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4"/>
  </p:sldMasterIdLst>
  <p:notesMasterIdLst>
    <p:notesMasterId r:id="rId30"/>
  </p:notesMasterIdLst>
  <p:handoutMasterIdLst>
    <p:handoutMasterId r:id="rId31"/>
  </p:handoutMasterIdLst>
  <p:sldIdLst>
    <p:sldId id="408" r:id="rId5"/>
    <p:sldId id="643" r:id="rId6"/>
    <p:sldId id="621" r:id="rId7"/>
    <p:sldId id="644" r:id="rId8"/>
    <p:sldId id="618" r:id="rId9"/>
    <p:sldId id="645" r:id="rId10"/>
    <p:sldId id="619" r:id="rId11"/>
    <p:sldId id="622" r:id="rId12"/>
    <p:sldId id="623" r:id="rId13"/>
    <p:sldId id="625" r:id="rId14"/>
    <p:sldId id="626" r:id="rId15"/>
    <p:sldId id="627" r:id="rId16"/>
    <p:sldId id="632" r:id="rId17"/>
    <p:sldId id="633" r:id="rId18"/>
    <p:sldId id="634" r:id="rId19"/>
    <p:sldId id="635" r:id="rId20"/>
    <p:sldId id="636" r:id="rId21"/>
    <p:sldId id="637" r:id="rId22"/>
    <p:sldId id="638" r:id="rId23"/>
    <p:sldId id="639" r:id="rId24"/>
    <p:sldId id="640" r:id="rId25"/>
    <p:sldId id="641" r:id="rId26"/>
    <p:sldId id="642" r:id="rId27"/>
    <p:sldId id="615" r:id="rId28"/>
    <p:sldId id="631" r:id="rId29"/>
  </p:sldIdLst>
  <p:sldSz cx="9144000" cy="6858000" type="screen4x3"/>
  <p:notesSz cx="68580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EF5A46C-5D80-6545-8CAA-27E7B5C844C7}">
          <p14:sldIdLst>
            <p14:sldId id="408"/>
            <p14:sldId id="643"/>
            <p14:sldId id="621"/>
            <p14:sldId id="644"/>
            <p14:sldId id="618"/>
            <p14:sldId id="645"/>
            <p14:sldId id="619"/>
            <p14:sldId id="622"/>
            <p14:sldId id="623"/>
            <p14:sldId id="625"/>
            <p14:sldId id="626"/>
            <p14:sldId id="627"/>
            <p14:sldId id="632"/>
            <p14:sldId id="633"/>
            <p14:sldId id="634"/>
            <p14:sldId id="635"/>
            <p14:sldId id="636"/>
            <p14:sldId id="637"/>
            <p14:sldId id="638"/>
            <p14:sldId id="639"/>
            <p14:sldId id="640"/>
            <p14:sldId id="641"/>
            <p14:sldId id="642"/>
            <p14:sldId id="615"/>
            <p14:sldId id="631"/>
          </p14:sldIdLst>
        </p14:section>
        <p14:section name="Supplementary" id="{7C64A848-8875-5948-B083-4F7D2BF5BF7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6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 Blum" initials="" lastIdx="1" clrIdx="0"/>
  <p:cmAuthor id="2" name="Microsoft Office User" initials="" lastIdx="1" clrIdx="1"/>
  <p:cmAuthor id="3" name="caroline moreau" initials="" lastIdx="2" clrIdx="2"/>
  <p:cmAuthor id="4" name="Unknown User1" initials="Unknown User1" lastIdx="1" clrIdx="3"/>
  <p:cmAuthor id="5" name="lrkoenig@outlook.com" initials="l" lastIdx="1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6B45"/>
    <a:srgbClr val="113951"/>
    <a:srgbClr val="D8E046"/>
    <a:srgbClr val="57CFE3"/>
    <a:srgbClr val="113A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86" autoAdjust="0"/>
    <p:restoredTop sz="92876" autoAdjust="0"/>
  </p:normalViewPr>
  <p:slideViewPr>
    <p:cSldViewPr snapToObjects="1">
      <p:cViewPr>
        <p:scale>
          <a:sx n="120" d="100"/>
          <a:sy n="120" d="100"/>
        </p:scale>
        <p:origin x="256" y="-2488"/>
      </p:cViewPr>
      <p:guideLst>
        <p:guide orient="horz" pos="672"/>
        <p:guide pos="2880"/>
      </p:guideLst>
    </p:cSldViewPr>
  </p:slideViewPr>
  <p:outlineViewPr>
    <p:cViewPr>
      <p:scale>
        <a:sx n="33" d="100"/>
        <a:sy n="33" d="100"/>
      </p:scale>
      <p:origin x="0" y="20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>
        <p:scale>
          <a:sx n="100" d="100"/>
          <a:sy n="100" d="100"/>
        </p:scale>
        <p:origin x="-3536" y="32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commentAuthors" Target="commentAuthors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8">
            <a:extLst>
              <a:ext uri="{FF2B5EF4-FFF2-40B4-BE49-F238E27FC236}">
                <a16:creationId xmlns="" xmlns:a16="http://schemas.microsoft.com/office/drawing/2014/main" id="{2DD78134-DA01-6445-BA09-BE47087A963A}"/>
              </a:ext>
            </a:extLst>
          </p:cNvPr>
          <p:cNvGrpSpPr>
            <a:grpSpLocks/>
          </p:cNvGrpSpPr>
          <p:nvPr/>
        </p:nvGrpSpPr>
        <p:grpSpPr bwMode="auto">
          <a:xfrm>
            <a:off x="0" y="8924925"/>
            <a:ext cx="6867525" cy="371475"/>
            <a:chOff x="0" y="8778875"/>
            <a:chExt cx="6867762" cy="365125"/>
          </a:xfrm>
        </p:grpSpPr>
        <p:sp>
          <p:nvSpPr>
            <p:cNvPr id="7174" name="Picture 25">
              <a:extLst>
                <a:ext uri="{FF2B5EF4-FFF2-40B4-BE49-F238E27FC236}">
                  <a16:creationId xmlns="" xmlns:a16="http://schemas.microsoft.com/office/drawing/2014/main" id="{DB3D5FA9-BB45-F94D-9434-2E7B0A37927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8778875"/>
              <a:ext cx="6867762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29DA9E6D-E0C4-894A-8BA1-3F14ACD2D0F8}"/>
                </a:ext>
              </a:extLst>
            </p:cNvPr>
            <p:cNvSpPr/>
            <p:nvPr/>
          </p:nvSpPr>
          <p:spPr>
            <a:xfrm>
              <a:off x="4114942" y="8920869"/>
              <a:ext cx="2286079" cy="182562"/>
            </a:xfrm>
            <a:prstGeom prst="rect">
              <a:avLst/>
            </a:prstGeom>
            <a:solidFill>
              <a:srgbClr val="1A366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E3C97084-F4FC-F04F-A482-95D5FCE689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1468552-C0EC-664F-88D3-D5E4CCE4AA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A80F70B-769E-7A43-A035-CA3EB1746341}" type="datetimeFigureOut">
              <a:rPr lang="en-US"/>
              <a:pPr>
                <a:defRPr/>
              </a:pPr>
              <a:t>10/11/18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1F50899A-84ED-B540-80BE-C85E317E5AFF}"/>
              </a:ext>
            </a:extLst>
          </p:cNvPr>
          <p:cNvSpPr txBox="1">
            <a:spLocks/>
          </p:cNvSpPr>
          <p:nvPr/>
        </p:nvSpPr>
        <p:spPr>
          <a:xfrm>
            <a:off x="76200" y="8924925"/>
            <a:ext cx="609600" cy="371475"/>
          </a:xfrm>
          <a:prstGeom prst="rect">
            <a:avLst/>
          </a:prstGeom>
        </p:spPr>
        <p:txBody>
          <a:bodyPr lIns="92307" tIns="46153" rIns="92307" bIns="46153" anchor="ctr"/>
          <a:lstStyle>
            <a:lvl1pPr algn="l">
              <a:defRPr sz="1200">
                <a:solidFill>
                  <a:srgbClr val="C4CFD2"/>
                </a:solidFill>
              </a:defRPr>
            </a:lvl1pPr>
          </a:lstStyle>
          <a:p>
            <a:pPr defTabSz="4615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13E96BA8-A8F4-AF49-B354-B2532E87199B}" type="slidenum">
              <a:rPr lang="en-US">
                <a:latin typeface="+mn-lt"/>
              </a:rPr>
              <a:pPr defTabSz="46153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934F313-B141-F14A-AEF3-494573FF6C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18ED7EF-7536-6249-BD18-43CEAB6BEDC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9802BBD-D9C6-4D48-9750-0B877C4D5799}" type="datetimeFigureOut">
              <a:rPr lang="en-US"/>
              <a:pPr>
                <a:defRPr/>
              </a:pPr>
              <a:t>10/11/18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F80C733C-B830-EF43-B5E4-4CD011EED3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7" tIns="46153" rIns="92307" bIns="4615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0E9F2F06-5411-B540-BD12-4C5A68AED7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2307" tIns="46153" rIns="92307" bIns="4615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E2EC050-7163-9347-B82B-BFBC86D2DA2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8230F28-7A52-494B-91C0-613B0CDD93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D3353B1-F37C-944E-AEBE-D4613CF6F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>
            <a:extLst>
              <a:ext uri="{FF2B5EF4-FFF2-40B4-BE49-F238E27FC236}">
                <a16:creationId xmlns="" xmlns:a16="http://schemas.microsoft.com/office/drawing/2014/main" id="{8A85023C-11FA-A043-BF36-8B9BD7AB9B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8" name="Notes Placeholder 2">
            <a:extLst>
              <a:ext uri="{FF2B5EF4-FFF2-40B4-BE49-F238E27FC236}">
                <a16:creationId xmlns="" xmlns:a16="http://schemas.microsoft.com/office/drawing/2014/main" id="{DD32C247-2F5D-114E-A8C8-66009CAD22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9219" name="Slide Number Placeholder 3">
            <a:extLst>
              <a:ext uri="{FF2B5EF4-FFF2-40B4-BE49-F238E27FC236}">
                <a16:creationId xmlns="" xmlns:a16="http://schemas.microsoft.com/office/drawing/2014/main" id="{BAB31225-6046-7C4D-90B3-DF18CD7979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7FA638-B2FE-DB49-B848-4FAA826F6781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9C441-1292-F04B-80AD-19592DD6FA6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02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>
            <a:extLst>
              <a:ext uri="{FF2B5EF4-FFF2-40B4-BE49-F238E27FC236}">
                <a16:creationId xmlns="" xmlns:a16="http://schemas.microsoft.com/office/drawing/2014/main" id="{B7BDD76F-F7E2-E842-90CC-6ABDED41F6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2" name="Notes Placeholder 2">
            <a:extLst>
              <a:ext uri="{FF2B5EF4-FFF2-40B4-BE49-F238E27FC236}">
                <a16:creationId xmlns="" xmlns:a16="http://schemas.microsoft.com/office/drawing/2014/main" id="{DF244803-B42E-124F-BB58-1AD7047349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76803" name="Slide Number Placeholder 3">
            <a:extLst>
              <a:ext uri="{FF2B5EF4-FFF2-40B4-BE49-F238E27FC236}">
                <a16:creationId xmlns="" xmlns:a16="http://schemas.microsoft.com/office/drawing/2014/main" id="{577B6F0F-EF86-8949-BCF2-73D480F42B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A26413B-E190-C04B-AE23-74C7ED9363CC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="" xmlns:a16="http://schemas.microsoft.com/office/drawing/2014/main" id="{C90A9D80-9566-5646-96C2-947ED13EEF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>
            <a:extLst>
              <a:ext uri="{FF2B5EF4-FFF2-40B4-BE49-F238E27FC236}">
                <a16:creationId xmlns="" xmlns:a16="http://schemas.microsoft.com/office/drawing/2014/main" id="{5574262A-6C20-D741-A950-E98FF9B905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/>
              <a:t>Health – contextual factors including family, school and neighborhood, pubertal development, interpersonal violence, sexual &amp; reproductive health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Gender norms – assessment of traditional statements about gender expectations and roles 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Vignettes –</a:t>
            </a:r>
          </a:p>
        </p:txBody>
      </p:sp>
      <p:sp>
        <p:nvSpPr>
          <p:cNvPr id="15363" name="Slide Number Placeholder 3">
            <a:extLst>
              <a:ext uri="{FF2B5EF4-FFF2-40B4-BE49-F238E27FC236}">
                <a16:creationId xmlns="" xmlns:a16="http://schemas.microsoft.com/office/drawing/2014/main" id="{A2FA7433-1BFB-4447-8A7A-B646707EE3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1E5DAF-604B-4848-AB68-B7FA4D620266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="" xmlns:a16="http://schemas.microsoft.com/office/drawing/2014/main" id="{C90A9D80-9566-5646-96C2-947ED13EEF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>
            <a:extLst>
              <a:ext uri="{FF2B5EF4-FFF2-40B4-BE49-F238E27FC236}">
                <a16:creationId xmlns="" xmlns:a16="http://schemas.microsoft.com/office/drawing/2014/main" id="{5574262A-6C20-D741-A950-E98FF9B905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>
              <a:solidFill>
                <a:srgbClr val="F06B45"/>
              </a:solidFill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="" xmlns:a16="http://schemas.microsoft.com/office/drawing/2014/main" id="{A2FA7433-1BFB-4447-8A7A-B646707EE3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1E5DAF-604B-4848-AB68-B7FA4D620266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6513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="" xmlns:a16="http://schemas.microsoft.com/office/drawing/2014/main" id="{C90A9D80-9566-5646-96C2-947ED13EEF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>
            <a:extLst>
              <a:ext uri="{FF2B5EF4-FFF2-40B4-BE49-F238E27FC236}">
                <a16:creationId xmlns="" xmlns:a16="http://schemas.microsoft.com/office/drawing/2014/main" id="{5574262A-6C20-D741-A950-E98FF9B905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5363" name="Slide Number Placeholder 3">
            <a:extLst>
              <a:ext uri="{FF2B5EF4-FFF2-40B4-BE49-F238E27FC236}">
                <a16:creationId xmlns="" xmlns:a16="http://schemas.microsoft.com/office/drawing/2014/main" id="{A2FA7433-1BFB-4447-8A7A-B646707EE3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1E5DAF-604B-4848-AB68-B7FA4D620266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2226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="" xmlns:a16="http://schemas.microsoft.com/office/drawing/2014/main" id="{C90A9D80-9566-5646-96C2-947ED13EEF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>
            <a:extLst>
              <a:ext uri="{FF2B5EF4-FFF2-40B4-BE49-F238E27FC236}">
                <a16:creationId xmlns="" xmlns:a16="http://schemas.microsoft.com/office/drawing/2014/main" id="{5574262A-6C20-D741-A950-E98FF9B905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/>
              <a:t>Boys and girls ages 10-14 living in resource-constrained settings in major cities worldwide.</a:t>
            </a:r>
          </a:p>
        </p:txBody>
      </p:sp>
      <p:sp>
        <p:nvSpPr>
          <p:cNvPr id="15363" name="Slide Number Placeholder 3">
            <a:extLst>
              <a:ext uri="{FF2B5EF4-FFF2-40B4-BE49-F238E27FC236}">
                <a16:creationId xmlns="" xmlns:a16="http://schemas.microsoft.com/office/drawing/2014/main" id="{A2FA7433-1BFB-4447-8A7A-B646707EE3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1E5DAF-604B-4848-AB68-B7FA4D620266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1917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9C441-1292-F04B-80AD-19592DD6FA6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36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9C441-1292-F04B-80AD-19592DD6FA6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43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agency is malleable and that is where interventions are focused. Agency works through opportunity structure to increase self-actualization and not the other way around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9C441-1292-F04B-80AD-19592DD6FA6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83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3353B1-F37C-944E-AEBE-D4613CF6F45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7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88F564-6AB3-DD4C-830B-0A7E77CC7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551825D-1953-7848-B0D4-1FACFEC0D3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F48A4C0-B4B6-9447-A44D-4C4BBC3B2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293DE-092F-5F47-BF57-03176A6AA4D2}" type="datetimeFigureOut">
              <a:rPr lang="en-US"/>
              <a:pPr>
                <a:defRPr/>
              </a:pPr>
              <a:t>10/11/18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7576A12-E519-6F42-87A6-66F733FFB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CD93378-8BDE-8248-A786-B61EEC32F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4062F-E9DF-CF4E-9904-07E2B11BF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64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54223E-923B-D943-8A0C-67036BC4E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5962711-8707-1E4F-9BC9-1DD3B20E6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7B1A387-B93A-824B-946F-3CFF4F4EE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3191C-A0DD-A445-9433-A25F8EE20062}" type="datetimeFigureOut">
              <a:rPr lang="en-US"/>
              <a:pPr>
                <a:defRPr/>
              </a:pPr>
              <a:t>10/11/18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FE74AA-63ED-394B-A8A6-8E7956A0E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F2BDD86-33C3-A84E-8538-4EA207DB8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8BEF7-0DCD-1F4D-9A89-8384C172B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39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A09FAF8-1A52-6E4D-B87F-C721F7DEDD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895D545-F16B-8F4B-9B38-4D82FECAE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F6AB50C-1FFA-624E-A1CB-116629565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94C2C-358A-0E48-84D6-4DE3C8E5B1F8}" type="datetimeFigureOut">
              <a:rPr lang="en-US"/>
              <a:pPr>
                <a:defRPr/>
              </a:pPr>
              <a:t>10/11/18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864B2BD-D7DE-AD48-AAD1-1C5D442E3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F8ABFF3-12C9-A943-9DDC-1BA4D0F61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8E0AF-6D6D-7744-9794-C9CB45E27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369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52400" y="1143000"/>
            <a:ext cx="4267200" cy="2362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52400" y="3810000"/>
            <a:ext cx="4267200" cy="2362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724400" y="1143000"/>
            <a:ext cx="4267200" cy="2362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724400" y="3810000"/>
            <a:ext cx="4267200" cy="2362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9" name="Slide Number Placeholder 2">
            <a:extLst>
              <a:ext uri="{FF2B5EF4-FFF2-40B4-BE49-F238E27FC236}">
                <a16:creationId xmlns="" xmlns:a16="http://schemas.microsoft.com/office/drawing/2014/main" id="{517C8BA1-2444-C041-8BF1-BF2A62A09AB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BDF96-7AC1-7444-9FAD-8A592F8BD1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9612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506A8A1-F094-294C-9D9C-DB7F3B330AF4}" type="datetime1">
              <a:rPr lang="en-US" smtClean="0"/>
              <a:t>10/11/18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632AD41-5FFB-6347-B8FB-BDDB52E11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D96E58-6AFB-134B-BB09-860DC6C4F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FF4C4442-B901-B14E-8A02-C8F6559F0B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FF424-F111-43CB-9C75-D52325012943}" type="datetime1">
              <a:rPr lang="en-US"/>
              <a:pPr>
                <a:defRPr/>
              </a:pPr>
              <a:t>10/11/18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EBE36487-8225-3C4D-8662-0D97B106A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9E29AB1A-438D-F945-AFFC-D57E6EAFE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E66ED-FF4D-5646-86FF-3B4DC7DA7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5475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D96E58-6AFB-134B-BB09-860DC6C4F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FF4C4442-B901-B14E-8A02-C8F6559F0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FF424-F111-43CB-9C75-D52325012943}" type="datetime1">
              <a:rPr lang="en-US"/>
              <a:pPr>
                <a:defRPr/>
              </a:pPr>
              <a:t>10/11/18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EBE36487-8225-3C4D-8662-0D97B106A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9E29AB1A-438D-F945-AFFC-D57E6EAFE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E66ED-FF4D-5646-86FF-3B4DC7DA7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56702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BB0D81-90C8-B741-A78D-CCF517EBE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91DAB24-4D28-2345-BF6B-2CA4F4E4B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1B4B166-C68D-F744-B356-B06FF4AFD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A815D-9DBE-FA43-ADCF-6B26C4F52B5F}" type="datetimeFigureOut">
              <a:rPr lang="en-US"/>
              <a:pPr>
                <a:defRPr/>
              </a:pPr>
              <a:t>10/11/18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215F90-80A2-CB4F-AE48-0D10F9DA8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E11103F-A57A-DA4B-AE3F-6EC4C23DB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26210-059A-0D4A-A423-32227C8B2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23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504704-5619-724A-8510-832815C5D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09DE070-DF27-194B-AAD1-D238202DD1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E6EDC42-746F-0447-9CDE-6F8EF10504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28657648-E48A-A944-A5F8-9E5CDF5CA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1226F-FF6A-964F-B9AC-AD5A9D05AABF}" type="datetimeFigureOut">
              <a:rPr lang="en-US"/>
              <a:pPr>
                <a:defRPr/>
              </a:pPr>
              <a:t>10/11/18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AD6C29D5-2CF0-C845-925D-AD29F6C41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FD9EAFA7-D9C5-CE45-B7F3-62DAD67CE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C3BBB-B57B-0344-9E74-FFF4BDC2E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7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FC62E9-1417-724C-8C40-D8C49B0BA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F311F00-41B0-DA4E-99A6-68B7EC10E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18DAF91-34A9-2A49-9BF7-09781B6546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CF9AD1B-C59D-9D40-A563-B70914A289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B98DABE-BA30-0C43-8C67-A57B86007A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2F735018-C730-084B-9D90-23F875350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F6CF8-14EC-AA4A-9B4E-3D7B444691A0}" type="datetimeFigureOut">
              <a:rPr lang="en-US"/>
              <a:pPr>
                <a:defRPr/>
              </a:pPr>
              <a:t>10/11/18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552AAEF0-E361-9C43-93E9-7090E42A9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62E05336-BEA4-8746-9574-8F4E6AE70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7361A-E9CC-F043-A597-26D6C30C8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94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3C3340-2BAD-304C-9F9D-B28F25F04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03704921-76A5-9F4E-B41C-53078A86D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4BEAF-6A46-954F-8753-29A8CD926F70}" type="datetimeFigureOut">
              <a:rPr lang="en-US"/>
              <a:pPr>
                <a:defRPr/>
              </a:pPr>
              <a:t>10/11/18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E93BEE43-AB44-1A49-AE1C-2BC9C3201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22990033-8A43-734A-A8AD-B62004A8F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867F0-8287-124A-B217-3F1D5461CB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80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A877B80-C805-9F44-8F3B-5BCA27F72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D58AA-1C84-40C9-BFEE-631CCB17636C}" type="datetime1">
              <a:rPr lang="en-US"/>
              <a:pPr>
                <a:defRPr/>
              </a:pPr>
              <a:t>10/11/18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7DDB2F2-60AE-2E40-90F1-7A987C85C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9D4A360-840A-4E4D-BA81-7595B73CC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F4441-D470-F642-8011-98B4814B7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0551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1C695B-A6EB-6E4C-AED6-76B3B2DE6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F8CD19D-F4EB-2041-B7E9-B7026FFFC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C40D9CC-6233-804E-BF77-286A81A23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2B684C31-CDE7-C74B-B802-E87379AB3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619CA-27BA-6447-B023-E2D84BE07DB3}" type="datetimeFigureOut">
              <a:rPr lang="en-US"/>
              <a:pPr>
                <a:defRPr/>
              </a:pPr>
              <a:t>10/11/18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D02F0DA4-6C99-574C-A6F5-7DCED8267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2F74C20B-277B-C74B-892C-30342D2DA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6A885-3359-5842-B87F-AD556EC6D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06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D8F704-FB04-954A-93C5-69DE5F3CF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2D0DA52-F6E0-CE44-9587-57AED2B00C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C5A5A34-9BD8-E642-99E9-F53017E95A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10683B14-03B4-7145-969A-D815CB1C4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75E13-D5FB-1B4E-A7FA-1BB389145963}" type="datetimeFigureOut">
              <a:rPr lang="en-US"/>
              <a:pPr>
                <a:defRPr/>
              </a:pPr>
              <a:t>10/11/18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3C6931EE-4CAD-D64B-87E1-EB679F73D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2EFCFEE2-551E-B544-9611-557F5ECB7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E0A14-E0FA-5748-9870-3F317A7B6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79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79A86859-9024-E24F-BCDB-8127701EBE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26B87E0-10A9-EE48-BE1C-A4262956D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9E44D4C-352F-5740-ABBD-AA2F8E0775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3651EE-B4A5-4E4A-A0FD-EB6A0622FFF3}" type="datetimeFigureOut">
              <a:rPr lang="en-US"/>
              <a:pPr>
                <a:defRPr/>
              </a:pPr>
              <a:t>10/11/18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AF54CF9-4EB4-BB4D-9E1E-965CABCB14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5FC852B-A3A1-EB4A-8C14-077481A5D0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43FDF1-88E4-8C4F-8CD9-61D47ABD7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9" r:id="rId2"/>
    <p:sldLayoutId id="2147483681" r:id="rId3"/>
    <p:sldLayoutId id="2147483682" r:id="rId4"/>
    <p:sldLayoutId id="2147483683" r:id="rId5"/>
    <p:sldLayoutId id="2147483684" r:id="rId6"/>
    <p:sldLayoutId id="2147483690" r:id="rId7"/>
    <p:sldLayoutId id="2147483685" r:id="rId8"/>
    <p:sldLayoutId id="2147483686" r:id="rId9"/>
    <p:sldLayoutId id="2147483687" r:id="rId10"/>
    <p:sldLayoutId id="2147483688" r:id="rId11"/>
    <p:sldLayoutId id="2147483692" r:id="rId12"/>
    <p:sldLayoutId id="2147483693" r:id="rId13"/>
    <p:sldLayoutId id="2147483694" r:id="rId14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s.plos.org/plosone/article?id=10.1371/journal.pone.0157805" TargetMode="External"/><Relationship Id="rId4" Type="http://schemas.openxmlformats.org/officeDocument/2006/relationships/hyperlink" Target="https://www.jahonline.org/issue/S1054-139X(17)X0014-1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emf"/><Relationship Id="rId5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06" Type="http://schemas.openxmlformats.org/officeDocument/2006/relationships/tags" Target="../tags/tag487.xml"/><Relationship Id="rId107" Type="http://schemas.openxmlformats.org/officeDocument/2006/relationships/tags" Target="../tags/tag488.xml"/><Relationship Id="rId108" Type="http://schemas.openxmlformats.org/officeDocument/2006/relationships/tags" Target="../tags/tag489.xml"/><Relationship Id="rId109" Type="http://schemas.openxmlformats.org/officeDocument/2006/relationships/tags" Target="../tags/tag490.xml"/><Relationship Id="rId345" Type="http://schemas.openxmlformats.org/officeDocument/2006/relationships/tags" Target="../tags/tag726.xml"/><Relationship Id="rId346" Type="http://schemas.openxmlformats.org/officeDocument/2006/relationships/tags" Target="../tags/tag727.xml"/><Relationship Id="rId347" Type="http://schemas.openxmlformats.org/officeDocument/2006/relationships/tags" Target="../tags/tag728.xml"/><Relationship Id="rId348" Type="http://schemas.openxmlformats.org/officeDocument/2006/relationships/tags" Target="../tags/tag729.xml"/><Relationship Id="rId349" Type="http://schemas.openxmlformats.org/officeDocument/2006/relationships/tags" Target="../tags/tag730.xml"/><Relationship Id="rId70" Type="http://schemas.openxmlformats.org/officeDocument/2006/relationships/tags" Target="../tags/tag451.xml"/><Relationship Id="rId71" Type="http://schemas.openxmlformats.org/officeDocument/2006/relationships/tags" Target="../tags/tag452.xml"/><Relationship Id="rId72" Type="http://schemas.openxmlformats.org/officeDocument/2006/relationships/tags" Target="../tags/tag453.xml"/><Relationship Id="rId73" Type="http://schemas.openxmlformats.org/officeDocument/2006/relationships/tags" Target="../tags/tag454.xml"/><Relationship Id="rId74" Type="http://schemas.openxmlformats.org/officeDocument/2006/relationships/tags" Target="../tags/tag455.xml"/><Relationship Id="rId75" Type="http://schemas.openxmlformats.org/officeDocument/2006/relationships/tags" Target="../tags/tag456.xml"/><Relationship Id="rId76" Type="http://schemas.openxmlformats.org/officeDocument/2006/relationships/tags" Target="../tags/tag457.xml"/><Relationship Id="rId77" Type="http://schemas.openxmlformats.org/officeDocument/2006/relationships/tags" Target="../tags/tag458.xml"/><Relationship Id="rId78" Type="http://schemas.openxmlformats.org/officeDocument/2006/relationships/tags" Target="../tags/tag459.xml"/><Relationship Id="rId79" Type="http://schemas.openxmlformats.org/officeDocument/2006/relationships/tags" Target="../tags/tag460.xml"/><Relationship Id="rId170" Type="http://schemas.openxmlformats.org/officeDocument/2006/relationships/tags" Target="../tags/tag551.xml"/><Relationship Id="rId171" Type="http://schemas.openxmlformats.org/officeDocument/2006/relationships/tags" Target="../tags/tag552.xml"/><Relationship Id="rId172" Type="http://schemas.openxmlformats.org/officeDocument/2006/relationships/tags" Target="../tags/tag553.xml"/><Relationship Id="rId173" Type="http://schemas.openxmlformats.org/officeDocument/2006/relationships/tags" Target="../tags/tag554.xml"/><Relationship Id="rId174" Type="http://schemas.openxmlformats.org/officeDocument/2006/relationships/tags" Target="../tags/tag555.xml"/><Relationship Id="rId175" Type="http://schemas.openxmlformats.org/officeDocument/2006/relationships/tags" Target="../tags/tag556.xml"/><Relationship Id="rId176" Type="http://schemas.openxmlformats.org/officeDocument/2006/relationships/tags" Target="../tags/tag557.xml"/><Relationship Id="rId177" Type="http://schemas.openxmlformats.org/officeDocument/2006/relationships/tags" Target="../tags/tag558.xml"/><Relationship Id="rId178" Type="http://schemas.openxmlformats.org/officeDocument/2006/relationships/tags" Target="../tags/tag559.xml"/><Relationship Id="rId179" Type="http://schemas.openxmlformats.org/officeDocument/2006/relationships/tags" Target="../tags/tag560.xml"/><Relationship Id="rId260" Type="http://schemas.openxmlformats.org/officeDocument/2006/relationships/tags" Target="../tags/tag641.xml"/><Relationship Id="rId10" Type="http://schemas.openxmlformats.org/officeDocument/2006/relationships/tags" Target="../tags/tag391.xml"/><Relationship Id="rId11" Type="http://schemas.openxmlformats.org/officeDocument/2006/relationships/tags" Target="../tags/tag392.xml"/><Relationship Id="rId12" Type="http://schemas.openxmlformats.org/officeDocument/2006/relationships/tags" Target="../tags/tag393.xml"/><Relationship Id="rId13" Type="http://schemas.openxmlformats.org/officeDocument/2006/relationships/tags" Target="../tags/tag394.xml"/><Relationship Id="rId14" Type="http://schemas.openxmlformats.org/officeDocument/2006/relationships/tags" Target="../tags/tag395.xml"/><Relationship Id="rId15" Type="http://schemas.openxmlformats.org/officeDocument/2006/relationships/tags" Target="../tags/tag396.xml"/><Relationship Id="rId16" Type="http://schemas.openxmlformats.org/officeDocument/2006/relationships/tags" Target="../tags/tag397.xml"/><Relationship Id="rId17" Type="http://schemas.openxmlformats.org/officeDocument/2006/relationships/tags" Target="../tags/tag398.xml"/><Relationship Id="rId18" Type="http://schemas.openxmlformats.org/officeDocument/2006/relationships/tags" Target="../tags/tag399.xml"/><Relationship Id="rId19" Type="http://schemas.openxmlformats.org/officeDocument/2006/relationships/tags" Target="../tags/tag400.xml"/><Relationship Id="rId261" Type="http://schemas.openxmlformats.org/officeDocument/2006/relationships/tags" Target="../tags/tag642.xml"/><Relationship Id="rId262" Type="http://schemas.openxmlformats.org/officeDocument/2006/relationships/tags" Target="../tags/tag643.xml"/><Relationship Id="rId263" Type="http://schemas.openxmlformats.org/officeDocument/2006/relationships/tags" Target="../tags/tag644.xml"/><Relationship Id="rId264" Type="http://schemas.openxmlformats.org/officeDocument/2006/relationships/tags" Target="../tags/tag645.xml"/><Relationship Id="rId110" Type="http://schemas.openxmlformats.org/officeDocument/2006/relationships/tags" Target="../tags/tag491.xml"/><Relationship Id="rId111" Type="http://schemas.openxmlformats.org/officeDocument/2006/relationships/tags" Target="../tags/tag492.xml"/><Relationship Id="rId112" Type="http://schemas.openxmlformats.org/officeDocument/2006/relationships/tags" Target="../tags/tag493.xml"/><Relationship Id="rId113" Type="http://schemas.openxmlformats.org/officeDocument/2006/relationships/tags" Target="../tags/tag494.xml"/><Relationship Id="rId114" Type="http://schemas.openxmlformats.org/officeDocument/2006/relationships/tags" Target="../tags/tag495.xml"/><Relationship Id="rId115" Type="http://schemas.openxmlformats.org/officeDocument/2006/relationships/tags" Target="../tags/tag496.xml"/><Relationship Id="rId116" Type="http://schemas.openxmlformats.org/officeDocument/2006/relationships/tags" Target="../tags/tag497.xml"/><Relationship Id="rId117" Type="http://schemas.openxmlformats.org/officeDocument/2006/relationships/tags" Target="../tags/tag498.xml"/><Relationship Id="rId118" Type="http://schemas.openxmlformats.org/officeDocument/2006/relationships/tags" Target="../tags/tag499.xml"/><Relationship Id="rId119" Type="http://schemas.openxmlformats.org/officeDocument/2006/relationships/tags" Target="../tags/tag500.xml"/><Relationship Id="rId200" Type="http://schemas.openxmlformats.org/officeDocument/2006/relationships/tags" Target="../tags/tag581.xml"/><Relationship Id="rId201" Type="http://schemas.openxmlformats.org/officeDocument/2006/relationships/tags" Target="../tags/tag582.xml"/><Relationship Id="rId202" Type="http://schemas.openxmlformats.org/officeDocument/2006/relationships/tags" Target="../tags/tag583.xml"/><Relationship Id="rId203" Type="http://schemas.openxmlformats.org/officeDocument/2006/relationships/tags" Target="../tags/tag584.xml"/><Relationship Id="rId204" Type="http://schemas.openxmlformats.org/officeDocument/2006/relationships/tags" Target="../tags/tag585.xml"/><Relationship Id="rId205" Type="http://schemas.openxmlformats.org/officeDocument/2006/relationships/tags" Target="../tags/tag586.xml"/><Relationship Id="rId206" Type="http://schemas.openxmlformats.org/officeDocument/2006/relationships/tags" Target="../tags/tag587.xml"/><Relationship Id="rId207" Type="http://schemas.openxmlformats.org/officeDocument/2006/relationships/tags" Target="../tags/tag588.xml"/><Relationship Id="rId208" Type="http://schemas.openxmlformats.org/officeDocument/2006/relationships/tags" Target="../tags/tag589.xml"/><Relationship Id="rId209" Type="http://schemas.openxmlformats.org/officeDocument/2006/relationships/tags" Target="../tags/tag590.xml"/><Relationship Id="rId265" Type="http://schemas.openxmlformats.org/officeDocument/2006/relationships/tags" Target="../tags/tag646.xml"/><Relationship Id="rId266" Type="http://schemas.openxmlformats.org/officeDocument/2006/relationships/tags" Target="../tags/tag647.xml"/><Relationship Id="rId267" Type="http://schemas.openxmlformats.org/officeDocument/2006/relationships/tags" Target="../tags/tag648.xml"/><Relationship Id="rId268" Type="http://schemas.openxmlformats.org/officeDocument/2006/relationships/tags" Target="../tags/tag649.xml"/><Relationship Id="rId269" Type="http://schemas.openxmlformats.org/officeDocument/2006/relationships/tags" Target="../tags/tag650.xml"/><Relationship Id="rId350" Type="http://schemas.openxmlformats.org/officeDocument/2006/relationships/tags" Target="../tags/tag731.xml"/><Relationship Id="rId351" Type="http://schemas.openxmlformats.org/officeDocument/2006/relationships/tags" Target="../tags/tag732.xml"/><Relationship Id="rId352" Type="http://schemas.openxmlformats.org/officeDocument/2006/relationships/tags" Target="../tags/tag733.xml"/><Relationship Id="rId353" Type="http://schemas.openxmlformats.org/officeDocument/2006/relationships/tags" Target="../tags/tag734.xml"/><Relationship Id="rId354" Type="http://schemas.openxmlformats.org/officeDocument/2006/relationships/tags" Target="../tags/tag735.xml"/><Relationship Id="rId355" Type="http://schemas.openxmlformats.org/officeDocument/2006/relationships/tags" Target="../tags/tag736.xml"/><Relationship Id="rId356" Type="http://schemas.openxmlformats.org/officeDocument/2006/relationships/tags" Target="../tags/tag737.xml"/><Relationship Id="rId357" Type="http://schemas.openxmlformats.org/officeDocument/2006/relationships/tags" Target="../tags/tag738.xml"/><Relationship Id="rId358" Type="http://schemas.openxmlformats.org/officeDocument/2006/relationships/tags" Target="../tags/tag739.xml"/><Relationship Id="rId1" Type="http://schemas.openxmlformats.org/officeDocument/2006/relationships/tags" Target="../tags/tag382.xml"/><Relationship Id="rId2" Type="http://schemas.openxmlformats.org/officeDocument/2006/relationships/tags" Target="../tags/tag383.xml"/><Relationship Id="rId3" Type="http://schemas.openxmlformats.org/officeDocument/2006/relationships/tags" Target="../tags/tag384.xml"/><Relationship Id="rId4" Type="http://schemas.openxmlformats.org/officeDocument/2006/relationships/tags" Target="../tags/tag385.xml"/><Relationship Id="rId5" Type="http://schemas.openxmlformats.org/officeDocument/2006/relationships/tags" Target="../tags/tag386.xml"/><Relationship Id="rId6" Type="http://schemas.openxmlformats.org/officeDocument/2006/relationships/tags" Target="../tags/tag387.xml"/><Relationship Id="rId7" Type="http://schemas.openxmlformats.org/officeDocument/2006/relationships/tags" Target="../tags/tag388.xml"/><Relationship Id="rId8" Type="http://schemas.openxmlformats.org/officeDocument/2006/relationships/tags" Target="../tags/tag389.xml"/><Relationship Id="rId9" Type="http://schemas.openxmlformats.org/officeDocument/2006/relationships/tags" Target="../tags/tag390.xml"/><Relationship Id="rId359" Type="http://schemas.openxmlformats.org/officeDocument/2006/relationships/tags" Target="../tags/tag740.xml"/><Relationship Id="rId80" Type="http://schemas.openxmlformats.org/officeDocument/2006/relationships/tags" Target="../tags/tag461.xml"/><Relationship Id="rId81" Type="http://schemas.openxmlformats.org/officeDocument/2006/relationships/tags" Target="../tags/tag462.xml"/><Relationship Id="rId82" Type="http://schemas.openxmlformats.org/officeDocument/2006/relationships/tags" Target="../tags/tag463.xml"/><Relationship Id="rId83" Type="http://schemas.openxmlformats.org/officeDocument/2006/relationships/tags" Target="../tags/tag464.xml"/><Relationship Id="rId84" Type="http://schemas.openxmlformats.org/officeDocument/2006/relationships/tags" Target="../tags/tag465.xml"/><Relationship Id="rId85" Type="http://schemas.openxmlformats.org/officeDocument/2006/relationships/tags" Target="../tags/tag466.xml"/><Relationship Id="rId86" Type="http://schemas.openxmlformats.org/officeDocument/2006/relationships/tags" Target="../tags/tag467.xml"/><Relationship Id="rId87" Type="http://schemas.openxmlformats.org/officeDocument/2006/relationships/tags" Target="../tags/tag468.xml"/><Relationship Id="rId88" Type="http://schemas.openxmlformats.org/officeDocument/2006/relationships/tags" Target="../tags/tag469.xml"/><Relationship Id="rId89" Type="http://schemas.openxmlformats.org/officeDocument/2006/relationships/tags" Target="../tags/tag470.xml"/><Relationship Id="rId180" Type="http://schemas.openxmlformats.org/officeDocument/2006/relationships/tags" Target="../tags/tag561.xml"/><Relationship Id="rId181" Type="http://schemas.openxmlformats.org/officeDocument/2006/relationships/tags" Target="../tags/tag562.xml"/><Relationship Id="rId182" Type="http://schemas.openxmlformats.org/officeDocument/2006/relationships/tags" Target="../tags/tag563.xml"/><Relationship Id="rId183" Type="http://schemas.openxmlformats.org/officeDocument/2006/relationships/tags" Target="../tags/tag564.xml"/><Relationship Id="rId184" Type="http://schemas.openxmlformats.org/officeDocument/2006/relationships/tags" Target="../tags/tag565.xml"/><Relationship Id="rId185" Type="http://schemas.openxmlformats.org/officeDocument/2006/relationships/tags" Target="../tags/tag566.xml"/><Relationship Id="rId186" Type="http://schemas.openxmlformats.org/officeDocument/2006/relationships/tags" Target="../tags/tag567.xml"/><Relationship Id="rId187" Type="http://schemas.openxmlformats.org/officeDocument/2006/relationships/tags" Target="../tags/tag568.xml"/><Relationship Id="rId188" Type="http://schemas.openxmlformats.org/officeDocument/2006/relationships/tags" Target="../tags/tag569.xml"/><Relationship Id="rId189" Type="http://schemas.openxmlformats.org/officeDocument/2006/relationships/tags" Target="../tags/tag570.xml"/><Relationship Id="rId270" Type="http://schemas.openxmlformats.org/officeDocument/2006/relationships/tags" Target="../tags/tag651.xml"/><Relationship Id="rId20" Type="http://schemas.openxmlformats.org/officeDocument/2006/relationships/tags" Target="../tags/tag401.xml"/><Relationship Id="rId21" Type="http://schemas.openxmlformats.org/officeDocument/2006/relationships/tags" Target="../tags/tag402.xml"/><Relationship Id="rId22" Type="http://schemas.openxmlformats.org/officeDocument/2006/relationships/tags" Target="../tags/tag403.xml"/><Relationship Id="rId23" Type="http://schemas.openxmlformats.org/officeDocument/2006/relationships/tags" Target="../tags/tag404.xml"/><Relationship Id="rId24" Type="http://schemas.openxmlformats.org/officeDocument/2006/relationships/tags" Target="../tags/tag405.xml"/><Relationship Id="rId25" Type="http://schemas.openxmlformats.org/officeDocument/2006/relationships/tags" Target="../tags/tag406.xml"/><Relationship Id="rId26" Type="http://schemas.openxmlformats.org/officeDocument/2006/relationships/tags" Target="../tags/tag407.xml"/><Relationship Id="rId27" Type="http://schemas.openxmlformats.org/officeDocument/2006/relationships/tags" Target="../tags/tag408.xml"/><Relationship Id="rId28" Type="http://schemas.openxmlformats.org/officeDocument/2006/relationships/tags" Target="../tags/tag409.xml"/><Relationship Id="rId29" Type="http://schemas.openxmlformats.org/officeDocument/2006/relationships/tags" Target="../tags/tag410.xml"/><Relationship Id="rId271" Type="http://schemas.openxmlformats.org/officeDocument/2006/relationships/tags" Target="../tags/tag652.xml"/><Relationship Id="rId272" Type="http://schemas.openxmlformats.org/officeDocument/2006/relationships/tags" Target="../tags/tag653.xml"/><Relationship Id="rId273" Type="http://schemas.openxmlformats.org/officeDocument/2006/relationships/tags" Target="../tags/tag654.xml"/><Relationship Id="rId274" Type="http://schemas.openxmlformats.org/officeDocument/2006/relationships/tags" Target="../tags/tag655.xml"/><Relationship Id="rId120" Type="http://schemas.openxmlformats.org/officeDocument/2006/relationships/tags" Target="../tags/tag501.xml"/><Relationship Id="rId121" Type="http://schemas.openxmlformats.org/officeDocument/2006/relationships/tags" Target="../tags/tag502.xml"/><Relationship Id="rId122" Type="http://schemas.openxmlformats.org/officeDocument/2006/relationships/tags" Target="../tags/tag503.xml"/><Relationship Id="rId123" Type="http://schemas.openxmlformats.org/officeDocument/2006/relationships/tags" Target="../tags/tag504.xml"/><Relationship Id="rId124" Type="http://schemas.openxmlformats.org/officeDocument/2006/relationships/tags" Target="../tags/tag505.xml"/><Relationship Id="rId125" Type="http://schemas.openxmlformats.org/officeDocument/2006/relationships/tags" Target="../tags/tag506.xml"/><Relationship Id="rId126" Type="http://schemas.openxmlformats.org/officeDocument/2006/relationships/tags" Target="../tags/tag507.xml"/><Relationship Id="rId127" Type="http://schemas.openxmlformats.org/officeDocument/2006/relationships/tags" Target="../tags/tag508.xml"/><Relationship Id="rId128" Type="http://schemas.openxmlformats.org/officeDocument/2006/relationships/tags" Target="../tags/tag509.xml"/><Relationship Id="rId129" Type="http://schemas.openxmlformats.org/officeDocument/2006/relationships/tags" Target="../tags/tag510.xml"/><Relationship Id="rId210" Type="http://schemas.openxmlformats.org/officeDocument/2006/relationships/tags" Target="../tags/tag591.xml"/><Relationship Id="rId211" Type="http://schemas.openxmlformats.org/officeDocument/2006/relationships/tags" Target="../tags/tag592.xml"/><Relationship Id="rId212" Type="http://schemas.openxmlformats.org/officeDocument/2006/relationships/tags" Target="../tags/tag593.xml"/><Relationship Id="rId213" Type="http://schemas.openxmlformats.org/officeDocument/2006/relationships/tags" Target="../tags/tag594.xml"/><Relationship Id="rId214" Type="http://schemas.openxmlformats.org/officeDocument/2006/relationships/tags" Target="../tags/tag595.xml"/><Relationship Id="rId215" Type="http://schemas.openxmlformats.org/officeDocument/2006/relationships/tags" Target="../tags/tag596.xml"/><Relationship Id="rId216" Type="http://schemas.openxmlformats.org/officeDocument/2006/relationships/tags" Target="../tags/tag597.xml"/><Relationship Id="rId217" Type="http://schemas.openxmlformats.org/officeDocument/2006/relationships/tags" Target="../tags/tag598.xml"/><Relationship Id="rId218" Type="http://schemas.openxmlformats.org/officeDocument/2006/relationships/tags" Target="../tags/tag599.xml"/><Relationship Id="rId219" Type="http://schemas.openxmlformats.org/officeDocument/2006/relationships/tags" Target="../tags/tag600.xml"/><Relationship Id="rId275" Type="http://schemas.openxmlformats.org/officeDocument/2006/relationships/tags" Target="../tags/tag656.xml"/><Relationship Id="rId276" Type="http://schemas.openxmlformats.org/officeDocument/2006/relationships/tags" Target="../tags/tag657.xml"/><Relationship Id="rId277" Type="http://schemas.openxmlformats.org/officeDocument/2006/relationships/tags" Target="../tags/tag658.xml"/><Relationship Id="rId278" Type="http://schemas.openxmlformats.org/officeDocument/2006/relationships/tags" Target="../tags/tag659.xml"/><Relationship Id="rId279" Type="http://schemas.openxmlformats.org/officeDocument/2006/relationships/tags" Target="../tags/tag660.xml"/><Relationship Id="rId300" Type="http://schemas.openxmlformats.org/officeDocument/2006/relationships/tags" Target="../tags/tag681.xml"/><Relationship Id="rId301" Type="http://schemas.openxmlformats.org/officeDocument/2006/relationships/tags" Target="../tags/tag682.xml"/><Relationship Id="rId302" Type="http://schemas.openxmlformats.org/officeDocument/2006/relationships/tags" Target="../tags/tag683.xml"/><Relationship Id="rId303" Type="http://schemas.openxmlformats.org/officeDocument/2006/relationships/tags" Target="../tags/tag684.xml"/><Relationship Id="rId304" Type="http://schemas.openxmlformats.org/officeDocument/2006/relationships/tags" Target="../tags/tag685.xml"/><Relationship Id="rId305" Type="http://schemas.openxmlformats.org/officeDocument/2006/relationships/tags" Target="../tags/tag686.xml"/><Relationship Id="rId306" Type="http://schemas.openxmlformats.org/officeDocument/2006/relationships/tags" Target="../tags/tag687.xml"/><Relationship Id="rId307" Type="http://schemas.openxmlformats.org/officeDocument/2006/relationships/tags" Target="../tags/tag688.xml"/><Relationship Id="rId308" Type="http://schemas.openxmlformats.org/officeDocument/2006/relationships/tags" Target="../tags/tag689.xml"/><Relationship Id="rId309" Type="http://schemas.openxmlformats.org/officeDocument/2006/relationships/tags" Target="../tags/tag690.xml"/><Relationship Id="rId360" Type="http://schemas.openxmlformats.org/officeDocument/2006/relationships/tags" Target="../tags/tag741.xml"/><Relationship Id="rId361" Type="http://schemas.openxmlformats.org/officeDocument/2006/relationships/tags" Target="../tags/tag742.xml"/><Relationship Id="rId362" Type="http://schemas.openxmlformats.org/officeDocument/2006/relationships/tags" Target="../tags/tag743.xml"/><Relationship Id="rId363" Type="http://schemas.openxmlformats.org/officeDocument/2006/relationships/tags" Target="../tags/tag744.xml"/><Relationship Id="rId364" Type="http://schemas.openxmlformats.org/officeDocument/2006/relationships/tags" Target="../tags/tag745.xml"/><Relationship Id="rId365" Type="http://schemas.openxmlformats.org/officeDocument/2006/relationships/tags" Target="../tags/tag746.xml"/><Relationship Id="rId366" Type="http://schemas.openxmlformats.org/officeDocument/2006/relationships/tags" Target="../tags/tag747.xml"/><Relationship Id="rId367" Type="http://schemas.openxmlformats.org/officeDocument/2006/relationships/tags" Target="../tags/tag748.xml"/><Relationship Id="rId368" Type="http://schemas.openxmlformats.org/officeDocument/2006/relationships/tags" Target="../tags/tag749.xml"/><Relationship Id="rId369" Type="http://schemas.openxmlformats.org/officeDocument/2006/relationships/tags" Target="../tags/tag750.xml"/><Relationship Id="rId90" Type="http://schemas.openxmlformats.org/officeDocument/2006/relationships/tags" Target="../tags/tag471.xml"/><Relationship Id="rId91" Type="http://schemas.openxmlformats.org/officeDocument/2006/relationships/tags" Target="../tags/tag472.xml"/><Relationship Id="rId92" Type="http://schemas.openxmlformats.org/officeDocument/2006/relationships/tags" Target="../tags/tag473.xml"/><Relationship Id="rId93" Type="http://schemas.openxmlformats.org/officeDocument/2006/relationships/tags" Target="../tags/tag474.xml"/><Relationship Id="rId94" Type="http://schemas.openxmlformats.org/officeDocument/2006/relationships/tags" Target="../tags/tag475.xml"/><Relationship Id="rId95" Type="http://schemas.openxmlformats.org/officeDocument/2006/relationships/tags" Target="../tags/tag476.xml"/><Relationship Id="rId96" Type="http://schemas.openxmlformats.org/officeDocument/2006/relationships/tags" Target="../tags/tag477.xml"/><Relationship Id="rId97" Type="http://schemas.openxmlformats.org/officeDocument/2006/relationships/tags" Target="../tags/tag478.xml"/><Relationship Id="rId98" Type="http://schemas.openxmlformats.org/officeDocument/2006/relationships/tags" Target="../tags/tag479.xml"/><Relationship Id="rId99" Type="http://schemas.openxmlformats.org/officeDocument/2006/relationships/tags" Target="../tags/tag480.xml"/><Relationship Id="rId190" Type="http://schemas.openxmlformats.org/officeDocument/2006/relationships/tags" Target="../tags/tag571.xml"/><Relationship Id="rId191" Type="http://schemas.openxmlformats.org/officeDocument/2006/relationships/tags" Target="../tags/tag572.xml"/><Relationship Id="rId192" Type="http://schemas.openxmlformats.org/officeDocument/2006/relationships/tags" Target="../tags/tag573.xml"/><Relationship Id="rId193" Type="http://schemas.openxmlformats.org/officeDocument/2006/relationships/tags" Target="../tags/tag574.xml"/><Relationship Id="rId194" Type="http://schemas.openxmlformats.org/officeDocument/2006/relationships/tags" Target="../tags/tag575.xml"/><Relationship Id="rId195" Type="http://schemas.openxmlformats.org/officeDocument/2006/relationships/tags" Target="../tags/tag576.xml"/><Relationship Id="rId196" Type="http://schemas.openxmlformats.org/officeDocument/2006/relationships/tags" Target="../tags/tag577.xml"/><Relationship Id="rId197" Type="http://schemas.openxmlformats.org/officeDocument/2006/relationships/tags" Target="../tags/tag578.xml"/><Relationship Id="rId198" Type="http://schemas.openxmlformats.org/officeDocument/2006/relationships/tags" Target="../tags/tag579.xml"/><Relationship Id="rId199" Type="http://schemas.openxmlformats.org/officeDocument/2006/relationships/tags" Target="../tags/tag580.xml"/><Relationship Id="rId280" Type="http://schemas.openxmlformats.org/officeDocument/2006/relationships/tags" Target="../tags/tag661.xml"/><Relationship Id="rId30" Type="http://schemas.openxmlformats.org/officeDocument/2006/relationships/tags" Target="../tags/tag411.xml"/><Relationship Id="rId31" Type="http://schemas.openxmlformats.org/officeDocument/2006/relationships/tags" Target="../tags/tag412.xml"/><Relationship Id="rId32" Type="http://schemas.openxmlformats.org/officeDocument/2006/relationships/tags" Target="../tags/tag413.xml"/><Relationship Id="rId33" Type="http://schemas.openxmlformats.org/officeDocument/2006/relationships/tags" Target="../tags/tag414.xml"/><Relationship Id="rId34" Type="http://schemas.openxmlformats.org/officeDocument/2006/relationships/tags" Target="../tags/tag415.xml"/><Relationship Id="rId35" Type="http://schemas.openxmlformats.org/officeDocument/2006/relationships/tags" Target="../tags/tag416.xml"/><Relationship Id="rId36" Type="http://schemas.openxmlformats.org/officeDocument/2006/relationships/tags" Target="../tags/tag417.xml"/><Relationship Id="rId37" Type="http://schemas.openxmlformats.org/officeDocument/2006/relationships/tags" Target="../tags/tag418.xml"/><Relationship Id="rId38" Type="http://schemas.openxmlformats.org/officeDocument/2006/relationships/tags" Target="../tags/tag419.xml"/><Relationship Id="rId39" Type="http://schemas.openxmlformats.org/officeDocument/2006/relationships/tags" Target="../tags/tag420.xml"/><Relationship Id="rId281" Type="http://schemas.openxmlformats.org/officeDocument/2006/relationships/tags" Target="../tags/tag662.xml"/><Relationship Id="rId282" Type="http://schemas.openxmlformats.org/officeDocument/2006/relationships/tags" Target="../tags/tag663.xml"/><Relationship Id="rId283" Type="http://schemas.openxmlformats.org/officeDocument/2006/relationships/tags" Target="../tags/tag664.xml"/><Relationship Id="rId284" Type="http://schemas.openxmlformats.org/officeDocument/2006/relationships/tags" Target="../tags/tag665.xml"/><Relationship Id="rId130" Type="http://schemas.openxmlformats.org/officeDocument/2006/relationships/tags" Target="../tags/tag511.xml"/><Relationship Id="rId131" Type="http://schemas.openxmlformats.org/officeDocument/2006/relationships/tags" Target="../tags/tag512.xml"/><Relationship Id="rId132" Type="http://schemas.openxmlformats.org/officeDocument/2006/relationships/tags" Target="../tags/tag513.xml"/><Relationship Id="rId133" Type="http://schemas.openxmlformats.org/officeDocument/2006/relationships/tags" Target="../tags/tag514.xml"/><Relationship Id="rId220" Type="http://schemas.openxmlformats.org/officeDocument/2006/relationships/tags" Target="../tags/tag601.xml"/><Relationship Id="rId221" Type="http://schemas.openxmlformats.org/officeDocument/2006/relationships/tags" Target="../tags/tag602.xml"/><Relationship Id="rId222" Type="http://schemas.openxmlformats.org/officeDocument/2006/relationships/tags" Target="../tags/tag603.xml"/><Relationship Id="rId223" Type="http://schemas.openxmlformats.org/officeDocument/2006/relationships/tags" Target="../tags/tag604.xml"/><Relationship Id="rId224" Type="http://schemas.openxmlformats.org/officeDocument/2006/relationships/tags" Target="../tags/tag605.xml"/><Relationship Id="rId225" Type="http://schemas.openxmlformats.org/officeDocument/2006/relationships/tags" Target="../tags/tag606.xml"/><Relationship Id="rId226" Type="http://schemas.openxmlformats.org/officeDocument/2006/relationships/tags" Target="../tags/tag607.xml"/><Relationship Id="rId227" Type="http://schemas.openxmlformats.org/officeDocument/2006/relationships/tags" Target="../tags/tag608.xml"/><Relationship Id="rId228" Type="http://schemas.openxmlformats.org/officeDocument/2006/relationships/tags" Target="../tags/tag609.xml"/><Relationship Id="rId229" Type="http://schemas.openxmlformats.org/officeDocument/2006/relationships/tags" Target="../tags/tag610.xml"/><Relationship Id="rId134" Type="http://schemas.openxmlformats.org/officeDocument/2006/relationships/tags" Target="../tags/tag515.xml"/><Relationship Id="rId135" Type="http://schemas.openxmlformats.org/officeDocument/2006/relationships/tags" Target="../tags/tag516.xml"/><Relationship Id="rId136" Type="http://schemas.openxmlformats.org/officeDocument/2006/relationships/tags" Target="../tags/tag517.xml"/><Relationship Id="rId137" Type="http://schemas.openxmlformats.org/officeDocument/2006/relationships/tags" Target="../tags/tag518.xml"/><Relationship Id="rId138" Type="http://schemas.openxmlformats.org/officeDocument/2006/relationships/tags" Target="../tags/tag519.xml"/><Relationship Id="rId139" Type="http://schemas.openxmlformats.org/officeDocument/2006/relationships/tags" Target="../tags/tag520.xml"/><Relationship Id="rId285" Type="http://schemas.openxmlformats.org/officeDocument/2006/relationships/tags" Target="../tags/tag666.xml"/><Relationship Id="rId286" Type="http://schemas.openxmlformats.org/officeDocument/2006/relationships/tags" Target="../tags/tag667.xml"/><Relationship Id="rId287" Type="http://schemas.openxmlformats.org/officeDocument/2006/relationships/tags" Target="../tags/tag668.xml"/><Relationship Id="rId288" Type="http://schemas.openxmlformats.org/officeDocument/2006/relationships/tags" Target="../tags/tag669.xml"/><Relationship Id="rId289" Type="http://schemas.openxmlformats.org/officeDocument/2006/relationships/tags" Target="../tags/tag670.xml"/><Relationship Id="rId310" Type="http://schemas.openxmlformats.org/officeDocument/2006/relationships/tags" Target="../tags/tag691.xml"/><Relationship Id="rId311" Type="http://schemas.openxmlformats.org/officeDocument/2006/relationships/tags" Target="../tags/tag692.xml"/><Relationship Id="rId312" Type="http://schemas.openxmlformats.org/officeDocument/2006/relationships/tags" Target="../tags/tag693.xml"/><Relationship Id="rId313" Type="http://schemas.openxmlformats.org/officeDocument/2006/relationships/tags" Target="../tags/tag694.xml"/><Relationship Id="rId314" Type="http://schemas.openxmlformats.org/officeDocument/2006/relationships/tags" Target="../tags/tag695.xml"/><Relationship Id="rId315" Type="http://schemas.openxmlformats.org/officeDocument/2006/relationships/tags" Target="../tags/tag696.xml"/><Relationship Id="rId316" Type="http://schemas.openxmlformats.org/officeDocument/2006/relationships/tags" Target="../tags/tag697.xml"/><Relationship Id="rId317" Type="http://schemas.openxmlformats.org/officeDocument/2006/relationships/tags" Target="../tags/tag698.xml"/><Relationship Id="rId318" Type="http://schemas.openxmlformats.org/officeDocument/2006/relationships/tags" Target="../tags/tag699.xml"/><Relationship Id="rId319" Type="http://schemas.openxmlformats.org/officeDocument/2006/relationships/tags" Target="../tags/tag700.xml"/><Relationship Id="rId370" Type="http://schemas.openxmlformats.org/officeDocument/2006/relationships/tags" Target="../tags/tag751.xml"/><Relationship Id="rId371" Type="http://schemas.openxmlformats.org/officeDocument/2006/relationships/tags" Target="../tags/tag752.xml"/><Relationship Id="rId372" Type="http://schemas.openxmlformats.org/officeDocument/2006/relationships/tags" Target="../tags/tag753.xml"/><Relationship Id="rId373" Type="http://schemas.openxmlformats.org/officeDocument/2006/relationships/tags" Target="../tags/tag754.xml"/><Relationship Id="rId374" Type="http://schemas.openxmlformats.org/officeDocument/2006/relationships/tags" Target="../tags/tag755.xml"/><Relationship Id="rId375" Type="http://schemas.openxmlformats.org/officeDocument/2006/relationships/tags" Target="../tags/tag756.xml"/><Relationship Id="rId376" Type="http://schemas.openxmlformats.org/officeDocument/2006/relationships/tags" Target="../tags/tag757.xml"/><Relationship Id="rId377" Type="http://schemas.openxmlformats.org/officeDocument/2006/relationships/tags" Target="../tags/tag758.xml"/><Relationship Id="rId378" Type="http://schemas.openxmlformats.org/officeDocument/2006/relationships/tags" Target="../tags/tag759.xml"/><Relationship Id="rId379" Type="http://schemas.openxmlformats.org/officeDocument/2006/relationships/tags" Target="../tags/tag760.xml"/><Relationship Id="rId290" Type="http://schemas.openxmlformats.org/officeDocument/2006/relationships/tags" Target="../tags/tag671.xml"/><Relationship Id="rId291" Type="http://schemas.openxmlformats.org/officeDocument/2006/relationships/tags" Target="../tags/tag672.xml"/><Relationship Id="rId292" Type="http://schemas.openxmlformats.org/officeDocument/2006/relationships/tags" Target="../tags/tag673.xml"/><Relationship Id="rId293" Type="http://schemas.openxmlformats.org/officeDocument/2006/relationships/tags" Target="../tags/tag674.xml"/><Relationship Id="rId294" Type="http://schemas.openxmlformats.org/officeDocument/2006/relationships/tags" Target="../tags/tag675.xml"/><Relationship Id="rId295" Type="http://schemas.openxmlformats.org/officeDocument/2006/relationships/tags" Target="../tags/tag676.xml"/><Relationship Id="rId296" Type="http://schemas.openxmlformats.org/officeDocument/2006/relationships/tags" Target="../tags/tag677.xml"/><Relationship Id="rId40" Type="http://schemas.openxmlformats.org/officeDocument/2006/relationships/tags" Target="../tags/tag421.xml"/><Relationship Id="rId41" Type="http://schemas.openxmlformats.org/officeDocument/2006/relationships/tags" Target="../tags/tag422.xml"/><Relationship Id="rId42" Type="http://schemas.openxmlformats.org/officeDocument/2006/relationships/tags" Target="../tags/tag423.xml"/><Relationship Id="rId43" Type="http://schemas.openxmlformats.org/officeDocument/2006/relationships/tags" Target="../tags/tag424.xml"/><Relationship Id="rId44" Type="http://schemas.openxmlformats.org/officeDocument/2006/relationships/tags" Target="../tags/tag425.xml"/><Relationship Id="rId45" Type="http://schemas.openxmlformats.org/officeDocument/2006/relationships/tags" Target="../tags/tag426.xml"/><Relationship Id="rId46" Type="http://schemas.openxmlformats.org/officeDocument/2006/relationships/tags" Target="../tags/tag427.xml"/><Relationship Id="rId47" Type="http://schemas.openxmlformats.org/officeDocument/2006/relationships/tags" Target="../tags/tag428.xml"/><Relationship Id="rId48" Type="http://schemas.openxmlformats.org/officeDocument/2006/relationships/tags" Target="../tags/tag429.xml"/><Relationship Id="rId49" Type="http://schemas.openxmlformats.org/officeDocument/2006/relationships/tags" Target="../tags/tag430.xml"/><Relationship Id="rId297" Type="http://schemas.openxmlformats.org/officeDocument/2006/relationships/tags" Target="../tags/tag678.xml"/><Relationship Id="rId298" Type="http://schemas.openxmlformats.org/officeDocument/2006/relationships/tags" Target="../tags/tag679.xml"/><Relationship Id="rId299" Type="http://schemas.openxmlformats.org/officeDocument/2006/relationships/tags" Target="../tags/tag680.xml"/><Relationship Id="rId380" Type="http://schemas.openxmlformats.org/officeDocument/2006/relationships/tags" Target="../tags/tag761.xml"/><Relationship Id="rId140" Type="http://schemas.openxmlformats.org/officeDocument/2006/relationships/tags" Target="../tags/tag521.xml"/><Relationship Id="rId141" Type="http://schemas.openxmlformats.org/officeDocument/2006/relationships/tags" Target="../tags/tag522.xml"/><Relationship Id="rId142" Type="http://schemas.openxmlformats.org/officeDocument/2006/relationships/tags" Target="../tags/tag523.xml"/><Relationship Id="rId143" Type="http://schemas.openxmlformats.org/officeDocument/2006/relationships/tags" Target="../tags/tag524.xml"/><Relationship Id="rId144" Type="http://schemas.openxmlformats.org/officeDocument/2006/relationships/tags" Target="../tags/tag525.xml"/><Relationship Id="rId145" Type="http://schemas.openxmlformats.org/officeDocument/2006/relationships/tags" Target="../tags/tag526.xml"/><Relationship Id="rId146" Type="http://schemas.openxmlformats.org/officeDocument/2006/relationships/tags" Target="../tags/tag527.xml"/><Relationship Id="rId147" Type="http://schemas.openxmlformats.org/officeDocument/2006/relationships/tags" Target="../tags/tag528.xml"/><Relationship Id="rId148" Type="http://schemas.openxmlformats.org/officeDocument/2006/relationships/tags" Target="../tags/tag529.xml"/><Relationship Id="rId149" Type="http://schemas.openxmlformats.org/officeDocument/2006/relationships/tags" Target="../tags/tag530.xml"/><Relationship Id="rId230" Type="http://schemas.openxmlformats.org/officeDocument/2006/relationships/tags" Target="../tags/tag611.xml"/><Relationship Id="rId231" Type="http://schemas.openxmlformats.org/officeDocument/2006/relationships/tags" Target="../tags/tag612.xml"/><Relationship Id="rId232" Type="http://schemas.openxmlformats.org/officeDocument/2006/relationships/tags" Target="../tags/tag613.xml"/><Relationship Id="rId233" Type="http://schemas.openxmlformats.org/officeDocument/2006/relationships/tags" Target="../tags/tag614.xml"/><Relationship Id="rId234" Type="http://schemas.openxmlformats.org/officeDocument/2006/relationships/tags" Target="../tags/tag615.xml"/><Relationship Id="rId235" Type="http://schemas.openxmlformats.org/officeDocument/2006/relationships/tags" Target="../tags/tag616.xml"/><Relationship Id="rId236" Type="http://schemas.openxmlformats.org/officeDocument/2006/relationships/tags" Target="../tags/tag617.xml"/><Relationship Id="rId237" Type="http://schemas.openxmlformats.org/officeDocument/2006/relationships/tags" Target="../tags/tag618.xml"/><Relationship Id="rId238" Type="http://schemas.openxmlformats.org/officeDocument/2006/relationships/tags" Target="../tags/tag619.xml"/><Relationship Id="rId239" Type="http://schemas.openxmlformats.org/officeDocument/2006/relationships/tags" Target="../tags/tag620.xml"/><Relationship Id="rId320" Type="http://schemas.openxmlformats.org/officeDocument/2006/relationships/tags" Target="../tags/tag701.xml"/><Relationship Id="rId321" Type="http://schemas.openxmlformats.org/officeDocument/2006/relationships/tags" Target="../tags/tag702.xml"/><Relationship Id="rId322" Type="http://schemas.openxmlformats.org/officeDocument/2006/relationships/tags" Target="../tags/tag703.xml"/><Relationship Id="rId323" Type="http://schemas.openxmlformats.org/officeDocument/2006/relationships/tags" Target="../tags/tag704.xml"/><Relationship Id="rId324" Type="http://schemas.openxmlformats.org/officeDocument/2006/relationships/tags" Target="../tags/tag705.xml"/><Relationship Id="rId325" Type="http://schemas.openxmlformats.org/officeDocument/2006/relationships/tags" Target="../tags/tag706.xml"/><Relationship Id="rId326" Type="http://schemas.openxmlformats.org/officeDocument/2006/relationships/tags" Target="../tags/tag707.xml"/><Relationship Id="rId327" Type="http://schemas.openxmlformats.org/officeDocument/2006/relationships/tags" Target="../tags/tag708.xml"/><Relationship Id="rId328" Type="http://schemas.openxmlformats.org/officeDocument/2006/relationships/tags" Target="../tags/tag709.xml"/><Relationship Id="rId329" Type="http://schemas.openxmlformats.org/officeDocument/2006/relationships/tags" Target="../tags/tag710.xml"/><Relationship Id="rId381" Type="http://schemas.openxmlformats.org/officeDocument/2006/relationships/tags" Target="../tags/tag762.xml"/><Relationship Id="rId382" Type="http://schemas.openxmlformats.org/officeDocument/2006/relationships/slideLayout" Target="../slideLayouts/slideLayout2.xml"/><Relationship Id="rId383" Type="http://schemas.openxmlformats.org/officeDocument/2006/relationships/notesSlide" Target="../notesSlides/notesSlide11.xml"/><Relationship Id="rId50" Type="http://schemas.openxmlformats.org/officeDocument/2006/relationships/tags" Target="../tags/tag431.xml"/><Relationship Id="rId51" Type="http://schemas.openxmlformats.org/officeDocument/2006/relationships/tags" Target="../tags/tag432.xml"/><Relationship Id="rId52" Type="http://schemas.openxmlformats.org/officeDocument/2006/relationships/tags" Target="../tags/tag433.xml"/><Relationship Id="rId53" Type="http://schemas.openxmlformats.org/officeDocument/2006/relationships/tags" Target="../tags/tag434.xml"/><Relationship Id="rId54" Type="http://schemas.openxmlformats.org/officeDocument/2006/relationships/tags" Target="../tags/tag435.xml"/><Relationship Id="rId55" Type="http://schemas.openxmlformats.org/officeDocument/2006/relationships/tags" Target="../tags/tag436.xml"/><Relationship Id="rId56" Type="http://schemas.openxmlformats.org/officeDocument/2006/relationships/tags" Target="../tags/tag437.xml"/><Relationship Id="rId57" Type="http://schemas.openxmlformats.org/officeDocument/2006/relationships/tags" Target="../tags/tag438.xml"/><Relationship Id="rId58" Type="http://schemas.openxmlformats.org/officeDocument/2006/relationships/tags" Target="../tags/tag439.xml"/><Relationship Id="rId59" Type="http://schemas.openxmlformats.org/officeDocument/2006/relationships/tags" Target="../tags/tag440.xml"/><Relationship Id="rId150" Type="http://schemas.openxmlformats.org/officeDocument/2006/relationships/tags" Target="../tags/tag531.xml"/><Relationship Id="rId151" Type="http://schemas.openxmlformats.org/officeDocument/2006/relationships/tags" Target="../tags/tag532.xml"/><Relationship Id="rId152" Type="http://schemas.openxmlformats.org/officeDocument/2006/relationships/tags" Target="../tags/tag533.xml"/><Relationship Id="rId153" Type="http://schemas.openxmlformats.org/officeDocument/2006/relationships/tags" Target="../tags/tag534.xml"/><Relationship Id="rId154" Type="http://schemas.openxmlformats.org/officeDocument/2006/relationships/tags" Target="../tags/tag535.xml"/><Relationship Id="rId155" Type="http://schemas.openxmlformats.org/officeDocument/2006/relationships/tags" Target="../tags/tag536.xml"/><Relationship Id="rId156" Type="http://schemas.openxmlformats.org/officeDocument/2006/relationships/tags" Target="../tags/tag537.xml"/><Relationship Id="rId157" Type="http://schemas.openxmlformats.org/officeDocument/2006/relationships/tags" Target="../tags/tag538.xml"/><Relationship Id="rId158" Type="http://schemas.openxmlformats.org/officeDocument/2006/relationships/tags" Target="../tags/tag539.xml"/><Relationship Id="rId159" Type="http://schemas.openxmlformats.org/officeDocument/2006/relationships/tags" Target="../tags/tag540.xml"/><Relationship Id="rId240" Type="http://schemas.openxmlformats.org/officeDocument/2006/relationships/tags" Target="../tags/tag621.xml"/><Relationship Id="rId241" Type="http://schemas.openxmlformats.org/officeDocument/2006/relationships/tags" Target="../tags/tag622.xml"/><Relationship Id="rId242" Type="http://schemas.openxmlformats.org/officeDocument/2006/relationships/tags" Target="../tags/tag623.xml"/><Relationship Id="rId243" Type="http://schemas.openxmlformats.org/officeDocument/2006/relationships/tags" Target="../tags/tag624.xml"/><Relationship Id="rId244" Type="http://schemas.openxmlformats.org/officeDocument/2006/relationships/tags" Target="../tags/tag625.xml"/><Relationship Id="rId245" Type="http://schemas.openxmlformats.org/officeDocument/2006/relationships/tags" Target="../tags/tag626.xml"/><Relationship Id="rId246" Type="http://schemas.openxmlformats.org/officeDocument/2006/relationships/tags" Target="../tags/tag627.xml"/><Relationship Id="rId247" Type="http://schemas.openxmlformats.org/officeDocument/2006/relationships/tags" Target="../tags/tag628.xml"/><Relationship Id="rId248" Type="http://schemas.openxmlformats.org/officeDocument/2006/relationships/tags" Target="../tags/tag629.xml"/><Relationship Id="rId249" Type="http://schemas.openxmlformats.org/officeDocument/2006/relationships/tags" Target="../tags/tag630.xml"/><Relationship Id="rId330" Type="http://schemas.openxmlformats.org/officeDocument/2006/relationships/tags" Target="../tags/tag711.xml"/><Relationship Id="rId331" Type="http://schemas.openxmlformats.org/officeDocument/2006/relationships/tags" Target="../tags/tag712.xml"/><Relationship Id="rId332" Type="http://schemas.openxmlformats.org/officeDocument/2006/relationships/tags" Target="../tags/tag713.xml"/><Relationship Id="rId333" Type="http://schemas.openxmlformats.org/officeDocument/2006/relationships/tags" Target="../tags/tag714.xml"/><Relationship Id="rId334" Type="http://schemas.openxmlformats.org/officeDocument/2006/relationships/tags" Target="../tags/tag715.xml"/><Relationship Id="rId335" Type="http://schemas.openxmlformats.org/officeDocument/2006/relationships/tags" Target="../tags/tag716.xml"/><Relationship Id="rId336" Type="http://schemas.openxmlformats.org/officeDocument/2006/relationships/tags" Target="../tags/tag717.xml"/><Relationship Id="rId337" Type="http://schemas.openxmlformats.org/officeDocument/2006/relationships/tags" Target="../tags/tag718.xml"/><Relationship Id="rId338" Type="http://schemas.openxmlformats.org/officeDocument/2006/relationships/tags" Target="../tags/tag719.xml"/><Relationship Id="rId339" Type="http://schemas.openxmlformats.org/officeDocument/2006/relationships/tags" Target="../tags/tag720.xml"/><Relationship Id="rId60" Type="http://schemas.openxmlformats.org/officeDocument/2006/relationships/tags" Target="../tags/tag441.xml"/><Relationship Id="rId61" Type="http://schemas.openxmlformats.org/officeDocument/2006/relationships/tags" Target="../tags/tag442.xml"/><Relationship Id="rId62" Type="http://schemas.openxmlformats.org/officeDocument/2006/relationships/tags" Target="../tags/tag443.xml"/><Relationship Id="rId63" Type="http://schemas.openxmlformats.org/officeDocument/2006/relationships/tags" Target="../tags/tag444.xml"/><Relationship Id="rId64" Type="http://schemas.openxmlformats.org/officeDocument/2006/relationships/tags" Target="../tags/tag445.xml"/><Relationship Id="rId65" Type="http://schemas.openxmlformats.org/officeDocument/2006/relationships/tags" Target="../tags/tag446.xml"/><Relationship Id="rId66" Type="http://schemas.openxmlformats.org/officeDocument/2006/relationships/tags" Target="../tags/tag447.xml"/><Relationship Id="rId67" Type="http://schemas.openxmlformats.org/officeDocument/2006/relationships/tags" Target="../tags/tag448.xml"/><Relationship Id="rId68" Type="http://schemas.openxmlformats.org/officeDocument/2006/relationships/tags" Target="../tags/tag449.xml"/><Relationship Id="rId69" Type="http://schemas.openxmlformats.org/officeDocument/2006/relationships/tags" Target="../tags/tag450.xml"/><Relationship Id="rId160" Type="http://schemas.openxmlformats.org/officeDocument/2006/relationships/tags" Target="../tags/tag541.xml"/><Relationship Id="rId161" Type="http://schemas.openxmlformats.org/officeDocument/2006/relationships/tags" Target="../tags/tag542.xml"/><Relationship Id="rId162" Type="http://schemas.openxmlformats.org/officeDocument/2006/relationships/tags" Target="../tags/tag543.xml"/><Relationship Id="rId163" Type="http://schemas.openxmlformats.org/officeDocument/2006/relationships/tags" Target="../tags/tag544.xml"/><Relationship Id="rId164" Type="http://schemas.openxmlformats.org/officeDocument/2006/relationships/tags" Target="../tags/tag545.xml"/><Relationship Id="rId165" Type="http://schemas.openxmlformats.org/officeDocument/2006/relationships/tags" Target="../tags/tag546.xml"/><Relationship Id="rId166" Type="http://schemas.openxmlformats.org/officeDocument/2006/relationships/tags" Target="../tags/tag547.xml"/><Relationship Id="rId167" Type="http://schemas.openxmlformats.org/officeDocument/2006/relationships/tags" Target="../tags/tag548.xml"/><Relationship Id="rId168" Type="http://schemas.openxmlformats.org/officeDocument/2006/relationships/tags" Target="../tags/tag549.xml"/><Relationship Id="rId169" Type="http://schemas.openxmlformats.org/officeDocument/2006/relationships/tags" Target="../tags/tag550.xml"/><Relationship Id="rId250" Type="http://schemas.openxmlformats.org/officeDocument/2006/relationships/tags" Target="../tags/tag631.xml"/><Relationship Id="rId251" Type="http://schemas.openxmlformats.org/officeDocument/2006/relationships/tags" Target="../tags/tag632.xml"/><Relationship Id="rId252" Type="http://schemas.openxmlformats.org/officeDocument/2006/relationships/tags" Target="../tags/tag633.xml"/><Relationship Id="rId253" Type="http://schemas.openxmlformats.org/officeDocument/2006/relationships/tags" Target="../tags/tag634.xml"/><Relationship Id="rId254" Type="http://schemas.openxmlformats.org/officeDocument/2006/relationships/tags" Target="../tags/tag635.xml"/><Relationship Id="rId255" Type="http://schemas.openxmlformats.org/officeDocument/2006/relationships/tags" Target="../tags/tag636.xml"/><Relationship Id="rId256" Type="http://schemas.openxmlformats.org/officeDocument/2006/relationships/tags" Target="../tags/tag637.xml"/><Relationship Id="rId257" Type="http://schemas.openxmlformats.org/officeDocument/2006/relationships/tags" Target="../tags/tag638.xml"/><Relationship Id="rId258" Type="http://schemas.openxmlformats.org/officeDocument/2006/relationships/tags" Target="../tags/tag639.xml"/><Relationship Id="rId259" Type="http://schemas.openxmlformats.org/officeDocument/2006/relationships/tags" Target="../tags/tag640.xml"/><Relationship Id="rId340" Type="http://schemas.openxmlformats.org/officeDocument/2006/relationships/tags" Target="../tags/tag721.xml"/><Relationship Id="rId341" Type="http://schemas.openxmlformats.org/officeDocument/2006/relationships/tags" Target="../tags/tag722.xml"/><Relationship Id="rId342" Type="http://schemas.openxmlformats.org/officeDocument/2006/relationships/tags" Target="../tags/tag723.xml"/><Relationship Id="rId343" Type="http://schemas.openxmlformats.org/officeDocument/2006/relationships/tags" Target="../tags/tag724.xml"/><Relationship Id="rId344" Type="http://schemas.openxmlformats.org/officeDocument/2006/relationships/tags" Target="../tags/tag725.xml"/><Relationship Id="rId100" Type="http://schemas.openxmlformats.org/officeDocument/2006/relationships/tags" Target="../tags/tag481.xml"/><Relationship Id="rId101" Type="http://schemas.openxmlformats.org/officeDocument/2006/relationships/tags" Target="../tags/tag482.xml"/><Relationship Id="rId102" Type="http://schemas.openxmlformats.org/officeDocument/2006/relationships/tags" Target="../tags/tag483.xml"/><Relationship Id="rId103" Type="http://schemas.openxmlformats.org/officeDocument/2006/relationships/tags" Target="../tags/tag484.xml"/><Relationship Id="rId104" Type="http://schemas.openxmlformats.org/officeDocument/2006/relationships/tags" Target="../tags/tag485.xml"/><Relationship Id="rId105" Type="http://schemas.openxmlformats.org/officeDocument/2006/relationships/tags" Target="../tags/tag48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06" Type="http://schemas.openxmlformats.org/officeDocument/2006/relationships/tags" Target="../tags/tag106.xml"/><Relationship Id="rId107" Type="http://schemas.openxmlformats.org/officeDocument/2006/relationships/tags" Target="../tags/tag107.xml"/><Relationship Id="rId108" Type="http://schemas.openxmlformats.org/officeDocument/2006/relationships/tags" Target="../tags/tag108.xml"/><Relationship Id="rId109" Type="http://schemas.openxmlformats.org/officeDocument/2006/relationships/tags" Target="../tags/tag109.xml"/><Relationship Id="rId345" Type="http://schemas.openxmlformats.org/officeDocument/2006/relationships/tags" Target="../tags/tag345.xml"/><Relationship Id="rId346" Type="http://schemas.openxmlformats.org/officeDocument/2006/relationships/tags" Target="../tags/tag346.xml"/><Relationship Id="rId347" Type="http://schemas.openxmlformats.org/officeDocument/2006/relationships/tags" Target="../tags/tag347.xml"/><Relationship Id="rId348" Type="http://schemas.openxmlformats.org/officeDocument/2006/relationships/tags" Target="../tags/tag348.xml"/><Relationship Id="rId349" Type="http://schemas.openxmlformats.org/officeDocument/2006/relationships/tags" Target="../tags/tag349.xml"/><Relationship Id="rId70" Type="http://schemas.openxmlformats.org/officeDocument/2006/relationships/tags" Target="../tags/tag70.xml"/><Relationship Id="rId71" Type="http://schemas.openxmlformats.org/officeDocument/2006/relationships/tags" Target="../tags/tag71.xml"/><Relationship Id="rId72" Type="http://schemas.openxmlformats.org/officeDocument/2006/relationships/tags" Target="../tags/tag72.xml"/><Relationship Id="rId73" Type="http://schemas.openxmlformats.org/officeDocument/2006/relationships/tags" Target="../tags/tag73.xml"/><Relationship Id="rId74" Type="http://schemas.openxmlformats.org/officeDocument/2006/relationships/tags" Target="../tags/tag74.xml"/><Relationship Id="rId75" Type="http://schemas.openxmlformats.org/officeDocument/2006/relationships/tags" Target="../tags/tag75.xml"/><Relationship Id="rId76" Type="http://schemas.openxmlformats.org/officeDocument/2006/relationships/tags" Target="../tags/tag76.xml"/><Relationship Id="rId77" Type="http://schemas.openxmlformats.org/officeDocument/2006/relationships/tags" Target="../tags/tag77.xml"/><Relationship Id="rId78" Type="http://schemas.openxmlformats.org/officeDocument/2006/relationships/tags" Target="../tags/tag78.xml"/><Relationship Id="rId79" Type="http://schemas.openxmlformats.org/officeDocument/2006/relationships/tags" Target="../tags/tag79.xml"/><Relationship Id="rId170" Type="http://schemas.openxmlformats.org/officeDocument/2006/relationships/tags" Target="../tags/tag170.xml"/><Relationship Id="rId171" Type="http://schemas.openxmlformats.org/officeDocument/2006/relationships/tags" Target="../tags/tag171.xml"/><Relationship Id="rId172" Type="http://schemas.openxmlformats.org/officeDocument/2006/relationships/tags" Target="../tags/tag172.xml"/><Relationship Id="rId173" Type="http://schemas.openxmlformats.org/officeDocument/2006/relationships/tags" Target="../tags/tag173.xml"/><Relationship Id="rId174" Type="http://schemas.openxmlformats.org/officeDocument/2006/relationships/tags" Target="../tags/tag174.xml"/><Relationship Id="rId175" Type="http://schemas.openxmlformats.org/officeDocument/2006/relationships/tags" Target="../tags/tag175.xml"/><Relationship Id="rId176" Type="http://schemas.openxmlformats.org/officeDocument/2006/relationships/tags" Target="../tags/tag176.xml"/><Relationship Id="rId177" Type="http://schemas.openxmlformats.org/officeDocument/2006/relationships/tags" Target="../tags/tag177.xml"/><Relationship Id="rId178" Type="http://schemas.openxmlformats.org/officeDocument/2006/relationships/tags" Target="../tags/tag178.xml"/><Relationship Id="rId179" Type="http://schemas.openxmlformats.org/officeDocument/2006/relationships/tags" Target="../tags/tag179.xml"/><Relationship Id="rId260" Type="http://schemas.openxmlformats.org/officeDocument/2006/relationships/tags" Target="../tags/tag260.xml"/><Relationship Id="rId10" Type="http://schemas.openxmlformats.org/officeDocument/2006/relationships/tags" Target="../tags/tag10.xml"/><Relationship Id="rId11" Type="http://schemas.openxmlformats.org/officeDocument/2006/relationships/tags" Target="../tags/tag11.xml"/><Relationship Id="rId12" Type="http://schemas.openxmlformats.org/officeDocument/2006/relationships/tags" Target="../tags/tag12.xml"/><Relationship Id="rId13" Type="http://schemas.openxmlformats.org/officeDocument/2006/relationships/tags" Target="../tags/tag13.xml"/><Relationship Id="rId14" Type="http://schemas.openxmlformats.org/officeDocument/2006/relationships/tags" Target="../tags/tag14.xml"/><Relationship Id="rId15" Type="http://schemas.openxmlformats.org/officeDocument/2006/relationships/tags" Target="../tags/tag15.xml"/><Relationship Id="rId16" Type="http://schemas.openxmlformats.org/officeDocument/2006/relationships/tags" Target="../tags/tag16.xml"/><Relationship Id="rId17" Type="http://schemas.openxmlformats.org/officeDocument/2006/relationships/tags" Target="../tags/tag17.xml"/><Relationship Id="rId18" Type="http://schemas.openxmlformats.org/officeDocument/2006/relationships/tags" Target="../tags/tag18.xml"/><Relationship Id="rId19" Type="http://schemas.openxmlformats.org/officeDocument/2006/relationships/tags" Target="../tags/tag19.xml"/><Relationship Id="rId261" Type="http://schemas.openxmlformats.org/officeDocument/2006/relationships/tags" Target="../tags/tag261.xml"/><Relationship Id="rId262" Type="http://schemas.openxmlformats.org/officeDocument/2006/relationships/tags" Target="../tags/tag262.xml"/><Relationship Id="rId263" Type="http://schemas.openxmlformats.org/officeDocument/2006/relationships/tags" Target="../tags/tag263.xml"/><Relationship Id="rId264" Type="http://schemas.openxmlformats.org/officeDocument/2006/relationships/tags" Target="../tags/tag264.xml"/><Relationship Id="rId110" Type="http://schemas.openxmlformats.org/officeDocument/2006/relationships/tags" Target="../tags/tag110.xml"/><Relationship Id="rId111" Type="http://schemas.openxmlformats.org/officeDocument/2006/relationships/tags" Target="../tags/tag111.xml"/><Relationship Id="rId112" Type="http://schemas.openxmlformats.org/officeDocument/2006/relationships/tags" Target="../tags/tag112.xml"/><Relationship Id="rId113" Type="http://schemas.openxmlformats.org/officeDocument/2006/relationships/tags" Target="../tags/tag113.xml"/><Relationship Id="rId114" Type="http://schemas.openxmlformats.org/officeDocument/2006/relationships/tags" Target="../tags/tag114.xml"/><Relationship Id="rId115" Type="http://schemas.openxmlformats.org/officeDocument/2006/relationships/tags" Target="../tags/tag115.xml"/><Relationship Id="rId116" Type="http://schemas.openxmlformats.org/officeDocument/2006/relationships/tags" Target="../tags/tag116.xml"/><Relationship Id="rId117" Type="http://schemas.openxmlformats.org/officeDocument/2006/relationships/tags" Target="../tags/tag117.xml"/><Relationship Id="rId118" Type="http://schemas.openxmlformats.org/officeDocument/2006/relationships/tags" Target="../tags/tag118.xml"/><Relationship Id="rId119" Type="http://schemas.openxmlformats.org/officeDocument/2006/relationships/tags" Target="../tags/tag119.xml"/><Relationship Id="rId200" Type="http://schemas.openxmlformats.org/officeDocument/2006/relationships/tags" Target="../tags/tag200.xml"/><Relationship Id="rId201" Type="http://schemas.openxmlformats.org/officeDocument/2006/relationships/tags" Target="../tags/tag201.xml"/><Relationship Id="rId202" Type="http://schemas.openxmlformats.org/officeDocument/2006/relationships/tags" Target="../tags/tag202.xml"/><Relationship Id="rId203" Type="http://schemas.openxmlformats.org/officeDocument/2006/relationships/tags" Target="../tags/tag203.xml"/><Relationship Id="rId204" Type="http://schemas.openxmlformats.org/officeDocument/2006/relationships/tags" Target="../tags/tag204.xml"/><Relationship Id="rId205" Type="http://schemas.openxmlformats.org/officeDocument/2006/relationships/tags" Target="../tags/tag205.xml"/><Relationship Id="rId206" Type="http://schemas.openxmlformats.org/officeDocument/2006/relationships/tags" Target="../tags/tag206.xml"/><Relationship Id="rId207" Type="http://schemas.openxmlformats.org/officeDocument/2006/relationships/tags" Target="../tags/tag207.xml"/><Relationship Id="rId208" Type="http://schemas.openxmlformats.org/officeDocument/2006/relationships/tags" Target="../tags/tag208.xml"/><Relationship Id="rId209" Type="http://schemas.openxmlformats.org/officeDocument/2006/relationships/tags" Target="../tags/tag209.xml"/><Relationship Id="rId265" Type="http://schemas.openxmlformats.org/officeDocument/2006/relationships/tags" Target="../tags/tag265.xml"/><Relationship Id="rId266" Type="http://schemas.openxmlformats.org/officeDocument/2006/relationships/tags" Target="../tags/tag266.xml"/><Relationship Id="rId267" Type="http://schemas.openxmlformats.org/officeDocument/2006/relationships/tags" Target="../tags/tag267.xml"/><Relationship Id="rId268" Type="http://schemas.openxmlformats.org/officeDocument/2006/relationships/tags" Target="../tags/tag268.xml"/><Relationship Id="rId269" Type="http://schemas.openxmlformats.org/officeDocument/2006/relationships/tags" Target="../tags/tag269.xml"/><Relationship Id="rId350" Type="http://schemas.openxmlformats.org/officeDocument/2006/relationships/tags" Target="../tags/tag350.xml"/><Relationship Id="rId351" Type="http://schemas.openxmlformats.org/officeDocument/2006/relationships/tags" Target="../tags/tag351.xml"/><Relationship Id="rId352" Type="http://schemas.openxmlformats.org/officeDocument/2006/relationships/tags" Target="../tags/tag352.xml"/><Relationship Id="rId353" Type="http://schemas.openxmlformats.org/officeDocument/2006/relationships/tags" Target="../tags/tag353.xml"/><Relationship Id="rId354" Type="http://schemas.openxmlformats.org/officeDocument/2006/relationships/tags" Target="../tags/tag354.xml"/><Relationship Id="rId355" Type="http://schemas.openxmlformats.org/officeDocument/2006/relationships/tags" Target="../tags/tag355.xml"/><Relationship Id="rId356" Type="http://schemas.openxmlformats.org/officeDocument/2006/relationships/tags" Target="../tags/tag356.xml"/><Relationship Id="rId357" Type="http://schemas.openxmlformats.org/officeDocument/2006/relationships/tags" Target="../tags/tag357.xml"/><Relationship Id="rId358" Type="http://schemas.openxmlformats.org/officeDocument/2006/relationships/tags" Target="../tags/tag358.xml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Relationship Id="rId9" Type="http://schemas.openxmlformats.org/officeDocument/2006/relationships/tags" Target="../tags/tag9.xml"/><Relationship Id="rId359" Type="http://schemas.openxmlformats.org/officeDocument/2006/relationships/tags" Target="../tags/tag359.xml"/><Relationship Id="rId80" Type="http://schemas.openxmlformats.org/officeDocument/2006/relationships/tags" Target="../tags/tag80.xml"/><Relationship Id="rId81" Type="http://schemas.openxmlformats.org/officeDocument/2006/relationships/tags" Target="../tags/tag81.xml"/><Relationship Id="rId82" Type="http://schemas.openxmlformats.org/officeDocument/2006/relationships/tags" Target="../tags/tag82.xml"/><Relationship Id="rId83" Type="http://schemas.openxmlformats.org/officeDocument/2006/relationships/tags" Target="../tags/tag83.xml"/><Relationship Id="rId84" Type="http://schemas.openxmlformats.org/officeDocument/2006/relationships/tags" Target="../tags/tag84.xml"/><Relationship Id="rId85" Type="http://schemas.openxmlformats.org/officeDocument/2006/relationships/tags" Target="../tags/tag85.xml"/><Relationship Id="rId86" Type="http://schemas.openxmlformats.org/officeDocument/2006/relationships/tags" Target="../tags/tag86.xml"/><Relationship Id="rId87" Type="http://schemas.openxmlformats.org/officeDocument/2006/relationships/tags" Target="../tags/tag87.xml"/><Relationship Id="rId88" Type="http://schemas.openxmlformats.org/officeDocument/2006/relationships/tags" Target="../tags/tag88.xml"/><Relationship Id="rId89" Type="http://schemas.openxmlformats.org/officeDocument/2006/relationships/tags" Target="../tags/tag89.xml"/><Relationship Id="rId180" Type="http://schemas.openxmlformats.org/officeDocument/2006/relationships/tags" Target="../tags/tag180.xml"/><Relationship Id="rId181" Type="http://schemas.openxmlformats.org/officeDocument/2006/relationships/tags" Target="../tags/tag181.xml"/><Relationship Id="rId182" Type="http://schemas.openxmlformats.org/officeDocument/2006/relationships/tags" Target="../tags/tag182.xml"/><Relationship Id="rId183" Type="http://schemas.openxmlformats.org/officeDocument/2006/relationships/tags" Target="../tags/tag183.xml"/><Relationship Id="rId184" Type="http://schemas.openxmlformats.org/officeDocument/2006/relationships/tags" Target="../tags/tag184.xml"/><Relationship Id="rId185" Type="http://schemas.openxmlformats.org/officeDocument/2006/relationships/tags" Target="../tags/tag185.xml"/><Relationship Id="rId186" Type="http://schemas.openxmlformats.org/officeDocument/2006/relationships/tags" Target="../tags/tag186.xml"/><Relationship Id="rId187" Type="http://schemas.openxmlformats.org/officeDocument/2006/relationships/tags" Target="../tags/tag187.xml"/><Relationship Id="rId188" Type="http://schemas.openxmlformats.org/officeDocument/2006/relationships/tags" Target="../tags/tag188.xml"/><Relationship Id="rId189" Type="http://schemas.openxmlformats.org/officeDocument/2006/relationships/tags" Target="../tags/tag189.xml"/><Relationship Id="rId270" Type="http://schemas.openxmlformats.org/officeDocument/2006/relationships/tags" Target="../tags/tag270.xml"/><Relationship Id="rId20" Type="http://schemas.openxmlformats.org/officeDocument/2006/relationships/tags" Target="../tags/tag20.xml"/><Relationship Id="rId21" Type="http://schemas.openxmlformats.org/officeDocument/2006/relationships/tags" Target="../tags/tag21.xml"/><Relationship Id="rId22" Type="http://schemas.openxmlformats.org/officeDocument/2006/relationships/tags" Target="../tags/tag22.xml"/><Relationship Id="rId23" Type="http://schemas.openxmlformats.org/officeDocument/2006/relationships/tags" Target="../tags/tag23.xml"/><Relationship Id="rId24" Type="http://schemas.openxmlformats.org/officeDocument/2006/relationships/tags" Target="../tags/tag24.xml"/><Relationship Id="rId25" Type="http://schemas.openxmlformats.org/officeDocument/2006/relationships/tags" Target="../tags/tag25.xml"/><Relationship Id="rId26" Type="http://schemas.openxmlformats.org/officeDocument/2006/relationships/tags" Target="../tags/tag26.xml"/><Relationship Id="rId27" Type="http://schemas.openxmlformats.org/officeDocument/2006/relationships/tags" Target="../tags/tag27.xml"/><Relationship Id="rId28" Type="http://schemas.openxmlformats.org/officeDocument/2006/relationships/tags" Target="../tags/tag28.xml"/><Relationship Id="rId29" Type="http://schemas.openxmlformats.org/officeDocument/2006/relationships/tags" Target="../tags/tag29.xml"/><Relationship Id="rId271" Type="http://schemas.openxmlformats.org/officeDocument/2006/relationships/tags" Target="../tags/tag271.xml"/><Relationship Id="rId272" Type="http://schemas.openxmlformats.org/officeDocument/2006/relationships/tags" Target="../tags/tag272.xml"/><Relationship Id="rId273" Type="http://schemas.openxmlformats.org/officeDocument/2006/relationships/tags" Target="../tags/tag273.xml"/><Relationship Id="rId274" Type="http://schemas.openxmlformats.org/officeDocument/2006/relationships/tags" Target="../tags/tag274.xml"/><Relationship Id="rId120" Type="http://schemas.openxmlformats.org/officeDocument/2006/relationships/tags" Target="../tags/tag120.xml"/><Relationship Id="rId121" Type="http://schemas.openxmlformats.org/officeDocument/2006/relationships/tags" Target="../tags/tag121.xml"/><Relationship Id="rId122" Type="http://schemas.openxmlformats.org/officeDocument/2006/relationships/tags" Target="../tags/tag122.xml"/><Relationship Id="rId123" Type="http://schemas.openxmlformats.org/officeDocument/2006/relationships/tags" Target="../tags/tag123.xml"/><Relationship Id="rId124" Type="http://schemas.openxmlformats.org/officeDocument/2006/relationships/tags" Target="../tags/tag124.xml"/><Relationship Id="rId125" Type="http://schemas.openxmlformats.org/officeDocument/2006/relationships/tags" Target="../tags/tag125.xml"/><Relationship Id="rId126" Type="http://schemas.openxmlformats.org/officeDocument/2006/relationships/tags" Target="../tags/tag126.xml"/><Relationship Id="rId127" Type="http://schemas.openxmlformats.org/officeDocument/2006/relationships/tags" Target="../tags/tag127.xml"/><Relationship Id="rId128" Type="http://schemas.openxmlformats.org/officeDocument/2006/relationships/tags" Target="../tags/tag128.xml"/><Relationship Id="rId129" Type="http://schemas.openxmlformats.org/officeDocument/2006/relationships/tags" Target="../tags/tag129.xml"/><Relationship Id="rId210" Type="http://schemas.openxmlformats.org/officeDocument/2006/relationships/tags" Target="../tags/tag210.xml"/><Relationship Id="rId211" Type="http://schemas.openxmlformats.org/officeDocument/2006/relationships/tags" Target="../tags/tag211.xml"/><Relationship Id="rId212" Type="http://schemas.openxmlformats.org/officeDocument/2006/relationships/tags" Target="../tags/tag212.xml"/><Relationship Id="rId213" Type="http://schemas.openxmlformats.org/officeDocument/2006/relationships/tags" Target="../tags/tag213.xml"/><Relationship Id="rId214" Type="http://schemas.openxmlformats.org/officeDocument/2006/relationships/tags" Target="../tags/tag214.xml"/><Relationship Id="rId215" Type="http://schemas.openxmlformats.org/officeDocument/2006/relationships/tags" Target="../tags/tag215.xml"/><Relationship Id="rId216" Type="http://schemas.openxmlformats.org/officeDocument/2006/relationships/tags" Target="../tags/tag216.xml"/><Relationship Id="rId217" Type="http://schemas.openxmlformats.org/officeDocument/2006/relationships/tags" Target="../tags/tag217.xml"/><Relationship Id="rId218" Type="http://schemas.openxmlformats.org/officeDocument/2006/relationships/tags" Target="../tags/tag218.xml"/><Relationship Id="rId219" Type="http://schemas.openxmlformats.org/officeDocument/2006/relationships/tags" Target="../tags/tag219.xml"/><Relationship Id="rId275" Type="http://schemas.openxmlformats.org/officeDocument/2006/relationships/tags" Target="../tags/tag275.xml"/><Relationship Id="rId276" Type="http://schemas.openxmlformats.org/officeDocument/2006/relationships/tags" Target="../tags/tag276.xml"/><Relationship Id="rId277" Type="http://schemas.openxmlformats.org/officeDocument/2006/relationships/tags" Target="../tags/tag277.xml"/><Relationship Id="rId278" Type="http://schemas.openxmlformats.org/officeDocument/2006/relationships/tags" Target="../tags/tag278.xml"/><Relationship Id="rId279" Type="http://schemas.openxmlformats.org/officeDocument/2006/relationships/tags" Target="../tags/tag279.xml"/><Relationship Id="rId300" Type="http://schemas.openxmlformats.org/officeDocument/2006/relationships/tags" Target="../tags/tag300.xml"/><Relationship Id="rId301" Type="http://schemas.openxmlformats.org/officeDocument/2006/relationships/tags" Target="../tags/tag301.xml"/><Relationship Id="rId302" Type="http://schemas.openxmlformats.org/officeDocument/2006/relationships/tags" Target="../tags/tag302.xml"/><Relationship Id="rId303" Type="http://schemas.openxmlformats.org/officeDocument/2006/relationships/tags" Target="../tags/tag303.xml"/><Relationship Id="rId304" Type="http://schemas.openxmlformats.org/officeDocument/2006/relationships/tags" Target="../tags/tag304.xml"/><Relationship Id="rId305" Type="http://schemas.openxmlformats.org/officeDocument/2006/relationships/tags" Target="../tags/tag305.xml"/><Relationship Id="rId306" Type="http://schemas.openxmlformats.org/officeDocument/2006/relationships/tags" Target="../tags/tag306.xml"/><Relationship Id="rId307" Type="http://schemas.openxmlformats.org/officeDocument/2006/relationships/tags" Target="../tags/tag307.xml"/><Relationship Id="rId308" Type="http://schemas.openxmlformats.org/officeDocument/2006/relationships/tags" Target="../tags/tag308.xml"/><Relationship Id="rId309" Type="http://schemas.openxmlformats.org/officeDocument/2006/relationships/tags" Target="../tags/tag309.xml"/><Relationship Id="rId360" Type="http://schemas.openxmlformats.org/officeDocument/2006/relationships/tags" Target="../tags/tag360.xml"/><Relationship Id="rId361" Type="http://schemas.openxmlformats.org/officeDocument/2006/relationships/tags" Target="../tags/tag361.xml"/><Relationship Id="rId362" Type="http://schemas.openxmlformats.org/officeDocument/2006/relationships/tags" Target="../tags/tag362.xml"/><Relationship Id="rId363" Type="http://schemas.openxmlformats.org/officeDocument/2006/relationships/tags" Target="../tags/tag363.xml"/><Relationship Id="rId364" Type="http://schemas.openxmlformats.org/officeDocument/2006/relationships/tags" Target="../tags/tag364.xml"/><Relationship Id="rId365" Type="http://schemas.openxmlformats.org/officeDocument/2006/relationships/tags" Target="../tags/tag365.xml"/><Relationship Id="rId366" Type="http://schemas.openxmlformats.org/officeDocument/2006/relationships/tags" Target="../tags/tag366.xml"/><Relationship Id="rId367" Type="http://schemas.openxmlformats.org/officeDocument/2006/relationships/tags" Target="../tags/tag367.xml"/><Relationship Id="rId368" Type="http://schemas.openxmlformats.org/officeDocument/2006/relationships/tags" Target="../tags/tag368.xml"/><Relationship Id="rId369" Type="http://schemas.openxmlformats.org/officeDocument/2006/relationships/tags" Target="../tags/tag369.xml"/><Relationship Id="rId90" Type="http://schemas.openxmlformats.org/officeDocument/2006/relationships/tags" Target="../tags/tag90.xml"/><Relationship Id="rId91" Type="http://schemas.openxmlformats.org/officeDocument/2006/relationships/tags" Target="../tags/tag91.xml"/><Relationship Id="rId92" Type="http://schemas.openxmlformats.org/officeDocument/2006/relationships/tags" Target="../tags/tag92.xml"/><Relationship Id="rId93" Type="http://schemas.openxmlformats.org/officeDocument/2006/relationships/tags" Target="../tags/tag93.xml"/><Relationship Id="rId94" Type="http://schemas.openxmlformats.org/officeDocument/2006/relationships/tags" Target="../tags/tag94.xml"/><Relationship Id="rId95" Type="http://schemas.openxmlformats.org/officeDocument/2006/relationships/tags" Target="../tags/tag95.xml"/><Relationship Id="rId96" Type="http://schemas.openxmlformats.org/officeDocument/2006/relationships/tags" Target="../tags/tag96.xml"/><Relationship Id="rId97" Type="http://schemas.openxmlformats.org/officeDocument/2006/relationships/tags" Target="../tags/tag97.xml"/><Relationship Id="rId98" Type="http://schemas.openxmlformats.org/officeDocument/2006/relationships/tags" Target="../tags/tag98.xml"/><Relationship Id="rId99" Type="http://schemas.openxmlformats.org/officeDocument/2006/relationships/tags" Target="../tags/tag99.xml"/><Relationship Id="rId190" Type="http://schemas.openxmlformats.org/officeDocument/2006/relationships/tags" Target="../tags/tag190.xml"/><Relationship Id="rId191" Type="http://schemas.openxmlformats.org/officeDocument/2006/relationships/tags" Target="../tags/tag191.xml"/><Relationship Id="rId192" Type="http://schemas.openxmlformats.org/officeDocument/2006/relationships/tags" Target="../tags/tag192.xml"/><Relationship Id="rId193" Type="http://schemas.openxmlformats.org/officeDocument/2006/relationships/tags" Target="../tags/tag193.xml"/><Relationship Id="rId194" Type="http://schemas.openxmlformats.org/officeDocument/2006/relationships/tags" Target="../tags/tag194.xml"/><Relationship Id="rId195" Type="http://schemas.openxmlformats.org/officeDocument/2006/relationships/tags" Target="../tags/tag195.xml"/><Relationship Id="rId196" Type="http://schemas.openxmlformats.org/officeDocument/2006/relationships/tags" Target="../tags/tag196.xml"/><Relationship Id="rId197" Type="http://schemas.openxmlformats.org/officeDocument/2006/relationships/tags" Target="../tags/tag197.xml"/><Relationship Id="rId198" Type="http://schemas.openxmlformats.org/officeDocument/2006/relationships/tags" Target="../tags/tag198.xml"/><Relationship Id="rId199" Type="http://schemas.openxmlformats.org/officeDocument/2006/relationships/tags" Target="../tags/tag199.xml"/><Relationship Id="rId280" Type="http://schemas.openxmlformats.org/officeDocument/2006/relationships/tags" Target="../tags/tag280.xml"/><Relationship Id="rId30" Type="http://schemas.openxmlformats.org/officeDocument/2006/relationships/tags" Target="../tags/tag30.xml"/><Relationship Id="rId31" Type="http://schemas.openxmlformats.org/officeDocument/2006/relationships/tags" Target="../tags/tag31.xml"/><Relationship Id="rId32" Type="http://schemas.openxmlformats.org/officeDocument/2006/relationships/tags" Target="../tags/tag32.xml"/><Relationship Id="rId33" Type="http://schemas.openxmlformats.org/officeDocument/2006/relationships/tags" Target="../tags/tag33.xml"/><Relationship Id="rId34" Type="http://schemas.openxmlformats.org/officeDocument/2006/relationships/tags" Target="../tags/tag34.xml"/><Relationship Id="rId35" Type="http://schemas.openxmlformats.org/officeDocument/2006/relationships/tags" Target="../tags/tag35.xml"/><Relationship Id="rId36" Type="http://schemas.openxmlformats.org/officeDocument/2006/relationships/tags" Target="../tags/tag36.xml"/><Relationship Id="rId37" Type="http://schemas.openxmlformats.org/officeDocument/2006/relationships/tags" Target="../tags/tag37.xml"/><Relationship Id="rId38" Type="http://schemas.openxmlformats.org/officeDocument/2006/relationships/tags" Target="../tags/tag38.xml"/><Relationship Id="rId39" Type="http://schemas.openxmlformats.org/officeDocument/2006/relationships/tags" Target="../tags/tag39.xml"/><Relationship Id="rId281" Type="http://schemas.openxmlformats.org/officeDocument/2006/relationships/tags" Target="../tags/tag281.xml"/><Relationship Id="rId282" Type="http://schemas.openxmlformats.org/officeDocument/2006/relationships/tags" Target="../tags/tag282.xml"/><Relationship Id="rId283" Type="http://schemas.openxmlformats.org/officeDocument/2006/relationships/tags" Target="../tags/tag283.xml"/><Relationship Id="rId284" Type="http://schemas.openxmlformats.org/officeDocument/2006/relationships/tags" Target="../tags/tag284.xml"/><Relationship Id="rId130" Type="http://schemas.openxmlformats.org/officeDocument/2006/relationships/tags" Target="../tags/tag130.xml"/><Relationship Id="rId131" Type="http://schemas.openxmlformats.org/officeDocument/2006/relationships/tags" Target="../tags/tag131.xml"/><Relationship Id="rId132" Type="http://schemas.openxmlformats.org/officeDocument/2006/relationships/tags" Target="../tags/tag132.xml"/><Relationship Id="rId133" Type="http://schemas.openxmlformats.org/officeDocument/2006/relationships/tags" Target="../tags/tag133.xml"/><Relationship Id="rId220" Type="http://schemas.openxmlformats.org/officeDocument/2006/relationships/tags" Target="../tags/tag220.xml"/><Relationship Id="rId221" Type="http://schemas.openxmlformats.org/officeDocument/2006/relationships/tags" Target="../tags/tag221.xml"/><Relationship Id="rId222" Type="http://schemas.openxmlformats.org/officeDocument/2006/relationships/tags" Target="../tags/tag222.xml"/><Relationship Id="rId223" Type="http://schemas.openxmlformats.org/officeDocument/2006/relationships/tags" Target="../tags/tag223.xml"/><Relationship Id="rId224" Type="http://schemas.openxmlformats.org/officeDocument/2006/relationships/tags" Target="../tags/tag224.xml"/><Relationship Id="rId225" Type="http://schemas.openxmlformats.org/officeDocument/2006/relationships/tags" Target="../tags/tag225.xml"/><Relationship Id="rId226" Type="http://schemas.openxmlformats.org/officeDocument/2006/relationships/tags" Target="../tags/tag226.xml"/><Relationship Id="rId227" Type="http://schemas.openxmlformats.org/officeDocument/2006/relationships/tags" Target="../tags/tag227.xml"/><Relationship Id="rId228" Type="http://schemas.openxmlformats.org/officeDocument/2006/relationships/tags" Target="../tags/tag228.xml"/><Relationship Id="rId229" Type="http://schemas.openxmlformats.org/officeDocument/2006/relationships/tags" Target="../tags/tag229.xml"/><Relationship Id="rId134" Type="http://schemas.openxmlformats.org/officeDocument/2006/relationships/tags" Target="../tags/tag134.xml"/><Relationship Id="rId135" Type="http://schemas.openxmlformats.org/officeDocument/2006/relationships/tags" Target="../tags/tag135.xml"/><Relationship Id="rId136" Type="http://schemas.openxmlformats.org/officeDocument/2006/relationships/tags" Target="../tags/tag136.xml"/><Relationship Id="rId137" Type="http://schemas.openxmlformats.org/officeDocument/2006/relationships/tags" Target="../tags/tag137.xml"/><Relationship Id="rId138" Type="http://schemas.openxmlformats.org/officeDocument/2006/relationships/tags" Target="../tags/tag138.xml"/><Relationship Id="rId139" Type="http://schemas.openxmlformats.org/officeDocument/2006/relationships/tags" Target="../tags/tag139.xml"/><Relationship Id="rId285" Type="http://schemas.openxmlformats.org/officeDocument/2006/relationships/tags" Target="../tags/tag285.xml"/><Relationship Id="rId286" Type="http://schemas.openxmlformats.org/officeDocument/2006/relationships/tags" Target="../tags/tag286.xml"/><Relationship Id="rId287" Type="http://schemas.openxmlformats.org/officeDocument/2006/relationships/tags" Target="../tags/tag287.xml"/><Relationship Id="rId288" Type="http://schemas.openxmlformats.org/officeDocument/2006/relationships/tags" Target="../tags/tag288.xml"/><Relationship Id="rId289" Type="http://schemas.openxmlformats.org/officeDocument/2006/relationships/tags" Target="../tags/tag289.xml"/><Relationship Id="rId310" Type="http://schemas.openxmlformats.org/officeDocument/2006/relationships/tags" Target="../tags/tag310.xml"/><Relationship Id="rId311" Type="http://schemas.openxmlformats.org/officeDocument/2006/relationships/tags" Target="../tags/tag311.xml"/><Relationship Id="rId312" Type="http://schemas.openxmlformats.org/officeDocument/2006/relationships/tags" Target="../tags/tag312.xml"/><Relationship Id="rId313" Type="http://schemas.openxmlformats.org/officeDocument/2006/relationships/tags" Target="../tags/tag313.xml"/><Relationship Id="rId314" Type="http://schemas.openxmlformats.org/officeDocument/2006/relationships/tags" Target="../tags/tag314.xml"/><Relationship Id="rId315" Type="http://schemas.openxmlformats.org/officeDocument/2006/relationships/tags" Target="../tags/tag315.xml"/><Relationship Id="rId316" Type="http://schemas.openxmlformats.org/officeDocument/2006/relationships/tags" Target="../tags/tag316.xml"/><Relationship Id="rId317" Type="http://schemas.openxmlformats.org/officeDocument/2006/relationships/tags" Target="../tags/tag317.xml"/><Relationship Id="rId318" Type="http://schemas.openxmlformats.org/officeDocument/2006/relationships/tags" Target="../tags/tag318.xml"/><Relationship Id="rId319" Type="http://schemas.openxmlformats.org/officeDocument/2006/relationships/tags" Target="../tags/tag319.xml"/><Relationship Id="rId370" Type="http://schemas.openxmlformats.org/officeDocument/2006/relationships/tags" Target="../tags/tag370.xml"/><Relationship Id="rId371" Type="http://schemas.openxmlformats.org/officeDocument/2006/relationships/tags" Target="../tags/tag371.xml"/><Relationship Id="rId372" Type="http://schemas.openxmlformats.org/officeDocument/2006/relationships/tags" Target="../tags/tag372.xml"/><Relationship Id="rId373" Type="http://schemas.openxmlformats.org/officeDocument/2006/relationships/tags" Target="../tags/tag373.xml"/><Relationship Id="rId374" Type="http://schemas.openxmlformats.org/officeDocument/2006/relationships/tags" Target="../tags/tag374.xml"/><Relationship Id="rId375" Type="http://schemas.openxmlformats.org/officeDocument/2006/relationships/tags" Target="../tags/tag375.xml"/><Relationship Id="rId376" Type="http://schemas.openxmlformats.org/officeDocument/2006/relationships/tags" Target="../tags/tag376.xml"/><Relationship Id="rId377" Type="http://schemas.openxmlformats.org/officeDocument/2006/relationships/tags" Target="../tags/tag377.xml"/><Relationship Id="rId378" Type="http://schemas.openxmlformats.org/officeDocument/2006/relationships/tags" Target="../tags/tag378.xml"/><Relationship Id="rId379" Type="http://schemas.openxmlformats.org/officeDocument/2006/relationships/tags" Target="../tags/tag379.xml"/><Relationship Id="rId290" Type="http://schemas.openxmlformats.org/officeDocument/2006/relationships/tags" Target="../tags/tag290.xml"/><Relationship Id="rId291" Type="http://schemas.openxmlformats.org/officeDocument/2006/relationships/tags" Target="../tags/tag291.xml"/><Relationship Id="rId292" Type="http://schemas.openxmlformats.org/officeDocument/2006/relationships/tags" Target="../tags/tag292.xml"/><Relationship Id="rId293" Type="http://schemas.openxmlformats.org/officeDocument/2006/relationships/tags" Target="../tags/tag293.xml"/><Relationship Id="rId294" Type="http://schemas.openxmlformats.org/officeDocument/2006/relationships/tags" Target="../tags/tag294.xml"/><Relationship Id="rId295" Type="http://schemas.openxmlformats.org/officeDocument/2006/relationships/tags" Target="../tags/tag295.xml"/><Relationship Id="rId296" Type="http://schemas.openxmlformats.org/officeDocument/2006/relationships/tags" Target="../tags/tag296.xml"/><Relationship Id="rId40" Type="http://schemas.openxmlformats.org/officeDocument/2006/relationships/tags" Target="../tags/tag40.xml"/><Relationship Id="rId41" Type="http://schemas.openxmlformats.org/officeDocument/2006/relationships/tags" Target="../tags/tag41.xml"/><Relationship Id="rId42" Type="http://schemas.openxmlformats.org/officeDocument/2006/relationships/tags" Target="../tags/tag42.xml"/><Relationship Id="rId43" Type="http://schemas.openxmlformats.org/officeDocument/2006/relationships/tags" Target="../tags/tag43.xml"/><Relationship Id="rId44" Type="http://schemas.openxmlformats.org/officeDocument/2006/relationships/tags" Target="../tags/tag44.xml"/><Relationship Id="rId45" Type="http://schemas.openxmlformats.org/officeDocument/2006/relationships/tags" Target="../tags/tag45.xml"/><Relationship Id="rId46" Type="http://schemas.openxmlformats.org/officeDocument/2006/relationships/tags" Target="../tags/tag46.xml"/><Relationship Id="rId47" Type="http://schemas.openxmlformats.org/officeDocument/2006/relationships/tags" Target="../tags/tag47.xml"/><Relationship Id="rId48" Type="http://schemas.openxmlformats.org/officeDocument/2006/relationships/tags" Target="../tags/tag48.xml"/><Relationship Id="rId49" Type="http://schemas.openxmlformats.org/officeDocument/2006/relationships/tags" Target="../tags/tag49.xml"/><Relationship Id="rId297" Type="http://schemas.openxmlformats.org/officeDocument/2006/relationships/tags" Target="../tags/tag297.xml"/><Relationship Id="rId298" Type="http://schemas.openxmlformats.org/officeDocument/2006/relationships/tags" Target="../tags/tag298.xml"/><Relationship Id="rId299" Type="http://schemas.openxmlformats.org/officeDocument/2006/relationships/tags" Target="../tags/tag299.xml"/><Relationship Id="rId380" Type="http://schemas.openxmlformats.org/officeDocument/2006/relationships/tags" Target="../tags/tag380.xml"/><Relationship Id="rId140" Type="http://schemas.openxmlformats.org/officeDocument/2006/relationships/tags" Target="../tags/tag140.xml"/><Relationship Id="rId141" Type="http://schemas.openxmlformats.org/officeDocument/2006/relationships/tags" Target="../tags/tag141.xml"/><Relationship Id="rId142" Type="http://schemas.openxmlformats.org/officeDocument/2006/relationships/tags" Target="../tags/tag142.xml"/><Relationship Id="rId143" Type="http://schemas.openxmlformats.org/officeDocument/2006/relationships/tags" Target="../tags/tag143.xml"/><Relationship Id="rId144" Type="http://schemas.openxmlformats.org/officeDocument/2006/relationships/tags" Target="../tags/tag144.xml"/><Relationship Id="rId145" Type="http://schemas.openxmlformats.org/officeDocument/2006/relationships/tags" Target="../tags/tag145.xml"/><Relationship Id="rId146" Type="http://schemas.openxmlformats.org/officeDocument/2006/relationships/tags" Target="../tags/tag146.xml"/><Relationship Id="rId147" Type="http://schemas.openxmlformats.org/officeDocument/2006/relationships/tags" Target="../tags/tag147.xml"/><Relationship Id="rId148" Type="http://schemas.openxmlformats.org/officeDocument/2006/relationships/tags" Target="../tags/tag148.xml"/><Relationship Id="rId149" Type="http://schemas.openxmlformats.org/officeDocument/2006/relationships/tags" Target="../tags/tag149.xml"/><Relationship Id="rId230" Type="http://schemas.openxmlformats.org/officeDocument/2006/relationships/tags" Target="../tags/tag230.xml"/><Relationship Id="rId231" Type="http://schemas.openxmlformats.org/officeDocument/2006/relationships/tags" Target="../tags/tag231.xml"/><Relationship Id="rId232" Type="http://schemas.openxmlformats.org/officeDocument/2006/relationships/tags" Target="../tags/tag232.xml"/><Relationship Id="rId233" Type="http://schemas.openxmlformats.org/officeDocument/2006/relationships/tags" Target="../tags/tag233.xml"/><Relationship Id="rId234" Type="http://schemas.openxmlformats.org/officeDocument/2006/relationships/tags" Target="../tags/tag234.xml"/><Relationship Id="rId235" Type="http://schemas.openxmlformats.org/officeDocument/2006/relationships/tags" Target="../tags/tag235.xml"/><Relationship Id="rId236" Type="http://schemas.openxmlformats.org/officeDocument/2006/relationships/tags" Target="../tags/tag236.xml"/><Relationship Id="rId237" Type="http://schemas.openxmlformats.org/officeDocument/2006/relationships/tags" Target="../tags/tag237.xml"/><Relationship Id="rId238" Type="http://schemas.openxmlformats.org/officeDocument/2006/relationships/tags" Target="../tags/tag238.xml"/><Relationship Id="rId239" Type="http://schemas.openxmlformats.org/officeDocument/2006/relationships/tags" Target="../tags/tag239.xml"/><Relationship Id="rId320" Type="http://schemas.openxmlformats.org/officeDocument/2006/relationships/tags" Target="../tags/tag320.xml"/><Relationship Id="rId321" Type="http://schemas.openxmlformats.org/officeDocument/2006/relationships/tags" Target="../tags/tag321.xml"/><Relationship Id="rId322" Type="http://schemas.openxmlformats.org/officeDocument/2006/relationships/tags" Target="../tags/tag322.xml"/><Relationship Id="rId323" Type="http://schemas.openxmlformats.org/officeDocument/2006/relationships/tags" Target="../tags/tag323.xml"/><Relationship Id="rId324" Type="http://schemas.openxmlformats.org/officeDocument/2006/relationships/tags" Target="../tags/tag324.xml"/><Relationship Id="rId325" Type="http://schemas.openxmlformats.org/officeDocument/2006/relationships/tags" Target="../tags/tag325.xml"/><Relationship Id="rId326" Type="http://schemas.openxmlformats.org/officeDocument/2006/relationships/tags" Target="../tags/tag326.xml"/><Relationship Id="rId327" Type="http://schemas.openxmlformats.org/officeDocument/2006/relationships/tags" Target="../tags/tag327.xml"/><Relationship Id="rId328" Type="http://schemas.openxmlformats.org/officeDocument/2006/relationships/tags" Target="../tags/tag328.xml"/><Relationship Id="rId329" Type="http://schemas.openxmlformats.org/officeDocument/2006/relationships/tags" Target="../tags/tag329.xml"/><Relationship Id="rId381" Type="http://schemas.openxmlformats.org/officeDocument/2006/relationships/tags" Target="../tags/tag381.xml"/><Relationship Id="rId382" Type="http://schemas.openxmlformats.org/officeDocument/2006/relationships/slideLayout" Target="../slideLayouts/slideLayout3.xml"/><Relationship Id="rId383" Type="http://schemas.openxmlformats.org/officeDocument/2006/relationships/notesSlide" Target="../notesSlides/notesSlide3.xml"/><Relationship Id="rId50" Type="http://schemas.openxmlformats.org/officeDocument/2006/relationships/tags" Target="../tags/tag50.xml"/><Relationship Id="rId51" Type="http://schemas.openxmlformats.org/officeDocument/2006/relationships/tags" Target="../tags/tag51.xml"/><Relationship Id="rId52" Type="http://schemas.openxmlformats.org/officeDocument/2006/relationships/tags" Target="../tags/tag52.xml"/><Relationship Id="rId53" Type="http://schemas.openxmlformats.org/officeDocument/2006/relationships/tags" Target="../tags/tag53.xml"/><Relationship Id="rId54" Type="http://schemas.openxmlformats.org/officeDocument/2006/relationships/tags" Target="../tags/tag54.xml"/><Relationship Id="rId55" Type="http://schemas.openxmlformats.org/officeDocument/2006/relationships/tags" Target="../tags/tag55.xml"/><Relationship Id="rId56" Type="http://schemas.openxmlformats.org/officeDocument/2006/relationships/tags" Target="../tags/tag56.xml"/><Relationship Id="rId57" Type="http://schemas.openxmlformats.org/officeDocument/2006/relationships/tags" Target="../tags/tag57.xml"/><Relationship Id="rId58" Type="http://schemas.openxmlformats.org/officeDocument/2006/relationships/tags" Target="../tags/tag58.xml"/><Relationship Id="rId59" Type="http://schemas.openxmlformats.org/officeDocument/2006/relationships/tags" Target="../tags/tag59.xml"/><Relationship Id="rId150" Type="http://schemas.openxmlformats.org/officeDocument/2006/relationships/tags" Target="../tags/tag150.xml"/><Relationship Id="rId151" Type="http://schemas.openxmlformats.org/officeDocument/2006/relationships/tags" Target="../tags/tag151.xml"/><Relationship Id="rId152" Type="http://schemas.openxmlformats.org/officeDocument/2006/relationships/tags" Target="../tags/tag152.xml"/><Relationship Id="rId153" Type="http://schemas.openxmlformats.org/officeDocument/2006/relationships/tags" Target="../tags/tag153.xml"/><Relationship Id="rId154" Type="http://schemas.openxmlformats.org/officeDocument/2006/relationships/tags" Target="../tags/tag154.xml"/><Relationship Id="rId155" Type="http://schemas.openxmlformats.org/officeDocument/2006/relationships/tags" Target="../tags/tag155.xml"/><Relationship Id="rId156" Type="http://schemas.openxmlformats.org/officeDocument/2006/relationships/tags" Target="../tags/tag156.xml"/><Relationship Id="rId157" Type="http://schemas.openxmlformats.org/officeDocument/2006/relationships/tags" Target="../tags/tag157.xml"/><Relationship Id="rId158" Type="http://schemas.openxmlformats.org/officeDocument/2006/relationships/tags" Target="../tags/tag158.xml"/><Relationship Id="rId159" Type="http://schemas.openxmlformats.org/officeDocument/2006/relationships/tags" Target="../tags/tag159.xml"/><Relationship Id="rId240" Type="http://schemas.openxmlformats.org/officeDocument/2006/relationships/tags" Target="../tags/tag240.xml"/><Relationship Id="rId241" Type="http://schemas.openxmlformats.org/officeDocument/2006/relationships/tags" Target="../tags/tag241.xml"/><Relationship Id="rId242" Type="http://schemas.openxmlformats.org/officeDocument/2006/relationships/tags" Target="../tags/tag242.xml"/><Relationship Id="rId243" Type="http://schemas.openxmlformats.org/officeDocument/2006/relationships/tags" Target="../tags/tag243.xml"/><Relationship Id="rId244" Type="http://schemas.openxmlformats.org/officeDocument/2006/relationships/tags" Target="../tags/tag244.xml"/><Relationship Id="rId245" Type="http://schemas.openxmlformats.org/officeDocument/2006/relationships/tags" Target="../tags/tag245.xml"/><Relationship Id="rId246" Type="http://schemas.openxmlformats.org/officeDocument/2006/relationships/tags" Target="../tags/tag246.xml"/><Relationship Id="rId247" Type="http://schemas.openxmlformats.org/officeDocument/2006/relationships/tags" Target="../tags/tag247.xml"/><Relationship Id="rId248" Type="http://schemas.openxmlformats.org/officeDocument/2006/relationships/tags" Target="../tags/tag248.xml"/><Relationship Id="rId249" Type="http://schemas.openxmlformats.org/officeDocument/2006/relationships/tags" Target="../tags/tag249.xml"/><Relationship Id="rId330" Type="http://schemas.openxmlformats.org/officeDocument/2006/relationships/tags" Target="../tags/tag330.xml"/><Relationship Id="rId331" Type="http://schemas.openxmlformats.org/officeDocument/2006/relationships/tags" Target="../tags/tag331.xml"/><Relationship Id="rId332" Type="http://schemas.openxmlformats.org/officeDocument/2006/relationships/tags" Target="../tags/tag332.xml"/><Relationship Id="rId333" Type="http://schemas.openxmlformats.org/officeDocument/2006/relationships/tags" Target="../tags/tag333.xml"/><Relationship Id="rId334" Type="http://schemas.openxmlformats.org/officeDocument/2006/relationships/tags" Target="../tags/tag334.xml"/><Relationship Id="rId335" Type="http://schemas.openxmlformats.org/officeDocument/2006/relationships/tags" Target="../tags/tag335.xml"/><Relationship Id="rId336" Type="http://schemas.openxmlformats.org/officeDocument/2006/relationships/tags" Target="../tags/tag336.xml"/><Relationship Id="rId337" Type="http://schemas.openxmlformats.org/officeDocument/2006/relationships/tags" Target="../tags/tag337.xml"/><Relationship Id="rId338" Type="http://schemas.openxmlformats.org/officeDocument/2006/relationships/tags" Target="../tags/tag338.xml"/><Relationship Id="rId339" Type="http://schemas.openxmlformats.org/officeDocument/2006/relationships/tags" Target="../tags/tag339.xml"/><Relationship Id="rId60" Type="http://schemas.openxmlformats.org/officeDocument/2006/relationships/tags" Target="../tags/tag60.xml"/><Relationship Id="rId61" Type="http://schemas.openxmlformats.org/officeDocument/2006/relationships/tags" Target="../tags/tag61.xml"/><Relationship Id="rId62" Type="http://schemas.openxmlformats.org/officeDocument/2006/relationships/tags" Target="../tags/tag62.xml"/><Relationship Id="rId63" Type="http://schemas.openxmlformats.org/officeDocument/2006/relationships/tags" Target="../tags/tag63.xml"/><Relationship Id="rId64" Type="http://schemas.openxmlformats.org/officeDocument/2006/relationships/tags" Target="../tags/tag64.xml"/><Relationship Id="rId65" Type="http://schemas.openxmlformats.org/officeDocument/2006/relationships/tags" Target="../tags/tag65.xml"/><Relationship Id="rId66" Type="http://schemas.openxmlformats.org/officeDocument/2006/relationships/tags" Target="../tags/tag66.xml"/><Relationship Id="rId67" Type="http://schemas.openxmlformats.org/officeDocument/2006/relationships/tags" Target="../tags/tag67.xml"/><Relationship Id="rId68" Type="http://schemas.openxmlformats.org/officeDocument/2006/relationships/tags" Target="../tags/tag68.xml"/><Relationship Id="rId69" Type="http://schemas.openxmlformats.org/officeDocument/2006/relationships/tags" Target="../tags/tag69.xml"/><Relationship Id="rId160" Type="http://schemas.openxmlformats.org/officeDocument/2006/relationships/tags" Target="../tags/tag160.xml"/><Relationship Id="rId161" Type="http://schemas.openxmlformats.org/officeDocument/2006/relationships/tags" Target="../tags/tag161.xml"/><Relationship Id="rId162" Type="http://schemas.openxmlformats.org/officeDocument/2006/relationships/tags" Target="../tags/tag162.xml"/><Relationship Id="rId163" Type="http://schemas.openxmlformats.org/officeDocument/2006/relationships/tags" Target="../tags/tag163.xml"/><Relationship Id="rId164" Type="http://schemas.openxmlformats.org/officeDocument/2006/relationships/tags" Target="../tags/tag164.xml"/><Relationship Id="rId165" Type="http://schemas.openxmlformats.org/officeDocument/2006/relationships/tags" Target="../tags/tag165.xml"/><Relationship Id="rId166" Type="http://schemas.openxmlformats.org/officeDocument/2006/relationships/tags" Target="../tags/tag166.xml"/><Relationship Id="rId167" Type="http://schemas.openxmlformats.org/officeDocument/2006/relationships/tags" Target="../tags/tag167.xml"/><Relationship Id="rId168" Type="http://schemas.openxmlformats.org/officeDocument/2006/relationships/tags" Target="../tags/tag168.xml"/><Relationship Id="rId169" Type="http://schemas.openxmlformats.org/officeDocument/2006/relationships/tags" Target="../tags/tag169.xml"/><Relationship Id="rId250" Type="http://schemas.openxmlformats.org/officeDocument/2006/relationships/tags" Target="../tags/tag250.xml"/><Relationship Id="rId251" Type="http://schemas.openxmlformats.org/officeDocument/2006/relationships/tags" Target="../tags/tag251.xml"/><Relationship Id="rId252" Type="http://schemas.openxmlformats.org/officeDocument/2006/relationships/tags" Target="../tags/tag252.xml"/><Relationship Id="rId253" Type="http://schemas.openxmlformats.org/officeDocument/2006/relationships/tags" Target="../tags/tag253.xml"/><Relationship Id="rId254" Type="http://schemas.openxmlformats.org/officeDocument/2006/relationships/tags" Target="../tags/tag254.xml"/><Relationship Id="rId255" Type="http://schemas.openxmlformats.org/officeDocument/2006/relationships/tags" Target="../tags/tag255.xml"/><Relationship Id="rId256" Type="http://schemas.openxmlformats.org/officeDocument/2006/relationships/tags" Target="../tags/tag256.xml"/><Relationship Id="rId257" Type="http://schemas.openxmlformats.org/officeDocument/2006/relationships/tags" Target="../tags/tag257.xml"/><Relationship Id="rId258" Type="http://schemas.openxmlformats.org/officeDocument/2006/relationships/tags" Target="../tags/tag258.xml"/><Relationship Id="rId259" Type="http://schemas.openxmlformats.org/officeDocument/2006/relationships/tags" Target="../tags/tag259.xml"/><Relationship Id="rId340" Type="http://schemas.openxmlformats.org/officeDocument/2006/relationships/tags" Target="../tags/tag340.xml"/><Relationship Id="rId341" Type="http://schemas.openxmlformats.org/officeDocument/2006/relationships/tags" Target="../tags/tag341.xml"/><Relationship Id="rId342" Type="http://schemas.openxmlformats.org/officeDocument/2006/relationships/tags" Target="../tags/tag342.xml"/><Relationship Id="rId343" Type="http://schemas.openxmlformats.org/officeDocument/2006/relationships/tags" Target="../tags/tag343.xml"/><Relationship Id="rId344" Type="http://schemas.openxmlformats.org/officeDocument/2006/relationships/tags" Target="../tags/tag344.xml"/><Relationship Id="rId100" Type="http://schemas.openxmlformats.org/officeDocument/2006/relationships/tags" Target="../tags/tag100.xml"/><Relationship Id="rId101" Type="http://schemas.openxmlformats.org/officeDocument/2006/relationships/tags" Target="../tags/tag101.xml"/><Relationship Id="rId102" Type="http://schemas.openxmlformats.org/officeDocument/2006/relationships/tags" Target="../tags/tag102.xml"/><Relationship Id="rId103" Type="http://schemas.openxmlformats.org/officeDocument/2006/relationships/tags" Target="../tags/tag103.xml"/><Relationship Id="rId104" Type="http://schemas.openxmlformats.org/officeDocument/2006/relationships/tags" Target="../tags/tag104.xml"/><Relationship Id="rId105" Type="http://schemas.openxmlformats.org/officeDocument/2006/relationships/tags" Target="../tags/tag10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D4F312A8-06AF-6D48-B89D-017846E36E0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139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194" name="Picture 7">
            <a:extLst>
              <a:ext uri="{FF2B5EF4-FFF2-40B4-BE49-F238E27FC236}">
                <a16:creationId xmlns="" xmlns:a16="http://schemas.microsoft.com/office/drawing/2014/main" id="{7A17E3FA-3615-4843-848C-3536D43FA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63" y="1735138"/>
            <a:ext cx="209867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>
            <a:extLst>
              <a:ext uri="{FF2B5EF4-FFF2-40B4-BE49-F238E27FC236}">
                <a16:creationId xmlns="" xmlns:a16="http://schemas.microsoft.com/office/drawing/2014/main" id="{628CAA51-E256-D448-AB31-61A441BFC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0862" y="3865563"/>
            <a:ext cx="381232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n-US" b="1" dirty="0" smtClean="0">
                <a:solidFill>
                  <a:schemeClr val="bg1"/>
                </a:solidFill>
                <a:latin typeface="Avenir Roman" panose="02000503020000020003" pitchFamily="2" charset="0"/>
              </a:rPr>
              <a:t>Robert Wm. Blum MD, PhD, MPH</a:t>
            </a:r>
            <a:endParaRPr lang="en-US" altLang="en-US" b="1" dirty="0">
              <a:solidFill>
                <a:schemeClr val="bg1"/>
              </a:solidFill>
              <a:latin typeface="Avenir Roman" panose="02000503020000020003" pitchFamily="2" charset="0"/>
            </a:endParaRPr>
          </a:p>
          <a:p>
            <a:pPr algn="r" eaLnBrk="1" hangingPunct="1"/>
            <a:r>
              <a:rPr lang="en-US" altLang="en-US" sz="1600" dirty="0" smtClean="0">
                <a:solidFill>
                  <a:schemeClr val="bg1"/>
                </a:solidFill>
                <a:latin typeface="Avenir Roman" panose="02000503020000020003" pitchFamily="2" charset="0"/>
              </a:rPr>
              <a:t>Professor and Director</a:t>
            </a:r>
            <a:endParaRPr lang="en-US" altLang="en-US" sz="1600" dirty="0">
              <a:solidFill>
                <a:schemeClr val="bg1"/>
              </a:solidFill>
              <a:latin typeface="Avenir Roman" panose="02000503020000020003" pitchFamily="2" charset="0"/>
            </a:endParaRPr>
          </a:p>
          <a:p>
            <a:pPr algn="r" eaLnBrk="1" hangingPunct="1"/>
            <a:r>
              <a:rPr lang="en-US" altLang="en-US" sz="1600" dirty="0">
                <a:solidFill>
                  <a:schemeClr val="bg1"/>
                </a:solidFill>
                <a:latin typeface="Avenir Roman" panose="02000503020000020003" pitchFamily="2" charset="0"/>
              </a:rPr>
              <a:t>Global Early Adolescent </a:t>
            </a:r>
            <a:r>
              <a:rPr lang="en-US" altLang="en-US" sz="1600" dirty="0" smtClean="0">
                <a:solidFill>
                  <a:schemeClr val="bg1"/>
                </a:solidFill>
                <a:latin typeface="Avenir Roman" panose="02000503020000020003" pitchFamily="2" charset="0"/>
              </a:rPr>
              <a:t>Study</a:t>
            </a:r>
          </a:p>
          <a:p>
            <a:pPr algn="r" eaLnBrk="1" hangingPunct="1"/>
            <a:r>
              <a:rPr lang="en-US" altLang="en-US" sz="1600" dirty="0" smtClean="0">
                <a:solidFill>
                  <a:schemeClr val="bg1"/>
                </a:solidFill>
                <a:latin typeface="Avenir Roman" panose="02000503020000020003" pitchFamily="2" charset="0"/>
              </a:rPr>
              <a:t>Johns Hopkins University</a:t>
            </a:r>
            <a:endParaRPr lang="en-US" altLang="en-US" sz="1600" dirty="0">
              <a:solidFill>
                <a:schemeClr val="bg1"/>
              </a:solidFill>
              <a:latin typeface="Avenir Roman" panose="02000503020000020003" pitchFamily="2" charset="0"/>
            </a:endParaRPr>
          </a:p>
        </p:txBody>
      </p:sp>
      <p:grpSp>
        <p:nvGrpSpPr>
          <p:cNvPr id="8196" name="Group 16">
            <a:extLst>
              <a:ext uri="{FF2B5EF4-FFF2-40B4-BE49-F238E27FC236}">
                <a16:creationId xmlns="" xmlns:a16="http://schemas.microsoft.com/office/drawing/2014/main" id="{4ABC21C8-6D3C-3643-9C56-AEE7A1403062}"/>
              </a:ext>
            </a:extLst>
          </p:cNvPr>
          <p:cNvGrpSpPr>
            <a:grpSpLocks/>
          </p:cNvGrpSpPr>
          <p:nvPr/>
        </p:nvGrpSpPr>
        <p:grpSpPr bwMode="auto">
          <a:xfrm>
            <a:off x="36195" y="0"/>
            <a:ext cx="5191125" cy="5502275"/>
            <a:chOff x="-750343" y="-92322"/>
            <a:chExt cx="5191125" cy="5502522"/>
          </a:xfrm>
        </p:grpSpPr>
        <p:sp>
          <p:nvSpPr>
            <p:cNvPr id="8199" name="Rectangle 14">
              <a:extLst>
                <a:ext uri="{FF2B5EF4-FFF2-40B4-BE49-F238E27FC236}">
                  <a16:creationId xmlns="" xmlns:a16="http://schemas.microsoft.com/office/drawing/2014/main" id="{3DC679FC-D66B-7A45-944C-B669AA115C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29724" y="90797"/>
              <a:ext cx="4729164" cy="5170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6600" b="1">
                  <a:solidFill>
                    <a:schemeClr val="bg1"/>
                  </a:solidFill>
                  <a:latin typeface="Avenir Roman" panose="02000503020000020003" pitchFamily="2" charset="0"/>
                </a:rPr>
                <a:t>The </a:t>
              </a:r>
            </a:p>
            <a:p>
              <a:pPr eaLnBrk="1" hangingPunct="1"/>
              <a:r>
                <a:rPr lang="en-US" altLang="en-US" sz="6600" b="1">
                  <a:solidFill>
                    <a:schemeClr val="bg1"/>
                  </a:solidFill>
                  <a:latin typeface="Avenir Roman" panose="02000503020000020003" pitchFamily="2" charset="0"/>
                </a:rPr>
                <a:t>Global </a:t>
              </a:r>
            </a:p>
            <a:p>
              <a:pPr eaLnBrk="1" hangingPunct="1"/>
              <a:r>
                <a:rPr lang="en-US" altLang="en-US" sz="6600" b="1">
                  <a:solidFill>
                    <a:schemeClr val="bg1"/>
                  </a:solidFill>
                  <a:latin typeface="Avenir Roman" panose="02000503020000020003" pitchFamily="2" charset="0"/>
                </a:rPr>
                <a:t>Early Adolescent Study</a:t>
              </a:r>
              <a:endParaRPr lang="en-US" altLang="en-US" sz="5400" b="1">
                <a:solidFill>
                  <a:schemeClr val="bg1"/>
                </a:solidFill>
                <a:latin typeface="Avenir Roman" panose="02000503020000020003" pitchFamily="2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EFCBD4AD-2855-D14D-A5CD-02A6852385B6}"/>
                </a:ext>
              </a:extLst>
            </p:cNvPr>
            <p:cNvSpPr/>
            <p:nvPr/>
          </p:nvSpPr>
          <p:spPr>
            <a:xfrm>
              <a:off x="-750343" y="-92322"/>
              <a:ext cx="5191125" cy="5502522"/>
            </a:xfrm>
            <a:prstGeom prst="rect">
              <a:avLst/>
            </a:prstGeom>
            <a:noFill/>
            <a:ln w="76200">
              <a:solidFill>
                <a:srgbClr val="F06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197" name="Rectangle 9">
            <a:extLst>
              <a:ext uri="{FF2B5EF4-FFF2-40B4-BE49-F238E27FC236}">
                <a16:creationId xmlns="" xmlns:a16="http://schemas.microsoft.com/office/drawing/2014/main" id="{51A273DD-98D9-0941-97FE-974BCB046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9257" y="5192713"/>
            <a:ext cx="34934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n-US" b="1" dirty="0" smtClean="0">
                <a:solidFill>
                  <a:schemeClr val="bg1"/>
                </a:solidFill>
                <a:latin typeface="Avenir Roman" panose="02000503020000020003" pitchFamily="2" charset="0"/>
              </a:rPr>
              <a:t>George Washington University</a:t>
            </a:r>
          </a:p>
          <a:p>
            <a:pPr algn="r" eaLnBrk="1" hangingPunct="1"/>
            <a:r>
              <a:rPr lang="en-US" altLang="en-US" b="1" dirty="0" smtClean="0">
                <a:solidFill>
                  <a:schemeClr val="bg1"/>
                </a:solidFill>
                <a:latin typeface="Avenir Roman" panose="02000503020000020003" pitchFamily="2" charset="0"/>
              </a:rPr>
              <a:t>Mini University</a:t>
            </a:r>
          </a:p>
          <a:p>
            <a:pPr algn="r" eaLnBrk="1" hangingPunct="1"/>
            <a:r>
              <a:rPr lang="en-US" altLang="en-US" b="1" dirty="0" smtClean="0">
                <a:solidFill>
                  <a:schemeClr val="bg1"/>
                </a:solidFill>
                <a:latin typeface="Avenir Roman" panose="02000503020000020003" pitchFamily="2" charset="0"/>
              </a:rPr>
              <a:t>Oct 22, 2018</a:t>
            </a:r>
            <a:endParaRPr lang="en-US" altLang="en-US" dirty="0">
              <a:solidFill>
                <a:schemeClr val="bg1"/>
              </a:solidFill>
              <a:latin typeface="Avenir Roman" panose="02000503020000020003" pitchFamily="2" charset="0"/>
            </a:endParaRPr>
          </a:p>
        </p:txBody>
      </p:sp>
      <p:pic>
        <p:nvPicPr>
          <p:cNvPr id="8198" name="Picture 21">
            <a:extLst>
              <a:ext uri="{FF2B5EF4-FFF2-40B4-BE49-F238E27FC236}">
                <a16:creationId xmlns="" xmlns:a16="http://schemas.microsoft.com/office/drawing/2014/main" id="{8408AF2B-9A8A-024F-AC66-A36BC6895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5" y="241300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Group 24">
            <a:extLst>
              <a:ext uri="{FF2B5EF4-FFF2-40B4-BE49-F238E27FC236}">
                <a16:creationId xmlns="" xmlns:a16="http://schemas.microsoft.com/office/drawing/2014/main" id="{9330B193-C85B-5040-B97F-0ECBA81D4F46}"/>
              </a:ext>
            </a:extLst>
          </p:cNvPr>
          <p:cNvGrpSpPr>
            <a:grpSpLocks/>
          </p:cNvGrpSpPr>
          <p:nvPr/>
        </p:nvGrpSpPr>
        <p:grpSpPr bwMode="auto">
          <a:xfrm>
            <a:off x="-76200" y="130175"/>
            <a:ext cx="2406650" cy="360363"/>
            <a:chOff x="154184" y="1981200"/>
            <a:chExt cx="838200" cy="722586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8B0AA04D-63E6-4745-8497-FE68B6148C1D}"/>
                </a:ext>
              </a:extLst>
            </p:cNvPr>
            <p:cNvSpPr/>
            <p:nvPr/>
          </p:nvSpPr>
          <p:spPr>
            <a:xfrm>
              <a:off x="212239" y="1981200"/>
              <a:ext cx="722091" cy="722586"/>
            </a:xfrm>
            <a:prstGeom prst="rect">
              <a:avLst/>
            </a:prstGeom>
            <a:solidFill>
              <a:schemeClr val="bg2">
                <a:lumMod val="2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A8F38D9D-0C37-5D4F-8153-DE4407146A83}"/>
                </a:ext>
              </a:extLst>
            </p:cNvPr>
            <p:cNvSpPr txBox="1"/>
            <p:nvPr/>
          </p:nvSpPr>
          <p:spPr>
            <a:xfrm>
              <a:off x="154184" y="2095795"/>
              <a:ext cx="838200" cy="5061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solidFill>
                    <a:schemeClr val="bg1"/>
                  </a:solidFill>
                  <a:latin typeface="Avenir Roman" panose="02000503020000020003" pitchFamily="2" charset="0"/>
                </a:rPr>
                <a:t>Study Overview</a:t>
              </a:r>
            </a:p>
          </p:txBody>
        </p:sp>
      </p:grpSp>
      <p:grpSp>
        <p:nvGrpSpPr>
          <p:cNvPr id="14338" name="Group 25">
            <a:extLst>
              <a:ext uri="{FF2B5EF4-FFF2-40B4-BE49-F238E27FC236}">
                <a16:creationId xmlns="" xmlns:a16="http://schemas.microsoft.com/office/drawing/2014/main" id="{972FA35B-C9E5-334C-8DD8-73AA35577CEC}"/>
              </a:ext>
            </a:extLst>
          </p:cNvPr>
          <p:cNvGrpSpPr>
            <a:grpSpLocks/>
          </p:cNvGrpSpPr>
          <p:nvPr/>
        </p:nvGrpSpPr>
        <p:grpSpPr bwMode="auto">
          <a:xfrm>
            <a:off x="2211388" y="128588"/>
            <a:ext cx="2406650" cy="360362"/>
            <a:chOff x="154184" y="1981200"/>
            <a:chExt cx="838200" cy="722586"/>
          </a:xfrm>
        </p:grpSpPr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C29BD9DB-6F08-6F48-BC74-94BB08C2EB37}"/>
                </a:ext>
              </a:extLst>
            </p:cNvPr>
            <p:cNvSpPr/>
            <p:nvPr/>
          </p:nvSpPr>
          <p:spPr>
            <a:xfrm>
              <a:off x="212239" y="1981200"/>
              <a:ext cx="722091" cy="722586"/>
            </a:xfrm>
            <a:prstGeom prst="rect">
              <a:avLst/>
            </a:prstGeom>
            <a:solidFill>
              <a:srgbClr val="D8E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DB3FEA37-D489-1445-A696-06F9B703BE21}"/>
                </a:ext>
              </a:extLst>
            </p:cNvPr>
            <p:cNvSpPr txBox="1"/>
            <p:nvPr/>
          </p:nvSpPr>
          <p:spPr>
            <a:xfrm>
              <a:off x="154184" y="2095797"/>
              <a:ext cx="838200" cy="5061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solidFill>
                    <a:srgbClr val="113A51"/>
                  </a:solidFill>
                  <a:latin typeface="Avenir Roman" panose="02000503020000020003" pitchFamily="2" charset="0"/>
                </a:rPr>
                <a:t>Formative Research</a:t>
              </a:r>
            </a:p>
          </p:txBody>
        </p:sp>
      </p:grpSp>
      <p:grpSp>
        <p:nvGrpSpPr>
          <p:cNvPr id="14339" name="Group 28">
            <a:extLst>
              <a:ext uri="{FF2B5EF4-FFF2-40B4-BE49-F238E27FC236}">
                <a16:creationId xmlns="" xmlns:a16="http://schemas.microsoft.com/office/drawing/2014/main" id="{1480B5FF-633D-EC4C-BCE3-4524C5E5E748}"/>
              </a:ext>
            </a:extLst>
          </p:cNvPr>
          <p:cNvGrpSpPr>
            <a:grpSpLocks/>
          </p:cNvGrpSpPr>
          <p:nvPr/>
        </p:nvGrpSpPr>
        <p:grpSpPr bwMode="auto">
          <a:xfrm>
            <a:off x="4492625" y="128588"/>
            <a:ext cx="2406650" cy="360362"/>
            <a:chOff x="154184" y="1981200"/>
            <a:chExt cx="838200" cy="722586"/>
          </a:xfrm>
        </p:grpSpPr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675154CB-CBA7-5742-8CC3-4D37BF35DE5D}"/>
                </a:ext>
              </a:extLst>
            </p:cNvPr>
            <p:cNvSpPr/>
            <p:nvPr/>
          </p:nvSpPr>
          <p:spPr>
            <a:xfrm>
              <a:off x="212239" y="1981200"/>
              <a:ext cx="722091" cy="722586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18A03438-A1BA-5741-889A-113E5F3FA9F8}"/>
                </a:ext>
              </a:extLst>
            </p:cNvPr>
            <p:cNvSpPr txBox="1"/>
            <p:nvPr/>
          </p:nvSpPr>
          <p:spPr>
            <a:xfrm>
              <a:off x="154184" y="2095795"/>
              <a:ext cx="838200" cy="5061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solidFill>
                    <a:schemeClr val="bg1"/>
                  </a:solidFill>
                  <a:latin typeface="Avenir Roman" panose="02000503020000020003" pitchFamily="2" charset="0"/>
                </a:rPr>
                <a:t>Longitudinal Research</a:t>
              </a:r>
            </a:p>
          </p:txBody>
        </p:sp>
      </p:grpSp>
      <p:grpSp>
        <p:nvGrpSpPr>
          <p:cNvPr id="14340" name="Group 34">
            <a:extLst>
              <a:ext uri="{FF2B5EF4-FFF2-40B4-BE49-F238E27FC236}">
                <a16:creationId xmlns="" xmlns:a16="http://schemas.microsoft.com/office/drawing/2014/main" id="{806764C2-BB61-4443-B17C-669D60BB9379}"/>
              </a:ext>
            </a:extLst>
          </p:cNvPr>
          <p:cNvGrpSpPr>
            <a:grpSpLocks/>
          </p:cNvGrpSpPr>
          <p:nvPr/>
        </p:nvGrpSpPr>
        <p:grpSpPr bwMode="auto">
          <a:xfrm>
            <a:off x="6773863" y="128588"/>
            <a:ext cx="2406650" cy="360362"/>
            <a:chOff x="154184" y="1981200"/>
            <a:chExt cx="838200" cy="722586"/>
          </a:xfrm>
        </p:grpSpPr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C6230382-EF7B-4C44-BE41-A670EBAC6DD7}"/>
                </a:ext>
              </a:extLst>
            </p:cNvPr>
            <p:cNvSpPr/>
            <p:nvPr/>
          </p:nvSpPr>
          <p:spPr>
            <a:xfrm>
              <a:off x="212239" y="1981200"/>
              <a:ext cx="722091" cy="722586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E81DCC8A-3DC0-0D49-8104-202E5B0E1225}"/>
                </a:ext>
              </a:extLst>
            </p:cNvPr>
            <p:cNvSpPr txBox="1"/>
            <p:nvPr/>
          </p:nvSpPr>
          <p:spPr>
            <a:xfrm>
              <a:off x="154184" y="2095795"/>
              <a:ext cx="838200" cy="5061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solidFill>
                    <a:schemeClr val="bg1"/>
                  </a:solidFill>
                  <a:latin typeface="Avenir Roman" panose="02000503020000020003" pitchFamily="2" charset="0"/>
                </a:rPr>
                <a:t>Baseline Findings</a:t>
              </a:r>
            </a:p>
          </p:txBody>
        </p:sp>
      </p:grpSp>
      <p:sp>
        <p:nvSpPr>
          <p:cNvPr id="17" name="TextBox 1">
            <a:extLst>
              <a:ext uri="{FF2B5EF4-FFF2-40B4-BE49-F238E27FC236}">
                <a16:creationId xmlns="" xmlns:a16="http://schemas.microsoft.com/office/drawing/2014/main" id="{05B9A927-4B1F-6144-8944-57D92887A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" y="2895600"/>
            <a:ext cx="3551237" cy="147732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000" b="1" dirty="0">
                <a:solidFill>
                  <a:srgbClr val="F06C45"/>
                </a:solidFill>
                <a:latin typeface="Bookman Old Style" panose="02050604050505020204" pitchFamily="18" charset="0"/>
              </a:rPr>
              <a:t>FORMATIVE</a:t>
            </a:r>
            <a:br>
              <a:rPr lang="en-US" altLang="en-US" sz="3000" b="1" dirty="0">
                <a:solidFill>
                  <a:srgbClr val="F06C45"/>
                </a:solidFill>
                <a:latin typeface="Bookman Old Style" panose="02050604050505020204" pitchFamily="18" charset="0"/>
              </a:rPr>
            </a:br>
            <a:r>
              <a:rPr lang="en-US" altLang="en-US" sz="3000" b="1" dirty="0">
                <a:solidFill>
                  <a:srgbClr val="F06C45"/>
                </a:solidFill>
                <a:latin typeface="Bookman Old Style" panose="02050604050505020204" pitchFamily="18" charset="0"/>
              </a:rPr>
              <a:t>RESEARCH</a:t>
            </a:r>
            <a:br>
              <a:rPr lang="en-US" altLang="en-US" sz="3000" b="1" dirty="0">
                <a:solidFill>
                  <a:srgbClr val="F06C45"/>
                </a:solidFill>
                <a:latin typeface="Bookman Old Style" panose="02050604050505020204" pitchFamily="18" charset="0"/>
              </a:rPr>
            </a:br>
            <a:r>
              <a:rPr lang="en-US" altLang="en-US" sz="3000" b="1" dirty="0">
                <a:solidFill>
                  <a:srgbClr val="F06C45"/>
                </a:solidFill>
                <a:latin typeface="Bookman Old Style" panose="02050604050505020204" pitchFamily="18" charset="0"/>
              </a:rPr>
              <a:t>PRODUCTS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08F9BA7-0355-3349-A921-3FBC6E87D242}"/>
              </a:ext>
            </a:extLst>
          </p:cNvPr>
          <p:cNvSpPr txBox="1"/>
          <p:nvPr/>
        </p:nvSpPr>
        <p:spPr>
          <a:xfrm>
            <a:off x="2876549" y="546100"/>
            <a:ext cx="6137277" cy="5840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15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113951"/>
                </a:solidFill>
                <a:latin typeface="Avenir Roman" panose="02000503020000020003" pitchFamily="2" charset="0"/>
                <a:hlinkClick r:id="rId3"/>
              </a:rPr>
              <a:t>Systematic review </a:t>
            </a:r>
            <a:r>
              <a:rPr lang="en-US" dirty="0">
                <a:solidFill>
                  <a:srgbClr val="113951"/>
                </a:solidFill>
                <a:latin typeface="Avenir Roman" panose="02000503020000020003" pitchFamily="2" charset="0"/>
              </a:rPr>
              <a:t>exploring factors shaping gender norms among early </a:t>
            </a:r>
            <a:r>
              <a:rPr lang="en-US" dirty="0" smtClean="0">
                <a:solidFill>
                  <a:srgbClr val="113951"/>
                </a:solidFill>
                <a:latin typeface="Avenir Roman" panose="02000503020000020003" pitchFamily="2" charset="0"/>
              </a:rPr>
              <a:t>adolescents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15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113951"/>
                </a:solidFill>
                <a:latin typeface="Avenir Roman" panose="02000503020000020003" pitchFamily="2" charset="0"/>
                <a:hlinkClick r:id="rId4"/>
              </a:rPr>
              <a:t>Methodological Papers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15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Avenir Roman" panose="02000503020000020003" pitchFamily="2" charset="0"/>
                <a:hlinkClick r:id="rId4"/>
              </a:rPr>
              <a:t>Gender Norms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15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Avenir Roman" panose="02000503020000020003" pitchFamily="2" charset="0"/>
                <a:hlinkClick r:id="rId4"/>
              </a:rPr>
              <a:t>Adverse Child Experiences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15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Avenir Roman" panose="02000503020000020003" pitchFamily="2" charset="0"/>
                <a:hlinkClick r:id="rId4"/>
              </a:rPr>
              <a:t>Empowerment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15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Avenir Roman" panose="02000503020000020003" pitchFamily="2" charset="0"/>
                <a:hlinkClick r:id="rId4"/>
              </a:rPr>
              <a:t>Gender Equality</a:t>
            </a:r>
            <a:endParaRPr lang="en-US" dirty="0" smtClean="0">
              <a:solidFill>
                <a:srgbClr val="113951"/>
              </a:solidFill>
              <a:latin typeface="Avenir Roman" panose="02000503020000020003" pitchFamily="2" charset="0"/>
              <a:hlinkClick r:id="rId4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15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113951"/>
                </a:solidFill>
                <a:latin typeface="Avenir Roman" panose="02000503020000020003" pitchFamily="2" charset="0"/>
                <a:hlinkClick r:id="rId4"/>
              </a:rPr>
              <a:t>Journal </a:t>
            </a:r>
            <a:r>
              <a:rPr lang="en-US" dirty="0">
                <a:solidFill>
                  <a:srgbClr val="113951"/>
                </a:solidFill>
                <a:latin typeface="Avenir Roman" panose="02000503020000020003" pitchFamily="2" charset="0"/>
                <a:hlinkClick r:id="rId4"/>
              </a:rPr>
              <a:t>of Adolescent Health Special Supplement</a:t>
            </a:r>
            <a:endParaRPr lang="en-US" dirty="0">
              <a:solidFill>
                <a:srgbClr val="113951"/>
              </a:solidFill>
              <a:latin typeface="Avenir Roman" panose="02000503020000020003" pitchFamily="2" charset="0"/>
            </a:endParaRP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15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113951"/>
                </a:solidFill>
                <a:latin typeface="Avenir Roman" panose="02000503020000020003" pitchFamily="2" charset="0"/>
              </a:rPr>
              <a:t>6 Publications of Qualitative Findings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15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113951"/>
                </a:solidFill>
                <a:latin typeface="Avenir Roman" panose="02000503020000020003" pitchFamily="2" charset="0"/>
              </a:rPr>
              <a:t>1 </a:t>
            </a:r>
            <a:r>
              <a:rPr lang="en-US" dirty="0">
                <a:solidFill>
                  <a:srgbClr val="113951"/>
                </a:solidFill>
                <a:latin typeface="Avenir Roman" panose="02000503020000020003" pitchFamily="2" charset="0"/>
              </a:rPr>
              <a:t>Editorial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15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113951"/>
                </a:solidFill>
                <a:latin typeface="Avenir Roman" panose="02000503020000020003" pitchFamily="2" charset="0"/>
              </a:rPr>
              <a:t>3 Commentaries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15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113951"/>
                </a:solidFill>
                <a:latin typeface="Avenir Roman" panose="02000503020000020003" pitchFamily="2" charset="0"/>
              </a:rPr>
              <a:t>1 Review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15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113951"/>
              </a:solidFill>
              <a:latin typeface="Avenir Roman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29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Group 24">
            <a:extLst>
              <a:ext uri="{FF2B5EF4-FFF2-40B4-BE49-F238E27FC236}">
                <a16:creationId xmlns="" xmlns:a16="http://schemas.microsoft.com/office/drawing/2014/main" id="{9330B193-C85B-5040-B97F-0ECBA81D4F46}"/>
              </a:ext>
            </a:extLst>
          </p:cNvPr>
          <p:cNvGrpSpPr>
            <a:grpSpLocks/>
          </p:cNvGrpSpPr>
          <p:nvPr/>
        </p:nvGrpSpPr>
        <p:grpSpPr bwMode="auto">
          <a:xfrm>
            <a:off x="-76200" y="130175"/>
            <a:ext cx="2406650" cy="360363"/>
            <a:chOff x="154184" y="1981200"/>
            <a:chExt cx="838200" cy="722586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8B0AA04D-63E6-4745-8497-FE68B6148C1D}"/>
                </a:ext>
              </a:extLst>
            </p:cNvPr>
            <p:cNvSpPr/>
            <p:nvPr/>
          </p:nvSpPr>
          <p:spPr>
            <a:xfrm>
              <a:off x="212239" y="1981200"/>
              <a:ext cx="722091" cy="722586"/>
            </a:xfrm>
            <a:prstGeom prst="rect">
              <a:avLst/>
            </a:prstGeom>
            <a:solidFill>
              <a:schemeClr val="bg2">
                <a:lumMod val="2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A8F38D9D-0C37-5D4F-8153-DE4407146A83}"/>
                </a:ext>
              </a:extLst>
            </p:cNvPr>
            <p:cNvSpPr txBox="1"/>
            <p:nvPr/>
          </p:nvSpPr>
          <p:spPr>
            <a:xfrm>
              <a:off x="154184" y="2095795"/>
              <a:ext cx="838200" cy="5061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solidFill>
                    <a:schemeClr val="bg1"/>
                  </a:solidFill>
                  <a:latin typeface="Avenir Roman" panose="02000503020000020003" pitchFamily="2" charset="0"/>
                </a:rPr>
                <a:t>Study Overview</a:t>
              </a:r>
            </a:p>
          </p:txBody>
        </p:sp>
      </p:grpSp>
      <p:grpSp>
        <p:nvGrpSpPr>
          <p:cNvPr id="14338" name="Group 25">
            <a:extLst>
              <a:ext uri="{FF2B5EF4-FFF2-40B4-BE49-F238E27FC236}">
                <a16:creationId xmlns="" xmlns:a16="http://schemas.microsoft.com/office/drawing/2014/main" id="{972FA35B-C9E5-334C-8DD8-73AA35577CEC}"/>
              </a:ext>
            </a:extLst>
          </p:cNvPr>
          <p:cNvGrpSpPr>
            <a:grpSpLocks/>
          </p:cNvGrpSpPr>
          <p:nvPr/>
        </p:nvGrpSpPr>
        <p:grpSpPr bwMode="auto">
          <a:xfrm>
            <a:off x="2211388" y="128588"/>
            <a:ext cx="2406650" cy="360362"/>
            <a:chOff x="154184" y="1981200"/>
            <a:chExt cx="838200" cy="722586"/>
          </a:xfrm>
        </p:grpSpPr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C29BD9DB-6F08-6F48-BC74-94BB08C2EB37}"/>
                </a:ext>
              </a:extLst>
            </p:cNvPr>
            <p:cNvSpPr/>
            <p:nvPr/>
          </p:nvSpPr>
          <p:spPr>
            <a:xfrm>
              <a:off x="212239" y="1981200"/>
              <a:ext cx="722091" cy="72258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DB3FEA37-D489-1445-A696-06F9B703BE21}"/>
                </a:ext>
              </a:extLst>
            </p:cNvPr>
            <p:cNvSpPr txBox="1"/>
            <p:nvPr/>
          </p:nvSpPr>
          <p:spPr>
            <a:xfrm>
              <a:off x="154184" y="2095797"/>
              <a:ext cx="838200" cy="5061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solidFill>
                    <a:schemeClr val="bg1"/>
                  </a:solidFill>
                  <a:latin typeface="Avenir Roman" panose="02000503020000020003" pitchFamily="2" charset="0"/>
                </a:rPr>
                <a:t>Formative Research</a:t>
              </a:r>
            </a:p>
          </p:txBody>
        </p:sp>
      </p:grpSp>
      <p:grpSp>
        <p:nvGrpSpPr>
          <p:cNvPr id="14339" name="Group 28">
            <a:extLst>
              <a:ext uri="{FF2B5EF4-FFF2-40B4-BE49-F238E27FC236}">
                <a16:creationId xmlns="" xmlns:a16="http://schemas.microsoft.com/office/drawing/2014/main" id="{1480B5FF-633D-EC4C-BCE3-4524C5E5E748}"/>
              </a:ext>
            </a:extLst>
          </p:cNvPr>
          <p:cNvGrpSpPr>
            <a:grpSpLocks/>
          </p:cNvGrpSpPr>
          <p:nvPr/>
        </p:nvGrpSpPr>
        <p:grpSpPr bwMode="auto">
          <a:xfrm>
            <a:off x="4492625" y="128588"/>
            <a:ext cx="2406650" cy="360362"/>
            <a:chOff x="154184" y="1981200"/>
            <a:chExt cx="838200" cy="722586"/>
          </a:xfrm>
        </p:grpSpPr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675154CB-CBA7-5742-8CC3-4D37BF35DE5D}"/>
                </a:ext>
              </a:extLst>
            </p:cNvPr>
            <p:cNvSpPr/>
            <p:nvPr/>
          </p:nvSpPr>
          <p:spPr>
            <a:xfrm>
              <a:off x="212239" y="1981200"/>
              <a:ext cx="722091" cy="722586"/>
            </a:xfrm>
            <a:prstGeom prst="rect">
              <a:avLst/>
            </a:prstGeom>
            <a:solidFill>
              <a:srgbClr val="F06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18A03438-A1BA-5741-889A-113E5F3FA9F8}"/>
                </a:ext>
              </a:extLst>
            </p:cNvPr>
            <p:cNvSpPr txBox="1"/>
            <p:nvPr/>
          </p:nvSpPr>
          <p:spPr>
            <a:xfrm>
              <a:off x="154184" y="2095795"/>
              <a:ext cx="838200" cy="5061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solidFill>
                    <a:schemeClr val="bg1"/>
                  </a:solidFill>
                  <a:latin typeface="Avenir Roman" panose="02000503020000020003" pitchFamily="2" charset="0"/>
                </a:rPr>
                <a:t>Longitudinal Research</a:t>
              </a:r>
            </a:p>
          </p:txBody>
        </p:sp>
      </p:grpSp>
      <p:grpSp>
        <p:nvGrpSpPr>
          <p:cNvPr id="14340" name="Group 34">
            <a:extLst>
              <a:ext uri="{FF2B5EF4-FFF2-40B4-BE49-F238E27FC236}">
                <a16:creationId xmlns="" xmlns:a16="http://schemas.microsoft.com/office/drawing/2014/main" id="{806764C2-BB61-4443-B17C-669D60BB9379}"/>
              </a:ext>
            </a:extLst>
          </p:cNvPr>
          <p:cNvGrpSpPr>
            <a:grpSpLocks/>
          </p:cNvGrpSpPr>
          <p:nvPr/>
        </p:nvGrpSpPr>
        <p:grpSpPr bwMode="auto">
          <a:xfrm>
            <a:off x="6773863" y="128588"/>
            <a:ext cx="2406650" cy="360362"/>
            <a:chOff x="154184" y="1981200"/>
            <a:chExt cx="838200" cy="722586"/>
          </a:xfrm>
        </p:grpSpPr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C6230382-EF7B-4C44-BE41-A670EBAC6DD7}"/>
                </a:ext>
              </a:extLst>
            </p:cNvPr>
            <p:cNvSpPr/>
            <p:nvPr/>
          </p:nvSpPr>
          <p:spPr>
            <a:xfrm>
              <a:off x="212239" y="1981200"/>
              <a:ext cx="722091" cy="722586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E81DCC8A-3DC0-0D49-8104-202E5B0E1225}"/>
                </a:ext>
              </a:extLst>
            </p:cNvPr>
            <p:cNvSpPr txBox="1"/>
            <p:nvPr/>
          </p:nvSpPr>
          <p:spPr>
            <a:xfrm>
              <a:off x="154184" y="2095795"/>
              <a:ext cx="838200" cy="5061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solidFill>
                    <a:schemeClr val="bg1"/>
                  </a:solidFill>
                  <a:latin typeface="Avenir Roman" panose="02000503020000020003" pitchFamily="2" charset="0"/>
                </a:rPr>
                <a:t>Baseline Findings</a:t>
              </a:r>
            </a:p>
          </p:txBody>
        </p:sp>
      </p:grpSp>
      <p:sp>
        <p:nvSpPr>
          <p:cNvPr id="17" name="TextBox 1">
            <a:extLst>
              <a:ext uri="{FF2B5EF4-FFF2-40B4-BE49-F238E27FC236}">
                <a16:creationId xmlns="" xmlns:a16="http://schemas.microsoft.com/office/drawing/2014/main" id="{05B9A927-4B1F-6144-8944-57D92887A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11" y="861536"/>
            <a:ext cx="3551237" cy="147732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000" b="1" dirty="0">
                <a:solidFill>
                  <a:srgbClr val="F06C45"/>
                </a:solidFill>
                <a:latin typeface="Bookman Old Style" panose="02050604050505020204" pitchFamily="18" charset="0"/>
              </a:rPr>
              <a:t>LONGITUDINAL STUDY </a:t>
            </a:r>
          </a:p>
          <a:p>
            <a:pPr eaLnBrk="1" hangingPunct="1"/>
            <a:r>
              <a:rPr lang="en-US" altLang="en-US" sz="3000" b="1" dirty="0">
                <a:solidFill>
                  <a:srgbClr val="F06C45"/>
                </a:solidFill>
                <a:latin typeface="Bookman Old Style" panose="02050604050505020204" pitchFamily="18" charset="0"/>
              </a:rPr>
              <a:t>SITES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08F9BA7-0355-3349-A921-3FBC6E87D242}"/>
              </a:ext>
            </a:extLst>
          </p:cNvPr>
          <p:cNvSpPr txBox="1"/>
          <p:nvPr/>
        </p:nvSpPr>
        <p:spPr>
          <a:xfrm>
            <a:off x="2876550" y="1447800"/>
            <a:ext cx="5638800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15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113951"/>
              </a:solidFill>
              <a:latin typeface="Avenir Roman" panose="02000503020000020003" pitchFamily="2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15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113951"/>
              </a:solidFill>
              <a:latin typeface="Avenir Roman" panose="02000503020000020003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D142575-A703-A243-B634-976FE5BDB5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0" t="3704" r="1317"/>
          <a:stretch/>
        </p:blipFill>
        <p:spPr>
          <a:xfrm>
            <a:off x="793751" y="1752600"/>
            <a:ext cx="7315201" cy="43306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8810946-C54E-9445-A630-81A22663583C}"/>
              </a:ext>
            </a:extLst>
          </p:cNvPr>
          <p:cNvSpPr/>
          <p:nvPr/>
        </p:nvSpPr>
        <p:spPr>
          <a:xfrm>
            <a:off x="1105789" y="5638800"/>
            <a:ext cx="5904611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C8795518-F386-7847-A11E-3B379EB3D9FC}"/>
              </a:ext>
            </a:extLst>
          </p:cNvPr>
          <p:cNvGrpSpPr/>
          <p:nvPr/>
        </p:nvGrpSpPr>
        <p:grpSpPr>
          <a:xfrm>
            <a:off x="1695450" y="5910685"/>
            <a:ext cx="2114550" cy="413915"/>
            <a:chOff x="1001713" y="6324600"/>
            <a:chExt cx="2114550" cy="413915"/>
          </a:xfrm>
        </p:grpSpPr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4C85FFD9-3ED8-A04A-AF9C-22B8774B6A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01" t="90401" r="88613" b="1694"/>
            <a:stretch/>
          </p:blipFill>
          <p:spPr>
            <a:xfrm>
              <a:off x="1001713" y="6324600"/>
              <a:ext cx="750887" cy="35555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B248E629-9B56-804B-A250-7109EF58A2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2639" t="90967" r="59227" b="1128"/>
            <a:stretch/>
          </p:blipFill>
          <p:spPr>
            <a:xfrm>
              <a:off x="1752600" y="6382958"/>
              <a:ext cx="1363663" cy="355557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F80195AF-6E8F-514A-8C3D-26644825D69A}"/>
              </a:ext>
            </a:extLst>
          </p:cNvPr>
          <p:cNvGrpSpPr/>
          <p:nvPr/>
        </p:nvGrpSpPr>
        <p:grpSpPr>
          <a:xfrm>
            <a:off x="4560887" y="5894948"/>
            <a:ext cx="1964147" cy="351068"/>
            <a:chOff x="4131853" y="6359417"/>
            <a:chExt cx="1964147" cy="351068"/>
          </a:xfrm>
        </p:grpSpPr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663D3028-E78C-394C-A341-ECCCAF25EF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4553" t="90117" r="50964" b="2077"/>
            <a:stretch/>
          </p:blipFill>
          <p:spPr>
            <a:xfrm>
              <a:off x="4131853" y="6359417"/>
              <a:ext cx="337056" cy="351068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D784E1BE-6891-5743-8801-78C6DEE648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9753" t="91812" r="18076" b="3280"/>
            <a:stretch/>
          </p:blipFill>
          <p:spPr>
            <a:xfrm>
              <a:off x="4428822" y="6489740"/>
              <a:ext cx="1667178" cy="2207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45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="" xmlns:a16="http://schemas.microsoft.com/office/drawing/2014/main" id="{4458D5ED-74EB-A345-A646-034CEEFB3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" y="2895600"/>
            <a:ext cx="3551237" cy="147732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000" b="1" dirty="0">
                <a:solidFill>
                  <a:srgbClr val="F06C45"/>
                </a:solidFill>
                <a:latin typeface="Bookman Old Style" panose="02050604050505020204" pitchFamily="18" charset="0"/>
              </a:rPr>
              <a:t>LONGITUDINAL</a:t>
            </a:r>
          </a:p>
          <a:p>
            <a:pPr eaLnBrk="1" hangingPunct="1"/>
            <a:r>
              <a:rPr lang="en-US" altLang="en-US" sz="3000" b="1" dirty="0">
                <a:solidFill>
                  <a:srgbClr val="F06C45"/>
                </a:solidFill>
                <a:latin typeface="Bookman Old Style" panose="02050604050505020204" pitchFamily="18" charset="0"/>
              </a:rPr>
              <a:t>RESEARCH </a:t>
            </a:r>
          </a:p>
          <a:p>
            <a:pPr eaLnBrk="1" hangingPunct="1"/>
            <a:r>
              <a:rPr lang="en-US" altLang="en-US" sz="3000" b="1" dirty="0">
                <a:solidFill>
                  <a:srgbClr val="F06C45"/>
                </a:solidFill>
                <a:latin typeface="Bookman Old Style" panose="02050604050505020204" pitchFamily="18" charset="0"/>
              </a:rPr>
              <a:t>OBJECTIVES</a:t>
            </a:r>
          </a:p>
        </p:txBody>
      </p:sp>
      <p:grpSp>
        <p:nvGrpSpPr>
          <p:cNvPr id="11" name="Group 24">
            <a:extLst>
              <a:ext uri="{FF2B5EF4-FFF2-40B4-BE49-F238E27FC236}">
                <a16:creationId xmlns="" xmlns:a16="http://schemas.microsoft.com/office/drawing/2014/main" id="{66555226-F905-6B4D-93E7-9A4BE71A961A}"/>
              </a:ext>
            </a:extLst>
          </p:cNvPr>
          <p:cNvGrpSpPr>
            <a:grpSpLocks/>
          </p:cNvGrpSpPr>
          <p:nvPr/>
        </p:nvGrpSpPr>
        <p:grpSpPr bwMode="auto">
          <a:xfrm>
            <a:off x="-76200" y="130175"/>
            <a:ext cx="2406650" cy="360363"/>
            <a:chOff x="154184" y="1981200"/>
            <a:chExt cx="838200" cy="722586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D27D6099-02A8-5845-9315-0E5E8B29451D}"/>
                </a:ext>
              </a:extLst>
            </p:cNvPr>
            <p:cNvSpPr/>
            <p:nvPr/>
          </p:nvSpPr>
          <p:spPr>
            <a:xfrm>
              <a:off x="212239" y="1981200"/>
              <a:ext cx="722091" cy="722586"/>
            </a:xfrm>
            <a:prstGeom prst="rect">
              <a:avLst/>
            </a:prstGeom>
            <a:solidFill>
              <a:schemeClr val="bg2">
                <a:lumMod val="2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BDBE5998-B15F-5A4A-AAD0-51B01BB556F2}"/>
                </a:ext>
              </a:extLst>
            </p:cNvPr>
            <p:cNvSpPr txBox="1"/>
            <p:nvPr/>
          </p:nvSpPr>
          <p:spPr>
            <a:xfrm>
              <a:off x="154184" y="2095795"/>
              <a:ext cx="838200" cy="5061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solidFill>
                    <a:schemeClr val="bg1"/>
                  </a:solidFill>
                  <a:latin typeface="Avenir Roman" panose="02000503020000020003" pitchFamily="2" charset="0"/>
                </a:rPr>
                <a:t>Study Overview</a:t>
              </a:r>
            </a:p>
          </p:txBody>
        </p:sp>
      </p:grpSp>
      <p:grpSp>
        <p:nvGrpSpPr>
          <p:cNvPr id="14" name="Group 25">
            <a:extLst>
              <a:ext uri="{FF2B5EF4-FFF2-40B4-BE49-F238E27FC236}">
                <a16:creationId xmlns="" xmlns:a16="http://schemas.microsoft.com/office/drawing/2014/main" id="{23610623-845F-E24A-9CED-A178001FD4E1}"/>
              </a:ext>
            </a:extLst>
          </p:cNvPr>
          <p:cNvGrpSpPr>
            <a:grpSpLocks/>
          </p:cNvGrpSpPr>
          <p:nvPr/>
        </p:nvGrpSpPr>
        <p:grpSpPr bwMode="auto">
          <a:xfrm>
            <a:off x="2211388" y="128588"/>
            <a:ext cx="2406650" cy="360362"/>
            <a:chOff x="154184" y="1981200"/>
            <a:chExt cx="838200" cy="722586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8325D4F3-D74F-6C46-A158-EA00E2192DF3}"/>
                </a:ext>
              </a:extLst>
            </p:cNvPr>
            <p:cNvSpPr/>
            <p:nvPr/>
          </p:nvSpPr>
          <p:spPr>
            <a:xfrm>
              <a:off x="212239" y="1981200"/>
              <a:ext cx="722091" cy="72258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92DE48E0-B0A2-2A4C-BB98-F7B7D3654D54}"/>
                </a:ext>
              </a:extLst>
            </p:cNvPr>
            <p:cNvSpPr txBox="1"/>
            <p:nvPr/>
          </p:nvSpPr>
          <p:spPr>
            <a:xfrm>
              <a:off x="154184" y="2095797"/>
              <a:ext cx="838200" cy="5061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solidFill>
                    <a:schemeClr val="bg1"/>
                  </a:solidFill>
                  <a:latin typeface="Avenir Roman" panose="02000503020000020003" pitchFamily="2" charset="0"/>
                </a:rPr>
                <a:t>Formative Research</a:t>
              </a:r>
            </a:p>
          </p:txBody>
        </p:sp>
      </p:grpSp>
      <p:grpSp>
        <p:nvGrpSpPr>
          <p:cNvPr id="17" name="Group 28">
            <a:extLst>
              <a:ext uri="{FF2B5EF4-FFF2-40B4-BE49-F238E27FC236}">
                <a16:creationId xmlns="" xmlns:a16="http://schemas.microsoft.com/office/drawing/2014/main" id="{39076363-74D0-C64C-9975-0668FBB16CAF}"/>
              </a:ext>
            </a:extLst>
          </p:cNvPr>
          <p:cNvGrpSpPr>
            <a:grpSpLocks/>
          </p:cNvGrpSpPr>
          <p:nvPr/>
        </p:nvGrpSpPr>
        <p:grpSpPr bwMode="auto">
          <a:xfrm>
            <a:off x="4492625" y="128588"/>
            <a:ext cx="2406650" cy="360362"/>
            <a:chOff x="154184" y="1981200"/>
            <a:chExt cx="838200" cy="722586"/>
          </a:xfrm>
        </p:grpSpPr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F2E5731F-4DD2-BA48-9F69-E46BE2B45D8D}"/>
                </a:ext>
              </a:extLst>
            </p:cNvPr>
            <p:cNvSpPr/>
            <p:nvPr/>
          </p:nvSpPr>
          <p:spPr>
            <a:xfrm>
              <a:off x="212239" y="1981200"/>
              <a:ext cx="722091" cy="722586"/>
            </a:xfrm>
            <a:prstGeom prst="rect">
              <a:avLst/>
            </a:prstGeom>
            <a:solidFill>
              <a:srgbClr val="F06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340703B1-7F5F-5D40-B19B-1A7531CFB00C}"/>
                </a:ext>
              </a:extLst>
            </p:cNvPr>
            <p:cNvSpPr txBox="1"/>
            <p:nvPr/>
          </p:nvSpPr>
          <p:spPr>
            <a:xfrm>
              <a:off x="154184" y="2095795"/>
              <a:ext cx="838200" cy="5061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solidFill>
                    <a:schemeClr val="bg1"/>
                  </a:solidFill>
                  <a:latin typeface="Avenir Roman" panose="02000503020000020003" pitchFamily="2" charset="0"/>
                </a:rPr>
                <a:t>Longitudinal Research</a:t>
              </a:r>
            </a:p>
          </p:txBody>
        </p:sp>
      </p:grpSp>
      <p:grpSp>
        <p:nvGrpSpPr>
          <p:cNvPr id="20" name="Group 34">
            <a:extLst>
              <a:ext uri="{FF2B5EF4-FFF2-40B4-BE49-F238E27FC236}">
                <a16:creationId xmlns="" xmlns:a16="http://schemas.microsoft.com/office/drawing/2014/main" id="{658DFDD3-8E4B-4A45-9599-43EA5030EDFC}"/>
              </a:ext>
            </a:extLst>
          </p:cNvPr>
          <p:cNvGrpSpPr>
            <a:grpSpLocks/>
          </p:cNvGrpSpPr>
          <p:nvPr/>
        </p:nvGrpSpPr>
        <p:grpSpPr bwMode="auto">
          <a:xfrm>
            <a:off x="6773863" y="128588"/>
            <a:ext cx="2406650" cy="360362"/>
            <a:chOff x="154184" y="1981200"/>
            <a:chExt cx="838200" cy="722586"/>
          </a:xfrm>
        </p:grpSpPr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9F8956E4-17C4-B34F-9B60-4F883B7218A1}"/>
                </a:ext>
              </a:extLst>
            </p:cNvPr>
            <p:cNvSpPr/>
            <p:nvPr/>
          </p:nvSpPr>
          <p:spPr>
            <a:xfrm>
              <a:off x="212239" y="1981200"/>
              <a:ext cx="722091" cy="722586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0C6323F4-DBC1-634C-B8B2-6ABDBC2581BC}"/>
                </a:ext>
              </a:extLst>
            </p:cNvPr>
            <p:cNvSpPr txBox="1"/>
            <p:nvPr/>
          </p:nvSpPr>
          <p:spPr>
            <a:xfrm>
              <a:off x="154184" y="2095795"/>
              <a:ext cx="838200" cy="5061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solidFill>
                    <a:schemeClr val="bg1"/>
                  </a:solidFill>
                  <a:latin typeface="Avenir Roman" panose="02000503020000020003" pitchFamily="2" charset="0"/>
                </a:rPr>
                <a:t>Baseline Findings</a:t>
              </a:r>
            </a:p>
          </p:txBody>
        </p:sp>
      </p:grpSp>
      <p:sp>
        <p:nvSpPr>
          <p:cNvPr id="23" name="Espace réservé du contenu 2">
            <a:extLst>
              <a:ext uri="{FF2B5EF4-FFF2-40B4-BE49-F238E27FC236}">
                <a16:creationId xmlns="" xmlns:a16="http://schemas.microsoft.com/office/drawing/2014/main" id="{7E9820CC-838A-6E43-AE16-B1017F5D7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8483" y="990600"/>
            <a:ext cx="5453065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171450" indent="-171450" algn="l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113951"/>
                </a:solidFill>
                <a:latin typeface="Avenir Roman" panose="02000503020000020003" pitchFamily="2" charset="0"/>
              </a:rPr>
              <a:t>What are the factors related to gender equitable and inequitable gender norms?</a:t>
            </a:r>
          </a:p>
          <a:p>
            <a:pPr lvl="1" eaLnBrk="1" hangingPunct="1"/>
            <a:r>
              <a:rPr lang="en-US" altLang="en-US" sz="1600" dirty="0">
                <a:solidFill>
                  <a:srgbClr val="113951"/>
                </a:solidFill>
                <a:latin typeface="Avenir Roman" panose="02000503020000020003" pitchFamily="2" charset="0"/>
              </a:rPr>
              <a:t>How do they vary by site? </a:t>
            </a:r>
          </a:p>
          <a:p>
            <a:pPr lvl="1" eaLnBrk="1" hangingPunct="1"/>
            <a:endParaRPr lang="en-US" altLang="en-US" sz="1600" dirty="0">
              <a:solidFill>
                <a:srgbClr val="113951"/>
              </a:solidFill>
              <a:latin typeface="Avenir Roman" panose="02000503020000020003" pitchFamily="2" charset="0"/>
            </a:endParaRPr>
          </a:p>
          <a:p>
            <a:pPr eaLnBrk="1" hangingPunct="1"/>
            <a:r>
              <a:rPr lang="en-US" altLang="en-US" dirty="0">
                <a:solidFill>
                  <a:srgbClr val="113951"/>
                </a:solidFill>
                <a:latin typeface="Avenir Roman" panose="02000503020000020003" pitchFamily="2" charset="0"/>
              </a:rPr>
              <a:t>How do gender norms &amp; perception of gender equality evolve over time ?</a:t>
            </a:r>
          </a:p>
          <a:p>
            <a:pPr eaLnBrk="1" hangingPunct="1"/>
            <a:endParaRPr lang="en-US" altLang="en-US" dirty="0">
              <a:solidFill>
                <a:srgbClr val="113951"/>
              </a:solidFill>
              <a:latin typeface="Avenir Roman" panose="02000503020000020003" pitchFamily="2" charset="0"/>
            </a:endParaRPr>
          </a:p>
          <a:p>
            <a:pPr eaLnBrk="1" hangingPunct="1"/>
            <a:r>
              <a:rPr lang="en-US" altLang="en-US" dirty="0">
                <a:solidFill>
                  <a:srgbClr val="113951"/>
                </a:solidFill>
                <a:latin typeface="Avenir Roman" panose="02000503020000020003" pitchFamily="2" charset="0"/>
              </a:rPr>
              <a:t>How do gender norms and perceived gender equality at both the individual and community levels related to adolescent health outcomes over time? </a:t>
            </a:r>
          </a:p>
          <a:p>
            <a:pPr lvl="1" eaLnBrk="1" hangingPunct="1"/>
            <a:r>
              <a:rPr lang="en-US" altLang="en-US" sz="1600" dirty="0">
                <a:solidFill>
                  <a:srgbClr val="113951"/>
                </a:solidFill>
                <a:latin typeface="Avenir Roman" panose="02000503020000020003" pitchFamily="2" charset="0"/>
              </a:rPr>
              <a:t>How do these influences vary by setting? </a:t>
            </a:r>
          </a:p>
          <a:p>
            <a:pPr lvl="1" eaLnBrk="1" hangingPunct="1"/>
            <a:endParaRPr lang="en-US" altLang="en-US" sz="1600" dirty="0">
              <a:solidFill>
                <a:srgbClr val="113951"/>
              </a:solidFill>
              <a:latin typeface="Avenir Roman" panose="02000503020000020003" pitchFamily="2" charset="0"/>
            </a:endParaRPr>
          </a:p>
          <a:p>
            <a:pPr eaLnBrk="1" hangingPunct="1"/>
            <a:r>
              <a:rPr lang="en-US" altLang="en-US" dirty="0">
                <a:solidFill>
                  <a:srgbClr val="113951"/>
                </a:solidFill>
                <a:latin typeface="Avenir Roman" panose="02000503020000020003" pitchFamily="2" charset="0"/>
              </a:rPr>
              <a:t>How do gender transformative interventions shift gender norms and how does this affect health trajectories for boys and girls? </a:t>
            </a:r>
          </a:p>
          <a:p>
            <a:pPr eaLnBrk="1" hangingPunct="1"/>
            <a:endParaRPr lang="en-US" altLang="en-US" sz="1600" dirty="0">
              <a:solidFill>
                <a:srgbClr val="113951"/>
              </a:solidFill>
              <a:latin typeface="Avenir Roman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77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857250"/>
            <a:ext cx="9144000" cy="45605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811" y="5445435"/>
            <a:ext cx="572378" cy="5553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756" y="5401726"/>
            <a:ext cx="1501378" cy="6427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227" y="5507586"/>
            <a:ext cx="1289446" cy="4140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1487" y="1448753"/>
            <a:ext cx="83395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Measuring empowerment among adolescents age 10-14 in the Global Early Adolescent Study</a:t>
            </a:r>
            <a:endParaRPr lang="en-US" sz="36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endParaRPr lang="en-US" sz="3000" b="1" dirty="0">
              <a:solidFill>
                <a:schemeClr val="bg1">
                  <a:lumMod val="7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E9D3F8D3-B8C4-D44A-84E4-F727C95D1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5623560"/>
            <a:ext cx="2057400" cy="273844"/>
          </a:xfrm>
        </p:spPr>
        <p:txBody>
          <a:bodyPr/>
          <a:lstStyle/>
          <a:p>
            <a:fld id="{E632AD41-5FFB-6347-B8FB-BDDB52E11F8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72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A10C653-0261-1948-9AA4-CC7E76F88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2AD41-5FFB-6347-B8FB-BDDB52E11F8C}" type="slidenum">
              <a:rPr lang="en-US" smtClean="0"/>
              <a:t>14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3CA0E8-7EE1-674F-96CA-352961F0343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/>
          <a:lstStyle/>
          <a:p>
            <a:r>
              <a:rPr lang="en-US" dirty="0" smtClean="0"/>
              <a:t>				</a:t>
            </a:r>
            <a:r>
              <a:rPr lang="en-US" b="1" dirty="0" smtClean="0"/>
              <a:t>Empowerment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04CD92-262D-464D-8576-BF73C9E198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sz="2700" dirty="0" smtClean="0"/>
              <a:t>The </a:t>
            </a:r>
            <a:r>
              <a:rPr lang="en-US" sz="2700" dirty="0"/>
              <a:t>concept of enhancing an individual’s or group’s capacity to make effective choices; that is, to make choices and then transform these choices into desired actions and outcomes.</a:t>
            </a:r>
          </a:p>
          <a:p>
            <a:pPr lvl="8"/>
            <a:r>
              <a:rPr lang="en-US" sz="1800" dirty="0">
                <a:solidFill>
                  <a:schemeClr val="bg1"/>
                </a:solidFill>
              </a:rPr>
              <a:t>The World Bank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8364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949E339-CA52-5746-AE7F-C2D563B220A8}"/>
              </a:ext>
            </a:extLst>
          </p:cNvPr>
          <p:cNvGrpSpPr/>
          <p:nvPr/>
        </p:nvGrpSpPr>
        <p:grpSpPr>
          <a:xfrm>
            <a:off x="363365" y="1638100"/>
            <a:ext cx="7948388" cy="3549110"/>
            <a:chOff x="617838" y="457396"/>
            <a:chExt cx="11257006" cy="5731216"/>
          </a:xfrm>
        </p:grpSpPr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xmlns="" id="{36C67242-DBF6-F944-B44F-96914C6BCD38}"/>
                </a:ext>
              </a:extLst>
            </p:cNvPr>
            <p:cNvSpPr/>
            <p:nvPr/>
          </p:nvSpPr>
          <p:spPr>
            <a:xfrm>
              <a:off x="617838" y="1926394"/>
              <a:ext cx="8971005" cy="290509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xmlns="" id="{671F3CFF-824D-5647-8D5F-A03E59663EC8}"/>
                </a:ext>
              </a:extLst>
            </p:cNvPr>
            <p:cNvSpPr/>
            <p:nvPr/>
          </p:nvSpPr>
          <p:spPr>
            <a:xfrm>
              <a:off x="4797541" y="457396"/>
              <a:ext cx="3027406" cy="5684108"/>
            </a:xfrm>
            <a:prstGeom prst="roundRect">
              <a:avLst/>
            </a:prstGeom>
            <a:solidFill>
              <a:schemeClr val="accent1">
                <a:alpha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Opportunity Structures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Economic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Political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Cultural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Family 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Legal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Education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Social capital</a:t>
              </a:r>
            </a:p>
            <a:p>
              <a:pPr algn="ctr"/>
              <a:endParaRPr lang="en-US" dirty="0"/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xmlns="" id="{72B630C8-4278-9E41-AFF6-4C6D48AB98E3}"/>
                </a:ext>
              </a:extLst>
            </p:cNvPr>
            <p:cNvSpPr/>
            <p:nvPr/>
          </p:nvSpPr>
          <p:spPr>
            <a:xfrm>
              <a:off x="992174" y="457396"/>
              <a:ext cx="3369278" cy="5684108"/>
            </a:xfrm>
            <a:prstGeom prst="roundRect">
              <a:avLst/>
            </a:prstGeom>
            <a:solidFill>
              <a:schemeClr val="accent1">
                <a:alpha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Agency</a:t>
              </a:r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 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0CCC40F-990A-3941-9DB6-39F669D86BCF}"/>
                </a:ext>
              </a:extLst>
            </p:cNvPr>
            <p:cNvSpPr txBox="1"/>
            <p:nvPr/>
          </p:nvSpPr>
          <p:spPr>
            <a:xfrm>
              <a:off x="1227871" y="944423"/>
              <a:ext cx="2817339" cy="178922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Voice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bg1"/>
                  </a:solidFill>
                </a:rPr>
                <a:t>Ability to express opinions and be heard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bg1"/>
                  </a:solidFill>
                </a:rPr>
                <a:t>Ability to express needs and desires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0877F0F8-2DB8-2B4E-A6F0-513A6CAFDE56}"/>
                </a:ext>
              </a:extLst>
            </p:cNvPr>
            <p:cNvSpPr txBox="1"/>
            <p:nvPr/>
          </p:nvSpPr>
          <p:spPr>
            <a:xfrm>
              <a:off x="1227871" y="2746456"/>
              <a:ext cx="2817339" cy="2236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Freedom of Movement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bg1"/>
                  </a:solidFill>
                </a:rPr>
                <a:t>Ability to meet with friends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bg1"/>
                  </a:solidFill>
                </a:rPr>
                <a:t>Ability to participate in recreational activities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361FAD8E-A486-C349-883F-11A21E85203E}"/>
                </a:ext>
              </a:extLst>
            </p:cNvPr>
            <p:cNvSpPr txBox="1"/>
            <p:nvPr/>
          </p:nvSpPr>
          <p:spPr>
            <a:xfrm>
              <a:off x="1227871" y="4548487"/>
              <a:ext cx="2817339" cy="164012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Decision-making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bg1"/>
                  </a:solidFill>
                </a:rPr>
                <a:t>Ability to make decisions that govern daily life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xmlns="" id="{F721998B-9F4D-8A4F-93D1-0B6095ABA47A}"/>
                </a:ext>
              </a:extLst>
            </p:cNvPr>
            <p:cNvSpPr/>
            <p:nvPr/>
          </p:nvSpPr>
          <p:spPr>
            <a:xfrm>
              <a:off x="9625914" y="1986922"/>
              <a:ext cx="2248930" cy="262214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/>
                <a:t>Self-actualization</a:t>
              </a:r>
            </a:p>
            <a:p>
              <a:r>
                <a:rPr lang="en-US" dirty="0"/>
                <a:t>Achievement of desired outcomes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US" dirty="0"/>
                <a:t>Education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US" dirty="0"/>
                <a:t>Employment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US" dirty="0"/>
                <a:t>Healthy behaviors</a:t>
              </a: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2BB7B0B9-4E0E-1640-9590-A34F983C3949}"/>
              </a:ext>
            </a:extLst>
          </p:cNvPr>
          <p:cNvSpPr txBox="1">
            <a:spLocks/>
          </p:cNvSpPr>
          <p:nvPr/>
        </p:nvSpPr>
        <p:spPr>
          <a:xfrm>
            <a:off x="628650" y="945524"/>
            <a:ext cx="7886700" cy="9941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n-US" sz="2400" dirty="0"/>
              <a:t>GEAS conceptual model for empowerment among adolescents age 10-14</a:t>
            </a:r>
          </a:p>
        </p:txBody>
      </p:sp>
    </p:spTree>
    <p:extLst>
      <p:ext uri="{BB962C8B-B14F-4D97-AF65-F5344CB8AC3E}">
        <p14:creationId xmlns:p14="http://schemas.microsoft.com/office/powerpoint/2010/main" val="9012851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F27825A8-C55B-364F-9525-9339BDEB2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53596"/>
            <a:ext cx="9144000" cy="841388"/>
          </a:xfrm>
          <a:solidFill>
            <a:schemeClr val="tx1">
              <a:lumMod val="75000"/>
              <a:lumOff val="25000"/>
              <a:alpha val="85000"/>
            </a:schemeClr>
          </a:solidFill>
        </p:spPr>
        <p:txBody>
          <a:bodyPr/>
          <a:lstStyle/>
          <a:p>
            <a:r>
              <a:rPr lang="en-US" dirty="0" smtClean="0"/>
              <a:t>Methodology and Results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40E7469-DD6A-6247-8AE1-8E47D74530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3401" b="26931"/>
          <a:stretch/>
        </p:blipFill>
        <p:spPr>
          <a:xfrm>
            <a:off x="-81366" y="-149493"/>
            <a:ext cx="9225366" cy="4703090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xmlns="" id="{5ECB72B5-676C-BA4D-B571-189BE3A9A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5624513"/>
            <a:ext cx="2057400" cy="273844"/>
          </a:xfrm>
        </p:spPr>
        <p:txBody>
          <a:bodyPr/>
          <a:lstStyle/>
          <a:p>
            <a:fld id="{E632AD41-5FFB-6347-B8FB-BDDB52E11F8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48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E72F210E-B693-5C48-9CFF-752542717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80D010EB-9C9C-654C-9088-ECD2D7EEC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data from Phase I of GEAS</a:t>
            </a:r>
          </a:p>
          <a:p>
            <a:pPr lvl="1"/>
            <a:r>
              <a:rPr lang="en-US" dirty="0"/>
              <a:t>Implemented in 14 cities between November 2015 and September 2016</a:t>
            </a:r>
          </a:p>
          <a:p>
            <a:pPr lvl="1"/>
            <a:r>
              <a:rPr lang="en-US" dirty="0"/>
              <a:t>Administered to 120 adolescent age 10-14 in each site </a:t>
            </a:r>
          </a:p>
          <a:p>
            <a:pPr lvl="2"/>
            <a:r>
              <a:rPr lang="en-US" dirty="0"/>
              <a:t>Oversample of </a:t>
            </a:r>
            <a:r>
              <a:rPr lang="en-US" dirty="0" smtClean="0"/>
              <a:t>375 </a:t>
            </a:r>
            <a:r>
              <a:rPr lang="en-US" dirty="0"/>
              <a:t>in Kenya</a:t>
            </a:r>
          </a:p>
          <a:p>
            <a:r>
              <a:rPr lang="en-US" dirty="0"/>
              <a:t>Adolescents were recruited from schools and community centers in urban poor communities</a:t>
            </a:r>
          </a:p>
          <a:p>
            <a:r>
              <a:rPr lang="en-US" dirty="0"/>
              <a:t>Interviews conducted </a:t>
            </a:r>
            <a:r>
              <a:rPr lang="en-US" dirty="0" smtClean="0"/>
              <a:t>primarily by self-administered </a:t>
            </a:r>
            <a:r>
              <a:rPr lang="en-US" dirty="0"/>
              <a:t>on mobile tablets via Computer Assisted Self Interview (CASI) or Audio-CASI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4E6925-D393-024C-A5F3-5A26BA74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5624513"/>
            <a:ext cx="2057400" cy="273844"/>
          </a:xfrm>
        </p:spPr>
        <p:txBody>
          <a:bodyPr/>
          <a:lstStyle/>
          <a:p>
            <a:fld id="{E632AD41-5FFB-6347-B8FB-BDDB52E11F8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04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AF3711-5163-3949-8660-30C8962F9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1084F5-6498-0246-8FFA-9E68225F3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Identified </a:t>
            </a:r>
            <a:r>
              <a:rPr lang="en-US" dirty="0" smtClean="0"/>
              <a:t>four </a:t>
            </a:r>
            <a:r>
              <a:rPr lang="en-US" dirty="0"/>
              <a:t>specific domains hypothesized to be relevant to this age group and across cultures</a:t>
            </a:r>
          </a:p>
          <a:p>
            <a:pPr lvl="1"/>
            <a:r>
              <a:rPr lang="en-US" dirty="0"/>
              <a:t>Voice</a:t>
            </a:r>
          </a:p>
          <a:p>
            <a:pPr lvl="1"/>
            <a:r>
              <a:rPr lang="en-US" dirty="0"/>
              <a:t>Behavioral control and decision making</a:t>
            </a:r>
          </a:p>
          <a:p>
            <a:pPr lvl="1"/>
            <a:r>
              <a:rPr lang="en-US" dirty="0"/>
              <a:t>Freedom of </a:t>
            </a:r>
            <a:r>
              <a:rPr lang="en-US" dirty="0" smtClean="0"/>
              <a:t>movement</a:t>
            </a:r>
          </a:p>
          <a:p>
            <a:pPr lvl="1"/>
            <a:r>
              <a:rPr lang="en-US" dirty="0" smtClean="0"/>
              <a:t>Economic Empowerment</a:t>
            </a:r>
            <a:endParaRPr lang="en-US" dirty="0"/>
          </a:p>
          <a:p>
            <a:r>
              <a:rPr lang="en-US" dirty="0"/>
              <a:t>Identified questions fielded in other surveys and modified to include as items within a sub-scale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6FCA400-8A8A-4F42-BDBE-649527813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5624513"/>
            <a:ext cx="2057400" cy="273844"/>
          </a:xfrm>
        </p:spPr>
        <p:txBody>
          <a:bodyPr/>
          <a:lstStyle/>
          <a:p>
            <a:fld id="{E632AD41-5FFB-6347-B8FB-BDDB52E11F8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0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xmlns="" id="{3E3AFDA3-03CE-0A47-BAA4-98F54EBD3A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63652" y="1243014"/>
            <a:ext cx="6646070" cy="994172"/>
          </a:xfrm>
        </p:spPr>
        <p:txBody>
          <a:bodyPr/>
          <a:lstStyle/>
          <a:p>
            <a:pPr algn="ctr"/>
            <a:r>
              <a:rPr lang="en-US" altLang="en-US" sz="2400" dirty="0">
                <a:solidFill>
                  <a:srgbClr val="113951"/>
                </a:solidFill>
                <a:latin typeface="Avenir Roman" panose="02000503020000020003" pitchFamily="2" charset="0"/>
              </a:rPr>
              <a:t>Three Dimensions of Empowerment for Early Adolescents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955BAFC9-FFBB-134E-93E3-F17517BC925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57300" y="2114550"/>
          <a:ext cx="6629400" cy="37469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23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90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90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90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274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venir Roman" panose="02000503020000020003" pitchFamily="2" charset="0"/>
                          <a:ea typeface="Arial" charset="0"/>
                          <a:cs typeface="Arial" charset="0"/>
                        </a:rPr>
                        <a:t>Item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charset="0"/>
                        <a:cs typeface="Arial" charset="0"/>
                      </a:endParaRPr>
                    </a:p>
                  </a:txBody>
                  <a:tcPr marL="7345" marR="7345" marT="73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venir Roman" panose="02000503020000020003" pitchFamily="2" charset="0"/>
                          <a:ea typeface="Arial" charset="0"/>
                          <a:cs typeface="Arial" charset="0"/>
                        </a:rPr>
                        <a:t>Voice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charset="0"/>
                        <a:cs typeface="Arial" charset="0"/>
                      </a:endParaRPr>
                    </a:p>
                  </a:txBody>
                  <a:tcPr marL="7345" marR="7345" marT="734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venir Roman" panose="02000503020000020003" pitchFamily="2" charset="0"/>
                          <a:ea typeface="Arial" charset="0"/>
                          <a:cs typeface="Arial" charset="0"/>
                        </a:rPr>
                        <a:t>Freedom of Movement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charset="0"/>
                        <a:cs typeface="Arial" charset="0"/>
                      </a:endParaRPr>
                    </a:p>
                  </a:txBody>
                  <a:tcPr marL="7345" marR="7345" marT="734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venir Roman" panose="02000503020000020003" pitchFamily="2" charset="0"/>
                          <a:ea typeface="Arial" charset="0"/>
                          <a:cs typeface="Arial" charset="0"/>
                        </a:rPr>
                        <a:t>Behavioral Control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charset="0"/>
                        <a:cs typeface="Arial" charset="0"/>
                      </a:endParaRPr>
                    </a:p>
                  </a:txBody>
                  <a:tcPr marL="7345" marR="7345" marT="734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1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venir Roman" panose="02000503020000020003" pitchFamily="2" charset="0"/>
                          <a:ea typeface="Arial" charset="0"/>
                          <a:cs typeface="Arial" charset="0"/>
                        </a:rPr>
                        <a:t>Go to after school activities (like sports clubs)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charset="0"/>
                        <a:cs typeface="Arial" charset="0"/>
                      </a:endParaRPr>
                    </a:p>
                  </a:txBody>
                  <a:tcPr marL="7345" marR="7345" marT="73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E0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Avenir Roman" panose="02000503020000020003" pitchFamily="2" charset="0"/>
                          <a:ea typeface="Arial" charset="0"/>
                          <a:cs typeface="Arial" charset="0"/>
                        </a:rPr>
                        <a:t>0.16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charset="0"/>
                        <a:cs typeface="Arial" charset="0"/>
                      </a:endParaRPr>
                    </a:p>
                  </a:txBody>
                  <a:tcPr marL="7345" marR="7345" marT="734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Avenir Roman" panose="02000503020000020003" pitchFamily="2" charset="0"/>
                          <a:ea typeface="Arial" charset="0"/>
                          <a:cs typeface="Arial" charset="0"/>
                        </a:rPr>
                        <a:t>0.54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charset="0"/>
                        <a:cs typeface="Arial" charset="0"/>
                      </a:endParaRPr>
                    </a:p>
                  </a:txBody>
                  <a:tcPr marL="7345" marR="7345" marT="734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E0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Avenir Roman" panose="02000503020000020003" pitchFamily="2" charset="0"/>
                          <a:ea typeface="Arial" charset="0"/>
                          <a:cs typeface="Arial" charset="0"/>
                        </a:rPr>
                        <a:t>0.28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charset="0"/>
                        <a:cs typeface="Arial" charset="0"/>
                      </a:endParaRPr>
                    </a:p>
                  </a:txBody>
                  <a:tcPr marL="7345" marR="7345" marT="734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1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venir Roman" panose="02000503020000020003" pitchFamily="2" charset="0"/>
                          <a:ea typeface="Arial" charset="0"/>
                          <a:cs typeface="Arial" charset="0"/>
                        </a:rPr>
                        <a:t>Go to a party with boys and girls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charset="0"/>
                        <a:cs typeface="Arial" charset="0"/>
                      </a:endParaRPr>
                    </a:p>
                  </a:txBody>
                  <a:tcPr marL="7345" marR="7345" marT="73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8E0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Avenir Roman" panose="02000503020000020003" pitchFamily="2" charset="0"/>
                          <a:ea typeface="Arial" charset="0"/>
                          <a:cs typeface="Arial" charset="0"/>
                        </a:rPr>
                        <a:t>0.04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charset="0"/>
                        <a:cs typeface="Arial" charset="0"/>
                      </a:endParaRPr>
                    </a:p>
                  </a:txBody>
                  <a:tcPr marL="7345" marR="7345" marT="73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Avenir Roman" panose="02000503020000020003" pitchFamily="2" charset="0"/>
                          <a:ea typeface="Arial" charset="0"/>
                          <a:cs typeface="Arial" charset="0"/>
                        </a:rPr>
                        <a:t>0.75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charset="0"/>
                        <a:cs typeface="Arial" charset="0"/>
                      </a:endParaRPr>
                    </a:p>
                  </a:txBody>
                  <a:tcPr marL="7345" marR="7345" marT="7346" marB="0" anchor="b">
                    <a:solidFill>
                      <a:srgbClr val="D8E0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Avenir Roman" panose="02000503020000020003" pitchFamily="2" charset="0"/>
                          <a:ea typeface="Arial" charset="0"/>
                          <a:cs typeface="Arial" charset="0"/>
                        </a:rPr>
                        <a:t>0.08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charset="0"/>
                        <a:cs typeface="Arial" charset="0"/>
                      </a:endParaRPr>
                    </a:p>
                  </a:txBody>
                  <a:tcPr marL="7345" marR="7345" marT="734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1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venir Roman" panose="02000503020000020003" pitchFamily="2" charset="0"/>
                          <a:ea typeface="Arial" charset="0"/>
                          <a:cs typeface="Arial" charset="0"/>
                        </a:rPr>
                        <a:t>Meet with friends after school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charset="0"/>
                        <a:cs typeface="Arial" charset="0"/>
                      </a:endParaRPr>
                    </a:p>
                  </a:txBody>
                  <a:tcPr marL="7345" marR="7345" marT="73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8E0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Avenir Roman" panose="02000503020000020003" pitchFamily="2" charset="0"/>
                          <a:ea typeface="Arial" charset="0"/>
                          <a:cs typeface="Arial" charset="0"/>
                        </a:rPr>
                        <a:t>0.20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charset="0"/>
                        <a:cs typeface="Arial" charset="0"/>
                      </a:endParaRPr>
                    </a:p>
                  </a:txBody>
                  <a:tcPr marL="7345" marR="7345" marT="73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Avenir Roman" panose="02000503020000020003" pitchFamily="2" charset="0"/>
                          <a:ea typeface="Arial" charset="0"/>
                          <a:cs typeface="Arial" charset="0"/>
                        </a:rPr>
                        <a:t>0.58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charset="0"/>
                        <a:cs typeface="Arial" charset="0"/>
                      </a:endParaRPr>
                    </a:p>
                  </a:txBody>
                  <a:tcPr marL="7345" marR="7345" marT="7346" marB="0" anchor="b">
                    <a:solidFill>
                      <a:srgbClr val="D8E0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Avenir Roman" panose="02000503020000020003" pitchFamily="2" charset="0"/>
                          <a:ea typeface="Arial" charset="0"/>
                          <a:cs typeface="Arial" charset="0"/>
                        </a:rPr>
                        <a:t>0.20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charset="0"/>
                        <a:cs typeface="Arial" charset="0"/>
                      </a:endParaRPr>
                    </a:p>
                  </a:txBody>
                  <a:tcPr marL="7345" marR="7345" marT="734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1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venir Roman" panose="02000503020000020003" pitchFamily="2" charset="0"/>
                          <a:ea typeface="Arial" charset="0"/>
                          <a:cs typeface="Arial" charset="0"/>
                        </a:rPr>
                        <a:t>Got to community center/movies/youth center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charset="0"/>
                        <a:cs typeface="Arial" charset="0"/>
                      </a:endParaRPr>
                    </a:p>
                  </a:txBody>
                  <a:tcPr marL="7345" marR="7345" marT="73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8E0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Avenir Roman" panose="02000503020000020003" pitchFamily="2" charset="0"/>
                          <a:ea typeface="Arial" charset="0"/>
                          <a:cs typeface="Arial" charset="0"/>
                        </a:rPr>
                        <a:t>0.15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charset="0"/>
                        <a:cs typeface="Arial" charset="0"/>
                      </a:endParaRPr>
                    </a:p>
                  </a:txBody>
                  <a:tcPr marL="7345" marR="7345" marT="73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Avenir Roman" panose="02000503020000020003" pitchFamily="2" charset="0"/>
                          <a:ea typeface="Arial" charset="0"/>
                          <a:cs typeface="Arial" charset="0"/>
                        </a:rPr>
                        <a:t>0.76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charset="0"/>
                        <a:cs typeface="Arial" charset="0"/>
                      </a:endParaRPr>
                    </a:p>
                  </a:txBody>
                  <a:tcPr marL="7345" marR="7345" marT="7346" marB="0" anchor="b">
                    <a:solidFill>
                      <a:srgbClr val="D8E0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Roman" panose="02000503020000020003" pitchFamily="2" charset="0"/>
                          <a:ea typeface="Arial" charset="0"/>
                          <a:cs typeface="Arial" charset="0"/>
                        </a:rPr>
                        <a:t>0.10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charset="0"/>
                        <a:cs typeface="Arial" charset="0"/>
                      </a:endParaRPr>
                    </a:p>
                  </a:txBody>
                  <a:tcPr marL="7345" marR="7345" marT="734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1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venir Roman" panose="02000503020000020003" pitchFamily="2" charset="0"/>
                          <a:ea typeface="Arial" charset="0"/>
                          <a:cs typeface="Arial" charset="0"/>
                        </a:rPr>
                        <a:t>Visit a friend of the opposite sex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charset="0"/>
                        <a:cs typeface="Arial" charset="0"/>
                      </a:endParaRPr>
                    </a:p>
                  </a:txBody>
                  <a:tcPr marL="7345" marR="7345" marT="73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8E0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Avenir Roman" panose="02000503020000020003" pitchFamily="2" charset="0"/>
                          <a:ea typeface="Arial" charset="0"/>
                          <a:cs typeface="Arial" charset="0"/>
                        </a:rPr>
                        <a:t>0.15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charset="0"/>
                        <a:cs typeface="Arial" charset="0"/>
                      </a:endParaRPr>
                    </a:p>
                  </a:txBody>
                  <a:tcPr marL="7345" marR="7345" marT="73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Avenir Roman" panose="02000503020000020003" pitchFamily="2" charset="0"/>
                          <a:ea typeface="Arial" charset="0"/>
                          <a:cs typeface="Arial" charset="0"/>
                        </a:rPr>
                        <a:t>0.71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charset="0"/>
                        <a:cs typeface="Arial" charset="0"/>
                      </a:endParaRPr>
                    </a:p>
                  </a:txBody>
                  <a:tcPr marL="7345" marR="7345" marT="7346" marB="0" anchor="b">
                    <a:solidFill>
                      <a:srgbClr val="D8E0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Roman" panose="02000503020000020003" pitchFamily="2" charset="0"/>
                          <a:ea typeface="Arial" charset="0"/>
                          <a:cs typeface="Arial" charset="0"/>
                        </a:rPr>
                        <a:t>0.08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charset="0"/>
                        <a:cs typeface="Arial" charset="0"/>
                      </a:endParaRPr>
                    </a:p>
                  </a:txBody>
                  <a:tcPr marL="7345" marR="7345" marT="734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81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venir Roman" panose="02000503020000020003" pitchFamily="2" charset="0"/>
                          <a:ea typeface="Arial" charset="0"/>
                          <a:cs typeface="Arial" charset="0"/>
                        </a:rPr>
                        <a:t>My parents or guardians ask for my opinion on things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charset="0"/>
                        <a:cs typeface="Arial" charset="0"/>
                      </a:endParaRPr>
                    </a:p>
                  </a:txBody>
                  <a:tcPr marL="7345" marR="7345" marT="73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06B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Avenir Roman" panose="02000503020000020003" pitchFamily="2" charset="0"/>
                          <a:ea typeface="Arial" charset="0"/>
                          <a:cs typeface="Arial" charset="0"/>
                        </a:rPr>
                        <a:t>0.60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charset="0"/>
                        <a:cs typeface="Arial" charset="0"/>
                      </a:endParaRPr>
                    </a:p>
                  </a:txBody>
                  <a:tcPr marL="7345" marR="7345" marT="7346" marB="0" anchor="b">
                    <a:solidFill>
                      <a:srgbClr val="F06B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Avenir Roman" panose="02000503020000020003" pitchFamily="2" charset="0"/>
                          <a:ea typeface="Arial" charset="0"/>
                          <a:cs typeface="Arial" charset="0"/>
                        </a:rPr>
                        <a:t>0.25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charset="0"/>
                        <a:cs typeface="Arial" charset="0"/>
                      </a:endParaRPr>
                    </a:p>
                  </a:txBody>
                  <a:tcPr marL="7345" marR="7345" marT="73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Roman" panose="02000503020000020003" pitchFamily="2" charset="0"/>
                          <a:ea typeface="Arial" charset="0"/>
                          <a:cs typeface="Arial" charset="0"/>
                        </a:rPr>
                        <a:t>0.16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charset="0"/>
                        <a:cs typeface="Arial" charset="0"/>
                      </a:endParaRPr>
                    </a:p>
                  </a:txBody>
                  <a:tcPr marL="7345" marR="7345" marT="734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1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venir Roman" panose="02000503020000020003" pitchFamily="2" charset="0"/>
                          <a:ea typeface="Arial" charset="0"/>
                          <a:cs typeface="Arial" charset="0"/>
                        </a:rPr>
                        <a:t>My parents of guardian listen when I share my opinion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charset="0"/>
                        <a:cs typeface="Arial" charset="0"/>
                      </a:endParaRPr>
                    </a:p>
                  </a:txBody>
                  <a:tcPr marL="7345" marR="7345" marT="73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06B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Avenir Roman" panose="02000503020000020003" pitchFamily="2" charset="0"/>
                          <a:ea typeface="Arial" charset="0"/>
                          <a:cs typeface="Arial" charset="0"/>
                        </a:rPr>
                        <a:t>0.67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charset="0"/>
                        <a:cs typeface="Arial" charset="0"/>
                      </a:endParaRPr>
                    </a:p>
                  </a:txBody>
                  <a:tcPr marL="7345" marR="7345" marT="7346" marB="0" anchor="b">
                    <a:solidFill>
                      <a:srgbClr val="F06B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Avenir Roman" panose="02000503020000020003" pitchFamily="2" charset="0"/>
                          <a:ea typeface="Arial" charset="0"/>
                          <a:cs typeface="Arial" charset="0"/>
                        </a:rPr>
                        <a:t>0.14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charset="0"/>
                        <a:cs typeface="Arial" charset="0"/>
                      </a:endParaRPr>
                    </a:p>
                  </a:txBody>
                  <a:tcPr marL="7345" marR="7345" marT="73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Avenir Roman" panose="02000503020000020003" pitchFamily="2" charset="0"/>
                          <a:ea typeface="Arial" charset="0"/>
                          <a:cs typeface="Arial" charset="0"/>
                        </a:rPr>
                        <a:t>0.18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charset="0"/>
                        <a:cs typeface="Arial" charset="0"/>
                      </a:endParaRPr>
                    </a:p>
                  </a:txBody>
                  <a:tcPr marL="7345" marR="7345" marT="734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1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venir Roman" panose="02000503020000020003" pitchFamily="2" charset="0"/>
                          <a:ea typeface="Arial" charset="0"/>
                          <a:cs typeface="Arial" charset="0"/>
                        </a:rPr>
                        <a:t>My friends ask my advice when they have a problem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charset="0"/>
                        <a:cs typeface="Arial" charset="0"/>
                      </a:endParaRPr>
                    </a:p>
                  </a:txBody>
                  <a:tcPr marL="7345" marR="7345" marT="73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06B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Avenir Roman" panose="02000503020000020003" pitchFamily="2" charset="0"/>
                          <a:ea typeface="Arial" charset="0"/>
                          <a:cs typeface="Arial" charset="0"/>
                        </a:rPr>
                        <a:t>0.62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charset="0"/>
                        <a:cs typeface="Arial" charset="0"/>
                      </a:endParaRPr>
                    </a:p>
                  </a:txBody>
                  <a:tcPr marL="7345" marR="7345" marT="7346" marB="0" anchor="b">
                    <a:solidFill>
                      <a:srgbClr val="F06B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Roman" panose="02000503020000020003" pitchFamily="2" charset="0"/>
                          <a:ea typeface="Arial" charset="0"/>
                          <a:cs typeface="Arial" charset="0"/>
                        </a:rPr>
                        <a:t>0.19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charset="0"/>
                        <a:cs typeface="Arial" charset="0"/>
                      </a:endParaRPr>
                    </a:p>
                  </a:txBody>
                  <a:tcPr marL="7345" marR="7345" marT="73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Roman" panose="02000503020000020003" pitchFamily="2" charset="0"/>
                          <a:ea typeface="Arial" charset="0"/>
                          <a:cs typeface="Arial" charset="0"/>
                        </a:rPr>
                        <a:t>0.20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charset="0"/>
                        <a:cs typeface="Arial" charset="0"/>
                      </a:endParaRPr>
                    </a:p>
                  </a:txBody>
                  <a:tcPr marL="7345" marR="7345" marT="734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74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venir Roman" panose="02000503020000020003" pitchFamily="2" charset="0"/>
                          <a:ea typeface="Arial" charset="0"/>
                          <a:cs typeface="Arial" charset="0"/>
                        </a:rPr>
                        <a:t>If I see something wrong in school or the neighborhood I feel I can tell someone and they will listen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charset="0"/>
                        <a:cs typeface="Arial" charset="0"/>
                      </a:endParaRPr>
                    </a:p>
                  </a:txBody>
                  <a:tcPr marL="7345" marR="7345" marT="73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06B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Avenir Roman" panose="02000503020000020003" pitchFamily="2" charset="0"/>
                          <a:ea typeface="Arial" charset="0"/>
                          <a:cs typeface="Arial" charset="0"/>
                        </a:rPr>
                        <a:t>0.65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charset="0"/>
                        <a:cs typeface="Arial" charset="0"/>
                      </a:endParaRPr>
                    </a:p>
                  </a:txBody>
                  <a:tcPr marL="7345" marR="7345" marT="7346" marB="0" anchor="b">
                    <a:solidFill>
                      <a:srgbClr val="F06B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Roman" panose="02000503020000020003" pitchFamily="2" charset="0"/>
                          <a:ea typeface="Arial" charset="0"/>
                          <a:cs typeface="Arial" charset="0"/>
                        </a:rPr>
                        <a:t>0.17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charset="0"/>
                        <a:cs typeface="Arial" charset="0"/>
                      </a:endParaRPr>
                    </a:p>
                  </a:txBody>
                  <a:tcPr marL="7345" marR="7345" marT="73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Avenir Roman" panose="02000503020000020003" pitchFamily="2" charset="0"/>
                          <a:ea typeface="Arial" charset="0"/>
                          <a:cs typeface="Arial" charset="0"/>
                        </a:rPr>
                        <a:t>0.13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charset="0"/>
                        <a:cs typeface="Arial" charset="0"/>
                      </a:endParaRPr>
                    </a:p>
                  </a:txBody>
                  <a:tcPr marL="7345" marR="7345" marT="734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1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venir Roman" panose="02000503020000020003" pitchFamily="2" charset="0"/>
                          <a:ea typeface="Arial" charset="0"/>
                          <a:cs typeface="Arial" charset="0"/>
                        </a:rPr>
                        <a:t>I can speak up in class when I have a comment or question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charset="0"/>
                        <a:cs typeface="Arial" charset="0"/>
                      </a:endParaRPr>
                    </a:p>
                  </a:txBody>
                  <a:tcPr marL="7345" marR="7345" marT="73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06B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Avenir Roman" panose="02000503020000020003" pitchFamily="2" charset="0"/>
                          <a:ea typeface="Arial" charset="0"/>
                          <a:cs typeface="Arial" charset="0"/>
                        </a:rPr>
                        <a:t>0.64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charset="0"/>
                        <a:cs typeface="Arial" charset="0"/>
                      </a:endParaRPr>
                    </a:p>
                  </a:txBody>
                  <a:tcPr marL="7345" marR="7345" marT="7346" marB="0" anchor="b">
                    <a:solidFill>
                      <a:srgbClr val="F06B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Roman" panose="02000503020000020003" pitchFamily="2" charset="0"/>
                          <a:ea typeface="Arial" charset="0"/>
                          <a:cs typeface="Arial" charset="0"/>
                        </a:rPr>
                        <a:t>0.04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charset="0"/>
                        <a:cs typeface="Arial" charset="0"/>
                      </a:endParaRPr>
                    </a:p>
                  </a:txBody>
                  <a:tcPr marL="7345" marR="7345" marT="73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Roman" panose="02000503020000020003" pitchFamily="2" charset="0"/>
                          <a:ea typeface="Arial" charset="0"/>
                          <a:cs typeface="Arial" charset="0"/>
                        </a:rPr>
                        <a:t>0.23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charset="0"/>
                        <a:cs typeface="Arial" charset="0"/>
                      </a:endParaRPr>
                    </a:p>
                  </a:txBody>
                  <a:tcPr marL="7345" marR="7345" marT="734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1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venir Roman" panose="02000503020000020003" pitchFamily="2" charset="0"/>
                          <a:ea typeface="Arial" charset="0"/>
                          <a:cs typeface="Arial" charset="0"/>
                        </a:rPr>
                        <a:t>I can speak up when I see someone else being hurt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charset="0"/>
                        <a:cs typeface="Arial" charset="0"/>
                      </a:endParaRPr>
                    </a:p>
                  </a:txBody>
                  <a:tcPr marL="7345" marR="7345" marT="73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06B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Avenir Roman" panose="02000503020000020003" pitchFamily="2" charset="0"/>
                          <a:ea typeface="Arial" charset="0"/>
                          <a:cs typeface="Arial" charset="0"/>
                        </a:rPr>
                        <a:t>0.68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charset="0"/>
                        <a:cs typeface="Arial" charset="0"/>
                      </a:endParaRPr>
                    </a:p>
                  </a:txBody>
                  <a:tcPr marL="7345" marR="7345" marT="7346" marB="0" anchor="b">
                    <a:solidFill>
                      <a:srgbClr val="F06B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Avenir Roman" panose="02000503020000020003" pitchFamily="2" charset="0"/>
                          <a:ea typeface="Arial" charset="0"/>
                          <a:cs typeface="Arial" charset="0"/>
                        </a:rPr>
                        <a:t>0.16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charset="0"/>
                        <a:cs typeface="Arial" charset="0"/>
                      </a:endParaRPr>
                    </a:p>
                  </a:txBody>
                  <a:tcPr marL="7345" marR="7345" marT="73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Avenir Roman" panose="02000503020000020003" pitchFamily="2" charset="0"/>
                          <a:ea typeface="Arial" charset="0"/>
                          <a:cs typeface="Arial" charset="0"/>
                        </a:rPr>
                        <a:t>0.13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charset="0"/>
                        <a:cs typeface="Arial" charset="0"/>
                      </a:endParaRPr>
                    </a:p>
                  </a:txBody>
                  <a:tcPr marL="7345" marR="7345" marT="734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1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venir Roman" panose="02000503020000020003" pitchFamily="2" charset="0"/>
                          <a:ea typeface="Arial" charset="0"/>
                          <a:cs typeface="Arial" charset="0"/>
                        </a:rPr>
                        <a:t>I can ask adults for help when I need it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charset="0"/>
                        <a:cs typeface="Arial" charset="0"/>
                      </a:endParaRPr>
                    </a:p>
                  </a:txBody>
                  <a:tcPr marL="7345" marR="7345" marT="73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06B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Avenir Roman" panose="02000503020000020003" pitchFamily="2" charset="0"/>
                          <a:ea typeface="Arial" charset="0"/>
                          <a:cs typeface="Arial" charset="0"/>
                        </a:rPr>
                        <a:t>0.61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charset="0"/>
                        <a:cs typeface="Arial" charset="0"/>
                      </a:endParaRPr>
                    </a:p>
                  </a:txBody>
                  <a:tcPr marL="7345" marR="7345" marT="7346" marB="0" anchor="b">
                    <a:solidFill>
                      <a:srgbClr val="F06B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Avenir Roman" panose="02000503020000020003" pitchFamily="2" charset="0"/>
                          <a:ea typeface="Arial" charset="0"/>
                          <a:cs typeface="Arial" charset="0"/>
                        </a:rPr>
                        <a:t>0.05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charset="0"/>
                        <a:cs typeface="Arial" charset="0"/>
                      </a:endParaRPr>
                    </a:p>
                  </a:txBody>
                  <a:tcPr marL="7345" marR="7345" marT="73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Avenir Roman" panose="02000503020000020003" pitchFamily="2" charset="0"/>
                          <a:ea typeface="Arial" charset="0"/>
                          <a:cs typeface="Arial" charset="0"/>
                        </a:rPr>
                        <a:t>0.18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charset="0"/>
                        <a:cs typeface="Arial" charset="0"/>
                      </a:endParaRPr>
                    </a:p>
                  </a:txBody>
                  <a:tcPr marL="7345" marR="7345" marT="734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1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venir Roman" panose="02000503020000020003" pitchFamily="2" charset="0"/>
                          <a:ea typeface="Arial" charset="0"/>
                          <a:cs typeface="Arial" charset="0"/>
                        </a:rPr>
                        <a:t>What clothes to wear when you are not in school/working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charset="0"/>
                        <a:cs typeface="Arial" charset="0"/>
                      </a:endParaRPr>
                    </a:p>
                  </a:txBody>
                  <a:tcPr marL="7345" marR="7345" marT="73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57CF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Avenir Roman" panose="02000503020000020003" pitchFamily="2" charset="0"/>
                          <a:ea typeface="Arial" charset="0"/>
                          <a:cs typeface="Arial" charset="0"/>
                        </a:rPr>
                        <a:t>0.18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charset="0"/>
                        <a:cs typeface="Arial" charset="0"/>
                      </a:endParaRPr>
                    </a:p>
                  </a:txBody>
                  <a:tcPr marL="7345" marR="7345" marT="73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Avenir Roman" panose="02000503020000020003" pitchFamily="2" charset="0"/>
                          <a:ea typeface="Arial" charset="0"/>
                          <a:cs typeface="Arial" charset="0"/>
                        </a:rPr>
                        <a:t>0.13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charset="0"/>
                        <a:cs typeface="Arial" charset="0"/>
                      </a:endParaRPr>
                    </a:p>
                  </a:txBody>
                  <a:tcPr marL="7345" marR="7345" marT="73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Avenir Roman" panose="02000503020000020003" pitchFamily="2" charset="0"/>
                          <a:ea typeface="Arial" charset="0"/>
                          <a:cs typeface="Arial" charset="0"/>
                        </a:rPr>
                        <a:t>0.65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charset="0"/>
                        <a:cs typeface="Arial" charset="0"/>
                      </a:endParaRPr>
                    </a:p>
                  </a:txBody>
                  <a:tcPr marL="7345" marR="7345" marT="734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7C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71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venir Roman" panose="02000503020000020003" pitchFamily="2" charset="0"/>
                          <a:ea typeface="Arial" charset="0"/>
                          <a:cs typeface="Arial" charset="0"/>
                        </a:rPr>
                        <a:t>What to do in your free time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charset="0"/>
                        <a:cs typeface="Arial" charset="0"/>
                      </a:endParaRPr>
                    </a:p>
                  </a:txBody>
                  <a:tcPr marL="7345" marR="7345" marT="73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57CF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Avenir Roman" panose="02000503020000020003" pitchFamily="2" charset="0"/>
                          <a:ea typeface="Arial" charset="0"/>
                          <a:cs typeface="Arial" charset="0"/>
                        </a:rPr>
                        <a:t>0.22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charset="0"/>
                        <a:cs typeface="Arial" charset="0"/>
                      </a:endParaRPr>
                    </a:p>
                  </a:txBody>
                  <a:tcPr marL="7345" marR="7345" marT="73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Roman" panose="02000503020000020003" pitchFamily="2" charset="0"/>
                          <a:ea typeface="Arial" charset="0"/>
                          <a:cs typeface="Arial" charset="0"/>
                        </a:rPr>
                        <a:t>0.24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charset="0"/>
                        <a:cs typeface="Arial" charset="0"/>
                      </a:endParaRPr>
                    </a:p>
                  </a:txBody>
                  <a:tcPr marL="7345" marR="7345" marT="73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Avenir Roman" panose="02000503020000020003" pitchFamily="2" charset="0"/>
                          <a:ea typeface="Arial" charset="0"/>
                          <a:cs typeface="Arial" charset="0"/>
                        </a:rPr>
                        <a:t>0.66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charset="0"/>
                        <a:cs typeface="Arial" charset="0"/>
                      </a:endParaRPr>
                    </a:p>
                  </a:txBody>
                  <a:tcPr marL="7345" marR="7345" marT="734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7C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71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Avenir Roman" panose="02000503020000020003" pitchFamily="2" charset="0"/>
                          <a:ea typeface="Arial" charset="0"/>
                          <a:cs typeface="Arial" charset="0"/>
                        </a:rPr>
                        <a:t>What to eat when you are not at home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charset="0"/>
                        <a:cs typeface="Arial" charset="0"/>
                      </a:endParaRPr>
                    </a:p>
                  </a:txBody>
                  <a:tcPr marL="7345" marR="7345" marT="73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57CF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Avenir Roman" panose="02000503020000020003" pitchFamily="2" charset="0"/>
                          <a:ea typeface="Arial" charset="0"/>
                          <a:cs typeface="Arial" charset="0"/>
                        </a:rPr>
                        <a:t>0.16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charset="0"/>
                        <a:cs typeface="Arial" charset="0"/>
                      </a:endParaRPr>
                    </a:p>
                  </a:txBody>
                  <a:tcPr marL="7345" marR="7345" marT="73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Roman" panose="02000503020000020003" pitchFamily="2" charset="0"/>
                          <a:ea typeface="Arial" charset="0"/>
                          <a:cs typeface="Arial" charset="0"/>
                        </a:rPr>
                        <a:t>0.24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charset="0"/>
                        <a:cs typeface="Arial" charset="0"/>
                      </a:endParaRPr>
                    </a:p>
                  </a:txBody>
                  <a:tcPr marL="7345" marR="7345" marT="73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Avenir Roman" panose="02000503020000020003" pitchFamily="2" charset="0"/>
                          <a:ea typeface="Arial" charset="0"/>
                          <a:cs typeface="Arial" charset="0"/>
                        </a:rPr>
                        <a:t>0.62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charset="0"/>
                        <a:cs typeface="Arial" charset="0"/>
                      </a:endParaRPr>
                    </a:p>
                  </a:txBody>
                  <a:tcPr marL="7345" marR="7345" marT="734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7C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71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venir Roman" panose="02000503020000020003" pitchFamily="2" charset="0"/>
                          <a:ea typeface="Arial" charset="0"/>
                          <a:cs typeface="Arial" charset="0"/>
                        </a:rPr>
                        <a:t>How much education you will get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charset="0"/>
                        <a:cs typeface="Arial" charset="0"/>
                      </a:endParaRPr>
                    </a:p>
                  </a:txBody>
                  <a:tcPr marL="7345" marR="7345" marT="73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57CF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Avenir Roman" panose="02000503020000020003" pitchFamily="2" charset="0"/>
                          <a:ea typeface="Arial" charset="0"/>
                          <a:cs typeface="Arial" charset="0"/>
                        </a:rPr>
                        <a:t>0.25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charset="0"/>
                        <a:cs typeface="Arial" charset="0"/>
                      </a:endParaRPr>
                    </a:p>
                  </a:txBody>
                  <a:tcPr marL="7345" marR="7345" marT="73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Roman" panose="02000503020000020003" pitchFamily="2" charset="0"/>
                          <a:ea typeface="Arial" charset="0"/>
                          <a:cs typeface="Arial" charset="0"/>
                        </a:rPr>
                        <a:t>0.04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charset="0"/>
                        <a:cs typeface="Arial" charset="0"/>
                      </a:endParaRPr>
                    </a:p>
                  </a:txBody>
                  <a:tcPr marL="7345" marR="7345" marT="73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Avenir Roman" panose="02000503020000020003" pitchFamily="2" charset="0"/>
                          <a:ea typeface="Arial" charset="0"/>
                          <a:cs typeface="Arial" charset="0"/>
                        </a:rPr>
                        <a:t>0.47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charset="0"/>
                        <a:cs typeface="Arial" charset="0"/>
                      </a:endParaRPr>
                    </a:p>
                  </a:txBody>
                  <a:tcPr marL="7345" marR="7345" marT="734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7C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71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venir Roman" panose="02000503020000020003" pitchFamily="2" charset="0"/>
                          <a:ea typeface="Arial" charset="0"/>
                          <a:cs typeface="Arial" charset="0"/>
                        </a:rPr>
                        <a:t>Who you can have as friends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charset="0"/>
                        <a:cs typeface="Arial" charset="0"/>
                      </a:endParaRPr>
                    </a:p>
                  </a:txBody>
                  <a:tcPr marL="7345" marR="7345" marT="73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CF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Avenir Roman" panose="02000503020000020003" pitchFamily="2" charset="0"/>
                          <a:ea typeface="Arial" charset="0"/>
                          <a:cs typeface="Arial" charset="0"/>
                        </a:rPr>
                        <a:t>0.21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charset="0"/>
                        <a:cs typeface="Arial" charset="0"/>
                      </a:endParaRPr>
                    </a:p>
                  </a:txBody>
                  <a:tcPr marL="7345" marR="7345" marT="734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Avenir Roman" panose="02000503020000020003" pitchFamily="2" charset="0"/>
                          <a:ea typeface="Arial" charset="0"/>
                          <a:cs typeface="Arial" charset="0"/>
                        </a:rPr>
                        <a:t>0.01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charset="0"/>
                        <a:cs typeface="Arial" charset="0"/>
                      </a:endParaRPr>
                    </a:p>
                  </a:txBody>
                  <a:tcPr marL="7345" marR="7345" marT="734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Avenir Roman" panose="02000503020000020003" pitchFamily="2" charset="0"/>
                          <a:ea typeface="Arial" charset="0"/>
                          <a:cs typeface="Arial" charset="0"/>
                        </a:rPr>
                        <a:t>0.61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charset="0"/>
                        <a:cs typeface="Arial" charset="0"/>
                      </a:endParaRPr>
                    </a:p>
                  </a:txBody>
                  <a:tcPr marL="7345" marR="7345" marT="734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C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673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venir Roman" panose="02000503020000020003" pitchFamily="2" charset="0"/>
                          <a:ea typeface="Arial" charset="0"/>
                          <a:cs typeface="Arial" charset="0"/>
                        </a:rPr>
                        <a:t>Cronbach's Alpha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charset="0"/>
                        <a:cs typeface="Arial" charset="0"/>
                      </a:endParaRPr>
                    </a:p>
                  </a:txBody>
                  <a:tcPr marL="7345" marR="7345" marT="73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Avenir Roman" panose="02000503020000020003" pitchFamily="2" charset="0"/>
                          <a:ea typeface="Arial" charset="0"/>
                          <a:cs typeface="Arial" charset="0"/>
                        </a:rPr>
                        <a:t>0.80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charset="0"/>
                        <a:cs typeface="Arial" charset="0"/>
                      </a:endParaRPr>
                    </a:p>
                  </a:txBody>
                  <a:tcPr marL="7345" marR="7345" marT="734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Roman" panose="02000503020000020003" pitchFamily="2" charset="0"/>
                          <a:ea typeface="Arial" charset="0"/>
                          <a:cs typeface="Arial" charset="0"/>
                        </a:rPr>
                        <a:t>0.75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charset="0"/>
                        <a:cs typeface="Arial" charset="0"/>
                      </a:endParaRPr>
                    </a:p>
                  </a:txBody>
                  <a:tcPr marL="7345" marR="7345" marT="734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Avenir Roman" panose="02000503020000020003" pitchFamily="2" charset="0"/>
                          <a:ea typeface="Arial" charset="0"/>
                          <a:cs typeface="Arial" charset="0"/>
                        </a:rPr>
                        <a:t>0.71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charset="0"/>
                        <a:cs typeface="Arial" charset="0"/>
                      </a:endParaRPr>
                    </a:p>
                  </a:txBody>
                  <a:tcPr marL="7345" marR="7345" marT="734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673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venir Roman" panose="02000503020000020003" pitchFamily="2" charset="0"/>
                          <a:ea typeface="Arial" charset="0"/>
                          <a:cs typeface="Arial" charset="0"/>
                        </a:rPr>
                        <a:t>Total % of Variance Explained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charset="0"/>
                        <a:cs typeface="Arial" charset="0"/>
                      </a:endParaRPr>
                    </a:p>
                  </a:txBody>
                  <a:tcPr marL="7345" marR="7345" marT="73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Avenir Roman" panose="02000503020000020003" pitchFamily="2" charset="0"/>
                          <a:ea typeface="Arial" charset="0"/>
                          <a:cs typeface="Arial" charset="0"/>
                        </a:rPr>
                        <a:t>42.97%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charset="0"/>
                        <a:cs typeface="Arial" charset="0"/>
                      </a:endParaRPr>
                    </a:p>
                  </a:txBody>
                  <a:tcPr marL="7345" marR="7345" marT="734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Avenir Roman" panose="02000503020000020003" pitchFamily="2" charset="0"/>
                          <a:ea typeface="Arial" charset="0"/>
                          <a:cs typeface="Arial" charset="0"/>
                        </a:rPr>
                        <a:t>34.80%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charset="0"/>
                        <a:cs typeface="Arial" charset="0"/>
                      </a:endParaRPr>
                    </a:p>
                  </a:txBody>
                  <a:tcPr marL="7345" marR="7345" marT="734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Avenir Roman" panose="02000503020000020003" pitchFamily="2" charset="0"/>
                          <a:ea typeface="Arial" charset="0"/>
                          <a:cs typeface="Arial" charset="0"/>
                        </a:rPr>
                        <a:t>29.81%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charset="0"/>
                        <a:cs typeface="Arial" charset="0"/>
                      </a:endParaRPr>
                    </a:p>
                  </a:txBody>
                  <a:tcPr marL="7345" marR="7345" marT="734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  <p:grpSp>
        <p:nvGrpSpPr>
          <p:cNvPr id="4" name="Group 24">
            <a:extLst>
              <a:ext uri="{FF2B5EF4-FFF2-40B4-BE49-F238E27FC236}">
                <a16:creationId xmlns:a16="http://schemas.microsoft.com/office/drawing/2014/main" xmlns="" id="{3BBE2DF5-0B08-4240-89FA-D6F81665C976}"/>
              </a:ext>
            </a:extLst>
          </p:cNvPr>
          <p:cNvGrpSpPr>
            <a:grpSpLocks/>
          </p:cNvGrpSpPr>
          <p:nvPr/>
        </p:nvGrpSpPr>
        <p:grpSpPr bwMode="auto">
          <a:xfrm>
            <a:off x="1085850" y="954883"/>
            <a:ext cx="1804988" cy="270272"/>
            <a:chOff x="154184" y="1981200"/>
            <a:chExt cx="838200" cy="72258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23459896-BE69-FA45-AC8D-3B91C5132B85}"/>
                </a:ext>
              </a:extLst>
            </p:cNvPr>
            <p:cNvSpPr/>
            <p:nvPr/>
          </p:nvSpPr>
          <p:spPr>
            <a:xfrm>
              <a:off x="212239" y="1981200"/>
              <a:ext cx="722091" cy="72258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786C4130-88C5-ED46-B1F1-1094B93A2274}"/>
                </a:ext>
              </a:extLst>
            </p:cNvPr>
            <p:cNvSpPr txBox="1"/>
            <p:nvPr/>
          </p:nvSpPr>
          <p:spPr>
            <a:xfrm>
              <a:off x="154184" y="2095794"/>
              <a:ext cx="838200" cy="5710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788" dirty="0">
                  <a:solidFill>
                    <a:schemeClr val="bg1"/>
                  </a:solidFill>
                  <a:latin typeface="Avenir Roman" panose="02000503020000020003" pitchFamily="2" charset="0"/>
                </a:rPr>
                <a:t>Study Overview</a:t>
              </a:r>
            </a:p>
          </p:txBody>
        </p:sp>
      </p:grpSp>
      <p:grpSp>
        <p:nvGrpSpPr>
          <p:cNvPr id="8" name="Group 25">
            <a:extLst>
              <a:ext uri="{FF2B5EF4-FFF2-40B4-BE49-F238E27FC236}">
                <a16:creationId xmlns:a16="http://schemas.microsoft.com/office/drawing/2014/main" xmlns="" id="{44F3A425-0BCF-4E44-93A3-6FE518564C4F}"/>
              </a:ext>
            </a:extLst>
          </p:cNvPr>
          <p:cNvGrpSpPr>
            <a:grpSpLocks/>
          </p:cNvGrpSpPr>
          <p:nvPr/>
        </p:nvGrpSpPr>
        <p:grpSpPr bwMode="auto">
          <a:xfrm>
            <a:off x="2801541" y="953691"/>
            <a:ext cx="1804988" cy="270272"/>
            <a:chOff x="154184" y="1981200"/>
            <a:chExt cx="838200" cy="72258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AE375F86-231D-FC43-AC6C-B6BAE750045A}"/>
                </a:ext>
              </a:extLst>
            </p:cNvPr>
            <p:cNvSpPr/>
            <p:nvPr/>
          </p:nvSpPr>
          <p:spPr>
            <a:xfrm>
              <a:off x="212239" y="1981200"/>
              <a:ext cx="722091" cy="72258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F3A7C763-56FD-564A-9295-3E693405681A}"/>
                </a:ext>
              </a:extLst>
            </p:cNvPr>
            <p:cNvSpPr txBox="1"/>
            <p:nvPr/>
          </p:nvSpPr>
          <p:spPr>
            <a:xfrm>
              <a:off x="154184" y="2095796"/>
              <a:ext cx="838200" cy="5710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788" dirty="0">
                  <a:solidFill>
                    <a:schemeClr val="bg1"/>
                  </a:solidFill>
                  <a:latin typeface="Avenir Roman" panose="02000503020000020003" pitchFamily="2" charset="0"/>
                </a:rPr>
                <a:t>Formative Research</a:t>
              </a:r>
            </a:p>
          </p:txBody>
        </p:sp>
      </p:grpSp>
      <p:grpSp>
        <p:nvGrpSpPr>
          <p:cNvPr id="11" name="Group 28">
            <a:extLst>
              <a:ext uri="{FF2B5EF4-FFF2-40B4-BE49-F238E27FC236}">
                <a16:creationId xmlns:a16="http://schemas.microsoft.com/office/drawing/2014/main" xmlns="" id="{37195CAE-E86A-1A40-8BAF-E55B30E87CB6}"/>
              </a:ext>
            </a:extLst>
          </p:cNvPr>
          <p:cNvGrpSpPr>
            <a:grpSpLocks/>
          </p:cNvGrpSpPr>
          <p:nvPr/>
        </p:nvGrpSpPr>
        <p:grpSpPr bwMode="auto">
          <a:xfrm>
            <a:off x="4512469" y="953691"/>
            <a:ext cx="1804988" cy="270272"/>
            <a:chOff x="154184" y="1981200"/>
            <a:chExt cx="838200" cy="72258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8AC17461-750C-EC46-9A13-1E1BF0E9E610}"/>
                </a:ext>
              </a:extLst>
            </p:cNvPr>
            <p:cNvSpPr/>
            <p:nvPr/>
          </p:nvSpPr>
          <p:spPr>
            <a:xfrm>
              <a:off x="212239" y="1981200"/>
              <a:ext cx="722091" cy="72258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E53633A9-98CA-0442-9E42-55A0D5DAF73D}"/>
                </a:ext>
              </a:extLst>
            </p:cNvPr>
            <p:cNvSpPr txBox="1"/>
            <p:nvPr/>
          </p:nvSpPr>
          <p:spPr>
            <a:xfrm>
              <a:off x="154184" y="2095794"/>
              <a:ext cx="838200" cy="5710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788" dirty="0">
                  <a:solidFill>
                    <a:schemeClr val="bg1"/>
                  </a:solidFill>
                  <a:latin typeface="Avenir Roman" panose="02000503020000020003" pitchFamily="2" charset="0"/>
                </a:rPr>
                <a:t>Longitudinal Research</a:t>
              </a:r>
            </a:p>
          </p:txBody>
        </p:sp>
      </p:grpSp>
      <p:grpSp>
        <p:nvGrpSpPr>
          <p:cNvPr id="14" name="Group 34">
            <a:extLst>
              <a:ext uri="{FF2B5EF4-FFF2-40B4-BE49-F238E27FC236}">
                <a16:creationId xmlns:a16="http://schemas.microsoft.com/office/drawing/2014/main" xmlns="" id="{BD96B950-6F1A-F348-8CA1-FB05F18A2178}"/>
              </a:ext>
            </a:extLst>
          </p:cNvPr>
          <p:cNvGrpSpPr>
            <a:grpSpLocks/>
          </p:cNvGrpSpPr>
          <p:nvPr/>
        </p:nvGrpSpPr>
        <p:grpSpPr bwMode="auto">
          <a:xfrm>
            <a:off x="6223397" y="953691"/>
            <a:ext cx="1804988" cy="270272"/>
            <a:chOff x="154184" y="1981200"/>
            <a:chExt cx="838200" cy="72258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478C062-EEE2-EB48-BD2F-1D1610D14386}"/>
                </a:ext>
              </a:extLst>
            </p:cNvPr>
            <p:cNvSpPr/>
            <p:nvPr/>
          </p:nvSpPr>
          <p:spPr>
            <a:xfrm>
              <a:off x="212239" y="1981200"/>
              <a:ext cx="722091" cy="722586"/>
            </a:xfrm>
            <a:prstGeom prst="rect">
              <a:avLst/>
            </a:prstGeom>
            <a:solidFill>
              <a:srgbClr val="57CF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743F325D-BC64-BC48-A377-EF17D3324709}"/>
                </a:ext>
              </a:extLst>
            </p:cNvPr>
            <p:cNvSpPr txBox="1"/>
            <p:nvPr/>
          </p:nvSpPr>
          <p:spPr>
            <a:xfrm>
              <a:off x="154184" y="2095794"/>
              <a:ext cx="838200" cy="5710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788" dirty="0">
                  <a:solidFill>
                    <a:schemeClr val="bg1"/>
                  </a:solidFill>
                  <a:latin typeface="Avenir Roman" panose="02000503020000020003" pitchFamily="2" charset="0"/>
                </a:rPr>
                <a:t>Baseline Findings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66084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9" name="Group 24">
            <a:extLst>
              <a:ext uri="{FF2B5EF4-FFF2-40B4-BE49-F238E27FC236}">
                <a16:creationId xmlns="" xmlns:a16="http://schemas.microsoft.com/office/drawing/2014/main" id="{96E2EDC2-0799-E44C-8EC1-B635F9B12486}"/>
              </a:ext>
            </a:extLst>
          </p:cNvPr>
          <p:cNvGrpSpPr>
            <a:grpSpLocks/>
          </p:cNvGrpSpPr>
          <p:nvPr/>
        </p:nvGrpSpPr>
        <p:grpSpPr bwMode="auto">
          <a:xfrm>
            <a:off x="-76200" y="130175"/>
            <a:ext cx="2406650" cy="360363"/>
            <a:chOff x="154184" y="1981200"/>
            <a:chExt cx="838200" cy="722586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8B0AA04D-63E6-4745-8497-FE68B6148C1D}"/>
                </a:ext>
              </a:extLst>
            </p:cNvPr>
            <p:cNvSpPr/>
            <p:nvPr/>
          </p:nvSpPr>
          <p:spPr>
            <a:xfrm>
              <a:off x="212239" y="1981200"/>
              <a:ext cx="722091" cy="722586"/>
            </a:xfrm>
            <a:prstGeom prst="rect">
              <a:avLst/>
            </a:prstGeom>
            <a:solidFill>
              <a:srgbClr val="11395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A8F38D9D-0C37-5D4F-8153-DE4407146A83}"/>
                </a:ext>
              </a:extLst>
            </p:cNvPr>
            <p:cNvSpPr txBox="1"/>
            <p:nvPr/>
          </p:nvSpPr>
          <p:spPr>
            <a:xfrm>
              <a:off x="154184" y="2095795"/>
              <a:ext cx="838200" cy="5061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solidFill>
                    <a:schemeClr val="bg1"/>
                  </a:solidFill>
                  <a:latin typeface="Avenir Roman" panose="02000503020000020003" pitchFamily="2" charset="0"/>
                </a:rPr>
                <a:t>Study Overview</a:t>
              </a:r>
            </a:p>
          </p:txBody>
        </p:sp>
      </p:grpSp>
      <p:grpSp>
        <p:nvGrpSpPr>
          <p:cNvPr id="12290" name="Group 25">
            <a:extLst>
              <a:ext uri="{FF2B5EF4-FFF2-40B4-BE49-F238E27FC236}">
                <a16:creationId xmlns="" xmlns:a16="http://schemas.microsoft.com/office/drawing/2014/main" id="{184EFAB7-17D9-8F4C-936E-9BB478C323A6}"/>
              </a:ext>
            </a:extLst>
          </p:cNvPr>
          <p:cNvGrpSpPr>
            <a:grpSpLocks/>
          </p:cNvGrpSpPr>
          <p:nvPr/>
        </p:nvGrpSpPr>
        <p:grpSpPr bwMode="auto">
          <a:xfrm>
            <a:off x="2211388" y="128588"/>
            <a:ext cx="2406650" cy="360362"/>
            <a:chOff x="154184" y="1981200"/>
            <a:chExt cx="838200" cy="722586"/>
          </a:xfrm>
        </p:grpSpPr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C29BD9DB-6F08-6F48-BC74-94BB08C2EB37}"/>
                </a:ext>
              </a:extLst>
            </p:cNvPr>
            <p:cNvSpPr/>
            <p:nvPr/>
          </p:nvSpPr>
          <p:spPr>
            <a:xfrm>
              <a:off x="212239" y="1981200"/>
              <a:ext cx="722091" cy="722586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DB3FEA37-D489-1445-A696-06F9B703BE21}"/>
                </a:ext>
              </a:extLst>
            </p:cNvPr>
            <p:cNvSpPr txBox="1"/>
            <p:nvPr/>
          </p:nvSpPr>
          <p:spPr>
            <a:xfrm>
              <a:off x="154184" y="2095795"/>
              <a:ext cx="838200" cy="5061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solidFill>
                    <a:schemeClr val="bg1"/>
                  </a:solidFill>
                  <a:latin typeface="Avenir Roman" panose="02000503020000020003" pitchFamily="2" charset="0"/>
                </a:rPr>
                <a:t>Formative Research</a:t>
              </a:r>
            </a:p>
          </p:txBody>
        </p:sp>
      </p:grpSp>
      <p:grpSp>
        <p:nvGrpSpPr>
          <p:cNvPr id="12291" name="Group 28">
            <a:extLst>
              <a:ext uri="{FF2B5EF4-FFF2-40B4-BE49-F238E27FC236}">
                <a16:creationId xmlns="" xmlns:a16="http://schemas.microsoft.com/office/drawing/2014/main" id="{49FE7A68-A31D-AB47-B11C-832617541DDB}"/>
              </a:ext>
            </a:extLst>
          </p:cNvPr>
          <p:cNvGrpSpPr>
            <a:grpSpLocks/>
          </p:cNvGrpSpPr>
          <p:nvPr/>
        </p:nvGrpSpPr>
        <p:grpSpPr bwMode="auto">
          <a:xfrm>
            <a:off x="4492625" y="128588"/>
            <a:ext cx="2406650" cy="360362"/>
            <a:chOff x="154184" y="1981200"/>
            <a:chExt cx="838200" cy="722586"/>
          </a:xfrm>
        </p:grpSpPr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675154CB-CBA7-5742-8CC3-4D37BF35DE5D}"/>
                </a:ext>
              </a:extLst>
            </p:cNvPr>
            <p:cNvSpPr/>
            <p:nvPr/>
          </p:nvSpPr>
          <p:spPr>
            <a:xfrm>
              <a:off x="212239" y="1981200"/>
              <a:ext cx="722091" cy="722586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18A03438-A1BA-5741-889A-113E5F3FA9F8}"/>
                </a:ext>
              </a:extLst>
            </p:cNvPr>
            <p:cNvSpPr txBox="1"/>
            <p:nvPr/>
          </p:nvSpPr>
          <p:spPr>
            <a:xfrm>
              <a:off x="154184" y="2095795"/>
              <a:ext cx="838200" cy="5061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solidFill>
                    <a:schemeClr val="bg1"/>
                  </a:solidFill>
                  <a:latin typeface="Avenir Roman" panose="02000503020000020003" pitchFamily="2" charset="0"/>
                </a:rPr>
                <a:t>Longitudinal Research</a:t>
              </a:r>
            </a:p>
          </p:txBody>
        </p:sp>
      </p:grpSp>
      <p:grpSp>
        <p:nvGrpSpPr>
          <p:cNvPr id="12292" name="Group 34">
            <a:extLst>
              <a:ext uri="{FF2B5EF4-FFF2-40B4-BE49-F238E27FC236}">
                <a16:creationId xmlns="" xmlns:a16="http://schemas.microsoft.com/office/drawing/2014/main" id="{1517AB74-B196-884C-A341-9CAE8C387CF9}"/>
              </a:ext>
            </a:extLst>
          </p:cNvPr>
          <p:cNvGrpSpPr>
            <a:grpSpLocks/>
          </p:cNvGrpSpPr>
          <p:nvPr/>
        </p:nvGrpSpPr>
        <p:grpSpPr bwMode="auto">
          <a:xfrm>
            <a:off x="6773863" y="128588"/>
            <a:ext cx="2406650" cy="360362"/>
            <a:chOff x="154184" y="1981200"/>
            <a:chExt cx="838200" cy="722586"/>
          </a:xfrm>
        </p:grpSpPr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C6230382-EF7B-4C44-BE41-A670EBAC6DD7}"/>
                </a:ext>
              </a:extLst>
            </p:cNvPr>
            <p:cNvSpPr/>
            <p:nvPr/>
          </p:nvSpPr>
          <p:spPr>
            <a:xfrm>
              <a:off x="212239" y="1981200"/>
              <a:ext cx="722091" cy="722586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E81DCC8A-3DC0-0D49-8104-202E5B0E1225}"/>
                </a:ext>
              </a:extLst>
            </p:cNvPr>
            <p:cNvSpPr txBox="1"/>
            <p:nvPr/>
          </p:nvSpPr>
          <p:spPr>
            <a:xfrm>
              <a:off x="154184" y="2095795"/>
              <a:ext cx="838200" cy="5061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solidFill>
                    <a:schemeClr val="bg1"/>
                  </a:solidFill>
                  <a:latin typeface="Avenir Roman" panose="02000503020000020003" pitchFamily="2" charset="0"/>
                </a:rPr>
                <a:t>Baseline Findings</a:t>
              </a:r>
            </a:p>
          </p:txBody>
        </p:sp>
      </p:grpSp>
      <p:pic>
        <p:nvPicPr>
          <p:cNvPr id="12293" name="Picture 14">
            <a:extLst>
              <a:ext uri="{FF2B5EF4-FFF2-40B4-BE49-F238E27FC236}">
                <a16:creationId xmlns="" xmlns:a16="http://schemas.microsoft.com/office/drawing/2014/main" id="{F47D4881-3D87-6440-8C1C-47C60EE94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09" b="40450"/>
          <a:stretch>
            <a:fillRect/>
          </a:stretch>
        </p:blipFill>
        <p:spPr bwMode="auto">
          <a:xfrm>
            <a:off x="0" y="1447800"/>
            <a:ext cx="2073275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Box 1">
            <a:extLst>
              <a:ext uri="{FF2B5EF4-FFF2-40B4-BE49-F238E27FC236}">
                <a16:creationId xmlns="" xmlns:a16="http://schemas.microsoft.com/office/drawing/2014/main" id="{B8EC2381-DDDF-1048-88B0-1E444E8DC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3" y="3190875"/>
            <a:ext cx="3551237" cy="147732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000" b="1" dirty="0">
                <a:solidFill>
                  <a:srgbClr val="F06C45"/>
                </a:solidFill>
                <a:latin typeface="Bookman Old Style" panose="02050604050505020204" pitchFamily="18" charset="0"/>
              </a:rPr>
              <a:t>WHY </a:t>
            </a:r>
          </a:p>
          <a:p>
            <a:pPr eaLnBrk="1" hangingPunct="1"/>
            <a:r>
              <a:rPr lang="en-US" altLang="en-US" sz="3000" b="1" dirty="0">
                <a:solidFill>
                  <a:srgbClr val="F06C45"/>
                </a:solidFill>
                <a:latin typeface="Bookman Old Style" panose="02050604050505020204" pitchFamily="18" charset="0"/>
              </a:rPr>
              <a:t>EARLY </a:t>
            </a:r>
            <a:r>
              <a:rPr lang="en-US" altLang="en-US" sz="3000" b="1" dirty="0" smtClean="0">
                <a:solidFill>
                  <a:srgbClr val="F06C45"/>
                </a:solidFill>
                <a:latin typeface="Bookman Old Style" panose="02050604050505020204" pitchFamily="18" charset="0"/>
              </a:rPr>
              <a:t>ADOLESCENCE?</a:t>
            </a:r>
            <a:endParaRPr lang="en-US" altLang="en-US" sz="3000" b="1" dirty="0">
              <a:solidFill>
                <a:srgbClr val="F06C45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296D8CD-1EAE-4940-9776-AA726306FCDB}"/>
              </a:ext>
            </a:extLst>
          </p:cNvPr>
          <p:cNvSpPr txBox="1"/>
          <p:nvPr/>
        </p:nvSpPr>
        <p:spPr>
          <a:xfrm>
            <a:off x="3810000" y="546100"/>
            <a:ext cx="5203827" cy="4732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15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113951"/>
                </a:solidFill>
                <a:latin typeface="Avenir Roman" panose="02000503020000020003" pitchFamily="2" charset="0"/>
              </a:rPr>
              <a:t>The age of puberty is declining globally.</a:t>
            </a:r>
          </a:p>
          <a:p>
            <a:pPr marL="342900" lvl="0" indent="-342900" eaLnBrk="1" fontAlgn="auto" hangingPunct="1">
              <a:spcBef>
                <a:spcPts val="0"/>
              </a:spcBef>
              <a:spcAft>
                <a:spcPts val="15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Over the past 20 years our understanding of adolescent development has expanded dramatically with a particular focus on the plasticity of the adolescent brain.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15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With puberty a girl’s world shrink while a boy’s world expands.</a:t>
            </a:r>
            <a:endParaRPr lang="en-US" sz="2400" dirty="0"/>
          </a:p>
          <a:p>
            <a:pPr marL="342900" indent="-342900" eaLnBrk="1" fontAlgn="auto" hangingPunct="1">
              <a:spcBef>
                <a:spcPts val="0"/>
              </a:spcBef>
              <a:spcAft>
                <a:spcPts val="15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113951"/>
              </a:solidFill>
              <a:latin typeface="Avenir Roman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66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F572E2-0B3C-1B49-86EA-3FF354C46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 – </a:t>
            </a:r>
            <a:r>
              <a:rPr lang="en-US" dirty="0" smtClean="0"/>
              <a:t>Economic Empowerment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A125BF3A-1BDF-5546-8931-19B5117270B5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-521804" y="1862813"/>
          <a:ext cx="9839737" cy="723507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31234">
                  <a:extLst>
                    <a:ext uri="{9D8B030D-6E8A-4147-A177-3AD203B41FA5}">
                      <a16:colId xmlns:a16="http://schemas.microsoft.com/office/drawing/2014/main" xmlns="" val="3011163406"/>
                    </a:ext>
                  </a:extLst>
                </a:gridCol>
                <a:gridCol w="5113682">
                  <a:extLst>
                    <a:ext uri="{9D8B030D-6E8A-4147-A177-3AD203B41FA5}">
                      <a16:colId xmlns:a16="http://schemas.microsoft.com/office/drawing/2014/main" xmlns="" val="3336120936"/>
                    </a:ext>
                  </a:extLst>
                </a:gridCol>
                <a:gridCol w="3294821">
                  <a:extLst>
                    <a:ext uri="{9D8B030D-6E8A-4147-A177-3AD203B41FA5}">
                      <a16:colId xmlns:a16="http://schemas.microsoft.com/office/drawing/2014/main" xmlns="" val="886079152"/>
                    </a:ext>
                  </a:extLst>
                </a:gridCol>
              </a:tblGrid>
              <a:tr h="9215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 smtClean="0">
                          <a:effectLst/>
                        </a:rPr>
                        <a:t>In the last 6 months did</a:t>
                      </a:r>
                      <a:r>
                        <a:rPr lang="en-US" sz="1500" u="none" strike="noStrike" baseline="0" dirty="0" smtClean="0">
                          <a:effectLst/>
                        </a:rPr>
                        <a:t> you do anything to get money?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Items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Response Options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xmlns="" val="3099195644"/>
                  </a:ext>
                </a:extLst>
              </a:tr>
              <a:tr h="2064544">
                <a:tc rowSpan="4"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did you do in the last 6 months to earn money (check as many as apply)?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Day labor or temporary work</a:t>
                      </a:r>
                      <a:endParaRPr lang="en-US" sz="1400" dirty="0" smtClean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Worked for family (such as parents or relatives)</a:t>
                      </a:r>
                      <a:endParaRPr lang="en-US" sz="1400" dirty="0" smtClean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Worked for neighbors or friends</a:t>
                      </a:r>
                      <a:endParaRPr lang="en-US" sz="1400" dirty="0" smtClean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Doing odd jobs</a:t>
                      </a:r>
                      <a:endParaRPr lang="en-US" sz="1400" dirty="0" smtClean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Providing services (such as babysitting, hair styling, nail art, selling things like water or cigarettes, washing cars, </a:t>
                      </a:r>
                      <a:endParaRPr lang="en-US" sz="1400" dirty="0" smtClean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Begging, panhandling or garbage-picking</a:t>
                      </a:r>
                      <a:endParaRPr lang="en-US" sz="1400" dirty="0" smtClean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Part or full-time job</a:t>
                      </a:r>
                      <a:endParaRPr lang="en-US" sz="14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xmlns="" val="1067500757"/>
                  </a:ext>
                </a:extLst>
              </a:tr>
              <a:tr h="5179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the past 6 months have you received gifts of money (including from a boyfriend or girlfriend)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lang="en-US" sz="14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xmlns="" val="3360438604"/>
                  </a:ext>
                </a:extLst>
              </a:tr>
              <a:tr h="11011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If you did get money over the past 6 months where did you get the money from (check all that apply):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 Mother/father</a:t>
                      </a:r>
                    </a:p>
                    <a:p>
                      <a:pPr lvl="0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 Boyfriend/Girlfriend</a:t>
                      </a:r>
                    </a:p>
                    <a:p>
                      <a:pPr lvl="0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c. Other friend</a:t>
                      </a:r>
                    </a:p>
                    <a:p>
                      <a:pPr lvl="0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 Other family member</a:t>
                      </a: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e. Other </a:t>
                      </a:r>
                      <a:endParaRPr lang="en-US" sz="9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xmlns="" val="1418855092"/>
                  </a:ext>
                </a:extLst>
              </a:tr>
              <a:tr h="23404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Who decided how the money you earned/received over the past 6 months was spent? Check all that apply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 Me</a:t>
                      </a:r>
                    </a:p>
                    <a:p>
                      <a:pPr lvl="0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 Mother </a:t>
                      </a:r>
                    </a:p>
                    <a:p>
                      <a:pPr lvl="0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c. Father</a:t>
                      </a:r>
                    </a:p>
                    <a:p>
                      <a:pPr lvl="0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 Boyfriend/ Girlfriend</a:t>
                      </a:r>
                    </a:p>
                    <a:p>
                      <a:pPr lvl="0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e. Other friend</a:t>
                      </a:r>
                    </a:p>
                    <a:p>
                      <a:pPr lvl="0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f. Other family member</a:t>
                      </a:r>
                    </a:p>
                    <a:p>
                      <a:pPr lvl="0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g. There was never a discussion; it was expected that I give it to my family</a:t>
                      </a:r>
                    </a:p>
                    <a:p>
                      <a:pPr lvl="0"/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h.Other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endParaRPr lang="en-US" sz="9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:a16="http://schemas.microsoft.com/office/drawing/2014/main" xmlns="" val="4141223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181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Empowerment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Items did not scale</a:t>
            </a:r>
          </a:p>
          <a:p>
            <a:r>
              <a:rPr lang="en-US" dirty="0" smtClean="0"/>
              <a:t>May work as discrete items</a:t>
            </a:r>
          </a:p>
          <a:p>
            <a:r>
              <a:rPr lang="en-US" dirty="0" smtClean="0"/>
              <a:t>Dropped from the Empowerment measure not because it is irrelevant but because it did not form part of </a:t>
            </a:r>
            <a:r>
              <a:rPr lang="en-US" smtClean="0"/>
              <a:t>a coherent </a:t>
            </a:r>
            <a:r>
              <a:rPr lang="en-US" dirty="0" smtClean="0"/>
              <a:t>measure of empowerment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2AD41-5FFB-6347-B8FB-BDDB52E11F8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6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79FAE79-0726-A940-8CE6-4EB2046046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15"/>
          <a:stretch/>
        </p:blipFill>
        <p:spPr>
          <a:xfrm>
            <a:off x="-18888" y="832312"/>
            <a:ext cx="9162888" cy="458148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AC954684-8F27-694A-B8AC-CEE580A23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22915"/>
            <a:ext cx="9144000" cy="790878"/>
          </a:xfrm>
          <a:solidFill>
            <a:schemeClr val="tx1">
              <a:lumMod val="75000"/>
              <a:lumOff val="25000"/>
              <a:alpha val="85000"/>
            </a:schemeClr>
          </a:solidFill>
        </p:spPr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A2B8C5-465E-1B4C-AEB1-8D81B41F5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2AD41-5FFB-6347-B8FB-BDDB52E11F8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3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F55071FB-EFFA-7B47-82FE-DB6D771AA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5EBE9B1-DF60-2C44-86F1-470C19674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Evidence that overall the three dimensions of voice, freedom of movement and behavioral control are dimensions within a larger construct</a:t>
            </a:r>
          </a:p>
          <a:p>
            <a:r>
              <a:rPr lang="en-US" dirty="0"/>
              <a:t>Voice appears to be a more universal construct than freedom of movement or behavioral control</a:t>
            </a:r>
          </a:p>
          <a:p>
            <a:r>
              <a:rPr lang="en-US" dirty="0" smtClean="0"/>
              <a:t>Specific </a:t>
            </a:r>
            <a:r>
              <a:rPr lang="en-US" dirty="0"/>
              <a:t>items demonstrate that context matters and scales need to be adapted to reflect </a:t>
            </a:r>
            <a:r>
              <a:rPr lang="en-US" dirty="0" smtClean="0"/>
              <a:t>this</a:t>
            </a:r>
          </a:p>
          <a:p>
            <a:r>
              <a:rPr lang="en-US" dirty="0" smtClean="0"/>
              <a:t>The three dimensions are more measures of agency than empowerment</a:t>
            </a:r>
          </a:p>
          <a:p>
            <a:r>
              <a:rPr lang="en-US" dirty="0" smtClean="0"/>
              <a:t>Economic empowerment, while important, does not scale.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6906A32-1992-F045-A1C0-FE20514A4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2AD41-5FFB-6347-B8FB-BDDB52E11F8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1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>
            <a:extLst>
              <a:ext uri="{FF2B5EF4-FFF2-40B4-BE49-F238E27FC236}">
                <a16:creationId xmlns="" xmlns:a16="http://schemas.microsoft.com/office/drawing/2014/main" id="{5F1AF35C-880F-4D4C-B34A-06E77BE4BD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3022" y="33528"/>
            <a:ext cx="9152467" cy="812800"/>
          </a:xfrm>
        </p:spPr>
        <p:txBody>
          <a:bodyPr/>
          <a:lstStyle/>
          <a:p>
            <a:pPr algn="ctr"/>
            <a:r>
              <a:rPr lang="en-US" altLang="en-US" dirty="0" smtClean="0">
                <a:solidFill>
                  <a:srgbClr val="113951"/>
                </a:solidFill>
                <a:latin typeface="Avenir Roman" panose="02000503020000020003" pitchFamily="2" charset="0"/>
              </a:rPr>
              <a:t>The GEAS Partners:</a:t>
            </a:r>
            <a:endParaRPr lang="en-US" altLang="en-US" dirty="0">
              <a:solidFill>
                <a:srgbClr val="113951"/>
              </a:solidFill>
              <a:latin typeface="Avenir Roman" panose="02000503020000020003" pitchFamily="2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5DB22FE4-A7B6-0343-BBD6-243F6C35C463}"/>
              </a:ext>
            </a:extLst>
          </p:cNvPr>
          <p:cNvSpPr/>
          <p:nvPr/>
        </p:nvSpPr>
        <p:spPr>
          <a:xfrm>
            <a:off x="121201" y="4454406"/>
            <a:ext cx="2708814" cy="2286000"/>
          </a:xfrm>
          <a:prstGeom prst="roundRect">
            <a:avLst/>
          </a:prstGeom>
          <a:solidFill>
            <a:srgbClr val="1139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113951"/>
              </a:solidFill>
              <a:latin typeface="Avenir Roman" panose="02000503020000020003" pitchFamily="2" charset="0"/>
            </a:endParaRPr>
          </a:p>
          <a:p>
            <a:pPr algn="ctr"/>
            <a:endParaRPr lang="en-US" sz="1600" dirty="0">
              <a:solidFill>
                <a:srgbClr val="113951"/>
              </a:solidFill>
              <a:latin typeface="Avenir Roman" panose="02000503020000020003" pitchFamily="2" charset="0"/>
            </a:endParaRPr>
          </a:p>
          <a:p>
            <a:pPr algn="ctr"/>
            <a:endParaRPr lang="en-US" sz="1600" dirty="0">
              <a:solidFill>
                <a:srgbClr val="113951"/>
              </a:solidFill>
              <a:latin typeface="Avenir Roman" panose="02000503020000020003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0282F1D-591E-314F-ADC1-899B6B7E0EE9}"/>
              </a:ext>
            </a:extLst>
          </p:cNvPr>
          <p:cNvSpPr/>
          <p:nvPr/>
        </p:nvSpPr>
        <p:spPr>
          <a:xfrm>
            <a:off x="170935" y="4524280"/>
            <a:ext cx="26093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venir Roman" panose="02000503020000020003" pitchFamily="2" charset="0"/>
              </a:rPr>
              <a:t>Johns Hopkins GEAS  Coordinating Center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29B3B0A-F07C-8F4D-96D4-71BD3284BC1A}"/>
              </a:ext>
            </a:extLst>
          </p:cNvPr>
          <p:cNvSpPr/>
          <p:nvPr/>
        </p:nvSpPr>
        <p:spPr>
          <a:xfrm>
            <a:off x="203066" y="5061688"/>
            <a:ext cx="254508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latin typeface="Avenir Roman" panose="02000503020000020003" pitchFamily="2" charset="0"/>
              </a:rPr>
              <a:t>Robert Blum, MD, MPH, PhD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latin typeface="Avenir Roman" panose="02000503020000020003" pitchFamily="2" charset="0"/>
              </a:rPr>
              <a:t>Caroline Moreau, MD, </a:t>
            </a:r>
            <a:r>
              <a:rPr lang="en-US" sz="1100" dirty="0" smtClean="0">
                <a:solidFill>
                  <a:schemeClr val="bg1"/>
                </a:solidFill>
                <a:latin typeface="Avenir Roman" panose="02000503020000020003" pitchFamily="2" charset="0"/>
              </a:rPr>
              <a:t>PhD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Avenir Roman" panose="02000503020000020003" pitchFamily="2" charset="0"/>
              </a:rPr>
              <a:t>Leah Koenig MSPH</a:t>
            </a:r>
            <a:endParaRPr lang="en-US" sz="1100" dirty="0">
              <a:solidFill>
                <a:schemeClr val="bg1"/>
              </a:solidFill>
              <a:latin typeface="Avenir Roman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latin typeface="Avenir Roman" panose="02000503020000020003" pitchFamily="2" charset="0"/>
              </a:rPr>
              <a:t>Kristin Mmari, </a:t>
            </a:r>
            <a:r>
              <a:rPr lang="en-US" sz="1100" dirty="0" err="1" smtClean="0">
                <a:solidFill>
                  <a:schemeClr val="bg1"/>
                </a:solidFill>
                <a:latin typeface="Avenir Roman" panose="02000503020000020003" pitchFamily="2" charset="0"/>
              </a:rPr>
              <a:t>Dr.PH</a:t>
            </a:r>
            <a:endParaRPr lang="en-US" sz="1100" dirty="0">
              <a:solidFill>
                <a:schemeClr val="bg1"/>
              </a:solidFill>
              <a:latin typeface="Avenir Roman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latin typeface="Avenir Roman" panose="02000503020000020003" pitchFamily="2" charset="0"/>
              </a:rPr>
              <a:t>Linnea Zimmerman, PhD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latin typeface="Avenir Roman" panose="02000503020000020003" pitchFamily="2" charset="0"/>
              </a:rPr>
              <a:t>Lori </a:t>
            </a:r>
            <a:r>
              <a:rPr lang="en-US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Heise</a:t>
            </a:r>
            <a:r>
              <a:rPr lang="en-US" sz="1100" dirty="0">
                <a:solidFill>
                  <a:schemeClr val="bg1"/>
                </a:solidFill>
                <a:latin typeface="Avenir Roman" panose="02000503020000020003" pitchFamily="2" charset="0"/>
              </a:rPr>
              <a:t>, PhD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Mengmeng</a:t>
            </a:r>
            <a:r>
              <a:rPr lang="en-US" sz="1100" dirty="0">
                <a:solidFill>
                  <a:schemeClr val="bg1"/>
                </a:solidFill>
                <a:latin typeface="Avenir Roman" panose="02000503020000020003" pitchFamily="2" charset="0"/>
              </a:rPr>
              <a:t> Li, MSPH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latin typeface="Avenir Roman" panose="02000503020000020003" pitchFamily="2" charset="0"/>
              </a:rPr>
              <a:t>Mark Emerson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latin typeface="Avenir Roman" panose="02000503020000020003" pitchFamily="2" charset="0"/>
              </a:rPr>
              <a:t>Quinn Barnette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latin typeface="Avenir Roman" panose="02000503020000020003" pitchFamily="2" charset="0"/>
              </a:rPr>
              <a:t>Linda </a:t>
            </a:r>
            <a:r>
              <a:rPr lang="en-US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Boche</a:t>
            </a:r>
            <a:endParaRPr lang="en-US" sz="1100" dirty="0">
              <a:solidFill>
                <a:schemeClr val="bg1"/>
              </a:solidFill>
              <a:latin typeface="Avenir Roman" panose="02000503020000020003" pitchFamily="2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4D1E7B7E-881C-AC42-BC15-AF55F5AB053E}"/>
              </a:ext>
            </a:extLst>
          </p:cNvPr>
          <p:cNvSpPr/>
          <p:nvPr/>
        </p:nvSpPr>
        <p:spPr>
          <a:xfrm>
            <a:off x="6339633" y="4454406"/>
            <a:ext cx="2708814" cy="2286000"/>
          </a:xfrm>
          <a:prstGeom prst="roundRect">
            <a:avLst/>
          </a:prstGeom>
          <a:solidFill>
            <a:srgbClr val="F06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113951"/>
              </a:solidFill>
              <a:latin typeface="Avenir Roman" panose="02000503020000020003" pitchFamily="2" charset="0"/>
            </a:endParaRPr>
          </a:p>
          <a:p>
            <a:pPr algn="ctr"/>
            <a:endParaRPr lang="en-US" sz="1600" dirty="0">
              <a:solidFill>
                <a:srgbClr val="113951"/>
              </a:solidFill>
              <a:latin typeface="Avenir Roman" panose="02000503020000020003" pitchFamily="2" charset="0"/>
            </a:endParaRPr>
          </a:p>
          <a:p>
            <a:pPr algn="ctr"/>
            <a:endParaRPr lang="en-US" sz="1600" dirty="0">
              <a:solidFill>
                <a:srgbClr val="113951"/>
              </a:solidFill>
              <a:latin typeface="Avenir Roman" panose="02000503020000020003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2565EAC-3B39-CF4D-8821-659CADE64132}"/>
              </a:ext>
            </a:extLst>
          </p:cNvPr>
          <p:cNvSpPr/>
          <p:nvPr/>
        </p:nvSpPr>
        <p:spPr>
          <a:xfrm>
            <a:off x="6339634" y="5005537"/>
            <a:ext cx="2708814" cy="63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83CD801-DD89-9E48-92CF-99101EBCB50D}"/>
              </a:ext>
            </a:extLst>
          </p:cNvPr>
          <p:cNvSpPr/>
          <p:nvPr/>
        </p:nvSpPr>
        <p:spPr>
          <a:xfrm>
            <a:off x="6284598" y="4554760"/>
            <a:ext cx="28690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113951"/>
                </a:solidFill>
                <a:latin typeface="Avenir Roman" panose="02000503020000020003" pitchFamily="2" charset="0"/>
              </a:rPr>
              <a:t>GEAS Donors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8B344D6-7B08-7F4A-8BE7-91AFE629851D}"/>
              </a:ext>
            </a:extLst>
          </p:cNvPr>
          <p:cNvSpPr/>
          <p:nvPr/>
        </p:nvSpPr>
        <p:spPr>
          <a:xfrm>
            <a:off x="6414414" y="5065112"/>
            <a:ext cx="277806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100" dirty="0">
                <a:solidFill>
                  <a:srgbClr val="113951"/>
                </a:solidFill>
                <a:latin typeface="Avenir Roman" panose="02000503020000020003" pitchFamily="2" charset="0"/>
              </a:rPr>
              <a:t>Bill &amp; Melinda Gates Foundation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100" dirty="0">
                <a:solidFill>
                  <a:srgbClr val="113951"/>
                </a:solidFill>
                <a:latin typeface="Avenir Roman" panose="02000503020000020003" pitchFamily="2" charset="0"/>
              </a:rPr>
              <a:t>David &amp; Lucile Packard Foundation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100" dirty="0">
                <a:solidFill>
                  <a:srgbClr val="113951"/>
                </a:solidFill>
                <a:latin typeface="Avenir Roman" panose="02000503020000020003" pitchFamily="2" charset="0"/>
              </a:rPr>
              <a:t>Save the Children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100" dirty="0">
                <a:solidFill>
                  <a:srgbClr val="113951"/>
                </a:solidFill>
                <a:latin typeface="Avenir Roman" panose="02000503020000020003" pitchFamily="2" charset="0"/>
              </a:rPr>
              <a:t>UNFPA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100" dirty="0">
                <a:solidFill>
                  <a:srgbClr val="113951"/>
                </a:solidFill>
                <a:latin typeface="Avenir Roman" panose="02000503020000020003" pitchFamily="2" charset="0"/>
              </a:rPr>
              <a:t>USAID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100" dirty="0">
                <a:solidFill>
                  <a:srgbClr val="113951"/>
                </a:solidFill>
                <a:latin typeface="Avenir Roman" panose="02000503020000020003" pitchFamily="2" charset="0"/>
              </a:rPr>
              <a:t>WHO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100" dirty="0">
                <a:solidFill>
                  <a:srgbClr val="113951"/>
                </a:solidFill>
                <a:latin typeface="Avenir Roman" panose="02000503020000020003" pitchFamily="2" charset="0"/>
              </a:rPr>
              <a:t>Ford Foundation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100" dirty="0">
                <a:solidFill>
                  <a:srgbClr val="113951"/>
                </a:solidFill>
                <a:latin typeface="Avenir Roman" panose="02000503020000020003" pitchFamily="2" charset="0"/>
              </a:rPr>
              <a:t>Flemish government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100" dirty="0">
                <a:solidFill>
                  <a:srgbClr val="113951"/>
                </a:solidFill>
                <a:latin typeface="Avenir Roman" panose="02000503020000020003" pitchFamily="2" charset="0"/>
              </a:rPr>
              <a:t>Scottish government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D4751641-8C9C-E041-BC16-DA6F6EF656B0}"/>
              </a:ext>
            </a:extLst>
          </p:cNvPr>
          <p:cNvGrpSpPr/>
          <p:nvPr/>
        </p:nvGrpSpPr>
        <p:grpSpPr>
          <a:xfrm>
            <a:off x="1262733" y="838200"/>
            <a:ext cx="7611154" cy="3298825"/>
            <a:chOff x="529530" y="1196975"/>
            <a:chExt cx="9491346" cy="4260850"/>
          </a:xfrm>
        </p:grpSpPr>
        <p:sp>
          <p:nvSpPr>
            <p:cNvPr id="14" name="Freeform 4">
              <a:extLst>
                <a:ext uri="{FF2B5EF4-FFF2-40B4-BE49-F238E27FC236}">
                  <a16:creationId xmlns="" xmlns:a16="http://schemas.microsoft.com/office/drawing/2014/main" id="{762F61A7-A0F1-304B-9731-80612ECB078C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2519363" y="5394325"/>
              <a:ext cx="33337" cy="57150"/>
            </a:xfrm>
            <a:custGeom>
              <a:avLst/>
              <a:gdLst>
                <a:gd name="T0" fmla="*/ 0 w 73"/>
                <a:gd name="T1" fmla="*/ 0 h 20"/>
                <a:gd name="T2" fmla="*/ 1 w 73"/>
                <a:gd name="T3" fmla="*/ 5 h 20"/>
                <a:gd name="T4" fmla="*/ 4 w 73"/>
                <a:gd name="T5" fmla="*/ 10 h 20"/>
                <a:gd name="T6" fmla="*/ 8 w 73"/>
                <a:gd name="T7" fmla="*/ 14 h 20"/>
                <a:gd name="T8" fmla="*/ 13 w 73"/>
                <a:gd name="T9" fmla="*/ 20 h 20"/>
                <a:gd name="T10" fmla="*/ 16 w 73"/>
                <a:gd name="T11" fmla="*/ 17 h 20"/>
                <a:gd name="T12" fmla="*/ 19 w 73"/>
                <a:gd name="T13" fmla="*/ 13 h 20"/>
                <a:gd name="T14" fmla="*/ 23 w 73"/>
                <a:gd name="T15" fmla="*/ 11 h 20"/>
                <a:gd name="T16" fmla="*/ 27 w 73"/>
                <a:gd name="T17" fmla="*/ 10 h 20"/>
                <a:gd name="T18" fmla="*/ 36 w 73"/>
                <a:gd name="T19" fmla="*/ 8 h 20"/>
                <a:gd name="T20" fmla="*/ 46 w 73"/>
                <a:gd name="T21" fmla="*/ 7 h 20"/>
                <a:gd name="T22" fmla="*/ 54 w 73"/>
                <a:gd name="T23" fmla="*/ 7 h 20"/>
                <a:gd name="T24" fmla="*/ 63 w 73"/>
                <a:gd name="T25" fmla="*/ 6 h 20"/>
                <a:gd name="T26" fmla="*/ 66 w 73"/>
                <a:gd name="T27" fmla="*/ 5 h 20"/>
                <a:gd name="T28" fmla="*/ 69 w 73"/>
                <a:gd name="T29" fmla="*/ 4 h 20"/>
                <a:gd name="T30" fmla="*/ 71 w 73"/>
                <a:gd name="T31" fmla="*/ 2 h 20"/>
                <a:gd name="T32" fmla="*/ 73 w 73"/>
                <a:gd name="T33" fmla="*/ 0 h 20"/>
                <a:gd name="T34" fmla="*/ 0 w 73"/>
                <a:gd name="T35" fmla="*/ 0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3" h="20">
                  <a:moveTo>
                    <a:pt x="0" y="0"/>
                  </a:moveTo>
                  <a:lnTo>
                    <a:pt x="1" y="5"/>
                  </a:lnTo>
                  <a:lnTo>
                    <a:pt x="4" y="10"/>
                  </a:lnTo>
                  <a:lnTo>
                    <a:pt x="8" y="14"/>
                  </a:lnTo>
                  <a:lnTo>
                    <a:pt x="13" y="20"/>
                  </a:lnTo>
                  <a:lnTo>
                    <a:pt x="16" y="17"/>
                  </a:lnTo>
                  <a:lnTo>
                    <a:pt x="19" y="13"/>
                  </a:lnTo>
                  <a:lnTo>
                    <a:pt x="23" y="11"/>
                  </a:lnTo>
                  <a:lnTo>
                    <a:pt x="27" y="10"/>
                  </a:lnTo>
                  <a:lnTo>
                    <a:pt x="36" y="8"/>
                  </a:lnTo>
                  <a:lnTo>
                    <a:pt x="46" y="7"/>
                  </a:lnTo>
                  <a:lnTo>
                    <a:pt x="54" y="7"/>
                  </a:lnTo>
                  <a:lnTo>
                    <a:pt x="63" y="6"/>
                  </a:lnTo>
                  <a:lnTo>
                    <a:pt x="66" y="5"/>
                  </a:lnTo>
                  <a:lnTo>
                    <a:pt x="69" y="4"/>
                  </a:lnTo>
                  <a:lnTo>
                    <a:pt x="71" y="2"/>
                  </a:lnTo>
                  <a:lnTo>
                    <a:pt x="73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="" xmlns:a16="http://schemas.microsoft.com/office/drawing/2014/main" id="{3E5745AA-333D-CF44-9318-FBE0653BCC61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677863" y="1495425"/>
              <a:ext cx="784225" cy="446088"/>
            </a:xfrm>
            <a:custGeom>
              <a:avLst/>
              <a:gdLst>
                <a:gd name="T0" fmla="*/ 1395 w 1808"/>
                <a:gd name="T1" fmla="*/ 807 h 850"/>
                <a:gd name="T2" fmla="*/ 1394 w 1808"/>
                <a:gd name="T3" fmla="*/ 753 h 850"/>
                <a:gd name="T4" fmla="*/ 1373 w 1808"/>
                <a:gd name="T5" fmla="*/ 648 h 850"/>
                <a:gd name="T6" fmla="*/ 1323 w 1808"/>
                <a:gd name="T7" fmla="*/ 641 h 850"/>
                <a:gd name="T8" fmla="*/ 1264 w 1808"/>
                <a:gd name="T9" fmla="*/ 639 h 850"/>
                <a:gd name="T10" fmla="*/ 1134 w 1808"/>
                <a:gd name="T11" fmla="*/ 582 h 850"/>
                <a:gd name="T12" fmla="*/ 973 w 1808"/>
                <a:gd name="T13" fmla="*/ 537 h 850"/>
                <a:gd name="T14" fmla="*/ 943 w 1808"/>
                <a:gd name="T15" fmla="*/ 504 h 850"/>
                <a:gd name="T16" fmla="*/ 901 w 1808"/>
                <a:gd name="T17" fmla="*/ 516 h 850"/>
                <a:gd name="T18" fmla="*/ 849 w 1808"/>
                <a:gd name="T19" fmla="*/ 570 h 850"/>
                <a:gd name="T20" fmla="*/ 675 w 1808"/>
                <a:gd name="T21" fmla="*/ 619 h 850"/>
                <a:gd name="T22" fmla="*/ 678 w 1808"/>
                <a:gd name="T23" fmla="*/ 578 h 850"/>
                <a:gd name="T24" fmla="*/ 721 w 1808"/>
                <a:gd name="T25" fmla="*/ 548 h 850"/>
                <a:gd name="T26" fmla="*/ 786 w 1808"/>
                <a:gd name="T27" fmla="*/ 545 h 850"/>
                <a:gd name="T28" fmla="*/ 724 w 1808"/>
                <a:gd name="T29" fmla="*/ 528 h 850"/>
                <a:gd name="T30" fmla="*/ 578 w 1808"/>
                <a:gd name="T31" fmla="*/ 589 h 850"/>
                <a:gd name="T32" fmla="*/ 547 w 1808"/>
                <a:gd name="T33" fmla="*/ 625 h 850"/>
                <a:gd name="T34" fmla="*/ 526 w 1808"/>
                <a:gd name="T35" fmla="*/ 650 h 850"/>
                <a:gd name="T36" fmla="*/ 452 w 1808"/>
                <a:gd name="T37" fmla="*/ 654 h 850"/>
                <a:gd name="T38" fmla="*/ 383 w 1808"/>
                <a:gd name="T39" fmla="*/ 702 h 850"/>
                <a:gd name="T40" fmla="*/ 252 w 1808"/>
                <a:gd name="T41" fmla="*/ 750 h 850"/>
                <a:gd name="T42" fmla="*/ 105 w 1808"/>
                <a:gd name="T43" fmla="*/ 807 h 850"/>
                <a:gd name="T44" fmla="*/ 4 w 1808"/>
                <a:gd name="T45" fmla="*/ 813 h 850"/>
                <a:gd name="T46" fmla="*/ 14 w 1808"/>
                <a:gd name="T47" fmla="*/ 789 h 850"/>
                <a:gd name="T48" fmla="*/ 127 w 1808"/>
                <a:gd name="T49" fmla="*/ 761 h 850"/>
                <a:gd name="T50" fmla="*/ 265 w 1808"/>
                <a:gd name="T51" fmla="*/ 696 h 850"/>
                <a:gd name="T52" fmla="*/ 300 w 1808"/>
                <a:gd name="T53" fmla="*/ 626 h 850"/>
                <a:gd name="T54" fmla="*/ 253 w 1808"/>
                <a:gd name="T55" fmla="*/ 657 h 850"/>
                <a:gd name="T56" fmla="*/ 150 w 1808"/>
                <a:gd name="T57" fmla="*/ 643 h 850"/>
                <a:gd name="T58" fmla="*/ 172 w 1808"/>
                <a:gd name="T59" fmla="*/ 610 h 850"/>
                <a:gd name="T60" fmla="*/ 240 w 1808"/>
                <a:gd name="T61" fmla="*/ 547 h 850"/>
                <a:gd name="T62" fmla="*/ 152 w 1808"/>
                <a:gd name="T63" fmla="*/ 575 h 850"/>
                <a:gd name="T64" fmla="*/ 143 w 1808"/>
                <a:gd name="T65" fmla="*/ 536 h 850"/>
                <a:gd name="T66" fmla="*/ 346 w 1808"/>
                <a:gd name="T67" fmla="*/ 380 h 850"/>
                <a:gd name="T68" fmla="*/ 444 w 1808"/>
                <a:gd name="T69" fmla="*/ 382 h 850"/>
                <a:gd name="T70" fmla="*/ 569 w 1808"/>
                <a:gd name="T71" fmla="*/ 349 h 850"/>
                <a:gd name="T72" fmla="*/ 592 w 1808"/>
                <a:gd name="T73" fmla="*/ 306 h 850"/>
                <a:gd name="T74" fmla="*/ 506 w 1808"/>
                <a:gd name="T75" fmla="*/ 331 h 850"/>
                <a:gd name="T76" fmla="*/ 438 w 1808"/>
                <a:gd name="T77" fmla="*/ 318 h 850"/>
                <a:gd name="T78" fmla="*/ 472 w 1808"/>
                <a:gd name="T79" fmla="*/ 287 h 850"/>
                <a:gd name="T80" fmla="*/ 711 w 1808"/>
                <a:gd name="T81" fmla="*/ 238 h 850"/>
                <a:gd name="T82" fmla="*/ 749 w 1808"/>
                <a:gd name="T83" fmla="*/ 210 h 850"/>
                <a:gd name="T84" fmla="*/ 684 w 1808"/>
                <a:gd name="T85" fmla="*/ 176 h 850"/>
                <a:gd name="T86" fmla="*/ 739 w 1808"/>
                <a:gd name="T87" fmla="*/ 109 h 850"/>
                <a:gd name="T88" fmla="*/ 988 w 1808"/>
                <a:gd name="T89" fmla="*/ 27 h 850"/>
                <a:gd name="T90" fmla="*/ 1157 w 1808"/>
                <a:gd name="T91" fmla="*/ 9 h 850"/>
                <a:gd name="T92" fmla="*/ 1277 w 1808"/>
                <a:gd name="T93" fmla="*/ 2 h 850"/>
                <a:gd name="T94" fmla="*/ 1354 w 1808"/>
                <a:gd name="T95" fmla="*/ 10 h 850"/>
                <a:gd name="T96" fmla="*/ 1516 w 1808"/>
                <a:gd name="T97" fmla="*/ 34 h 850"/>
                <a:gd name="T98" fmla="*/ 1761 w 1808"/>
                <a:gd name="T99" fmla="*/ 41 h 850"/>
                <a:gd name="T100" fmla="*/ 1287 w 1808"/>
                <a:gd name="T101" fmla="*/ 540 h 850"/>
                <a:gd name="T102" fmla="*/ 1321 w 1808"/>
                <a:gd name="T103" fmla="*/ 571 h 850"/>
                <a:gd name="T104" fmla="*/ 1327 w 1808"/>
                <a:gd name="T105" fmla="*/ 601 h 850"/>
                <a:gd name="T106" fmla="*/ 1382 w 1808"/>
                <a:gd name="T107" fmla="*/ 599 h 850"/>
                <a:gd name="T108" fmla="*/ 1429 w 1808"/>
                <a:gd name="T109" fmla="*/ 577 h 850"/>
                <a:gd name="T110" fmla="*/ 1475 w 1808"/>
                <a:gd name="T111" fmla="*/ 667 h 850"/>
                <a:gd name="T112" fmla="*/ 1462 w 1808"/>
                <a:gd name="T113" fmla="*/ 706 h 850"/>
                <a:gd name="T114" fmla="*/ 1449 w 1808"/>
                <a:gd name="T115" fmla="*/ 742 h 850"/>
                <a:gd name="T116" fmla="*/ 1477 w 1808"/>
                <a:gd name="T117" fmla="*/ 783 h 850"/>
                <a:gd name="T118" fmla="*/ 1477 w 1808"/>
                <a:gd name="T119" fmla="*/ 811 h 850"/>
                <a:gd name="T120" fmla="*/ 1426 w 1808"/>
                <a:gd name="T121" fmla="*/ 848 h 85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808" h="850">
                  <a:moveTo>
                    <a:pt x="1410" y="842"/>
                  </a:moveTo>
                  <a:lnTo>
                    <a:pt x="1405" y="841"/>
                  </a:lnTo>
                  <a:lnTo>
                    <a:pt x="1403" y="838"/>
                  </a:lnTo>
                  <a:lnTo>
                    <a:pt x="1401" y="834"/>
                  </a:lnTo>
                  <a:lnTo>
                    <a:pt x="1399" y="830"/>
                  </a:lnTo>
                  <a:lnTo>
                    <a:pt x="1396" y="819"/>
                  </a:lnTo>
                  <a:lnTo>
                    <a:pt x="1395" y="807"/>
                  </a:lnTo>
                  <a:lnTo>
                    <a:pt x="1396" y="795"/>
                  </a:lnTo>
                  <a:lnTo>
                    <a:pt x="1398" y="784"/>
                  </a:lnTo>
                  <a:lnTo>
                    <a:pt x="1400" y="775"/>
                  </a:lnTo>
                  <a:lnTo>
                    <a:pt x="1402" y="769"/>
                  </a:lnTo>
                  <a:lnTo>
                    <a:pt x="1399" y="764"/>
                  </a:lnTo>
                  <a:lnTo>
                    <a:pt x="1396" y="760"/>
                  </a:lnTo>
                  <a:lnTo>
                    <a:pt x="1394" y="753"/>
                  </a:lnTo>
                  <a:lnTo>
                    <a:pt x="1392" y="746"/>
                  </a:lnTo>
                  <a:lnTo>
                    <a:pt x="1390" y="729"/>
                  </a:lnTo>
                  <a:lnTo>
                    <a:pt x="1389" y="708"/>
                  </a:lnTo>
                  <a:lnTo>
                    <a:pt x="1389" y="670"/>
                  </a:lnTo>
                  <a:lnTo>
                    <a:pt x="1389" y="645"/>
                  </a:lnTo>
                  <a:lnTo>
                    <a:pt x="1382" y="647"/>
                  </a:lnTo>
                  <a:lnTo>
                    <a:pt x="1373" y="648"/>
                  </a:lnTo>
                  <a:lnTo>
                    <a:pt x="1362" y="648"/>
                  </a:lnTo>
                  <a:lnTo>
                    <a:pt x="1351" y="648"/>
                  </a:lnTo>
                  <a:lnTo>
                    <a:pt x="1340" y="647"/>
                  </a:lnTo>
                  <a:lnTo>
                    <a:pt x="1332" y="645"/>
                  </a:lnTo>
                  <a:lnTo>
                    <a:pt x="1327" y="644"/>
                  </a:lnTo>
                  <a:lnTo>
                    <a:pt x="1325" y="642"/>
                  </a:lnTo>
                  <a:lnTo>
                    <a:pt x="1323" y="641"/>
                  </a:lnTo>
                  <a:lnTo>
                    <a:pt x="1323" y="638"/>
                  </a:lnTo>
                  <a:lnTo>
                    <a:pt x="1290" y="682"/>
                  </a:lnTo>
                  <a:lnTo>
                    <a:pt x="1284" y="668"/>
                  </a:lnTo>
                  <a:lnTo>
                    <a:pt x="1279" y="659"/>
                  </a:lnTo>
                  <a:lnTo>
                    <a:pt x="1273" y="650"/>
                  </a:lnTo>
                  <a:lnTo>
                    <a:pt x="1268" y="645"/>
                  </a:lnTo>
                  <a:lnTo>
                    <a:pt x="1264" y="639"/>
                  </a:lnTo>
                  <a:lnTo>
                    <a:pt x="1259" y="631"/>
                  </a:lnTo>
                  <a:lnTo>
                    <a:pt x="1257" y="622"/>
                  </a:lnTo>
                  <a:lnTo>
                    <a:pt x="1256" y="608"/>
                  </a:lnTo>
                  <a:lnTo>
                    <a:pt x="1226" y="602"/>
                  </a:lnTo>
                  <a:lnTo>
                    <a:pt x="1195" y="595"/>
                  </a:lnTo>
                  <a:lnTo>
                    <a:pt x="1165" y="588"/>
                  </a:lnTo>
                  <a:lnTo>
                    <a:pt x="1134" y="582"/>
                  </a:lnTo>
                  <a:lnTo>
                    <a:pt x="1104" y="576"/>
                  </a:lnTo>
                  <a:lnTo>
                    <a:pt x="1074" y="569"/>
                  </a:lnTo>
                  <a:lnTo>
                    <a:pt x="1045" y="561"/>
                  </a:lnTo>
                  <a:lnTo>
                    <a:pt x="1018" y="553"/>
                  </a:lnTo>
                  <a:lnTo>
                    <a:pt x="984" y="553"/>
                  </a:lnTo>
                  <a:lnTo>
                    <a:pt x="977" y="546"/>
                  </a:lnTo>
                  <a:lnTo>
                    <a:pt x="973" y="537"/>
                  </a:lnTo>
                  <a:lnTo>
                    <a:pt x="969" y="528"/>
                  </a:lnTo>
                  <a:lnTo>
                    <a:pt x="966" y="521"/>
                  </a:lnTo>
                  <a:lnTo>
                    <a:pt x="962" y="514"/>
                  </a:lnTo>
                  <a:lnTo>
                    <a:pt x="956" y="508"/>
                  </a:lnTo>
                  <a:lnTo>
                    <a:pt x="952" y="506"/>
                  </a:lnTo>
                  <a:lnTo>
                    <a:pt x="948" y="505"/>
                  </a:lnTo>
                  <a:lnTo>
                    <a:pt x="943" y="504"/>
                  </a:lnTo>
                  <a:lnTo>
                    <a:pt x="937" y="503"/>
                  </a:lnTo>
                  <a:lnTo>
                    <a:pt x="929" y="504"/>
                  </a:lnTo>
                  <a:lnTo>
                    <a:pt x="922" y="505"/>
                  </a:lnTo>
                  <a:lnTo>
                    <a:pt x="916" y="507"/>
                  </a:lnTo>
                  <a:lnTo>
                    <a:pt x="910" y="509"/>
                  </a:lnTo>
                  <a:lnTo>
                    <a:pt x="906" y="512"/>
                  </a:lnTo>
                  <a:lnTo>
                    <a:pt x="901" y="516"/>
                  </a:lnTo>
                  <a:lnTo>
                    <a:pt x="898" y="519"/>
                  </a:lnTo>
                  <a:lnTo>
                    <a:pt x="895" y="523"/>
                  </a:lnTo>
                  <a:lnTo>
                    <a:pt x="886" y="539"/>
                  </a:lnTo>
                  <a:lnTo>
                    <a:pt x="877" y="553"/>
                  </a:lnTo>
                  <a:lnTo>
                    <a:pt x="870" y="559"/>
                  </a:lnTo>
                  <a:lnTo>
                    <a:pt x="861" y="564"/>
                  </a:lnTo>
                  <a:lnTo>
                    <a:pt x="849" y="570"/>
                  </a:lnTo>
                  <a:lnTo>
                    <a:pt x="835" y="576"/>
                  </a:lnTo>
                  <a:lnTo>
                    <a:pt x="806" y="587"/>
                  </a:lnTo>
                  <a:lnTo>
                    <a:pt x="772" y="597"/>
                  </a:lnTo>
                  <a:lnTo>
                    <a:pt x="738" y="607"/>
                  </a:lnTo>
                  <a:lnTo>
                    <a:pt x="705" y="614"/>
                  </a:lnTo>
                  <a:lnTo>
                    <a:pt x="689" y="617"/>
                  </a:lnTo>
                  <a:lnTo>
                    <a:pt x="675" y="619"/>
                  </a:lnTo>
                  <a:lnTo>
                    <a:pt x="663" y="620"/>
                  </a:lnTo>
                  <a:lnTo>
                    <a:pt x="652" y="620"/>
                  </a:lnTo>
                  <a:lnTo>
                    <a:pt x="656" y="614"/>
                  </a:lnTo>
                  <a:lnTo>
                    <a:pt x="667" y="597"/>
                  </a:lnTo>
                  <a:lnTo>
                    <a:pt x="673" y="589"/>
                  </a:lnTo>
                  <a:lnTo>
                    <a:pt x="677" y="581"/>
                  </a:lnTo>
                  <a:lnTo>
                    <a:pt x="678" y="578"/>
                  </a:lnTo>
                  <a:lnTo>
                    <a:pt x="679" y="575"/>
                  </a:lnTo>
                  <a:lnTo>
                    <a:pt x="679" y="572"/>
                  </a:lnTo>
                  <a:lnTo>
                    <a:pt x="678" y="571"/>
                  </a:lnTo>
                  <a:lnTo>
                    <a:pt x="689" y="562"/>
                  </a:lnTo>
                  <a:lnTo>
                    <a:pt x="700" y="555"/>
                  </a:lnTo>
                  <a:lnTo>
                    <a:pt x="711" y="551"/>
                  </a:lnTo>
                  <a:lnTo>
                    <a:pt x="721" y="548"/>
                  </a:lnTo>
                  <a:lnTo>
                    <a:pt x="732" y="546"/>
                  </a:lnTo>
                  <a:lnTo>
                    <a:pt x="742" y="546"/>
                  </a:lnTo>
                  <a:lnTo>
                    <a:pt x="751" y="546"/>
                  </a:lnTo>
                  <a:lnTo>
                    <a:pt x="761" y="546"/>
                  </a:lnTo>
                  <a:lnTo>
                    <a:pt x="769" y="546"/>
                  </a:lnTo>
                  <a:lnTo>
                    <a:pt x="778" y="546"/>
                  </a:lnTo>
                  <a:lnTo>
                    <a:pt x="786" y="545"/>
                  </a:lnTo>
                  <a:lnTo>
                    <a:pt x="794" y="543"/>
                  </a:lnTo>
                  <a:lnTo>
                    <a:pt x="800" y="538"/>
                  </a:lnTo>
                  <a:lnTo>
                    <a:pt x="807" y="533"/>
                  </a:lnTo>
                  <a:lnTo>
                    <a:pt x="812" y="525"/>
                  </a:lnTo>
                  <a:lnTo>
                    <a:pt x="818" y="515"/>
                  </a:lnTo>
                  <a:lnTo>
                    <a:pt x="744" y="515"/>
                  </a:lnTo>
                  <a:lnTo>
                    <a:pt x="724" y="528"/>
                  </a:lnTo>
                  <a:lnTo>
                    <a:pt x="705" y="540"/>
                  </a:lnTo>
                  <a:lnTo>
                    <a:pt x="685" y="551"/>
                  </a:lnTo>
                  <a:lnTo>
                    <a:pt x="664" y="560"/>
                  </a:lnTo>
                  <a:lnTo>
                    <a:pt x="643" y="568"/>
                  </a:lnTo>
                  <a:lnTo>
                    <a:pt x="622" y="575"/>
                  </a:lnTo>
                  <a:lnTo>
                    <a:pt x="600" y="582"/>
                  </a:lnTo>
                  <a:lnTo>
                    <a:pt x="578" y="589"/>
                  </a:lnTo>
                  <a:lnTo>
                    <a:pt x="573" y="592"/>
                  </a:lnTo>
                  <a:lnTo>
                    <a:pt x="567" y="594"/>
                  </a:lnTo>
                  <a:lnTo>
                    <a:pt x="564" y="599"/>
                  </a:lnTo>
                  <a:lnTo>
                    <a:pt x="560" y="602"/>
                  </a:lnTo>
                  <a:lnTo>
                    <a:pt x="554" y="609"/>
                  </a:lnTo>
                  <a:lnTo>
                    <a:pt x="550" y="617"/>
                  </a:lnTo>
                  <a:lnTo>
                    <a:pt x="547" y="625"/>
                  </a:lnTo>
                  <a:lnTo>
                    <a:pt x="543" y="633"/>
                  </a:lnTo>
                  <a:lnTo>
                    <a:pt x="541" y="636"/>
                  </a:lnTo>
                  <a:lnTo>
                    <a:pt x="539" y="639"/>
                  </a:lnTo>
                  <a:lnTo>
                    <a:pt x="536" y="642"/>
                  </a:lnTo>
                  <a:lnTo>
                    <a:pt x="532" y="645"/>
                  </a:lnTo>
                  <a:lnTo>
                    <a:pt x="529" y="648"/>
                  </a:lnTo>
                  <a:lnTo>
                    <a:pt x="526" y="650"/>
                  </a:lnTo>
                  <a:lnTo>
                    <a:pt x="521" y="652"/>
                  </a:lnTo>
                  <a:lnTo>
                    <a:pt x="517" y="654"/>
                  </a:lnTo>
                  <a:lnTo>
                    <a:pt x="507" y="655"/>
                  </a:lnTo>
                  <a:lnTo>
                    <a:pt x="496" y="655"/>
                  </a:lnTo>
                  <a:lnTo>
                    <a:pt x="474" y="652"/>
                  </a:lnTo>
                  <a:lnTo>
                    <a:pt x="459" y="651"/>
                  </a:lnTo>
                  <a:lnTo>
                    <a:pt x="452" y="654"/>
                  </a:lnTo>
                  <a:lnTo>
                    <a:pt x="444" y="657"/>
                  </a:lnTo>
                  <a:lnTo>
                    <a:pt x="438" y="661"/>
                  </a:lnTo>
                  <a:lnTo>
                    <a:pt x="430" y="665"/>
                  </a:lnTo>
                  <a:lnTo>
                    <a:pt x="417" y="674"/>
                  </a:lnTo>
                  <a:lnTo>
                    <a:pt x="405" y="684"/>
                  </a:lnTo>
                  <a:lnTo>
                    <a:pt x="394" y="694"/>
                  </a:lnTo>
                  <a:lnTo>
                    <a:pt x="383" y="702"/>
                  </a:lnTo>
                  <a:lnTo>
                    <a:pt x="374" y="708"/>
                  </a:lnTo>
                  <a:lnTo>
                    <a:pt x="367" y="713"/>
                  </a:lnTo>
                  <a:lnTo>
                    <a:pt x="335" y="722"/>
                  </a:lnTo>
                  <a:lnTo>
                    <a:pt x="309" y="729"/>
                  </a:lnTo>
                  <a:lnTo>
                    <a:pt x="287" y="737"/>
                  </a:lnTo>
                  <a:lnTo>
                    <a:pt x="270" y="743"/>
                  </a:lnTo>
                  <a:lnTo>
                    <a:pt x="252" y="750"/>
                  </a:lnTo>
                  <a:lnTo>
                    <a:pt x="235" y="757"/>
                  </a:lnTo>
                  <a:lnTo>
                    <a:pt x="216" y="766"/>
                  </a:lnTo>
                  <a:lnTo>
                    <a:pt x="193" y="775"/>
                  </a:lnTo>
                  <a:lnTo>
                    <a:pt x="168" y="786"/>
                  </a:lnTo>
                  <a:lnTo>
                    <a:pt x="145" y="795"/>
                  </a:lnTo>
                  <a:lnTo>
                    <a:pt x="124" y="802"/>
                  </a:lnTo>
                  <a:lnTo>
                    <a:pt x="105" y="807"/>
                  </a:lnTo>
                  <a:lnTo>
                    <a:pt x="87" y="812"/>
                  </a:lnTo>
                  <a:lnTo>
                    <a:pt x="68" y="818"/>
                  </a:lnTo>
                  <a:lnTo>
                    <a:pt x="48" y="826"/>
                  </a:lnTo>
                  <a:lnTo>
                    <a:pt x="27" y="836"/>
                  </a:lnTo>
                  <a:lnTo>
                    <a:pt x="1" y="824"/>
                  </a:lnTo>
                  <a:lnTo>
                    <a:pt x="4" y="817"/>
                  </a:lnTo>
                  <a:lnTo>
                    <a:pt x="4" y="813"/>
                  </a:lnTo>
                  <a:lnTo>
                    <a:pt x="3" y="810"/>
                  </a:lnTo>
                  <a:lnTo>
                    <a:pt x="2" y="808"/>
                  </a:lnTo>
                  <a:lnTo>
                    <a:pt x="0" y="806"/>
                  </a:lnTo>
                  <a:lnTo>
                    <a:pt x="0" y="803"/>
                  </a:lnTo>
                  <a:lnTo>
                    <a:pt x="2" y="799"/>
                  </a:lnTo>
                  <a:lnTo>
                    <a:pt x="7" y="793"/>
                  </a:lnTo>
                  <a:lnTo>
                    <a:pt x="14" y="789"/>
                  </a:lnTo>
                  <a:lnTo>
                    <a:pt x="21" y="785"/>
                  </a:lnTo>
                  <a:lnTo>
                    <a:pt x="28" y="782"/>
                  </a:lnTo>
                  <a:lnTo>
                    <a:pt x="36" y="779"/>
                  </a:lnTo>
                  <a:lnTo>
                    <a:pt x="52" y="774"/>
                  </a:lnTo>
                  <a:lnTo>
                    <a:pt x="70" y="771"/>
                  </a:lnTo>
                  <a:lnTo>
                    <a:pt x="102" y="766"/>
                  </a:lnTo>
                  <a:lnTo>
                    <a:pt x="127" y="761"/>
                  </a:lnTo>
                  <a:lnTo>
                    <a:pt x="143" y="757"/>
                  </a:lnTo>
                  <a:lnTo>
                    <a:pt x="158" y="751"/>
                  </a:lnTo>
                  <a:lnTo>
                    <a:pt x="173" y="746"/>
                  </a:lnTo>
                  <a:lnTo>
                    <a:pt x="188" y="739"/>
                  </a:lnTo>
                  <a:lnTo>
                    <a:pt x="215" y="726"/>
                  </a:lnTo>
                  <a:lnTo>
                    <a:pt x="240" y="712"/>
                  </a:lnTo>
                  <a:lnTo>
                    <a:pt x="265" y="696"/>
                  </a:lnTo>
                  <a:lnTo>
                    <a:pt x="291" y="681"/>
                  </a:lnTo>
                  <a:lnTo>
                    <a:pt x="315" y="666"/>
                  </a:lnTo>
                  <a:lnTo>
                    <a:pt x="339" y="651"/>
                  </a:lnTo>
                  <a:lnTo>
                    <a:pt x="327" y="643"/>
                  </a:lnTo>
                  <a:lnTo>
                    <a:pt x="317" y="636"/>
                  </a:lnTo>
                  <a:lnTo>
                    <a:pt x="308" y="631"/>
                  </a:lnTo>
                  <a:lnTo>
                    <a:pt x="300" y="626"/>
                  </a:lnTo>
                  <a:lnTo>
                    <a:pt x="292" y="629"/>
                  </a:lnTo>
                  <a:lnTo>
                    <a:pt x="285" y="634"/>
                  </a:lnTo>
                  <a:lnTo>
                    <a:pt x="280" y="639"/>
                  </a:lnTo>
                  <a:lnTo>
                    <a:pt x="273" y="644"/>
                  </a:lnTo>
                  <a:lnTo>
                    <a:pt x="267" y="649"/>
                  </a:lnTo>
                  <a:lnTo>
                    <a:pt x="260" y="654"/>
                  </a:lnTo>
                  <a:lnTo>
                    <a:pt x="253" y="657"/>
                  </a:lnTo>
                  <a:lnTo>
                    <a:pt x="247" y="658"/>
                  </a:lnTo>
                  <a:lnTo>
                    <a:pt x="225" y="657"/>
                  </a:lnTo>
                  <a:lnTo>
                    <a:pt x="192" y="652"/>
                  </a:lnTo>
                  <a:lnTo>
                    <a:pt x="174" y="650"/>
                  </a:lnTo>
                  <a:lnTo>
                    <a:pt x="160" y="646"/>
                  </a:lnTo>
                  <a:lnTo>
                    <a:pt x="155" y="645"/>
                  </a:lnTo>
                  <a:lnTo>
                    <a:pt x="150" y="643"/>
                  </a:lnTo>
                  <a:lnTo>
                    <a:pt x="148" y="641"/>
                  </a:lnTo>
                  <a:lnTo>
                    <a:pt x="147" y="638"/>
                  </a:lnTo>
                  <a:lnTo>
                    <a:pt x="148" y="635"/>
                  </a:lnTo>
                  <a:lnTo>
                    <a:pt x="150" y="631"/>
                  </a:lnTo>
                  <a:lnTo>
                    <a:pt x="155" y="626"/>
                  </a:lnTo>
                  <a:lnTo>
                    <a:pt x="159" y="621"/>
                  </a:lnTo>
                  <a:lnTo>
                    <a:pt x="172" y="610"/>
                  </a:lnTo>
                  <a:lnTo>
                    <a:pt x="189" y="597"/>
                  </a:lnTo>
                  <a:lnTo>
                    <a:pt x="204" y="584"/>
                  </a:lnTo>
                  <a:lnTo>
                    <a:pt x="219" y="571"/>
                  </a:lnTo>
                  <a:lnTo>
                    <a:pt x="226" y="565"/>
                  </a:lnTo>
                  <a:lnTo>
                    <a:pt x="231" y="559"/>
                  </a:lnTo>
                  <a:lnTo>
                    <a:pt x="237" y="553"/>
                  </a:lnTo>
                  <a:lnTo>
                    <a:pt x="240" y="547"/>
                  </a:lnTo>
                  <a:lnTo>
                    <a:pt x="223" y="550"/>
                  </a:lnTo>
                  <a:lnTo>
                    <a:pt x="207" y="556"/>
                  </a:lnTo>
                  <a:lnTo>
                    <a:pt x="191" y="562"/>
                  </a:lnTo>
                  <a:lnTo>
                    <a:pt x="175" y="568"/>
                  </a:lnTo>
                  <a:lnTo>
                    <a:pt x="168" y="571"/>
                  </a:lnTo>
                  <a:lnTo>
                    <a:pt x="160" y="573"/>
                  </a:lnTo>
                  <a:lnTo>
                    <a:pt x="152" y="575"/>
                  </a:lnTo>
                  <a:lnTo>
                    <a:pt x="144" y="576"/>
                  </a:lnTo>
                  <a:lnTo>
                    <a:pt x="135" y="576"/>
                  </a:lnTo>
                  <a:lnTo>
                    <a:pt x="126" y="575"/>
                  </a:lnTo>
                  <a:lnTo>
                    <a:pt x="116" y="574"/>
                  </a:lnTo>
                  <a:lnTo>
                    <a:pt x="107" y="571"/>
                  </a:lnTo>
                  <a:lnTo>
                    <a:pt x="107" y="565"/>
                  </a:lnTo>
                  <a:lnTo>
                    <a:pt x="143" y="536"/>
                  </a:lnTo>
                  <a:lnTo>
                    <a:pt x="182" y="508"/>
                  </a:lnTo>
                  <a:lnTo>
                    <a:pt x="223" y="476"/>
                  </a:lnTo>
                  <a:lnTo>
                    <a:pt x="267" y="442"/>
                  </a:lnTo>
                  <a:lnTo>
                    <a:pt x="286" y="426"/>
                  </a:lnTo>
                  <a:lnTo>
                    <a:pt x="306" y="411"/>
                  </a:lnTo>
                  <a:lnTo>
                    <a:pt x="326" y="395"/>
                  </a:lnTo>
                  <a:lnTo>
                    <a:pt x="346" y="380"/>
                  </a:lnTo>
                  <a:lnTo>
                    <a:pt x="386" y="411"/>
                  </a:lnTo>
                  <a:lnTo>
                    <a:pt x="393" y="405"/>
                  </a:lnTo>
                  <a:lnTo>
                    <a:pt x="399" y="400"/>
                  </a:lnTo>
                  <a:lnTo>
                    <a:pt x="406" y="396"/>
                  </a:lnTo>
                  <a:lnTo>
                    <a:pt x="414" y="393"/>
                  </a:lnTo>
                  <a:lnTo>
                    <a:pt x="428" y="386"/>
                  </a:lnTo>
                  <a:lnTo>
                    <a:pt x="444" y="382"/>
                  </a:lnTo>
                  <a:lnTo>
                    <a:pt x="476" y="374"/>
                  </a:lnTo>
                  <a:lnTo>
                    <a:pt x="509" y="370"/>
                  </a:lnTo>
                  <a:lnTo>
                    <a:pt x="524" y="367"/>
                  </a:lnTo>
                  <a:lnTo>
                    <a:pt x="539" y="363"/>
                  </a:lnTo>
                  <a:lnTo>
                    <a:pt x="552" y="359"/>
                  </a:lnTo>
                  <a:lnTo>
                    <a:pt x="563" y="353"/>
                  </a:lnTo>
                  <a:lnTo>
                    <a:pt x="569" y="349"/>
                  </a:lnTo>
                  <a:lnTo>
                    <a:pt x="574" y="345"/>
                  </a:lnTo>
                  <a:lnTo>
                    <a:pt x="578" y="340"/>
                  </a:lnTo>
                  <a:lnTo>
                    <a:pt x="582" y="335"/>
                  </a:lnTo>
                  <a:lnTo>
                    <a:pt x="585" y="329"/>
                  </a:lnTo>
                  <a:lnTo>
                    <a:pt x="588" y="322"/>
                  </a:lnTo>
                  <a:lnTo>
                    <a:pt x="590" y="314"/>
                  </a:lnTo>
                  <a:lnTo>
                    <a:pt x="592" y="306"/>
                  </a:lnTo>
                  <a:lnTo>
                    <a:pt x="559" y="306"/>
                  </a:lnTo>
                  <a:lnTo>
                    <a:pt x="548" y="312"/>
                  </a:lnTo>
                  <a:lnTo>
                    <a:pt x="535" y="321"/>
                  </a:lnTo>
                  <a:lnTo>
                    <a:pt x="528" y="325"/>
                  </a:lnTo>
                  <a:lnTo>
                    <a:pt x="520" y="328"/>
                  </a:lnTo>
                  <a:lnTo>
                    <a:pt x="513" y="330"/>
                  </a:lnTo>
                  <a:lnTo>
                    <a:pt x="506" y="331"/>
                  </a:lnTo>
                  <a:lnTo>
                    <a:pt x="495" y="330"/>
                  </a:lnTo>
                  <a:lnTo>
                    <a:pt x="485" y="327"/>
                  </a:lnTo>
                  <a:lnTo>
                    <a:pt x="474" y="324"/>
                  </a:lnTo>
                  <a:lnTo>
                    <a:pt x="463" y="321"/>
                  </a:lnTo>
                  <a:lnTo>
                    <a:pt x="453" y="318"/>
                  </a:lnTo>
                  <a:lnTo>
                    <a:pt x="443" y="317"/>
                  </a:lnTo>
                  <a:lnTo>
                    <a:pt x="438" y="318"/>
                  </a:lnTo>
                  <a:lnTo>
                    <a:pt x="433" y="319"/>
                  </a:lnTo>
                  <a:lnTo>
                    <a:pt x="430" y="322"/>
                  </a:lnTo>
                  <a:lnTo>
                    <a:pt x="426" y="325"/>
                  </a:lnTo>
                  <a:lnTo>
                    <a:pt x="432" y="316"/>
                  </a:lnTo>
                  <a:lnTo>
                    <a:pt x="443" y="307"/>
                  </a:lnTo>
                  <a:lnTo>
                    <a:pt x="457" y="297"/>
                  </a:lnTo>
                  <a:lnTo>
                    <a:pt x="472" y="287"/>
                  </a:lnTo>
                  <a:lnTo>
                    <a:pt x="506" y="265"/>
                  </a:lnTo>
                  <a:lnTo>
                    <a:pt x="539" y="244"/>
                  </a:lnTo>
                  <a:lnTo>
                    <a:pt x="698" y="250"/>
                  </a:lnTo>
                  <a:lnTo>
                    <a:pt x="701" y="246"/>
                  </a:lnTo>
                  <a:lnTo>
                    <a:pt x="704" y="243"/>
                  </a:lnTo>
                  <a:lnTo>
                    <a:pt x="708" y="240"/>
                  </a:lnTo>
                  <a:lnTo>
                    <a:pt x="711" y="238"/>
                  </a:lnTo>
                  <a:lnTo>
                    <a:pt x="719" y="236"/>
                  </a:lnTo>
                  <a:lnTo>
                    <a:pt x="728" y="234"/>
                  </a:lnTo>
                  <a:lnTo>
                    <a:pt x="745" y="234"/>
                  </a:lnTo>
                  <a:lnTo>
                    <a:pt x="758" y="232"/>
                  </a:lnTo>
                  <a:lnTo>
                    <a:pt x="756" y="224"/>
                  </a:lnTo>
                  <a:lnTo>
                    <a:pt x="753" y="216"/>
                  </a:lnTo>
                  <a:lnTo>
                    <a:pt x="749" y="210"/>
                  </a:lnTo>
                  <a:lnTo>
                    <a:pt x="742" y="204"/>
                  </a:lnTo>
                  <a:lnTo>
                    <a:pt x="737" y="199"/>
                  </a:lnTo>
                  <a:lnTo>
                    <a:pt x="729" y="195"/>
                  </a:lnTo>
                  <a:lnTo>
                    <a:pt x="721" y="191"/>
                  </a:lnTo>
                  <a:lnTo>
                    <a:pt x="713" y="188"/>
                  </a:lnTo>
                  <a:lnTo>
                    <a:pt x="698" y="182"/>
                  </a:lnTo>
                  <a:lnTo>
                    <a:pt x="684" y="176"/>
                  </a:lnTo>
                  <a:lnTo>
                    <a:pt x="678" y="172"/>
                  </a:lnTo>
                  <a:lnTo>
                    <a:pt x="673" y="168"/>
                  </a:lnTo>
                  <a:lnTo>
                    <a:pt x="668" y="164"/>
                  </a:lnTo>
                  <a:lnTo>
                    <a:pt x="665" y="159"/>
                  </a:lnTo>
                  <a:lnTo>
                    <a:pt x="687" y="143"/>
                  </a:lnTo>
                  <a:lnTo>
                    <a:pt x="712" y="127"/>
                  </a:lnTo>
                  <a:lnTo>
                    <a:pt x="739" y="109"/>
                  </a:lnTo>
                  <a:lnTo>
                    <a:pt x="765" y="90"/>
                  </a:lnTo>
                  <a:lnTo>
                    <a:pt x="812" y="78"/>
                  </a:lnTo>
                  <a:lnTo>
                    <a:pt x="858" y="65"/>
                  </a:lnTo>
                  <a:lnTo>
                    <a:pt x="902" y="52"/>
                  </a:lnTo>
                  <a:lnTo>
                    <a:pt x="945" y="38"/>
                  </a:lnTo>
                  <a:lnTo>
                    <a:pt x="966" y="33"/>
                  </a:lnTo>
                  <a:lnTo>
                    <a:pt x="988" y="27"/>
                  </a:lnTo>
                  <a:lnTo>
                    <a:pt x="1010" y="22"/>
                  </a:lnTo>
                  <a:lnTo>
                    <a:pt x="1033" y="18"/>
                  </a:lnTo>
                  <a:lnTo>
                    <a:pt x="1056" y="15"/>
                  </a:lnTo>
                  <a:lnTo>
                    <a:pt x="1080" y="12"/>
                  </a:lnTo>
                  <a:lnTo>
                    <a:pt x="1104" y="11"/>
                  </a:lnTo>
                  <a:lnTo>
                    <a:pt x="1130" y="10"/>
                  </a:lnTo>
                  <a:lnTo>
                    <a:pt x="1157" y="9"/>
                  </a:lnTo>
                  <a:lnTo>
                    <a:pt x="1176" y="7"/>
                  </a:lnTo>
                  <a:lnTo>
                    <a:pt x="1192" y="5"/>
                  </a:lnTo>
                  <a:lnTo>
                    <a:pt x="1216" y="4"/>
                  </a:lnTo>
                  <a:lnTo>
                    <a:pt x="1241" y="3"/>
                  </a:lnTo>
                  <a:lnTo>
                    <a:pt x="1262" y="0"/>
                  </a:lnTo>
                  <a:lnTo>
                    <a:pt x="1270" y="0"/>
                  </a:lnTo>
                  <a:lnTo>
                    <a:pt x="1277" y="2"/>
                  </a:lnTo>
                  <a:lnTo>
                    <a:pt x="1280" y="3"/>
                  </a:lnTo>
                  <a:lnTo>
                    <a:pt x="1281" y="5"/>
                  </a:lnTo>
                  <a:lnTo>
                    <a:pt x="1282" y="7"/>
                  </a:lnTo>
                  <a:lnTo>
                    <a:pt x="1283" y="10"/>
                  </a:lnTo>
                  <a:lnTo>
                    <a:pt x="1306" y="10"/>
                  </a:lnTo>
                  <a:lnTo>
                    <a:pt x="1333" y="10"/>
                  </a:lnTo>
                  <a:lnTo>
                    <a:pt x="1354" y="10"/>
                  </a:lnTo>
                  <a:lnTo>
                    <a:pt x="1362" y="10"/>
                  </a:lnTo>
                  <a:lnTo>
                    <a:pt x="1380" y="11"/>
                  </a:lnTo>
                  <a:lnTo>
                    <a:pt x="1399" y="12"/>
                  </a:lnTo>
                  <a:lnTo>
                    <a:pt x="1417" y="15"/>
                  </a:lnTo>
                  <a:lnTo>
                    <a:pt x="1437" y="18"/>
                  </a:lnTo>
                  <a:lnTo>
                    <a:pt x="1475" y="26"/>
                  </a:lnTo>
                  <a:lnTo>
                    <a:pt x="1516" y="34"/>
                  </a:lnTo>
                  <a:lnTo>
                    <a:pt x="1557" y="44"/>
                  </a:lnTo>
                  <a:lnTo>
                    <a:pt x="1597" y="52"/>
                  </a:lnTo>
                  <a:lnTo>
                    <a:pt x="1617" y="55"/>
                  </a:lnTo>
                  <a:lnTo>
                    <a:pt x="1637" y="58"/>
                  </a:lnTo>
                  <a:lnTo>
                    <a:pt x="1656" y="59"/>
                  </a:lnTo>
                  <a:lnTo>
                    <a:pt x="1675" y="60"/>
                  </a:lnTo>
                  <a:lnTo>
                    <a:pt x="1761" y="41"/>
                  </a:lnTo>
                  <a:lnTo>
                    <a:pt x="1772" y="46"/>
                  </a:lnTo>
                  <a:lnTo>
                    <a:pt x="1784" y="51"/>
                  </a:lnTo>
                  <a:lnTo>
                    <a:pt x="1797" y="55"/>
                  </a:lnTo>
                  <a:lnTo>
                    <a:pt x="1808" y="60"/>
                  </a:lnTo>
                  <a:lnTo>
                    <a:pt x="1223" y="540"/>
                  </a:lnTo>
                  <a:lnTo>
                    <a:pt x="1258" y="540"/>
                  </a:lnTo>
                  <a:lnTo>
                    <a:pt x="1287" y="540"/>
                  </a:lnTo>
                  <a:lnTo>
                    <a:pt x="1309" y="540"/>
                  </a:lnTo>
                  <a:lnTo>
                    <a:pt x="1329" y="540"/>
                  </a:lnTo>
                  <a:lnTo>
                    <a:pt x="1328" y="547"/>
                  </a:lnTo>
                  <a:lnTo>
                    <a:pt x="1327" y="553"/>
                  </a:lnTo>
                  <a:lnTo>
                    <a:pt x="1325" y="559"/>
                  </a:lnTo>
                  <a:lnTo>
                    <a:pt x="1323" y="565"/>
                  </a:lnTo>
                  <a:lnTo>
                    <a:pt x="1321" y="571"/>
                  </a:lnTo>
                  <a:lnTo>
                    <a:pt x="1318" y="576"/>
                  </a:lnTo>
                  <a:lnTo>
                    <a:pt x="1316" y="583"/>
                  </a:lnTo>
                  <a:lnTo>
                    <a:pt x="1316" y="589"/>
                  </a:lnTo>
                  <a:lnTo>
                    <a:pt x="1317" y="592"/>
                  </a:lnTo>
                  <a:lnTo>
                    <a:pt x="1320" y="595"/>
                  </a:lnTo>
                  <a:lnTo>
                    <a:pt x="1323" y="599"/>
                  </a:lnTo>
                  <a:lnTo>
                    <a:pt x="1327" y="601"/>
                  </a:lnTo>
                  <a:lnTo>
                    <a:pt x="1336" y="606"/>
                  </a:lnTo>
                  <a:lnTo>
                    <a:pt x="1343" y="608"/>
                  </a:lnTo>
                  <a:lnTo>
                    <a:pt x="1351" y="608"/>
                  </a:lnTo>
                  <a:lnTo>
                    <a:pt x="1358" y="607"/>
                  </a:lnTo>
                  <a:lnTo>
                    <a:pt x="1365" y="605"/>
                  </a:lnTo>
                  <a:lnTo>
                    <a:pt x="1371" y="604"/>
                  </a:lnTo>
                  <a:lnTo>
                    <a:pt x="1382" y="599"/>
                  </a:lnTo>
                  <a:lnTo>
                    <a:pt x="1391" y="592"/>
                  </a:lnTo>
                  <a:lnTo>
                    <a:pt x="1400" y="587"/>
                  </a:lnTo>
                  <a:lnTo>
                    <a:pt x="1409" y="582"/>
                  </a:lnTo>
                  <a:lnTo>
                    <a:pt x="1413" y="580"/>
                  </a:lnTo>
                  <a:lnTo>
                    <a:pt x="1417" y="578"/>
                  </a:lnTo>
                  <a:lnTo>
                    <a:pt x="1423" y="577"/>
                  </a:lnTo>
                  <a:lnTo>
                    <a:pt x="1429" y="577"/>
                  </a:lnTo>
                  <a:lnTo>
                    <a:pt x="1441" y="596"/>
                  </a:lnTo>
                  <a:lnTo>
                    <a:pt x="1457" y="617"/>
                  </a:lnTo>
                  <a:lnTo>
                    <a:pt x="1465" y="629"/>
                  </a:lnTo>
                  <a:lnTo>
                    <a:pt x="1470" y="643"/>
                  </a:lnTo>
                  <a:lnTo>
                    <a:pt x="1472" y="650"/>
                  </a:lnTo>
                  <a:lnTo>
                    <a:pt x="1474" y="659"/>
                  </a:lnTo>
                  <a:lnTo>
                    <a:pt x="1475" y="667"/>
                  </a:lnTo>
                  <a:lnTo>
                    <a:pt x="1475" y="676"/>
                  </a:lnTo>
                  <a:lnTo>
                    <a:pt x="1475" y="681"/>
                  </a:lnTo>
                  <a:lnTo>
                    <a:pt x="1474" y="686"/>
                  </a:lnTo>
                  <a:lnTo>
                    <a:pt x="1473" y="690"/>
                  </a:lnTo>
                  <a:lnTo>
                    <a:pt x="1471" y="694"/>
                  </a:lnTo>
                  <a:lnTo>
                    <a:pt x="1467" y="700"/>
                  </a:lnTo>
                  <a:lnTo>
                    <a:pt x="1462" y="706"/>
                  </a:lnTo>
                  <a:lnTo>
                    <a:pt x="1457" y="713"/>
                  </a:lnTo>
                  <a:lnTo>
                    <a:pt x="1454" y="719"/>
                  </a:lnTo>
                  <a:lnTo>
                    <a:pt x="1451" y="723"/>
                  </a:lnTo>
                  <a:lnTo>
                    <a:pt x="1450" y="727"/>
                  </a:lnTo>
                  <a:lnTo>
                    <a:pt x="1449" y="732"/>
                  </a:lnTo>
                  <a:lnTo>
                    <a:pt x="1449" y="737"/>
                  </a:lnTo>
                  <a:lnTo>
                    <a:pt x="1449" y="742"/>
                  </a:lnTo>
                  <a:lnTo>
                    <a:pt x="1450" y="746"/>
                  </a:lnTo>
                  <a:lnTo>
                    <a:pt x="1452" y="750"/>
                  </a:lnTo>
                  <a:lnTo>
                    <a:pt x="1455" y="754"/>
                  </a:lnTo>
                  <a:lnTo>
                    <a:pt x="1459" y="761"/>
                  </a:lnTo>
                  <a:lnTo>
                    <a:pt x="1466" y="769"/>
                  </a:lnTo>
                  <a:lnTo>
                    <a:pt x="1471" y="775"/>
                  </a:lnTo>
                  <a:lnTo>
                    <a:pt x="1477" y="783"/>
                  </a:lnTo>
                  <a:lnTo>
                    <a:pt x="1479" y="786"/>
                  </a:lnTo>
                  <a:lnTo>
                    <a:pt x="1481" y="790"/>
                  </a:lnTo>
                  <a:lnTo>
                    <a:pt x="1482" y="794"/>
                  </a:lnTo>
                  <a:lnTo>
                    <a:pt x="1482" y="799"/>
                  </a:lnTo>
                  <a:lnTo>
                    <a:pt x="1482" y="802"/>
                  </a:lnTo>
                  <a:lnTo>
                    <a:pt x="1480" y="807"/>
                  </a:lnTo>
                  <a:lnTo>
                    <a:pt x="1477" y="811"/>
                  </a:lnTo>
                  <a:lnTo>
                    <a:pt x="1473" y="816"/>
                  </a:lnTo>
                  <a:lnTo>
                    <a:pt x="1463" y="826"/>
                  </a:lnTo>
                  <a:lnTo>
                    <a:pt x="1452" y="835"/>
                  </a:lnTo>
                  <a:lnTo>
                    <a:pt x="1446" y="839"/>
                  </a:lnTo>
                  <a:lnTo>
                    <a:pt x="1439" y="843"/>
                  </a:lnTo>
                  <a:lnTo>
                    <a:pt x="1433" y="846"/>
                  </a:lnTo>
                  <a:lnTo>
                    <a:pt x="1426" y="848"/>
                  </a:lnTo>
                  <a:lnTo>
                    <a:pt x="1419" y="850"/>
                  </a:lnTo>
                  <a:lnTo>
                    <a:pt x="1414" y="850"/>
                  </a:lnTo>
                  <a:lnTo>
                    <a:pt x="1407" y="850"/>
                  </a:lnTo>
                  <a:lnTo>
                    <a:pt x="1402" y="848"/>
                  </a:lnTo>
                  <a:lnTo>
                    <a:pt x="1410" y="84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6">
              <a:extLst>
                <a:ext uri="{FF2B5EF4-FFF2-40B4-BE49-F238E27FC236}">
                  <a16:creationId xmlns="" xmlns:a16="http://schemas.microsoft.com/office/drawing/2014/main" id="{2EC84F89-1DB6-6F4A-BDCE-D67FDB3245CA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1138238" y="2111375"/>
              <a:ext cx="1381125" cy="769938"/>
            </a:xfrm>
            <a:custGeom>
              <a:avLst/>
              <a:gdLst>
                <a:gd name="T0" fmla="*/ 2928 w 3175"/>
                <a:gd name="T1" fmla="*/ 353 h 1472"/>
                <a:gd name="T2" fmla="*/ 2896 w 3175"/>
                <a:gd name="T3" fmla="*/ 440 h 1472"/>
                <a:gd name="T4" fmla="*/ 2843 w 3175"/>
                <a:gd name="T5" fmla="*/ 462 h 1472"/>
                <a:gd name="T6" fmla="*/ 2667 w 3175"/>
                <a:gd name="T7" fmla="*/ 566 h 1472"/>
                <a:gd name="T8" fmla="*/ 2595 w 3175"/>
                <a:gd name="T9" fmla="*/ 585 h 1472"/>
                <a:gd name="T10" fmla="*/ 2570 w 3175"/>
                <a:gd name="T11" fmla="*/ 677 h 1472"/>
                <a:gd name="T12" fmla="*/ 2514 w 3175"/>
                <a:gd name="T13" fmla="*/ 621 h 1472"/>
                <a:gd name="T14" fmla="*/ 2499 w 3175"/>
                <a:gd name="T15" fmla="*/ 690 h 1472"/>
                <a:gd name="T16" fmla="*/ 2465 w 3175"/>
                <a:gd name="T17" fmla="*/ 744 h 1472"/>
                <a:gd name="T18" fmla="*/ 2471 w 3175"/>
                <a:gd name="T19" fmla="*/ 823 h 1472"/>
                <a:gd name="T20" fmla="*/ 2332 w 3175"/>
                <a:gd name="T21" fmla="*/ 928 h 1472"/>
                <a:gd name="T22" fmla="*/ 2165 w 3175"/>
                <a:gd name="T23" fmla="*/ 1045 h 1472"/>
                <a:gd name="T24" fmla="*/ 2112 w 3175"/>
                <a:gd name="T25" fmla="*/ 1195 h 1472"/>
                <a:gd name="T26" fmla="*/ 2103 w 3175"/>
                <a:gd name="T27" fmla="*/ 1457 h 1472"/>
                <a:gd name="T28" fmla="*/ 2026 w 3175"/>
                <a:gd name="T29" fmla="*/ 1414 h 1472"/>
                <a:gd name="T30" fmla="*/ 1993 w 3175"/>
                <a:gd name="T31" fmla="*/ 1326 h 1472"/>
                <a:gd name="T32" fmla="*/ 1959 w 3175"/>
                <a:gd name="T33" fmla="*/ 1184 h 1472"/>
                <a:gd name="T34" fmla="*/ 1832 w 3175"/>
                <a:gd name="T35" fmla="*/ 1168 h 1472"/>
                <a:gd name="T36" fmla="*/ 1653 w 3175"/>
                <a:gd name="T37" fmla="*/ 1143 h 1472"/>
                <a:gd name="T38" fmla="*/ 1616 w 3175"/>
                <a:gd name="T39" fmla="*/ 1186 h 1472"/>
                <a:gd name="T40" fmla="*/ 1548 w 3175"/>
                <a:gd name="T41" fmla="*/ 1238 h 1472"/>
                <a:gd name="T42" fmla="*/ 1436 w 3175"/>
                <a:gd name="T43" fmla="*/ 1192 h 1472"/>
                <a:gd name="T44" fmla="*/ 1231 w 3175"/>
                <a:gd name="T45" fmla="*/ 1272 h 1472"/>
                <a:gd name="T46" fmla="*/ 1160 w 3175"/>
                <a:gd name="T47" fmla="*/ 1392 h 1472"/>
                <a:gd name="T48" fmla="*/ 1080 w 3175"/>
                <a:gd name="T49" fmla="*/ 1382 h 1472"/>
                <a:gd name="T50" fmla="*/ 1037 w 3175"/>
                <a:gd name="T51" fmla="*/ 1227 h 1472"/>
                <a:gd name="T52" fmla="*/ 940 w 3175"/>
                <a:gd name="T53" fmla="*/ 1190 h 1472"/>
                <a:gd name="T54" fmla="*/ 867 w 3175"/>
                <a:gd name="T55" fmla="*/ 1219 h 1472"/>
                <a:gd name="T56" fmla="*/ 782 w 3175"/>
                <a:gd name="T57" fmla="*/ 1087 h 1472"/>
                <a:gd name="T58" fmla="*/ 670 w 3175"/>
                <a:gd name="T59" fmla="*/ 1065 h 1472"/>
                <a:gd name="T60" fmla="*/ 462 w 3175"/>
                <a:gd name="T61" fmla="*/ 1065 h 1472"/>
                <a:gd name="T62" fmla="*/ 220 w 3175"/>
                <a:gd name="T63" fmla="*/ 1016 h 1472"/>
                <a:gd name="T64" fmla="*/ 88 w 3175"/>
                <a:gd name="T65" fmla="*/ 920 h 1472"/>
                <a:gd name="T66" fmla="*/ 39 w 3175"/>
                <a:gd name="T67" fmla="*/ 848 h 1472"/>
                <a:gd name="T68" fmla="*/ 29 w 3175"/>
                <a:gd name="T69" fmla="*/ 662 h 1472"/>
                <a:gd name="T70" fmla="*/ 0 w 3175"/>
                <a:gd name="T71" fmla="*/ 604 h 1472"/>
                <a:gd name="T72" fmla="*/ 141 w 3175"/>
                <a:gd name="T73" fmla="*/ 336 h 1472"/>
                <a:gd name="T74" fmla="*/ 247 w 3175"/>
                <a:gd name="T75" fmla="*/ 176 h 1472"/>
                <a:gd name="T76" fmla="*/ 355 w 3175"/>
                <a:gd name="T77" fmla="*/ 102 h 1472"/>
                <a:gd name="T78" fmla="*/ 376 w 3175"/>
                <a:gd name="T79" fmla="*/ 120 h 1472"/>
                <a:gd name="T80" fmla="*/ 1827 w 3175"/>
                <a:gd name="T81" fmla="*/ 0 h 1472"/>
                <a:gd name="T82" fmla="*/ 1926 w 3175"/>
                <a:gd name="T83" fmla="*/ 55 h 1472"/>
                <a:gd name="T84" fmla="*/ 2015 w 3175"/>
                <a:gd name="T85" fmla="*/ 69 h 1472"/>
                <a:gd name="T86" fmla="*/ 1929 w 3175"/>
                <a:gd name="T87" fmla="*/ 128 h 1472"/>
                <a:gd name="T88" fmla="*/ 1977 w 3175"/>
                <a:gd name="T89" fmla="*/ 166 h 1472"/>
                <a:gd name="T90" fmla="*/ 2094 w 3175"/>
                <a:gd name="T91" fmla="*/ 155 h 1472"/>
                <a:gd name="T92" fmla="*/ 2284 w 3175"/>
                <a:gd name="T93" fmla="*/ 193 h 1472"/>
                <a:gd name="T94" fmla="*/ 2217 w 3175"/>
                <a:gd name="T95" fmla="*/ 204 h 1472"/>
                <a:gd name="T96" fmla="*/ 2087 w 3175"/>
                <a:gd name="T97" fmla="*/ 264 h 1472"/>
                <a:gd name="T98" fmla="*/ 2021 w 3175"/>
                <a:gd name="T99" fmla="*/ 355 h 1472"/>
                <a:gd name="T100" fmla="*/ 2012 w 3175"/>
                <a:gd name="T101" fmla="*/ 451 h 1472"/>
                <a:gd name="T102" fmla="*/ 2076 w 3175"/>
                <a:gd name="T103" fmla="*/ 417 h 1472"/>
                <a:gd name="T104" fmla="*/ 2205 w 3175"/>
                <a:gd name="T105" fmla="*/ 252 h 1472"/>
                <a:gd name="T106" fmla="*/ 2267 w 3175"/>
                <a:gd name="T107" fmla="*/ 303 h 1472"/>
                <a:gd name="T108" fmla="*/ 2299 w 3175"/>
                <a:gd name="T109" fmla="*/ 394 h 1472"/>
                <a:gd name="T110" fmla="*/ 2206 w 3175"/>
                <a:gd name="T111" fmla="*/ 454 h 1472"/>
                <a:gd name="T112" fmla="*/ 2317 w 3175"/>
                <a:gd name="T113" fmla="*/ 457 h 1472"/>
                <a:gd name="T114" fmla="*/ 2570 w 3175"/>
                <a:gd name="T115" fmla="*/ 373 h 1472"/>
                <a:gd name="T116" fmla="*/ 2730 w 3175"/>
                <a:gd name="T117" fmla="*/ 252 h 1472"/>
                <a:gd name="T118" fmla="*/ 3016 w 3175"/>
                <a:gd name="T119" fmla="*/ 203 h 1472"/>
                <a:gd name="T120" fmla="*/ 3136 w 3175"/>
                <a:gd name="T121" fmla="*/ 118 h 1472"/>
                <a:gd name="T122" fmla="*/ 3149 w 3175"/>
                <a:gd name="T123" fmla="*/ 184 h 14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175" h="1472">
                  <a:moveTo>
                    <a:pt x="3155" y="258"/>
                  </a:moveTo>
                  <a:lnTo>
                    <a:pt x="3129" y="270"/>
                  </a:lnTo>
                  <a:lnTo>
                    <a:pt x="3104" y="281"/>
                  </a:lnTo>
                  <a:lnTo>
                    <a:pt x="3079" y="291"/>
                  </a:lnTo>
                  <a:lnTo>
                    <a:pt x="3055" y="300"/>
                  </a:lnTo>
                  <a:lnTo>
                    <a:pt x="3032" y="309"/>
                  </a:lnTo>
                  <a:lnTo>
                    <a:pt x="3008" y="317"/>
                  </a:lnTo>
                  <a:lnTo>
                    <a:pt x="2983" y="326"/>
                  </a:lnTo>
                  <a:lnTo>
                    <a:pt x="2956" y="333"/>
                  </a:lnTo>
                  <a:lnTo>
                    <a:pt x="2948" y="337"/>
                  </a:lnTo>
                  <a:lnTo>
                    <a:pt x="2940" y="341"/>
                  </a:lnTo>
                  <a:lnTo>
                    <a:pt x="2933" y="347"/>
                  </a:lnTo>
                  <a:lnTo>
                    <a:pt x="2928" y="353"/>
                  </a:lnTo>
                  <a:lnTo>
                    <a:pt x="2917" y="366"/>
                  </a:lnTo>
                  <a:lnTo>
                    <a:pt x="2909" y="382"/>
                  </a:lnTo>
                  <a:lnTo>
                    <a:pt x="2900" y="397"/>
                  </a:lnTo>
                  <a:lnTo>
                    <a:pt x="2894" y="410"/>
                  </a:lnTo>
                  <a:lnTo>
                    <a:pt x="2889" y="416"/>
                  </a:lnTo>
                  <a:lnTo>
                    <a:pt x="2885" y="422"/>
                  </a:lnTo>
                  <a:lnTo>
                    <a:pt x="2881" y="427"/>
                  </a:lnTo>
                  <a:lnTo>
                    <a:pt x="2876" y="431"/>
                  </a:lnTo>
                  <a:lnTo>
                    <a:pt x="2876" y="436"/>
                  </a:lnTo>
                  <a:lnTo>
                    <a:pt x="2877" y="440"/>
                  </a:lnTo>
                  <a:lnTo>
                    <a:pt x="2880" y="445"/>
                  </a:lnTo>
                  <a:lnTo>
                    <a:pt x="2883" y="450"/>
                  </a:lnTo>
                  <a:lnTo>
                    <a:pt x="2896" y="440"/>
                  </a:lnTo>
                  <a:lnTo>
                    <a:pt x="2909" y="431"/>
                  </a:lnTo>
                  <a:lnTo>
                    <a:pt x="2910" y="438"/>
                  </a:lnTo>
                  <a:lnTo>
                    <a:pt x="2910" y="443"/>
                  </a:lnTo>
                  <a:lnTo>
                    <a:pt x="2909" y="448"/>
                  </a:lnTo>
                  <a:lnTo>
                    <a:pt x="2907" y="451"/>
                  </a:lnTo>
                  <a:lnTo>
                    <a:pt x="2905" y="455"/>
                  </a:lnTo>
                  <a:lnTo>
                    <a:pt x="2902" y="457"/>
                  </a:lnTo>
                  <a:lnTo>
                    <a:pt x="2898" y="459"/>
                  </a:lnTo>
                  <a:lnTo>
                    <a:pt x="2894" y="460"/>
                  </a:lnTo>
                  <a:lnTo>
                    <a:pt x="2883" y="462"/>
                  </a:lnTo>
                  <a:lnTo>
                    <a:pt x="2871" y="462"/>
                  </a:lnTo>
                  <a:lnTo>
                    <a:pt x="2858" y="462"/>
                  </a:lnTo>
                  <a:lnTo>
                    <a:pt x="2843" y="462"/>
                  </a:lnTo>
                  <a:lnTo>
                    <a:pt x="2820" y="463"/>
                  </a:lnTo>
                  <a:lnTo>
                    <a:pt x="2796" y="466"/>
                  </a:lnTo>
                  <a:lnTo>
                    <a:pt x="2773" y="470"/>
                  </a:lnTo>
                  <a:lnTo>
                    <a:pt x="2750" y="476"/>
                  </a:lnTo>
                  <a:lnTo>
                    <a:pt x="2728" y="483"/>
                  </a:lnTo>
                  <a:lnTo>
                    <a:pt x="2708" y="491"/>
                  </a:lnTo>
                  <a:lnTo>
                    <a:pt x="2691" y="498"/>
                  </a:lnTo>
                  <a:lnTo>
                    <a:pt x="2678" y="505"/>
                  </a:lnTo>
                  <a:lnTo>
                    <a:pt x="2678" y="542"/>
                  </a:lnTo>
                  <a:lnTo>
                    <a:pt x="2675" y="549"/>
                  </a:lnTo>
                  <a:lnTo>
                    <a:pt x="2673" y="555"/>
                  </a:lnTo>
                  <a:lnTo>
                    <a:pt x="2670" y="561"/>
                  </a:lnTo>
                  <a:lnTo>
                    <a:pt x="2667" y="566"/>
                  </a:lnTo>
                  <a:lnTo>
                    <a:pt x="2658" y="575"/>
                  </a:lnTo>
                  <a:lnTo>
                    <a:pt x="2649" y="584"/>
                  </a:lnTo>
                  <a:lnTo>
                    <a:pt x="2639" y="592"/>
                  </a:lnTo>
                  <a:lnTo>
                    <a:pt x="2628" y="602"/>
                  </a:lnTo>
                  <a:lnTo>
                    <a:pt x="2619" y="611"/>
                  </a:lnTo>
                  <a:lnTo>
                    <a:pt x="2611" y="622"/>
                  </a:lnTo>
                  <a:lnTo>
                    <a:pt x="2611" y="613"/>
                  </a:lnTo>
                  <a:lnTo>
                    <a:pt x="2611" y="604"/>
                  </a:lnTo>
                  <a:lnTo>
                    <a:pt x="2606" y="603"/>
                  </a:lnTo>
                  <a:lnTo>
                    <a:pt x="2602" y="600"/>
                  </a:lnTo>
                  <a:lnTo>
                    <a:pt x="2598" y="595"/>
                  </a:lnTo>
                  <a:lnTo>
                    <a:pt x="2596" y="590"/>
                  </a:lnTo>
                  <a:lnTo>
                    <a:pt x="2595" y="585"/>
                  </a:lnTo>
                  <a:lnTo>
                    <a:pt x="2595" y="580"/>
                  </a:lnTo>
                  <a:lnTo>
                    <a:pt x="2595" y="576"/>
                  </a:lnTo>
                  <a:lnTo>
                    <a:pt x="2597" y="573"/>
                  </a:lnTo>
                  <a:lnTo>
                    <a:pt x="2578" y="573"/>
                  </a:lnTo>
                  <a:lnTo>
                    <a:pt x="2575" y="587"/>
                  </a:lnTo>
                  <a:lnTo>
                    <a:pt x="2574" y="600"/>
                  </a:lnTo>
                  <a:lnTo>
                    <a:pt x="2574" y="610"/>
                  </a:lnTo>
                  <a:lnTo>
                    <a:pt x="2574" y="619"/>
                  </a:lnTo>
                  <a:lnTo>
                    <a:pt x="2577" y="633"/>
                  </a:lnTo>
                  <a:lnTo>
                    <a:pt x="2578" y="646"/>
                  </a:lnTo>
                  <a:lnTo>
                    <a:pt x="2577" y="658"/>
                  </a:lnTo>
                  <a:lnTo>
                    <a:pt x="2574" y="668"/>
                  </a:lnTo>
                  <a:lnTo>
                    <a:pt x="2570" y="677"/>
                  </a:lnTo>
                  <a:lnTo>
                    <a:pt x="2564" y="685"/>
                  </a:lnTo>
                  <a:lnTo>
                    <a:pt x="2559" y="693"/>
                  </a:lnTo>
                  <a:lnTo>
                    <a:pt x="2552" y="700"/>
                  </a:lnTo>
                  <a:lnTo>
                    <a:pt x="2545" y="707"/>
                  </a:lnTo>
                  <a:lnTo>
                    <a:pt x="2537" y="715"/>
                  </a:lnTo>
                  <a:lnTo>
                    <a:pt x="2538" y="684"/>
                  </a:lnTo>
                  <a:lnTo>
                    <a:pt x="2538" y="657"/>
                  </a:lnTo>
                  <a:lnTo>
                    <a:pt x="2540" y="630"/>
                  </a:lnTo>
                  <a:lnTo>
                    <a:pt x="2544" y="604"/>
                  </a:lnTo>
                  <a:lnTo>
                    <a:pt x="2535" y="607"/>
                  </a:lnTo>
                  <a:lnTo>
                    <a:pt x="2527" y="611"/>
                  </a:lnTo>
                  <a:lnTo>
                    <a:pt x="2519" y="615"/>
                  </a:lnTo>
                  <a:lnTo>
                    <a:pt x="2514" y="621"/>
                  </a:lnTo>
                  <a:lnTo>
                    <a:pt x="2510" y="628"/>
                  </a:lnTo>
                  <a:lnTo>
                    <a:pt x="2506" y="635"/>
                  </a:lnTo>
                  <a:lnTo>
                    <a:pt x="2505" y="643"/>
                  </a:lnTo>
                  <a:lnTo>
                    <a:pt x="2504" y="653"/>
                  </a:lnTo>
                  <a:lnTo>
                    <a:pt x="2491" y="653"/>
                  </a:lnTo>
                  <a:lnTo>
                    <a:pt x="2478" y="653"/>
                  </a:lnTo>
                  <a:lnTo>
                    <a:pt x="2478" y="658"/>
                  </a:lnTo>
                  <a:lnTo>
                    <a:pt x="2479" y="662"/>
                  </a:lnTo>
                  <a:lnTo>
                    <a:pt x="2480" y="666"/>
                  </a:lnTo>
                  <a:lnTo>
                    <a:pt x="2482" y="670"/>
                  </a:lnTo>
                  <a:lnTo>
                    <a:pt x="2486" y="678"/>
                  </a:lnTo>
                  <a:lnTo>
                    <a:pt x="2493" y="684"/>
                  </a:lnTo>
                  <a:lnTo>
                    <a:pt x="2499" y="690"/>
                  </a:lnTo>
                  <a:lnTo>
                    <a:pt x="2505" y="695"/>
                  </a:lnTo>
                  <a:lnTo>
                    <a:pt x="2512" y="699"/>
                  </a:lnTo>
                  <a:lnTo>
                    <a:pt x="2517" y="702"/>
                  </a:lnTo>
                  <a:lnTo>
                    <a:pt x="2517" y="727"/>
                  </a:lnTo>
                  <a:lnTo>
                    <a:pt x="2496" y="730"/>
                  </a:lnTo>
                  <a:lnTo>
                    <a:pt x="2479" y="730"/>
                  </a:lnTo>
                  <a:lnTo>
                    <a:pt x="2472" y="730"/>
                  </a:lnTo>
                  <a:lnTo>
                    <a:pt x="2466" y="730"/>
                  </a:lnTo>
                  <a:lnTo>
                    <a:pt x="2458" y="731"/>
                  </a:lnTo>
                  <a:lnTo>
                    <a:pt x="2451" y="733"/>
                  </a:lnTo>
                  <a:lnTo>
                    <a:pt x="2455" y="737"/>
                  </a:lnTo>
                  <a:lnTo>
                    <a:pt x="2459" y="741"/>
                  </a:lnTo>
                  <a:lnTo>
                    <a:pt x="2465" y="744"/>
                  </a:lnTo>
                  <a:lnTo>
                    <a:pt x="2471" y="747"/>
                  </a:lnTo>
                  <a:lnTo>
                    <a:pt x="2483" y="750"/>
                  </a:lnTo>
                  <a:lnTo>
                    <a:pt x="2491" y="751"/>
                  </a:lnTo>
                  <a:lnTo>
                    <a:pt x="2492" y="756"/>
                  </a:lnTo>
                  <a:lnTo>
                    <a:pt x="2493" y="760"/>
                  </a:lnTo>
                  <a:lnTo>
                    <a:pt x="2495" y="765"/>
                  </a:lnTo>
                  <a:lnTo>
                    <a:pt x="2499" y="769"/>
                  </a:lnTo>
                  <a:lnTo>
                    <a:pt x="2505" y="777"/>
                  </a:lnTo>
                  <a:lnTo>
                    <a:pt x="2511" y="782"/>
                  </a:lnTo>
                  <a:lnTo>
                    <a:pt x="2500" y="792"/>
                  </a:lnTo>
                  <a:lnTo>
                    <a:pt x="2489" y="802"/>
                  </a:lnTo>
                  <a:lnTo>
                    <a:pt x="2480" y="812"/>
                  </a:lnTo>
                  <a:lnTo>
                    <a:pt x="2471" y="823"/>
                  </a:lnTo>
                  <a:lnTo>
                    <a:pt x="2456" y="841"/>
                  </a:lnTo>
                  <a:lnTo>
                    <a:pt x="2441" y="859"/>
                  </a:lnTo>
                  <a:lnTo>
                    <a:pt x="2434" y="867"/>
                  </a:lnTo>
                  <a:lnTo>
                    <a:pt x="2425" y="876"/>
                  </a:lnTo>
                  <a:lnTo>
                    <a:pt x="2416" y="884"/>
                  </a:lnTo>
                  <a:lnTo>
                    <a:pt x="2406" y="892"/>
                  </a:lnTo>
                  <a:lnTo>
                    <a:pt x="2395" y="899"/>
                  </a:lnTo>
                  <a:lnTo>
                    <a:pt x="2382" y="905"/>
                  </a:lnTo>
                  <a:lnTo>
                    <a:pt x="2368" y="912"/>
                  </a:lnTo>
                  <a:lnTo>
                    <a:pt x="2351" y="917"/>
                  </a:lnTo>
                  <a:lnTo>
                    <a:pt x="2346" y="919"/>
                  </a:lnTo>
                  <a:lnTo>
                    <a:pt x="2339" y="923"/>
                  </a:lnTo>
                  <a:lnTo>
                    <a:pt x="2332" y="928"/>
                  </a:lnTo>
                  <a:lnTo>
                    <a:pt x="2324" y="935"/>
                  </a:lnTo>
                  <a:lnTo>
                    <a:pt x="2307" y="950"/>
                  </a:lnTo>
                  <a:lnTo>
                    <a:pt x="2289" y="967"/>
                  </a:lnTo>
                  <a:lnTo>
                    <a:pt x="2271" y="984"/>
                  </a:lnTo>
                  <a:lnTo>
                    <a:pt x="2255" y="999"/>
                  </a:lnTo>
                  <a:lnTo>
                    <a:pt x="2248" y="1006"/>
                  </a:lnTo>
                  <a:lnTo>
                    <a:pt x="2242" y="1011"/>
                  </a:lnTo>
                  <a:lnTo>
                    <a:pt x="2236" y="1014"/>
                  </a:lnTo>
                  <a:lnTo>
                    <a:pt x="2232" y="1016"/>
                  </a:lnTo>
                  <a:lnTo>
                    <a:pt x="2208" y="1025"/>
                  </a:lnTo>
                  <a:lnTo>
                    <a:pt x="2186" y="1034"/>
                  </a:lnTo>
                  <a:lnTo>
                    <a:pt x="2175" y="1039"/>
                  </a:lnTo>
                  <a:lnTo>
                    <a:pt x="2165" y="1045"/>
                  </a:lnTo>
                  <a:lnTo>
                    <a:pt x="2156" y="1051"/>
                  </a:lnTo>
                  <a:lnTo>
                    <a:pt x="2147" y="1057"/>
                  </a:lnTo>
                  <a:lnTo>
                    <a:pt x="2140" y="1064"/>
                  </a:lnTo>
                  <a:lnTo>
                    <a:pt x="2133" y="1072"/>
                  </a:lnTo>
                  <a:lnTo>
                    <a:pt x="2126" y="1080"/>
                  </a:lnTo>
                  <a:lnTo>
                    <a:pt x="2122" y="1090"/>
                  </a:lnTo>
                  <a:lnTo>
                    <a:pt x="2118" y="1101"/>
                  </a:lnTo>
                  <a:lnTo>
                    <a:pt x="2114" y="1113"/>
                  </a:lnTo>
                  <a:lnTo>
                    <a:pt x="2113" y="1125"/>
                  </a:lnTo>
                  <a:lnTo>
                    <a:pt x="2112" y="1139"/>
                  </a:lnTo>
                  <a:lnTo>
                    <a:pt x="2112" y="1151"/>
                  </a:lnTo>
                  <a:lnTo>
                    <a:pt x="2112" y="1174"/>
                  </a:lnTo>
                  <a:lnTo>
                    <a:pt x="2112" y="1195"/>
                  </a:lnTo>
                  <a:lnTo>
                    <a:pt x="2112" y="1207"/>
                  </a:lnTo>
                  <a:lnTo>
                    <a:pt x="2114" y="1223"/>
                  </a:lnTo>
                  <a:lnTo>
                    <a:pt x="2118" y="1240"/>
                  </a:lnTo>
                  <a:lnTo>
                    <a:pt x="2120" y="1249"/>
                  </a:lnTo>
                  <a:lnTo>
                    <a:pt x="2121" y="1259"/>
                  </a:lnTo>
                  <a:lnTo>
                    <a:pt x="2121" y="1270"/>
                  </a:lnTo>
                  <a:lnTo>
                    <a:pt x="2119" y="1281"/>
                  </a:lnTo>
                  <a:lnTo>
                    <a:pt x="2132" y="1343"/>
                  </a:lnTo>
                  <a:lnTo>
                    <a:pt x="2126" y="1379"/>
                  </a:lnTo>
                  <a:lnTo>
                    <a:pt x="2118" y="1417"/>
                  </a:lnTo>
                  <a:lnTo>
                    <a:pt x="2112" y="1435"/>
                  </a:lnTo>
                  <a:lnTo>
                    <a:pt x="2105" y="1450"/>
                  </a:lnTo>
                  <a:lnTo>
                    <a:pt x="2103" y="1457"/>
                  </a:lnTo>
                  <a:lnTo>
                    <a:pt x="2100" y="1463"/>
                  </a:lnTo>
                  <a:lnTo>
                    <a:pt x="2096" y="1468"/>
                  </a:lnTo>
                  <a:lnTo>
                    <a:pt x="2092" y="1472"/>
                  </a:lnTo>
                  <a:lnTo>
                    <a:pt x="2059" y="1472"/>
                  </a:lnTo>
                  <a:lnTo>
                    <a:pt x="2058" y="1464"/>
                  </a:lnTo>
                  <a:lnTo>
                    <a:pt x="2057" y="1456"/>
                  </a:lnTo>
                  <a:lnTo>
                    <a:pt x="2055" y="1450"/>
                  </a:lnTo>
                  <a:lnTo>
                    <a:pt x="2053" y="1445"/>
                  </a:lnTo>
                  <a:lnTo>
                    <a:pt x="2047" y="1437"/>
                  </a:lnTo>
                  <a:lnTo>
                    <a:pt x="2040" y="1430"/>
                  </a:lnTo>
                  <a:lnTo>
                    <a:pt x="2033" y="1425"/>
                  </a:lnTo>
                  <a:lnTo>
                    <a:pt x="2029" y="1418"/>
                  </a:lnTo>
                  <a:lnTo>
                    <a:pt x="2026" y="1414"/>
                  </a:lnTo>
                  <a:lnTo>
                    <a:pt x="2025" y="1410"/>
                  </a:lnTo>
                  <a:lnTo>
                    <a:pt x="2025" y="1405"/>
                  </a:lnTo>
                  <a:lnTo>
                    <a:pt x="2026" y="1398"/>
                  </a:lnTo>
                  <a:lnTo>
                    <a:pt x="2026" y="1373"/>
                  </a:lnTo>
                  <a:lnTo>
                    <a:pt x="2022" y="1373"/>
                  </a:lnTo>
                  <a:lnTo>
                    <a:pt x="2019" y="1372"/>
                  </a:lnTo>
                  <a:lnTo>
                    <a:pt x="2015" y="1370"/>
                  </a:lnTo>
                  <a:lnTo>
                    <a:pt x="2012" y="1367"/>
                  </a:lnTo>
                  <a:lnTo>
                    <a:pt x="2007" y="1361"/>
                  </a:lnTo>
                  <a:lnTo>
                    <a:pt x="2002" y="1353"/>
                  </a:lnTo>
                  <a:lnTo>
                    <a:pt x="1998" y="1344"/>
                  </a:lnTo>
                  <a:lnTo>
                    <a:pt x="1995" y="1335"/>
                  </a:lnTo>
                  <a:lnTo>
                    <a:pt x="1993" y="1326"/>
                  </a:lnTo>
                  <a:lnTo>
                    <a:pt x="1992" y="1318"/>
                  </a:lnTo>
                  <a:lnTo>
                    <a:pt x="1992" y="1298"/>
                  </a:lnTo>
                  <a:lnTo>
                    <a:pt x="1992" y="1281"/>
                  </a:lnTo>
                  <a:lnTo>
                    <a:pt x="1992" y="1265"/>
                  </a:lnTo>
                  <a:lnTo>
                    <a:pt x="1992" y="1244"/>
                  </a:lnTo>
                  <a:lnTo>
                    <a:pt x="1991" y="1234"/>
                  </a:lnTo>
                  <a:lnTo>
                    <a:pt x="1989" y="1224"/>
                  </a:lnTo>
                  <a:lnTo>
                    <a:pt x="1985" y="1212"/>
                  </a:lnTo>
                  <a:lnTo>
                    <a:pt x="1978" y="1201"/>
                  </a:lnTo>
                  <a:lnTo>
                    <a:pt x="1974" y="1196"/>
                  </a:lnTo>
                  <a:lnTo>
                    <a:pt x="1969" y="1191"/>
                  </a:lnTo>
                  <a:lnTo>
                    <a:pt x="1964" y="1187"/>
                  </a:lnTo>
                  <a:lnTo>
                    <a:pt x="1959" y="1184"/>
                  </a:lnTo>
                  <a:lnTo>
                    <a:pt x="1953" y="1181"/>
                  </a:lnTo>
                  <a:lnTo>
                    <a:pt x="1947" y="1178"/>
                  </a:lnTo>
                  <a:lnTo>
                    <a:pt x="1940" y="1177"/>
                  </a:lnTo>
                  <a:lnTo>
                    <a:pt x="1933" y="1177"/>
                  </a:lnTo>
                  <a:lnTo>
                    <a:pt x="1918" y="1177"/>
                  </a:lnTo>
                  <a:lnTo>
                    <a:pt x="1906" y="1177"/>
                  </a:lnTo>
                  <a:lnTo>
                    <a:pt x="1897" y="1177"/>
                  </a:lnTo>
                  <a:lnTo>
                    <a:pt x="1894" y="1177"/>
                  </a:lnTo>
                  <a:lnTo>
                    <a:pt x="1880" y="1176"/>
                  </a:lnTo>
                  <a:lnTo>
                    <a:pt x="1869" y="1175"/>
                  </a:lnTo>
                  <a:lnTo>
                    <a:pt x="1857" y="1173"/>
                  </a:lnTo>
                  <a:lnTo>
                    <a:pt x="1845" y="1171"/>
                  </a:lnTo>
                  <a:lnTo>
                    <a:pt x="1832" y="1168"/>
                  </a:lnTo>
                  <a:lnTo>
                    <a:pt x="1818" y="1166"/>
                  </a:lnTo>
                  <a:lnTo>
                    <a:pt x="1804" y="1165"/>
                  </a:lnTo>
                  <a:lnTo>
                    <a:pt x="1787" y="1164"/>
                  </a:lnTo>
                  <a:lnTo>
                    <a:pt x="1773" y="1164"/>
                  </a:lnTo>
                  <a:lnTo>
                    <a:pt x="1762" y="1162"/>
                  </a:lnTo>
                  <a:lnTo>
                    <a:pt x="1753" y="1159"/>
                  </a:lnTo>
                  <a:lnTo>
                    <a:pt x="1745" y="1155"/>
                  </a:lnTo>
                  <a:lnTo>
                    <a:pt x="1738" y="1151"/>
                  </a:lnTo>
                  <a:lnTo>
                    <a:pt x="1731" y="1148"/>
                  </a:lnTo>
                  <a:lnTo>
                    <a:pt x="1722" y="1146"/>
                  </a:lnTo>
                  <a:lnTo>
                    <a:pt x="1713" y="1145"/>
                  </a:lnTo>
                  <a:lnTo>
                    <a:pt x="1688" y="1144"/>
                  </a:lnTo>
                  <a:lnTo>
                    <a:pt x="1653" y="1143"/>
                  </a:lnTo>
                  <a:lnTo>
                    <a:pt x="1644" y="1144"/>
                  </a:lnTo>
                  <a:lnTo>
                    <a:pt x="1636" y="1144"/>
                  </a:lnTo>
                  <a:lnTo>
                    <a:pt x="1628" y="1146"/>
                  </a:lnTo>
                  <a:lnTo>
                    <a:pt x="1621" y="1148"/>
                  </a:lnTo>
                  <a:lnTo>
                    <a:pt x="1616" y="1151"/>
                  </a:lnTo>
                  <a:lnTo>
                    <a:pt x="1611" y="1155"/>
                  </a:lnTo>
                  <a:lnTo>
                    <a:pt x="1608" y="1159"/>
                  </a:lnTo>
                  <a:lnTo>
                    <a:pt x="1607" y="1164"/>
                  </a:lnTo>
                  <a:lnTo>
                    <a:pt x="1608" y="1169"/>
                  </a:lnTo>
                  <a:lnTo>
                    <a:pt x="1608" y="1173"/>
                  </a:lnTo>
                  <a:lnTo>
                    <a:pt x="1610" y="1176"/>
                  </a:lnTo>
                  <a:lnTo>
                    <a:pt x="1611" y="1180"/>
                  </a:lnTo>
                  <a:lnTo>
                    <a:pt x="1616" y="1186"/>
                  </a:lnTo>
                  <a:lnTo>
                    <a:pt x="1621" y="1192"/>
                  </a:lnTo>
                  <a:lnTo>
                    <a:pt x="1627" y="1197"/>
                  </a:lnTo>
                  <a:lnTo>
                    <a:pt x="1632" y="1204"/>
                  </a:lnTo>
                  <a:lnTo>
                    <a:pt x="1638" y="1212"/>
                  </a:lnTo>
                  <a:lnTo>
                    <a:pt x="1641" y="1220"/>
                  </a:lnTo>
                  <a:lnTo>
                    <a:pt x="1628" y="1221"/>
                  </a:lnTo>
                  <a:lnTo>
                    <a:pt x="1615" y="1223"/>
                  </a:lnTo>
                  <a:lnTo>
                    <a:pt x="1601" y="1226"/>
                  </a:lnTo>
                  <a:lnTo>
                    <a:pt x="1589" y="1229"/>
                  </a:lnTo>
                  <a:lnTo>
                    <a:pt x="1577" y="1232"/>
                  </a:lnTo>
                  <a:lnTo>
                    <a:pt x="1565" y="1235"/>
                  </a:lnTo>
                  <a:lnTo>
                    <a:pt x="1555" y="1237"/>
                  </a:lnTo>
                  <a:lnTo>
                    <a:pt x="1548" y="1238"/>
                  </a:lnTo>
                  <a:lnTo>
                    <a:pt x="1544" y="1237"/>
                  </a:lnTo>
                  <a:lnTo>
                    <a:pt x="1539" y="1233"/>
                  </a:lnTo>
                  <a:lnTo>
                    <a:pt x="1533" y="1228"/>
                  </a:lnTo>
                  <a:lnTo>
                    <a:pt x="1528" y="1222"/>
                  </a:lnTo>
                  <a:lnTo>
                    <a:pt x="1516" y="1210"/>
                  </a:lnTo>
                  <a:lnTo>
                    <a:pt x="1508" y="1201"/>
                  </a:lnTo>
                  <a:lnTo>
                    <a:pt x="1474" y="1214"/>
                  </a:lnTo>
                  <a:lnTo>
                    <a:pt x="1468" y="1213"/>
                  </a:lnTo>
                  <a:lnTo>
                    <a:pt x="1461" y="1210"/>
                  </a:lnTo>
                  <a:lnTo>
                    <a:pt x="1454" y="1205"/>
                  </a:lnTo>
                  <a:lnTo>
                    <a:pt x="1448" y="1201"/>
                  </a:lnTo>
                  <a:lnTo>
                    <a:pt x="1441" y="1196"/>
                  </a:lnTo>
                  <a:lnTo>
                    <a:pt x="1436" y="1192"/>
                  </a:lnTo>
                  <a:lnTo>
                    <a:pt x="1428" y="1190"/>
                  </a:lnTo>
                  <a:lnTo>
                    <a:pt x="1421" y="1189"/>
                  </a:lnTo>
                  <a:lnTo>
                    <a:pt x="1406" y="1190"/>
                  </a:lnTo>
                  <a:lnTo>
                    <a:pt x="1390" y="1192"/>
                  </a:lnTo>
                  <a:lnTo>
                    <a:pt x="1372" y="1197"/>
                  </a:lnTo>
                  <a:lnTo>
                    <a:pt x="1354" y="1203"/>
                  </a:lnTo>
                  <a:lnTo>
                    <a:pt x="1337" y="1211"/>
                  </a:lnTo>
                  <a:lnTo>
                    <a:pt x="1318" y="1219"/>
                  </a:lnTo>
                  <a:lnTo>
                    <a:pt x="1301" y="1228"/>
                  </a:lnTo>
                  <a:lnTo>
                    <a:pt x="1283" y="1238"/>
                  </a:lnTo>
                  <a:lnTo>
                    <a:pt x="1265" y="1249"/>
                  </a:lnTo>
                  <a:lnTo>
                    <a:pt x="1248" y="1259"/>
                  </a:lnTo>
                  <a:lnTo>
                    <a:pt x="1231" y="1272"/>
                  </a:lnTo>
                  <a:lnTo>
                    <a:pt x="1217" y="1283"/>
                  </a:lnTo>
                  <a:lnTo>
                    <a:pt x="1203" y="1294"/>
                  </a:lnTo>
                  <a:lnTo>
                    <a:pt x="1190" y="1304"/>
                  </a:lnTo>
                  <a:lnTo>
                    <a:pt x="1179" y="1314"/>
                  </a:lnTo>
                  <a:lnTo>
                    <a:pt x="1169" y="1325"/>
                  </a:lnTo>
                  <a:lnTo>
                    <a:pt x="1166" y="1328"/>
                  </a:lnTo>
                  <a:lnTo>
                    <a:pt x="1163" y="1333"/>
                  </a:lnTo>
                  <a:lnTo>
                    <a:pt x="1162" y="1337"/>
                  </a:lnTo>
                  <a:lnTo>
                    <a:pt x="1161" y="1342"/>
                  </a:lnTo>
                  <a:lnTo>
                    <a:pt x="1161" y="1354"/>
                  </a:lnTo>
                  <a:lnTo>
                    <a:pt x="1161" y="1366"/>
                  </a:lnTo>
                  <a:lnTo>
                    <a:pt x="1161" y="1379"/>
                  </a:lnTo>
                  <a:lnTo>
                    <a:pt x="1160" y="1392"/>
                  </a:lnTo>
                  <a:lnTo>
                    <a:pt x="1159" y="1399"/>
                  </a:lnTo>
                  <a:lnTo>
                    <a:pt x="1157" y="1405"/>
                  </a:lnTo>
                  <a:lnTo>
                    <a:pt x="1153" y="1411"/>
                  </a:lnTo>
                  <a:lnTo>
                    <a:pt x="1149" y="1417"/>
                  </a:lnTo>
                  <a:lnTo>
                    <a:pt x="1143" y="1416"/>
                  </a:lnTo>
                  <a:lnTo>
                    <a:pt x="1136" y="1415"/>
                  </a:lnTo>
                  <a:lnTo>
                    <a:pt x="1129" y="1414"/>
                  </a:lnTo>
                  <a:lnTo>
                    <a:pt x="1124" y="1412"/>
                  </a:lnTo>
                  <a:lnTo>
                    <a:pt x="1111" y="1408"/>
                  </a:lnTo>
                  <a:lnTo>
                    <a:pt x="1100" y="1401"/>
                  </a:lnTo>
                  <a:lnTo>
                    <a:pt x="1090" y="1394"/>
                  </a:lnTo>
                  <a:lnTo>
                    <a:pt x="1082" y="1386"/>
                  </a:lnTo>
                  <a:lnTo>
                    <a:pt x="1080" y="1382"/>
                  </a:lnTo>
                  <a:lnTo>
                    <a:pt x="1078" y="1377"/>
                  </a:lnTo>
                  <a:lnTo>
                    <a:pt x="1077" y="1372"/>
                  </a:lnTo>
                  <a:lnTo>
                    <a:pt x="1076" y="1367"/>
                  </a:lnTo>
                  <a:lnTo>
                    <a:pt x="1076" y="1356"/>
                  </a:lnTo>
                  <a:lnTo>
                    <a:pt x="1074" y="1344"/>
                  </a:lnTo>
                  <a:lnTo>
                    <a:pt x="1072" y="1330"/>
                  </a:lnTo>
                  <a:lnTo>
                    <a:pt x="1070" y="1315"/>
                  </a:lnTo>
                  <a:lnTo>
                    <a:pt x="1066" y="1300"/>
                  </a:lnTo>
                  <a:lnTo>
                    <a:pt x="1061" y="1285"/>
                  </a:lnTo>
                  <a:lnTo>
                    <a:pt x="1057" y="1270"/>
                  </a:lnTo>
                  <a:lnTo>
                    <a:pt x="1051" y="1254"/>
                  </a:lnTo>
                  <a:lnTo>
                    <a:pt x="1044" y="1240"/>
                  </a:lnTo>
                  <a:lnTo>
                    <a:pt x="1037" y="1227"/>
                  </a:lnTo>
                  <a:lnTo>
                    <a:pt x="1028" y="1215"/>
                  </a:lnTo>
                  <a:lnTo>
                    <a:pt x="1020" y="1203"/>
                  </a:lnTo>
                  <a:lnTo>
                    <a:pt x="1015" y="1199"/>
                  </a:lnTo>
                  <a:lnTo>
                    <a:pt x="1010" y="1195"/>
                  </a:lnTo>
                  <a:lnTo>
                    <a:pt x="1005" y="1191"/>
                  </a:lnTo>
                  <a:lnTo>
                    <a:pt x="1000" y="1188"/>
                  </a:lnTo>
                  <a:lnTo>
                    <a:pt x="994" y="1186"/>
                  </a:lnTo>
                  <a:lnTo>
                    <a:pt x="988" y="1184"/>
                  </a:lnTo>
                  <a:lnTo>
                    <a:pt x="982" y="1183"/>
                  </a:lnTo>
                  <a:lnTo>
                    <a:pt x="977" y="1183"/>
                  </a:lnTo>
                  <a:lnTo>
                    <a:pt x="964" y="1183"/>
                  </a:lnTo>
                  <a:lnTo>
                    <a:pt x="951" y="1186"/>
                  </a:lnTo>
                  <a:lnTo>
                    <a:pt x="940" y="1190"/>
                  </a:lnTo>
                  <a:lnTo>
                    <a:pt x="931" y="1195"/>
                  </a:lnTo>
                  <a:lnTo>
                    <a:pt x="926" y="1199"/>
                  </a:lnTo>
                  <a:lnTo>
                    <a:pt x="922" y="1202"/>
                  </a:lnTo>
                  <a:lnTo>
                    <a:pt x="919" y="1206"/>
                  </a:lnTo>
                  <a:lnTo>
                    <a:pt x="915" y="1212"/>
                  </a:lnTo>
                  <a:lnTo>
                    <a:pt x="913" y="1216"/>
                  </a:lnTo>
                  <a:lnTo>
                    <a:pt x="911" y="1221"/>
                  </a:lnTo>
                  <a:lnTo>
                    <a:pt x="910" y="1227"/>
                  </a:lnTo>
                  <a:lnTo>
                    <a:pt x="910" y="1232"/>
                  </a:lnTo>
                  <a:lnTo>
                    <a:pt x="883" y="1232"/>
                  </a:lnTo>
                  <a:lnTo>
                    <a:pt x="878" y="1229"/>
                  </a:lnTo>
                  <a:lnTo>
                    <a:pt x="872" y="1225"/>
                  </a:lnTo>
                  <a:lnTo>
                    <a:pt x="867" y="1219"/>
                  </a:lnTo>
                  <a:lnTo>
                    <a:pt x="861" y="1212"/>
                  </a:lnTo>
                  <a:lnTo>
                    <a:pt x="850" y="1196"/>
                  </a:lnTo>
                  <a:lnTo>
                    <a:pt x="839" y="1179"/>
                  </a:lnTo>
                  <a:lnTo>
                    <a:pt x="830" y="1161"/>
                  </a:lnTo>
                  <a:lnTo>
                    <a:pt x="821" y="1144"/>
                  </a:lnTo>
                  <a:lnTo>
                    <a:pt x="814" y="1131"/>
                  </a:lnTo>
                  <a:lnTo>
                    <a:pt x="810" y="1121"/>
                  </a:lnTo>
                  <a:lnTo>
                    <a:pt x="805" y="1120"/>
                  </a:lnTo>
                  <a:lnTo>
                    <a:pt x="801" y="1118"/>
                  </a:lnTo>
                  <a:lnTo>
                    <a:pt x="798" y="1115"/>
                  </a:lnTo>
                  <a:lnTo>
                    <a:pt x="794" y="1111"/>
                  </a:lnTo>
                  <a:lnTo>
                    <a:pt x="789" y="1100"/>
                  </a:lnTo>
                  <a:lnTo>
                    <a:pt x="782" y="1087"/>
                  </a:lnTo>
                  <a:lnTo>
                    <a:pt x="779" y="1081"/>
                  </a:lnTo>
                  <a:lnTo>
                    <a:pt x="775" y="1075"/>
                  </a:lnTo>
                  <a:lnTo>
                    <a:pt x="770" y="1069"/>
                  </a:lnTo>
                  <a:lnTo>
                    <a:pt x="765" y="1064"/>
                  </a:lnTo>
                  <a:lnTo>
                    <a:pt x="757" y="1060"/>
                  </a:lnTo>
                  <a:lnTo>
                    <a:pt x="749" y="1056"/>
                  </a:lnTo>
                  <a:lnTo>
                    <a:pt x="741" y="1054"/>
                  </a:lnTo>
                  <a:lnTo>
                    <a:pt x="731" y="1054"/>
                  </a:lnTo>
                  <a:lnTo>
                    <a:pt x="718" y="1054"/>
                  </a:lnTo>
                  <a:lnTo>
                    <a:pt x="706" y="1055"/>
                  </a:lnTo>
                  <a:lnTo>
                    <a:pt x="696" y="1057"/>
                  </a:lnTo>
                  <a:lnTo>
                    <a:pt x="687" y="1059"/>
                  </a:lnTo>
                  <a:lnTo>
                    <a:pt x="670" y="1065"/>
                  </a:lnTo>
                  <a:lnTo>
                    <a:pt x="656" y="1072"/>
                  </a:lnTo>
                  <a:lnTo>
                    <a:pt x="642" y="1078"/>
                  </a:lnTo>
                  <a:lnTo>
                    <a:pt x="624" y="1084"/>
                  </a:lnTo>
                  <a:lnTo>
                    <a:pt x="615" y="1087"/>
                  </a:lnTo>
                  <a:lnTo>
                    <a:pt x="604" y="1088"/>
                  </a:lnTo>
                  <a:lnTo>
                    <a:pt x="591" y="1089"/>
                  </a:lnTo>
                  <a:lnTo>
                    <a:pt x="577" y="1090"/>
                  </a:lnTo>
                  <a:lnTo>
                    <a:pt x="555" y="1089"/>
                  </a:lnTo>
                  <a:lnTo>
                    <a:pt x="533" y="1086"/>
                  </a:lnTo>
                  <a:lnTo>
                    <a:pt x="514" y="1083"/>
                  </a:lnTo>
                  <a:lnTo>
                    <a:pt x="496" y="1078"/>
                  </a:lnTo>
                  <a:lnTo>
                    <a:pt x="478" y="1072"/>
                  </a:lnTo>
                  <a:lnTo>
                    <a:pt x="462" y="1065"/>
                  </a:lnTo>
                  <a:lnTo>
                    <a:pt x="445" y="1058"/>
                  </a:lnTo>
                  <a:lnTo>
                    <a:pt x="430" y="1051"/>
                  </a:lnTo>
                  <a:lnTo>
                    <a:pt x="415" y="1043"/>
                  </a:lnTo>
                  <a:lnTo>
                    <a:pt x="398" y="1035"/>
                  </a:lnTo>
                  <a:lnTo>
                    <a:pt x="383" y="1028"/>
                  </a:lnTo>
                  <a:lnTo>
                    <a:pt x="366" y="1023"/>
                  </a:lnTo>
                  <a:lnTo>
                    <a:pt x="350" y="1017"/>
                  </a:lnTo>
                  <a:lnTo>
                    <a:pt x="331" y="1014"/>
                  </a:lnTo>
                  <a:lnTo>
                    <a:pt x="312" y="1011"/>
                  </a:lnTo>
                  <a:lnTo>
                    <a:pt x="292" y="1010"/>
                  </a:lnTo>
                  <a:lnTo>
                    <a:pt x="263" y="1012"/>
                  </a:lnTo>
                  <a:lnTo>
                    <a:pt x="234" y="1015"/>
                  </a:lnTo>
                  <a:lnTo>
                    <a:pt x="220" y="1016"/>
                  </a:lnTo>
                  <a:lnTo>
                    <a:pt x="205" y="1015"/>
                  </a:lnTo>
                  <a:lnTo>
                    <a:pt x="189" y="1014"/>
                  </a:lnTo>
                  <a:lnTo>
                    <a:pt x="172" y="1010"/>
                  </a:lnTo>
                  <a:lnTo>
                    <a:pt x="173" y="998"/>
                  </a:lnTo>
                  <a:lnTo>
                    <a:pt x="175" y="988"/>
                  </a:lnTo>
                  <a:lnTo>
                    <a:pt x="175" y="982"/>
                  </a:lnTo>
                  <a:lnTo>
                    <a:pt x="175" y="979"/>
                  </a:lnTo>
                  <a:lnTo>
                    <a:pt x="174" y="975"/>
                  </a:lnTo>
                  <a:lnTo>
                    <a:pt x="172" y="973"/>
                  </a:lnTo>
                  <a:lnTo>
                    <a:pt x="141" y="952"/>
                  </a:lnTo>
                  <a:lnTo>
                    <a:pt x="107" y="931"/>
                  </a:lnTo>
                  <a:lnTo>
                    <a:pt x="97" y="925"/>
                  </a:lnTo>
                  <a:lnTo>
                    <a:pt x="88" y="920"/>
                  </a:lnTo>
                  <a:lnTo>
                    <a:pt x="79" y="916"/>
                  </a:lnTo>
                  <a:lnTo>
                    <a:pt x="69" y="912"/>
                  </a:lnTo>
                  <a:lnTo>
                    <a:pt x="59" y="909"/>
                  </a:lnTo>
                  <a:lnTo>
                    <a:pt x="48" y="907"/>
                  </a:lnTo>
                  <a:lnTo>
                    <a:pt x="37" y="906"/>
                  </a:lnTo>
                  <a:lnTo>
                    <a:pt x="26" y="905"/>
                  </a:lnTo>
                  <a:lnTo>
                    <a:pt x="27" y="899"/>
                  </a:lnTo>
                  <a:lnTo>
                    <a:pt x="28" y="893"/>
                  </a:lnTo>
                  <a:lnTo>
                    <a:pt x="30" y="888"/>
                  </a:lnTo>
                  <a:lnTo>
                    <a:pt x="32" y="883"/>
                  </a:lnTo>
                  <a:lnTo>
                    <a:pt x="37" y="874"/>
                  </a:lnTo>
                  <a:lnTo>
                    <a:pt x="39" y="868"/>
                  </a:lnTo>
                  <a:lnTo>
                    <a:pt x="39" y="848"/>
                  </a:lnTo>
                  <a:lnTo>
                    <a:pt x="36" y="826"/>
                  </a:lnTo>
                  <a:lnTo>
                    <a:pt x="32" y="801"/>
                  </a:lnTo>
                  <a:lnTo>
                    <a:pt x="29" y="777"/>
                  </a:lnTo>
                  <a:lnTo>
                    <a:pt x="24" y="752"/>
                  </a:lnTo>
                  <a:lnTo>
                    <a:pt x="19" y="729"/>
                  </a:lnTo>
                  <a:lnTo>
                    <a:pt x="16" y="707"/>
                  </a:lnTo>
                  <a:lnTo>
                    <a:pt x="13" y="690"/>
                  </a:lnTo>
                  <a:lnTo>
                    <a:pt x="17" y="687"/>
                  </a:lnTo>
                  <a:lnTo>
                    <a:pt x="25" y="680"/>
                  </a:lnTo>
                  <a:lnTo>
                    <a:pt x="28" y="675"/>
                  </a:lnTo>
                  <a:lnTo>
                    <a:pt x="29" y="669"/>
                  </a:lnTo>
                  <a:lnTo>
                    <a:pt x="30" y="666"/>
                  </a:lnTo>
                  <a:lnTo>
                    <a:pt x="29" y="662"/>
                  </a:lnTo>
                  <a:lnTo>
                    <a:pt x="28" y="658"/>
                  </a:lnTo>
                  <a:lnTo>
                    <a:pt x="26" y="653"/>
                  </a:lnTo>
                  <a:lnTo>
                    <a:pt x="21" y="658"/>
                  </a:lnTo>
                  <a:lnTo>
                    <a:pt x="16" y="663"/>
                  </a:lnTo>
                  <a:lnTo>
                    <a:pt x="12" y="669"/>
                  </a:lnTo>
                  <a:lnTo>
                    <a:pt x="6" y="677"/>
                  </a:lnTo>
                  <a:lnTo>
                    <a:pt x="4" y="672"/>
                  </a:lnTo>
                  <a:lnTo>
                    <a:pt x="3" y="667"/>
                  </a:lnTo>
                  <a:lnTo>
                    <a:pt x="2" y="660"/>
                  </a:lnTo>
                  <a:lnTo>
                    <a:pt x="1" y="653"/>
                  </a:lnTo>
                  <a:lnTo>
                    <a:pt x="0" y="639"/>
                  </a:lnTo>
                  <a:lnTo>
                    <a:pt x="0" y="628"/>
                  </a:lnTo>
                  <a:lnTo>
                    <a:pt x="0" y="604"/>
                  </a:lnTo>
                  <a:lnTo>
                    <a:pt x="2" y="581"/>
                  </a:lnTo>
                  <a:lnTo>
                    <a:pt x="3" y="570"/>
                  </a:lnTo>
                  <a:lnTo>
                    <a:pt x="5" y="558"/>
                  </a:lnTo>
                  <a:lnTo>
                    <a:pt x="8" y="545"/>
                  </a:lnTo>
                  <a:lnTo>
                    <a:pt x="13" y="529"/>
                  </a:lnTo>
                  <a:lnTo>
                    <a:pt x="26" y="514"/>
                  </a:lnTo>
                  <a:lnTo>
                    <a:pt x="38" y="499"/>
                  </a:lnTo>
                  <a:lnTo>
                    <a:pt x="50" y="482"/>
                  </a:lnTo>
                  <a:lnTo>
                    <a:pt x="61" y="467"/>
                  </a:lnTo>
                  <a:lnTo>
                    <a:pt x="81" y="434"/>
                  </a:lnTo>
                  <a:lnTo>
                    <a:pt x="101" y="401"/>
                  </a:lnTo>
                  <a:lnTo>
                    <a:pt x="119" y="368"/>
                  </a:lnTo>
                  <a:lnTo>
                    <a:pt x="141" y="336"/>
                  </a:lnTo>
                  <a:lnTo>
                    <a:pt x="152" y="321"/>
                  </a:lnTo>
                  <a:lnTo>
                    <a:pt x="164" y="305"/>
                  </a:lnTo>
                  <a:lnTo>
                    <a:pt x="177" y="291"/>
                  </a:lnTo>
                  <a:lnTo>
                    <a:pt x="193" y="277"/>
                  </a:lnTo>
                  <a:lnTo>
                    <a:pt x="198" y="271"/>
                  </a:lnTo>
                  <a:lnTo>
                    <a:pt x="204" y="265"/>
                  </a:lnTo>
                  <a:lnTo>
                    <a:pt x="208" y="257"/>
                  </a:lnTo>
                  <a:lnTo>
                    <a:pt x="213" y="250"/>
                  </a:lnTo>
                  <a:lnTo>
                    <a:pt x="219" y="234"/>
                  </a:lnTo>
                  <a:lnTo>
                    <a:pt x="227" y="218"/>
                  </a:lnTo>
                  <a:lnTo>
                    <a:pt x="233" y="200"/>
                  </a:lnTo>
                  <a:lnTo>
                    <a:pt x="242" y="184"/>
                  </a:lnTo>
                  <a:lnTo>
                    <a:pt x="247" y="176"/>
                  </a:lnTo>
                  <a:lnTo>
                    <a:pt x="252" y="169"/>
                  </a:lnTo>
                  <a:lnTo>
                    <a:pt x="259" y="161"/>
                  </a:lnTo>
                  <a:lnTo>
                    <a:pt x="265" y="154"/>
                  </a:lnTo>
                  <a:lnTo>
                    <a:pt x="266" y="131"/>
                  </a:lnTo>
                  <a:lnTo>
                    <a:pt x="270" y="109"/>
                  </a:lnTo>
                  <a:lnTo>
                    <a:pt x="274" y="89"/>
                  </a:lnTo>
                  <a:lnTo>
                    <a:pt x="278" y="73"/>
                  </a:lnTo>
                  <a:lnTo>
                    <a:pt x="299" y="74"/>
                  </a:lnTo>
                  <a:lnTo>
                    <a:pt x="326" y="77"/>
                  </a:lnTo>
                  <a:lnTo>
                    <a:pt x="349" y="79"/>
                  </a:lnTo>
                  <a:lnTo>
                    <a:pt x="359" y="80"/>
                  </a:lnTo>
                  <a:lnTo>
                    <a:pt x="357" y="91"/>
                  </a:lnTo>
                  <a:lnTo>
                    <a:pt x="355" y="102"/>
                  </a:lnTo>
                  <a:lnTo>
                    <a:pt x="352" y="112"/>
                  </a:lnTo>
                  <a:lnTo>
                    <a:pt x="349" y="121"/>
                  </a:lnTo>
                  <a:lnTo>
                    <a:pt x="344" y="130"/>
                  </a:lnTo>
                  <a:lnTo>
                    <a:pt x="341" y="138"/>
                  </a:lnTo>
                  <a:lnTo>
                    <a:pt x="339" y="146"/>
                  </a:lnTo>
                  <a:lnTo>
                    <a:pt x="339" y="154"/>
                  </a:lnTo>
                  <a:lnTo>
                    <a:pt x="343" y="153"/>
                  </a:lnTo>
                  <a:lnTo>
                    <a:pt x="348" y="150"/>
                  </a:lnTo>
                  <a:lnTo>
                    <a:pt x="352" y="147"/>
                  </a:lnTo>
                  <a:lnTo>
                    <a:pt x="356" y="144"/>
                  </a:lnTo>
                  <a:lnTo>
                    <a:pt x="364" y="137"/>
                  </a:lnTo>
                  <a:lnTo>
                    <a:pt x="371" y="129"/>
                  </a:lnTo>
                  <a:lnTo>
                    <a:pt x="376" y="120"/>
                  </a:lnTo>
                  <a:lnTo>
                    <a:pt x="381" y="110"/>
                  </a:lnTo>
                  <a:lnTo>
                    <a:pt x="385" y="99"/>
                  </a:lnTo>
                  <a:lnTo>
                    <a:pt x="388" y="87"/>
                  </a:lnTo>
                  <a:lnTo>
                    <a:pt x="394" y="66"/>
                  </a:lnTo>
                  <a:lnTo>
                    <a:pt x="396" y="48"/>
                  </a:lnTo>
                  <a:lnTo>
                    <a:pt x="398" y="35"/>
                  </a:lnTo>
                  <a:lnTo>
                    <a:pt x="398" y="30"/>
                  </a:lnTo>
                  <a:lnTo>
                    <a:pt x="1827" y="30"/>
                  </a:lnTo>
                  <a:lnTo>
                    <a:pt x="1825" y="21"/>
                  </a:lnTo>
                  <a:lnTo>
                    <a:pt x="1823" y="13"/>
                  </a:lnTo>
                  <a:lnTo>
                    <a:pt x="1821" y="5"/>
                  </a:lnTo>
                  <a:lnTo>
                    <a:pt x="1820" y="0"/>
                  </a:lnTo>
                  <a:lnTo>
                    <a:pt x="1827" y="0"/>
                  </a:lnTo>
                  <a:lnTo>
                    <a:pt x="1853" y="0"/>
                  </a:lnTo>
                  <a:lnTo>
                    <a:pt x="1854" y="11"/>
                  </a:lnTo>
                  <a:lnTo>
                    <a:pt x="1856" y="21"/>
                  </a:lnTo>
                  <a:lnTo>
                    <a:pt x="1861" y="30"/>
                  </a:lnTo>
                  <a:lnTo>
                    <a:pt x="1866" y="38"/>
                  </a:lnTo>
                  <a:lnTo>
                    <a:pt x="1873" y="46"/>
                  </a:lnTo>
                  <a:lnTo>
                    <a:pt x="1881" y="51"/>
                  </a:lnTo>
                  <a:lnTo>
                    <a:pt x="1886" y="53"/>
                  </a:lnTo>
                  <a:lnTo>
                    <a:pt x="1890" y="54"/>
                  </a:lnTo>
                  <a:lnTo>
                    <a:pt x="1895" y="55"/>
                  </a:lnTo>
                  <a:lnTo>
                    <a:pt x="1900" y="55"/>
                  </a:lnTo>
                  <a:lnTo>
                    <a:pt x="1910" y="55"/>
                  </a:lnTo>
                  <a:lnTo>
                    <a:pt x="1926" y="55"/>
                  </a:lnTo>
                  <a:lnTo>
                    <a:pt x="1935" y="56"/>
                  </a:lnTo>
                  <a:lnTo>
                    <a:pt x="1944" y="58"/>
                  </a:lnTo>
                  <a:lnTo>
                    <a:pt x="1952" y="61"/>
                  </a:lnTo>
                  <a:lnTo>
                    <a:pt x="1958" y="64"/>
                  </a:lnTo>
                  <a:lnTo>
                    <a:pt x="1965" y="68"/>
                  </a:lnTo>
                  <a:lnTo>
                    <a:pt x="1972" y="71"/>
                  </a:lnTo>
                  <a:lnTo>
                    <a:pt x="1979" y="73"/>
                  </a:lnTo>
                  <a:lnTo>
                    <a:pt x="1986" y="73"/>
                  </a:lnTo>
                  <a:lnTo>
                    <a:pt x="1992" y="72"/>
                  </a:lnTo>
                  <a:lnTo>
                    <a:pt x="1999" y="67"/>
                  </a:lnTo>
                  <a:lnTo>
                    <a:pt x="2003" y="63"/>
                  </a:lnTo>
                  <a:lnTo>
                    <a:pt x="2006" y="61"/>
                  </a:lnTo>
                  <a:lnTo>
                    <a:pt x="2015" y="69"/>
                  </a:lnTo>
                  <a:lnTo>
                    <a:pt x="2024" y="75"/>
                  </a:lnTo>
                  <a:lnTo>
                    <a:pt x="2035" y="81"/>
                  </a:lnTo>
                  <a:lnTo>
                    <a:pt x="2046" y="86"/>
                  </a:lnTo>
                  <a:lnTo>
                    <a:pt x="2038" y="93"/>
                  </a:lnTo>
                  <a:lnTo>
                    <a:pt x="2031" y="100"/>
                  </a:lnTo>
                  <a:lnTo>
                    <a:pt x="2021" y="104"/>
                  </a:lnTo>
                  <a:lnTo>
                    <a:pt x="2011" y="108"/>
                  </a:lnTo>
                  <a:lnTo>
                    <a:pt x="1989" y="114"/>
                  </a:lnTo>
                  <a:lnTo>
                    <a:pt x="1967" y="118"/>
                  </a:lnTo>
                  <a:lnTo>
                    <a:pt x="1956" y="120"/>
                  </a:lnTo>
                  <a:lnTo>
                    <a:pt x="1946" y="122"/>
                  </a:lnTo>
                  <a:lnTo>
                    <a:pt x="1937" y="125"/>
                  </a:lnTo>
                  <a:lnTo>
                    <a:pt x="1929" y="128"/>
                  </a:lnTo>
                  <a:lnTo>
                    <a:pt x="1922" y="133"/>
                  </a:lnTo>
                  <a:lnTo>
                    <a:pt x="1918" y="138"/>
                  </a:lnTo>
                  <a:lnTo>
                    <a:pt x="1916" y="141"/>
                  </a:lnTo>
                  <a:lnTo>
                    <a:pt x="1914" y="145"/>
                  </a:lnTo>
                  <a:lnTo>
                    <a:pt x="1913" y="149"/>
                  </a:lnTo>
                  <a:lnTo>
                    <a:pt x="1913" y="154"/>
                  </a:lnTo>
                  <a:lnTo>
                    <a:pt x="1926" y="155"/>
                  </a:lnTo>
                  <a:lnTo>
                    <a:pt x="1937" y="156"/>
                  </a:lnTo>
                  <a:lnTo>
                    <a:pt x="1946" y="158"/>
                  </a:lnTo>
                  <a:lnTo>
                    <a:pt x="1954" y="160"/>
                  </a:lnTo>
                  <a:lnTo>
                    <a:pt x="1962" y="162"/>
                  </a:lnTo>
                  <a:lnTo>
                    <a:pt x="1969" y="164"/>
                  </a:lnTo>
                  <a:lnTo>
                    <a:pt x="1977" y="166"/>
                  </a:lnTo>
                  <a:lnTo>
                    <a:pt x="1986" y="166"/>
                  </a:lnTo>
                  <a:lnTo>
                    <a:pt x="1996" y="165"/>
                  </a:lnTo>
                  <a:lnTo>
                    <a:pt x="2011" y="161"/>
                  </a:lnTo>
                  <a:lnTo>
                    <a:pt x="2028" y="155"/>
                  </a:lnTo>
                  <a:lnTo>
                    <a:pt x="2047" y="147"/>
                  </a:lnTo>
                  <a:lnTo>
                    <a:pt x="2067" y="140"/>
                  </a:lnTo>
                  <a:lnTo>
                    <a:pt x="2087" y="135"/>
                  </a:lnTo>
                  <a:lnTo>
                    <a:pt x="2104" y="130"/>
                  </a:lnTo>
                  <a:lnTo>
                    <a:pt x="2119" y="129"/>
                  </a:lnTo>
                  <a:lnTo>
                    <a:pt x="2109" y="140"/>
                  </a:lnTo>
                  <a:lnTo>
                    <a:pt x="2101" y="147"/>
                  </a:lnTo>
                  <a:lnTo>
                    <a:pt x="2097" y="151"/>
                  </a:lnTo>
                  <a:lnTo>
                    <a:pt x="2094" y="155"/>
                  </a:lnTo>
                  <a:lnTo>
                    <a:pt x="2093" y="160"/>
                  </a:lnTo>
                  <a:lnTo>
                    <a:pt x="2092" y="166"/>
                  </a:lnTo>
                  <a:lnTo>
                    <a:pt x="2102" y="166"/>
                  </a:lnTo>
                  <a:lnTo>
                    <a:pt x="2112" y="166"/>
                  </a:lnTo>
                  <a:lnTo>
                    <a:pt x="2121" y="167"/>
                  </a:lnTo>
                  <a:lnTo>
                    <a:pt x="2138" y="169"/>
                  </a:lnTo>
                  <a:lnTo>
                    <a:pt x="2163" y="172"/>
                  </a:lnTo>
                  <a:lnTo>
                    <a:pt x="2191" y="175"/>
                  </a:lnTo>
                  <a:lnTo>
                    <a:pt x="2221" y="179"/>
                  </a:lnTo>
                  <a:lnTo>
                    <a:pt x="2248" y="182"/>
                  </a:lnTo>
                  <a:lnTo>
                    <a:pt x="2270" y="184"/>
                  </a:lnTo>
                  <a:lnTo>
                    <a:pt x="2286" y="184"/>
                  </a:lnTo>
                  <a:lnTo>
                    <a:pt x="2284" y="193"/>
                  </a:lnTo>
                  <a:lnTo>
                    <a:pt x="2282" y="199"/>
                  </a:lnTo>
                  <a:lnTo>
                    <a:pt x="2279" y="205"/>
                  </a:lnTo>
                  <a:lnTo>
                    <a:pt x="2275" y="210"/>
                  </a:lnTo>
                  <a:lnTo>
                    <a:pt x="2269" y="212"/>
                  </a:lnTo>
                  <a:lnTo>
                    <a:pt x="2262" y="214"/>
                  </a:lnTo>
                  <a:lnTo>
                    <a:pt x="2255" y="215"/>
                  </a:lnTo>
                  <a:lnTo>
                    <a:pt x="2245" y="216"/>
                  </a:lnTo>
                  <a:lnTo>
                    <a:pt x="2238" y="215"/>
                  </a:lnTo>
                  <a:lnTo>
                    <a:pt x="2233" y="214"/>
                  </a:lnTo>
                  <a:lnTo>
                    <a:pt x="2228" y="212"/>
                  </a:lnTo>
                  <a:lnTo>
                    <a:pt x="2225" y="210"/>
                  </a:lnTo>
                  <a:lnTo>
                    <a:pt x="2222" y="206"/>
                  </a:lnTo>
                  <a:lnTo>
                    <a:pt x="2217" y="204"/>
                  </a:lnTo>
                  <a:lnTo>
                    <a:pt x="2212" y="203"/>
                  </a:lnTo>
                  <a:lnTo>
                    <a:pt x="2205" y="203"/>
                  </a:lnTo>
                  <a:lnTo>
                    <a:pt x="2194" y="203"/>
                  </a:lnTo>
                  <a:lnTo>
                    <a:pt x="2185" y="205"/>
                  </a:lnTo>
                  <a:lnTo>
                    <a:pt x="2175" y="209"/>
                  </a:lnTo>
                  <a:lnTo>
                    <a:pt x="2166" y="213"/>
                  </a:lnTo>
                  <a:lnTo>
                    <a:pt x="2149" y="223"/>
                  </a:lnTo>
                  <a:lnTo>
                    <a:pt x="2135" y="234"/>
                  </a:lnTo>
                  <a:lnTo>
                    <a:pt x="2121" y="245"/>
                  </a:lnTo>
                  <a:lnTo>
                    <a:pt x="2108" y="255"/>
                  </a:lnTo>
                  <a:lnTo>
                    <a:pt x="2100" y="258"/>
                  </a:lnTo>
                  <a:lnTo>
                    <a:pt x="2093" y="261"/>
                  </a:lnTo>
                  <a:lnTo>
                    <a:pt x="2087" y="264"/>
                  </a:lnTo>
                  <a:lnTo>
                    <a:pt x="2079" y="265"/>
                  </a:lnTo>
                  <a:lnTo>
                    <a:pt x="2073" y="266"/>
                  </a:lnTo>
                  <a:lnTo>
                    <a:pt x="2068" y="268"/>
                  </a:lnTo>
                  <a:lnTo>
                    <a:pt x="2066" y="271"/>
                  </a:lnTo>
                  <a:lnTo>
                    <a:pt x="2064" y="276"/>
                  </a:lnTo>
                  <a:lnTo>
                    <a:pt x="2063" y="285"/>
                  </a:lnTo>
                  <a:lnTo>
                    <a:pt x="2059" y="295"/>
                  </a:lnTo>
                  <a:lnTo>
                    <a:pt x="2056" y="304"/>
                  </a:lnTo>
                  <a:lnTo>
                    <a:pt x="2053" y="312"/>
                  </a:lnTo>
                  <a:lnTo>
                    <a:pt x="2048" y="321"/>
                  </a:lnTo>
                  <a:lnTo>
                    <a:pt x="2043" y="328"/>
                  </a:lnTo>
                  <a:lnTo>
                    <a:pt x="2032" y="342"/>
                  </a:lnTo>
                  <a:lnTo>
                    <a:pt x="2021" y="355"/>
                  </a:lnTo>
                  <a:lnTo>
                    <a:pt x="2015" y="362"/>
                  </a:lnTo>
                  <a:lnTo>
                    <a:pt x="2010" y="369"/>
                  </a:lnTo>
                  <a:lnTo>
                    <a:pt x="2006" y="378"/>
                  </a:lnTo>
                  <a:lnTo>
                    <a:pt x="2001" y="386"/>
                  </a:lnTo>
                  <a:lnTo>
                    <a:pt x="1998" y="394"/>
                  </a:lnTo>
                  <a:lnTo>
                    <a:pt x="1995" y="404"/>
                  </a:lnTo>
                  <a:lnTo>
                    <a:pt x="1993" y="414"/>
                  </a:lnTo>
                  <a:lnTo>
                    <a:pt x="1992" y="424"/>
                  </a:lnTo>
                  <a:lnTo>
                    <a:pt x="1993" y="432"/>
                  </a:lnTo>
                  <a:lnTo>
                    <a:pt x="1997" y="438"/>
                  </a:lnTo>
                  <a:lnTo>
                    <a:pt x="2001" y="443"/>
                  </a:lnTo>
                  <a:lnTo>
                    <a:pt x="2007" y="447"/>
                  </a:lnTo>
                  <a:lnTo>
                    <a:pt x="2012" y="451"/>
                  </a:lnTo>
                  <a:lnTo>
                    <a:pt x="2018" y="453"/>
                  </a:lnTo>
                  <a:lnTo>
                    <a:pt x="2022" y="455"/>
                  </a:lnTo>
                  <a:lnTo>
                    <a:pt x="2026" y="456"/>
                  </a:lnTo>
                  <a:lnTo>
                    <a:pt x="2032" y="455"/>
                  </a:lnTo>
                  <a:lnTo>
                    <a:pt x="2037" y="454"/>
                  </a:lnTo>
                  <a:lnTo>
                    <a:pt x="2043" y="453"/>
                  </a:lnTo>
                  <a:lnTo>
                    <a:pt x="2047" y="451"/>
                  </a:lnTo>
                  <a:lnTo>
                    <a:pt x="2052" y="448"/>
                  </a:lnTo>
                  <a:lnTo>
                    <a:pt x="2056" y="445"/>
                  </a:lnTo>
                  <a:lnTo>
                    <a:pt x="2060" y="441"/>
                  </a:lnTo>
                  <a:lnTo>
                    <a:pt x="2064" y="437"/>
                  </a:lnTo>
                  <a:lnTo>
                    <a:pt x="2070" y="427"/>
                  </a:lnTo>
                  <a:lnTo>
                    <a:pt x="2076" y="417"/>
                  </a:lnTo>
                  <a:lnTo>
                    <a:pt x="2080" y="405"/>
                  </a:lnTo>
                  <a:lnTo>
                    <a:pt x="2085" y="393"/>
                  </a:lnTo>
                  <a:lnTo>
                    <a:pt x="2092" y="368"/>
                  </a:lnTo>
                  <a:lnTo>
                    <a:pt x="2100" y="344"/>
                  </a:lnTo>
                  <a:lnTo>
                    <a:pt x="2103" y="333"/>
                  </a:lnTo>
                  <a:lnTo>
                    <a:pt x="2108" y="323"/>
                  </a:lnTo>
                  <a:lnTo>
                    <a:pt x="2113" y="314"/>
                  </a:lnTo>
                  <a:lnTo>
                    <a:pt x="2119" y="307"/>
                  </a:lnTo>
                  <a:lnTo>
                    <a:pt x="2135" y="295"/>
                  </a:lnTo>
                  <a:lnTo>
                    <a:pt x="2152" y="283"/>
                  </a:lnTo>
                  <a:lnTo>
                    <a:pt x="2169" y="273"/>
                  </a:lnTo>
                  <a:lnTo>
                    <a:pt x="2188" y="262"/>
                  </a:lnTo>
                  <a:lnTo>
                    <a:pt x="2205" y="252"/>
                  </a:lnTo>
                  <a:lnTo>
                    <a:pt x="2223" y="243"/>
                  </a:lnTo>
                  <a:lnTo>
                    <a:pt x="2238" y="233"/>
                  </a:lnTo>
                  <a:lnTo>
                    <a:pt x="2251" y="222"/>
                  </a:lnTo>
                  <a:lnTo>
                    <a:pt x="2266" y="237"/>
                  </a:lnTo>
                  <a:lnTo>
                    <a:pt x="2278" y="249"/>
                  </a:lnTo>
                  <a:lnTo>
                    <a:pt x="2283" y="255"/>
                  </a:lnTo>
                  <a:lnTo>
                    <a:pt x="2288" y="261"/>
                  </a:lnTo>
                  <a:lnTo>
                    <a:pt x="2293" y="269"/>
                  </a:lnTo>
                  <a:lnTo>
                    <a:pt x="2299" y="277"/>
                  </a:lnTo>
                  <a:lnTo>
                    <a:pt x="2289" y="284"/>
                  </a:lnTo>
                  <a:lnTo>
                    <a:pt x="2281" y="290"/>
                  </a:lnTo>
                  <a:lnTo>
                    <a:pt x="2273" y="296"/>
                  </a:lnTo>
                  <a:lnTo>
                    <a:pt x="2267" y="303"/>
                  </a:lnTo>
                  <a:lnTo>
                    <a:pt x="2260" y="310"/>
                  </a:lnTo>
                  <a:lnTo>
                    <a:pt x="2255" y="318"/>
                  </a:lnTo>
                  <a:lnTo>
                    <a:pt x="2250" y="328"/>
                  </a:lnTo>
                  <a:lnTo>
                    <a:pt x="2245" y="339"/>
                  </a:lnTo>
                  <a:lnTo>
                    <a:pt x="2259" y="338"/>
                  </a:lnTo>
                  <a:lnTo>
                    <a:pt x="2271" y="336"/>
                  </a:lnTo>
                  <a:lnTo>
                    <a:pt x="2284" y="334"/>
                  </a:lnTo>
                  <a:lnTo>
                    <a:pt x="2299" y="333"/>
                  </a:lnTo>
                  <a:lnTo>
                    <a:pt x="2299" y="347"/>
                  </a:lnTo>
                  <a:lnTo>
                    <a:pt x="2299" y="363"/>
                  </a:lnTo>
                  <a:lnTo>
                    <a:pt x="2299" y="380"/>
                  </a:lnTo>
                  <a:lnTo>
                    <a:pt x="2299" y="394"/>
                  </a:lnTo>
                  <a:lnTo>
                    <a:pt x="2293" y="399"/>
                  </a:lnTo>
                  <a:lnTo>
                    <a:pt x="2288" y="404"/>
                  </a:lnTo>
                  <a:lnTo>
                    <a:pt x="2281" y="411"/>
                  </a:lnTo>
                  <a:lnTo>
                    <a:pt x="2276" y="418"/>
                  </a:lnTo>
                  <a:lnTo>
                    <a:pt x="2250" y="426"/>
                  </a:lnTo>
                  <a:lnTo>
                    <a:pt x="2228" y="435"/>
                  </a:lnTo>
                  <a:lnTo>
                    <a:pt x="2219" y="439"/>
                  </a:lnTo>
                  <a:lnTo>
                    <a:pt x="2212" y="443"/>
                  </a:lnTo>
                  <a:lnTo>
                    <a:pt x="2206" y="446"/>
                  </a:lnTo>
                  <a:lnTo>
                    <a:pt x="2205" y="450"/>
                  </a:lnTo>
                  <a:lnTo>
                    <a:pt x="2205" y="452"/>
                  </a:lnTo>
                  <a:lnTo>
                    <a:pt x="2206" y="454"/>
                  </a:lnTo>
                  <a:lnTo>
                    <a:pt x="2209" y="456"/>
                  </a:lnTo>
                  <a:lnTo>
                    <a:pt x="2212" y="458"/>
                  </a:lnTo>
                  <a:lnTo>
                    <a:pt x="2219" y="463"/>
                  </a:lnTo>
                  <a:lnTo>
                    <a:pt x="2227" y="466"/>
                  </a:lnTo>
                  <a:lnTo>
                    <a:pt x="2236" y="469"/>
                  </a:lnTo>
                  <a:lnTo>
                    <a:pt x="2245" y="472"/>
                  </a:lnTo>
                  <a:lnTo>
                    <a:pt x="2253" y="473"/>
                  </a:lnTo>
                  <a:lnTo>
                    <a:pt x="2258" y="474"/>
                  </a:lnTo>
                  <a:lnTo>
                    <a:pt x="2265" y="473"/>
                  </a:lnTo>
                  <a:lnTo>
                    <a:pt x="2273" y="472"/>
                  </a:lnTo>
                  <a:lnTo>
                    <a:pt x="2283" y="469"/>
                  </a:lnTo>
                  <a:lnTo>
                    <a:pt x="2293" y="466"/>
                  </a:lnTo>
                  <a:lnTo>
                    <a:pt x="2317" y="457"/>
                  </a:lnTo>
                  <a:lnTo>
                    <a:pt x="2343" y="447"/>
                  </a:lnTo>
                  <a:lnTo>
                    <a:pt x="2369" y="436"/>
                  </a:lnTo>
                  <a:lnTo>
                    <a:pt x="2393" y="425"/>
                  </a:lnTo>
                  <a:lnTo>
                    <a:pt x="2415" y="415"/>
                  </a:lnTo>
                  <a:lnTo>
                    <a:pt x="2433" y="408"/>
                  </a:lnTo>
                  <a:lnTo>
                    <a:pt x="2439" y="407"/>
                  </a:lnTo>
                  <a:lnTo>
                    <a:pt x="2446" y="405"/>
                  </a:lnTo>
                  <a:lnTo>
                    <a:pt x="2452" y="403"/>
                  </a:lnTo>
                  <a:lnTo>
                    <a:pt x="2458" y="400"/>
                  </a:lnTo>
                  <a:lnTo>
                    <a:pt x="2530" y="382"/>
                  </a:lnTo>
                  <a:lnTo>
                    <a:pt x="2544" y="380"/>
                  </a:lnTo>
                  <a:lnTo>
                    <a:pt x="2557" y="378"/>
                  </a:lnTo>
                  <a:lnTo>
                    <a:pt x="2570" y="373"/>
                  </a:lnTo>
                  <a:lnTo>
                    <a:pt x="2583" y="369"/>
                  </a:lnTo>
                  <a:lnTo>
                    <a:pt x="2597" y="364"/>
                  </a:lnTo>
                  <a:lnTo>
                    <a:pt x="2611" y="357"/>
                  </a:lnTo>
                  <a:lnTo>
                    <a:pt x="2625" y="350"/>
                  </a:lnTo>
                  <a:lnTo>
                    <a:pt x="2638" y="342"/>
                  </a:lnTo>
                  <a:lnTo>
                    <a:pt x="2651" y="334"/>
                  </a:lnTo>
                  <a:lnTo>
                    <a:pt x="2664" y="324"/>
                  </a:lnTo>
                  <a:lnTo>
                    <a:pt x="2676" y="313"/>
                  </a:lnTo>
                  <a:lnTo>
                    <a:pt x="2689" y="303"/>
                  </a:lnTo>
                  <a:lnTo>
                    <a:pt x="2701" y="291"/>
                  </a:lnTo>
                  <a:lnTo>
                    <a:pt x="2710" y="279"/>
                  </a:lnTo>
                  <a:lnTo>
                    <a:pt x="2721" y="266"/>
                  </a:lnTo>
                  <a:lnTo>
                    <a:pt x="2730" y="252"/>
                  </a:lnTo>
                  <a:lnTo>
                    <a:pt x="2817" y="252"/>
                  </a:lnTo>
                  <a:lnTo>
                    <a:pt x="2850" y="248"/>
                  </a:lnTo>
                  <a:lnTo>
                    <a:pt x="2880" y="246"/>
                  </a:lnTo>
                  <a:lnTo>
                    <a:pt x="2906" y="244"/>
                  </a:lnTo>
                  <a:lnTo>
                    <a:pt x="2931" y="241"/>
                  </a:lnTo>
                  <a:lnTo>
                    <a:pt x="2942" y="239"/>
                  </a:lnTo>
                  <a:lnTo>
                    <a:pt x="2954" y="237"/>
                  </a:lnTo>
                  <a:lnTo>
                    <a:pt x="2965" y="234"/>
                  </a:lnTo>
                  <a:lnTo>
                    <a:pt x="2975" y="230"/>
                  </a:lnTo>
                  <a:lnTo>
                    <a:pt x="2986" y="225"/>
                  </a:lnTo>
                  <a:lnTo>
                    <a:pt x="2996" y="219"/>
                  </a:lnTo>
                  <a:lnTo>
                    <a:pt x="3006" y="212"/>
                  </a:lnTo>
                  <a:lnTo>
                    <a:pt x="3016" y="203"/>
                  </a:lnTo>
                  <a:lnTo>
                    <a:pt x="3028" y="190"/>
                  </a:lnTo>
                  <a:lnTo>
                    <a:pt x="3038" y="177"/>
                  </a:lnTo>
                  <a:lnTo>
                    <a:pt x="3048" y="162"/>
                  </a:lnTo>
                  <a:lnTo>
                    <a:pt x="3059" y="148"/>
                  </a:lnTo>
                  <a:lnTo>
                    <a:pt x="3064" y="142"/>
                  </a:lnTo>
                  <a:lnTo>
                    <a:pt x="3070" y="136"/>
                  </a:lnTo>
                  <a:lnTo>
                    <a:pt x="3075" y="130"/>
                  </a:lnTo>
                  <a:lnTo>
                    <a:pt x="3082" y="126"/>
                  </a:lnTo>
                  <a:lnTo>
                    <a:pt x="3089" y="122"/>
                  </a:lnTo>
                  <a:lnTo>
                    <a:pt x="3097" y="119"/>
                  </a:lnTo>
                  <a:lnTo>
                    <a:pt x="3106" y="117"/>
                  </a:lnTo>
                  <a:lnTo>
                    <a:pt x="3116" y="117"/>
                  </a:lnTo>
                  <a:lnTo>
                    <a:pt x="3136" y="118"/>
                  </a:lnTo>
                  <a:lnTo>
                    <a:pt x="3153" y="119"/>
                  </a:lnTo>
                  <a:lnTo>
                    <a:pt x="3160" y="120"/>
                  </a:lnTo>
                  <a:lnTo>
                    <a:pt x="3165" y="119"/>
                  </a:lnTo>
                  <a:lnTo>
                    <a:pt x="3171" y="119"/>
                  </a:lnTo>
                  <a:lnTo>
                    <a:pt x="3175" y="117"/>
                  </a:lnTo>
                  <a:lnTo>
                    <a:pt x="3175" y="125"/>
                  </a:lnTo>
                  <a:lnTo>
                    <a:pt x="3172" y="134"/>
                  </a:lnTo>
                  <a:lnTo>
                    <a:pt x="3168" y="144"/>
                  </a:lnTo>
                  <a:lnTo>
                    <a:pt x="3164" y="156"/>
                  </a:lnTo>
                  <a:lnTo>
                    <a:pt x="3160" y="165"/>
                  </a:lnTo>
                  <a:lnTo>
                    <a:pt x="3155" y="174"/>
                  </a:lnTo>
                  <a:lnTo>
                    <a:pt x="3152" y="181"/>
                  </a:lnTo>
                  <a:lnTo>
                    <a:pt x="3149" y="184"/>
                  </a:lnTo>
                  <a:lnTo>
                    <a:pt x="3149" y="252"/>
                  </a:lnTo>
                  <a:lnTo>
                    <a:pt x="3155" y="258"/>
                  </a:lnTo>
                </a:path>
              </a:pathLst>
            </a:custGeom>
            <a:solidFill>
              <a:srgbClr val="57CFE3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7">
              <a:extLst>
                <a:ext uri="{FF2B5EF4-FFF2-40B4-BE49-F238E27FC236}">
                  <a16:creationId xmlns="" xmlns:a16="http://schemas.microsoft.com/office/drawing/2014/main" id="{A1B0E707-6FDA-B740-BDA6-9EB45E9DB376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1971675" y="3662363"/>
              <a:ext cx="339725" cy="590550"/>
            </a:xfrm>
            <a:custGeom>
              <a:avLst/>
              <a:gdLst>
                <a:gd name="T0" fmla="*/ 583 w 784"/>
                <a:gd name="T1" fmla="*/ 277 h 1128"/>
                <a:gd name="T2" fmla="*/ 549 w 784"/>
                <a:gd name="T3" fmla="*/ 295 h 1128"/>
                <a:gd name="T4" fmla="*/ 484 w 784"/>
                <a:gd name="T5" fmla="*/ 387 h 1128"/>
                <a:gd name="T6" fmla="*/ 465 w 784"/>
                <a:gd name="T7" fmla="*/ 457 h 1128"/>
                <a:gd name="T8" fmla="*/ 481 w 784"/>
                <a:gd name="T9" fmla="*/ 522 h 1128"/>
                <a:gd name="T10" fmla="*/ 530 w 784"/>
                <a:gd name="T11" fmla="*/ 591 h 1128"/>
                <a:gd name="T12" fmla="*/ 579 w 784"/>
                <a:gd name="T13" fmla="*/ 616 h 1128"/>
                <a:gd name="T14" fmla="*/ 625 w 784"/>
                <a:gd name="T15" fmla="*/ 600 h 1128"/>
                <a:gd name="T16" fmla="*/ 654 w 784"/>
                <a:gd name="T17" fmla="*/ 653 h 1128"/>
                <a:gd name="T18" fmla="*/ 672 w 784"/>
                <a:gd name="T19" fmla="*/ 683 h 1128"/>
                <a:gd name="T20" fmla="*/ 714 w 784"/>
                <a:gd name="T21" fmla="*/ 687 h 1128"/>
                <a:gd name="T22" fmla="*/ 749 w 784"/>
                <a:gd name="T23" fmla="*/ 712 h 1128"/>
                <a:gd name="T24" fmla="*/ 770 w 784"/>
                <a:gd name="T25" fmla="*/ 756 h 1128"/>
                <a:gd name="T26" fmla="*/ 761 w 784"/>
                <a:gd name="T27" fmla="*/ 790 h 1128"/>
                <a:gd name="T28" fmla="*/ 760 w 784"/>
                <a:gd name="T29" fmla="*/ 825 h 1128"/>
                <a:gd name="T30" fmla="*/ 772 w 784"/>
                <a:gd name="T31" fmla="*/ 882 h 1128"/>
                <a:gd name="T32" fmla="*/ 758 w 784"/>
                <a:gd name="T33" fmla="*/ 932 h 1128"/>
                <a:gd name="T34" fmla="*/ 770 w 784"/>
                <a:gd name="T35" fmla="*/ 994 h 1128"/>
                <a:gd name="T36" fmla="*/ 763 w 784"/>
                <a:gd name="T37" fmla="*/ 1054 h 1128"/>
                <a:gd name="T38" fmla="*/ 691 w 784"/>
                <a:gd name="T39" fmla="*/ 1122 h 1128"/>
                <a:gd name="T40" fmla="*/ 648 w 784"/>
                <a:gd name="T41" fmla="*/ 1103 h 1128"/>
                <a:gd name="T42" fmla="*/ 602 w 784"/>
                <a:gd name="T43" fmla="*/ 1056 h 1128"/>
                <a:gd name="T44" fmla="*/ 463 w 784"/>
                <a:gd name="T45" fmla="*/ 998 h 1128"/>
                <a:gd name="T46" fmla="*/ 425 w 784"/>
                <a:gd name="T47" fmla="*/ 967 h 1128"/>
                <a:gd name="T48" fmla="*/ 331 w 784"/>
                <a:gd name="T49" fmla="*/ 894 h 1128"/>
                <a:gd name="T50" fmla="*/ 318 w 784"/>
                <a:gd name="T51" fmla="*/ 867 h 1128"/>
                <a:gd name="T52" fmla="*/ 328 w 784"/>
                <a:gd name="T53" fmla="*/ 815 h 1128"/>
                <a:gd name="T54" fmla="*/ 290 w 784"/>
                <a:gd name="T55" fmla="*/ 778 h 1128"/>
                <a:gd name="T56" fmla="*/ 259 w 784"/>
                <a:gd name="T57" fmla="*/ 745 h 1128"/>
                <a:gd name="T58" fmla="*/ 243 w 784"/>
                <a:gd name="T59" fmla="*/ 689 h 1128"/>
                <a:gd name="T60" fmla="*/ 153 w 784"/>
                <a:gd name="T61" fmla="*/ 530 h 1128"/>
                <a:gd name="T62" fmla="*/ 120 w 784"/>
                <a:gd name="T63" fmla="*/ 487 h 1128"/>
                <a:gd name="T64" fmla="*/ 90 w 784"/>
                <a:gd name="T65" fmla="*/ 432 h 1128"/>
                <a:gd name="T66" fmla="*/ 22 w 784"/>
                <a:gd name="T67" fmla="*/ 397 h 1128"/>
                <a:gd name="T68" fmla="*/ 0 w 784"/>
                <a:gd name="T69" fmla="*/ 363 h 1128"/>
                <a:gd name="T70" fmla="*/ 13 w 784"/>
                <a:gd name="T71" fmla="*/ 276 h 1128"/>
                <a:gd name="T72" fmla="*/ 28 w 784"/>
                <a:gd name="T73" fmla="*/ 246 h 1128"/>
                <a:gd name="T74" fmla="*/ 72 w 784"/>
                <a:gd name="T75" fmla="*/ 222 h 1128"/>
                <a:gd name="T76" fmla="*/ 95 w 784"/>
                <a:gd name="T77" fmla="*/ 272 h 1128"/>
                <a:gd name="T78" fmla="*/ 158 w 784"/>
                <a:gd name="T79" fmla="*/ 307 h 1128"/>
                <a:gd name="T80" fmla="*/ 184 w 784"/>
                <a:gd name="T81" fmla="*/ 271 h 1128"/>
                <a:gd name="T82" fmla="*/ 201 w 784"/>
                <a:gd name="T83" fmla="*/ 225 h 1128"/>
                <a:gd name="T84" fmla="*/ 270 w 784"/>
                <a:gd name="T85" fmla="*/ 170 h 1128"/>
                <a:gd name="T86" fmla="*/ 344 w 784"/>
                <a:gd name="T87" fmla="*/ 120 h 1128"/>
                <a:gd name="T88" fmla="*/ 357 w 784"/>
                <a:gd name="T89" fmla="*/ 70 h 1128"/>
                <a:gd name="T90" fmla="*/ 347 w 784"/>
                <a:gd name="T91" fmla="*/ 5 h 1128"/>
                <a:gd name="T92" fmla="*/ 422 w 784"/>
                <a:gd name="T93" fmla="*/ 53 h 1128"/>
                <a:gd name="T94" fmla="*/ 467 w 784"/>
                <a:gd name="T95" fmla="*/ 107 h 1128"/>
                <a:gd name="T96" fmla="*/ 506 w 784"/>
                <a:gd name="T97" fmla="*/ 154 h 1128"/>
                <a:gd name="T98" fmla="*/ 561 w 784"/>
                <a:gd name="T99" fmla="*/ 157 h 1128"/>
                <a:gd name="T100" fmla="*/ 617 w 784"/>
                <a:gd name="T101" fmla="*/ 149 h 1128"/>
                <a:gd name="T102" fmla="*/ 640 w 784"/>
                <a:gd name="T103" fmla="*/ 156 h 1128"/>
                <a:gd name="T104" fmla="*/ 654 w 784"/>
                <a:gd name="T105" fmla="*/ 193 h 1128"/>
                <a:gd name="T106" fmla="*/ 627 w 784"/>
                <a:gd name="T107" fmla="*/ 210 h 1128"/>
                <a:gd name="T108" fmla="*/ 627 w 784"/>
                <a:gd name="T109" fmla="*/ 240 h 112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4" h="1128">
                  <a:moveTo>
                    <a:pt x="644" y="259"/>
                  </a:moveTo>
                  <a:lnTo>
                    <a:pt x="632" y="265"/>
                  </a:lnTo>
                  <a:lnTo>
                    <a:pt x="621" y="270"/>
                  </a:lnTo>
                  <a:lnTo>
                    <a:pt x="611" y="273"/>
                  </a:lnTo>
                  <a:lnTo>
                    <a:pt x="602" y="275"/>
                  </a:lnTo>
                  <a:lnTo>
                    <a:pt x="583" y="277"/>
                  </a:lnTo>
                  <a:lnTo>
                    <a:pt x="564" y="278"/>
                  </a:lnTo>
                  <a:lnTo>
                    <a:pt x="560" y="278"/>
                  </a:lnTo>
                  <a:lnTo>
                    <a:pt x="557" y="280"/>
                  </a:lnTo>
                  <a:lnTo>
                    <a:pt x="554" y="284"/>
                  </a:lnTo>
                  <a:lnTo>
                    <a:pt x="552" y="287"/>
                  </a:lnTo>
                  <a:lnTo>
                    <a:pt x="549" y="295"/>
                  </a:lnTo>
                  <a:lnTo>
                    <a:pt x="545" y="302"/>
                  </a:lnTo>
                  <a:lnTo>
                    <a:pt x="529" y="318"/>
                  </a:lnTo>
                  <a:lnTo>
                    <a:pt x="515" y="335"/>
                  </a:lnTo>
                  <a:lnTo>
                    <a:pt x="502" y="354"/>
                  </a:lnTo>
                  <a:lnTo>
                    <a:pt x="490" y="376"/>
                  </a:lnTo>
                  <a:lnTo>
                    <a:pt x="484" y="387"/>
                  </a:lnTo>
                  <a:lnTo>
                    <a:pt x="480" y="398"/>
                  </a:lnTo>
                  <a:lnTo>
                    <a:pt x="475" y="410"/>
                  </a:lnTo>
                  <a:lnTo>
                    <a:pt x="471" y="422"/>
                  </a:lnTo>
                  <a:lnTo>
                    <a:pt x="469" y="434"/>
                  </a:lnTo>
                  <a:lnTo>
                    <a:pt x="467" y="445"/>
                  </a:lnTo>
                  <a:lnTo>
                    <a:pt x="465" y="457"/>
                  </a:lnTo>
                  <a:lnTo>
                    <a:pt x="464" y="468"/>
                  </a:lnTo>
                  <a:lnTo>
                    <a:pt x="465" y="478"/>
                  </a:lnTo>
                  <a:lnTo>
                    <a:pt x="468" y="488"/>
                  </a:lnTo>
                  <a:lnTo>
                    <a:pt x="471" y="498"/>
                  </a:lnTo>
                  <a:lnTo>
                    <a:pt x="475" y="510"/>
                  </a:lnTo>
                  <a:lnTo>
                    <a:pt x="481" y="522"/>
                  </a:lnTo>
                  <a:lnTo>
                    <a:pt x="486" y="535"/>
                  </a:lnTo>
                  <a:lnTo>
                    <a:pt x="494" y="547"/>
                  </a:lnTo>
                  <a:lnTo>
                    <a:pt x="502" y="559"/>
                  </a:lnTo>
                  <a:lnTo>
                    <a:pt x="510" y="570"/>
                  </a:lnTo>
                  <a:lnTo>
                    <a:pt x="520" y="581"/>
                  </a:lnTo>
                  <a:lnTo>
                    <a:pt x="530" y="591"/>
                  </a:lnTo>
                  <a:lnTo>
                    <a:pt x="540" y="600"/>
                  </a:lnTo>
                  <a:lnTo>
                    <a:pt x="551" y="607"/>
                  </a:lnTo>
                  <a:lnTo>
                    <a:pt x="562" y="612"/>
                  </a:lnTo>
                  <a:lnTo>
                    <a:pt x="568" y="614"/>
                  </a:lnTo>
                  <a:lnTo>
                    <a:pt x="573" y="615"/>
                  </a:lnTo>
                  <a:lnTo>
                    <a:pt x="579" y="616"/>
                  </a:lnTo>
                  <a:lnTo>
                    <a:pt x="584" y="616"/>
                  </a:lnTo>
                  <a:lnTo>
                    <a:pt x="594" y="615"/>
                  </a:lnTo>
                  <a:lnTo>
                    <a:pt x="602" y="613"/>
                  </a:lnTo>
                  <a:lnTo>
                    <a:pt x="610" y="609"/>
                  </a:lnTo>
                  <a:lnTo>
                    <a:pt x="617" y="604"/>
                  </a:lnTo>
                  <a:lnTo>
                    <a:pt x="625" y="600"/>
                  </a:lnTo>
                  <a:lnTo>
                    <a:pt x="632" y="596"/>
                  </a:lnTo>
                  <a:lnTo>
                    <a:pt x="641" y="593"/>
                  </a:lnTo>
                  <a:lnTo>
                    <a:pt x="651" y="592"/>
                  </a:lnTo>
                  <a:lnTo>
                    <a:pt x="653" y="614"/>
                  </a:lnTo>
                  <a:lnTo>
                    <a:pt x="654" y="645"/>
                  </a:lnTo>
                  <a:lnTo>
                    <a:pt x="654" y="653"/>
                  </a:lnTo>
                  <a:lnTo>
                    <a:pt x="655" y="660"/>
                  </a:lnTo>
                  <a:lnTo>
                    <a:pt x="658" y="667"/>
                  </a:lnTo>
                  <a:lnTo>
                    <a:pt x="660" y="672"/>
                  </a:lnTo>
                  <a:lnTo>
                    <a:pt x="663" y="677"/>
                  </a:lnTo>
                  <a:lnTo>
                    <a:pt x="666" y="681"/>
                  </a:lnTo>
                  <a:lnTo>
                    <a:pt x="672" y="683"/>
                  </a:lnTo>
                  <a:lnTo>
                    <a:pt x="677" y="684"/>
                  </a:lnTo>
                  <a:lnTo>
                    <a:pt x="687" y="684"/>
                  </a:lnTo>
                  <a:lnTo>
                    <a:pt x="697" y="684"/>
                  </a:lnTo>
                  <a:lnTo>
                    <a:pt x="703" y="684"/>
                  </a:lnTo>
                  <a:lnTo>
                    <a:pt x="708" y="685"/>
                  </a:lnTo>
                  <a:lnTo>
                    <a:pt x="714" y="687"/>
                  </a:lnTo>
                  <a:lnTo>
                    <a:pt x="720" y="689"/>
                  </a:lnTo>
                  <a:lnTo>
                    <a:pt x="726" y="692"/>
                  </a:lnTo>
                  <a:lnTo>
                    <a:pt x="732" y="696"/>
                  </a:lnTo>
                  <a:lnTo>
                    <a:pt x="738" y="701"/>
                  </a:lnTo>
                  <a:lnTo>
                    <a:pt x="743" y="706"/>
                  </a:lnTo>
                  <a:lnTo>
                    <a:pt x="749" y="712"/>
                  </a:lnTo>
                  <a:lnTo>
                    <a:pt x="754" y="717"/>
                  </a:lnTo>
                  <a:lnTo>
                    <a:pt x="759" y="724"/>
                  </a:lnTo>
                  <a:lnTo>
                    <a:pt x="763" y="731"/>
                  </a:lnTo>
                  <a:lnTo>
                    <a:pt x="765" y="738"/>
                  </a:lnTo>
                  <a:lnTo>
                    <a:pt x="769" y="746"/>
                  </a:lnTo>
                  <a:lnTo>
                    <a:pt x="770" y="756"/>
                  </a:lnTo>
                  <a:lnTo>
                    <a:pt x="771" y="765"/>
                  </a:lnTo>
                  <a:lnTo>
                    <a:pt x="770" y="773"/>
                  </a:lnTo>
                  <a:lnTo>
                    <a:pt x="769" y="779"/>
                  </a:lnTo>
                  <a:lnTo>
                    <a:pt x="766" y="784"/>
                  </a:lnTo>
                  <a:lnTo>
                    <a:pt x="764" y="787"/>
                  </a:lnTo>
                  <a:lnTo>
                    <a:pt x="761" y="790"/>
                  </a:lnTo>
                  <a:lnTo>
                    <a:pt x="759" y="794"/>
                  </a:lnTo>
                  <a:lnTo>
                    <a:pt x="758" y="797"/>
                  </a:lnTo>
                  <a:lnTo>
                    <a:pt x="758" y="801"/>
                  </a:lnTo>
                  <a:lnTo>
                    <a:pt x="758" y="809"/>
                  </a:lnTo>
                  <a:lnTo>
                    <a:pt x="759" y="818"/>
                  </a:lnTo>
                  <a:lnTo>
                    <a:pt x="760" y="825"/>
                  </a:lnTo>
                  <a:lnTo>
                    <a:pt x="761" y="831"/>
                  </a:lnTo>
                  <a:lnTo>
                    <a:pt x="765" y="844"/>
                  </a:lnTo>
                  <a:lnTo>
                    <a:pt x="771" y="856"/>
                  </a:lnTo>
                  <a:lnTo>
                    <a:pt x="774" y="866"/>
                  </a:lnTo>
                  <a:lnTo>
                    <a:pt x="777" y="875"/>
                  </a:lnTo>
                  <a:lnTo>
                    <a:pt x="772" y="882"/>
                  </a:lnTo>
                  <a:lnTo>
                    <a:pt x="769" y="889"/>
                  </a:lnTo>
                  <a:lnTo>
                    <a:pt x="765" y="897"/>
                  </a:lnTo>
                  <a:lnTo>
                    <a:pt x="762" y="904"/>
                  </a:lnTo>
                  <a:lnTo>
                    <a:pt x="760" y="912"/>
                  </a:lnTo>
                  <a:lnTo>
                    <a:pt x="759" y="922"/>
                  </a:lnTo>
                  <a:lnTo>
                    <a:pt x="758" y="932"/>
                  </a:lnTo>
                  <a:lnTo>
                    <a:pt x="758" y="943"/>
                  </a:lnTo>
                  <a:lnTo>
                    <a:pt x="758" y="956"/>
                  </a:lnTo>
                  <a:lnTo>
                    <a:pt x="760" y="967"/>
                  </a:lnTo>
                  <a:lnTo>
                    <a:pt x="762" y="978"/>
                  </a:lnTo>
                  <a:lnTo>
                    <a:pt x="765" y="986"/>
                  </a:lnTo>
                  <a:lnTo>
                    <a:pt x="770" y="994"/>
                  </a:lnTo>
                  <a:lnTo>
                    <a:pt x="774" y="1000"/>
                  </a:lnTo>
                  <a:lnTo>
                    <a:pt x="778" y="1006"/>
                  </a:lnTo>
                  <a:lnTo>
                    <a:pt x="784" y="1011"/>
                  </a:lnTo>
                  <a:lnTo>
                    <a:pt x="775" y="1026"/>
                  </a:lnTo>
                  <a:lnTo>
                    <a:pt x="769" y="1041"/>
                  </a:lnTo>
                  <a:lnTo>
                    <a:pt x="763" y="1054"/>
                  </a:lnTo>
                  <a:lnTo>
                    <a:pt x="759" y="1067"/>
                  </a:lnTo>
                  <a:lnTo>
                    <a:pt x="753" y="1080"/>
                  </a:lnTo>
                  <a:lnTo>
                    <a:pt x="747" y="1095"/>
                  </a:lnTo>
                  <a:lnTo>
                    <a:pt x="737" y="1110"/>
                  </a:lnTo>
                  <a:lnTo>
                    <a:pt x="723" y="1128"/>
                  </a:lnTo>
                  <a:lnTo>
                    <a:pt x="691" y="1122"/>
                  </a:lnTo>
                  <a:lnTo>
                    <a:pt x="681" y="1121"/>
                  </a:lnTo>
                  <a:lnTo>
                    <a:pt x="673" y="1119"/>
                  </a:lnTo>
                  <a:lnTo>
                    <a:pt x="665" y="1116"/>
                  </a:lnTo>
                  <a:lnTo>
                    <a:pt x="659" y="1113"/>
                  </a:lnTo>
                  <a:lnTo>
                    <a:pt x="653" y="1108"/>
                  </a:lnTo>
                  <a:lnTo>
                    <a:pt x="648" y="1103"/>
                  </a:lnTo>
                  <a:lnTo>
                    <a:pt x="642" y="1098"/>
                  </a:lnTo>
                  <a:lnTo>
                    <a:pt x="638" y="1092"/>
                  </a:lnTo>
                  <a:lnTo>
                    <a:pt x="627" y="1079"/>
                  </a:lnTo>
                  <a:lnTo>
                    <a:pt x="616" y="1067"/>
                  </a:lnTo>
                  <a:lnTo>
                    <a:pt x="609" y="1061"/>
                  </a:lnTo>
                  <a:lnTo>
                    <a:pt x="602" y="1056"/>
                  </a:lnTo>
                  <a:lnTo>
                    <a:pt x="594" y="1052"/>
                  </a:lnTo>
                  <a:lnTo>
                    <a:pt x="584" y="1048"/>
                  </a:lnTo>
                  <a:lnTo>
                    <a:pt x="554" y="1038"/>
                  </a:lnTo>
                  <a:lnTo>
                    <a:pt x="507" y="1018"/>
                  </a:lnTo>
                  <a:lnTo>
                    <a:pt x="483" y="1008"/>
                  </a:lnTo>
                  <a:lnTo>
                    <a:pt x="463" y="998"/>
                  </a:lnTo>
                  <a:lnTo>
                    <a:pt x="456" y="993"/>
                  </a:lnTo>
                  <a:lnTo>
                    <a:pt x="450" y="988"/>
                  </a:lnTo>
                  <a:lnTo>
                    <a:pt x="446" y="984"/>
                  </a:lnTo>
                  <a:lnTo>
                    <a:pt x="445" y="980"/>
                  </a:lnTo>
                  <a:lnTo>
                    <a:pt x="436" y="975"/>
                  </a:lnTo>
                  <a:lnTo>
                    <a:pt x="425" y="967"/>
                  </a:lnTo>
                  <a:lnTo>
                    <a:pt x="413" y="956"/>
                  </a:lnTo>
                  <a:lnTo>
                    <a:pt x="398" y="944"/>
                  </a:lnTo>
                  <a:lnTo>
                    <a:pt x="383" y="931"/>
                  </a:lnTo>
                  <a:lnTo>
                    <a:pt x="367" y="916"/>
                  </a:lnTo>
                  <a:lnTo>
                    <a:pt x="349" y="904"/>
                  </a:lnTo>
                  <a:lnTo>
                    <a:pt x="331" y="894"/>
                  </a:lnTo>
                  <a:lnTo>
                    <a:pt x="326" y="890"/>
                  </a:lnTo>
                  <a:lnTo>
                    <a:pt x="323" y="886"/>
                  </a:lnTo>
                  <a:lnTo>
                    <a:pt x="319" y="882"/>
                  </a:lnTo>
                  <a:lnTo>
                    <a:pt x="318" y="877"/>
                  </a:lnTo>
                  <a:lnTo>
                    <a:pt x="318" y="872"/>
                  </a:lnTo>
                  <a:lnTo>
                    <a:pt x="318" y="867"/>
                  </a:lnTo>
                  <a:lnTo>
                    <a:pt x="319" y="860"/>
                  </a:lnTo>
                  <a:lnTo>
                    <a:pt x="321" y="854"/>
                  </a:lnTo>
                  <a:lnTo>
                    <a:pt x="324" y="842"/>
                  </a:lnTo>
                  <a:lnTo>
                    <a:pt x="327" y="829"/>
                  </a:lnTo>
                  <a:lnTo>
                    <a:pt x="328" y="822"/>
                  </a:lnTo>
                  <a:lnTo>
                    <a:pt x="328" y="815"/>
                  </a:lnTo>
                  <a:lnTo>
                    <a:pt x="327" y="808"/>
                  </a:lnTo>
                  <a:lnTo>
                    <a:pt x="325" y="801"/>
                  </a:lnTo>
                  <a:lnTo>
                    <a:pt x="318" y="795"/>
                  </a:lnTo>
                  <a:lnTo>
                    <a:pt x="310" y="789"/>
                  </a:lnTo>
                  <a:lnTo>
                    <a:pt x="300" y="784"/>
                  </a:lnTo>
                  <a:lnTo>
                    <a:pt x="290" y="778"/>
                  </a:lnTo>
                  <a:lnTo>
                    <a:pt x="279" y="772"/>
                  </a:lnTo>
                  <a:lnTo>
                    <a:pt x="270" y="765"/>
                  </a:lnTo>
                  <a:lnTo>
                    <a:pt x="266" y="761"/>
                  </a:lnTo>
                  <a:lnTo>
                    <a:pt x="263" y="757"/>
                  </a:lnTo>
                  <a:lnTo>
                    <a:pt x="260" y="751"/>
                  </a:lnTo>
                  <a:lnTo>
                    <a:pt x="259" y="745"/>
                  </a:lnTo>
                  <a:lnTo>
                    <a:pt x="255" y="735"/>
                  </a:lnTo>
                  <a:lnTo>
                    <a:pt x="251" y="725"/>
                  </a:lnTo>
                  <a:lnTo>
                    <a:pt x="249" y="716"/>
                  </a:lnTo>
                  <a:lnTo>
                    <a:pt x="248" y="707"/>
                  </a:lnTo>
                  <a:lnTo>
                    <a:pt x="246" y="697"/>
                  </a:lnTo>
                  <a:lnTo>
                    <a:pt x="243" y="689"/>
                  </a:lnTo>
                  <a:lnTo>
                    <a:pt x="238" y="681"/>
                  </a:lnTo>
                  <a:lnTo>
                    <a:pt x="232" y="672"/>
                  </a:lnTo>
                  <a:lnTo>
                    <a:pt x="211" y="635"/>
                  </a:lnTo>
                  <a:lnTo>
                    <a:pt x="192" y="603"/>
                  </a:lnTo>
                  <a:lnTo>
                    <a:pt x="174" y="570"/>
                  </a:lnTo>
                  <a:lnTo>
                    <a:pt x="153" y="530"/>
                  </a:lnTo>
                  <a:lnTo>
                    <a:pt x="146" y="521"/>
                  </a:lnTo>
                  <a:lnTo>
                    <a:pt x="138" y="513"/>
                  </a:lnTo>
                  <a:lnTo>
                    <a:pt x="134" y="508"/>
                  </a:lnTo>
                  <a:lnTo>
                    <a:pt x="129" y="502"/>
                  </a:lnTo>
                  <a:lnTo>
                    <a:pt x="124" y="496"/>
                  </a:lnTo>
                  <a:lnTo>
                    <a:pt x="120" y="487"/>
                  </a:lnTo>
                  <a:lnTo>
                    <a:pt x="116" y="478"/>
                  </a:lnTo>
                  <a:lnTo>
                    <a:pt x="113" y="467"/>
                  </a:lnTo>
                  <a:lnTo>
                    <a:pt x="109" y="458"/>
                  </a:lnTo>
                  <a:lnTo>
                    <a:pt x="103" y="448"/>
                  </a:lnTo>
                  <a:lnTo>
                    <a:pt x="98" y="440"/>
                  </a:lnTo>
                  <a:lnTo>
                    <a:pt x="90" y="432"/>
                  </a:lnTo>
                  <a:lnTo>
                    <a:pt x="82" y="425"/>
                  </a:lnTo>
                  <a:lnTo>
                    <a:pt x="72" y="419"/>
                  </a:lnTo>
                  <a:lnTo>
                    <a:pt x="52" y="411"/>
                  </a:lnTo>
                  <a:lnTo>
                    <a:pt x="31" y="403"/>
                  </a:lnTo>
                  <a:lnTo>
                    <a:pt x="26" y="400"/>
                  </a:lnTo>
                  <a:lnTo>
                    <a:pt x="22" y="397"/>
                  </a:lnTo>
                  <a:lnTo>
                    <a:pt x="17" y="393"/>
                  </a:lnTo>
                  <a:lnTo>
                    <a:pt x="13" y="389"/>
                  </a:lnTo>
                  <a:lnTo>
                    <a:pt x="9" y="384"/>
                  </a:lnTo>
                  <a:lnTo>
                    <a:pt x="5" y="378"/>
                  </a:lnTo>
                  <a:lnTo>
                    <a:pt x="2" y="372"/>
                  </a:lnTo>
                  <a:lnTo>
                    <a:pt x="0" y="363"/>
                  </a:lnTo>
                  <a:lnTo>
                    <a:pt x="20" y="345"/>
                  </a:lnTo>
                  <a:lnTo>
                    <a:pt x="15" y="331"/>
                  </a:lnTo>
                  <a:lnTo>
                    <a:pt x="14" y="317"/>
                  </a:lnTo>
                  <a:lnTo>
                    <a:pt x="13" y="301"/>
                  </a:lnTo>
                  <a:lnTo>
                    <a:pt x="13" y="284"/>
                  </a:lnTo>
                  <a:lnTo>
                    <a:pt x="13" y="276"/>
                  </a:lnTo>
                  <a:lnTo>
                    <a:pt x="14" y="270"/>
                  </a:lnTo>
                  <a:lnTo>
                    <a:pt x="16" y="264"/>
                  </a:lnTo>
                  <a:lnTo>
                    <a:pt x="19" y="259"/>
                  </a:lnTo>
                  <a:lnTo>
                    <a:pt x="21" y="254"/>
                  </a:lnTo>
                  <a:lnTo>
                    <a:pt x="24" y="249"/>
                  </a:lnTo>
                  <a:lnTo>
                    <a:pt x="28" y="246"/>
                  </a:lnTo>
                  <a:lnTo>
                    <a:pt x="32" y="243"/>
                  </a:lnTo>
                  <a:lnTo>
                    <a:pt x="41" y="237"/>
                  </a:lnTo>
                  <a:lnTo>
                    <a:pt x="49" y="231"/>
                  </a:lnTo>
                  <a:lnTo>
                    <a:pt x="58" y="224"/>
                  </a:lnTo>
                  <a:lnTo>
                    <a:pt x="66" y="216"/>
                  </a:lnTo>
                  <a:lnTo>
                    <a:pt x="72" y="222"/>
                  </a:lnTo>
                  <a:lnTo>
                    <a:pt x="79" y="228"/>
                  </a:lnTo>
                  <a:lnTo>
                    <a:pt x="83" y="235"/>
                  </a:lnTo>
                  <a:lnTo>
                    <a:pt x="86" y="240"/>
                  </a:lnTo>
                  <a:lnTo>
                    <a:pt x="86" y="252"/>
                  </a:lnTo>
                  <a:lnTo>
                    <a:pt x="86" y="265"/>
                  </a:lnTo>
                  <a:lnTo>
                    <a:pt x="95" y="272"/>
                  </a:lnTo>
                  <a:lnTo>
                    <a:pt x="116" y="287"/>
                  </a:lnTo>
                  <a:lnTo>
                    <a:pt x="128" y="294"/>
                  </a:lnTo>
                  <a:lnTo>
                    <a:pt x="139" y="301"/>
                  </a:lnTo>
                  <a:lnTo>
                    <a:pt x="148" y="306"/>
                  </a:lnTo>
                  <a:lnTo>
                    <a:pt x="153" y="308"/>
                  </a:lnTo>
                  <a:lnTo>
                    <a:pt x="158" y="307"/>
                  </a:lnTo>
                  <a:lnTo>
                    <a:pt x="164" y="303"/>
                  </a:lnTo>
                  <a:lnTo>
                    <a:pt x="169" y="298"/>
                  </a:lnTo>
                  <a:lnTo>
                    <a:pt x="174" y="291"/>
                  </a:lnTo>
                  <a:lnTo>
                    <a:pt x="179" y="284"/>
                  </a:lnTo>
                  <a:lnTo>
                    <a:pt x="182" y="277"/>
                  </a:lnTo>
                  <a:lnTo>
                    <a:pt x="184" y="271"/>
                  </a:lnTo>
                  <a:lnTo>
                    <a:pt x="185" y="265"/>
                  </a:lnTo>
                  <a:lnTo>
                    <a:pt x="187" y="259"/>
                  </a:lnTo>
                  <a:lnTo>
                    <a:pt x="188" y="251"/>
                  </a:lnTo>
                  <a:lnTo>
                    <a:pt x="190" y="244"/>
                  </a:lnTo>
                  <a:lnTo>
                    <a:pt x="193" y="238"/>
                  </a:lnTo>
                  <a:lnTo>
                    <a:pt x="201" y="225"/>
                  </a:lnTo>
                  <a:lnTo>
                    <a:pt x="212" y="213"/>
                  </a:lnTo>
                  <a:lnTo>
                    <a:pt x="222" y="202"/>
                  </a:lnTo>
                  <a:lnTo>
                    <a:pt x="234" y="192"/>
                  </a:lnTo>
                  <a:lnTo>
                    <a:pt x="244" y="184"/>
                  </a:lnTo>
                  <a:lnTo>
                    <a:pt x="252" y="179"/>
                  </a:lnTo>
                  <a:lnTo>
                    <a:pt x="270" y="170"/>
                  </a:lnTo>
                  <a:lnTo>
                    <a:pt x="289" y="160"/>
                  </a:lnTo>
                  <a:lnTo>
                    <a:pt x="306" y="150"/>
                  </a:lnTo>
                  <a:lnTo>
                    <a:pt x="323" y="138"/>
                  </a:lnTo>
                  <a:lnTo>
                    <a:pt x="330" y="133"/>
                  </a:lnTo>
                  <a:lnTo>
                    <a:pt x="337" y="126"/>
                  </a:lnTo>
                  <a:lnTo>
                    <a:pt x="344" y="120"/>
                  </a:lnTo>
                  <a:lnTo>
                    <a:pt x="348" y="113"/>
                  </a:lnTo>
                  <a:lnTo>
                    <a:pt x="352" y="106"/>
                  </a:lnTo>
                  <a:lnTo>
                    <a:pt x="356" y="98"/>
                  </a:lnTo>
                  <a:lnTo>
                    <a:pt x="358" y="90"/>
                  </a:lnTo>
                  <a:lnTo>
                    <a:pt x="358" y="80"/>
                  </a:lnTo>
                  <a:lnTo>
                    <a:pt x="357" y="70"/>
                  </a:lnTo>
                  <a:lnTo>
                    <a:pt x="355" y="58"/>
                  </a:lnTo>
                  <a:lnTo>
                    <a:pt x="350" y="46"/>
                  </a:lnTo>
                  <a:lnTo>
                    <a:pt x="345" y="34"/>
                  </a:lnTo>
                  <a:lnTo>
                    <a:pt x="336" y="12"/>
                  </a:lnTo>
                  <a:lnTo>
                    <a:pt x="331" y="0"/>
                  </a:lnTo>
                  <a:lnTo>
                    <a:pt x="347" y="5"/>
                  </a:lnTo>
                  <a:lnTo>
                    <a:pt x="360" y="11"/>
                  </a:lnTo>
                  <a:lnTo>
                    <a:pt x="374" y="18"/>
                  </a:lnTo>
                  <a:lnTo>
                    <a:pt x="386" y="26"/>
                  </a:lnTo>
                  <a:lnTo>
                    <a:pt x="398" y="35"/>
                  </a:lnTo>
                  <a:lnTo>
                    <a:pt x="411" y="44"/>
                  </a:lnTo>
                  <a:lnTo>
                    <a:pt x="422" y="53"/>
                  </a:lnTo>
                  <a:lnTo>
                    <a:pt x="431" y="62"/>
                  </a:lnTo>
                  <a:lnTo>
                    <a:pt x="438" y="68"/>
                  </a:lnTo>
                  <a:lnTo>
                    <a:pt x="445" y="75"/>
                  </a:lnTo>
                  <a:lnTo>
                    <a:pt x="451" y="82"/>
                  </a:lnTo>
                  <a:lnTo>
                    <a:pt x="457" y="91"/>
                  </a:lnTo>
                  <a:lnTo>
                    <a:pt x="467" y="107"/>
                  </a:lnTo>
                  <a:lnTo>
                    <a:pt x="476" y="123"/>
                  </a:lnTo>
                  <a:lnTo>
                    <a:pt x="481" y="130"/>
                  </a:lnTo>
                  <a:lnTo>
                    <a:pt x="486" y="137"/>
                  </a:lnTo>
                  <a:lnTo>
                    <a:pt x="493" y="144"/>
                  </a:lnTo>
                  <a:lnTo>
                    <a:pt x="498" y="150"/>
                  </a:lnTo>
                  <a:lnTo>
                    <a:pt x="506" y="154"/>
                  </a:lnTo>
                  <a:lnTo>
                    <a:pt x="513" y="158"/>
                  </a:lnTo>
                  <a:lnTo>
                    <a:pt x="521" y="160"/>
                  </a:lnTo>
                  <a:lnTo>
                    <a:pt x="531" y="161"/>
                  </a:lnTo>
                  <a:lnTo>
                    <a:pt x="541" y="160"/>
                  </a:lnTo>
                  <a:lnTo>
                    <a:pt x="551" y="159"/>
                  </a:lnTo>
                  <a:lnTo>
                    <a:pt x="561" y="157"/>
                  </a:lnTo>
                  <a:lnTo>
                    <a:pt x="571" y="155"/>
                  </a:lnTo>
                  <a:lnTo>
                    <a:pt x="581" y="152"/>
                  </a:lnTo>
                  <a:lnTo>
                    <a:pt x="591" y="150"/>
                  </a:lnTo>
                  <a:lnTo>
                    <a:pt x="601" y="149"/>
                  </a:lnTo>
                  <a:lnTo>
                    <a:pt x="610" y="148"/>
                  </a:lnTo>
                  <a:lnTo>
                    <a:pt x="617" y="149"/>
                  </a:lnTo>
                  <a:lnTo>
                    <a:pt x="624" y="151"/>
                  </a:lnTo>
                  <a:lnTo>
                    <a:pt x="628" y="151"/>
                  </a:lnTo>
                  <a:lnTo>
                    <a:pt x="631" y="151"/>
                  </a:lnTo>
                  <a:lnTo>
                    <a:pt x="635" y="150"/>
                  </a:lnTo>
                  <a:lnTo>
                    <a:pt x="638" y="148"/>
                  </a:lnTo>
                  <a:lnTo>
                    <a:pt x="640" y="156"/>
                  </a:lnTo>
                  <a:lnTo>
                    <a:pt x="648" y="167"/>
                  </a:lnTo>
                  <a:lnTo>
                    <a:pt x="654" y="177"/>
                  </a:lnTo>
                  <a:lnTo>
                    <a:pt x="658" y="185"/>
                  </a:lnTo>
                  <a:lnTo>
                    <a:pt x="657" y="188"/>
                  </a:lnTo>
                  <a:lnTo>
                    <a:pt x="655" y="191"/>
                  </a:lnTo>
                  <a:lnTo>
                    <a:pt x="654" y="193"/>
                  </a:lnTo>
                  <a:lnTo>
                    <a:pt x="652" y="195"/>
                  </a:lnTo>
                  <a:lnTo>
                    <a:pt x="647" y="200"/>
                  </a:lnTo>
                  <a:lnTo>
                    <a:pt x="641" y="203"/>
                  </a:lnTo>
                  <a:lnTo>
                    <a:pt x="635" y="206"/>
                  </a:lnTo>
                  <a:lnTo>
                    <a:pt x="629" y="209"/>
                  </a:lnTo>
                  <a:lnTo>
                    <a:pt x="627" y="210"/>
                  </a:lnTo>
                  <a:lnTo>
                    <a:pt x="626" y="212"/>
                  </a:lnTo>
                  <a:lnTo>
                    <a:pt x="625" y="214"/>
                  </a:lnTo>
                  <a:lnTo>
                    <a:pt x="624" y="216"/>
                  </a:lnTo>
                  <a:lnTo>
                    <a:pt x="625" y="226"/>
                  </a:lnTo>
                  <a:lnTo>
                    <a:pt x="626" y="234"/>
                  </a:lnTo>
                  <a:lnTo>
                    <a:pt x="627" y="240"/>
                  </a:lnTo>
                  <a:lnTo>
                    <a:pt x="629" y="244"/>
                  </a:lnTo>
                  <a:lnTo>
                    <a:pt x="636" y="251"/>
                  </a:lnTo>
                  <a:lnTo>
                    <a:pt x="644" y="25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8">
              <a:extLst>
                <a:ext uri="{FF2B5EF4-FFF2-40B4-BE49-F238E27FC236}">
                  <a16:creationId xmlns="" xmlns:a16="http://schemas.microsoft.com/office/drawing/2014/main" id="{CCFB9AC7-4E0C-E942-84EB-F5FF7A2FBB90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271713" y="4225925"/>
              <a:ext cx="261937" cy="1130300"/>
            </a:xfrm>
            <a:custGeom>
              <a:avLst/>
              <a:gdLst>
                <a:gd name="T0" fmla="*/ 418 w 598"/>
                <a:gd name="T1" fmla="*/ 2021 h 2158"/>
                <a:gd name="T2" fmla="*/ 342 w 598"/>
                <a:gd name="T3" fmla="*/ 1955 h 2158"/>
                <a:gd name="T4" fmla="*/ 339 w 598"/>
                <a:gd name="T5" fmla="*/ 1893 h 2158"/>
                <a:gd name="T6" fmla="*/ 345 w 598"/>
                <a:gd name="T7" fmla="*/ 1843 h 2158"/>
                <a:gd name="T8" fmla="*/ 362 w 598"/>
                <a:gd name="T9" fmla="*/ 1791 h 2158"/>
                <a:gd name="T10" fmla="*/ 354 w 598"/>
                <a:gd name="T11" fmla="*/ 1740 h 2158"/>
                <a:gd name="T12" fmla="*/ 332 w 598"/>
                <a:gd name="T13" fmla="*/ 1683 h 2158"/>
                <a:gd name="T14" fmla="*/ 303 w 598"/>
                <a:gd name="T15" fmla="*/ 1581 h 2158"/>
                <a:gd name="T16" fmla="*/ 226 w 598"/>
                <a:gd name="T17" fmla="*/ 1460 h 2158"/>
                <a:gd name="T18" fmla="*/ 206 w 598"/>
                <a:gd name="T19" fmla="*/ 1381 h 2158"/>
                <a:gd name="T20" fmla="*/ 217 w 598"/>
                <a:gd name="T21" fmla="*/ 1299 h 2158"/>
                <a:gd name="T22" fmla="*/ 208 w 598"/>
                <a:gd name="T23" fmla="*/ 1235 h 2158"/>
                <a:gd name="T24" fmla="*/ 185 w 598"/>
                <a:gd name="T25" fmla="*/ 1165 h 2158"/>
                <a:gd name="T26" fmla="*/ 211 w 598"/>
                <a:gd name="T27" fmla="*/ 1123 h 2158"/>
                <a:gd name="T28" fmla="*/ 195 w 598"/>
                <a:gd name="T29" fmla="*/ 1082 h 2158"/>
                <a:gd name="T30" fmla="*/ 211 w 598"/>
                <a:gd name="T31" fmla="*/ 1025 h 2158"/>
                <a:gd name="T32" fmla="*/ 210 w 598"/>
                <a:gd name="T33" fmla="*/ 993 h 2158"/>
                <a:gd name="T34" fmla="*/ 187 w 598"/>
                <a:gd name="T35" fmla="*/ 927 h 2158"/>
                <a:gd name="T36" fmla="*/ 136 w 598"/>
                <a:gd name="T37" fmla="*/ 852 h 2158"/>
                <a:gd name="T38" fmla="*/ 134 w 598"/>
                <a:gd name="T39" fmla="*/ 686 h 2158"/>
                <a:gd name="T40" fmla="*/ 183 w 598"/>
                <a:gd name="T41" fmla="*/ 584 h 2158"/>
                <a:gd name="T42" fmla="*/ 189 w 598"/>
                <a:gd name="T43" fmla="*/ 522 h 2158"/>
                <a:gd name="T44" fmla="*/ 160 w 598"/>
                <a:gd name="T45" fmla="*/ 459 h 2158"/>
                <a:gd name="T46" fmla="*/ 182 w 598"/>
                <a:gd name="T47" fmla="*/ 406 h 2158"/>
                <a:gd name="T48" fmla="*/ 229 w 598"/>
                <a:gd name="T49" fmla="*/ 346 h 2158"/>
                <a:gd name="T50" fmla="*/ 200 w 598"/>
                <a:gd name="T51" fmla="*/ 308 h 2158"/>
                <a:gd name="T52" fmla="*/ 148 w 598"/>
                <a:gd name="T53" fmla="*/ 222 h 2158"/>
                <a:gd name="T54" fmla="*/ 129 w 598"/>
                <a:gd name="T55" fmla="*/ 125 h 2158"/>
                <a:gd name="T56" fmla="*/ 91 w 598"/>
                <a:gd name="T57" fmla="*/ 37 h 2158"/>
                <a:gd name="T58" fmla="*/ 0 w 598"/>
                <a:gd name="T59" fmla="*/ 44 h 2158"/>
                <a:gd name="T60" fmla="*/ 31 w 598"/>
                <a:gd name="T61" fmla="*/ 200 h 2158"/>
                <a:gd name="T62" fmla="*/ 42 w 598"/>
                <a:gd name="T63" fmla="*/ 304 h 2158"/>
                <a:gd name="T64" fmla="*/ 27 w 598"/>
                <a:gd name="T65" fmla="*/ 374 h 2158"/>
                <a:gd name="T66" fmla="*/ 52 w 598"/>
                <a:gd name="T67" fmla="*/ 524 h 2158"/>
                <a:gd name="T68" fmla="*/ 46 w 598"/>
                <a:gd name="T69" fmla="*/ 649 h 2158"/>
                <a:gd name="T70" fmla="*/ 36 w 598"/>
                <a:gd name="T71" fmla="*/ 718 h 2158"/>
                <a:gd name="T72" fmla="*/ 52 w 598"/>
                <a:gd name="T73" fmla="*/ 767 h 2158"/>
                <a:gd name="T74" fmla="*/ 64 w 598"/>
                <a:gd name="T75" fmla="*/ 871 h 2158"/>
                <a:gd name="T76" fmla="*/ 81 w 598"/>
                <a:gd name="T77" fmla="*/ 913 h 2158"/>
                <a:gd name="T78" fmla="*/ 73 w 598"/>
                <a:gd name="T79" fmla="*/ 1045 h 2158"/>
                <a:gd name="T80" fmla="*/ 63 w 598"/>
                <a:gd name="T81" fmla="*/ 1152 h 2158"/>
                <a:gd name="T82" fmla="*/ 40 w 598"/>
                <a:gd name="T83" fmla="*/ 1188 h 2158"/>
                <a:gd name="T84" fmla="*/ 60 w 598"/>
                <a:gd name="T85" fmla="*/ 1258 h 2158"/>
                <a:gd name="T86" fmla="*/ 106 w 598"/>
                <a:gd name="T87" fmla="*/ 1343 h 2158"/>
                <a:gd name="T88" fmla="*/ 93 w 598"/>
                <a:gd name="T89" fmla="*/ 1396 h 2158"/>
                <a:gd name="T90" fmla="*/ 106 w 598"/>
                <a:gd name="T91" fmla="*/ 1449 h 2158"/>
                <a:gd name="T92" fmla="*/ 164 w 598"/>
                <a:gd name="T93" fmla="*/ 1467 h 2158"/>
                <a:gd name="T94" fmla="*/ 209 w 598"/>
                <a:gd name="T95" fmla="*/ 1621 h 2158"/>
                <a:gd name="T96" fmla="*/ 227 w 598"/>
                <a:gd name="T97" fmla="*/ 1709 h 2158"/>
                <a:gd name="T98" fmla="*/ 151 w 598"/>
                <a:gd name="T99" fmla="*/ 1749 h 2158"/>
                <a:gd name="T100" fmla="*/ 207 w 598"/>
                <a:gd name="T101" fmla="*/ 1776 h 2158"/>
                <a:gd name="T102" fmla="*/ 250 w 598"/>
                <a:gd name="T103" fmla="*/ 1820 h 2158"/>
                <a:gd name="T104" fmla="*/ 275 w 598"/>
                <a:gd name="T105" fmla="*/ 1871 h 2158"/>
                <a:gd name="T106" fmla="*/ 308 w 598"/>
                <a:gd name="T107" fmla="*/ 1961 h 2158"/>
                <a:gd name="T108" fmla="*/ 359 w 598"/>
                <a:gd name="T109" fmla="*/ 2013 h 2158"/>
                <a:gd name="T110" fmla="*/ 393 w 598"/>
                <a:gd name="T111" fmla="*/ 2048 h 2158"/>
                <a:gd name="T112" fmla="*/ 424 w 598"/>
                <a:gd name="T113" fmla="*/ 2074 h 2158"/>
                <a:gd name="T114" fmla="*/ 465 w 598"/>
                <a:gd name="T115" fmla="*/ 2110 h 2158"/>
                <a:gd name="T116" fmla="*/ 519 w 598"/>
                <a:gd name="T117" fmla="*/ 2140 h 2158"/>
                <a:gd name="T118" fmla="*/ 538 w 598"/>
                <a:gd name="T119" fmla="*/ 2151 h 2158"/>
                <a:gd name="T120" fmla="*/ 586 w 598"/>
                <a:gd name="T121" fmla="*/ 2098 h 2158"/>
                <a:gd name="T122" fmla="*/ 591 w 598"/>
                <a:gd name="T123" fmla="*/ 2071 h 215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98" h="2158">
                  <a:moveTo>
                    <a:pt x="491" y="2046"/>
                  </a:moveTo>
                  <a:lnTo>
                    <a:pt x="480" y="2045"/>
                  </a:lnTo>
                  <a:lnTo>
                    <a:pt x="469" y="2043"/>
                  </a:lnTo>
                  <a:lnTo>
                    <a:pt x="456" y="2039"/>
                  </a:lnTo>
                  <a:lnTo>
                    <a:pt x="444" y="2034"/>
                  </a:lnTo>
                  <a:lnTo>
                    <a:pt x="431" y="2028"/>
                  </a:lnTo>
                  <a:lnTo>
                    <a:pt x="418" y="2021"/>
                  </a:lnTo>
                  <a:lnTo>
                    <a:pt x="405" y="2013"/>
                  </a:lnTo>
                  <a:lnTo>
                    <a:pt x="392" y="2003"/>
                  </a:lnTo>
                  <a:lnTo>
                    <a:pt x="379" y="1994"/>
                  </a:lnTo>
                  <a:lnTo>
                    <a:pt x="368" y="1985"/>
                  </a:lnTo>
                  <a:lnTo>
                    <a:pt x="357" y="1976"/>
                  </a:lnTo>
                  <a:lnTo>
                    <a:pt x="349" y="1966"/>
                  </a:lnTo>
                  <a:lnTo>
                    <a:pt x="342" y="1955"/>
                  </a:lnTo>
                  <a:lnTo>
                    <a:pt x="337" y="1946"/>
                  </a:lnTo>
                  <a:lnTo>
                    <a:pt x="333" y="1937"/>
                  </a:lnTo>
                  <a:lnTo>
                    <a:pt x="332" y="1929"/>
                  </a:lnTo>
                  <a:lnTo>
                    <a:pt x="332" y="1919"/>
                  </a:lnTo>
                  <a:lnTo>
                    <a:pt x="333" y="1909"/>
                  </a:lnTo>
                  <a:lnTo>
                    <a:pt x="336" y="1900"/>
                  </a:lnTo>
                  <a:lnTo>
                    <a:pt x="339" y="1893"/>
                  </a:lnTo>
                  <a:lnTo>
                    <a:pt x="341" y="1887"/>
                  </a:lnTo>
                  <a:lnTo>
                    <a:pt x="343" y="1880"/>
                  </a:lnTo>
                  <a:lnTo>
                    <a:pt x="344" y="1874"/>
                  </a:lnTo>
                  <a:lnTo>
                    <a:pt x="345" y="1868"/>
                  </a:lnTo>
                  <a:lnTo>
                    <a:pt x="345" y="1863"/>
                  </a:lnTo>
                  <a:lnTo>
                    <a:pt x="345" y="1855"/>
                  </a:lnTo>
                  <a:lnTo>
                    <a:pt x="345" y="1843"/>
                  </a:lnTo>
                  <a:lnTo>
                    <a:pt x="345" y="1824"/>
                  </a:lnTo>
                  <a:lnTo>
                    <a:pt x="345" y="1818"/>
                  </a:lnTo>
                  <a:lnTo>
                    <a:pt x="348" y="1812"/>
                  </a:lnTo>
                  <a:lnTo>
                    <a:pt x="351" y="1807"/>
                  </a:lnTo>
                  <a:lnTo>
                    <a:pt x="355" y="1802"/>
                  </a:lnTo>
                  <a:lnTo>
                    <a:pt x="359" y="1797"/>
                  </a:lnTo>
                  <a:lnTo>
                    <a:pt x="362" y="1791"/>
                  </a:lnTo>
                  <a:lnTo>
                    <a:pt x="364" y="1783"/>
                  </a:lnTo>
                  <a:lnTo>
                    <a:pt x="365" y="1775"/>
                  </a:lnTo>
                  <a:lnTo>
                    <a:pt x="364" y="1768"/>
                  </a:lnTo>
                  <a:lnTo>
                    <a:pt x="363" y="1762"/>
                  </a:lnTo>
                  <a:lnTo>
                    <a:pt x="362" y="1756"/>
                  </a:lnTo>
                  <a:lnTo>
                    <a:pt x="360" y="1750"/>
                  </a:lnTo>
                  <a:lnTo>
                    <a:pt x="354" y="1740"/>
                  </a:lnTo>
                  <a:lnTo>
                    <a:pt x="349" y="1728"/>
                  </a:lnTo>
                  <a:lnTo>
                    <a:pt x="342" y="1718"/>
                  </a:lnTo>
                  <a:lnTo>
                    <a:pt x="337" y="1707"/>
                  </a:lnTo>
                  <a:lnTo>
                    <a:pt x="334" y="1702"/>
                  </a:lnTo>
                  <a:lnTo>
                    <a:pt x="333" y="1696"/>
                  </a:lnTo>
                  <a:lnTo>
                    <a:pt x="332" y="1690"/>
                  </a:lnTo>
                  <a:lnTo>
                    <a:pt x="332" y="1683"/>
                  </a:lnTo>
                  <a:lnTo>
                    <a:pt x="331" y="1670"/>
                  </a:lnTo>
                  <a:lnTo>
                    <a:pt x="330" y="1659"/>
                  </a:lnTo>
                  <a:lnTo>
                    <a:pt x="329" y="1648"/>
                  </a:lnTo>
                  <a:lnTo>
                    <a:pt x="327" y="1638"/>
                  </a:lnTo>
                  <a:lnTo>
                    <a:pt x="320" y="1617"/>
                  </a:lnTo>
                  <a:lnTo>
                    <a:pt x="312" y="1599"/>
                  </a:lnTo>
                  <a:lnTo>
                    <a:pt x="303" y="1581"/>
                  </a:lnTo>
                  <a:lnTo>
                    <a:pt x="292" y="1563"/>
                  </a:lnTo>
                  <a:lnTo>
                    <a:pt x="281" y="1547"/>
                  </a:lnTo>
                  <a:lnTo>
                    <a:pt x="269" y="1530"/>
                  </a:lnTo>
                  <a:lnTo>
                    <a:pt x="256" y="1514"/>
                  </a:lnTo>
                  <a:lnTo>
                    <a:pt x="245" y="1496"/>
                  </a:lnTo>
                  <a:lnTo>
                    <a:pt x="235" y="1478"/>
                  </a:lnTo>
                  <a:lnTo>
                    <a:pt x="226" y="1460"/>
                  </a:lnTo>
                  <a:lnTo>
                    <a:pt x="221" y="1449"/>
                  </a:lnTo>
                  <a:lnTo>
                    <a:pt x="217" y="1439"/>
                  </a:lnTo>
                  <a:lnTo>
                    <a:pt x="214" y="1428"/>
                  </a:lnTo>
                  <a:lnTo>
                    <a:pt x="210" y="1417"/>
                  </a:lnTo>
                  <a:lnTo>
                    <a:pt x="208" y="1406"/>
                  </a:lnTo>
                  <a:lnTo>
                    <a:pt x="207" y="1393"/>
                  </a:lnTo>
                  <a:lnTo>
                    <a:pt x="206" y="1381"/>
                  </a:lnTo>
                  <a:lnTo>
                    <a:pt x="206" y="1368"/>
                  </a:lnTo>
                  <a:lnTo>
                    <a:pt x="206" y="1355"/>
                  </a:lnTo>
                  <a:lnTo>
                    <a:pt x="207" y="1342"/>
                  </a:lnTo>
                  <a:lnTo>
                    <a:pt x="209" y="1331"/>
                  </a:lnTo>
                  <a:lnTo>
                    <a:pt x="213" y="1320"/>
                  </a:lnTo>
                  <a:lnTo>
                    <a:pt x="215" y="1309"/>
                  </a:lnTo>
                  <a:lnTo>
                    <a:pt x="217" y="1299"/>
                  </a:lnTo>
                  <a:lnTo>
                    <a:pt x="218" y="1287"/>
                  </a:lnTo>
                  <a:lnTo>
                    <a:pt x="219" y="1276"/>
                  </a:lnTo>
                  <a:lnTo>
                    <a:pt x="218" y="1268"/>
                  </a:lnTo>
                  <a:lnTo>
                    <a:pt x="217" y="1261"/>
                  </a:lnTo>
                  <a:lnTo>
                    <a:pt x="216" y="1254"/>
                  </a:lnTo>
                  <a:lnTo>
                    <a:pt x="214" y="1248"/>
                  </a:lnTo>
                  <a:lnTo>
                    <a:pt x="208" y="1235"/>
                  </a:lnTo>
                  <a:lnTo>
                    <a:pt x="203" y="1223"/>
                  </a:lnTo>
                  <a:lnTo>
                    <a:pt x="196" y="1210"/>
                  </a:lnTo>
                  <a:lnTo>
                    <a:pt x="191" y="1197"/>
                  </a:lnTo>
                  <a:lnTo>
                    <a:pt x="188" y="1190"/>
                  </a:lnTo>
                  <a:lnTo>
                    <a:pt x="187" y="1183"/>
                  </a:lnTo>
                  <a:lnTo>
                    <a:pt x="186" y="1174"/>
                  </a:lnTo>
                  <a:lnTo>
                    <a:pt x="185" y="1165"/>
                  </a:lnTo>
                  <a:lnTo>
                    <a:pt x="186" y="1158"/>
                  </a:lnTo>
                  <a:lnTo>
                    <a:pt x="189" y="1152"/>
                  </a:lnTo>
                  <a:lnTo>
                    <a:pt x="194" y="1146"/>
                  </a:lnTo>
                  <a:lnTo>
                    <a:pt x="199" y="1141"/>
                  </a:lnTo>
                  <a:lnTo>
                    <a:pt x="204" y="1135"/>
                  </a:lnTo>
                  <a:lnTo>
                    <a:pt x="208" y="1129"/>
                  </a:lnTo>
                  <a:lnTo>
                    <a:pt x="211" y="1123"/>
                  </a:lnTo>
                  <a:lnTo>
                    <a:pt x="213" y="1115"/>
                  </a:lnTo>
                  <a:lnTo>
                    <a:pt x="211" y="1109"/>
                  </a:lnTo>
                  <a:lnTo>
                    <a:pt x="209" y="1103"/>
                  </a:lnTo>
                  <a:lnTo>
                    <a:pt x="206" y="1097"/>
                  </a:lnTo>
                  <a:lnTo>
                    <a:pt x="203" y="1092"/>
                  </a:lnTo>
                  <a:lnTo>
                    <a:pt x="198" y="1087"/>
                  </a:lnTo>
                  <a:lnTo>
                    <a:pt x="195" y="1082"/>
                  </a:lnTo>
                  <a:lnTo>
                    <a:pt x="193" y="1078"/>
                  </a:lnTo>
                  <a:lnTo>
                    <a:pt x="192" y="1073"/>
                  </a:lnTo>
                  <a:lnTo>
                    <a:pt x="195" y="1064"/>
                  </a:lnTo>
                  <a:lnTo>
                    <a:pt x="203" y="1049"/>
                  </a:lnTo>
                  <a:lnTo>
                    <a:pt x="206" y="1041"/>
                  </a:lnTo>
                  <a:lnTo>
                    <a:pt x="209" y="1033"/>
                  </a:lnTo>
                  <a:lnTo>
                    <a:pt x="211" y="1025"/>
                  </a:lnTo>
                  <a:lnTo>
                    <a:pt x="213" y="1018"/>
                  </a:lnTo>
                  <a:lnTo>
                    <a:pt x="203" y="1018"/>
                  </a:lnTo>
                  <a:lnTo>
                    <a:pt x="192" y="1018"/>
                  </a:lnTo>
                  <a:lnTo>
                    <a:pt x="198" y="1012"/>
                  </a:lnTo>
                  <a:lnTo>
                    <a:pt x="205" y="1003"/>
                  </a:lnTo>
                  <a:lnTo>
                    <a:pt x="207" y="998"/>
                  </a:lnTo>
                  <a:lnTo>
                    <a:pt x="210" y="993"/>
                  </a:lnTo>
                  <a:lnTo>
                    <a:pt x="211" y="987"/>
                  </a:lnTo>
                  <a:lnTo>
                    <a:pt x="213" y="980"/>
                  </a:lnTo>
                  <a:lnTo>
                    <a:pt x="211" y="970"/>
                  </a:lnTo>
                  <a:lnTo>
                    <a:pt x="208" y="961"/>
                  </a:lnTo>
                  <a:lnTo>
                    <a:pt x="205" y="951"/>
                  </a:lnTo>
                  <a:lnTo>
                    <a:pt x="199" y="943"/>
                  </a:lnTo>
                  <a:lnTo>
                    <a:pt x="187" y="927"/>
                  </a:lnTo>
                  <a:lnTo>
                    <a:pt x="172" y="910"/>
                  </a:lnTo>
                  <a:lnTo>
                    <a:pt x="165" y="902"/>
                  </a:lnTo>
                  <a:lnTo>
                    <a:pt x="158" y="892"/>
                  </a:lnTo>
                  <a:lnTo>
                    <a:pt x="151" y="883"/>
                  </a:lnTo>
                  <a:lnTo>
                    <a:pt x="144" y="874"/>
                  </a:lnTo>
                  <a:lnTo>
                    <a:pt x="140" y="863"/>
                  </a:lnTo>
                  <a:lnTo>
                    <a:pt x="136" y="852"/>
                  </a:lnTo>
                  <a:lnTo>
                    <a:pt x="134" y="839"/>
                  </a:lnTo>
                  <a:lnTo>
                    <a:pt x="132" y="826"/>
                  </a:lnTo>
                  <a:lnTo>
                    <a:pt x="132" y="794"/>
                  </a:lnTo>
                  <a:lnTo>
                    <a:pt x="132" y="766"/>
                  </a:lnTo>
                  <a:lnTo>
                    <a:pt x="132" y="736"/>
                  </a:lnTo>
                  <a:lnTo>
                    <a:pt x="132" y="697"/>
                  </a:lnTo>
                  <a:lnTo>
                    <a:pt x="134" y="686"/>
                  </a:lnTo>
                  <a:lnTo>
                    <a:pt x="135" y="675"/>
                  </a:lnTo>
                  <a:lnTo>
                    <a:pt x="138" y="665"/>
                  </a:lnTo>
                  <a:lnTo>
                    <a:pt x="141" y="655"/>
                  </a:lnTo>
                  <a:lnTo>
                    <a:pt x="151" y="637"/>
                  </a:lnTo>
                  <a:lnTo>
                    <a:pt x="162" y="619"/>
                  </a:lnTo>
                  <a:lnTo>
                    <a:pt x="173" y="602"/>
                  </a:lnTo>
                  <a:lnTo>
                    <a:pt x="183" y="584"/>
                  </a:lnTo>
                  <a:lnTo>
                    <a:pt x="186" y="575"/>
                  </a:lnTo>
                  <a:lnTo>
                    <a:pt x="189" y="564"/>
                  </a:lnTo>
                  <a:lnTo>
                    <a:pt x="192" y="554"/>
                  </a:lnTo>
                  <a:lnTo>
                    <a:pt x="192" y="543"/>
                  </a:lnTo>
                  <a:lnTo>
                    <a:pt x="192" y="535"/>
                  </a:lnTo>
                  <a:lnTo>
                    <a:pt x="191" y="528"/>
                  </a:lnTo>
                  <a:lnTo>
                    <a:pt x="189" y="522"/>
                  </a:lnTo>
                  <a:lnTo>
                    <a:pt x="187" y="516"/>
                  </a:lnTo>
                  <a:lnTo>
                    <a:pt x="182" y="504"/>
                  </a:lnTo>
                  <a:lnTo>
                    <a:pt x="175" y="493"/>
                  </a:lnTo>
                  <a:lnTo>
                    <a:pt x="170" y="483"/>
                  </a:lnTo>
                  <a:lnTo>
                    <a:pt x="164" y="472"/>
                  </a:lnTo>
                  <a:lnTo>
                    <a:pt x="162" y="466"/>
                  </a:lnTo>
                  <a:lnTo>
                    <a:pt x="160" y="459"/>
                  </a:lnTo>
                  <a:lnTo>
                    <a:pt x="160" y="451"/>
                  </a:lnTo>
                  <a:lnTo>
                    <a:pt x="159" y="444"/>
                  </a:lnTo>
                  <a:lnTo>
                    <a:pt x="160" y="436"/>
                  </a:lnTo>
                  <a:lnTo>
                    <a:pt x="162" y="429"/>
                  </a:lnTo>
                  <a:lnTo>
                    <a:pt x="165" y="423"/>
                  </a:lnTo>
                  <a:lnTo>
                    <a:pt x="171" y="417"/>
                  </a:lnTo>
                  <a:lnTo>
                    <a:pt x="182" y="406"/>
                  </a:lnTo>
                  <a:lnTo>
                    <a:pt x="195" y="394"/>
                  </a:lnTo>
                  <a:lnTo>
                    <a:pt x="203" y="388"/>
                  </a:lnTo>
                  <a:lnTo>
                    <a:pt x="209" y="381"/>
                  </a:lnTo>
                  <a:lnTo>
                    <a:pt x="215" y="374"/>
                  </a:lnTo>
                  <a:lnTo>
                    <a:pt x="220" y="365"/>
                  </a:lnTo>
                  <a:lnTo>
                    <a:pt x="226" y="356"/>
                  </a:lnTo>
                  <a:lnTo>
                    <a:pt x="229" y="346"/>
                  </a:lnTo>
                  <a:lnTo>
                    <a:pt x="231" y="334"/>
                  </a:lnTo>
                  <a:lnTo>
                    <a:pt x="232" y="321"/>
                  </a:lnTo>
                  <a:lnTo>
                    <a:pt x="227" y="320"/>
                  </a:lnTo>
                  <a:lnTo>
                    <a:pt x="221" y="319"/>
                  </a:lnTo>
                  <a:lnTo>
                    <a:pt x="216" y="318"/>
                  </a:lnTo>
                  <a:lnTo>
                    <a:pt x="210" y="315"/>
                  </a:lnTo>
                  <a:lnTo>
                    <a:pt x="200" y="308"/>
                  </a:lnTo>
                  <a:lnTo>
                    <a:pt x="192" y="300"/>
                  </a:lnTo>
                  <a:lnTo>
                    <a:pt x="183" y="289"/>
                  </a:lnTo>
                  <a:lnTo>
                    <a:pt x="174" y="276"/>
                  </a:lnTo>
                  <a:lnTo>
                    <a:pt x="166" y="264"/>
                  </a:lnTo>
                  <a:lnTo>
                    <a:pt x="160" y="250"/>
                  </a:lnTo>
                  <a:lnTo>
                    <a:pt x="153" y="237"/>
                  </a:lnTo>
                  <a:lnTo>
                    <a:pt x="148" y="222"/>
                  </a:lnTo>
                  <a:lnTo>
                    <a:pt x="143" y="209"/>
                  </a:lnTo>
                  <a:lnTo>
                    <a:pt x="140" y="196"/>
                  </a:lnTo>
                  <a:lnTo>
                    <a:pt x="135" y="174"/>
                  </a:lnTo>
                  <a:lnTo>
                    <a:pt x="132" y="160"/>
                  </a:lnTo>
                  <a:lnTo>
                    <a:pt x="132" y="148"/>
                  </a:lnTo>
                  <a:lnTo>
                    <a:pt x="131" y="137"/>
                  </a:lnTo>
                  <a:lnTo>
                    <a:pt x="129" y="125"/>
                  </a:lnTo>
                  <a:lnTo>
                    <a:pt x="128" y="114"/>
                  </a:lnTo>
                  <a:lnTo>
                    <a:pt x="125" y="103"/>
                  </a:lnTo>
                  <a:lnTo>
                    <a:pt x="121" y="93"/>
                  </a:lnTo>
                  <a:lnTo>
                    <a:pt x="118" y="84"/>
                  </a:lnTo>
                  <a:lnTo>
                    <a:pt x="114" y="74"/>
                  </a:lnTo>
                  <a:lnTo>
                    <a:pt x="103" y="55"/>
                  </a:lnTo>
                  <a:lnTo>
                    <a:pt x="91" y="37"/>
                  </a:lnTo>
                  <a:lnTo>
                    <a:pt x="75" y="19"/>
                  </a:lnTo>
                  <a:lnTo>
                    <a:pt x="59" y="0"/>
                  </a:lnTo>
                  <a:lnTo>
                    <a:pt x="54" y="14"/>
                  </a:lnTo>
                  <a:lnTo>
                    <a:pt x="49" y="25"/>
                  </a:lnTo>
                  <a:lnTo>
                    <a:pt x="41" y="37"/>
                  </a:lnTo>
                  <a:lnTo>
                    <a:pt x="32" y="50"/>
                  </a:lnTo>
                  <a:lnTo>
                    <a:pt x="0" y="44"/>
                  </a:lnTo>
                  <a:lnTo>
                    <a:pt x="0" y="62"/>
                  </a:lnTo>
                  <a:lnTo>
                    <a:pt x="2" y="81"/>
                  </a:lnTo>
                  <a:lnTo>
                    <a:pt x="4" y="98"/>
                  </a:lnTo>
                  <a:lnTo>
                    <a:pt x="7" y="114"/>
                  </a:lnTo>
                  <a:lnTo>
                    <a:pt x="14" y="145"/>
                  </a:lnTo>
                  <a:lnTo>
                    <a:pt x="23" y="173"/>
                  </a:lnTo>
                  <a:lnTo>
                    <a:pt x="31" y="200"/>
                  </a:lnTo>
                  <a:lnTo>
                    <a:pt x="39" y="227"/>
                  </a:lnTo>
                  <a:lnTo>
                    <a:pt x="41" y="241"/>
                  </a:lnTo>
                  <a:lnTo>
                    <a:pt x="45" y="255"/>
                  </a:lnTo>
                  <a:lnTo>
                    <a:pt x="46" y="269"/>
                  </a:lnTo>
                  <a:lnTo>
                    <a:pt x="46" y="283"/>
                  </a:lnTo>
                  <a:lnTo>
                    <a:pt x="46" y="295"/>
                  </a:lnTo>
                  <a:lnTo>
                    <a:pt x="42" y="304"/>
                  </a:lnTo>
                  <a:lnTo>
                    <a:pt x="40" y="313"/>
                  </a:lnTo>
                  <a:lnTo>
                    <a:pt x="36" y="320"/>
                  </a:lnTo>
                  <a:lnTo>
                    <a:pt x="32" y="327"/>
                  </a:lnTo>
                  <a:lnTo>
                    <a:pt x="29" y="335"/>
                  </a:lnTo>
                  <a:lnTo>
                    <a:pt x="27" y="342"/>
                  </a:lnTo>
                  <a:lnTo>
                    <a:pt x="26" y="352"/>
                  </a:lnTo>
                  <a:lnTo>
                    <a:pt x="27" y="374"/>
                  </a:lnTo>
                  <a:lnTo>
                    <a:pt x="30" y="395"/>
                  </a:lnTo>
                  <a:lnTo>
                    <a:pt x="35" y="416"/>
                  </a:lnTo>
                  <a:lnTo>
                    <a:pt x="39" y="435"/>
                  </a:lnTo>
                  <a:lnTo>
                    <a:pt x="45" y="457"/>
                  </a:lnTo>
                  <a:lnTo>
                    <a:pt x="49" y="477"/>
                  </a:lnTo>
                  <a:lnTo>
                    <a:pt x="51" y="500"/>
                  </a:lnTo>
                  <a:lnTo>
                    <a:pt x="52" y="524"/>
                  </a:lnTo>
                  <a:lnTo>
                    <a:pt x="51" y="553"/>
                  </a:lnTo>
                  <a:lnTo>
                    <a:pt x="49" y="572"/>
                  </a:lnTo>
                  <a:lnTo>
                    <a:pt x="47" y="588"/>
                  </a:lnTo>
                  <a:lnTo>
                    <a:pt x="46" y="610"/>
                  </a:lnTo>
                  <a:lnTo>
                    <a:pt x="46" y="622"/>
                  </a:lnTo>
                  <a:lnTo>
                    <a:pt x="46" y="635"/>
                  </a:lnTo>
                  <a:lnTo>
                    <a:pt x="46" y="649"/>
                  </a:lnTo>
                  <a:lnTo>
                    <a:pt x="46" y="660"/>
                  </a:lnTo>
                  <a:lnTo>
                    <a:pt x="41" y="666"/>
                  </a:lnTo>
                  <a:lnTo>
                    <a:pt x="37" y="675"/>
                  </a:lnTo>
                  <a:lnTo>
                    <a:pt x="34" y="687"/>
                  </a:lnTo>
                  <a:lnTo>
                    <a:pt x="32" y="697"/>
                  </a:lnTo>
                  <a:lnTo>
                    <a:pt x="34" y="709"/>
                  </a:lnTo>
                  <a:lnTo>
                    <a:pt x="36" y="718"/>
                  </a:lnTo>
                  <a:lnTo>
                    <a:pt x="39" y="725"/>
                  </a:lnTo>
                  <a:lnTo>
                    <a:pt x="42" y="731"/>
                  </a:lnTo>
                  <a:lnTo>
                    <a:pt x="47" y="737"/>
                  </a:lnTo>
                  <a:lnTo>
                    <a:pt x="50" y="741"/>
                  </a:lnTo>
                  <a:lnTo>
                    <a:pt x="52" y="746"/>
                  </a:lnTo>
                  <a:lnTo>
                    <a:pt x="52" y="752"/>
                  </a:lnTo>
                  <a:lnTo>
                    <a:pt x="52" y="767"/>
                  </a:lnTo>
                  <a:lnTo>
                    <a:pt x="52" y="782"/>
                  </a:lnTo>
                  <a:lnTo>
                    <a:pt x="52" y="797"/>
                  </a:lnTo>
                  <a:lnTo>
                    <a:pt x="52" y="808"/>
                  </a:lnTo>
                  <a:lnTo>
                    <a:pt x="53" y="822"/>
                  </a:lnTo>
                  <a:lnTo>
                    <a:pt x="58" y="847"/>
                  </a:lnTo>
                  <a:lnTo>
                    <a:pt x="60" y="860"/>
                  </a:lnTo>
                  <a:lnTo>
                    <a:pt x="64" y="871"/>
                  </a:lnTo>
                  <a:lnTo>
                    <a:pt x="65" y="875"/>
                  </a:lnTo>
                  <a:lnTo>
                    <a:pt x="68" y="879"/>
                  </a:lnTo>
                  <a:lnTo>
                    <a:pt x="70" y="881"/>
                  </a:lnTo>
                  <a:lnTo>
                    <a:pt x="73" y="881"/>
                  </a:lnTo>
                  <a:lnTo>
                    <a:pt x="76" y="894"/>
                  </a:lnTo>
                  <a:lnTo>
                    <a:pt x="80" y="905"/>
                  </a:lnTo>
                  <a:lnTo>
                    <a:pt x="81" y="913"/>
                  </a:lnTo>
                  <a:lnTo>
                    <a:pt x="81" y="921"/>
                  </a:lnTo>
                  <a:lnTo>
                    <a:pt x="80" y="936"/>
                  </a:lnTo>
                  <a:lnTo>
                    <a:pt x="80" y="956"/>
                  </a:lnTo>
                  <a:lnTo>
                    <a:pt x="79" y="980"/>
                  </a:lnTo>
                  <a:lnTo>
                    <a:pt x="78" y="1002"/>
                  </a:lnTo>
                  <a:lnTo>
                    <a:pt x="75" y="1024"/>
                  </a:lnTo>
                  <a:lnTo>
                    <a:pt x="73" y="1045"/>
                  </a:lnTo>
                  <a:lnTo>
                    <a:pt x="70" y="1065"/>
                  </a:lnTo>
                  <a:lnTo>
                    <a:pt x="68" y="1087"/>
                  </a:lnTo>
                  <a:lnTo>
                    <a:pt x="67" y="1110"/>
                  </a:lnTo>
                  <a:lnTo>
                    <a:pt x="67" y="1135"/>
                  </a:lnTo>
                  <a:lnTo>
                    <a:pt x="65" y="1141"/>
                  </a:lnTo>
                  <a:lnTo>
                    <a:pt x="64" y="1147"/>
                  </a:lnTo>
                  <a:lnTo>
                    <a:pt x="63" y="1152"/>
                  </a:lnTo>
                  <a:lnTo>
                    <a:pt x="62" y="1156"/>
                  </a:lnTo>
                  <a:lnTo>
                    <a:pt x="58" y="1163"/>
                  </a:lnTo>
                  <a:lnTo>
                    <a:pt x="52" y="1169"/>
                  </a:lnTo>
                  <a:lnTo>
                    <a:pt x="48" y="1175"/>
                  </a:lnTo>
                  <a:lnTo>
                    <a:pt x="43" y="1181"/>
                  </a:lnTo>
                  <a:lnTo>
                    <a:pt x="41" y="1185"/>
                  </a:lnTo>
                  <a:lnTo>
                    <a:pt x="40" y="1188"/>
                  </a:lnTo>
                  <a:lnTo>
                    <a:pt x="40" y="1192"/>
                  </a:lnTo>
                  <a:lnTo>
                    <a:pt x="39" y="1196"/>
                  </a:lnTo>
                  <a:lnTo>
                    <a:pt x="40" y="1205"/>
                  </a:lnTo>
                  <a:lnTo>
                    <a:pt x="42" y="1215"/>
                  </a:lnTo>
                  <a:lnTo>
                    <a:pt x="46" y="1225"/>
                  </a:lnTo>
                  <a:lnTo>
                    <a:pt x="50" y="1237"/>
                  </a:lnTo>
                  <a:lnTo>
                    <a:pt x="60" y="1258"/>
                  </a:lnTo>
                  <a:lnTo>
                    <a:pt x="73" y="1279"/>
                  </a:lnTo>
                  <a:lnTo>
                    <a:pt x="85" y="1299"/>
                  </a:lnTo>
                  <a:lnTo>
                    <a:pt x="95" y="1317"/>
                  </a:lnTo>
                  <a:lnTo>
                    <a:pt x="99" y="1325"/>
                  </a:lnTo>
                  <a:lnTo>
                    <a:pt x="103" y="1332"/>
                  </a:lnTo>
                  <a:lnTo>
                    <a:pt x="105" y="1338"/>
                  </a:lnTo>
                  <a:lnTo>
                    <a:pt x="106" y="1343"/>
                  </a:lnTo>
                  <a:lnTo>
                    <a:pt x="105" y="1351"/>
                  </a:lnTo>
                  <a:lnTo>
                    <a:pt x="104" y="1358"/>
                  </a:lnTo>
                  <a:lnTo>
                    <a:pt x="102" y="1365"/>
                  </a:lnTo>
                  <a:lnTo>
                    <a:pt x="99" y="1372"/>
                  </a:lnTo>
                  <a:lnTo>
                    <a:pt x="97" y="1380"/>
                  </a:lnTo>
                  <a:lnTo>
                    <a:pt x="95" y="1388"/>
                  </a:lnTo>
                  <a:lnTo>
                    <a:pt x="93" y="1396"/>
                  </a:lnTo>
                  <a:lnTo>
                    <a:pt x="93" y="1406"/>
                  </a:lnTo>
                  <a:lnTo>
                    <a:pt x="93" y="1415"/>
                  </a:lnTo>
                  <a:lnTo>
                    <a:pt x="94" y="1424"/>
                  </a:lnTo>
                  <a:lnTo>
                    <a:pt x="96" y="1432"/>
                  </a:lnTo>
                  <a:lnTo>
                    <a:pt x="98" y="1438"/>
                  </a:lnTo>
                  <a:lnTo>
                    <a:pt x="102" y="1444"/>
                  </a:lnTo>
                  <a:lnTo>
                    <a:pt x="106" y="1449"/>
                  </a:lnTo>
                  <a:lnTo>
                    <a:pt x="112" y="1453"/>
                  </a:lnTo>
                  <a:lnTo>
                    <a:pt x="117" y="1457"/>
                  </a:lnTo>
                  <a:lnTo>
                    <a:pt x="123" y="1460"/>
                  </a:lnTo>
                  <a:lnTo>
                    <a:pt x="130" y="1463"/>
                  </a:lnTo>
                  <a:lnTo>
                    <a:pt x="138" y="1464"/>
                  </a:lnTo>
                  <a:lnTo>
                    <a:pt x="146" y="1465"/>
                  </a:lnTo>
                  <a:lnTo>
                    <a:pt x="164" y="1467"/>
                  </a:lnTo>
                  <a:lnTo>
                    <a:pt x="185" y="1467"/>
                  </a:lnTo>
                  <a:lnTo>
                    <a:pt x="191" y="1501"/>
                  </a:lnTo>
                  <a:lnTo>
                    <a:pt x="195" y="1531"/>
                  </a:lnTo>
                  <a:lnTo>
                    <a:pt x="197" y="1559"/>
                  </a:lnTo>
                  <a:lnTo>
                    <a:pt x="199" y="1590"/>
                  </a:lnTo>
                  <a:lnTo>
                    <a:pt x="202" y="1602"/>
                  </a:lnTo>
                  <a:lnTo>
                    <a:pt x="209" y="1621"/>
                  </a:lnTo>
                  <a:lnTo>
                    <a:pt x="216" y="1643"/>
                  </a:lnTo>
                  <a:lnTo>
                    <a:pt x="219" y="1658"/>
                  </a:lnTo>
                  <a:lnTo>
                    <a:pt x="219" y="1668"/>
                  </a:lnTo>
                  <a:lnTo>
                    <a:pt x="220" y="1679"/>
                  </a:lnTo>
                  <a:lnTo>
                    <a:pt x="221" y="1687"/>
                  </a:lnTo>
                  <a:lnTo>
                    <a:pt x="222" y="1694"/>
                  </a:lnTo>
                  <a:lnTo>
                    <a:pt x="227" y="1709"/>
                  </a:lnTo>
                  <a:lnTo>
                    <a:pt x="232" y="1725"/>
                  </a:lnTo>
                  <a:lnTo>
                    <a:pt x="202" y="1732"/>
                  </a:lnTo>
                  <a:lnTo>
                    <a:pt x="173" y="1739"/>
                  </a:lnTo>
                  <a:lnTo>
                    <a:pt x="166" y="1740"/>
                  </a:lnTo>
                  <a:lnTo>
                    <a:pt x="161" y="1743"/>
                  </a:lnTo>
                  <a:lnTo>
                    <a:pt x="155" y="1745"/>
                  </a:lnTo>
                  <a:lnTo>
                    <a:pt x="151" y="1749"/>
                  </a:lnTo>
                  <a:lnTo>
                    <a:pt x="147" y="1752"/>
                  </a:lnTo>
                  <a:lnTo>
                    <a:pt x="143" y="1757"/>
                  </a:lnTo>
                  <a:lnTo>
                    <a:pt x="141" y="1762"/>
                  </a:lnTo>
                  <a:lnTo>
                    <a:pt x="139" y="1769"/>
                  </a:lnTo>
                  <a:lnTo>
                    <a:pt x="164" y="1770"/>
                  </a:lnTo>
                  <a:lnTo>
                    <a:pt x="193" y="1773"/>
                  </a:lnTo>
                  <a:lnTo>
                    <a:pt x="207" y="1776"/>
                  </a:lnTo>
                  <a:lnTo>
                    <a:pt x="218" y="1779"/>
                  </a:lnTo>
                  <a:lnTo>
                    <a:pt x="224" y="1781"/>
                  </a:lnTo>
                  <a:lnTo>
                    <a:pt x="227" y="1783"/>
                  </a:lnTo>
                  <a:lnTo>
                    <a:pt x="230" y="1785"/>
                  </a:lnTo>
                  <a:lnTo>
                    <a:pt x="232" y="1787"/>
                  </a:lnTo>
                  <a:lnTo>
                    <a:pt x="243" y="1807"/>
                  </a:lnTo>
                  <a:lnTo>
                    <a:pt x="250" y="1820"/>
                  </a:lnTo>
                  <a:lnTo>
                    <a:pt x="253" y="1825"/>
                  </a:lnTo>
                  <a:lnTo>
                    <a:pt x="258" y="1828"/>
                  </a:lnTo>
                  <a:lnTo>
                    <a:pt x="263" y="1830"/>
                  </a:lnTo>
                  <a:lnTo>
                    <a:pt x="272" y="1830"/>
                  </a:lnTo>
                  <a:lnTo>
                    <a:pt x="272" y="1843"/>
                  </a:lnTo>
                  <a:lnTo>
                    <a:pt x="273" y="1857"/>
                  </a:lnTo>
                  <a:lnTo>
                    <a:pt x="275" y="1871"/>
                  </a:lnTo>
                  <a:lnTo>
                    <a:pt x="278" y="1884"/>
                  </a:lnTo>
                  <a:lnTo>
                    <a:pt x="282" y="1898"/>
                  </a:lnTo>
                  <a:lnTo>
                    <a:pt x="285" y="1912"/>
                  </a:lnTo>
                  <a:lnTo>
                    <a:pt x="289" y="1925"/>
                  </a:lnTo>
                  <a:lnTo>
                    <a:pt x="295" y="1937"/>
                  </a:lnTo>
                  <a:lnTo>
                    <a:pt x="301" y="1949"/>
                  </a:lnTo>
                  <a:lnTo>
                    <a:pt x="308" y="1961"/>
                  </a:lnTo>
                  <a:lnTo>
                    <a:pt x="315" y="1971"/>
                  </a:lnTo>
                  <a:lnTo>
                    <a:pt x="322" y="1980"/>
                  </a:lnTo>
                  <a:lnTo>
                    <a:pt x="330" y="1988"/>
                  </a:lnTo>
                  <a:lnTo>
                    <a:pt x="339" y="1995"/>
                  </a:lnTo>
                  <a:lnTo>
                    <a:pt x="349" y="2000"/>
                  </a:lnTo>
                  <a:lnTo>
                    <a:pt x="359" y="2003"/>
                  </a:lnTo>
                  <a:lnTo>
                    <a:pt x="359" y="2013"/>
                  </a:lnTo>
                  <a:lnTo>
                    <a:pt x="361" y="2021"/>
                  </a:lnTo>
                  <a:lnTo>
                    <a:pt x="364" y="2028"/>
                  </a:lnTo>
                  <a:lnTo>
                    <a:pt x="368" y="2034"/>
                  </a:lnTo>
                  <a:lnTo>
                    <a:pt x="374" y="2038"/>
                  </a:lnTo>
                  <a:lnTo>
                    <a:pt x="379" y="2042"/>
                  </a:lnTo>
                  <a:lnTo>
                    <a:pt x="386" y="2046"/>
                  </a:lnTo>
                  <a:lnTo>
                    <a:pt x="393" y="2048"/>
                  </a:lnTo>
                  <a:lnTo>
                    <a:pt x="407" y="2053"/>
                  </a:lnTo>
                  <a:lnTo>
                    <a:pt x="420" y="2057"/>
                  </a:lnTo>
                  <a:lnTo>
                    <a:pt x="426" y="2060"/>
                  </a:lnTo>
                  <a:lnTo>
                    <a:pt x="431" y="2063"/>
                  </a:lnTo>
                  <a:lnTo>
                    <a:pt x="435" y="2066"/>
                  </a:lnTo>
                  <a:lnTo>
                    <a:pt x="438" y="2071"/>
                  </a:lnTo>
                  <a:lnTo>
                    <a:pt x="424" y="2074"/>
                  </a:lnTo>
                  <a:lnTo>
                    <a:pt x="411" y="2077"/>
                  </a:lnTo>
                  <a:lnTo>
                    <a:pt x="415" y="2084"/>
                  </a:lnTo>
                  <a:lnTo>
                    <a:pt x="421" y="2091"/>
                  </a:lnTo>
                  <a:lnTo>
                    <a:pt x="429" y="2097"/>
                  </a:lnTo>
                  <a:lnTo>
                    <a:pt x="440" y="2102"/>
                  </a:lnTo>
                  <a:lnTo>
                    <a:pt x="452" y="2107"/>
                  </a:lnTo>
                  <a:lnTo>
                    <a:pt x="465" y="2110"/>
                  </a:lnTo>
                  <a:lnTo>
                    <a:pt x="480" y="2113"/>
                  </a:lnTo>
                  <a:lnTo>
                    <a:pt x="498" y="2114"/>
                  </a:lnTo>
                  <a:lnTo>
                    <a:pt x="502" y="2117"/>
                  </a:lnTo>
                  <a:lnTo>
                    <a:pt x="507" y="2121"/>
                  </a:lnTo>
                  <a:lnTo>
                    <a:pt x="510" y="2127"/>
                  </a:lnTo>
                  <a:lnTo>
                    <a:pt x="513" y="2131"/>
                  </a:lnTo>
                  <a:lnTo>
                    <a:pt x="519" y="2140"/>
                  </a:lnTo>
                  <a:lnTo>
                    <a:pt x="522" y="2149"/>
                  </a:lnTo>
                  <a:lnTo>
                    <a:pt x="527" y="2155"/>
                  </a:lnTo>
                  <a:lnTo>
                    <a:pt x="530" y="2158"/>
                  </a:lnTo>
                  <a:lnTo>
                    <a:pt x="531" y="2158"/>
                  </a:lnTo>
                  <a:lnTo>
                    <a:pt x="533" y="2157"/>
                  </a:lnTo>
                  <a:lnTo>
                    <a:pt x="535" y="2155"/>
                  </a:lnTo>
                  <a:lnTo>
                    <a:pt x="538" y="2151"/>
                  </a:lnTo>
                  <a:lnTo>
                    <a:pt x="543" y="2137"/>
                  </a:lnTo>
                  <a:lnTo>
                    <a:pt x="547" y="2125"/>
                  </a:lnTo>
                  <a:lnTo>
                    <a:pt x="554" y="2116"/>
                  </a:lnTo>
                  <a:lnTo>
                    <a:pt x="561" y="2109"/>
                  </a:lnTo>
                  <a:lnTo>
                    <a:pt x="567" y="2104"/>
                  </a:lnTo>
                  <a:lnTo>
                    <a:pt x="576" y="2101"/>
                  </a:lnTo>
                  <a:lnTo>
                    <a:pt x="586" y="2098"/>
                  </a:lnTo>
                  <a:lnTo>
                    <a:pt x="598" y="2095"/>
                  </a:lnTo>
                  <a:lnTo>
                    <a:pt x="592" y="2087"/>
                  </a:lnTo>
                  <a:lnTo>
                    <a:pt x="589" y="2081"/>
                  </a:lnTo>
                  <a:lnTo>
                    <a:pt x="588" y="2078"/>
                  </a:lnTo>
                  <a:lnTo>
                    <a:pt x="588" y="2076"/>
                  </a:lnTo>
                  <a:lnTo>
                    <a:pt x="589" y="2074"/>
                  </a:lnTo>
                  <a:lnTo>
                    <a:pt x="591" y="2071"/>
                  </a:lnTo>
                  <a:lnTo>
                    <a:pt x="491" y="2046"/>
                  </a:lnTo>
                </a:path>
              </a:pathLst>
            </a:custGeom>
            <a:solidFill>
              <a:srgbClr val="57CFE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9">
              <a:extLst>
                <a:ext uri="{FF2B5EF4-FFF2-40B4-BE49-F238E27FC236}">
                  <a16:creationId xmlns="" xmlns:a16="http://schemas.microsoft.com/office/drawing/2014/main" id="{5626DA2E-939C-3244-BFB8-3D09E9C2F614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176463" y="3508375"/>
              <a:ext cx="966787" cy="1203325"/>
            </a:xfrm>
            <a:custGeom>
              <a:avLst/>
              <a:gdLst>
                <a:gd name="T0" fmla="*/ 440 w 2226"/>
                <a:gd name="T1" fmla="*/ 896 h 2292"/>
                <a:gd name="T2" fmla="*/ 505 w 2226"/>
                <a:gd name="T3" fmla="*/ 985 h 2292"/>
                <a:gd name="T4" fmla="*/ 572 w 2226"/>
                <a:gd name="T5" fmla="*/ 1054 h 2292"/>
                <a:gd name="T6" fmla="*/ 716 w 2226"/>
                <a:gd name="T7" fmla="*/ 1098 h 2292"/>
                <a:gd name="T8" fmla="*/ 798 w 2226"/>
                <a:gd name="T9" fmla="*/ 1204 h 2292"/>
                <a:gd name="T10" fmla="*/ 846 w 2226"/>
                <a:gd name="T11" fmla="*/ 1292 h 2292"/>
                <a:gd name="T12" fmla="*/ 939 w 2226"/>
                <a:gd name="T13" fmla="*/ 1355 h 2292"/>
                <a:gd name="T14" fmla="*/ 957 w 2226"/>
                <a:gd name="T15" fmla="*/ 1466 h 2292"/>
                <a:gd name="T16" fmla="*/ 976 w 2226"/>
                <a:gd name="T17" fmla="*/ 1541 h 2292"/>
                <a:gd name="T18" fmla="*/ 992 w 2226"/>
                <a:gd name="T19" fmla="*/ 1632 h 2292"/>
                <a:gd name="T20" fmla="*/ 1131 w 2226"/>
                <a:gd name="T21" fmla="*/ 1698 h 2292"/>
                <a:gd name="T22" fmla="*/ 1193 w 2226"/>
                <a:gd name="T23" fmla="*/ 1805 h 2292"/>
                <a:gd name="T24" fmla="*/ 1243 w 2226"/>
                <a:gd name="T25" fmla="*/ 1864 h 2292"/>
                <a:gd name="T26" fmla="*/ 1183 w 2226"/>
                <a:gd name="T27" fmla="*/ 2003 h 2292"/>
                <a:gd name="T28" fmla="*/ 1084 w 2226"/>
                <a:gd name="T29" fmla="*/ 2128 h 2292"/>
                <a:gd name="T30" fmla="*/ 1180 w 2226"/>
                <a:gd name="T31" fmla="*/ 2161 h 2292"/>
                <a:gd name="T32" fmla="*/ 1296 w 2226"/>
                <a:gd name="T33" fmla="*/ 2234 h 2292"/>
                <a:gd name="T34" fmla="*/ 1419 w 2226"/>
                <a:gd name="T35" fmla="*/ 2198 h 2292"/>
                <a:gd name="T36" fmla="*/ 1518 w 2226"/>
                <a:gd name="T37" fmla="*/ 2036 h 2292"/>
                <a:gd name="T38" fmla="*/ 1512 w 2226"/>
                <a:gd name="T39" fmla="*/ 1918 h 2292"/>
                <a:gd name="T40" fmla="*/ 1561 w 2226"/>
                <a:gd name="T41" fmla="*/ 1793 h 2292"/>
                <a:gd name="T42" fmla="*/ 1706 w 2226"/>
                <a:gd name="T43" fmla="*/ 1727 h 2292"/>
                <a:gd name="T44" fmla="*/ 1798 w 2226"/>
                <a:gd name="T45" fmla="*/ 1681 h 2292"/>
                <a:gd name="T46" fmla="*/ 1897 w 2226"/>
                <a:gd name="T47" fmla="*/ 1641 h 2292"/>
                <a:gd name="T48" fmla="*/ 1982 w 2226"/>
                <a:gd name="T49" fmla="*/ 1400 h 2292"/>
                <a:gd name="T50" fmla="*/ 2014 w 2226"/>
                <a:gd name="T51" fmla="*/ 1288 h 2292"/>
                <a:gd name="T52" fmla="*/ 2002 w 2226"/>
                <a:gd name="T53" fmla="*/ 1090 h 2292"/>
                <a:gd name="T54" fmla="*/ 2073 w 2226"/>
                <a:gd name="T55" fmla="*/ 1009 h 2292"/>
                <a:gd name="T56" fmla="*/ 2190 w 2226"/>
                <a:gd name="T57" fmla="*/ 877 h 2292"/>
                <a:gd name="T58" fmla="*/ 2222 w 2226"/>
                <a:gd name="T59" fmla="*/ 732 h 2292"/>
                <a:gd name="T60" fmla="*/ 2157 w 2226"/>
                <a:gd name="T61" fmla="*/ 599 h 2292"/>
                <a:gd name="T62" fmla="*/ 2059 w 2226"/>
                <a:gd name="T63" fmla="*/ 563 h 2292"/>
                <a:gd name="T64" fmla="*/ 1921 w 2226"/>
                <a:gd name="T65" fmla="*/ 462 h 2292"/>
                <a:gd name="T66" fmla="*/ 1742 w 2226"/>
                <a:gd name="T67" fmla="*/ 450 h 2292"/>
                <a:gd name="T68" fmla="*/ 1670 w 2226"/>
                <a:gd name="T69" fmla="*/ 447 h 2292"/>
                <a:gd name="T70" fmla="*/ 1636 w 2226"/>
                <a:gd name="T71" fmla="*/ 394 h 2292"/>
                <a:gd name="T72" fmla="*/ 1512 w 2226"/>
                <a:gd name="T73" fmla="*/ 348 h 2292"/>
                <a:gd name="T74" fmla="*/ 1411 w 2226"/>
                <a:gd name="T75" fmla="*/ 409 h 2292"/>
                <a:gd name="T76" fmla="*/ 1338 w 2226"/>
                <a:gd name="T77" fmla="*/ 405 h 2292"/>
                <a:gd name="T78" fmla="*/ 1247 w 2226"/>
                <a:gd name="T79" fmla="*/ 384 h 2292"/>
                <a:gd name="T80" fmla="*/ 1317 w 2226"/>
                <a:gd name="T81" fmla="*/ 268 h 2292"/>
                <a:gd name="T82" fmla="*/ 1338 w 2226"/>
                <a:gd name="T83" fmla="*/ 184 h 2292"/>
                <a:gd name="T84" fmla="*/ 1291 w 2226"/>
                <a:gd name="T85" fmla="*/ 68 h 2292"/>
                <a:gd name="T86" fmla="*/ 1124 w 2226"/>
                <a:gd name="T87" fmla="*/ 135 h 2292"/>
                <a:gd name="T88" fmla="*/ 1003 w 2226"/>
                <a:gd name="T89" fmla="*/ 170 h 2292"/>
                <a:gd name="T90" fmla="*/ 960 w 2226"/>
                <a:gd name="T91" fmla="*/ 187 h 2292"/>
                <a:gd name="T92" fmla="*/ 812 w 2226"/>
                <a:gd name="T93" fmla="*/ 176 h 2292"/>
                <a:gd name="T94" fmla="*/ 811 w 2226"/>
                <a:gd name="T95" fmla="*/ 67 h 2292"/>
                <a:gd name="T96" fmla="*/ 745 w 2226"/>
                <a:gd name="T97" fmla="*/ 0 h 2292"/>
                <a:gd name="T98" fmla="*/ 700 w 2226"/>
                <a:gd name="T99" fmla="*/ 31 h 2292"/>
                <a:gd name="T100" fmla="*/ 589 w 2226"/>
                <a:gd name="T101" fmla="*/ 70 h 2292"/>
                <a:gd name="T102" fmla="*/ 560 w 2226"/>
                <a:gd name="T103" fmla="*/ 198 h 2292"/>
                <a:gd name="T104" fmla="*/ 453 w 2226"/>
                <a:gd name="T105" fmla="*/ 258 h 2292"/>
                <a:gd name="T106" fmla="*/ 286 w 2226"/>
                <a:gd name="T107" fmla="*/ 197 h 2292"/>
                <a:gd name="T108" fmla="*/ 253 w 2226"/>
                <a:gd name="T109" fmla="*/ 240 h 2292"/>
                <a:gd name="T110" fmla="*/ 198 w 2226"/>
                <a:gd name="T111" fmla="*/ 311 h 2292"/>
                <a:gd name="T112" fmla="*/ 246 w 2226"/>
                <a:gd name="T113" fmla="*/ 388 h 2292"/>
                <a:gd name="T114" fmla="*/ 194 w 2226"/>
                <a:gd name="T115" fmla="*/ 560 h 2292"/>
                <a:gd name="T116" fmla="*/ 100 w 2226"/>
                <a:gd name="T117" fmla="*/ 567 h 2292"/>
                <a:gd name="T118" fmla="*/ 16 w 2226"/>
                <a:gd name="T119" fmla="*/ 687 h 2292"/>
                <a:gd name="T120" fmla="*/ 22 w 2226"/>
                <a:gd name="T121" fmla="*/ 824 h 2292"/>
                <a:gd name="T122" fmla="*/ 120 w 2226"/>
                <a:gd name="T123" fmla="*/ 905 h 2292"/>
                <a:gd name="T124" fmla="*/ 191 w 2226"/>
                <a:gd name="T125" fmla="*/ 949 h 22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26" h="2292">
                  <a:moveTo>
                    <a:pt x="233" y="973"/>
                  </a:moveTo>
                  <a:lnTo>
                    <a:pt x="313" y="967"/>
                  </a:lnTo>
                  <a:lnTo>
                    <a:pt x="323" y="963"/>
                  </a:lnTo>
                  <a:lnTo>
                    <a:pt x="332" y="959"/>
                  </a:lnTo>
                  <a:lnTo>
                    <a:pt x="342" y="953"/>
                  </a:lnTo>
                  <a:lnTo>
                    <a:pt x="351" y="948"/>
                  </a:lnTo>
                  <a:lnTo>
                    <a:pt x="368" y="936"/>
                  </a:lnTo>
                  <a:lnTo>
                    <a:pt x="386" y="923"/>
                  </a:lnTo>
                  <a:lnTo>
                    <a:pt x="403" y="911"/>
                  </a:lnTo>
                  <a:lnTo>
                    <a:pt x="421" y="902"/>
                  </a:lnTo>
                  <a:lnTo>
                    <a:pt x="431" y="898"/>
                  </a:lnTo>
                  <a:lnTo>
                    <a:pt x="440" y="896"/>
                  </a:lnTo>
                  <a:lnTo>
                    <a:pt x="449" y="894"/>
                  </a:lnTo>
                  <a:lnTo>
                    <a:pt x="459" y="893"/>
                  </a:lnTo>
                  <a:lnTo>
                    <a:pt x="467" y="894"/>
                  </a:lnTo>
                  <a:lnTo>
                    <a:pt x="474" y="896"/>
                  </a:lnTo>
                  <a:lnTo>
                    <a:pt x="480" y="899"/>
                  </a:lnTo>
                  <a:lnTo>
                    <a:pt x="485" y="902"/>
                  </a:lnTo>
                  <a:lnTo>
                    <a:pt x="489" y="907"/>
                  </a:lnTo>
                  <a:lnTo>
                    <a:pt x="492" y="912"/>
                  </a:lnTo>
                  <a:lnTo>
                    <a:pt x="496" y="918"/>
                  </a:lnTo>
                  <a:lnTo>
                    <a:pt x="498" y="925"/>
                  </a:lnTo>
                  <a:lnTo>
                    <a:pt x="502" y="956"/>
                  </a:lnTo>
                  <a:lnTo>
                    <a:pt x="505" y="985"/>
                  </a:lnTo>
                  <a:lnTo>
                    <a:pt x="509" y="994"/>
                  </a:lnTo>
                  <a:lnTo>
                    <a:pt x="512" y="1001"/>
                  </a:lnTo>
                  <a:lnTo>
                    <a:pt x="515" y="1008"/>
                  </a:lnTo>
                  <a:lnTo>
                    <a:pt x="520" y="1015"/>
                  </a:lnTo>
                  <a:lnTo>
                    <a:pt x="525" y="1022"/>
                  </a:lnTo>
                  <a:lnTo>
                    <a:pt x="531" y="1028"/>
                  </a:lnTo>
                  <a:lnTo>
                    <a:pt x="536" y="1033"/>
                  </a:lnTo>
                  <a:lnTo>
                    <a:pt x="543" y="1038"/>
                  </a:lnTo>
                  <a:lnTo>
                    <a:pt x="549" y="1044"/>
                  </a:lnTo>
                  <a:lnTo>
                    <a:pt x="557" y="1048"/>
                  </a:lnTo>
                  <a:lnTo>
                    <a:pt x="564" y="1051"/>
                  </a:lnTo>
                  <a:lnTo>
                    <a:pt x="572" y="1054"/>
                  </a:lnTo>
                  <a:lnTo>
                    <a:pt x="580" y="1057"/>
                  </a:lnTo>
                  <a:lnTo>
                    <a:pt x="588" y="1058"/>
                  </a:lnTo>
                  <a:lnTo>
                    <a:pt x="597" y="1059"/>
                  </a:lnTo>
                  <a:lnTo>
                    <a:pt x="605" y="1060"/>
                  </a:lnTo>
                  <a:lnTo>
                    <a:pt x="614" y="1060"/>
                  </a:lnTo>
                  <a:lnTo>
                    <a:pt x="625" y="1063"/>
                  </a:lnTo>
                  <a:lnTo>
                    <a:pt x="638" y="1066"/>
                  </a:lnTo>
                  <a:lnTo>
                    <a:pt x="653" y="1071"/>
                  </a:lnTo>
                  <a:lnTo>
                    <a:pt x="668" y="1076"/>
                  </a:lnTo>
                  <a:lnTo>
                    <a:pt x="683" y="1083"/>
                  </a:lnTo>
                  <a:lnTo>
                    <a:pt x="700" y="1090"/>
                  </a:lnTo>
                  <a:lnTo>
                    <a:pt x="716" y="1098"/>
                  </a:lnTo>
                  <a:lnTo>
                    <a:pt x="733" y="1108"/>
                  </a:lnTo>
                  <a:lnTo>
                    <a:pt x="747" y="1116"/>
                  </a:lnTo>
                  <a:lnTo>
                    <a:pt x="761" y="1126"/>
                  </a:lnTo>
                  <a:lnTo>
                    <a:pt x="773" y="1135"/>
                  </a:lnTo>
                  <a:lnTo>
                    <a:pt x="783" y="1144"/>
                  </a:lnTo>
                  <a:lnTo>
                    <a:pt x="791" y="1153"/>
                  </a:lnTo>
                  <a:lnTo>
                    <a:pt x="794" y="1158"/>
                  </a:lnTo>
                  <a:lnTo>
                    <a:pt x="796" y="1162"/>
                  </a:lnTo>
                  <a:lnTo>
                    <a:pt x="798" y="1167"/>
                  </a:lnTo>
                  <a:lnTo>
                    <a:pt x="798" y="1171"/>
                  </a:lnTo>
                  <a:lnTo>
                    <a:pt x="798" y="1190"/>
                  </a:lnTo>
                  <a:lnTo>
                    <a:pt x="798" y="1204"/>
                  </a:lnTo>
                  <a:lnTo>
                    <a:pt x="798" y="1214"/>
                  </a:lnTo>
                  <a:lnTo>
                    <a:pt x="798" y="1220"/>
                  </a:lnTo>
                  <a:lnTo>
                    <a:pt x="799" y="1229"/>
                  </a:lnTo>
                  <a:lnTo>
                    <a:pt x="803" y="1242"/>
                  </a:lnTo>
                  <a:lnTo>
                    <a:pt x="806" y="1249"/>
                  </a:lnTo>
                  <a:lnTo>
                    <a:pt x="810" y="1256"/>
                  </a:lnTo>
                  <a:lnTo>
                    <a:pt x="814" y="1263"/>
                  </a:lnTo>
                  <a:lnTo>
                    <a:pt x="818" y="1271"/>
                  </a:lnTo>
                  <a:lnTo>
                    <a:pt x="824" y="1277"/>
                  </a:lnTo>
                  <a:lnTo>
                    <a:pt x="830" y="1283"/>
                  </a:lnTo>
                  <a:lnTo>
                    <a:pt x="838" y="1288"/>
                  </a:lnTo>
                  <a:lnTo>
                    <a:pt x="846" y="1292"/>
                  </a:lnTo>
                  <a:lnTo>
                    <a:pt x="854" y="1295"/>
                  </a:lnTo>
                  <a:lnTo>
                    <a:pt x="863" y="1296"/>
                  </a:lnTo>
                  <a:lnTo>
                    <a:pt x="873" y="1296"/>
                  </a:lnTo>
                  <a:lnTo>
                    <a:pt x="884" y="1294"/>
                  </a:lnTo>
                  <a:lnTo>
                    <a:pt x="917" y="1294"/>
                  </a:lnTo>
                  <a:lnTo>
                    <a:pt x="918" y="1306"/>
                  </a:lnTo>
                  <a:lnTo>
                    <a:pt x="919" y="1317"/>
                  </a:lnTo>
                  <a:lnTo>
                    <a:pt x="923" y="1328"/>
                  </a:lnTo>
                  <a:lnTo>
                    <a:pt x="926" y="1336"/>
                  </a:lnTo>
                  <a:lnTo>
                    <a:pt x="929" y="1343"/>
                  </a:lnTo>
                  <a:lnTo>
                    <a:pt x="935" y="1349"/>
                  </a:lnTo>
                  <a:lnTo>
                    <a:pt x="939" y="1355"/>
                  </a:lnTo>
                  <a:lnTo>
                    <a:pt x="944" y="1360"/>
                  </a:lnTo>
                  <a:lnTo>
                    <a:pt x="953" y="1371"/>
                  </a:lnTo>
                  <a:lnTo>
                    <a:pt x="962" y="1385"/>
                  </a:lnTo>
                  <a:lnTo>
                    <a:pt x="965" y="1392"/>
                  </a:lnTo>
                  <a:lnTo>
                    <a:pt x="969" y="1401"/>
                  </a:lnTo>
                  <a:lnTo>
                    <a:pt x="970" y="1411"/>
                  </a:lnTo>
                  <a:lnTo>
                    <a:pt x="971" y="1423"/>
                  </a:lnTo>
                  <a:lnTo>
                    <a:pt x="970" y="1434"/>
                  </a:lnTo>
                  <a:lnTo>
                    <a:pt x="968" y="1443"/>
                  </a:lnTo>
                  <a:lnTo>
                    <a:pt x="964" y="1452"/>
                  </a:lnTo>
                  <a:lnTo>
                    <a:pt x="961" y="1459"/>
                  </a:lnTo>
                  <a:lnTo>
                    <a:pt x="957" y="1466"/>
                  </a:lnTo>
                  <a:lnTo>
                    <a:pt x="953" y="1474"/>
                  </a:lnTo>
                  <a:lnTo>
                    <a:pt x="951" y="1482"/>
                  </a:lnTo>
                  <a:lnTo>
                    <a:pt x="951" y="1491"/>
                  </a:lnTo>
                  <a:lnTo>
                    <a:pt x="951" y="1498"/>
                  </a:lnTo>
                  <a:lnTo>
                    <a:pt x="952" y="1503"/>
                  </a:lnTo>
                  <a:lnTo>
                    <a:pt x="953" y="1509"/>
                  </a:lnTo>
                  <a:lnTo>
                    <a:pt x="955" y="1513"/>
                  </a:lnTo>
                  <a:lnTo>
                    <a:pt x="959" y="1521"/>
                  </a:lnTo>
                  <a:lnTo>
                    <a:pt x="964" y="1527"/>
                  </a:lnTo>
                  <a:lnTo>
                    <a:pt x="969" y="1533"/>
                  </a:lnTo>
                  <a:lnTo>
                    <a:pt x="973" y="1537"/>
                  </a:lnTo>
                  <a:lnTo>
                    <a:pt x="976" y="1541"/>
                  </a:lnTo>
                  <a:lnTo>
                    <a:pt x="978" y="1547"/>
                  </a:lnTo>
                  <a:lnTo>
                    <a:pt x="979" y="1555"/>
                  </a:lnTo>
                  <a:lnTo>
                    <a:pt x="979" y="1564"/>
                  </a:lnTo>
                  <a:lnTo>
                    <a:pt x="979" y="1572"/>
                  </a:lnTo>
                  <a:lnTo>
                    <a:pt x="978" y="1580"/>
                  </a:lnTo>
                  <a:lnTo>
                    <a:pt x="976" y="1588"/>
                  </a:lnTo>
                  <a:lnTo>
                    <a:pt x="975" y="1596"/>
                  </a:lnTo>
                  <a:lnTo>
                    <a:pt x="975" y="1605"/>
                  </a:lnTo>
                  <a:lnTo>
                    <a:pt x="978" y="1614"/>
                  </a:lnTo>
                  <a:lnTo>
                    <a:pt x="981" y="1621"/>
                  </a:lnTo>
                  <a:lnTo>
                    <a:pt x="985" y="1627"/>
                  </a:lnTo>
                  <a:lnTo>
                    <a:pt x="992" y="1632"/>
                  </a:lnTo>
                  <a:lnTo>
                    <a:pt x="998" y="1637"/>
                  </a:lnTo>
                  <a:lnTo>
                    <a:pt x="1016" y="1645"/>
                  </a:lnTo>
                  <a:lnTo>
                    <a:pt x="1036" y="1653"/>
                  </a:lnTo>
                  <a:lnTo>
                    <a:pt x="1057" y="1661"/>
                  </a:lnTo>
                  <a:lnTo>
                    <a:pt x="1077" y="1669"/>
                  </a:lnTo>
                  <a:lnTo>
                    <a:pt x="1086" y="1673"/>
                  </a:lnTo>
                  <a:lnTo>
                    <a:pt x="1095" y="1678"/>
                  </a:lnTo>
                  <a:lnTo>
                    <a:pt x="1104" y="1682"/>
                  </a:lnTo>
                  <a:lnTo>
                    <a:pt x="1110" y="1688"/>
                  </a:lnTo>
                  <a:lnTo>
                    <a:pt x="1116" y="1692"/>
                  </a:lnTo>
                  <a:lnTo>
                    <a:pt x="1124" y="1695"/>
                  </a:lnTo>
                  <a:lnTo>
                    <a:pt x="1131" y="1698"/>
                  </a:lnTo>
                  <a:lnTo>
                    <a:pt x="1140" y="1700"/>
                  </a:lnTo>
                  <a:lnTo>
                    <a:pt x="1149" y="1702"/>
                  </a:lnTo>
                  <a:lnTo>
                    <a:pt x="1157" y="1705"/>
                  </a:lnTo>
                  <a:lnTo>
                    <a:pt x="1164" y="1708"/>
                  </a:lnTo>
                  <a:lnTo>
                    <a:pt x="1170" y="1713"/>
                  </a:lnTo>
                  <a:lnTo>
                    <a:pt x="1176" y="1721"/>
                  </a:lnTo>
                  <a:lnTo>
                    <a:pt x="1181" y="1729"/>
                  </a:lnTo>
                  <a:lnTo>
                    <a:pt x="1185" y="1739"/>
                  </a:lnTo>
                  <a:lnTo>
                    <a:pt x="1187" y="1749"/>
                  </a:lnTo>
                  <a:lnTo>
                    <a:pt x="1189" y="1772"/>
                  </a:lnTo>
                  <a:lnTo>
                    <a:pt x="1192" y="1794"/>
                  </a:lnTo>
                  <a:lnTo>
                    <a:pt x="1193" y="1805"/>
                  </a:lnTo>
                  <a:lnTo>
                    <a:pt x="1195" y="1815"/>
                  </a:lnTo>
                  <a:lnTo>
                    <a:pt x="1198" y="1825"/>
                  </a:lnTo>
                  <a:lnTo>
                    <a:pt x="1204" y="1832"/>
                  </a:lnTo>
                  <a:lnTo>
                    <a:pt x="1207" y="1836"/>
                  </a:lnTo>
                  <a:lnTo>
                    <a:pt x="1210" y="1839"/>
                  </a:lnTo>
                  <a:lnTo>
                    <a:pt x="1214" y="1842"/>
                  </a:lnTo>
                  <a:lnTo>
                    <a:pt x="1219" y="1844"/>
                  </a:lnTo>
                  <a:lnTo>
                    <a:pt x="1224" y="1846"/>
                  </a:lnTo>
                  <a:lnTo>
                    <a:pt x="1229" y="1847"/>
                  </a:lnTo>
                  <a:lnTo>
                    <a:pt x="1236" y="1848"/>
                  </a:lnTo>
                  <a:lnTo>
                    <a:pt x="1243" y="1848"/>
                  </a:lnTo>
                  <a:lnTo>
                    <a:pt x="1243" y="1864"/>
                  </a:lnTo>
                  <a:lnTo>
                    <a:pt x="1243" y="1879"/>
                  </a:lnTo>
                  <a:lnTo>
                    <a:pt x="1243" y="1891"/>
                  </a:lnTo>
                  <a:lnTo>
                    <a:pt x="1243" y="1904"/>
                  </a:lnTo>
                  <a:lnTo>
                    <a:pt x="1243" y="1921"/>
                  </a:lnTo>
                  <a:lnTo>
                    <a:pt x="1243" y="1942"/>
                  </a:lnTo>
                  <a:lnTo>
                    <a:pt x="1243" y="1961"/>
                  </a:lnTo>
                  <a:lnTo>
                    <a:pt x="1243" y="1971"/>
                  </a:lnTo>
                  <a:lnTo>
                    <a:pt x="1232" y="1974"/>
                  </a:lnTo>
                  <a:lnTo>
                    <a:pt x="1221" y="1979"/>
                  </a:lnTo>
                  <a:lnTo>
                    <a:pt x="1208" y="1985"/>
                  </a:lnTo>
                  <a:lnTo>
                    <a:pt x="1196" y="1994"/>
                  </a:lnTo>
                  <a:lnTo>
                    <a:pt x="1183" y="2003"/>
                  </a:lnTo>
                  <a:lnTo>
                    <a:pt x="1170" y="2013"/>
                  </a:lnTo>
                  <a:lnTo>
                    <a:pt x="1157" y="2023"/>
                  </a:lnTo>
                  <a:lnTo>
                    <a:pt x="1143" y="2034"/>
                  </a:lnTo>
                  <a:lnTo>
                    <a:pt x="1131" y="2047"/>
                  </a:lnTo>
                  <a:lnTo>
                    <a:pt x="1120" y="2059"/>
                  </a:lnTo>
                  <a:lnTo>
                    <a:pt x="1109" y="2070"/>
                  </a:lnTo>
                  <a:lnTo>
                    <a:pt x="1101" y="2082"/>
                  </a:lnTo>
                  <a:lnTo>
                    <a:pt x="1094" y="2094"/>
                  </a:lnTo>
                  <a:lnTo>
                    <a:pt x="1088" y="2106"/>
                  </a:lnTo>
                  <a:lnTo>
                    <a:pt x="1085" y="2116"/>
                  </a:lnTo>
                  <a:lnTo>
                    <a:pt x="1084" y="2125"/>
                  </a:lnTo>
                  <a:lnTo>
                    <a:pt x="1084" y="2128"/>
                  </a:lnTo>
                  <a:lnTo>
                    <a:pt x="1086" y="2130"/>
                  </a:lnTo>
                  <a:lnTo>
                    <a:pt x="1088" y="2132"/>
                  </a:lnTo>
                  <a:lnTo>
                    <a:pt x="1092" y="2133"/>
                  </a:lnTo>
                  <a:lnTo>
                    <a:pt x="1101" y="2137"/>
                  </a:lnTo>
                  <a:lnTo>
                    <a:pt x="1110" y="2139"/>
                  </a:lnTo>
                  <a:lnTo>
                    <a:pt x="1131" y="2142"/>
                  </a:lnTo>
                  <a:lnTo>
                    <a:pt x="1143" y="2144"/>
                  </a:lnTo>
                  <a:lnTo>
                    <a:pt x="1151" y="2145"/>
                  </a:lnTo>
                  <a:lnTo>
                    <a:pt x="1158" y="2147"/>
                  </a:lnTo>
                  <a:lnTo>
                    <a:pt x="1163" y="2150"/>
                  </a:lnTo>
                  <a:lnTo>
                    <a:pt x="1169" y="2153"/>
                  </a:lnTo>
                  <a:lnTo>
                    <a:pt x="1180" y="2161"/>
                  </a:lnTo>
                  <a:lnTo>
                    <a:pt x="1189" y="2170"/>
                  </a:lnTo>
                  <a:lnTo>
                    <a:pt x="1200" y="2178"/>
                  </a:lnTo>
                  <a:lnTo>
                    <a:pt x="1210" y="2186"/>
                  </a:lnTo>
                  <a:lnTo>
                    <a:pt x="1216" y="2190"/>
                  </a:lnTo>
                  <a:lnTo>
                    <a:pt x="1222" y="2193"/>
                  </a:lnTo>
                  <a:lnTo>
                    <a:pt x="1229" y="2197"/>
                  </a:lnTo>
                  <a:lnTo>
                    <a:pt x="1237" y="2199"/>
                  </a:lnTo>
                  <a:lnTo>
                    <a:pt x="1248" y="2203"/>
                  </a:lnTo>
                  <a:lnTo>
                    <a:pt x="1258" y="2208"/>
                  </a:lnTo>
                  <a:lnTo>
                    <a:pt x="1267" y="2214"/>
                  </a:lnTo>
                  <a:lnTo>
                    <a:pt x="1277" y="2220"/>
                  </a:lnTo>
                  <a:lnTo>
                    <a:pt x="1296" y="2234"/>
                  </a:lnTo>
                  <a:lnTo>
                    <a:pt x="1312" y="2248"/>
                  </a:lnTo>
                  <a:lnTo>
                    <a:pt x="1327" y="2262"/>
                  </a:lnTo>
                  <a:lnTo>
                    <a:pt x="1340" y="2275"/>
                  </a:lnTo>
                  <a:lnTo>
                    <a:pt x="1352" y="2285"/>
                  </a:lnTo>
                  <a:lnTo>
                    <a:pt x="1363" y="2292"/>
                  </a:lnTo>
                  <a:lnTo>
                    <a:pt x="1370" y="2276"/>
                  </a:lnTo>
                  <a:lnTo>
                    <a:pt x="1377" y="2261"/>
                  </a:lnTo>
                  <a:lnTo>
                    <a:pt x="1385" y="2248"/>
                  </a:lnTo>
                  <a:lnTo>
                    <a:pt x="1394" y="2235"/>
                  </a:lnTo>
                  <a:lnTo>
                    <a:pt x="1401" y="2223"/>
                  </a:lnTo>
                  <a:lnTo>
                    <a:pt x="1410" y="2210"/>
                  </a:lnTo>
                  <a:lnTo>
                    <a:pt x="1419" y="2198"/>
                  </a:lnTo>
                  <a:lnTo>
                    <a:pt x="1429" y="2187"/>
                  </a:lnTo>
                  <a:lnTo>
                    <a:pt x="1439" y="2160"/>
                  </a:lnTo>
                  <a:lnTo>
                    <a:pt x="1449" y="2138"/>
                  </a:lnTo>
                  <a:lnTo>
                    <a:pt x="1459" y="2116"/>
                  </a:lnTo>
                  <a:lnTo>
                    <a:pt x="1468" y="2088"/>
                  </a:lnTo>
                  <a:lnTo>
                    <a:pt x="1472" y="2082"/>
                  </a:lnTo>
                  <a:lnTo>
                    <a:pt x="1476" y="2076"/>
                  </a:lnTo>
                  <a:lnTo>
                    <a:pt x="1480" y="2070"/>
                  </a:lnTo>
                  <a:lnTo>
                    <a:pt x="1485" y="2065"/>
                  </a:lnTo>
                  <a:lnTo>
                    <a:pt x="1496" y="2055"/>
                  </a:lnTo>
                  <a:lnTo>
                    <a:pt x="1507" y="2046"/>
                  </a:lnTo>
                  <a:lnTo>
                    <a:pt x="1518" y="2036"/>
                  </a:lnTo>
                  <a:lnTo>
                    <a:pt x="1527" y="2026"/>
                  </a:lnTo>
                  <a:lnTo>
                    <a:pt x="1530" y="2021"/>
                  </a:lnTo>
                  <a:lnTo>
                    <a:pt x="1533" y="2015"/>
                  </a:lnTo>
                  <a:lnTo>
                    <a:pt x="1534" y="2009"/>
                  </a:lnTo>
                  <a:lnTo>
                    <a:pt x="1535" y="2002"/>
                  </a:lnTo>
                  <a:lnTo>
                    <a:pt x="1535" y="1993"/>
                  </a:lnTo>
                  <a:lnTo>
                    <a:pt x="1534" y="1984"/>
                  </a:lnTo>
                  <a:lnTo>
                    <a:pt x="1532" y="1975"/>
                  </a:lnTo>
                  <a:lnTo>
                    <a:pt x="1530" y="1966"/>
                  </a:lnTo>
                  <a:lnTo>
                    <a:pt x="1524" y="1950"/>
                  </a:lnTo>
                  <a:lnTo>
                    <a:pt x="1519" y="1934"/>
                  </a:lnTo>
                  <a:lnTo>
                    <a:pt x="1512" y="1918"/>
                  </a:lnTo>
                  <a:lnTo>
                    <a:pt x="1507" y="1904"/>
                  </a:lnTo>
                  <a:lnTo>
                    <a:pt x="1504" y="1891"/>
                  </a:lnTo>
                  <a:lnTo>
                    <a:pt x="1502" y="1879"/>
                  </a:lnTo>
                  <a:lnTo>
                    <a:pt x="1502" y="1873"/>
                  </a:lnTo>
                  <a:lnTo>
                    <a:pt x="1504" y="1867"/>
                  </a:lnTo>
                  <a:lnTo>
                    <a:pt x="1506" y="1861"/>
                  </a:lnTo>
                  <a:lnTo>
                    <a:pt x="1508" y="1855"/>
                  </a:lnTo>
                  <a:lnTo>
                    <a:pt x="1514" y="1843"/>
                  </a:lnTo>
                  <a:lnTo>
                    <a:pt x="1523" y="1830"/>
                  </a:lnTo>
                  <a:lnTo>
                    <a:pt x="1534" y="1817"/>
                  </a:lnTo>
                  <a:lnTo>
                    <a:pt x="1547" y="1805"/>
                  </a:lnTo>
                  <a:lnTo>
                    <a:pt x="1561" y="1793"/>
                  </a:lnTo>
                  <a:lnTo>
                    <a:pt x="1576" y="1782"/>
                  </a:lnTo>
                  <a:lnTo>
                    <a:pt x="1591" y="1772"/>
                  </a:lnTo>
                  <a:lnTo>
                    <a:pt x="1608" y="1761"/>
                  </a:lnTo>
                  <a:lnTo>
                    <a:pt x="1623" y="1753"/>
                  </a:lnTo>
                  <a:lnTo>
                    <a:pt x="1640" y="1745"/>
                  </a:lnTo>
                  <a:lnTo>
                    <a:pt x="1655" y="1739"/>
                  </a:lnTo>
                  <a:lnTo>
                    <a:pt x="1669" y="1735"/>
                  </a:lnTo>
                  <a:lnTo>
                    <a:pt x="1682" y="1732"/>
                  </a:lnTo>
                  <a:lnTo>
                    <a:pt x="1695" y="1731"/>
                  </a:lnTo>
                  <a:lnTo>
                    <a:pt x="1699" y="1731"/>
                  </a:lnTo>
                  <a:lnTo>
                    <a:pt x="1702" y="1729"/>
                  </a:lnTo>
                  <a:lnTo>
                    <a:pt x="1706" y="1727"/>
                  </a:lnTo>
                  <a:lnTo>
                    <a:pt x="1709" y="1725"/>
                  </a:lnTo>
                  <a:lnTo>
                    <a:pt x="1717" y="1718"/>
                  </a:lnTo>
                  <a:lnTo>
                    <a:pt x="1724" y="1709"/>
                  </a:lnTo>
                  <a:lnTo>
                    <a:pt x="1733" y="1701"/>
                  </a:lnTo>
                  <a:lnTo>
                    <a:pt x="1743" y="1694"/>
                  </a:lnTo>
                  <a:lnTo>
                    <a:pt x="1748" y="1692"/>
                  </a:lnTo>
                  <a:lnTo>
                    <a:pt x="1754" y="1690"/>
                  </a:lnTo>
                  <a:lnTo>
                    <a:pt x="1760" y="1688"/>
                  </a:lnTo>
                  <a:lnTo>
                    <a:pt x="1768" y="1688"/>
                  </a:lnTo>
                  <a:lnTo>
                    <a:pt x="1779" y="1684"/>
                  </a:lnTo>
                  <a:lnTo>
                    <a:pt x="1789" y="1682"/>
                  </a:lnTo>
                  <a:lnTo>
                    <a:pt x="1798" y="1681"/>
                  </a:lnTo>
                  <a:lnTo>
                    <a:pt x="1807" y="1680"/>
                  </a:lnTo>
                  <a:lnTo>
                    <a:pt x="1820" y="1681"/>
                  </a:lnTo>
                  <a:lnTo>
                    <a:pt x="1834" y="1682"/>
                  </a:lnTo>
                  <a:lnTo>
                    <a:pt x="1854" y="1681"/>
                  </a:lnTo>
                  <a:lnTo>
                    <a:pt x="1868" y="1679"/>
                  </a:lnTo>
                  <a:lnTo>
                    <a:pt x="1874" y="1678"/>
                  </a:lnTo>
                  <a:lnTo>
                    <a:pt x="1878" y="1676"/>
                  </a:lnTo>
                  <a:lnTo>
                    <a:pt x="1882" y="1673"/>
                  </a:lnTo>
                  <a:lnTo>
                    <a:pt x="1885" y="1670"/>
                  </a:lnTo>
                  <a:lnTo>
                    <a:pt x="1890" y="1663"/>
                  </a:lnTo>
                  <a:lnTo>
                    <a:pt x="1893" y="1653"/>
                  </a:lnTo>
                  <a:lnTo>
                    <a:pt x="1897" y="1641"/>
                  </a:lnTo>
                  <a:lnTo>
                    <a:pt x="1901" y="1626"/>
                  </a:lnTo>
                  <a:lnTo>
                    <a:pt x="1927" y="1571"/>
                  </a:lnTo>
                  <a:lnTo>
                    <a:pt x="1939" y="1553"/>
                  </a:lnTo>
                  <a:lnTo>
                    <a:pt x="1949" y="1535"/>
                  </a:lnTo>
                  <a:lnTo>
                    <a:pt x="1959" y="1518"/>
                  </a:lnTo>
                  <a:lnTo>
                    <a:pt x="1967" y="1500"/>
                  </a:lnTo>
                  <a:lnTo>
                    <a:pt x="1972" y="1480"/>
                  </a:lnTo>
                  <a:lnTo>
                    <a:pt x="1977" y="1460"/>
                  </a:lnTo>
                  <a:lnTo>
                    <a:pt x="1980" y="1437"/>
                  </a:lnTo>
                  <a:lnTo>
                    <a:pt x="1980" y="1411"/>
                  </a:lnTo>
                  <a:lnTo>
                    <a:pt x="1981" y="1405"/>
                  </a:lnTo>
                  <a:lnTo>
                    <a:pt x="1982" y="1400"/>
                  </a:lnTo>
                  <a:lnTo>
                    <a:pt x="1983" y="1395"/>
                  </a:lnTo>
                  <a:lnTo>
                    <a:pt x="1986" y="1391"/>
                  </a:lnTo>
                  <a:lnTo>
                    <a:pt x="1991" y="1382"/>
                  </a:lnTo>
                  <a:lnTo>
                    <a:pt x="1997" y="1372"/>
                  </a:lnTo>
                  <a:lnTo>
                    <a:pt x="2003" y="1364"/>
                  </a:lnTo>
                  <a:lnTo>
                    <a:pt x="2009" y="1354"/>
                  </a:lnTo>
                  <a:lnTo>
                    <a:pt x="2011" y="1349"/>
                  </a:lnTo>
                  <a:lnTo>
                    <a:pt x="2012" y="1343"/>
                  </a:lnTo>
                  <a:lnTo>
                    <a:pt x="2013" y="1337"/>
                  </a:lnTo>
                  <a:lnTo>
                    <a:pt x="2014" y="1331"/>
                  </a:lnTo>
                  <a:lnTo>
                    <a:pt x="2014" y="1307"/>
                  </a:lnTo>
                  <a:lnTo>
                    <a:pt x="2014" y="1288"/>
                  </a:lnTo>
                  <a:lnTo>
                    <a:pt x="2014" y="1271"/>
                  </a:lnTo>
                  <a:lnTo>
                    <a:pt x="2014" y="1250"/>
                  </a:lnTo>
                  <a:lnTo>
                    <a:pt x="2011" y="1223"/>
                  </a:lnTo>
                  <a:lnTo>
                    <a:pt x="2004" y="1185"/>
                  </a:lnTo>
                  <a:lnTo>
                    <a:pt x="2000" y="1165"/>
                  </a:lnTo>
                  <a:lnTo>
                    <a:pt x="1997" y="1145"/>
                  </a:lnTo>
                  <a:lnTo>
                    <a:pt x="1994" y="1129"/>
                  </a:lnTo>
                  <a:lnTo>
                    <a:pt x="1993" y="1115"/>
                  </a:lnTo>
                  <a:lnTo>
                    <a:pt x="1994" y="1108"/>
                  </a:lnTo>
                  <a:lnTo>
                    <a:pt x="1997" y="1102"/>
                  </a:lnTo>
                  <a:lnTo>
                    <a:pt x="1999" y="1096"/>
                  </a:lnTo>
                  <a:lnTo>
                    <a:pt x="2002" y="1090"/>
                  </a:lnTo>
                  <a:lnTo>
                    <a:pt x="2006" y="1085"/>
                  </a:lnTo>
                  <a:lnTo>
                    <a:pt x="2012" y="1081"/>
                  </a:lnTo>
                  <a:lnTo>
                    <a:pt x="2017" y="1077"/>
                  </a:lnTo>
                  <a:lnTo>
                    <a:pt x="2023" y="1073"/>
                  </a:lnTo>
                  <a:lnTo>
                    <a:pt x="2035" y="1067"/>
                  </a:lnTo>
                  <a:lnTo>
                    <a:pt x="2047" y="1063"/>
                  </a:lnTo>
                  <a:lnTo>
                    <a:pt x="2058" y="1060"/>
                  </a:lnTo>
                  <a:lnTo>
                    <a:pt x="2067" y="1060"/>
                  </a:lnTo>
                  <a:lnTo>
                    <a:pt x="2067" y="1046"/>
                  </a:lnTo>
                  <a:lnTo>
                    <a:pt x="2069" y="1032"/>
                  </a:lnTo>
                  <a:lnTo>
                    <a:pt x="2071" y="1020"/>
                  </a:lnTo>
                  <a:lnTo>
                    <a:pt x="2073" y="1009"/>
                  </a:lnTo>
                  <a:lnTo>
                    <a:pt x="2078" y="999"/>
                  </a:lnTo>
                  <a:lnTo>
                    <a:pt x="2081" y="990"/>
                  </a:lnTo>
                  <a:lnTo>
                    <a:pt x="2087" y="980"/>
                  </a:lnTo>
                  <a:lnTo>
                    <a:pt x="2092" y="972"/>
                  </a:lnTo>
                  <a:lnTo>
                    <a:pt x="2104" y="956"/>
                  </a:lnTo>
                  <a:lnTo>
                    <a:pt x="2117" y="943"/>
                  </a:lnTo>
                  <a:lnTo>
                    <a:pt x="2132" y="929"/>
                  </a:lnTo>
                  <a:lnTo>
                    <a:pt x="2147" y="917"/>
                  </a:lnTo>
                  <a:lnTo>
                    <a:pt x="2161" y="904"/>
                  </a:lnTo>
                  <a:lnTo>
                    <a:pt x="2175" y="891"/>
                  </a:lnTo>
                  <a:lnTo>
                    <a:pt x="2183" y="885"/>
                  </a:lnTo>
                  <a:lnTo>
                    <a:pt x="2190" y="877"/>
                  </a:lnTo>
                  <a:lnTo>
                    <a:pt x="2195" y="869"/>
                  </a:lnTo>
                  <a:lnTo>
                    <a:pt x="2202" y="861"/>
                  </a:lnTo>
                  <a:lnTo>
                    <a:pt x="2206" y="852"/>
                  </a:lnTo>
                  <a:lnTo>
                    <a:pt x="2212" y="843"/>
                  </a:lnTo>
                  <a:lnTo>
                    <a:pt x="2216" y="833"/>
                  </a:lnTo>
                  <a:lnTo>
                    <a:pt x="2219" y="822"/>
                  </a:lnTo>
                  <a:lnTo>
                    <a:pt x="2223" y="810"/>
                  </a:lnTo>
                  <a:lnTo>
                    <a:pt x="2225" y="798"/>
                  </a:lnTo>
                  <a:lnTo>
                    <a:pt x="2226" y="784"/>
                  </a:lnTo>
                  <a:lnTo>
                    <a:pt x="2226" y="770"/>
                  </a:lnTo>
                  <a:lnTo>
                    <a:pt x="2225" y="752"/>
                  </a:lnTo>
                  <a:lnTo>
                    <a:pt x="2222" y="732"/>
                  </a:lnTo>
                  <a:lnTo>
                    <a:pt x="2217" y="711"/>
                  </a:lnTo>
                  <a:lnTo>
                    <a:pt x="2212" y="689"/>
                  </a:lnTo>
                  <a:lnTo>
                    <a:pt x="2205" y="668"/>
                  </a:lnTo>
                  <a:lnTo>
                    <a:pt x="2199" y="649"/>
                  </a:lnTo>
                  <a:lnTo>
                    <a:pt x="2192" y="633"/>
                  </a:lnTo>
                  <a:lnTo>
                    <a:pt x="2186" y="622"/>
                  </a:lnTo>
                  <a:lnTo>
                    <a:pt x="2182" y="614"/>
                  </a:lnTo>
                  <a:lnTo>
                    <a:pt x="2178" y="608"/>
                  </a:lnTo>
                  <a:lnTo>
                    <a:pt x="2173" y="604"/>
                  </a:lnTo>
                  <a:lnTo>
                    <a:pt x="2168" y="601"/>
                  </a:lnTo>
                  <a:lnTo>
                    <a:pt x="2163" y="600"/>
                  </a:lnTo>
                  <a:lnTo>
                    <a:pt x="2157" y="599"/>
                  </a:lnTo>
                  <a:lnTo>
                    <a:pt x="2151" y="600"/>
                  </a:lnTo>
                  <a:lnTo>
                    <a:pt x="2146" y="601"/>
                  </a:lnTo>
                  <a:lnTo>
                    <a:pt x="2134" y="603"/>
                  </a:lnTo>
                  <a:lnTo>
                    <a:pt x="2122" y="605"/>
                  </a:lnTo>
                  <a:lnTo>
                    <a:pt x="2116" y="605"/>
                  </a:lnTo>
                  <a:lnTo>
                    <a:pt x="2111" y="604"/>
                  </a:lnTo>
                  <a:lnTo>
                    <a:pt x="2105" y="602"/>
                  </a:lnTo>
                  <a:lnTo>
                    <a:pt x="2100" y="597"/>
                  </a:lnTo>
                  <a:lnTo>
                    <a:pt x="2089" y="590"/>
                  </a:lnTo>
                  <a:lnTo>
                    <a:pt x="2079" y="582"/>
                  </a:lnTo>
                  <a:lnTo>
                    <a:pt x="2069" y="573"/>
                  </a:lnTo>
                  <a:lnTo>
                    <a:pt x="2059" y="563"/>
                  </a:lnTo>
                  <a:lnTo>
                    <a:pt x="2039" y="540"/>
                  </a:lnTo>
                  <a:lnTo>
                    <a:pt x="2021" y="518"/>
                  </a:lnTo>
                  <a:lnTo>
                    <a:pt x="2010" y="507"/>
                  </a:lnTo>
                  <a:lnTo>
                    <a:pt x="2000" y="497"/>
                  </a:lnTo>
                  <a:lnTo>
                    <a:pt x="1989" y="488"/>
                  </a:lnTo>
                  <a:lnTo>
                    <a:pt x="1977" y="478"/>
                  </a:lnTo>
                  <a:lnTo>
                    <a:pt x="1965" y="471"/>
                  </a:lnTo>
                  <a:lnTo>
                    <a:pt x="1950" y="466"/>
                  </a:lnTo>
                  <a:lnTo>
                    <a:pt x="1944" y="464"/>
                  </a:lnTo>
                  <a:lnTo>
                    <a:pt x="1936" y="463"/>
                  </a:lnTo>
                  <a:lnTo>
                    <a:pt x="1928" y="462"/>
                  </a:lnTo>
                  <a:lnTo>
                    <a:pt x="1921" y="462"/>
                  </a:lnTo>
                  <a:lnTo>
                    <a:pt x="1898" y="462"/>
                  </a:lnTo>
                  <a:lnTo>
                    <a:pt x="1878" y="462"/>
                  </a:lnTo>
                  <a:lnTo>
                    <a:pt x="1860" y="462"/>
                  </a:lnTo>
                  <a:lnTo>
                    <a:pt x="1841" y="462"/>
                  </a:lnTo>
                  <a:lnTo>
                    <a:pt x="1826" y="461"/>
                  </a:lnTo>
                  <a:lnTo>
                    <a:pt x="1814" y="460"/>
                  </a:lnTo>
                  <a:lnTo>
                    <a:pt x="1802" y="458"/>
                  </a:lnTo>
                  <a:lnTo>
                    <a:pt x="1791" y="456"/>
                  </a:lnTo>
                  <a:lnTo>
                    <a:pt x="1780" y="453"/>
                  </a:lnTo>
                  <a:lnTo>
                    <a:pt x="1768" y="451"/>
                  </a:lnTo>
                  <a:lnTo>
                    <a:pt x="1755" y="450"/>
                  </a:lnTo>
                  <a:lnTo>
                    <a:pt x="1742" y="450"/>
                  </a:lnTo>
                  <a:lnTo>
                    <a:pt x="1725" y="450"/>
                  </a:lnTo>
                  <a:lnTo>
                    <a:pt x="1713" y="452"/>
                  </a:lnTo>
                  <a:lnTo>
                    <a:pt x="1703" y="454"/>
                  </a:lnTo>
                  <a:lnTo>
                    <a:pt x="1696" y="458"/>
                  </a:lnTo>
                  <a:lnTo>
                    <a:pt x="1689" y="462"/>
                  </a:lnTo>
                  <a:lnTo>
                    <a:pt x="1685" y="467"/>
                  </a:lnTo>
                  <a:lnTo>
                    <a:pt x="1679" y="473"/>
                  </a:lnTo>
                  <a:lnTo>
                    <a:pt x="1675" y="480"/>
                  </a:lnTo>
                  <a:lnTo>
                    <a:pt x="1672" y="471"/>
                  </a:lnTo>
                  <a:lnTo>
                    <a:pt x="1669" y="462"/>
                  </a:lnTo>
                  <a:lnTo>
                    <a:pt x="1669" y="454"/>
                  </a:lnTo>
                  <a:lnTo>
                    <a:pt x="1670" y="447"/>
                  </a:lnTo>
                  <a:lnTo>
                    <a:pt x="1673" y="436"/>
                  </a:lnTo>
                  <a:lnTo>
                    <a:pt x="1675" y="430"/>
                  </a:lnTo>
                  <a:lnTo>
                    <a:pt x="1675" y="426"/>
                  </a:lnTo>
                  <a:lnTo>
                    <a:pt x="1673" y="421"/>
                  </a:lnTo>
                  <a:lnTo>
                    <a:pt x="1670" y="417"/>
                  </a:lnTo>
                  <a:lnTo>
                    <a:pt x="1668" y="413"/>
                  </a:lnTo>
                  <a:lnTo>
                    <a:pt x="1664" y="406"/>
                  </a:lnTo>
                  <a:lnTo>
                    <a:pt x="1662" y="400"/>
                  </a:lnTo>
                  <a:lnTo>
                    <a:pt x="1655" y="400"/>
                  </a:lnTo>
                  <a:lnTo>
                    <a:pt x="1648" y="398"/>
                  </a:lnTo>
                  <a:lnTo>
                    <a:pt x="1643" y="396"/>
                  </a:lnTo>
                  <a:lnTo>
                    <a:pt x="1636" y="394"/>
                  </a:lnTo>
                  <a:lnTo>
                    <a:pt x="1624" y="387"/>
                  </a:lnTo>
                  <a:lnTo>
                    <a:pt x="1612" y="379"/>
                  </a:lnTo>
                  <a:lnTo>
                    <a:pt x="1596" y="363"/>
                  </a:lnTo>
                  <a:lnTo>
                    <a:pt x="1588" y="357"/>
                  </a:lnTo>
                  <a:lnTo>
                    <a:pt x="1581" y="359"/>
                  </a:lnTo>
                  <a:lnTo>
                    <a:pt x="1574" y="360"/>
                  </a:lnTo>
                  <a:lnTo>
                    <a:pt x="1567" y="361"/>
                  </a:lnTo>
                  <a:lnTo>
                    <a:pt x="1560" y="362"/>
                  </a:lnTo>
                  <a:lnTo>
                    <a:pt x="1546" y="361"/>
                  </a:lnTo>
                  <a:lnTo>
                    <a:pt x="1534" y="358"/>
                  </a:lnTo>
                  <a:lnTo>
                    <a:pt x="1523" y="354"/>
                  </a:lnTo>
                  <a:lnTo>
                    <a:pt x="1512" y="348"/>
                  </a:lnTo>
                  <a:lnTo>
                    <a:pt x="1504" y="341"/>
                  </a:lnTo>
                  <a:lnTo>
                    <a:pt x="1496" y="333"/>
                  </a:lnTo>
                  <a:lnTo>
                    <a:pt x="1468" y="333"/>
                  </a:lnTo>
                  <a:lnTo>
                    <a:pt x="1468" y="337"/>
                  </a:lnTo>
                  <a:lnTo>
                    <a:pt x="1466" y="342"/>
                  </a:lnTo>
                  <a:lnTo>
                    <a:pt x="1463" y="349"/>
                  </a:lnTo>
                  <a:lnTo>
                    <a:pt x="1459" y="357"/>
                  </a:lnTo>
                  <a:lnTo>
                    <a:pt x="1446" y="373"/>
                  </a:lnTo>
                  <a:lnTo>
                    <a:pt x="1433" y="390"/>
                  </a:lnTo>
                  <a:lnTo>
                    <a:pt x="1426" y="398"/>
                  </a:lnTo>
                  <a:lnTo>
                    <a:pt x="1419" y="404"/>
                  </a:lnTo>
                  <a:lnTo>
                    <a:pt x="1411" y="409"/>
                  </a:lnTo>
                  <a:lnTo>
                    <a:pt x="1405" y="413"/>
                  </a:lnTo>
                  <a:lnTo>
                    <a:pt x="1401" y="414"/>
                  </a:lnTo>
                  <a:lnTo>
                    <a:pt x="1398" y="415"/>
                  </a:lnTo>
                  <a:lnTo>
                    <a:pt x="1395" y="415"/>
                  </a:lnTo>
                  <a:lnTo>
                    <a:pt x="1392" y="414"/>
                  </a:lnTo>
                  <a:lnTo>
                    <a:pt x="1389" y="413"/>
                  </a:lnTo>
                  <a:lnTo>
                    <a:pt x="1387" y="412"/>
                  </a:lnTo>
                  <a:lnTo>
                    <a:pt x="1385" y="409"/>
                  </a:lnTo>
                  <a:lnTo>
                    <a:pt x="1383" y="406"/>
                  </a:lnTo>
                  <a:lnTo>
                    <a:pt x="1367" y="406"/>
                  </a:lnTo>
                  <a:lnTo>
                    <a:pt x="1352" y="406"/>
                  </a:lnTo>
                  <a:lnTo>
                    <a:pt x="1338" y="405"/>
                  </a:lnTo>
                  <a:lnTo>
                    <a:pt x="1325" y="402"/>
                  </a:lnTo>
                  <a:lnTo>
                    <a:pt x="1318" y="401"/>
                  </a:lnTo>
                  <a:lnTo>
                    <a:pt x="1312" y="399"/>
                  </a:lnTo>
                  <a:lnTo>
                    <a:pt x="1308" y="396"/>
                  </a:lnTo>
                  <a:lnTo>
                    <a:pt x="1304" y="393"/>
                  </a:lnTo>
                  <a:lnTo>
                    <a:pt x="1300" y="390"/>
                  </a:lnTo>
                  <a:lnTo>
                    <a:pt x="1298" y="386"/>
                  </a:lnTo>
                  <a:lnTo>
                    <a:pt x="1297" y="381"/>
                  </a:lnTo>
                  <a:lnTo>
                    <a:pt x="1296" y="375"/>
                  </a:lnTo>
                  <a:lnTo>
                    <a:pt x="1270" y="375"/>
                  </a:lnTo>
                  <a:lnTo>
                    <a:pt x="1259" y="380"/>
                  </a:lnTo>
                  <a:lnTo>
                    <a:pt x="1247" y="384"/>
                  </a:lnTo>
                  <a:lnTo>
                    <a:pt x="1240" y="384"/>
                  </a:lnTo>
                  <a:lnTo>
                    <a:pt x="1235" y="384"/>
                  </a:lnTo>
                  <a:lnTo>
                    <a:pt x="1228" y="384"/>
                  </a:lnTo>
                  <a:lnTo>
                    <a:pt x="1224" y="382"/>
                  </a:lnTo>
                  <a:lnTo>
                    <a:pt x="1283" y="333"/>
                  </a:lnTo>
                  <a:lnTo>
                    <a:pt x="1286" y="321"/>
                  </a:lnTo>
                  <a:lnTo>
                    <a:pt x="1289" y="309"/>
                  </a:lnTo>
                  <a:lnTo>
                    <a:pt x="1294" y="299"/>
                  </a:lnTo>
                  <a:lnTo>
                    <a:pt x="1299" y="290"/>
                  </a:lnTo>
                  <a:lnTo>
                    <a:pt x="1305" y="282"/>
                  </a:lnTo>
                  <a:lnTo>
                    <a:pt x="1310" y="274"/>
                  </a:lnTo>
                  <a:lnTo>
                    <a:pt x="1317" y="268"/>
                  </a:lnTo>
                  <a:lnTo>
                    <a:pt x="1323" y="260"/>
                  </a:lnTo>
                  <a:lnTo>
                    <a:pt x="1349" y="240"/>
                  </a:lnTo>
                  <a:lnTo>
                    <a:pt x="1370" y="222"/>
                  </a:lnTo>
                  <a:lnTo>
                    <a:pt x="1362" y="217"/>
                  </a:lnTo>
                  <a:lnTo>
                    <a:pt x="1356" y="213"/>
                  </a:lnTo>
                  <a:lnTo>
                    <a:pt x="1352" y="210"/>
                  </a:lnTo>
                  <a:lnTo>
                    <a:pt x="1349" y="205"/>
                  </a:lnTo>
                  <a:lnTo>
                    <a:pt x="1345" y="201"/>
                  </a:lnTo>
                  <a:lnTo>
                    <a:pt x="1344" y="196"/>
                  </a:lnTo>
                  <a:lnTo>
                    <a:pt x="1343" y="191"/>
                  </a:lnTo>
                  <a:lnTo>
                    <a:pt x="1343" y="184"/>
                  </a:lnTo>
                  <a:lnTo>
                    <a:pt x="1338" y="184"/>
                  </a:lnTo>
                  <a:lnTo>
                    <a:pt x="1333" y="183"/>
                  </a:lnTo>
                  <a:lnTo>
                    <a:pt x="1330" y="182"/>
                  </a:lnTo>
                  <a:lnTo>
                    <a:pt x="1326" y="179"/>
                  </a:lnTo>
                  <a:lnTo>
                    <a:pt x="1320" y="174"/>
                  </a:lnTo>
                  <a:lnTo>
                    <a:pt x="1315" y="166"/>
                  </a:lnTo>
                  <a:lnTo>
                    <a:pt x="1310" y="157"/>
                  </a:lnTo>
                  <a:lnTo>
                    <a:pt x="1307" y="146"/>
                  </a:lnTo>
                  <a:lnTo>
                    <a:pt x="1305" y="135"/>
                  </a:lnTo>
                  <a:lnTo>
                    <a:pt x="1301" y="124"/>
                  </a:lnTo>
                  <a:lnTo>
                    <a:pt x="1298" y="100"/>
                  </a:lnTo>
                  <a:lnTo>
                    <a:pt x="1293" y="78"/>
                  </a:lnTo>
                  <a:lnTo>
                    <a:pt x="1291" y="68"/>
                  </a:lnTo>
                  <a:lnTo>
                    <a:pt x="1286" y="60"/>
                  </a:lnTo>
                  <a:lnTo>
                    <a:pt x="1282" y="54"/>
                  </a:lnTo>
                  <a:lnTo>
                    <a:pt x="1276" y="49"/>
                  </a:lnTo>
                  <a:lnTo>
                    <a:pt x="1264" y="71"/>
                  </a:lnTo>
                  <a:lnTo>
                    <a:pt x="1240" y="109"/>
                  </a:lnTo>
                  <a:lnTo>
                    <a:pt x="1227" y="128"/>
                  </a:lnTo>
                  <a:lnTo>
                    <a:pt x="1214" y="144"/>
                  </a:lnTo>
                  <a:lnTo>
                    <a:pt x="1207" y="150"/>
                  </a:lnTo>
                  <a:lnTo>
                    <a:pt x="1200" y="156"/>
                  </a:lnTo>
                  <a:lnTo>
                    <a:pt x="1195" y="159"/>
                  </a:lnTo>
                  <a:lnTo>
                    <a:pt x="1189" y="160"/>
                  </a:lnTo>
                  <a:lnTo>
                    <a:pt x="1124" y="135"/>
                  </a:lnTo>
                  <a:lnTo>
                    <a:pt x="1113" y="139"/>
                  </a:lnTo>
                  <a:lnTo>
                    <a:pt x="1102" y="142"/>
                  </a:lnTo>
                  <a:lnTo>
                    <a:pt x="1088" y="144"/>
                  </a:lnTo>
                  <a:lnTo>
                    <a:pt x="1075" y="146"/>
                  </a:lnTo>
                  <a:lnTo>
                    <a:pt x="1047" y="147"/>
                  </a:lnTo>
                  <a:lnTo>
                    <a:pt x="1017" y="147"/>
                  </a:lnTo>
                  <a:lnTo>
                    <a:pt x="1016" y="152"/>
                  </a:lnTo>
                  <a:lnTo>
                    <a:pt x="1015" y="157"/>
                  </a:lnTo>
                  <a:lnTo>
                    <a:pt x="1013" y="161"/>
                  </a:lnTo>
                  <a:lnTo>
                    <a:pt x="1009" y="165"/>
                  </a:lnTo>
                  <a:lnTo>
                    <a:pt x="1006" y="168"/>
                  </a:lnTo>
                  <a:lnTo>
                    <a:pt x="1003" y="170"/>
                  </a:lnTo>
                  <a:lnTo>
                    <a:pt x="1000" y="172"/>
                  </a:lnTo>
                  <a:lnTo>
                    <a:pt x="997" y="172"/>
                  </a:lnTo>
                  <a:lnTo>
                    <a:pt x="992" y="173"/>
                  </a:lnTo>
                  <a:lnTo>
                    <a:pt x="987" y="175"/>
                  </a:lnTo>
                  <a:lnTo>
                    <a:pt x="985" y="175"/>
                  </a:lnTo>
                  <a:lnTo>
                    <a:pt x="982" y="175"/>
                  </a:lnTo>
                  <a:lnTo>
                    <a:pt x="980" y="174"/>
                  </a:lnTo>
                  <a:lnTo>
                    <a:pt x="978" y="172"/>
                  </a:lnTo>
                  <a:lnTo>
                    <a:pt x="976" y="176"/>
                  </a:lnTo>
                  <a:lnTo>
                    <a:pt x="972" y="179"/>
                  </a:lnTo>
                  <a:lnTo>
                    <a:pt x="967" y="183"/>
                  </a:lnTo>
                  <a:lnTo>
                    <a:pt x="960" y="187"/>
                  </a:lnTo>
                  <a:lnTo>
                    <a:pt x="941" y="194"/>
                  </a:lnTo>
                  <a:lnTo>
                    <a:pt x="920" y="200"/>
                  </a:lnTo>
                  <a:lnTo>
                    <a:pt x="879" y="212"/>
                  </a:lnTo>
                  <a:lnTo>
                    <a:pt x="858" y="216"/>
                  </a:lnTo>
                  <a:lnTo>
                    <a:pt x="851" y="215"/>
                  </a:lnTo>
                  <a:lnTo>
                    <a:pt x="846" y="213"/>
                  </a:lnTo>
                  <a:lnTo>
                    <a:pt x="839" y="208"/>
                  </a:lnTo>
                  <a:lnTo>
                    <a:pt x="834" y="203"/>
                  </a:lnTo>
                  <a:lnTo>
                    <a:pt x="827" y="197"/>
                  </a:lnTo>
                  <a:lnTo>
                    <a:pt x="822" y="191"/>
                  </a:lnTo>
                  <a:lnTo>
                    <a:pt x="817" y="184"/>
                  </a:lnTo>
                  <a:lnTo>
                    <a:pt x="812" y="176"/>
                  </a:lnTo>
                  <a:lnTo>
                    <a:pt x="803" y="161"/>
                  </a:lnTo>
                  <a:lnTo>
                    <a:pt x="796" y="145"/>
                  </a:lnTo>
                  <a:lnTo>
                    <a:pt x="793" y="132"/>
                  </a:lnTo>
                  <a:lnTo>
                    <a:pt x="791" y="123"/>
                  </a:lnTo>
                  <a:lnTo>
                    <a:pt x="792" y="116"/>
                  </a:lnTo>
                  <a:lnTo>
                    <a:pt x="794" y="109"/>
                  </a:lnTo>
                  <a:lnTo>
                    <a:pt x="798" y="103"/>
                  </a:lnTo>
                  <a:lnTo>
                    <a:pt x="801" y="95"/>
                  </a:lnTo>
                  <a:lnTo>
                    <a:pt x="805" y="88"/>
                  </a:lnTo>
                  <a:lnTo>
                    <a:pt x="808" y="81"/>
                  </a:lnTo>
                  <a:lnTo>
                    <a:pt x="811" y="74"/>
                  </a:lnTo>
                  <a:lnTo>
                    <a:pt x="811" y="67"/>
                  </a:lnTo>
                  <a:lnTo>
                    <a:pt x="811" y="53"/>
                  </a:lnTo>
                  <a:lnTo>
                    <a:pt x="808" y="39"/>
                  </a:lnTo>
                  <a:lnTo>
                    <a:pt x="806" y="33"/>
                  </a:lnTo>
                  <a:lnTo>
                    <a:pt x="804" y="28"/>
                  </a:lnTo>
                  <a:lnTo>
                    <a:pt x="801" y="24"/>
                  </a:lnTo>
                  <a:lnTo>
                    <a:pt x="798" y="20"/>
                  </a:lnTo>
                  <a:lnTo>
                    <a:pt x="794" y="16"/>
                  </a:lnTo>
                  <a:lnTo>
                    <a:pt x="789" y="12"/>
                  </a:lnTo>
                  <a:lnTo>
                    <a:pt x="783" y="9"/>
                  </a:lnTo>
                  <a:lnTo>
                    <a:pt x="778" y="7"/>
                  </a:lnTo>
                  <a:lnTo>
                    <a:pt x="762" y="3"/>
                  </a:lnTo>
                  <a:lnTo>
                    <a:pt x="745" y="0"/>
                  </a:lnTo>
                  <a:lnTo>
                    <a:pt x="739" y="10"/>
                  </a:lnTo>
                  <a:lnTo>
                    <a:pt x="733" y="21"/>
                  </a:lnTo>
                  <a:lnTo>
                    <a:pt x="729" y="23"/>
                  </a:lnTo>
                  <a:lnTo>
                    <a:pt x="727" y="25"/>
                  </a:lnTo>
                  <a:lnTo>
                    <a:pt x="725" y="26"/>
                  </a:lnTo>
                  <a:lnTo>
                    <a:pt x="722" y="27"/>
                  </a:lnTo>
                  <a:lnTo>
                    <a:pt x="717" y="27"/>
                  </a:lnTo>
                  <a:lnTo>
                    <a:pt x="714" y="27"/>
                  </a:lnTo>
                  <a:lnTo>
                    <a:pt x="710" y="26"/>
                  </a:lnTo>
                  <a:lnTo>
                    <a:pt x="705" y="24"/>
                  </a:lnTo>
                  <a:lnTo>
                    <a:pt x="703" y="28"/>
                  </a:lnTo>
                  <a:lnTo>
                    <a:pt x="700" y="31"/>
                  </a:lnTo>
                  <a:lnTo>
                    <a:pt x="695" y="35"/>
                  </a:lnTo>
                  <a:lnTo>
                    <a:pt x="690" y="39"/>
                  </a:lnTo>
                  <a:lnTo>
                    <a:pt x="677" y="47"/>
                  </a:lnTo>
                  <a:lnTo>
                    <a:pt x="662" y="55"/>
                  </a:lnTo>
                  <a:lnTo>
                    <a:pt x="648" y="63"/>
                  </a:lnTo>
                  <a:lnTo>
                    <a:pt x="637" y="71"/>
                  </a:lnTo>
                  <a:lnTo>
                    <a:pt x="632" y="75"/>
                  </a:lnTo>
                  <a:lnTo>
                    <a:pt x="628" y="79"/>
                  </a:lnTo>
                  <a:lnTo>
                    <a:pt x="626" y="82"/>
                  </a:lnTo>
                  <a:lnTo>
                    <a:pt x="625" y="86"/>
                  </a:lnTo>
                  <a:lnTo>
                    <a:pt x="612" y="79"/>
                  </a:lnTo>
                  <a:lnTo>
                    <a:pt x="589" y="70"/>
                  </a:lnTo>
                  <a:lnTo>
                    <a:pt x="566" y="62"/>
                  </a:lnTo>
                  <a:lnTo>
                    <a:pt x="552" y="55"/>
                  </a:lnTo>
                  <a:lnTo>
                    <a:pt x="525" y="55"/>
                  </a:lnTo>
                  <a:lnTo>
                    <a:pt x="525" y="99"/>
                  </a:lnTo>
                  <a:lnTo>
                    <a:pt x="535" y="114"/>
                  </a:lnTo>
                  <a:lnTo>
                    <a:pt x="552" y="137"/>
                  </a:lnTo>
                  <a:lnTo>
                    <a:pt x="566" y="160"/>
                  </a:lnTo>
                  <a:lnTo>
                    <a:pt x="572" y="172"/>
                  </a:lnTo>
                  <a:lnTo>
                    <a:pt x="571" y="178"/>
                  </a:lnTo>
                  <a:lnTo>
                    <a:pt x="569" y="185"/>
                  </a:lnTo>
                  <a:lnTo>
                    <a:pt x="566" y="191"/>
                  </a:lnTo>
                  <a:lnTo>
                    <a:pt x="560" y="198"/>
                  </a:lnTo>
                  <a:lnTo>
                    <a:pt x="555" y="205"/>
                  </a:lnTo>
                  <a:lnTo>
                    <a:pt x="548" y="213"/>
                  </a:lnTo>
                  <a:lnTo>
                    <a:pt x="541" y="220"/>
                  </a:lnTo>
                  <a:lnTo>
                    <a:pt x="532" y="227"/>
                  </a:lnTo>
                  <a:lnTo>
                    <a:pt x="523" y="233"/>
                  </a:lnTo>
                  <a:lnTo>
                    <a:pt x="513" y="239"/>
                  </a:lnTo>
                  <a:lnTo>
                    <a:pt x="503" y="244"/>
                  </a:lnTo>
                  <a:lnTo>
                    <a:pt x="493" y="249"/>
                  </a:lnTo>
                  <a:lnTo>
                    <a:pt x="483" y="253"/>
                  </a:lnTo>
                  <a:lnTo>
                    <a:pt x="472" y="256"/>
                  </a:lnTo>
                  <a:lnTo>
                    <a:pt x="463" y="257"/>
                  </a:lnTo>
                  <a:lnTo>
                    <a:pt x="453" y="258"/>
                  </a:lnTo>
                  <a:lnTo>
                    <a:pt x="446" y="258"/>
                  </a:lnTo>
                  <a:lnTo>
                    <a:pt x="440" y="256"/>
                  </a:lnTo>
                  <a:lnTo>
                    <a:pt x="433" y="254"/>
                  </a:lnTo>
                  <a:lnTo>
                    <a:pt x="426" y="252"/>
                  </a:lnTo>
                  <a:lnTo>
                    <a:pt x="413" y="245"/>
                  </a:lnTo>
                  <a:lnTo>
                    <a:pt x="401" y="235"/>
                  </a:lnTo>
                  <a:lnTo>
                    <a:pt x="389" y="224"/>
                  </a:lnTo>
                  <a:lnTo>
                    <a:pt x="378" y="212"/>
                  </a:lnTo>
                  <a:lnTo>
                    <a:pt x="368" y="198"/>
                  </a:lnTo>
                  <a:lnTo>
                    <a:pt x="359" y="184"/>
                  </a:lnTo>
                  <a:lnTo>
                    <a:pt x="330" y="190"/>
                  </a:lnTo>
                  <a:lnTo>
                    <a:pt x="286" y="197"/>
                  </a:lnTo>
                  <a:lnTo>
                    <a:pt x="263" y="201"/>
                  </a:lnTo>
                  <a:lnTo>
                    <a:pt x="244" y="206"/>
                  </a:lnTo>
                  <a:lnTo>
                    <a:pt x="238" y="208"/>
                  </a:lnTo>
                  <a:lnTo>
                    <a:pt x="231" y="211"/>
                  </a:lnTo>
                  <a:lnTo>
                    <a:pt x="228" y="213"/>
                  </a:lnTo>
                  <a:lnTo>
                    <a:pt x="227" y="216"/>
                  </a:lnTo>
                  <a:lnTo>
                    <a:pt x="227" y="220"/>
                  </a:lnTo>
                  <a:lnTo>
                    <a:pt x="229" y="224"/>
                  </a:lnTo>
                  <a:lnTo>
                    <a:pt x="231" y="227"/>
                  </a:lnTo>
                  <a:lnTo>
                    <a:pt x="235" y="230"/>
                  </a:lnTo>
                  <a:lnTo>
                    <a:pt x="243" y="235"/>
                  </a:lnTo>
                  <a:lnTo>
                    <a:pt x="253" y="240"/>
                  </a:lnTo>
                  <a:lnTo>
                    <a:pt x="253" y="258"/>
                  </a:lnTo>
                  <a:lnTo>
                    <a:pt x="241" y="262"/>
                  </a:lnTo>
                  <a:lnTo>
                    <a:pt x="221" y="268"/>
                  </a:lnTo>
                  <a:lnTo>
                    <a:pt x="210" y="272"/>
                  </a:lnTo>
                  <a:lnTo>
                    <a:pt x="201" y="278"/>
                  </a:lnTo>
                  <a:lnTo>
                    <a:pt x="198" y="281"/>
                  </a:lnTo>
                  <a:lnTo>
                    <a:pt x="196" y="285"/>
                  </a:lnTo>
                  <a:lnTo>
                    <a:pt x="194" y="290"/>
                  </a:lnTo>
                  <a:lnTo>
                    <a:pt x="194" y="295"/>
                  </a:lnTo>
                  <a:lnTo>
                    <a:pt x="194" y="302"/>
                  </a:lnTo>
                  <a:lnTo>
                    <a:pt x="196" y="307"/>
                  </a:lnTo>
                  <a:lnTo>
                    <a:pt x="198" y="311"/>
                  </a:lnTo>
                  <a:lnTo>
                    <a:pt x="201" y="314"/>
                  </a:lnTo>
                  <a:lnTo>
                    <a:pt x="210" y="321"/>
                  </a:lnTo>
                  <a:lnTo>
                    <a:pt x="220" y="327"/>
                  </a:lnTo>
                  <a:lnTo>
                    <a:pt x="224" y="330"/>
                  </a:lnTo>
                  <a:lnTo>
                    <a:pt x="230" y="333"/>
                  </a:lnTo>
                  <a:lnTo>
                    <a:pt x="234" y="337"/>
                  </a:lnTo>
                  <a:lnTo>
                    <a:pt x="239" y="342"/>
                  </a:lnTo>
                  <a:lnTo>
                    <a:pt x="242" y="348"/>
                  </a:lnTo>
                  <a:lnTo>
                    <a:pt x="244" y="356"/>
                  </a:lnTo>
                  <a:lnTo>
                    <a:pt x="246" y="365"/>
                  </a:lnTo>
                  <a:lnTo>
                    <a:pt x="246" y="375"/>
                  </a:lnTo>
                  <a:lnTo>
                    <a:pt x="246" y="388"/>
                  </a:lnTo>
                  <a:lnTo>
                    <a:pt x="245" y="400"/>
                  </a:lnTo>
                  <a:lnTo>
                    <a:pt x="243" y="412"/>
                  </a:lnTo>
                  <a:lnTo>
                    <a:pt x="241" y="423"/>
                  </a:lnTo>
                  <a:lnTo>
                    <a:pt x="236" y="446"/>
                  </a:lnTo>
                  <a:lnTo>
                    <a:pt x="230" y="468"/>
                  </a:lnTo>
                  <a:lnTo>
                    <a:pt x="223" y="490"/>
                  </a:lnTo>
                  <a:lnTo>
                    <a:pt x="219" y="512"/>
                  </a:lnTo>
                  <a:lnTo>
                    <a:pt x="217" y="524"/>
                  </a:lnTo>
                  <a:lnTo>
                    <a:pt x="214" y="535"/>
                  </a:lnTo>
                  <a:lnTo>
                    <a:pt x="213" y="548"/>
                  </a:lnTo>
                  <a:lnTo>
                    <a:pt x="213" y="560"/>
                  </a:lnTo>
                  <a:lnTo>
                    <a:pt x="194" y="560"/>
                  </a:lnTo>
                  <a:lnTo>
                    <a:pt x="188" y="557"/>
                  </a:lnTo>
                  <a:lnTo>
                    <a:pt x="184" y="554"/>
                  </a:lnTo>
                  <a:lnTo>
                    <a:pt x="183" y="553"/>
                  </a:lnTo>
                  <a:lnTo>
                    <a:pt x="182" y="552"/>
                  </a:lnTo>
                  <a:lnTo>
                    <a:pt x="180" y="550"/>
                  </a:lnTo>
                  <a:lnTo>
                    <a:pt x="180" y="548"/>
                  </a:lnTo>
                  <a:lnTo>
                    <a:pt x="168" y="554"/>
                  </a:lnTo>
                  <a:lnTo>
                    <a:pt x="157" y="559"/>
                  </a:lnTo>
                  <a:lnTo>
                    <a:pt x="147" y="562"/>
                  </a:lnTo>
                  <a:lnTo>
                    <a:pt x="138" y="564"/>
                  </a:lnTo>
                  <a:lnTo>
                    <a:pt x="119" y="566"/>
                  </a:lnTo>
                  <a:lnTo>
                    <a:pt x="100" y="567"/>
                  </a:lnTo>
                  <a:lnTo>
                    <a:pt x="96" y="567"/>
                  </a:lnTo>
                  <a:lnTo>
                    <a:pt x="93" y="569"/>
                  </a:lnTo>
                  <a:lnTo>
                    <a:pt x="90" y="573"/>
                  </a:lnTo>
                  <a:lnTo>
                    <a:pt x="88" y="576"/>
                  </a:lnTo>
                  <a:lnTo>
                    <a:pt x="85" y="584"/>
                  </a:lnTo>
                  <a:lnTo>
                    <a:pt x="81" y="591"/>
                  </a:lnTo>
                  <a:lnTo>
                    <a:pt x="65" y="607"/>
                  </a:lnTo>
                  <a:lnTo>
                    <a:pt x="51" y="624"/>
                  </a:lnTo>
                  <a:lnTo>
                    <a:pt x="38" y="643"/>
                  </a:lnTo>
                  <a:lnTo>
                    <a:pt x="26" y="665"/>
                  </a:lnTo>
                  <a:lnTo>
                    <a:pt x="20" y="676"/>
                  </a:lnTo>
                  <a:lnTo>
                    <a:pt x="16" y="687"/>
                  </a:lnTo>
                  <a:lnTo>
                    <a:pt x="11" y="699"/>
                  </a:lnTo>
                  <a:lnTo>
                    <a:pt x="7" y="711"/>
                  </a:lnTo>
                  <a:lnTo>
                    <a:pt x="5" y="723"/>
                  </a:lnTo>
                  <a:lnTo>
                    <a:pt x="3" y="734"/>
                  </a:lnTo>
                  <a:lnTo>
                    <a:pt x="1" y="746"/>
                  </a:lnTo>
                  <a:lnTo>
                    <a:pt x="0" y="757"/>
                  </a:lnTo>
                  <a:lnTo>
                    <a:pt x="1" y="767"/>
                  </a:lnTo>
                  <a:lnTo>
                    <a:pt x="4" y="777"/>
                  </a:lnTo>
                  <a:lnTo>
                    <a:pt x="7" y="787"/>
                  </a:lnTo>
                  <a:lnTo>
                    <a:pt x="11" y="799"/>
                  </a:lnTo>
                  <a:lnTo>
                    <a:pt x="17" y="811"/>
                  </a:lnTo>
                  <a:lnTo>
                    <a:pt x="22" y="824"/>
                  </a:lnTo>
                  <a:lnTo>
                    <a:pt x="30" y="836"/>
                  </a:lnTo>
                  <a:lnTo>
                    <a:pt x="38" y="848"/>
                  </a:lnTo>
                  <a:lnTo>
                    <a:pt x="46" y="859"/>
                  </a:lnTo>
                  <a:lnTo>
                    <a:pt x="56" y="870"/>
                  </a:lnTo>
                  <a:lnTo>
                    <a:pt x="66" y="880"/>
                  </a:lnTo>
                  <a:lnTo>
                    <a:pt x="76" y="889"/>
                  </a:lnTo>
                  <a:lnTo>
                    <a:pt x="87" y="896"/>
                  </a:lnTo>
                  <a:lnTo>
                    <a:pt x="98" y="901"/>
                  </a:lnTo>
                  <a:lnTo>
                    <a:pt x="104" y="903"/>
                  </a:lnTo>
                  <a:lnTo>
                    <a:pt x="109" y="904"/>
                  </a:lnTo>
                  <a:lnTo>
                    <a:pt x="115" y="905"/>
                  </a:lnTo>
                  <a:lnTo>
                    <a:pt x="120" y="905"/>
                  </a:lnTo>
                  <a:lnTo>
                    <a:pt x="130" y="904"/>
                  </a:lnTo>
                  <a:lnTo>
                    <a:pt x="138" y="902"/>
                  </a:lnTo>
                  <a:lnTo>
                    <a:pt x="146" y="898"/>
                  </a:lnTo>
                  <a:lnTo>
                    <a:pt x="153" y="893"/>
                  </a:lnTo>
                  <a:lnTo>
                    <a:pt x="161" y="889"/>
                  </a:lnTo>
                  <a:lnTo>
                    <a:pt x="168" y="885"/>
                  </a:lnTo>
                  <a:lnTo>
                    <a:pt x="177" y="882"/>
                  </a:lnTo>
                  <a:lnTo>
                    <a:pt x="187" y="881"/>
                  </a:lnTo>
                  <a:lnTo>
                    <a:pt x="189" y="903"/>
                  </a:lnTo>
                  <a:lnTo>
                    <a:pt x="190" y="934"/>
                  </a:lnTo>
                  <a:lnTo>
                    <a:pt x="190" y="942"/>
                  </a:lnTo>
                  <a:lnTo>
                    <a:pt x="191" y="949"/>
                  </a:lnTo>
                  <a:lnTo>
                    <a:pt x="194" y="956"/>
                  </a:lnTo>
                  <a:lnTo>
                    <a:pt x="196" y="961"/>
                  </a:lnTo>
                  <a:lnTo>
                    <a:pt x="199" y="966"/>
                  </a:lnTo>
                  <a:lnTo>
                    <a:pt x="202" y="970"/>
                  </a:lnTo>
                  <a:lnTo>
                    <a:pt x="208" y="972"/>
                  </a:lnTo>
                  <a:lnTo>
                    <a:pt x="213" y="973"/>
                  </a:lnTo>
                  <a:lnTo>
                    <a:pt x="233" y="97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0">
              <a:extLst>
                <a:ext uri="{FF2B5EF4-FFF2-40B4-BE49-F238E27FC236}">
                  <a16:creationId xmlns="" xmlns:a16="http://schemas.microsoft.com/office/drawing/2014/main" id="{ED56929E-3797-D549-B7DC-F261C74BEDDC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4289425" y="2454275"/>
              <a:ext cx="69850" cy="49213"/>
            </a:xfrm>
            <a:custGeom>
              <a:avLst/>
              <a:gdLst>
                <a:gd name="T0" fmla="*/ 94 w 161"/>
                <a:gd name="T1" fmla="*/ 0 h 93"/>
                <a:gd name="T2" fmla="*/ 107 w 161"/>
                <a:gd name="T3" fmla="*/ 18 h 93"/>
                <a:gd name="T4" fmla="*/ 112 w 161"/>
                <a:gd name="T5" fmla="*/ 12 h 93"/>
                <a:gd name="T6" fmla="*/ 117 w 161"/>
                <a:gd name="T7" fmla="*/ 8 h 93"/>
                <a:gd name="T8" fmla="*/ 122 w 161"/>
                <a:gd name="T9" fmla="*/ 5 h 93"/>
                <a:gd name="T10" fmla="*/ 127 w 161"/>
                <a:gd name="T11" fmla="*/ 3 h 93"/>
                <a:gd name="T12" fmla="*/ 137 w 161"/>
                <a:gd name="T13" fmla="*/ 1 h 93"/>
                <a:gd name="T14" fmla="*/ 148 w 161"/>
                <a:gd name="T15" fmla="*/ 0 h 93"/>
                <a:gd name="T16" fmla="*/ 151 w 161"/>
                <a:gd name="T17" fmla="*/ 0 h 93"/>
                <a:gd name="T18" fmla="*/ 161 w 161"/>
                <a:gd name="T19" fmla="*/ 0 h 93"/>
                <a:gd name="T20" fmla="*/ 161 w 161"/>
                <a:gd name="T21" fmla="*/ 92 h 93"/>
                <a:gd name="T22" fmla="*/ 155 w 161"/>
                <a:gd name="T23" fmla="*/ 93 h 93"/>
                <a:gd name="T24" fmla="*/ 150 w 161"/>
                <a:gd name="T25" fmla="*/ 93 h 93"/>
                <a:gd name="T26" fmla="*/ 145 w 161"/>
                <a:gd name="T27" fmla="*/ 92 h 93"/>
                <a:gd name="T28" fmla="*/ 140 w 161"/>
                <a:gd name="T29" fmla="*/ 91 h 93"/>
                <a:gd name="T30" fmla="*/ 129 w 161"/>
                <a:gd name="T31" fmla="*/ 88 h 93"/>
                <a:gd name="T32" fmla="*/ 120 w 161"/>
                <a:gd name="T33" fmla="*/ 82 h 93"/>
                <a:gd name="T34" fmla="*/ 111 w 161"/>
                <a:gd name="T35" fmla="*/ 75 h 93"/>
                <a:gd name="T36" fmla="*/ 104 w 161"/>
                <a:gd name="T37" fmla="*/ 67 h 93"/>
                <a:gd name="T38" fmla="*/ 97 w 161"/>
                <a:gd name="T39" fmla="*/ 59 h 93"/>
                <a:gd name="T40" fmla="*/ 94 w 161"/>
                <a:gd name="T41" fmla="*/ 49 h 93"/>
                <a:gd name="T42" fmla="*/ 92 w 161"/>
                <a:gd name="T43" fmla="*/ 50 h 93"/>
                <a:gd name="T44" fmla="*/ 89 w 161"/>
                <a:gd name="T45" fmla="*/ 51 h 93"/>
                <a:gd name="T46" fmla="*/ 86 w 161"/>
                <a:gd name="T47" fmla="*/ 51 h 93"/>
                <a:gd name="T48" fmla="*/ 84 w 161"/>
                <a:gd name="T49" fmla="*/ 51 h 93"/>
                <a:gd name="T50" fmla="*/ 78 w 161"/>
                <a:gd name="T51" fmla="*/ 50 h 93"/>
                <a:gd name="T52" fmla="*/ 74 w 161"/>
                <a:gd name="T53" fmla="*/ 49 h 93"/>
                <a:gd name="T54" fmla="*/ 65 w 161"/>
                <a:gd name="T55" fmla="*/ 48 h 93"/>
                <a:gd name="T56" fmla="*/ 55 w 161"/>
                <a:gd name="T57" fmla="*/ 45 h 93"/>
                <a:gd name="T58" fmla="*/ 44 w 161"/>
                <a:gd name="T59" fmla="*/ 40 h 93"/>
                <a:gd name="T60" fmla="*/ 32 w 161"/>
                <a:gd name="T61" fmla="*/ 34 h 93"/>
                <a:gd name="T62" fmla="*/ 21 w 161"/>
                <a:gd name="T63" fmla="*/ 26 h 93"/>
                <a:gd name="T64" fmla="*/ 12 w 161"/>
                <a:gd name="T65" fmla="*/ 18 h 93"/>
                <a:gd name="T66" fmla="*/ 8 w 161"/>
                <a:gd name="T67" fmla="*/ 14 h 93"/>
                <a:gd name="T68" fmla="*/ 5 w 161"/>
                <a:gd name="T69" fmla="*/ 9 h 93"/>
                <a:gd name="T70" fmla="*/ 3 w 161"/>
                <a:gd name="T71" fmla="*/ 5 h 93"/>
                <a:gd name="T72" fmla="*/ 0 w 161"/>
                <a:gd name="T73" fmla="*/ 0 h 93"/>
                <a:gd name="T74" fmla="*/ 94 w 161"/>
                <a:gd name="T75" fmla="*/ 0 h 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61" h="93">
                  <a:moveTo>
                    <a:pt x="94" y="0"/>
                  </a:moveTo>
                  <a:lnTo>
                    <a:pt x="107" y="18"/>
                  </a:lnTo>
                  <a:lnTo>
                    <a:pt x="112" y="12"/>
                  </a:lnTo>
                  <a:lnTo>
                    <a:pt x="117" y="8"/>
                  </a:lnTo>
                  <a:lnTo>
                    <a:pt x="122" y="5"/>
                  </a:lnTo>
                  <a:lnTo>
                    <a:pt x="127" y="3"/>
                  </a:lnTo>
                  <a:lnTo>
                    <a:pt x="137" y="1"/>
                  </a:lnTo>
                  <a:lnTo>
                    <a:pt x="148" y="0"/>
                  </a:lnTo>
                  <a:lnTo>
                    <a:pt x="151" y="0"/>
                  </a:lnTo>
                  <a:lnTo>
                    <a:pt x="161" y="0"/>
                  </a:lnTo>
                  <a:lnTo>
                    <a:pt x="161" y="92"/>
                  </a:lnTo>
                  <a:lnTo>
                    <a:pt x="155" y="93"/>
                  </a:lnTo>
                  <a:lnTo>
                    <a:pt x="150" y="93"/>
                  </a:lnTo>
                  <a:lnTo>
                    <a:pt x="145" y="92"/>
                  </a:lnTo>
                  <a:lnTo>
                    <a:pt x="140" y="91"/>
                  </a:lnTo>
                  <a:lnTo>
                    <a:pt x="129" y="88"/>
                  </a:lnTo>
                  <a:lnTo>
                    <a:pt x="120" y="82"/>
                  </a:lnTo>
                  <a:lnTo>
                    <a:pt x="111" y="75"/>
                  </a:lnTo>
                  <a:lnTo>
                    <a:pt x="104" y="67"/>
                  </a:lnTo>
                  <a:lnTo>
                    <a:pt x="97" y="59"/>
                  </a:lnTo>
                  <a:lnTo>
                    <a:pt x="94" y="49"/>
                  </a:lnTo>
                  <a:lnTo>
                    <a:pt x="92" y="50"/>
                  </a:lnTo>
                  <a:lnTo>
                    <a:pt x="89" y="51"/>
                  </a:lnTo>
                  <a:lnTo>
                    <a:pt x="86" y="51"/>
                  </a:lnTo>
                  <a:lnTo>
                    <a:pt x="84" y="51"/>
                  </a:lnTo>
                  <a:lnTo>
                    <a:pt x="78" y="50"/>
                  </a:lnTo>
                  <a:lnTo>
                    <a:pt x="74" y="49"/>
                  </a:lnTo>
                  <a:lnTo>
                    <a:pt x="65" y="48"/>
                  </a:lnTo>
                  <a:lnTo>
                    <a:pt x="55" y="45"/>
                  </a:lnTo>
                  <a:lnTo>
                    <a:pt x="44" y="40"/>
                  </a:lnTo>
                  <a:lnTo>
                    <a:pt x="32" y="34"/>
                  </a:lnTo>
                  <a:lnTo>
                    <a:pt x="21" y="26"/>
                  </a:lnTo>
                  <a:lnTo>
                    <a:pt x="12" y="18"/>
                  </a:lnTo>
                  <a:lnTo>
                    <a:pt x="8" y="14"/>
                  </a:lnTo>
                  <a:lnTo>
                    <a:pt x="5" y="9"/>
                  </a:lnTo>
                  <a:lnTo>
                    <a:pt x="3" y="5"/>
                  </a:lnTo>
                  <a:lnTo>
                    <a:pt x="0" y="0"/>
                  </a:lnTo>
                  <a:lnTo>
                    <a:pt x="94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1">
              <a:extLst>
                <a:ext uri="{FF2B5EF4-FFF2-40B4-BE49-F238E27FC236}">
                  <a16:creationId xmlns="" xmlns:a16="http://schemas.microsoft.com/office/drawing/2014/main" id="{2F414AA0-44D4-5E4A-8C86-48A1A9C55FA0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3787775" y="2328863"/>
              <a:ext cx="82550" cy="160337"/>
            </a:xfrm>
            <a:custGeom>
              <a:avLst/>
              <a:gdLst>
                <a:gd name="T0" fmla="*/ 38 w 192"/>
                <a:gd name="T1" fmla="*/ 3 h 307"/>
                <a:gd name="T2" fmla="*/ 37 w 192"/>
                <a:gd name="T3" fmla="*/ 0 h 307"/>
                <a:gd name="T4" fmla="*/ 57 w 192"/>
                <a:gd name="T5" fmla="*/ 3 h 307"/>
                <a:gd name="T6" fmla="*/ 110 w 192"/>
                <a:gd name="T7" fmla="*/ 14 h 307"/>
                <a:gd name="T8" fmla="*/ 155 w 192"/>
                <a:gd name="T9" fmla="*/ 25 h 307"/>
                <a:gd name="T10" fmla="*/ 181 w 192"/>
                <a:gd name="T11" fmla="*/ 28 h 307"/>
                <a:gd name="T12" fmla="*/ 192 w 192"/>
                <a:gd name="T13" fmla="*/ 35 h 307"/>
                <a:gd name="T14" fmla="*/ 188 w 192"/>
                <a:gd name="T15" fmla="*/ 47 h 307"/>
                <a:gd name="T16" fmla="*/ 175 w 192"/>
                <a:gd name="T17" fmla="*/ 82 h 307"/>
                <a:gd name="T18" fmla="*/ 158 w 192"/>
                <a:gd name="T19" fmla="*/ 127 h 307"/>
                <a:gd name="T20" fmla="*/ 147 w 192"/>
                <a:gd name="T21" fmla="*/ 165 h 307"/>
                <a:gd name="T22" fmla="*/ 146 w 192"/>
                <a:gd name="T23" fmla="*/ 207 h 307"/>
                <a:gd name="T24" fmla="*/ 144 w 192"/>
                <a:gd name="T25" fmla="*/ 249 h 307"/>
                <a:gd name="T26" fmla="*/ 134 w 192"/>
                <a:gd name="T27" fmla="*/ 277 h 307"/>
                <a:gd name="T28" fmla="*/ 106 w 192"/>
                <a:gd name="T29" fmla="*/ 296 h 307"/>
                <a:gd name="T30" fmla="*/ 83 w 192"/>
                <a:gd name="T31" fmla="*/ 303 h 307"/>
                <a:gd name="T32" fmla="*/ 72 w 192"/>
                <a:gd name="T33" fmla="*/ 307 h 307"/>
                <a:gd name="T34" fmla="*/ 52 w 192"/>
                <a:gd name="T35" fmla="*/ 305 h 307"/>
                <a:gd name="T36" fmla="*/ 32 w 192"/>
                <a:gd name="T37" fmla="*/ 291 h 307"/>
                <a:gd name="T38" fmla="*/ 30 w 192"/>
                <a:gd name="T39" fmla="*/ 277 h 307"/>
                <a:gd name="T40" fmla="*/ 22 w 192"/>
                <a:gd name="T41" fmla="*/ 257 h 307"/>
                <a:gd name="T42" fmla="*/ 10 w 192"/>
                <a:gd name="T43" fmla="*/ 231 h 307"/>
                <a:gd name="T44" fmla="*/ 2 w 192"/>
                <a:gd name="T45" fmla="*/ 211 h 307"/>
                <a:gd name="T46" fmla="*/ 0 w 192"/>
                <a:gd name="T47" fmla="*/ 197 h 307"/>
                <a:gd name="T48" fmla="*/ 0 w 192"/>
                <a:gd name="T49" fmla="*/ 180 h 307"/>
                <a:gd name="T50" fmla="*/ 2 w 192"/>
                <a:gd name="T51" fmla="*/ 165 h 307"/>
                <a:gd name="T52" fmla="*/ 11 w 192"/>
                <a:gd name="T53" fmla="*/ 145 h 307"/>
                <a:gd name="T54" fmla="*/ 33 w 192"/>
                <a:gd name="T55" fmla="*/ 109 h 307"/>
                <a:gd name="T56" fmla="*/ 48 w 192"/>
                <a:gd name="T57" fmla="*/ 81 h 307"/>
                <a:gd name="T58" fmla="*/ 52 w 192"/>
                <a:gd name="T59" fmla="*/ 62 h 307"/>
                <a:gd name="T60" fmla="*/ 53 w 192"/>
                <a:gd name="T61" fmla="*/ 41 h 307"/>
                <a:gd name="T62" fmla="*/ 55 w 192"/>
                <a:gd name="T63" fmla="*/ 30 h 307"/>
                <a:gd name="T64" fmla="*/ 57 w 192"/>
                <a:gd name="T65" fmla="*/ 26 h 307"/>
                <a:gd name="T66" fmla="*/ 60 w 192"/>
                <a:gd name="T67" fmla="*/ 22 h 307"/>
                <a:gd name="T68" fmla="*/ 44 w 192"/>
                <a:gd name="T69" fmla="*/ 7 h 3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92" h="307">
                  <a:moveTo>
                    <a:pt x="44" y="7"/>
                  </a:moveTo>
                  <a:lnTo>
                    <a:pt x="38" y="3"/>
                  </a:lnTo>
                  <a:lnTo>
                    <a:pt x="35" y="1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57" y="3"/>
                  </a:lnTo>
                  <a:lnTo>
                    <a:pt x="82" y="8"/>
                  </a:lnTo>
                  <a:lnTo>
                    <a:pt x="110" y="14"/>
                  </a:lnTo>
                  <a:lnTo>
                    <a:pt x="141" y="22"/>
                  </a:lnTo>
                  <a:lnTo>
                    <a:pt x="155" y="25"/>
                  </a:lnTo>
                  <a:lnTo>
                    <a:pt x="169" y="27"/>
                  </a:lnTo>
                  <a:lnTo>
                    <a:pt x="181" y="28"/>
                  </a:lnTo>
                  <a:lnTo>
                    <a:pt x="192" y="29"/>
                  </a:lnTo>
                  <a:lnTo>
                    <a:pt x="192" y="35"/>
                  </a:lnTo>
                  <a:lnTo>
                    <a:pt x="192" y="41"/>
                  </a:lnTo>
                  <a:lnTo>
                    <a:pt x="188" y="47"/>
                  </a:lnTo>
                  <a:lnTo>
                    <a:pt x="183" y="61"/>
                  </a:lnTo>
                  <a:lnTo>
                    <a:pt x="175" y="82"/>
                  </a:lnTo>
                  <a:lnTo>
                    <a:pt x="167" y="104"/>
                  </a:lnTo>
                  <a:lnTo>
                    <a:pt x="158" y="127"/>
                  </a:lnTo>
                  <a:lnTo>
                    <a:pt x="152" y="148"/>
                  </a:lnTo>
                  <a:lnTo>
                    <a:pt x="147" y="165"/>
                  </a:lnTo>
                  <a:lnTo>
                    <a:pt x="146" y="176"/>
                  </a:lnTo>
                  <a:lnTo>
                    <a:pt x="146" y="207"/>
                  </a:lnTo>
                  <a:lnTo>
                    <a:pt x="146" y="234"/>
                  </a:lnTo>
                  <a:lnTo>
                    <a:pt x="144" y="249"/>
                  </a:lnTo>
                  <a:lnTo>
                    <a:pt x="141" y="263"/>
                  </a:lnTo>
                  <a:lnTo>
                    <a:pt x="134" y="277"/>
                  </a:lnTo>
                  <a:lnTo>
                    <a:pt x="127" y="294"/>
                  </a:lnTo>
                  <a:lnTo>
                    <a:pt x="106" y="296"/>
                  </a:lnTo>
                  <a:lnTo>
                    <a:pt x="91" y="300"/>
                  </a:lnTo>
                  <a:lnTo>
                    <a:pt x="83" y="303"/>
                  </a:lnTo>
                  <a:lnTo>
                    <a:pt x="77" y="306"/>
                  </a:lnTo>
                  <a:lnTo>
                    <a:pt x="72" y="307"/>
                  </a:lnTo>
                  <a:lnTo>
                    <a:pt x="64" y="307"/>
                  </a:lnTo>
                  <a:lnTo>
                    <a:pt x="52" y="305"/>
                  </a:lnTo>
                  <a:lnTo>
                    <a:pt x="33" y="300"/>
                  </a:lnTo>
                  <a:lnTo>
                    <a:pt x="32" y="291"/>
                  </a:lnTo>
                  <a:lnTo>
                    <a:pt x="32" y="284"/>
                  </a:lnTo>
                  <a:lnTo>
                    <a:pt x="30" y="277"/>
                  </a:lnTo>
                  <a:lnTo>
                    <a:pt x="28" y="270"/>
                  </a:lnTo>
                  <a:lnTo>
                    <a:pt x="22" y="257"/>
                  </a:lnTo>
                  <a:lnTo>
                    <a:pt x="17" y="244"/>
                  </a:lnTo>
                  <a:lnTo>
                    <a:pt x="10" y="231"/>
                  </a:lnTo>
                  <a:lnTo>
                    <a:pt x="5" y="218"/>
                  </a:lnTo>
                  <a:lnTo>
                    <a:pt x="2" y="211"/>
                  </a:lnTo>
                  <a:lnTo>
                    <a:pt x="1" y="204"/>
                  </a:lnTo>
                  <a:lnTo>
                    <a:pt x="0" y="197"/>
                  </a:lnTo>
                  <a:lnTo>
                    <a:pt x="0" y="189"/>
                  </a:lnTo>
                  <a:lnTo>
                    <a:pt x="0" y="180"/>
                  </a:lnTo>
                  <a:lnTo>
                    <a:pt x="1" y="173"/>
                  </a:lnTo>
                  <a:lnTo>
                    <a:pt x="2" y="165"/>
                  </a:lnTo>
                  <a:lnTo>
                    <a:pt x="5" y="158"/>
                  </a:lnTo>
                  <a:lnTo>
                    <a:pt x="11" y="145"/>
                  </a:lnTo>
                  <a:lnTo>
                    <a:pt x="18" y="133"/>
                  </a:lnTo>
                  <a:lnTo>
                    <a:pt x="33" y="109"/>
                  </a:lnTo>
                  <a:lnTo>
                    <a:pt x="46" y="90"/>
                  </a:lnTo>
                  <a:lnTo>
                    <a:pt x="48" y="81"/>
                  </a:lnTo>
                  <a:lnTo>
                    <a:pt x="50" y="72"/>
                  </a:lnTo>
                  <a:lnTo>
                    <a:pt x="52" y="62"/>
                  </a:lnTo>
                  <a:lnTo>
                    <a:pt x="53" y="53"/>
                  </a:lnTo>
                  <a:lnTo>
                    <a:pt x="53" y="41"/>
                  </a:lnTo>
                  <a:lnTo>
                    <a:pt x="54" y="34"/>
                  </a:lnTo>
                  <a:lnTo>
                    <a:pt x="55" y="30"/>
                  </a:lnTo>
                  <a:lnTo>
                    <a:pt x="56" y="28"/>
                  </a:lnTo>
                  <a:lnTo>
                    <a:pt x="57" y="26"/>
                  </a:lnTo>
                  <a:lnTo>
                    <a:pt x="58" y="25"/>
                  </a:lnTo>
                  <a:lnTo>
                    <a:pt x="60" y="22"/>
                  </a:lnTo>
                  <a:lnTo>
                    <a:pt x="60" y="16"/>
                  </a:lnTo>
                  <a:lnTo>
                    <a:pt x="44" y="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2">
              <a:extLst>
                <a:ext uri="{FF2B5EF4-FFF2-40B4-BE49-F238E27FC236}">
                  <a16:creationId xmlns="" xmlns:a16="http://schemas.microsoft.com/office/drawing/2014/main" id="{43B970DE-AE17-9646-81EF-80253CED00CF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3868738" y="1814513"/>
              <a:ext cx="171450" cy="269875"/>
            </a:xfrm>
            <a:custGeom>
              <a:avLst/>
              <a:gdLst>
                <a:gd name="T0" fmla="*/ 26 w 398"/>
                <a:gd name="T1" fmla="*/ 2 h 518"/>
                <a:gd name="T2" fmla="*/ 95 w 398"/>
                <a:gd name="T3" fmla="*/ 13 h 518"/>
                <a:gd name="T4" fmla="*/ 116 w 398"/>
                <a:gd name="T5" fmla="*/ 23 h 518"/>
                <a:gd name="T6" fmla="*/ 80 w 398"/>
                <a:gd name="T7" fmla="*/ 47 h 518"/>
                <a:gd name="T8" fmla="*/ 64 w 398"/>
                <a:gd name="T9" fmla="*/ 62 h 518"/>
                <a:gd name="T10" fmla="*/ 77 w 398"/>
                <a:gd name="T11" fmla="*/ 69 h 518"/>
                <a:gd name="T12" fmla="*/ 167 w 398"/>
                <a:gd name="T13" fmla="*/ 79 h 518"/>
                <a:gd name="T14" fmla="*/ 210 w 398"/>
                <a:gd name="T15" fmla="*/ 109 h 518"/>
                <a:gd name="T16" fmla="*/ 154 w 398"/>
                <a:gd name="T17" fmla="*/ 127 h 518"/>
                <a:gd name="T18" fmla="*/ 147 w 398"/>
                <a:gd name="T19" fmla="*/ 138 h 518"/>
                <a:gd name="T20" fmla="*/ 191 w 398"/>
                <a:gd name="T21" fmla="*/ 143 h 518"/>
                <a:gd name="T22" fmla="*/ 211 w 398"/>
                <a:gd name="T23" fmla="*/ 156 h 518"/>
                <a:gd name="T24" fmla="*/ 243 w 398"/>
                <a:gd name="T25" fmla="*/ 191 h 518"/>
                <a:gd name="T26" fmla="*/ 258 w 398"/>
                <a:gd name="T27" fmla="*/ 212 h 518"/>
                <a:gd name="T28" fmla="*/ 260 w 398"/>
                <a:gd name="T29" fmla="*/ 237 h 518"/>
                <a:gd name="T30" fmla="*/ 272 w 398"/>
                <a:gd name="T31" fmla="*/ 254 h 518"/>
                <a:gd name="T32" fmla="*/ 286 w 398"/>
                <a:gd name="T33" fmla="*/ 279 h 518"/>
                <a:gd name="T34" fmla="*/ 306 w 398"/>
                <a:gd name="T35" fmla="*/ 297 h 518"/>
                <a:gd name="T36" fmla="*/ 327 w 398"/>
                <a:gd name="T37" fmla="*/ 320 h 518"/>
                <a:gd name="T38" fmla="*/ 346 w 398"/>
                <a:gd name="T39" fmla="*/ 337 h 518"/>
                <a:gd name="T40" fmla="*/ 370 w 398"/>
                <a:gd name="T41" fmla="*/ 341 h 518"/>
                <a:gd name="T42" fmla="*/ 396 w 398"/>
                <a:gd name="T43" fmla="*/ 365 h 518"/>
                <a:gd name="T44" fmla="*/ 395 w 398"/>
                <a:gd name="T45" fmla="*/ 395 h 518"/>
                <a:gd name="T46" fmla="*/ 382 w 398"/>
                <a:gd name="T47" fmla="*/ 404 h 518"/>
                <a:gd name="T48" fmla="*/ 367 w 398"/>
                <a:gd name="T49" fmla="*/ 415 h 518"/>
                <a:gd name="T50" fmla="*/ 368 w 398"/>
                <a:gd name="T51" fmla="*/ 426 h 518"/>
                <a:gd name="T52" fmla="*/ 376 w 398"/>
                <a:gd name="T53" fmla="*/ 443 h 518"/>
                <a:gd name="T54" fmla="*/ 359 w 398"/>
                <a:gd name="T55" fmla="*/ 463 h 518"/>
                <a:gd name="T56" fmla="*/ 146 w 398"/>
                <a:gd name="T57" fmla="*/ 500 h 518"/>
                <a:gd name="T58" fmla="*/ 68 w 398"/>
                <a:gd name="T59" fmla="*/ 508 h 518"/>
                <a:gd name="T60" fmla="*/ 53 w 398"/>
                <a:gd name="T61" fmla="*/ 518 h 518"/>
                <a:gd name="T62" fmla="*/ 58 w 398"/>
                <a:gd name="T63" fmla="*/ 493 h 518"/>
                <a:gd name="T64" fmla="*/ 71 w 398"/>
                <a:gd name="T65" fmla="*/ 476 h 518"/>
                <a:gd name="T66" fmla="*/ 114 w 398"/>
                <a:gd name="T67" fmla="*/ 458 h 518"/>
                <a:gd name="T68" fmla="*/ 172 w 398"/>
                <a:gd name="T69" fmla="*/ 439 h 518"/>
                <a:gd name="T70" fmla="*/ 179 w 398"/>
                <a:gd name="T71" fmla="*/ 426 h 518"/>
                <a:gd name="T72" fmla="*/ 171 w 398"/>
                <a:gd name="T73" fmla="*/ 434 h 518"/>
                <a:gd name="T74" fmla="*/ 111 w 398"/>
                <a:gd name="T75" fmla="*/ 432 h 518"/>
                <a:gd name="T76" fmla="*/ 76 w 398"/>
                <a:gd name="T77" fmla="*/ 420 h 518"/>
                <a:gd name="T78" fmla="*/ 77 w 398"/>
                <a:gd name="T79" fmla="*/ 402 h 518"/>
                <a:gd name="T80" fmla="*/ 95 w 398"/>
                <a:gd name="T81" fmla="*/ 391 h 518"/>
                <a:gd name="T82" fmla="*/ 87 w 398"/>
                <a:gd name="T83" fmla="*/ 352 h 518"/>
                <a:gd name="T84" fmla="*/ 105 w 398"/>
                <a:gd name="T85" fmla="*/ 329 h 518"/>
                <a:gd name="T86" fmla="*/ 154 w 398"/>
                <a:gd name="T87" fmla="*/ 309 h 518"/>
                <a:gd name="T88" fmla="*/ 172 w 398"/>
                <a:gd name="T89" fmla="*/ 291 h 518"/>
                <a:gd name="T90" fmla="*/ 148 w 398"/>
                <a:gd name="T91" fmla="*/ 271 h 518"/>
                <a:gd name="T92" fmla="*/ 139 w 398"/>
                <a:gd name="T93" fmla="*/ 247 h 518"/>
                <a:gd name="T94" fmla="*/ 94 w 398"/>
                <a:gd name="T95" fmla="*/ 239 h 518"/>
                <a:gd name="T96" fmla="*/ 80 w 398"/>
                <a:gd name="T97" fmla="*/ 216 h 518"/>
                <a:gd name="T98" fmla="*/ 90 w 398"/>
                <a:gd name="T99" fmla="*/ 192 h 518"/>
                <a:gd name="T100" fmla="*/ 100 w 398"/>
                <a:gd name="T101" fmla="*/ 168 h 518"/>
                <a:gd name="T102" fmla="*/ 73 w 398"/>
                <a:gd name="T103" fmla="*/ 186 h 518"/>
                <a:gd name="T104" fmla="*/ 22 w 398"/>
                <a:gd name="T105" fmla="*/ 162 h 518"/>
                <a:gd name="T106" fmla="*/ 20 w 398"/>
                <a:gd name="T107" fmla="*/ 142 h 518"/>
                <a:gd name="T108" fmla="*/ 14 w 398"/>
                <a:gd name="T109" fmla="*/ 131 h 518"/>
                <a:gd name="T110" fmla="*/ 20 w 398"/>
                <a:gd name="T111" fmla="*/ 63 h 518"/>
                <a:gd name="T112" fmla="*/ 19 w 398"/>
                <a:gd name="T113" fmla="*/ 49 h 518"/>
                <a:gd name="T114" fmla="*/ 4 w 398"/>
                <a:gd name="T115" fmla="*/ 40 h 518"/>
                <a:gd name="T116" fmla="*/ 20 w 398"/>
                <a:gd name="T117" fmla="*/ 19 h 518"/>
                <a:gd name="T118" fmla="*/ 3 w 398"/>
                <a:gd name="T119" fmla="*/ 9 h 51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98" h="518">
                  <a:moveTo>
                    <a:pt x="0" y="1"/>
                  </a:moveTo>
                  <a:lnTo>
                    <a:pt x="6" y="0"/>
                  </a:lnTo>
                  <a:lnTo>
                    <a:pt x="15" y="1"/>
                  </a:lnTo>
                  <a:lnTo>
                    <a:pt x="26" y="2"/>
                  </a:lnTo>
                  <a:lnTo>
                    <a:pt x="39" y="5"/>
                  </a:lnTo>
                  <a:lnTo>
                    <a:pt x="56" y="8"/>
                  </a:lnTo>
                  <a:lnTo>
                    <a:pt x="75" y="11"/>
                  </a:lnTo>
                  <a:lnTo>
                    <a:pt x="95" y="13"/>
                  </a:lnTo>
                  <a:lnTo>
                    <a:pt x="120" y="13"/>
                  </a:lnTo>
                  <a:lnTo>
                    <a:pt x="120" y="17"/>
                  </a:lnTo>
                  <a:lnTo>
                    <a:pt x="118" y="20"/>
                  </a:lnTo>
                  <a:lnTo>
                    <a:pt x="116" y="23"/>
                  </a:lnTo>
                  <a:lnTo>
                    <a:pt x="114" y="26"/>
                  </a:lnTo>
                  <a:lnTo>
                    <a:pt x="107" y="32"/>
                  </a:lnTo>
                  <a:lnTo>
                    <a:pt x="99" y="37"/>
                  </a:lnTo>
                  <a:lnTo>
                    <a:pt x="80" y="47"/>
                  </a:lnTo>
                  <a:lnTo>
                    <a:pt x="66" y="57"/>
                  </a:lnTo>
                  <a:lnTo>
                    <a:pt x="65" y="59"/>
                  </a:lnTo>
                  <a:lnTo>
                    <a:pt x="64" y="61"/>
                  </a:lnTo>
                  <a:lnTo>
                    <a:pt x="64" y="62"/>
                  </a:lnTo>
                  <a:lnTo>
                    <a:pt x="65" y="64"/>
                  </a:lnTo>
                  <a:lnTo>
                    <a:pt x="68" y="66"/>
                  </a:lnTo>
                  <a:lnTo>
                    <a:pt x="71" y="67"/>
                  </a:lnTo>
                  <a:lnTo>
                    <a:pt x="77" y="69"/>
                  </a:lnTo>
                  <a:lnTo>
                    <a:pt x="84" y="70"/>
                  </a:lnTo>
                  <a:lnTo>
                    <a:pt x="103" y="73"/>
                  </a:lnTo>
                  <a:lnTo>
                    <a:pt x="131" y="76"/>
                  </a:lnTo>
                  <a:lnTo>
                    <a:pt x="167" y="79"/>
                  </a:lnTo>
                  <a:lnTo>
                    <a:pt x="213" y="81"/>
                  </a:lnTo>
                  <a:lnTo>
                    <a:pt x="213" y="91"/>
                  </a:lnTo>
                  <a:lnTo>
                    <a:pt x="213" y="105"/>
                  </a:lnTo>
                  <a:lnTo>
                    <a:pt x="210" y="109"/>
                  </a:lnTo>
                  <a:lnTo>
                    <a:pt x="202" y="112"/>
                  </a:lnTo>
                  <a:lnTo>
                    <a:pt x="191" y="116"/>
                  </a:lnTo>
                  <a:lnTo>
                    <a:pt x="179" y="120"/>
                  </a:lnTo>
                  <a:lnTo>
                    <a:pt x="154" y="127"/>
                  </a:lnTo>
                  <a:lnTo>
                    <a:pt x="139" y="130"/>
                  </a:lnTo>
                  <a:lnTo>
                    <a:pt x="142" y="133"/>
                  </a:lnTo>
                  <a:lnTo>
                    <a:pt x="144" y="136"/>
                  </a:lnTo>
                  <a:lnTo>
                    <a:pt x="147" y="138"/>
                  </a:lnTo>
                  <a:lnTo>
                    <a:pt x="150" y="140"/>
                  </a:lnTo>
                  <a:lnTo>
                    <a:pt x="160" y="142"/>
                  </a:lnTo>
                  <a:lnTo>
                    <a:pt x="170" y="143"/>
                  </a:lnTo>
                  <a:lnTo>
                    <a:pt x="191" y="143"/>
                  </a:lnTo>
                  <a:lnTo>
                    <a:pt x="206" y="142"/>
                  </a:lnTo>
                  <a:lnTo>
                    <a:pt x="206" y="147"/>
                  </a:lnTo>
                  <a:lnTo>
                    <a:pt x="208" y="152"/>
                  </a:lnTo>
                  <a:lnTo>
                    <a:pt x="211" y="156"/>
                  </a:lnTo>
                  <a:lnTo>
                    <a:pt x="214" y="161"/>
                  </a:lnTo>
                  <a:lnTo>
                    <a:pt x="223" y="172"/>
                  </a:lnTo>
                  <a:lnTo>
                    <a:pt x="233" y="182"/>
                  </a:lnTo>
                  <a:lnTo>
                    <a:pt x="243" y="191"/>
                  </a:lnTo>
                  <a:lnTo>
                    <a:pt x="250" y="200"/>
                  </a:lnTo>
                  <a:lnTo>
                    <a:pt x="254" y="205"/>
                  </a:lnTo>
                  <a:lnTo>
                    <a:pt x="257" y="209"/>
                  </a:lnTo>
                  <a:lnTo>
                    <a:pt x="258" y="212"/>
                  </a:lnTo>
                  <a:lnTo>
                    <a:pt x="259" y="216"/>
                  </a:lnTo>
                  <a:lnTo>
                    <a:pt x="259" y="223"/>
                  </a:lnTo>
                  <a:lnTo>
                    <a:pt x="260" y="232"/>
                  </a:lnTo>
                  <a:lnTo>
                    <a:pt x="260" y="237"/>
                  </a:lnTo>
                  <a:lnTo>
                    <a:pt x="262" y="241"/>
                  </a:lnTo>
                  <a:lnTo>
                    <a:pt x="263" y="244"/>
                  </a:lnTo>
                  <a:lnTo>
                    <a:pt x="266" y="247"/>
                  </a:lnTo>
                  <a:lnTo>
                    <a:pt x="272" y="254"/>
                  </a:lnTo>
                  <a:lnTo>
                    <a:pt x="277" y="261"/>
                  </a:lnTo>
                  <a:lnTo>
                    <a:pt x="280" y="267"/>
                  </a:lnTo>
                  <a:lnTo>
                    <a:pt x="283" y="273"/>
                  </a:lnTo>
                  <a:lnTo>
                    <a:pt x="286" y="279"/>
                  </a:lnTo>
                  <a:lnTo>
                    <a:pt x="291" y="284"/>
                  </a:lnTo>
                  <a:lnTo>
                    <a:pt x="297" y="288"/>
                  </a:lnTo>
                  <a:lnTo>
                    <a:pt x="305" y="291"/>
                  </a:lnTo>
                  <a:lnTo>
                    <a:pt x="306" y="297"/>
                  </a:lnTo>
                  <a:lnTo>
                    <a:pt x="310" y="304"/>
                  </a:lnTo>
                  <a:lnTo>
                    <a:pt x="315" y="310"/>
                  </a:lnTo>
                  <a:lnTo>
                    <a:pt x="320" y="316"/>
                  </a:lnTo>
                  <a:lnTo>
                    <a:pt x="327" y="320"/>
                  </a:lnTo>
                  <a:lnTo>
                    <a:pt x="334" y="324"/>
                  </a:lnTo>
                  <a:lnTo>
                    <a:pt x="340" y="326"/>
                  </a:lnTo>
                  <a:lnTo>
                    <a:pt x="346" y="327"/>
                  </a:lnTo>
                  <a:lnTo>
                    <a:pt x="346" y="337"/>
                  </a:lnTo>
                  <a:lnTo>
                    <a:pt x="346" y="346"/>
                  </a:lnTo>
                  <a:lnTo>
                    <a:pt x="355" y="343"/>
                  </a:lnTo>
                  <a:lnTo>
                    <a:pt x="363" y="341"/>
                  </a:lnTo>
                  <a:lnTo>
                    <a:pt x="370" y="341"/>
                  </a:lnTo>
                  <a:lnTo>
                    <a:pt x="376" y="342"/>
                  </a:lnTo>
                  <a:lnTo>
                    <a:pt x="389" y="347"/>
                  </a:lnTo>
                  <a:lnTo>
                    <a:pt x="398" y="352"/>
                  </a:lnTo>
                  <a:lnTo>
                    <a:pt x="396" y="365"/>
                  </a:lnTo>
                  <a:lnTo>
                    <a:pt x="394" y="376"/>
                  </a:lnTo>
                  <a:lnTo>
                    <a:pt x="393" y="382"/>
                  </a:lnTo>
                  <a:lnTo>
                    <a:pt x="393" y="389"/>
                  </a:lnTo>
                  <a:lnTo>
                    <a:pt x="395" y="395"/>
                  </a:lnTo>
                  <a:lnTo>
                    <a:pt x="398" y="401"/>
                  </a:lnTo>
                  <a:lnTo>
                    <a:pt x="393" y="402"/>
                  </a:lnTo>
                  <a:lnTo>
                    <a:pt x="387" y="403"/>
                  </a:lnTo>
                  <a:lnTo>
                    <a:pt x="382" y="404"/>
                  </a:lnTo>
                  <a:lnTo>
                    <a:pt x="376" y="406"/>
                  </a:lnTo>
                  <a:lnTo>
                    <a:pt x="372" y="409"/>
                  </a:lnTo>
                  <a:lnTo>
                    <a:pt x="369" y="412"/>
                  </a:lnTo>
                  <a:lnTo>
                    <a:pt x="367" y="415"/>
                  </a:lnTo>
                  <a:lnTo>
                    <a:pt x="365" y="420"/>
                  </a:lnTo>
                  <a:lnTo>
                    <a:pt x="365" y="422"/>
                  </a:lnTo>
                  <a:lnTo>
                    <a:pt x="367" y="424"/>
                  </a:lnTo>
                  <a:lnTo>
                    <a:pt x="368" y="426"/>
                  </a:lnTo>
                  <a:lnTo>
                    <a:pt x="370" y="429"/>
                  </a:lnTo>
                  <a:lnTo>
                    <a:pt x="376" y="433"/>
                  </a:lnTo>
                  <a:lnTo>
                    <a:pt x="385" y="438"/>
                  </a:lnTo>
                  <a:lnTo>
                    <a:pt x="376" y="443"/>
                  </a:lnTo>
                  <a:lnTo>
                    <a:pt x="371" y="447"/>
                  </a:lnTo>
                  <a:lnTo>
                    <a:pt x="367" y="451"/>
                  </a:lnTo>
                  <a:lnTo>
                    <a:pt x="363" y="455"/>
                  </a:lnTo>
                  <a:lnTo>
                    <a:pt x="359" y="463"/>
                  </a:lnTo>
                  <a:lnTo>
                    <a:pt x="352" y="475"/>
                  </a:lnTo>
                  <a:lnTo>
                    <a:pt x="146" y="475"/>
                  </a:lnTo>
                  <a:lnTo>
                    <a:pt x="146" y="487"/>
                  </a:lnTo>
                  <a:lnTo>
                    <a:pt x="146" y="500"/>
                  </a:lnTo>
                  <a:lnTo>
                    <a:pt x="116" y="501"/>
                  </a:lnTo>
                  <a:lnTo>
                    <a:pt x="90" y="503"/>
                  </a:lnTo>
                  <a:lnTo>
                    <a:pt x="78" y="505"/>
                  </a:lnTo>
                  <a:lnTo>
                    <a:pt x="68" y="508"/>
                  </a:lnTo>
                  <a:lnTo>
                    <a:pt x="64" y="510"/>
                  </a:lnTo>
                  <a:lnTo>
                    <a:pt x="59" y="512"/>
                  </a:lnTo>
                  <a:lnTo>
                    <a:pt x="56" y="515"/>
                  </a:lnTo>
                  <a:lnTo>
                    <a:pt x="53" y="518"/>
                  </a:lnTo>
                  <a:lnTo>
                    <a:pt x="54" y="511"/>
                  </a:lnTo>
                  <a:lnTo>
                    <a:pt x="55" y="505"/>
                  </a:lnTo>
                  <a:lnTo>
                    <a:pt x="56" y="499"/>
                  </a:lnTo>
                  <a:lnTo>
                    <a:pt x="58" y="493"/>
                  </a:lnTo>
                  <a:lnTo>
                    <a:pt x="61" y="488"/>
                  </a:lnTo>
                  <a:lnTo>
                    <a:pt x="64" y="484"/>
                  </a:lnTo>
                  <a:lnTo>
                    <a:pt x="68" y="480"/>
                  </a:lnTo>
                  <a:lnTo>
                    <a:pt x="71" y="476"/>
                  </a:lnTo>
                  <a:lnTo>
                    <a:pt x="81" y="470"/>
                  </a:lnTo>
                  <a:lnTo>
                    <a:pt x="91" y="465"/>
                  </a:lnTo>
                  <a:lnTo>
                    <a:pt x="102" y="462"/>
                  </a:lnTo>
                  <a:lnTo>
                    <a:pt x="114" y="458"/>
                  </a:lnTo>
                  <a:lnTo>
                    <a:pt x="136" y="453"/>
                  </a:lnTo>
                  <a:lnTo>
                    <a:pt x="157" y="448"/>
                  </a:lnTo>
                  <a:lnTo>
                    <a:pt x="165" y="444"/>
                  </a:lnTo>
                  <a:lnTo>
                    <a:pt x="172" y="439"/>
                  </a:lnTo>
                  <a:lnTo>
                    <a:pt x="174" y="436"/>
                  </a:lnTo>
                  <a:lnTo>
                    <a:pt x="177" y="433"/>
                  </a:lnTo>
                  <a:lnTo>
                    <a:pt x="179" y="429"/>
                  </a:lnTo>
                  <a:lnTo>
                    <a:pt x="179" y="426"/>
                  </a:lnTo>
                  <a:lnTo>
                    <a:pt x="179" y="428"/>
                  </a:lnTo>
                  <a:lnTo>
                    <a:pt x="177" y="430"/>
                  </a:lnTo>
                  <a:lnTo>
                    <a:pt x="174" y="432"/>
                  </a:lnTo>
                  <a:lnTo>
                    <a:pt x="171" y="434"/>
                  </a:lnTo>
                  <a:lnTo>
                    <a:pt x="162" y="437"/>
                  </a:lnTo>
                  <a:lnTo>
                    <a:pt x="152" y="438"/>
                  </a:lnTo>
                  <a:lnTo>
                    <a:pt x="137" y="437"/>
                  </a:lnTo>
                  <a:lnTo>
                    <a:pt x="111" y="432"/>
                  </a:lnTo>
                  <a:lnTo>
                    <a:pt x="96" y="429"/>
                  </a:lnTo>
                  <a:lnTo>
                    <a:pt x="84" y="425"/>
                  </a:lnTo>
                  <a:lnTo>
                    <a:pt x="80" y="423"/>
                  </a:lnTo>
                  <a:lnTo>
                    <a:pt x="76" y="420"/>
                  </a:lnTo>
                  <a:lnTo>
                    <a:pt x="73" y="417"/>
                  </a:lnTo>
                  <a:lnTo>
                    <a:pt x="73" y="414"/>
                  </a:lnTo>
                  <a:lnTo>
                    <a:pt x="73" y="407"/>
                  </a:lnTo>
                  <a:lnTo>
                    <a:pt x="77" y="402"/>
                  </a:lnTo>
                  <a:lnTo>
                    <a:pt x="80" y="398"/>
                  </a:lnTo>
                  <a:lnTo>
                    <a:pt x="84" y="395"/>
                  </a:lnTo>
                  <a:lnTo>
                    <a:pt x="90" y="392"/>
                  </a:lnTo>
                  <a:lnTo>
                    <a:pt x="95" y="391"/>
                  </a:lnTo>
                  <a:lnTo>
                    <a:pt x="101" y="390"/>
                  </a:lnTo>
                  <a:lnTo>
                    <a:pt x="106" y="389"/>
                  </a:lnTo>
                  <a:lnTo>
                    <a:pt x="106" y="352"/>
                  </a:lnTo>
                  <a:lnTo>
                    <a:pt x="87" y="352"/>
                  </a:lnTo>
                  <a:lnTo>
                    <a:pt x="90" y="345"/>
                  </a:lnTo>
                  <a:lnTo>
                    <a:pt x="94" y="339"/>
                  </a:lnTo>
                  <a:lnTo>
                    <a:pt x="100" y="334"/>
                  </a:lnTo>
                  <a:lnTo>
                    <a:pt x="105" y="329"/>
                  </a:lnTo>
                  <a:lnTo>
                    <a:pt x="117" y="323"/>
                  </a:lnTo>
                  <a:lnTo>
                    <a:pt x="129" y="319"/>
                  </a:lnTo>
                  <a:lnTo>
                    <a:pt x="142" y="315"/>
                  </a:lnTo>
                  <a:lnTo>
                    <a:pt x="154" y="309"/>
                  </a:lnTo>
                  <a:lnTo>
                    <a:pt x="159" y="306"/>
                  </a:lnTo>
                  <a:lnTo>
                    <a:pt x="163" y="302"/>
                  </a:lnTo>
                  <a:lnTo>
                    <a:pt x="169" y="297"/>
                  </a:lnTo>
                  <a:lnTo>
                    <a:pt x="172" y="291"/>
                  </a:lnTo>
                  <a:lnTo>
                    <a:pt x="166" y="286"/>
                  </a:lnTo>
                  <a:lnTo>
                    <a:pt x="159" y="281"/>
                  </a:lnTo>
                  <a:lnTo>
                    <a:pt x="154" y="277"/>
                  </a:lnTo>
                  <a:lnTo>
                    <a:pt x="148" y="271"/>
                  </a:lnTo>
                  <a:lnTo>
                    <a:pt x="145" y="265"/>
                  </a:lnTo>
                  <a:lnTo>
                    <a:pt x="142" y="260"/>
                  </a:lnTo>
                  <a:lnTo>
                    <a:pt x="140" y="254"/>
                  </a:lnTo>
                  <a:lnTo>
                    <a:pt x="139" y="247"/>
                  </a:lnTo>
                  <a:lnTo>
                    <a:pt x="125" y="247"/>
                  </a:lnTo>
                  <a:lnTo>
                    <a:pt x="113" y="245"/>
                  </a:lnTo>
                  <a:lnTo>
                    <a:pt x="103" y="242"/>
                  </a:lnTo>
                  <a:lnTo>
                    <a:pt x="94" y="239"/>
                  </a:lnTo>
                  <a:lnTo>
                    <a:pt x="88" y="235"/>
                  </a:lnTo>
                  <a:lnTo>
                    <a:pt x="83" y="229"/>
                  </a:lnTo>
                  <a:lnTo>
                    <a:pt x="80" y="224"/>
                  </a:lnTo>
                  <a:lnTo>
                    <a:pt x="80" y="216"/>
                  </a:lnTo>
                  <a:lnTo>
                    <a:pt x="80" y="209"/>
                  </a:lnTo>
                  <a:lnTo>
                    <a:pt x="82" y="203"/>
                  </a:lnTo>
                  <a:lnTo>
                    <a:pt x="86" y="198"/>
                  </a:lnTo>
                  <a:lnTo>
                    <a:pt x="90" y="192"/>
                  </a:lnTo>
                  <a:lnTo>
                    <a:pt x="93" y="186"/>
                  </a:lnTo>
                  <a:lnTo>
                    <a:pt x="96" y="180"/>
                  </a:lnTo>
                  <a:lnTo>
                    <a:pt x="99" y="174"/>
                  </a:lnTo>
                  <a:lnTo>
                    <a:pt x="100" y="168"/>
                  </a:lnTo>
                  <a:lnTo>
                    <a:pt x="92" y="171"/>
                  </a:lnTo>
                  <a:lnTo>
                    <a:pt x="86" y="175"/>
                  </a:lnTo>
                  <a:lnTo>
                    <a:pt x="80" y="180"/>
                  </a:lnTo>
                  <a:lnTo>
                    <a:pt x="73" y="186"/>
                  </a:lnTo>
                  <a:lnTo>
                    <a:pt x="64" y="199"/>
                  </a:lnTo>
                  <a:lnTo>
                    <a:pt x="53" y="210"/>
                  </a:lnTo>
                  <a:lnTo>
                    <a:pt x="31" y="179"/>
                  </a:lnTo>
                  <a:lnTo>
                    <a:pt x="22" y="162"/>
                  </a:lnTo>
                  <a:lnTo>
                    <a:pt x="20" y="157"/>
                  </a:lnTo>
                  <a:lnTo>
                    <a:pt x="20" y="153"/>
                  </a:lnTo>
                  <a:lnTo>
                    <a:pt x="20" y="148"/>
                  </a:lnTo>
                  <a:lnTo>
                    <a:pt x="20" y="142"/>
                  </a:lnTo>
                  <a:lnTo>
                    <a:pt x="17" y="141"/>
                  </a:lnTo>
                  <a:lnTo>
                    <a:pt x="16" y="138"/>
                  </a:lnTo>
                  <a:lnTo>
                    <a:pt x="15" y="135"/>
                  </a:lnTo>
                  <a:lnTo>
                    <a:pt x="14" y="131"/>
                  </a:lnTo>
                  <a:lnTo>
                    <a:pt x="14" y="121"/>
                  </a:lnTo>
                  <a:lnTo>
                    <a:pt x="15" y="110"/>
                  </a:lnTo>
                  <a:lnTo>
                    <a:pt x="17" y="84"/>
                  </a:lnTo>
                  <a:lnTo>
                    <a:pt x="20" y="63"/>
                  </a:lnTo>
                  <a:lnTo>
                    <a:pt x="21" y="59"/>
                  </a:lnTo>
                  <a:lnTo>
                    <a:pt x="21" y="55"/>
                  </a:lnTo>
                  <a:lnTo>
                    <a:pt x="20" y="51"/>
                  </a:lnTo>
                  <a:lnTo>
                    <a:pt x="19" y="49"/>
                  </a:lnTo>
                  <a:lnTo>
                    <a:pt x="15" y="45"/>
                  </a:lnTo>
                  <a:lnTo>
                    <a:pt x="11" y="43"/>
                  </a:lnTo>
                  <a:lnTo>
                    <a:pt x="6" y="41"/>
                  </a:lnTo>
                  <a:lnTo>
                    <a:pt x="4" y="40"/>
                  </a:lnTo>
                  <a:lnTo>
                    <a:pt x="3" y="39"/>
                  </a:lnTo>
                  <a:lnTo>
                    <a:pt x="6" y="37"/>
                  </a:lnTo>
                  <a:lnTo>
                    <a:pt x="13" y="28"/>
                  </a:lnTo>
                  <a:lnTo>
                    <a:pt x="20" y="19"/>
                  </a:lnTo>
                  <a:lnTo>
                    <a:pt x="20" y="13"/>
                  </a:lnTo>
                  <a:lnTo>
                    <a:pt x="11" y="11"/>
                  </a:lnTo>
                  <a:lnTo>
                    <a:pt x="5" y="10"/>
                  </a:lnTo>
                  <a:lnTo>
                    <a:pt x="3" y="9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1"/>
                  </a:lnTo>
                </a:path>
              </a:pathLst>
            </a:custGeom>
            <a:solidFill>
              <a:srgbClr val="D8E046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3">
              <a:extLst>
                <a:ext uri="{FF2B5EF4-FFF2-40B4-BE49-F238E27FC236}">
                  <a16:creationId xmlns="" xmlns:a16="http://schemas.microsoft.com/office/drawing/2014/main" id="{36CBEA45-99D7-0C4A-81DE-30F3E3BC06EC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4227513" y="2117725"/>
              <a:ext cx="169862" cy="76200"/>
            </a:xfrm>
            <a:custGeom>
              <a:avLst/>
              <a:gdLst>
                <a:gd name="T0" fmla="*/ 190 w 382"/>
                <a:gd name="T1" fmla="*/ 21 h 148"/>
                <a:gd name="T2" fmla="*/ 177 w 382"/>
                <a:gd name="T3" fmla="*/ 31 h 148"/>
                <a:gd name="T4" fmla="*/ 174 w 382"/>
                <a:gd name="T5" fmla="*/ 45 h 148"/>
                <a:gd name="T6" fmla="*/ 168 w 382"/>
                <a:gd name="T7" fmla="*/ 53 h 148"/>
                <a:gd name="T8" fmla="*/ 166 w 382"/>
                <a:gd name="T9" fmla="*/ 61 h 148"/>
                <a:gd name="T10" fmla="*/ 177 w 382"/>
                <a:gd name="T11" fmla="*/ 74 h 148"/>
                <a:gd name="T12" fmla="*/ 155 w 382"/>
                <a:gd name="T13" fmla="*/ 86 h 148"/>
                <a:gd name="T14" fmla="*/ 108 w 382"/>
                <a:gd name="T15" fmla="*/ 96 h 148"/>
                <a:gd name="T16" fmla="*/ 77 w 382"/>
                <a:gd name="T17" fmla="*/ 97 h 148"/>
                <a:gd name="T18" fmla="*/ 52 w 382"/>
                <a:gd name="T19" fmla="*/ 95 h 148"/>
                <a:gd name="T20" fmla="*/ 4 w 382"/>
                <a:gd name="T21" fmla="*/ 111 h 148"/>
                <a:gd name="T22" fmla="*/ 0 w 382"/>
                <a:gd name="T23" fmla="*/ 129 h 148"/>
                <a:gd name="T24" fmla="*/ 4 w 382"/>
                <a:gd name="T25" fmla="*/ 131 h 148"/>
                <a:gd name="T26" fmla="*/ 12 w 382"/>
                <a:gd name="T27" fmla="*/ 131 h 148"/>
                <a:gd name="T28" fmla="*/ 51 w 382"/>
                <a:gd name="T29" fmla="*/ 129 h 148"/>
                <a:gd name="T30" fmla="*/ 114 w 382"/>
                <a:gd name="T31" fmla="*/ 127 h 148"/>
                <a:gd name="T32" fmla="*/ 123 w 382"/>
                <a:gd name="T33" fmla="*/ 134 h 148"/>
                <a:gd name="T34" fmla="*/ 137 w 382"/>
                <a:gd name="T35" fmla="*/ 141 h 148"/>
                <a:gd name="T36" fmla="*/ 159 w 382"/>
                <a:gd name="T37" fmla="*/ 147 h 148"/>
                <a:gd name="T38" fmla="*/ 185 w 382"/>
                <a:gd name="T39" fmla="*/ 148 h 148"/>
                <a:gd name="T40" fmla="*/ 210 w 382"/>
                <a:gd name="T41" fmla="*/ 148 h 148"/>
                <a:gd name="T42" fmla="*/ 233 w 382"/>
                <a:gd name="T43" fmla="*/ 148 h 148"/>
                <a:gd name="T44" fmla="*/ 255 w 382"/>
                <a:gd name="T45" fmla="*/ 148 h 148"/>
                <a:gd name="T46" fmla="*/ 275 w 382"/>
                <a:gd name="T47" fmla="*/ 143 h 148"/>
                <a:gd name="T48" fmla="*/ 301 w 382"/>
                <a:gd name="T49" fmla="*/ 134 h 148"/>
                <a:gd name="T50" fmla="*/ 334 w 382"/>
                <a:gd name="T51" fmla="*/ 121 h 148"/>
                <a:gd name="T52" fmla="*/ 353 w 382"/>
                <a:gd name="T53" fmla="*/ 103 h 148"/>
                <a:gd name="T54" fmla="*/ 372 w 382"/>
                <a:gd name="T55" fmla="*/ 72 h 148"/>
                <a:gd name="T56" fmla="*/ 376 w 382"/>
                <a:gd name="T57" fmla="*/ 52 h 148"/>
                <a:gd name="T58" fmla="*/ 363 w 382"/>
                <a:gd name="T59" fmla="*/ 44 h 148"/>
                <a:gd name="T60" fmla="*/ 357 w 382"/>
                <a:gd name="T61" fmla="*/ 32 h 148"/>
                <a:gd name="T62" fmla="*/ 347 w 382"/>
                <a:gd name="T63" fmla="*/ 22 h 148"/>
                <a:gd name="T64" fmla="*/ 334 w 382"/>
                <a:gd name="T65" fmla="*/ 17 h 148"/>
                <a:gd name="T66" fmla="*/ 319 w 382"/>
                <a:gd name="T67" fmla="*/ 8 h 148"/>
                <a:gd name="T68" fmla="*/ 203 w 382"/>
                <a:gd name="T69" fmla="*/ 18 h 1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82" h="148">
                  <a:moveTo>
                    <a:pt x="203" y="18"/>
                  </a:moveTo>
                  <a:lnTo>
                    <a:pt x="190" y="21"/>
                  </a:lnTo>
                  <a:lnTo>
                    <a:pt x="177" y="24"/>
                  </a:lnTo>
                  <a:lnTo>
                    <a:pt x="177" y="31"/>
                  </a:lnTo>
                  <a:lnTo>
                    <a:pt x="175" y="40"/>
                  </a:lnTo>
                  <a:lnTo>
                    <a:pt x="174" y="45"/>
                  </a:lnTo>
                  <a:lnTo>
                    <a:pt x="172" y="49"/>
                  </a:lnTo>
                  <a:lnTo>
                    <a:pt x="168" y="53"/>
                  </a:lnTo>
                  <a:lnTo>
                    <a:pt x="164" y="55"/>
                  </a:lnTo>
                  <a:lnTo>
                    <a:pt x="166" y="61"/>
                  </a:lnTo>
                  <a:lnTo>
                    <a:pt x="170" y="67"/>
                  </a:lnTo>
                  <a:lnTo>
                    <a:pt x="177" y="74"/>
                  </a:lnTo>
                  <a:lnTo>
                    <a:pt x="184" y="80"/>
                  </a:lnTo>
                  <a:lnTo>
                    <a:pt x="155" y="86"/>
                  </a:lnTo>
                  <a:lnTo>
                    <a:pt x="125" y="93"/>
                  </a:lnTo>
                  <a:lnTo>
                    <a:pt x="108" y="96"/>
                  </a:lnTo>
                  <a:lnTo>
                    <a:pt x="88" y="97"/>
                  </a:lnTo>
                  <a:lnTo>
                    <a:pt x="77" y="97"/>
                  </a:lnTo>
                  <a:lnTo>
                    <a:pt x="65" y="96"/>
                  </a:lnTo>
                  <a:lnTo>
                    <a:pt x="52" y="95"/>
                  </a:lnTo>
                  <a:lnTo>
                    <a:pt x="38" y="93"/>
                  </a:lnTo>
                  <a:lnTo>
                    <a:pt x="4" y="111"/>
                  </a:lnTo>
                  <a:lnTo>
                    <a:pt x="1" y="122"/>
                  </a:lnTo>
                  <a:lnTo>
                    <a:pt x="0" y="129"/>
                  </a:lnTo>
                  <a:lnTo>
                    <a:pt x="1" y="130"/>
                  </a:lnTo>
                  <a:lnTo>
                    <a:pt x="4" y="131"/>
                  </a:lnTo>
                  <a:lnTo>
                    <a:pt x="7" y="131"/>
                  </a:lnTo>
                  <a:lnTo>
                    <a:pt x="12" y="131"/>
                  </a:lnTo>
                  <a:lnTo>
                    <a:pt x="28" y="131"/>
                  </a:lnTo>
                  <a:lnTo>
                    <a:pt x="51" y="129"/>
                  </a:lnTo>
                  <a:lnTo>
                    <a:pt x="110" y="123"/>
                  </a:lnTo>
                  <a:lnTo>
                    <a:pt x="114" y="127"/>
                  </a:lnTo>
                  <a:lnTo>
                    <a:pt x="119" y="131"/>
                  </a:lnTo>
                  <a:lnTo>
                    <a:pt x="123" y="134"/>
                  </a:lnTo>
                  <a:lnTo>
                    <a:pt x="128" y="137"/>
                  </a:lnTo>
                  <a:lnTo>
                    <a:pt x="137" y="141"/>
                  </a:lnTo>
                  <a:lnTo>
                    <a:pt x="148" y="144"/>
                  </a:lnTo>
                  <a:lnTo>
                    <a:pt x="159" y="147"/>
                  </a:lnTo>
                  <a:lnTo>
                    <a:pt x="172" y="148"/>
                  </a:lnTo>
                  <a:lnTo>
                    <a:pt x="185" y="148"/>
                  </a:lnTo>
                  <a:lnTo>
                    <a:pt x="197" y="148"/>
                  </a:lnTo>
                  <a:lnTo>
                    <a:pt x="210" y="148"/>
                  </a:lnTo>
                  <a:lnTo>
                    <a:pt x="222" y="148"/>
                  </a:lnTo>
                  <a:lnTo>
                    <a:pt x="233" y="148"/>
                  </a:lnTo>
                  <a:lnTo>
                    <a:pt x="243" y="148"/>
                  </a:lnTo>
                  <a:lnTo>
                    <a:pt x="255" y="148"/>
                  </a:lnTo>
                  <a:lnTo>
                    <a:pt x="265" y="145"/>
                  </a:lnTo>
                  <a:lnTo>
                    <a:pt x="275" y="143"/>
                  </a:lnTo>
                  <a:lnTo>
                    <a:pt x="284" y="140"/>
                  </a:lnTo>
                  <a:lnTo>
                    <a:pt x="301" y="134"/>
                  </a:lnTo>
                  <a:lnTo>
                    <a:pt x="323" y="129"/>
                  </a:lnTo>
                  <a:lnTo>
                    <a:pt x="334" y="121"/>
                  </a:lnTo>
                  <a:lnTo>
                    <a:pt x="344" y="113"/>
                  </a:lnTo>
                  <a:lnTo>
                    <a:pt x="353" y="103"/>
                  </a:lnTo>
                  <a:lnTo>
                    <a:pt x="360" y="93"/>
                  </a:lnTo>
                  <a:lnTo>
                    <a:pt x="372" y="72"/>
                  </a:lnTo>
                  <a:lnTo>
                    <a:pt x="382" y="55"/>
                  </a:lnTo>
                  <a:lnTo>
                    <a:pt x="376" y="52"/>
                  </a:lnTo>
                  <a:lnTo>
                    <a:pt x="367" y="47"/>
                  </a:lnTo>
                  <a:lnTo>
                    <a:pt x="363" y="44"/>
                  </a:lnTo>
                  <a:lnTo>
                    <a:pt x="359" y="39"/>
                  </a:lnTo>
                  <a:lnTo>
                    <a:pt x="357" y="32"/>
                  </a:lnTo>
                  <a:lnTo>
                    <a:pt x="356" y="24"/>
                  </a:lnTo>
                  <a:lnTo>
                    <a:pt x="347" y="22"/>
                  </a:lnTo>
                  <a:lnTo>
                    <a:pt x="341" y="20"/>
                  </a:lnTo>
                  <a:lnTo>
                    <a:pt x="334" y="17"/>
                  </a:lnTo>
                  <a:lnTo>
                    <a:pt x="330" y="14"/>
                  </a:lnTo>
                  <a:lnTo>
                    <a:pt x="319" y="8"/>
                  </a:lnTo>
                  <a:lnTo>
                    <a:pt x="303" y="0"/>
                  </a:lnTo>
                  <a:lnTo>
                    <a:pt x="203" y="1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4">
              <a:extLst>
                <a:ext uri="{FF2B5EF4-FFF2-40B4-BE49-F238E27FC236}">
                  <a16:creationId xmlns="" xmlns:a16="http://schemas.microsoft.com/office/drawing/2014/main" id="{B3030CF8-8725-AB43-B988-3BD8EBF6D008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5719763" y="1966913"/>
              <a:ext cx="1281112" cy="1038225"/>
            </a:xfrm>
            <a:custGeom>
              <a:avLst/>
              <a:gdLst>
                <a:gd name="T0" fmla="*/ 373 w 2936"/>
                <a:gd name="T1" fmla="*/ 1071 h 1983"/>
                <a:gd name="T2" fmla="*/ 385 w 2936"/>
                <a:gd name="T3" fmla="*/ 1182 h 1983"/>
                <a:gd name="T4" fmla="*/ 478 w 2936"/>
                <a:gd name="T5" fmla="*/ 1358 h 1983"/>
                <a:gd name="T6" fmla="*/ 768 w 2936"/>
                <a:gd name="T7" fmla="*/ 1492 h 1983"/>
                <a:gd name="T8" fmla="*/ 1036 w 2936"/>
                <a:gd name="T9" fmla="*/ 1552 h 1983"/>
                <a:gd name="T10" fmla="*/ 1124 w 2936"/>
                <a:gd name="T11" fmla="*/ 1529 h 1983"/>
                <a:gd name="T12" fmla="*/ 1401 w 2936"/>
                <a:gd name="T13" fmla="*/ 1448 h 1983"/>
                <a:gd name="T14" fmla="*/ 1547 w 2936"/>
                <a:gd name="T15" fmla="*/ 1542 h 1983"/>
                <a:gd name="T16" fmla="*/ 1577 w 2936"/>
                <a:gd name="T17" fmla="*/ 1697 h 1983"/>
                <a:gd name="T18" fmla="*/ 1607 w 2936"/>
                <a:gd name="T19" fmla="*/ 1773 h 1983"/>
                <a:gd name="T20" fmla="*/ 1706 w 2936"/>
                <a:gd name="T21" fmla="*/ 1912 h 1983"/>
                <a:gd name="T22" fmla="*/ 1842 w 2936"/>
                <a:gd name="T23" fmla="*/ 1859 h 1983"/>
                <a:gd name="T24" fmla="*/ 2072 w 2936"/>
                <a:gd name="T25" fmla="*/ 1854 h 1983"/>
                <a:gd name="T26" fmla="*/ 2265 w 2936"/>
                <a:gd name="T27" fmla="*/ 1983 h 1983"/>
                <a:gd name="T28" fmla="*/ 2357 w 2936"/>
                <a:gd name="T29" fmla="*/ 1910 h 1983"/>
                <a:gd name="T30" fmla="*/ 2457 w 2936"/>
                <a:gd name="T31" fmla="*/ 1866 h 1983"/>
                <a:gd name="T32" fmla="*/ 2546 w 2936"/>
                <a:gd name="T33" fmla="*/ 1826 h 1983"/>
                <a:gd name="T34" fmla="*/ 2683 w 2936"/>
                <a:gd name="T35" fmla="*/ 1732 h 1983"/>
                <a:gd name="T36" fmla="*/ 2719 w 2936"/>
                <a:gd name="T37" fmla="*/ 1616 h 1983"/>
                <a:gd name="T38" fmla="*/ 2794 w 2936"/>
                <a:gd name="T39" fmla="*/ 1420 h 1983"/>
                <a:gd name="T40" fmla="*/ 2705 w 2936"/>
                <a:gd name="T41" fmla="*/ 1375 h 1983"/>
                <a:gd name="T42" fmla="*/ 2640 w 2936"/>
                <a:gd name="T43" fmla="*/ 1273 h 1983"/>
                <a:gd name="T44" fmla="*/ 2669 w 2936"/>
                <a:gd name="T45" fmla="*/ 1227 h 1983"/>
                <a:gd name="T46" fmla="*/ 2532 w 2936"/>
                <a:gd name="T47" fmla="*/ 1061 h 1983"/>
                <a:gd name="T48" fmla="*/ 2583 w 2936"/>
                <a:gd name="T49" fmla="*/ 993 h 1983"/>
                <a:gd name="T50" fmla="*/ 2453 w 2936"/>
                <a:gd name="T51" fmla="*/ 962 h 1983"/>
                <a:gd name="T52" fmla="*/ 2333 w 2936"/>
                <a:gd name="T53" fmla="*/ 887 h 1983"/>
                <a:gd name="T54" fmla="*/ 2368 w 2936"/>
                <a:gd name="T55" fmla="*/ 836 h 1983"/>
                <a:gd name="T56" fmla="*/ 2443 w 2936"/>
                <a:gd name="T57" fmla="*/ 756 h 1983"/>
                <a:gd name="T58" fmla="*/ 2496 w 2936"/>
                <a:gd name="T59" fmla="*/ 780 h 1983"/>
                <a:gd name="T60" fmla="*/ 2532 w 2936"/>
                <a:gd name="T61" fmla="*/ 853 h 1983"/>
                <a:gd name="T62" fmla="*/ 2689 w 2936"/>
                <a:gd name="T63" fmla="*/ 763 h 1983"/>
                <a:gd name="T64" fmla="*/ 2828 w 2936"/>
                <a:gd name="T65" fmla="*/ 673 h 1983"/>
                <a:gd name="T66" fmla="*/ 2886 w 2936"/>
                <a:gd name="T67" fmla="*/ 564 h 1983"/>
                <a:gd name="T68" fmla="*/ 2928 w 2936"/>
                <a:gd name="T69" fmla="*/ 494 h 1983"/>
                <a:gd name="T70" fmla="*/ 2893 w 2936"/>
                <a:gd name="T71" fmla="*/ 307 h 1983"/>
                <a:gd name="T72" fmla="*/ 2722 w 2936"/>
                <a:gd name="T73" fmla="*/ 341 h 1983"/>
                <a:gd name="T74" fmla="*/ 2461 w 2936"/>
                <a:gd name="T75" fmla="*/ 205 h 1983"/>
                <a:gd name="T76" fmla="*/ 2300 w 2936"/>
                <a:gd name="T77" fmla="*/ 89 h 1983"/>
                <a:gd name="T78" fmla="*/ 1980 w 2936"/>
                <a:gd name="T79" fmla="*/ 53 h 1983"/>
                <a:gd name="T80" fmla="*/ 2007 w 2936"/>
                <a:gd name="T81" fmla="*/ 155 h 1983"/>
                <a:gd name="T82" fmla="*/ 1952 w 2936"/>
                <a:gd name="T83" fmla="*/ 227 h 1983"/>
                <a:gd name="T84" fmla="*/ 2025 w 2936"/>
                <a:gd name="T85" fmla="*/ 350 h 1983"/>
                <a:gd name="T86" fmla="*/ 2146 w 2936"/>
                <a:gd name="T87" fmla="*/ 370 h 1983"/>
                <a:gd name="T88" fmla="*/ 2041 w 2936"/>
                <a:gd name="T89" fmla="*/ 455 h 1983"/>
                <a:gd name="T90" fmla="*/ 1891 w 2936"/>
                <a:gd name="T91" fmla="*/ 570 h 1983"/>
                <a:gd name="T92" fmla="*/ 1630 w 2936"/>
                <a:gd name="T93" fmla="*/ 713 h 1983"/>
                <a:gd name="T94" fmla="*/ 1228 w 2936"/>
                <a:gd name="T95" fmla="*/ 659 h 1983"/>
                <a:gd name="T96" fmla="*/ 1036 w 2936"/>
                <a:gd name="T97" fmla="*/ 560 h 1983"/>
                <a:gd name="T98" fmla="*/ 752 w 2936"/>
                <a:gd name="T99" fmla="*/ 495 h 1983"/>
                <a:gd name="T100" fmla="*/ 686 w 2936"/>
                <a:gd name="T101" fmla="*/ 379 h 1983"/>
                <a:gd name="T102" fmla="*/ 512 w 2936"/>
                <a:gd name="T103" fmla="*/ 299 h 1983"/>
                <a:gd name="T104" fmla="*/ 430 w 2936"/>
                <a:gd name="T105" fmla="*/ 311 h 1983"/>
                <a:gd name="T106" fmla="*/ 423 w 2936"/>
                <a:gd name="T107" fmla="*/ 388 h 1983"/>
                <a:gd name="T108" fmla="*/ 305 w 2936"/>
                <a:gd name="T109" fmla="*/ 382 h 1983"/>
                <a:gd name="T110" fmla="*/ 227 w 2936"/>
                <a:gd name="T111" fmla="*/ 507 h 1983"/>
                <a:gd name="T112" fmla="*/ 260 w 2936"/>
                <a:gd name="T113" fmla="*/ 595 h 1983"/>
                <a:gd name="T114" fmla="*/ 252 w 2936"/>
                <a:gd name="T115" fmla="*/ 716 h 1983"/>
                <a:gd name="T116" fmla="*/ 118 w 2936"/>
                <a:gd name="T117" fmla="*/ 781 h 1983"/>
                <a:gd name="T118" fmla="*/ 40 w 2936"/>
                <a:gd name="T119" fmla="*/ 894 h 198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936" h="1983">
                  <a:moveTo>
                    <a:pt x="98" y="954"/>
                  </a:moveTo>
                  <a:lnTo>
                    <a:pt x="129" y="989"/>
                  </a:lnTo>
                  <a:lnTo>
                    <a:pt x="157" y="1017"/>
                  </a:lnTo>
                  <a:lnTo>
                    <a:pt x="170" y="1029"/>
                  </a:lnTo>
                  <a:lnTo>
                    <a:pt x="182" y="1041"/>
                  </a:lnTo>
                  <a:lnTo>
                    <a:pt x="194" y="1050"/>
                  </a:lnTo>
                  <a:lnTo>
                    <a:pt x="205" y="1059"/>
                  </a:lnTo>
                  <a:lnTo>
                    <a:pt x="216" y="1066"/>
                  </a:lnTo>
                  <a:lnTo>
                    <a:pt x="227" y="1072"/>
                  </a:lnTo>
                  <a:lnTo>
                    <a:pt x="238" y="1076"/>
                  </a:lnTo>
                  <a:lnTo>
                    <a:pt x="248" y="1080"/>
                  </a:lnTo>
                  <a:lnTo>
                    <a:pt x="259" y="1082"/>
                  </a:lnTo>
                  <a:lnTo>
                    <a:pt x="270" y="1084"/>
                  </a:lnTo>
                  <a:lnTo>
                    <a:pt x="281" y="1084"/>
                  </a:lnTo>
                  <a:lnTo>
                    <a:pt x="292" y="1084"/>
                  </a:lnTo>
                  <a:lnTo>
                    <a:pt x="364" y="1065"/>
                  </a:lnTo>
                  <a:lnTo>
                    <a:pt x="373" y="1071"/>
                  </a:lnTo>
                  <a:lnTo>
                    <a:pt x="383" y="1079"/>
                  </a:lnTo>
                  <a:lnTo>
                    <a:pt x="393" y="1090"/>
                  </a:lnTo>
                  <a:lnTo>
                    <a:pt x="401" y="1102"/>
                  </a:lnTo>
                  <a:lnTo>
                    <a:pt x="410" y="1114"/>
                  </a:lnTo>
                  <a:lnTo>
                    <a:pt x="418" y="1127"/>
                  </a:lnTo>
                  <a:lnTo>
                    <a:pt x="420" y="1133"/>
                  </a:lnTo>
                  <a:lnTo>
                    <a:pt x="422" y="1139"/>
                  </a:lnTo>
                  <a:lnTo>
                    <a:pt x="423" y="1145"/>
                  </a:lnTo>
                  <a:lnTo>
                    <a:pt x="425" y="1151"/>
                  </a:lnTo>
                  <a:lnTo>
                    <a:pt x="423" y="1157"/>
                  </a:lnTo>
                  <a:lnTo>
                    <a:pt x="420" y="1162"/>
                  </a:lnTo>
                  <a:lnTo>
                    <a:pt x="416" y="1167"/>
                  </a:lnTo>
                  <a:lnTo>
                    <a:pt x="409" y="1172"/>
                  </a:lnTo>
                  <a:lnTo>
                    <a:pt x="403" y="1176"/>
                  </a:lnTo>
                  <a:lnTo>
                    <a:pt x="396" y="1179"/>
                  </a:lnTo>
                  <a:lnTo>
                    <a:pt x="390" y="1182"/>
                  </a:lnTo>
                  <a:lnTo>
                    <a:pt x="385" y="1182"/>
                  </a:lnTo>
                  <a:lnTo>
                    <a:pt x="399" y="1200"/>
                  </a:lnTo>
                  <a:lnTo>
                    <a:pt x="412" y="1217"/>
                  </a:lnTo>
                  <a:lnTo>
                    <a:pt x="419" y="1226"/>
                  </a:lnTo>
                  <a:lnTo>
                    <a:pt x="423" y="1235"/>
                  </a:lnTo>
                  <a:lnTo>
                    <a:pt x="428" y="1245"/>
                  </a:lnTo>
                  <a:lnTo>
                    <a:pt x="431" y="1256"/>
                  </a:lnTo>
                  <a:lnTo>
                    <a:pt x="385" y="1256"/>
                  </a:lnTo>
                  <a:lnTo>
                    <a:pt x="385" y="1287"/>
                  </a:lnTo>
                  <a:lnTo>
                    <a:pt x="390" y="1300"/>
                  </a:lnTo>
                  <a:lnTo>
                    <a:pt x="397" y="1311"/>
                  </a:lnTo>
                  <a:lnTo>
                    <a:pt x="405" y="1321"/>
                  </a:lnTo>
                  <a:lnTo>
                    <a:pt x="414" y="1328"/>
                  </a:lnTo>
                  <a:lnTo>
                    <a:pt x="423" y="1335"/>
                  </a:lnTo>
                  <a:lnTo>
                    <a:pt x="434" y="1340"/>
                  </a:lnTo>
                  <a:lnTo>
                    <a:pt x="444" y="1345"/>
                  </a:lnTo>
                  <a:lnTo>
                    <a:pt x="456" y="1349"/>
                  </a:lnTo>
                  <a:lnTo>
                    <a:pt x="478" y="1358"/>
                  </a:lnTo>
                  <a:lnTo>
                    <a:pt x="500" y="1367"/>
                  </a:lnTo>
                  <a:lnTo>
                    <a:pt x="510" y="1373"/>
                  </a:lnTo>
                  <a:lnTo>
                    <a:pt x="520" y="1381"/>
                  </a:lnTo>
                  <a:lnTo>
                    <a:pt x="529" y="1389"/>
                  </a:lnTo>
                  <a:lnTo>
                    <a:pt x="538" y="1398"/>
                  </a:lnTo>
                  <a:lnTo>
                    <a:pt x="617" y="1404"/>
                  </a:lnTo>
                  <a:lnTo>
                    <a:pt x="620" y="1408"/>
                  </a:lnTo>
                  <a:lnTo>
                    <a:pt x="623" y="1411"/>
                  </a:lnTo>
                  <a:lnTo>
                    <a:pt x="628" y="1414"/>
                  </a:lnTo>
                  <a:lnTo>
                    <a:pt x="633" y="1417"/>
                  </a:lnTo>
                  <a:lnTo>
                    <a:pt x="644" y="1422"/>
                  </a:lnTo>
                  <a:lnTo>
                    <a:pt x="656" y="1427"/>
                  </a:lnTo>
                  <a:lnTo>
                    <a:pt x="678" y="1436"/>
                  </a:lnTo>
                  <a:lnTo>
                    <a:pt x="690" y="1441"/>
                  </a:lnTo>
                  <a:lnTo>
                    <a:pt x="723" y="1462"/>
                  </a:lnTo>
                  <a:lnTo>
                    <a:pt x="754" y="1481"/>
                  </a:lnTo>
                  <a:lnTo>
                    <a:pt x="768" y="1492"/>
                  </a:lnTo>
                  <a:lnTo>
                    <a:pt x="784" y="1501"/>
                  </a:lnTo>
                  <a:lnTo>
                    <a:pt x="798" y="1509"/>
                  </a:lnTo>
                  <a:lnTo>
                    <a:pt x="814" y="1517"/>
                  </a:lnTo>
                  <a:lnTo>
                    <a:pt x="830" y="1525"/>
                  </a:lnTo>
                  <a:lnTo>
                    <a:pt x="847" y="1531"/>
                  </a:lnTo>
                  <a:lnTo>
                    <a:pt x="866" y="1537"/>
                  </a:lnTo>
                  <a:lnTo>
                    <a:pt x="886" y="1543"/>
                  </a:lnTo>
                  <a:lnTo>
                    <a:pt x="907" y="1547"/>
                  </a:lnTo>
                  <a:lnTo>
                    <a:pt x="930" y="1550"/>
                  </a:lnTo>
                  <a:lnTo>
                    <a:pt x="955" y="1552"/>
                  </a:lnTo>
                  <a:lnTo>
                    <a:pt x="982" y="1552"/>
                  </a:lnTo>
                  <a:lnTo>
                    <a:pt x="982" y="1521"/>
                  </a:lnTo>
                  <a:lnTo>
                    <a:pt x="1015" y="1521"/>
                  </a:lnTo>
                  <a:lnTo>
                    <a:pt x="1021" y="1532"/>
                  </a:lnTo>
                  <a:lnTo>
                    <a:pt x="1025" y="1539"/>
                  </a:lnTo>
                  <a:lnTo>
                    <a:pt x="1031" y="1545"/>
                  </a:lnTo>
                  <a:lnTo>
                    <a:pt x="1036" y="1552"/>
                  </a:lnTo>
                  <a:lnTo>
                    <a:pt x="1042" y="1552"/>
                  </a:lnTo>
                  <a:lnTo>
                    <a:pt x="1046" y="1551"/>
                  </a:lnTo>
                  <a:lnTo>
                    <a:pt x="1050" y="1548"/>
                  </a:lnTo>
                  <a:lnTo>
                    <a:pt x="1054" y="1546"/>
                  </a:lnTo>
                  <a:lnTo>
                    <a:pt x="1058" y="1538"/>
                  </a:lnTo>
                  <a:lnTo>
                    <a:pt x="1062" y="1530"/>
                  </a:lnTo>
                  <a:lnTo>
                    <a:pt x="1066" y="1522"/>
                  </a:lnTo>
                  <a:lnTo>
                    <a:pt x="1071" y="1516"/>
                  </a:lnTo>
                  <a:lnTo>
                    <a:pt x="1075" y="1513"/>
                  </a:lnTo>
                  <a:lnTo>
                    <a:pt x="1078" y="1511"/>
                  </a:lnTo>
                  <a:lnTo>
                    <a:pt x="1083" y="1510"/>
                  </a:lnTo>
                  <a:lnTo>
                    <a:pt x="1089" y="1509"/>
                  </a:lnTo>
                  <a:lnTo>
                    <a:pt x="1092" y="1512"/>
                  </a:lnTo>
                  <a:lnTo>
                    <a:pt x="1096" y="1516"/>
                  </a:lnTo>
                  <a:lnTo>
                    <a:pt x="1102" y="1519"/>
                  </a:lnTo>
                  <a:lnTo>
                    <a:pt x="1109" y="1522"/>
                  </a:lnTo>
                  <a:lnTo>
                    <a:pt x="1124" y="1529"/>
                  </a:lnTo>
                  <a:lnTo>
                    <a:pt x="1142" y="1534"/>
                  </a:lnTo>
                  <a:lnTo>
                    <a:pt x="1159" y="1539"/>
                  </a:lnTo>
                  <a:lnTo>
                    <a:pt x="1178" y="1543"/>
                  </a:lnTo>
                  <a:lnTo>
                    <a:pt x="1194" y="1546"/>
                  </a:lnTo>
                  <a:lnTo>
                    <a:pt x="1208" y="1546"/>
                  </a:lnTo>
                  <a:lnTo>
                    <a:pt x="1217" y="1535"/>
                  </a:lnTo>
                  <a:lnTo>
                    <a:pt x="1227" y="1526"/>
                  </a:lnTo>
                  <a:lnTo>
                    <a:pt x="1236" y="1518"/>
                  </a:lnTo>
                  <a:lnTo>
                    <a:pt x="1247" y="1510"/>
                  </a:lnTo>
                  <a:lnTo>
                    <a:pt x="1258" y="1502"/>
                  </a:lnTo>
                  <a:lnTo>
                    <a:pt x="1269" y="1496"/>
                  </a:lnTo>
                  <a:lnTo>
                    <a:pt x="1280" y="1489"/>
                  </a:lnTo>
                  <a:lnTo>
                    <a:pt x="1292" y="1482"/>
                  </a:lnTo>
                  <a:lnTo>
                    <a:pt x="1317" y="1472"/>
                  </a:lnTo>
                  <a:lnTo>
                    <a:pt x="1344" y="1463"/>
                  </a:lnTo>
                  <a:lnTo>
                    <a:pt x="1372" y="1455"/>
                  </a:lnTo>
                  <a:lnTo>
                    <a:pt x="1401" y="1448"/>
                  </a:lnTo>
                  <a:lnTo>
                    <a:pt x="1408" y="1456"/>
                  </a:lnTo>
                  <a:lnTo>
                    <a:pt x="1418" y="1465"/>
                  </a:lnTo>
                  <a:lnTo>
                    <a:pt x="1431" y="1476"/>
                  </a:lnTo>
                  <a:lnTo>
                    <a:pt x="1446" y="1487"/>
                  </a:lnTo>
                  <a:lnTo>
                    <a:pt x="1453" y="1492"/>
                  </a:lnTo>
                  <a:lnTo>
                    <a:pt x="1461" y="1496"/>
                  </a:lnTo>
                  <a:lnTo>
                    <a:pt x="1469" y="1499"/>
                  </a:lnTo>
                  <a:lnTo>
                    <a:pt x="1475" y="1502"/>
                  </a:lnTo>
                  <a:lnTo>
                    <a:pt x="1483" y="1504"/>
                  </a:lnTo>
                  <a:lnTo>
                    <a:pt x="1490" y="1505"/>
                  </a:lnTo>
                  <a:lnTo>
                    <a:pt x="1495" y="1505"/>
                  </a:lnTo>
                  <a:lnTo>
                    <a:pt x="1501" y="1503"/>
                  </a:lnTo>
                  <a:lnTo>
                    <a:pt x="1512" y="1510"/>
                  </a:lnTo>
                  <a:lnTo>
                    <a:pt x="1521" y="1518"/>
                  </a:lnTo>
                  <a:lnTo>
                    <a:pt x="1530" y="1526"/>
                  </a:lnTo>
                  <a:lnTo>
                    <a:pt x="1538" y="1534"/>
                  </a:lnTo>
                  <a:lnTo>
                    <a:pt x="1547" y="1542"/>
                  </a:lnTo>
                  <a:lnTo>
                    <a:pt x="1555" y="1547"/>
                  </a:lnTo>
                  <a:lnTo>
                    <a:pt x="1561" y="1550"/>
                  </a:lnTo>
                  <a:lnTo>
                    <a:pt x="1566" y="1551"/>
                  </a:lnTo>
                  <a:lnTo>
                    <a:pt x="1573" y="1552"/>
                  </a:lnTo>
                  <a:lnTo>
                    <a:pt x="1581" y="1552"/>
                  </a:lnTo>
                  <a:lnTo>
                    <a:pt x="1586" y="1578"/>
                  </a:lnTo>
                  <a:lnTo>
                    <a:pt x="1593" y="1602"/>
                  </a:lnTo>
                  <a:lnTo>
                    <a:pt x="1596" y="1613"/>
                  </a:lnTo>
                  <a:lnTo>
                    <a:pt x="1598" y="1625"/>
                  </a:lnTo>
                  <a:lnTo>
                    <a:pt x="1599" y="1637"/>
                  </a:lnTo>
                  <a:lnTo>
                    <a:pt x="1600" y="1650"/>
                  </a:lnTo>
                  <a:lnTo>
                    <a:pt x="1599" y="1658"/>
                  </a:lnTo>
                  <a:lnTo>
                    <a:pt x="1598" y="1664"/>
                  </a:lnTo>
                  <a:lnTo>
                    <a:pt x="1596" y="1670"/>
                  </a:lnTo>
                  <a:lnTo>
                    <a:pt x="1593" y="1676"/>
                  </a:lnTo>
                  <a:lnTo>
                    <a:pt x="1585" y="1686"/>
                  </a:lnTo>
                  <a:lnTo>
                    <a:pt x="1577" y="1697"/>
                  </a:lnTo>
                  <a:lnTo>
                    <a:pt x="1569" y="1707"/>
                  </a:lnTo>
                  <a:lnTo>
                    <a:pt x="1561" y="1719"/>
                  </a:lnTo>
                  <a:lnTo>
                    <a:pt x="1558" y="1724"/>
                  </a:lnTo>
                  <a:lnTo>
                    <a:pt x="1555" y="1730"/>
                  </a:lnTo>
                  <a:lnTo>
                    <a:pt x="1554" y="1736"/>
                  </a:lnTo>
                  <a:lnTo>
                    <a:pt x="1553" y="1743"/>
                  </a:lnTo>
                  <a:lnTo>
                    <a:pt x="1554" y="1748"/>
                  </a:lnTo>
                  <a:lnTo>
                    <a:pt x="1555" y="1753"/>
                  </a:lnTo>
                  <a:lnTo>
                    <a:pt x="1558" y="1756"/>
                  </a:lnTo>
                  <a:lnTo>
                    <a:pt x="1561" y="1759"/>
                  </a:lnTo>
                  <a:lnTo>
                    <a:pt x="1565" y="1761"/>
                  </a:lnTo>
                  <a:lnTo>
                    <a:pt x="1570" y="1764"/>
                  </a:lnTo>
                  <a:lnTo>
                    <a:pt x="1574" y="1765"/>
                  </a:lnTo>
                  <a:lnTo>
                    <a:pt x="1580" y="1767"/>
                  </a:lnTo>
                  <a:lnTo>
                    <a:pt x="1591" y="1769"/>
                  </a:lnTo>
                  <a:lnTo>
                    <a:pt x="1602" y="1771"/>
                  </a:lnTo>
                  <a:lnTo>
                    <a:pt x="1607" y="1773"/>
                  </a:lnTo>
                  <a:lnTo>
                    <a:pt x="1611" y="1775"/>
                  </a:lnTo>
                  <a:lnTo>
                    <a:pt x="1616" y="1777"/>
                  </a:lnTo>
                  <a:lnTo>
                    <a:pt x="1620" y="1780"/>
                  </a:lnTo>
                  <a:lnTo>
                    <a:pt x="1627" y="1787"/>
                  </a:lnTo>
                  <a:lnTo>
                    <a:pt x="1632" y="1794"/>
                  </a:lnTo>
                  <a:lnTo>
                    <a:pt x="1636" y="1801"/>
                  </a:lnTo>
                  <a:lnTo>
                    <a:pt x="1639" y="1807"/>
                  </a:lnTo>
                  <a:lnTo>
                    <a:pt x="1645" y="1822"/>
                  </a:lnTo>
                  <a:lnTo>
                    <a:pt x="1653" y="1836"/>
                  </a:lnTo>
                  <a:lnTo>
                    <a:pt x="1659" y="1848"/>
                  </a:lnTo>
                  <a:lnTo>
                    <a:pt x="1666" y="1862"/>
                  </a:lnTo>
                  <a:lnTo>
                    <a:pt x="1674" y="1877"/>
                  </a:lnTo>
                  <a:lnTo>
                    <a:pt x="1683" y="1890"/>
                  </a:lnTo>
                  <a:lnTo>
                    <a:pt x="1688" y="1897"/>
                  </a:lnTo>
                  <a:lnTo>
                    <a:pt x="1694" y="1903"/>
                  </a:lnTo>
                  <a:lnTo>
                    <a:pt x="1699" y="1908"/>
                  </a:lnTo>
                  <a:lnTo>
                    <a:pt x="1706" y="1912"/>
                  </a:lnTo>
                  <a:lnTo>
                    <a:pt x="1712" y="1916"/>
                  </a:lnTo>
                  <a:lnTo>
                    <a:pt x="1719" y="1919"/>
                  </a:lnTo>
                  <a:lnTo>
                    <a:pt x="1726" y="1921"/>
                  </a:lnTo>
                  <a:lnTo>
                    <a:pt x="1733" y="1921"/>
                  </a:lnTo>
                  <a:lnTo>
                    <a:pt x="1741" y="1921"/>
                  </a:lnTo>
                  <a:lnTo>
                    <a:pt x="1752" y="1918"/>
                  </a:lnTo>
                  <a:lnTo>
                    <a:pt x="1762" y="1916"/>
                  </a:lnTo>
                  <a:lnTo>
                    <a:pt x="1766" y="1915"/>
                  </a:lnTo>
                  <a:lnTo>
                    <a:pt x="1777" y="1910"/>
                  </a:lnTo>
                  <a:lnTo>
                    <a:pt x="1787" y="1904"/>
                  </a:lnTo>
                  <a:lnTo>
                    <a:pt x="1795" y="1898"/>
                  </a:lnTo>
                  <a:lnTo>
                    <a:pt x="1803" y="1891"/>
                  </a:lnTo>
                  <a:lnTo>
                    <a:pt x="1809" y="1884"/>
                  </a:lnTo>
                  <a:lnTo>
                    <a:pt x="1816" y="1878"/>
                  </a:lnTo>
                  <a:lnTo>
                    <a:pt x="1823" y="1871"/>
                  </a:lnTo>
                  <a:lnTo>
                    <a:pt x="1833" y="1866"/>
                  </a:lnTo>
                  <a:lnTo>
                    <a:pt x="1842" y="1859"/>
                  </a:lnTo>
                  <a:lnTo>
                    <a:pt x="1852" y="1853"/>
                  </a:lnTo>
                  <a:lnTo>
                    <a:pt x="1863" y="1848"/>
                  </a:lnTo>
                  <a:lnTo>
                    <a:pt x="1874" y="1844"/>
                  </a:lnTo>
                  <a:lnTo>
                    <a:pt x="1896" y="1838"/>
                  </a:lnTo>
                  <a:lnTo>
                    <a:pt x="1919" y="1834"/>
                  </a:lnTo>
                  <a:lnTo>
                    <a:pt x="1941" y="1831"/>
                  </a:lnTo>
                  <a:lnTo>
                    <a:pt x="1960" y="1827"/>
                  </a:lnTo>
                  <a:lnTo>
                    <a:pt x="1968" y="1824"/>
                  </a:lnTo>
                  <a:lnTo>
                    <a:pt x="1975" y="1821"/>
                  </a:lnTo>
                  <a:lnTo>
                    <a:pt x="1981" y="1816"/>
                  </a:lnTo>
                  <a:lnTo>
                    <a:pt x="1986" y="1811"/>
                  </a:lnTo>
                  <a:lnTo>
                    <a:pt x="1996" y="1820"/>
                  </a:lnTo>
                  <a:lnTo>
                    <a:pt x="2008" y="1827"/>
                  </a:lnTo>
                  <a:lnTo>
                    <a:pt x="2019" y="1832"/>
                  </a:lnTo>
                  <a:lnTo>
                    <a:pt x="2031" y="1837"/>
                  </a:lnTo>
                  <a:lnTo>
                    <a:pt x="2054" y="1846"/>
                  </a:lnTo>
                  <a:lnTo>
                    <a:pt x="2072" y="1854"/>
                  </a:lnTo>
                  <a:lnTo>
                    <a:pt x="2091" y="1869"/>
                  </a:lnTo>
                  <a:lnTo>
                    <a:pt x="2109" y="1887"/>
                  </a:lnTo>
                  <a:lnTo>
                    <a:pt x="2119" y="1896"/>
                  </a:lnTo>
                  <a:lnTo>
                    <a:pt x="2129" y="1903"/>
                  </a:lnTo>
                  <a:lnTo>
                    <a:pt x="2140" y="1910"/>
                  </a:lnTo>
                  <a:lnTo>
                    <a:pt x="2152" y="1915"/>
                  </a:lnTo>
                  <a:lnTo>
                    <a:pt x="2245" y="1921"/>
                  </a:lnTo>
                  <a:lnTo>
                    <a:pt x="2238" y="1935"/>
                  </a:lnTo>
                  <a:lnTo>
                    <a:pt x="2232" y="1947"/>
                  </a:lnTo>
                  <a:lnTo>
                    <a:pt x="2232" y="1953"/>
                  </a:lnTo>
                  <a:lnTo>
                    <a:pt x="2235" y="1957"/>
                  </a:lnTo>
                  <a:lnTo>
                    <a:pt x="2238" y="1961"/>
                  </a:lnTo>
                  <a:lnTo>
                    <a:pt x="2243" y="1965"/>
                  </a:lnTo>
                  <a:lnTo>
                    <a:pt x="2248" y="1968"/>
                  </a:lnTo>
                  <a:lnTo>
                    <a:pt x="2254" y="1972"/>
                  </a:lnTo>
                  <a:lnTo>
                    <a:pt x="2259" y="1977"/>
                  </a:lnTo>
                  <a:lnTo>
                    <a:pt x="2265" y="1983"/>
                  </a:lnTo>
                  <a:lnTo>
                    <a:pt x="2266" y="1980"/>
                  </a:lnTo>
                  <a:lnTo>
                    <a:pt x="2267" y="1972"/>
                  </a:lnTo>
                  <a:lnTo>
                    <a:pt x="2268" y="1968"/>
                  </a:lnTo>
                  <a:lnTo>
                    <a:pt x="2267" y="1963"/>
                  </a:lnTo>
                  <a:lnTo>
                    <a:pt x="2267" y="1957"/>
                  </a:lnTo>
                  <a:lnTo>
                    <a:pt x="2265" y="1953"/>
                  </a:lnTo>
                  <a:lnTo>
                    <a:pt x="2275" y="1947"/>
                  </a:lnTo>
                  <a:lnTo>
                    <a:pt x="2293" y="1935"/>
                  </a:lnTo>
                  <a:lnTo>
                    <a:pt x="2303" y="1927"/>
                  </a:lnTo>
                  <a:lnTo>
                    <a:pt x="2313" y="1921"/>
                  </a:lnTo>
                  <a:lnTo>
                    <a:pt x="2319" y="1919"/>
                  </a:lnTo>
                  <a:lnTo>
                    <a:pt x="2323" y="1917"/>
                  </a:lnTo>
                  <a:lnTo>
                    <a:pt x="2327" y="1916"/>
                  </a:lnTo>
                  <a:lnTo>
                    <a:pt x="2331" y="1915"/>
                  </a:lnTo>
                  <a:lnTo>
                    <a:pt x="2341" y="1915"/>
                  </a:lnTo>
                  <a:lnTo>
                    <a:pt x="2349" y="1913"/>
                  </a:lnTo>
                  <a:lnTo>
                    <a:pt x="2357" y="1910"/>
                  </a:lnTo>
                  <a:lnTo>
                    <a:pt x="2364" y="1906"/>
                  </a:lnTo>
                  <a:lnTo>
                    <a:pt x="2370" y="1901"/>
                  </a:lnTo>
                  <a:lnTo>
                    <a:pt x="2376" y="1895"/>
                  </a:lnTo>
                  <a:lnTo>
                    <a:pt x="2382" y="1889"/>
                  </a:lnTo>
                  <a:lnTo>
                    <a:pt x="2388" y="1882"/>
                  </a:lnTo>
                  <a:lnTo>
                    <a:pt x="2399" y="1867"/>
                  </a:lnTo>
                  <a:lnTo>
                    <a:pt x="2412" y="1853"/>
                  </a:lnTo>
                  <a:lnTo>
                    <a:pt x="2418" y="1847"/>
                  </a:lnTo>
                  <a:lnTo>
                    <a:pt x="2426" y="1840"/>
                  </a:lnTo>
                  <a:lnTo>
                    <a:pt x="2435" y="1835"/>
                  </a:lnTo>
                  <a:lnTo>
                    <a:pt x="2444" y="1830"/>
                  </a:lnTo>
                  <a:lnTo>
                    <a:pt x="2449" y="1838"/>
                  </a:lnTo>
                  <a:lnTo>
                    <a:pt x="2454" y="1846"/>
                  </a:lnTo>
                  <a:lnTo>
                    <a:pt x="2455" y="1850"/>
                  </a:lnTo>
                  <a:lnTo>
                    <a:pt x="2456" y="1854"/>
                  </a:lnTo>
                  <a:lnTo>
                    <a:pt x="2457" y="1860"/>
                  </a:lnTo>
                  <a:lnTo>
                    <a:pt x="2457" y="1866"/>
                  </a:lnTo>
                  <a:lnTo>
                    <a:pt x="2462" y="1860"/>
                  </a:lnTo>
                  <a:lnTo>
                    <a:pt x="2468" y="1857"/>
                  </a:lnTo>
                  <a:lnTo>
                    <a:pt x="2474" y="1855"/>
                  </a:lnTo>
                  <a:lnTo>
                    <a:pt x="2481" y="1855"/>
                  </a:lnTo>
                  <a:lnTo>
                    <a:pt x="2487" y="1856"/>
                  </a:lnTo>
                  <a:lnTo>
                    <a:pt x="2493" y="1858"/>
                  </a:lnTo>
                  <a:lnTo>
                    <a:pt x="2499" y="1862"/>
                  </a:lnTo>
                  <a:lnTo>
                    <a:pt x="2504" y="1866"/>
                  </a:lnTo>
                  <a:lnTo>
                    <a:pt x="2505" y="1856"/>
                  </a:lnTo>
                  <a:lnTo>
                    <a:pt x="2507" y="1847"/>
                  </a:lnTo>
                  <a:lnTo>
                    <a:pt x="2511" y="1841"/>
                  </a:lnTo>
                  <a:lnTo>
                    <a:pt x="2514" y="1836"/>
                  </a:lnTo>
                  <a:lnTo>
                    <a:pt x="2517" y="1832"/>
                  </a:lnTo>
                  <a:lnTo>
                    <a:pt x="2522" y="1829"/>
                  </a:lnTo>
                  <a:lnTo>
                    <a:pt x="2527" y="1828"/>
                  </a:lnTo>
                  <a:lnTo>
                    <a:pt x="2533" y="1827"/>
                  </a:lnTo>
                  <a:lnTo>
                    <a:pt x="2546" y="1826"/>
                  </a:lnTo>
                  <a:lnTo>
                    <a:pt x="2561" y="1827"/>
                  </a:lnTo>
                  <a:lnTo>
                    <a:pt x="2569" y="1827"/>
                  </a:lnTo>
                  <a:lnTo>
                    <a:pt x="2578" y="1826"/>
                  </a:lnTo>
                  <a:lnTo>
                    <a:pt x="2588" y="1825"/>
                  </a:lnTo>
                  <a:lnTo>
                    <a:pt x="2596" y="1824"/>
                  </a:lnTo>
                  <a:lnTo>
                    <a:pt x="2604" y="1821"/>
                  </a:lnTo>
                  <a:lnTo>
                    <a:pt x="2611" y="1816"/>
                  </a:lnTo>
                  <a:lnTo>
                    <a:pt x="2616" y="1810"/>
                  </a:lnTo>
                  <a:lnTo>
                    <a:pt x="2622" y="1804"/>
                  </a:lnTo>
                  <a:lnTo>
                    <a:pt x="2633" y="1790"/>
                  </a:lnTo>
                  <a:lnTo>
                    <a:pt x="2642" y="1774"/>
                  </a:lnTo>
                  <a:lnTo>
                    <a:pt x="2648" y="1766"/>
                  </a:lnTo>
                  <a:lnTo>
                    <a:pt x="2653" y="1758"/>
                  </a:lnTo>
                  <a:lnTo>
                    <a:pt x="2660" y="1750"/>
                  </a:lnTo>
                  <a:lnTo>
                    <a:pt x="2667" y="1743"/>
                  </a:lnTo>
                  <a:lnTo>
                    <a:pt x="2674" y="1737"/>
                  </a:lnTo>
                  <a:lnTo>
                    <a:pt x="2683" y="1732"/>
                  </a:lnTo>
                  <a:lnTo>
                    <a:pt x="2693" y="1728"/>
                  </a:lnTo>
                  <a:lnTo>
                    <a:pt x="2703" y="1725"/>
                  </a:lnTo>
                  <a:lnTo>
                    <a:pt x="2704" y="1716"/>
                  </a:lnTo>
                  <a:lnTo>
                    <a:pt x="2706" y="1707"/>
                  </a:lnTo>
                  <a:lnTo>
                    <a:pt x="2711" y="1699"/>
                  </a:lnTo>
                  <a:lnTo>
                    <a:pt x="2715" y="1691"/>
                  </a:lnTo>
                  <a:lnTo>
                    <a:pt x="2726" y="1677"/>
                  </a:lnTo>
                  <a:lnTo>
                    <a:pt x="2737" y="1663"/>
                  </a:lnTo>
                  <a:lnTo>
                    <a:pt x="2733" y="1658"/>
                  </a:lnTo>
                  <a:lnTo>
                    <a:pt x="2730" y="1651"/>
                  </a:lnTo>
                  <a:lnTo>
                    <a:pt x="2729" y="1645"/>
                  </a:lnTo>
                  <a:lnTo>
                    <a:pt x="2729" y="1638"/>
                  </a:lnTo>
                  <a:lnTo>
                    <a:pt x="2728" y="1631"/>
                  </a:lnTo>
                  <a:lnTo>
                    <a:pt x="2726" y="1625"/>
                  </a:lnTo>
                  <a:lnTo>
                    <a:pt x="2725" y="1622"/>
                  </a:lnTo>
                  <a:lnTo>
                    <a:pt x="2723" y="1619"/>
                  </a:lnTo>
                  <a:lnTo>
                    <a:pt x="2719" y="1616"/>
                  </a:lnTo>
                  <a:lnTo>
                    <a:pt x="2716" y="1614"/>
                  </a:lnTo>
                  <a:lnTo>
                    <a:pt x="2728" y="1602"/>
                  </a:lnTo>
                  <a:lnTo>
                    <a:pt x="2739" y="1588"/>
                  </a:lnTo>
                  <a:lnTo>
                    <a:pt x="2750" y="1573"/>
                  </a:lnTo>
                  <a:lnTo>
                    <a:pt x="2760" y="1558"/>
                  </a:lnTo>
                  <a:lnTo>
                    <a:pt x="2780" y="1521"/>
                  </a:lnTo>
                  <a:lnTo>
                    <a:pt x="2803" y="1478"/>
                  </a:lnTo>
                  <a:lnTo>
                    <a:pt x="2798" y="1475"/>
                  </a:lnTo>
                  <a:lnTo>
                    <a:pt x="2796" y="1471"/>
                  </a:lnTo>
                  <a:lnTo>
                    <a:pt x="2795" y="1467"/>
                  </a:lnTo>
                  <a:lnTo>
                    <a:pt x="2794" y="1462"/>
                  </a:lnTo>
                  <a:lnTo>
                    <a:pt x="2795" y="1451"/>
                  </a:lnTo>
                  <a:lnTo>
                    <a:pt x="2796" y="1441"/>
                  </a:lnTo>
                  <a:lnTo>
                    <a:pt x="2790" y="1428"/>
                  </a:lnTo>
                  <a:lnTo>
                    <a:pt x="2790" y="1426"/>
                  </a:lnTo>
                  <a:lnTo>
                    <a:pt x="2792" y="1423"/>
                  </a:lnTo>
                  <a:lnTo>
                    <a:pt x="2794" y="1420"/>
                  </a:lnTo>
                  <a:lnTo>
                    <a:pt x="2797" y="1417"/>
                  </a:lnTo>
                  <a:lnTo>
                    <a:pt x="2801" y="1414"/>
                  </a:lnTo>
                  <a:lnTo>
                    <a:pt x="2804" y="1412"/>
                  </a:lnTo>
                  <a:lnTo>
                    <a:pt x="2807" y="1411"/>
                  </a:lnTo>
                  <a:lnTo>
                    <a:pt x="2809" y="1410"/>
                  </a:lnTo>
                  <a:lnTo>
                    <a:pt x="2809" y="1386"/>
                  </a:lnTo>
                  <a:lnTo>
                    <a:pt x="2801" y="1389"/>
                  </a:lnTo>
                  <a:lnTo>
                    <a:pt x="2793" y="1391"/>
                  </a:lnTo>
                  <a:lnTo>
                    <a:pt x="2785" y="1393"/>
                  </a:lnTo>
                  <a:lnTo>
                    <a:pt x="2778" y="1394"/>
                  </a:lnTo>
                  <a:lnTo>
                    <a:pt x="2763" y="1395"/>
                  </a:lnTo>
                  <a:lnTo>
                    <a:pt x="2750" y="1394"/>
                  </a:lnTo>
                  <a:lnTo>
                    <a:pt x="2738" y="1392"/>
                  </a:lnTo>
                  <a:lnTo>
                    <a:pt x="2725" y="1389"/>
                  </a:lnTo>
                  <a:lnTo>
                    <a:pt x="2711" y="1384"/>
                  </a:lnTo>
                  <a:lnTo>
                    <a:pt x="2696" y="1380"/>
                  </a:lnTo>
                  <a:lnTo>
                    <a:pt x="2705" y="1375"/>
                  </a:lnTo>
                  <a:lnTo>
                    <a:pt x="2713" y="1369"/>
                  </a:lnTo>
                  <a:lnTo>
                    <a:pt x="2719" y="1363"/>
                  </a:lnTo>
                  <a:lnTo>
                    <a:pt x="2726" y="1356"/>
                  </a:lnTo>
                  <a:lnTo>
                    <a:pt x="2737" y="1342"/>
                  </a:lnTo>
                  <a:lnTo>
                    <a:pt x="2750" y="1324"/>
                  </a:lnTo>
                  <a:lnTo>
                    <a:pt x="2730" y="1316"/>
                  </a:lnTo>
                  <a:lnTo>
                    <a:pt x="2712" y="1310"/>
                  </a:lnTo>
                  <a:lnTo>
                    <a:pt x="2695" y="1305"/>
                  </a:lnTo>
                  <a:lnTo>
                    <a:pt x="2679" y="1300"/>
                  </a:lnTo>
                  <a:lnTo>
                    <a:pt x="2662" y="1294"/>
                  </a:lnTo>
                  <a:lnTo>
                    <a:pt x="2647" y="1287"/>
                  </a:lnTo>
                  <a:lnTo>
                    <a:pt x="2639" y="1282"/>
                  </a:lnTo>
                  <a:lnTo>
                    <a:pt x="2632" y="1277"/>
                  </a:lnTo>
                  <a:lnTo>
                    <a:pt x="2624" y="1270"/>
                  </a:lnTo>
                  <a:lnTo>
                    <a:pt x="2617" y="1262"/>
                  </a:lnTo>
                  <a:lnTo>
                    <a:pt x="2626" y="1268"/>
                  </a:lnTo>
                  <a:lnTo>
                    <a:pt x="2640" y="1273"/>
                  </a:lnTo>
                  <a:lnTo>
                    <a:pt x="2657" y="1278"/>
                  </a:lnTo>
                  <a:lnTo>
                    <a:pt x="2675" y="1283"/>
                  </a:lnTo>
                  <a:lnTo>
                    <a:pt x="2715" y="1293"/>
                  </a:lnTo>
                  <a:lnTo>
                    <a:pt x="2750" y="1299"/>
                  </a:lnTo>
                  <a:lnTo>
                    <a:pt x="2749" y="1293"/>
                  </a:lnTo>
                  <a:lnTo>
                    <a:pt x="2746" y="1288"/>
                  </a:lnTo>
                  <a:lnTo>
                    <a:pt x="2742" y="1283"/>
                  </a:lnTo>
                  <a:lnTo>
                    <a:pt x="2737" y="1279"/>
                  </a:lnTo>
                  <a:lnTo>
                    <a:pt x="2725" y="1272"/>
                  </a:lnTo>
                  <a:lnTo>
                    <a:pt x="2709" y="1266"/>
                  </a:lnTo>
                  <a:lnTo>
                    <a:pt x="2695" y="1259"/>
                  </a:lnTo>
                  <a:lnTo>
                    <a:pt x="2682" y="1252"/>
                  </a:lnTo>
                  <a:lnTo>
                    <a:pt x="2678" y="1248"/>
                  </a:lnTo>
                  <a:lnTo>
                    <a:pt x="2673" y="1244"/>
                  </a:lnTo>
                  <a:lnTo>
                    <a:pt x="2671" y="1238"/>
                  </a:lnTo>
                  <a:lnTo>
                    <a:pt x="2670" y="1232"/>
                  </a:lnTo>
                  <a:lnTo>
                    <a:pt x="2669" y="1227"/>
                  </a:lnTo>
                  <a:lnTo>
                    <a:pt x="2668" y="1224"/>
                  </a:lnTo>
                  <a:lnTo>
                    <a:pt x="2666" y="1220"/>
                  </a:lnTo>
                  <a:lnTo>
                    <a:pt x="2662" y="1217"/>
                  </a:lnTo>
                  <a:lnTo>
                    <a:pt x="2656" y="1212"/>
                  </a:lnTo>
                  <a:lnTo>
                    <a:pt x="2650" y="1208"/>
                  </a:lnTo>
                  <a:lnTo>
                    <a:pt x="2626" y="1186"/>
                  </a:lnTo>
                  <a:lnTo>
                    <a:pt x="2581" y="1145"/>
                  </a:lnTo>
                  <a:lnTo>
                    <a:pt x="2557" y="1124"/>
                  </a:lnTo>
                  <a:lnTo>
                    <a:pt x="2537" y="1105"/>
                  </a:lnTo>
                  <a:lnTo>
                    <a:pt x="2523" y="1090"/>
                  </a:lnTo>
                  <a:lnTo>
                    <a:pt x="2517" y="1084"/>
                  </a:lnTo>
                  <a:lnTo>
                    <a:pt x="2517" y="1078"/>
                  </a:lnTo>
                  <a:lnTo>
                    <a:pt x="2520" y="1074"/>
                  </a:lnTo>
                  <a:lnTo>
                    <a:pt x="2522" y="1070"/>
                  </a:lnTo>
                  <a:lnTo>
                    <a:pt x="2525" y="1068"/>
                  </a:lnTo>
                  <a:lnTo>
                    <a:pt x="2528" y="1065"/>
                  </a:lnTo>
                  <a:lnTo>
                    <a:pt x="2532" y="1061"/>
                  </a:lnTo>
                  <a:lnTo>
                    <a:pt x="2534" y="1055"/>
                  </a:lnTo>
                  <a:lnTo>
                    <a:pt x="2537" y="1047"/>
                  </a:lnTo>
                  <a:lnTo>
                    <a:pt x="2535" y="1046"/>
                  </a:lnTo>
                  <a:lnTo>
                    <a:pt x="2530" y="1043"/>
                  </a:lnTo>
                  <a:lnTo>
                    <a:pt x="2528" y="1042"/>
                  </a:lnTo>
                  <a:lnTo>
                    <a:pt x="2526" y="1039"/>
                  </a:lnTo>
                  <a:lnTo>
                    <a:pt x="2524" y="1036"/>
                  </a:lnTo>
                  <a:lnTo>
                    <a:pt x="2524" y="1034"/>
                  </a:lnTo>
                  <a:lnTo>
                    <a:pt x="2557" y="1034"/>
                  </a:lnTo>
                  <a:lnTo>
                    <a:pt x="2558" y="1028"/>
                  </a:lnTo>
                  <a:lnTo>
                    <a:pt x="2559" y="1022"/>
                  </a:lnTo>
                  <a:lnTo>
                    <a:pt x="2561" y="1016"/>
                  </a:lnTo>
                  <a:lnTo>
                    <a:pt x="2565" y="1011"/>
                  </a:lnTo>
                  <a:lnTo>
                    <a:pt x="2569" y="1006"/>
                  </a:lnTo>
                  <a:lnTo>
                    <a:pt x="2573" y="1002"/>
                  </a:lnTo>
                  <a:lnTo>
                    <a:pt x="2578" y="997"/>
                  </a:lnTo>
                  <a:lnTo>
                    <a:pt x="2583" y="993"/>
                  </a:lnTo>
                  <a:lnTo>
                    <a:pt x="2607" y="977"/>
                  </a:lnTo>
                  <a:lnTo>
                    <a:pt x="2630" y="960"/>
                  </a:lnTo>
                  <a:lnTo>
                    <a:pt x="2617" y="958"/>
                  </a:lnTo>
                  <a:lnTo>
                    <a:pt x="2603" y="954"/>
                  </a:lnTo>
                  <a:lnTo>
                    <a:pt x="2590" y="949"/>
                  </a:lnTo>
                  <a:lnTo>
                    <a:pt x="2577" y="944"/>
                  </a:lnTo>
                  <a:lnTo>
                    <a:pt x="2563" y="938"/>
                  </a:lnTo>
                  <a:lnTo>
                    <a:pt x="2552" y="932"/>
                  </a:lnTo>
                  <a:lnTo>
                    <a:pt x="2544" y="924"/>
                  </a:lnTo>
                  <a:lnTo>
                    <a:pt x="2537" y="917"/>
                  </a:lnTo>
                  <a:lnTo>
                    <a:pt x="2498" y="917"/>
                  </a:lnTo>
                  <a:lnTo>
                    <a:pt x="2498" y="926"/>
                  </a:lnTo>
                  <a:lnTo>
                    <a:pt x="2498" y="938"/>
                  </a:lnTo>
                  <a:lnTo>
                    <a:pt x="2498" y="950"/>
                  </a:lnTo>
                  <a:lnTo>
                    <a:pt x="2498" y="967"/>
                  </a:lnTo>
                  <a:lnTo>
                    <a:pt x="2457" y="967"/>
                  </a:lnTo>
                  <a:lnTo>
                    <a:pt x="2453" y="962"/>
                  </a:lnTo>
                  <a:lnTo>
                    <a:pt x="2449" y="956"/>
                  </a:lnTo>
                  <a:lnTo>
                    <a:pt x="2447" y="949"/>
                  </a:lnTo>
                  <a:lnTo>
                    <a:pt x="2444" y="942"/>
                  </a:lnTo>
                  <a:lnTo>
                    <a:pt x="2442" y="936"/>
                  </a:lnTo>
                  <a:lnTo>
                    <a:pt x="2438" y="928"/>
                  </a:lnTo>
                  <a:lnTo>
                    <a:pt x="2435" y="922"/>
                  </a:lnTo>
                  <a:lnTo>
                    <a:pt x="2431" y="917"/>
                  </a:lnTo>
                  <a:lnTo>
                    <a:pt x="2426" y="914"/>
                  </a:lnTo>
                  <a:lnTo>
                    <a:pt x="2421" y="911"/>
                  </a:lnTo>
                  <a:lnTo>
                    <a:pt x="2413" y="909"/>
                  </a:lnTo>
                  <a:lnTo>
                    <a:pt x="2404" y="907"/>
                  </a:lnTo>
                  <a:lnTo>
                    <a:pt x="2387" y="903"/>
                  </a:lnTo>
                  <a:lnTo>
                    <a:pt x="2367" y="899"/>
                  </a:lnTo>
                  <a:lnTo>
                    <a:pt x="2357" y="897"/>
                  </a:lnTo>
                  <a:lnTo>
                    <a:pt x="2348" y="894"/>
                  </a:lnTo>
                  <a:lnTo>
                    <a:pt x="2339" y="890"/>
                  </a:lnTo>
                  <a:lnTo>
                    <a:pt x="2333" y="887"/>
                  </a:lnTo>
                  <a:lnTo>
                    <a:pt x="2326" y="882"/>
                  </a:lnTo>
                  <a:lnTo>
                    <a:pt x="2322" y="876"/>
                  </a:lnTo>
                  <a:lnTo>
                    <a:pt x="2320" y="872"/>
                  </a:lnTo>
                  <a:lnTo>
                    <a:pt x="2319" y="869"/>
                  </a:lnTo>
                  <a:lnTo>
                    <a:pt x="2319" y="866"/>
                  </a:lnTo>
                  <a:lnTo>
                    <a:pt x="2317" y="862"/>
                  </a:lnTo>
                  <a:lnTo>
                    <a:pt x="2319" y="858"/>
                  </a:lnTo>
                  <a:lnTo>
                    <a:pt x="2319" y="855"/>
                  </a:lnTo>
                  <a:lnTo>
                    <a:pt x="2321" y="853"/>
                  </a:lnTo>
                  <a:lnTo>
                    <a:pt x="2322" y="850"/>
                  </a:lnTo>
                  <a:lnTo>
                    <a:pt x="2327" y="846"/>
                  </a:lnTo>
                  <a:lnTo>
                    <a:pt x="2334" y="843"/>
                  </a:lnTo>
                  <a:lnTo>
                    <a:pt x="2341" y="840"/>
                  </a:lnTo>
                  <a:lnTo>
                    <a:pt x="2348" y="839"/>
                  </a:lnTo>
                  <a:lnTo>
                    <a:pt x="2357" y="838"/>
                  </a:lnTo>
                  <a:lnTo>
                    <a:pt x="2365" y="837"/>
                  </a:lnTo>
                  <a:lnTo>
                    <a:pt x="2368" y="836"/>
                  </a:lnTo>
                  <a:lnTo>
                    <a:pt x="2372" y="833"/>
                  </a:lnTo>
                  <a:lnTo>
                    <a:pt x="2378" y="828"/>
                  </a:lnTo>
                  <a:lnTo>
                    <a:pt x="2383" y="822"/>
                  </a:lnTo>
                  <a:lnTo>
                    <a:pt x="2393" y="811"/>
                  </a:lnTo>
                  <a:lnTo>
                    <a:pt x="2398" y="806"/>
                  </a:lnTo>
                  <a:lnTo>
                    <a:pt x="2410" y="798"/>
                  </a:lnTo>
                  <a:lnTo>
                    <a:pt x="2423" y="789"/>
                  </a:lnTo>
                  <a:lnTo>
                    <a:pt x="2428" y="783"/>
                  </a:lnTo>
                  <a:lnTo>
                    <a:pt x="2433" y="776"/>
                  </a:lnTo>
                  <a:lnTo>
                    <a:pt x="2435" y="773"/>
                  </a:lnTo>
                  <a:lnTo>
                    <a:pt x="2436" y="768"/>
                  </a:lnTo>
                  <a:lnTo>
                    <a:pt x="2437" y="763"/>
                  </a:lnTo>
                  <a:lnTo>
                    <a:pt x="2437" y="757"/>
                  </a:lnTo>
                  <a:lnTo>
                    <a:pt x="2438" y="758"/>
                  </a:lnTo>
                  <a:lnTo>
                    <a:pt x="2439" y="758"/>
                  </a:lnTo>
                  <a:lnTo>
                    <a:pt x="2442" y="757"/>
                  </a:lnTo>
                  <a:lnTo>
                    <a:pt x="2443" y="756"/>
                  </a:lnTo>
                  <a:lnTo>
                    <a:pt x="2445" y="752"/>
                  </a:lnTo>
                  <a:lnTo>
                    <a:pt x="2448" y="747"/>
                  </a:lnTo>
                  <a:lnTo>
                    <a:pt x="2451" y="742"/>
                  </a:lnTo>
                  <a:lnTo>
                    <a:pt x="2455" y="737"/>
                  </a:lnTo>
                  <a:lnTo>
                    <a:pt x="2457" y="735"/>
                  </a:lnTo>
                  <a:lnTo>
                    <a:pt x="2459" y="734"/>
                  </a:lnTo>
                  <a:lnTo>
                    <a:pt x="2461" y="733"/>
                  </a:lnTo>
                  <a:lnTo>
                    <a:pt x="2464" y="733"/>
                  </a:lnTo>
                  <a:lnTo>
                    <a:pt x="2471" y="733"/>
                  </a:lnTo>
                  <a:lnTo>
                    <a:pt x="2478" y="735"/>
                  </a:lnTo>
                  <a:lnTo>
                    <a:pt x="2484" y="737"/>
                  </a:lnTo>
                  <a:lnTo>
                    <a:pt x="2491" y="741"/>
                  </a:lnTo>
                  <a:lnTo>
                    <a:pt x="2503" y="751"/>
                  </a:lnTo>
                  <a:lnTo>
                    <a:pt x="2517" y="764"/>
                  </a:lnTo>
                  <a:lnTo>
                    <a:pt x="2511" y="769"/>
                  </a:lnTo>
                  <a:lnTo>
                    <a:pt x="2504" y="775"/>
                  </a:lnTo>
                  <a:lnTo>
                    <a:pt x="2496" y="780"/>
                  </a:lnTo>
                  <a:lnTo>
                    <a:pt x="2491" y="782"/>
                  </a:lnTo>
                  <a:lnTo>
                    <a:pt x="2493" y="789"/>
                  </a:lnTo>
                  <a:lnTo>
                    <a:pt x="2496" y="795"/>
                  </a:lnTo>
                  <a:lnTo>
                    <a:pt x="2501" y="800"/>
                  </a:lnTo>
                  <a:lnTo>
                    <a:pt x="2504" y="805"/>
                  </a:lnTo>
                  <a:lnTo>
                    <a:pt x="2510" y="809"/>
                  </a:lnTo>
                  <a:lnTo>
                    <a:pt x="2514" y="813"/>
                  </a:lnTo>
                  <a:lnTo>
                    <a:pt x="2518" y="816"/>
                  </a:lnTo>
                  <a:lnTo>
                    <a:pt x="2524" y="819"/>
                  </a:lnTo>
                  <a:lnTo>
                    <a:pt x="2524" y="837"/>
                  </a:lnTo>
                  <a:lnTo>
                    <a:pt x="2523" y="840"/>
                  </a:lnTo>
                  <a:lnTo>
                    <a:pt x="2523" y="842"/>
                  </a:lnTo>
                  <a:lnTo>
                    <a:pt x="2525" y="844"/>
                  </a:lnTo>
                  <a:lnTo>
                    <a:pt x="2527" y="847"/>
                  </a:lnTo>
                  <a:lnTo>
                    <a:pt x="2529" y="849"/>
                  </a:lnTo>
                  <a:lnTo>
                    <a:pt x="2532" y="851"/>
                  </a:lnTo>
                  <a:lnTo>
                    <a:pt x="2532" y="853"/>
                  </a:lnTo>
                  <a:lnTo>
                    <a:pt x="2530" y="856"/>
                  </a:lnTo>
                  <a:lnTo>
                    <a:pt x="2561" y="830"/>
                  </a:lnTo>
                  <a:lnTo>
                    <a:pt x="2585" y="810"/>
                  </a:lnTo>
                  <a:lnTo>
                    <a:pt x="2596" y="803"/>
                  </a:lnTo>
                  <a:lnTo>
                    <a:pt x="2605" y="797"/>
                  </a:lnTo>
                  <a:lnTo>
                    <a:pt x="2613" y="793"/>
                  </a:lnTo>
                  <a:lnTo>
                    <a:pt x="2621" y="790"/>
                  </a:lnTo>
                  <a:lnTo>
                    <a:pt x="2627" y="787"/>
                  </a:lnTo>
                  <a:lnTo>
                    <a:pt x="2633" y="786"/>
                  </a:lnTo>
                  <a:lnTo>
                    <a:pt x="2638" y="785"/>
                  </a:lnTo>
                  <a:lnTo>
                    <a:pt x="2645" y="785"/>
                  </a:lnTo>
                  <a:lnTo>
                    <a:pt x="2657" y="786"/>
                  </a:lnTo>
                  <a:lnTo>
                    <a:pt x="2670" y="788"/>
                  </a:lnTo>
                  <a:lnTo>
                    <a:pt x="2674" y="781"/>
                  </a:lnTo>
                  <a:lnTo>
                    <a:pt x="2679" y="774"/>
                  </a:lnTo>
                  <a:lnTo>
                    <a:pt x="2683" y="768"/>
                  </a:lnTo>
                  <a:lnTo>
                    <a:pt x="2689" y="763"/>
                  </a:lnTo>
                  <a:lnTo>
                    <a:pt x="2701" y="753"/>
                  </a:lnTo>
                  <a:lnTo>
                    <a:pt x="2713" y="745"/>
                  </a:lnTo>
                  <a:lnTo>
                    <a:pt x="2724" y="738"/>
                  </a:lnTo>
                  <a:lnTo>
                    <a:pt x="2735" y="730"/>
                  </a:lnTo>
                  <a:lnTo>
                    <a:pt x="2739" y="726"/>
                  </a:lnTo>
                  <a:lnTo>
                    <a:pt x="2743" y="721"/>
                  </a:lnTo>
                  <a:lnTo>
                    <a:pt x="2747" y="715"/>
                  </a:lnTo>
                  <a:lnTo>
                    <a:pt x="2750" y="708"/>
                  </a:lnTo>
                  <a:lnTo>
                    <a:pt x="2758" y="708"/>
                  </a:lnTo>
                  <a:lnTo>
                    <a:pt x="2765" y="706"/>
                  </a:lnTo>
                  <a:lnTo>
                    <a:pt x="2773" y="705"/>
                  </a:lnTo>
                  <a:lnTo>
                    <a:pt x="2780" y="704"/>
                  </a:lnTo>
                  <a:lnTo>
                    <a:pt x="2792" y="700"/>
                  </a:lnTo>
                  <a:lnTo>
                    <a:pt x="2803" y="694"/>
                  </a:lnTo>
                  <a:lnTo>
                    <a:pt x="2812" y="688"/>
                  </a:lnTo>
                  <a:lnTo>
                    <a:pt x="2820" y="681"/>
                  </a:lnTo>
                  <a:lnTo>
                    <a:pt x="2828" y="673"/>
                  </a:lnTo>
                  <a:lnTo>
                    <a:pt x="2836" y="665"/>
                  </a:lnTo>
                  <a:lnTo>
                    <a:pt x="2842" y="657"/>
                  </a:lnTo>
                  <a:lnTo>
                    <a:pt x="2850" y="649"/>
                  </a:lnTo>
                  <a:lnTo>
                    <a:pt x="2858" y="641"/>
                  </a:lnTo>
                  <a:lnTo>
                    <a:pt x="2866" y="635"/>
                  </a:lnTo>
                  <a:lnTo>
                    <a:pt x="2876" y="630"/>
                  </a:lnTo>
                  <a:lnTo>
                    <a:pt x="2887" y="625"/>
                  </a:lnTo>
                  <a:lnTo>
                    <a:pt x="2901" y="623"/>
                  </a:lnTo>
                  <a:lnTo>
                    <a:pt x="2916" y="622"/>
                  </a:lnTo>
                  <a:lnTo>
                    <a:pt x="2915" y="611"/>
                  </a:lnTo>
                  <a:lnTo>
                    <a:pt x="2914" y="602"/>
                  </a:lnTo>
                  <a:lnTo>
                    <a:pt x="2910" y="593"/>
                  </a:lnTo>
                  <a:lnTo>
                    <a:pt x="2906" y="586"/>
                  </a:lnTo>
                  <a:lnTo>
                    <a:pt x="2902" y="580"/>
                  </a:lnTo>
                  <a:lnTo>
                    <a:pt x="2897" y="574"/>
                  </a:lnTo>
                  <a:lnTo>
                    <a:pt x="2892" y="569"/>
                  </a:lnTo>
                  <a:lnTo>
                    <a:pt x="2886" y="564"/>
                  </a:lnTo>
                  <a:lnTo>
                    <a:pt x="2875" y="554"/>
                  </a:lnTo>
                  <a:lnTo>
                    <a:pt x="2865" y="543"/>
                  </a:lnTo>
                  <a:lnTo>
                    <a:pt x="2861" y="536"/>
                  </a:lnTo>
                  <a:lnTo>
                    <a:pt x="2859" y="529"/>
                  </a:lnTo>
                  <a:lnTo>
                    <a:pt x="2857" y="520"/>
                  </a:lnTo>
                  <a:lnTo>
                    <a:pt x="2855" y="511"/>
                  </a:lnTo>
                  <a:lnTo>
                    <a:pt x="2857" y="505"/>
                  </a:lnTo>
                  <a:lnTo>
                    <a:pt x="2860" y="499"/>
                  </a:lnTo>
                  <a:lnTo>
                    <a:pt x="2862" y="497"/>
                  </a:lnTo>
                  <a:lnTo>
                    <a:pt x="2864" y="495"/>
                  </a:lnTo>
                  <a:lnTo>
                    <a:pt x="2866" y="493"/>
                  </a:lnTo>
                  <a:lnTo>
                    <a:pt x="2870" y="493"/>
                  </a:lnTo>
                  <a:lnTo>
                    <a:pt x="2885" y="493"/>
                  </a:lnTo>
                  <a:lnTo>
                    <a:pt x="2903" y="495"/>
                  </a:lnTo>
                  <a:lnTo>
                    <a:pt x="2911" y="495"/>
                  </a:lnTo>
                  <a:lnTo>
                    <a:pt x="2919" y="495"/>
                  </a:lnTo>
                  <a:lnTo>
                    <a:pt x="2928" y="494"/>
                  </a:lnTo>
                  <a:lnTo>
                    <a:pt x="2936" y="493"/>
                  </a:lnTo>
                  <a:lnTo>
                    <a:pt x="2936" y="412"/>
                  </a:lnTo>
                  <a:lnTo>
                    <a:pt x="2930" y="407"/>
                  </a:lnTo>
                  <a:lnTo>
                    <a:pt x="2926" y="402"/>
                  </a:lnTo>
                  <a:lnTo>
                    <a:pt x="2921" y="396"/>
                  </a:lnTo>
                  <a:lnTo>
                    <a:pt x="2917" y="389"/>
                  </a:lnTo>
                  <a:lnTo>
                    <a:pt x="2914" y="382"/>
                  </a:lnTo>
                  <a:lnTo>
                    <a:pt x="2911" y="375"/>
                  </a:lnTo>
                  <a:lnTo>
                    <a:pt x="2909" y="365"/>
                  </a:lnTo>
                  <a:lnTo>
                    <a:pt x="2909" y="357"/>
                  </a:lnTo>
                  <a:lnTo>
                    <a:pt x="2909" y="348"/>
                  </a:lnTo>
                  <a:lnTo>
                    <a:pt x="2909" y="341"/>
                  </a:lnTo>
                  <a:lnTo>
                    <a:pt x="2909" y="332"/>
                  </a:lnTo>
                  <a:lnTo>
                    <a:pt x="2909" y="320"/>
                  </a:lnTo>
                  <a:lnTo>
                    <a:pt x="2904" y="316"/>
                  </a:lnTo>
                  <a:lnTo>
                    <a:pt x="2897" y="310"/>
                  </a:lnTo>
                  <a:lnTo>
                    <a:pt x="2893" y="307"/>
                  </a:lnTo>
                  <a:lnTo>
                    <a:pt x="2888" y="304"/>
                  </a:lnTo>
                  <a:lnTo>
                    <a:pt x="2883" y="302"/>
                  </a:lnTo>
                  <a:lnTo>
                    <a:pt x="2876" y="301"/>
                  </a:lnTo>
                  <a:lnTo>
                    <a:pt x="2866" y="302"/>
                  </a:lnTo>
                  <a:lnTo>
                    <a:pt x="2858" y="303"/>
                  </a:lnTo>
                  <a:lnTo>
                    <a:pt x="2849" y="305"/>
                  </a:lnTo>
                  <a:lnTo>
                    <a:pt x="2841" y="308"/>
                  </a:lnTo>
                  <a:lnTo>
                    <a:pt x="2827" y="314"/>
                  </a:lnTo>
                  <a:lnTo>
                    <a:pt x="2813" y="323"/>
                  </a:lnTo>
                  <a:lnTo>
                    <a:pt x="2798" y="331"/>
                  </a:lnTo>
                  <a:lnTo>
                    <a:pt x="2784" y="338"/>
                  </a:lnTo>
                  <a:lnTo>
                    <a:pt x="2776" y="341"/>
                  </a:lnTo>
                  <a:lnTo>
                    <a:pt x="2768" y="343"/>
                  </a:lnTo>
                  <a:lnTo>
                    <a:pt x="2759" y="344"/>
                  </a:lnTo>
                  <a:lnTo>
                    <a:pt x="2750" y="344"/>
                  </a:lnTo>
                  <a:lnTo>
                    <a:pt x="2735" y="343"/>
                  </a:lnTo>
                  <a:lnTo>
                    <a:pt x="2722" y="341"/>
                  </a:lnTo>
                  <a:lnTo>
                    <a:pt x="2708" y="336"/>
                  </a:lnTo>
                  <a:lnTo>
                    <a:pt x="2696" y="331"/>
                  </a:lnTo>
                  <a:lnTo>
                    <a:pt x="2684" y="324"/>
                  </a:lnTo>
                  <a:lnTo>
                    <a:pt x="2672" y="315"/>
                  </a:lnTo>
                  <a:lnTo>
                    <a:pt x="2661" y="307"/>
                  </a:lnTo>
                  <a:lnTo>
                    <a:pt x="2650" y="298"/>
                  </a:lnTo>
                  <a:lnTo>
                    <a:pt x="2627" y="280"/>
                  </a:lnTo>
                  <a:lnTo>
                    <a:pt x="2604" y="261"/>
                  </a:lnTo>
                  <a:lnTo>
                    <a:pt x="2592" y="253"/>
                  </a:lnTo>
                  <a:lnTo>
                    <a:pt x="2579" y="245"/>
                  </a:lnTo>
                  <a:lnTo>
                    <a:pt x="2565" y="239"/>
                  </a:lnTo>
                  <a:lnTo>
                    <a:pt x="2550" y="233"/>
                  </a:lnTo>
                  <a:lnTo>
                    <a:pt x="2525" y="227"/>
                  </a:lnTo>
                  <a:lnTo>
                    <a:pt x="2499" y="219"/>
                  </a:lnTo>
                  <a:lnTo>
                    <a:pt x="2487" y="215"/>
                  </a:lnTo>
                  <a:lnTo>
                    <a:pt x="2473" y="211"/>
                  </a:lnTo>
                  <a:lnTo>
                    <a:pt x="2461" y="205"/>
                  </a:lnTo>
                  <a:lnTo>
                    <a:pt x="2450" y="199"/>
                  </a:lnTo>
                  <a:lnTo>
                    <a:pt x="2438" y="193"/>
                  </a:lnTo>
                  <a:lnTo>
                    <a:pt x="2428" y="187"/>
                  </a:lnTo>
                  <a:lnTo>
                    <a:pt x="2418" y="179"/>
                  </a:lnTo>
                  <a:lnTo>
                    <a:pt x="2410" y="171"/>
                  </a:lnTo>
                  <a:lnTo>
                    <a:pt x="2401" y="162"/>
                  </a:lnTo>
                  <a:lnTo>
                    <a:pt x="2394" y="152"/>
                  </a:lnTo>
                  <a:lnTo>
                    <a:pt x="2389" y="141"/>
                  </a:lnTo>
                  <a:lnTo>
                    <a:pt x="2384" y="129"/>
                  </a:lnTo>
                  <a:lnTo>
                    <a:pt x="2370" y="128"/>
                  </a:lnTo>
                  <a:lnTo>
                    <a:pt x="2357" y="126"/>
                  </a:lnTo>
                  <a:lnTo>
                    <a:pt x="2346" y="122"/>
                  </a:lnTo>
                  <a:lnTo>
                    <a:pt x="2335" y="117"/>
                  </a:lnTo>
                  <a:lnTo>
                    <a:pt x="2325" y="111"/>
                  </a:lnTo>
                  <a:lnTo>
                    <a:pt x="2316" y="105"/>
                  </a:lnTo>
                  <a:lnTo>
                    <a:pt x="2308" y="98"/>
                  </a:lnTo>
                  <a:lnTo>
                    <a:pt x="2300" y="89"/>
                  </a:lnTo>
                  <a:lnTo>
                    <a:pt x="2283" y="74"/>
                  </a:lnTo>
                  <a:lnTo>
                    <a:pt x="2267" y="59"/>
                  </a:lnTo>
                  <a:lnTo>
                    <a:pt x="2257" y="52"/>
                  </a:lnTo>
                  <a:lnTo>
                    <a:pt x="2247" y="46"/>
                  </a:lnTo>
                  <a:lnTo>
                    <a:pt x="2236" y="41"/>
                  </a:lnTo>
                  <a:lnTo>
                    <a:pt x="2225" y="36"/>
                  </a:lnTo>
                  <a:lnTo>
                    <a:pt x="2190" y="25"/>
                  </a:lnTo>
                  <a:lnTo>
                    <a:pt x="2160" y="18"/>
                  </a:lnTo>
                  <a:lnTo>
                    <a:pt x="2131" y="10"/>
                  </a:lnTo>
                  <a:lnTo>
                    <a:pt x="2092" y="0"/>
                  </a:lnTo>
                  <a:lnTo>
                    <a:pt x="1973" y="18"/>
                  </a:lnTo>
                  <a:lnTo>
                    <a:pt x="1973" y="27"/>
                  </a:lnTo>
                  <a:lnTo>
                    <a:pt x="1973" y="36"/>
                  </a:lnTo>
                  <a:lnTo>
                    <a:pt x="1973" y="42"/>
                  </a:lnTo>
                  <a:lnTo>
                    <a:pt x="1975" y="46"/>
                  </a:lnTo>
                  <a:lnTo>
                    <a:pt x="1977" y="50"/>
                  </a:lnTo>
                  <a:lnTo>
                    <a:pt x="1980" y="53"/>
                  </a:lnTo>
                  <a:lnTo>
                    <a:pt x="1989" y="58"/>
                  </a:lnTo>
                  <a:lnTo>
                    <a:pt x="1999" y="62"/>
                  </a:lnTo>
                  <a:lnTo>
                    <a:pt x="2009" y="66"/>
                  </a:lnTo>
                  <a:lnTo>
                    <a:pt x="2018" y="72"/>
                  </a:lnTo>
                  <a:lnTo>
                    <a:pt x="2021" y="75"/>
                  </a:lnTo>
                  <a:lnTo>
                    <a:pt x="2023" y="80"/>
                  </a:lnTo>
                  <a:lnTo>
                    <a:pt x="2025" y="85"/>
                  </a:lnTo>
                  <a:lnTo>
                    <a:pt x="2025" y="91"/>
                  </a:lnTo>
                  <a:lnTo>
                    <a:pt x="2024" y="101"/>
                  </a:lnTo>
                  <a:lnTo>
                    <a:pt x="2022" y="108"/>
                  </a:lnTo>
                  <a:lnTo>
                    <a:pt x="2019" y="114"/>
                  </a:lnTo>
                  <a:lnTo>
                    <a:pt x="2016" y="120"/>
                  </a:lnTo>
                  <a:lnTo>
                    <a:pt x="2012" y="125"/>
                  </a:lnTo>
                  <a:lnTo>
                    <a:pt x="2009" y="131"/>
                  </a:lnTo>
                  <a:lnTo>
                    <a:pt x="2007" y="138"/>
                  </a:lnTo>
                  <a:lnTo>
                    <a:pt x="2006" y="147"/>
                  </a:lnTo>
                  <a:lnTo>
                    <a:pt x="2007" y="155"/>
                  </a:lnTo>
                  <a:lnTo>
                    <a:pt x="2009" y="161"/>
                  </a:lnTo>
                  <a:lnTo>
                    <a:pt x="2012" y="168"/>
                  </a:lnTo>
                  <a:lnTo>
                    <a:pt x="2018" y="174"/>
                  </a:lnTo>
                  <a:lnTo>
                    <a:pt x="2022" y="179"/>
                  </a:lnTo>
                  <a:lnTo>
                    <a:pt x="2028" y="184"/>
                  </a:lnTo>
                  <a:lnTo>
                    <a:pt x="2033" y="187"/>
                  </a:lnTo>
                  <a:lnTo>
                    <a:pt x="2039" y="190"/>
                  </a:lnTo>
                  <a:lnTo>
                    <a:pt x="2033" y="197"/>
                  </a:lnTo>
                  <a:lnTo>
                    <a:pt x="2025" y="204"/>
                  </a:lnTo>
                  <a:lnTo>
                    <a:pt x="2017" y="211"/>
                  </a:lnTo>
                  <a:lnTo>
                    <a:pt x="2008" y="216"/>
                  </a:lnTo>
                  <a:lnTo>
                    <a:pt x="1999" y="221"/>
                  </a:lnTo>
                  <a:lnTo>
                    <a:pt x="1989" y="224"/>
                  </a:lnTo>
                  <a:lnTo>
                    <a:pt x="1980" y="227"/>
                  </a:lnTo>
                  <a:lnTo>
                    <a:pt x="1973" y="227"/>
                  </a:lnTo>
                  <a:lnTo>
                    <a:pt x="1962" y="227"/>
                  </a:lnTo>
                  <a:lnTo>
                    <a:pt x="1952" y="227"/>
                  </a:lnTo>
                  <a:lnTo>
                    <a:pt x="1940" y="227"/>
                  </a:lnTo>
                  <a:lnTo>
                    <a:pt x="1925" y="227"/>
                  </a:lnTo>
                  <a:lnTo>
                    <a:pt x="1919" y="258"/>
                  </a:lnTo>
                  <a:lnTo>
                    <a:pt x="1924" y="278"/>
                  </a:lnTo>
                  <a:lnTo>
                    <a:pt x="1930" y="296"/>
                  </a:lnTo>
                  <a:lnTo>
                    <a:pt x="1933" y="304"/>
                  </a:lnTo>
                  <a:lnTo>
                    <a:pt x="1938" y="311"/>
                  </a:lnTo>
                  <a:lnTo>
                    <a:pt x="1942" y="319"/>
                  </a:lnTo>
                  <a:lnTo>
                    <a:pt x="1947" y="326"/>
                  </a:lnTo>
                  <a:lnTo>
                    <a:pt x="1953" y="331"/>
                  </a:lnTo>
                  <a:lnTo>
                    <a:pt x="1961" y="336"/>
                  </a:lnTo>
                  <a:lnTo>
                    <a:pt x="1968" y="340"/>
                  </a:lnTo>
                  <a:lnTo>
                    <a:pt x="1977" y="344"/>
                  </a:lnTo>
                  <a:lnTo>
                    <a:pt x="1987" y="347"/>
                  </a:lnTo>
                  <a:lnTo>
                    <a:pt x="1999" y="349"/>
                  </a:lnTo>
                  <a:lnTo>
                    <a:pt x="2011" y="350"/>
                  </a:lnTo>
                  <a:lnTo>
                    <a:pt x="2025" y="350"/>
                  </a:lnTo>
                  <a:lnTo>
                    <a:pt x="2036" y="350"/>
                  </a:lnTo>
                  <a:lnTo>
                    <a:pt x="2043" y="349"/>
                  </a:lnTo>
                  <a:lnTo>
                    <a:pt x="2048" y="347"/>
                  </a:lnTo>
                  <a:lnTo>
                    <a:pt x="2053" y="344"/>
                  </a:lnTo>
                  <a:lnTo>
                    <a:pt x="2057" y="342"/>
                  </a:lnTo>
                  <a:lnTo>
                    <a:pt x="2064" y="340"/>
                  </a:lnTo>
                  <a:lnTo>
                    <a:pt x="2073" y="339"/>
                  </a:lnTo>
                  <a:lnTo>
                    <a:pt x="2086" y="338"/>
                  </a:lnTo>
                  <a:lnTo>
                    <a:pt x="2092" y="339"/>
                  </a:lnTo>
                  <a:lnTo>
                    <a:pt x="2098" y="340"/>
                  </a:lnTo>
                  <a:lnTo>
                    <a:pt x="2103" y="341"/>
                  </a:lnTo>
                  <a:lnTo>
                    <a:pt x="2109" y="343"/>
                  </a:lnTo>
                  <a:lnTo>
                    <a:pt x="2122" y="349"/>
                  </a:lnTo>
                  <a:lnTo>
                    <a:pt x="2138" y="357"/>
                  </a:lnTo>
                  <a:lnTo>
                    <a:pt x="2140" y="361"/>
                  </a:lnTo>
                  <a:lnTo>
                    <a:pt x="2142" y="366"/>
                  </a:lnTo>
                  <a:lnTo>
                    <a:pt x="2146" y="370"/>
                  </a:lnTo>
                  <a:lnTo>
                    <a:pt x="2151" y="375"/>
                  </a:lnTo>
                  <a:lnTo>
                    <a:pt x="2157" y="379"/>
                  </a:lnTo>
                  <a:lnTo>
                    <a:pt x="2164" y="382"/>
                  </a:lnTo>
                  <a:lnTo>
                    <a:pt x="2170" y="385"/>
                  </a:lnTo>
                  <a:lnTo>
                    <a:pt x="2178" y="388"/>
                  </a:lnTo>
                  <a:lnTo>
                    <a:pt x="2175" y="393"/>
                  </a:lnTo>
                  <a:lnTo>
                    <a:pt x="2169" y="399"/>
                  </a:lnTo>
                  <a:lnTo>
                    <a:pt x="2160" y="405"/>
                  </a:lnTo>
                  <a:lnTo>
                    <a:pt x="2152" y="410"/>
                  </a:lnTo>
                  <a:lnTo>
                    <a:pt x="2141" y="416"/>
                  </a:lnTo>
                  <a:lnTo>
                    <a:pt x="2130" y="420"/>
                  </a:lnTo>
                  <a:lnTo>
                    <a:pt x="2118" y="423"/>
                  </a:lnTo>
                  <a:lnTo>
                    <a:pt x="2106" y="424"/>
                  </a:lnTo>
                  <a:lnTo>
                    <a:pt x="2098" y="426"/>
                  </a:lnTo>
                  <a:lnTo>
                    <a:pt x="2084" y="434"/>
                  </a:lnTo>
                  <a:lnTo>
                    <a:pt x="2064" y="443"/>
                  </a:lnTo>
                  <a:lnTo>
                    <a:pt x="2041" y="455"/>
                  </a:lnTo>
                  <a:lnTo>
                    <a:pt x="2019" y="467"/>
                  </a:lnTo>
                  <a:lnTo>
                    <a:pt x="1998" y="479"/>
                  </a:lnTo>
                  <a:lnTo>
                    <a:pt x="1989" y="485"/>
                  </a:lnTo>
                  <a:lnTo>
                    <a:pt x="1981" y="490"/>
                  </a:lnTo>
                  <a:lnTo>
                    <a:pt x="1976" y="495"/>
                  </a:lnTo>
                  <a:lnTo>
                    <a:pt x="1973" y="499"/>
                  </a:lnTo>
                  <a:lnTo>
                    <a:pt x="1860" y="499"/>
                  </a:lnTo>
                  <a:lnTo>
                    <a:pt x="1860" y="506"/>
                  </a:lnTo>
                  <a:lnTo>
                    <a:pt x="1861" y="513"/>
                  </a:lnTo>
                  <a:lnTo>
                    <a:pt x="1863" y="520"/>
                  </a:lnTo>
                  <a:lnTo>
                    <a:pt x="1864" y="525"/>
                  </a:lnTo>
                  <a:lnTo>
                    <a:pt x="1869" y="536"/>
                  </a:lnTo>
                  <a:lnTo>
                    <a:pt x="1876" y="546"/>
                  </a:lnTo>
                  <a:lnTo>
                    <a:pt x="1882" y="554"/>
                  </a:lnTo>
                  <a:lnTo>
                    <a:pt x="1887" y="562"/>
                  </a:lnTo>
                  <a:lnTo>
                    <a:pt x="1889" y="566"/>
                  </a:lnTo>
                  <a:lnTo>
                    <a:pt x="1891" y="570"/>
                  </a:lnTo>
                  <a:lnTo>
                    <a:pt x="1893" y="574"/>
                  </a:lnTo>
                  <a:lnTo>
                    <a:pt x="1893" y="578"/>
                  </a:lnTo>
                  <a:lnTo>
                    <a:pt x="1893" y="583"/>
                  </a:lnTo>
                  <a:lnTo>
                    <a:pt x="1890" y="588"/>
                  </a:lnTo>
                  <a:lnTo>
                    <a:pt x="1888" y="594"/>
                  </a:lnTo>
                  <a:lnTo>
                    <a:pt x="1885" y="601"/>
                  </a:lnTo>
                  <a:lnTo>
                    <a:pt x="1877" y="613"/>
                  </a:lnTo>
                  <a:lnTo>
                    <a:pt x="1867" y="625"/>
                  </a:lnTo>
                  <a:lnTo>
                    <a:pt x="1856" y="637"/>
                  </a:lnTo>
                  <a:lnTo>
                    <a:pt x="1845" y="647"/>
                  </a:lnTo>
                  <a:lnTo>
                    <a:pt x="1834" y="655"/>
                  </a:lnTo>
                  <a:lnTo>
                    <a:pt x="1827" y="659"/>
                  </a:lnTo>
                  <a:lnTo>
                    <a:pt x="1727" y="659"/>
                  </a:lnTo>
                  <a:lnTo>
                    <a:pt x="1699" y="674"/>
                  </a:lnTo>
                  <a:lnTo>
                    <a:pt x="1664" y="694"/>
                  </a:lnTo>
                  <a:lnTo>
                    <a:pt x="1647" y="704"/>
                  </a:lnTo>
                  <a:lnTo>
                    <a:pt x="1630" y="713"/>
                  </a:lnTo>
                  <a:lnTo>
                    <a:pt x="1624" y="716"/>
                  </a:lnTo>
                  <a:lnTo>
                    <a:pt x="1617" y="718"/>
                  </a:lnTo>
                  <a:lnTo>
                    <a:pt x="1611" y="720"/>
                  </a:lnTo>
                  <a:lnTo>
                    <a:pt x="1607" y="721"/>
                  </a:lnTo>
                  <a:lnTo>
                    <a:pt x="1598" y="720"/>
                  </a:lnTo>
                  <a:lnTo>
                    <a:pt x="1587" y="719"/>
                  </a:lnTo>
                  <a:lnTo>
                    <a:pt x="1574" y="717"/>
                  </a:lnTo>
                  <a:lnTo>
                    <a:pt x="1560" y="714"/>
                  </a:lnTo>
                  <a:lnTo>
                    <a:pt x="1527" y="705"/>
                  </a:lnTo>
                  <a:lnTo>
                    <a:pt x="1493" y="696"/>
                  </a:lnTo>
                  <a:lnTo>
                    <a:pt x="1460" y="686"/>
                  </a:lnTo>
                  <a:lnTo>
                    <a:pt x="1430" y="676"/>
                  </a:lnTo>
                  <a:lnTo>
                    <a:pt x="1418" y="671"/>
                  </a:lnTo>
                  <a:lnTo>
                    <a:pt x="1407" y="667"/>
                  </a:lnTo>
                  <a:lnTo>
                    <a:pt x="1400" y="663"/>
                  </a:lnTo>
                  <a:lnTo>
                    <a:pt x="1394" y="659"/>
                  </a:lnTo>
                  <a:lnTo>
                    <a:pt x="1228" y="659"/>
                  </a:lnTo>
                  <a:lnTo>
                    <a:pt x="1169" y="646"/>
                  </a:lnTo>
                  <a:lnTo>
                    <a:pt x="1160" y="646"/>
                  </a:lnTo>
                  <a:lnTo>
                    <a:pt x="1151" y="646"/>
                  </a:lnTo>
                  <a:lnTo>
                    <a:pt x="1143" y="644"/>
                  </a:lnTo>
                  <a:lnTo>
                    <a:pt x="1133" y="641"/>
                  </a:lnTo>
                  <a:lnTo>
                    <a:pt x="1123" y="638"/>
                  </a:lnTo>
                  <a:lnTo>
                    <a:pt x="1112" y="633"/>
                  </a:lnTo>
                  <a:lnTo>
                    <a:pt x="1102" y="628"/>
                  </a:lnTo>
                  <a:lnTo>
                    <a:pt x="1092" y="622"/>
                  </a:lnTo>
                  <a:lnTo>
                    <a:pt x="1082" y="615"/>
                  </a:lnTo>
                  <a:lnTo>
                    <a:pt x="1073" y="608"/>
                  </a:lnTo>
                  <a:lnTo>
                    <a:pt x="1065" y="601"/>
                  </a:lnTo>
                  <a:lnTo>
                    <a:pt x="1056" y="592"/>
                  </a:lnTo>
                  <a:lnTo>
                    <a:pt x="1049" y="584"/>
                  </a:lnTo>
                  <a:lnTo>
                    <a:pt x="1044" y="576"/>
                  </a:lnTo>
                  <a:lnTo>
                    <a:pt x="1038" y="568"/>
                  </a:lnTo>
                  <a:lnTo>
                    <a:pt x="1036" y="560"/>
                  </a:lnTo>
                  <a:lnTo>
                    <a:pt x="1022" y="560"/>
                  </a:lnTo>
                  <a:lnTo>
                    <a:pt x="1008" y="558"/>
                  </a:lnTo>
                  <a:lnTo>
                    <a:pt x="994" y="555"/>
                  </a:lnTo>
                  <a:lnTo>
                    <a:pt x="980" y="552"/>
                  </a:lnTo>
                  <a:lnTo>
                    <a:pt x="953" y="543"/>
                  </a:lnTo>
                  <a:lnTo>
                    <a:pt x="923" y="532"/>
                  </a:lnTo>
                  <a:lnTo>
                    <a:pt x="893" y="522"/>
                  </a:lnTo>
                  <a:lnTo>
                    <a:pt x="863" y="513"/>
                  </a:lnTo>
                  <a:lnTo>
                    <a:pt x="846" y="510"/>
                  </a:lnTo>
                  <a:lnTo>
                    <a:pt x="831" y="507"/>
                  </a:lnTo>
                  <a:lnTo>
                    <a:pt x="813" y="505"/>
                  </a:lnTo>
                  <a:lnTo>
                    <a:pt x="797" y="505"/>
                  </a:lnTo>
                  <a:lnTo>
                    <a:pt x="786" y="504"/>
                  </a:lnTo>
                  <a:lnTo>
                    <a:pt x="770" y="501"/>
                  </a:lnTo>
                  <a:lnTo>
                    <a:pt x="763" y="499"/>
                  </a:lnTo>
                  <a:lnTo>
                    <a:pt x="756" y="497"/>
                  </a:lnTo>
                  <a:lnTo>
                    <a:pt x="752" y="495"/>
                  </a:lnTo>
                  <a:lnTo>
                    <a:pt x="750" y="493"/>
                  </a:lnTo>
                  <a:lnTo>
                    <a:pt x="746" y="485"/>
                  </a:lnTo>
                  <a:lnTo>
                    <a:pt x="744" y="477"/>
                  </a:lnTo>
                  <a:lnTo>
                    <a:pt x="743" y="470"/>
                  </a:lnTo>
                  <a:lnTo>
                    <a:pt x="743" y="461"/>
                  </a:lnTo>
                  <a:lnTo>
                    <a:pt x="743" y="456"/>
                  </a:lnTo>
                  <a:lnTo>
                    <a:pt x="743" y="449"/>
                  </a:lnTo>
                  <a:lnTo>
                    <a:pt x="743" y="440"/>
                  </a:lnTo>
                  <a:lnTo>
                    <a:pt x="743" y="431"/>
                  </a:lnTo>
                  <a:lnTo>
                    <a:pt x="741" y="431"/>
                  </a:lnTo>
                  <a:lnTo>
                    <a:pt x="736" y="428"/>
                  </a:lnTo>
                  <a:lnTo>
                    <a:pt x="732" y="426"/>
                  </a:lnTo>
                  <a:lnTo>
                    <a:pt x="728" y="422"/>
                  </a:lnTo>
                  <a:lnTo>
                    <a:pt x="717" y="414"/>
                  </a:lnTo>
                  <a:lnTo>
                    <a:pt x="705" y="403"/>
                  </a:lnTo>
                  <a:lnTo>
                    <a:pt x="695" y="391"/>
                  </a:lnTo>
                  <a:lnTo>
                    <a:pt x="686" y="379"/>
                  </a:lnTo>
                  <a:lnTo>
                    <a:pt x="681" y="372"/>
                  </a:lnTo>
                  <a:lnTo>
                    <a:pt x="679" y="367"/>
                  </a:lnTo>
                  <a:lnTo>
                    <a:pt x="677" y="361"/>
                  </a:lnTo>
                  <a:lnTo>
                    <a:pt x="677" y="357"/>
                  </a:lnTo>
                  <a:lnTo>
                    <a:pt x="661" y="356"/>
                  </a:lnTo>
                  <a:lnTo>
                    <a:pt x="645" y="355"/>
                  </a:lnTo>
                  <a:lnTo>
                    <a:pt x="630" y="353"/>
                  </a:lnTo>
                  <a:lnTo>
                    <a:pt x="616" y="351"/>
                  </a:lnTo>
                  <a:lnTo>
                    <a:pt x="602" y="348"/>
                  </a:lnTo>
                  <a:lnTo>
                    <a:pt x="589" y="344"/>
                  </a:lnTo>
                  <a:lnTo>
                    <a:pt x="576" y="340"/>
                  </a:lnTo>
                  <a:lnTo>
                    <a:pt x="564" y="335"/>
                  </a:lnTo>
                  <a:lnTo>
                    <a:pt x="552" y="329"/>
                  </a:lnTo>
                  <a:lnTo>
                    <a:pt x="541" y="323"/>
                  </a:lnTo>
                  <a:lnTo>
                    <a:pt x="531" y="315"/>
                  </a:lnTo>
                  <a:lnTo>
                    <a:pt x="522" y="307"/>
                  </a:lnTo>
                  <a:lnTo>
                    <a:pt x="512" y="299"/>
                  </a:lnTo>
                  <a:lnTo>
                    <a:pt x="505" y="290"/>
                  </a:lnTo>
                  <a:lnTo>
                    <a:pt x="497" y="281"/>
                  </a:lnTo>
                  <a:lnTo>
                    <a:pt x="490" y="271"/>
                  </a:lnTo>
                  <a:lnTo>
                    <a:pt x="475" y="268"/>
                  </a:lnTo>
                  <a:lnTo>
                    <a:pt x="463" y="267"/>
                  </a:lnTo>
                  <a:lnTo>
                    <a:pt x="454" y="267"/>
                  </a:lnTo>
                  <a:lnTo>
                    <a:pt x="449" y="268"/>
                  </a:lnTo>
                  <a:lnTo>
                    <a:pt x="444" y="270"/>
                  </a:lnTo>
                  <a:lnTo>
                    <a:pt x="442" y="273"/>
                  </a:lnTo>
                  <a:lnTo>
                    <a:pt x="441" y="277"/>
                  </a:lnTo>
                  <a:lnTo>
                    <a:pt x="441" y="281"/>
                  </a:lnTo>
                  <a:lnTo>
                    <a:pt x="441" y="286"/>
                  </a:lnTo>
                  <a:lnTo>
                    <a:pt x="441" y="291"/>
                  </a:lnTo>
                  <a:lnTo>
                    <a:pt x="440" y="296"/>
                  </a:lnTo>
                  <a:lnTo>
                    <a:pt x="439" y="301"/>
                  </a:lnTo>
                  <a:lnTo>
                    <a:pt x="436" y="307"/>
                  </a:lnTo>
                  <a:lnTo>
                    <a:pt x="430" y="311"/>
                  </a:lnTo>
                  <a:lnTo>
                    <a:pt x="422" y="316"/>
                  </a:lnTo>
                  <a:lnTo>
                    <a:pt x="411" y="320"/>
                  </a:lnTo>
                  <a:lnTo>
                    <a:pt x="407" y="320"/>
                  </a:lnTo>
                  <a:lnTo>
                    <a:pt x="403" y="321"/>
                  </a:lnTo>
                  <a:lnTo>
                    <a:pt x="400" y="322"/>
                  </a:lnTo>
                  <a:lnTo>
                    <a:pt x="398" y="323"/>
                  </a:lnTo>
                  <a:lnTo>
                    <a:pt x="397" y="325"/>
                  </a:lnTo>
                  <a:lnTo>
                    <a:pt x="396" y="327"/>
                  </a:lnTo>
                  <a:lnTo>
                    <a:pt x="396" y="329"/>
                  </a:lnTo>
                  <a:lnTo>
                    <a:pt x="396" y="332"/>
                  </a:lnTo>
                  <a:lnTo>
                    <a:pt x="401" y="344"/>
                  </a:lnTo>
                  <a:lnTo>
                    <a:pt x="410" y="357"/>
                  </a:lnTo>
                  <a:lnTo>
                    <a:pt x="415" y="364"/>
                  </a:lnTo>
                  <a:lnTo>
                    <a:pt x="419" y="371"/>
                  </a:lnTo>
                  <a:lnTo>
                    <a:pt x="421" y="379"/>
                  </a:lnTo>
                  <a:lnTo>
                    <a:pt x="423" y="385"/>
                  </a:lnTo>
                  <a:lnTo>
                    <a:pt x="423" y="388"/>
                  </a:lnTo>
                  <a:lnTo>
                    <a:pt x="422" y="390"/>
                  </a:lnTo>
                  <a:lnTo>
                    <a:pt x="421" y="393"/>
                  </a:lnTo>
                  <a:lnTo>
                    <a:pt x="420" y="395"/>
                  </a:lnTo>
                  <a:lnTo>
                    <a:pt x="417" y="397"/>
                  </a:lnTo>
                  <a:lnTo>
                    <a:pt x="414" y="398"/>
                  </a:lnTo>
                  <a:lnTo>
                    <a:pt x="409" y="399"/>
                  </a:lnTo>
                  <a:lnTo>
                    <a:pt x="405" y="400"/>
                  </a:lnTo>
                  <a:lnTo>
                    <a:pt x="392" y="400"/>
                  </a:lnTo>
                  <a:lnTo>
                    <a:pt x="377" y="400"/>
                  </a:lnTo>
                  <a:lnTo>
                    <a:pt x="370" y="400"/>
                  </a:lnTo>
                  <a:lnTo>
                    <a:pt x="361" y="399"/>
                  </a:lnTo>
                  <a:lnTo>
                    <a:pt x="351" y="397"/>
                  </a:lnTo>
                  <a:lnTo>
                    <a:pt x="341" y="395"/>
                  </a:lnTo>
                  <a:lnTo>
                    <a:pt x="331" y="393"/>
                  </a:lnTo>
                  <a:lnTo>
                    <a:pt x="321" y="390"/>
                  </a:lnTo>
                  <a:lnTo>
                    <a:pt x="313" y="386"/>
                  </a:lnTo>
                  <a:lnTo>
                    <a:pt x="305" y="382"/>
                  </a:lnTo>
                  <a:lnTo>
                    <a:pt x="303" y="387"/>
                  </a:lnTo>
                  <a:lnTo>
                    <a:pt x="302" y="393"/>
                  </a:lnTo>
                  <a:lnTo>
                    <a:pt x="303" y="401"/>
                  </a:lnTo>
                  <a:lnTo>
                    <a:pt x="303" y="409"/>
                  </a:lnTo>
                  <a:lnTo>
                    <a:pt x="307" y="427"/>
                  </a:lnTo>
                  <a:lnTo>
                    <a:pt x="311" y="448"/>
                  </a:lnTo>
                  <a:lnTo>
                    <a:pt x="316" y="467"/>
                  </a:lnTo>
                  <a:lnTo>
                    <a:pt x="320" y="483"/>
                  </a:lnTo>
                  <a:lnTo>
                    <a:pt x="320" y="491"/>
                  </a:lnTo>
                  <a:lnTo>
                    <a:pt x="320" y="497"/>
                  </a:lnTo>
                  <a:lnTo>
                    <a:pt x="320" y="502"/>
                  </a:lnTo>
                  <a:lnTo>
                    <a:pt x="318" y="505"/>
                  </a:lnTo>
                  <a:lnTo>
                    <a:pt x="292" y="503"/>
                  </a:lnTo>
                  <a:lnTo>
                    <a:pt x="254" y="503"/>
                  </a:lnTo>
                  <a:lnTo>
                    <a:pt x="244" y="504"/>
                  </a:lnTo>
                  <a:lnTo>
                    <a:pt x="236" y="505"/>
                  </a:lnTo>
                  <a:lnTo>
                    <a:pt x="227" y="507"/>
                  </a:lnTo>
                  <a:lnTo>
                    <a:pt x="220" y="510"/>
                  </a:lnTo>
                  <a:lnTo>
                    <a:pt x="214" y="513"/>
                  </a:lnTo>
                  <a:lnTo>
                    <a:pt x="209" y="517"/>
                  </a:lnTo>
                  <a:lnTo>
                    <a:pt x="207" y="520"/>
                  </a:lnTo>
                  <a:lnTo>
                    <a:pt x="206" y="523"/>
                  </a:lnTo>
                  <a:lnTo>
                    <a:pt x="205" y="526"/>
                  </a:lnTo>
                  <a:lnTo>
                    <a:pt x="205" y="529"/>
                  </a:lnTo>
                  <a:lnTo>
                    <a:pt x="216" y="531"/>
                  </a:lnTo>
                  <a:lnTo>
                    <a:pt x="226" y="534"/>
                  </a:lnTo>
                  <a:lnTo>
                    <a:pt x="233" y="538"/>
                  </a:lnTo>
                  <a:lnTo>
                    <a:pt x="239" y="544"/>
                  </a:lnTo>
                  <a:lnTo>
                    <a:pt x="243" y="550"/>
                  </a:lnTo>
                  <a:lnTo>
                    <a:pt x="247" y="556"/>
                  </a:lnTo>
                  <a:lnTo>
                    <a:pt x="250" y="563"/>
                  </a:lnTo>
                  <a:lnTo>
                    <a:pt x="252" y="569"/>
                  </a:lnTo>
                  <a:lnTo>
                    <a:pt x="255" y="583"/>
                  </a:lnTo>
                  <a:lnTo>
                    <a:pt x="260" y="595"/>
                  </a:lnTo>
                  <a:lnTo>
                    <a:pt x="262" y="601"/>
                  </a:lnTo>
                  <a:lnTo>
                    <a:pt x="266" y="605"/>
                  </a:lnTo>
                  <a:lnTo>
                    <a:pt x="272" y="608"/>
                  </a:lnTo>
                  <a:lnTo>
                    <a:pt x="278" y="610"/>
                  </a:lnTo>
                  <a:lnTo>
                    <a:pt x="276" y="614"/>
                  </a:lnTo>
                  <a:lnTo>
                    <a:pt x="275" y="618"/>
                  </a:lnTo>
                  <a:lnTo>
                    <a:pt x="275" y="621"/>
                  </a:lnTo>
                  <a:lnTo>
                    <a:pt x="275" y="625"/>
                  </a:lnTo>
                  <a:lnTo>
                    <a:pt x="277" y="632"/>
                  </a:lnTo>
                  <a:lnTo>
                    <a:pt x="278" y="640"/>
                  </a:lnTo>
                  <a:lnTo>
                    <a:pt x="277" y="658"/>
                  </a:lnTo>
                  <a:lnTo>
                    <a:pt x="274" y="674"/>
                  </a:lnTo>
                  <a:lnTo>
                    <a:pt x="270" y="688"/>
                  </a:lnTo>
                  <a:lnTo>
                    <a:pt x="264" y="700"/>
                  </a:lnTo>
                  <a:lnTo>
                    <a:pt x="261" y="705"/>
                  </a:lnTo>
                  <a:lnTo>
                    <a:pt x="257" y="711"/>
                  </a:lnTo>
                  <a:lnTo>
                    <a:pt x="252" y="716"/>
                  </a:lnTo>
                  <a:lnTo>
                    <a:pt x="248" y="720"/>
                  </a:lnTo>
                  <a:lnTo>
                    <a:pt x="242" y="724"/>
                  </a:lnTo>
                  <a:lnTo>
                    <a:pt x="237" y="727"/>
                  </a:lnTo>
                  <a:lnTo>
                    <a:pt x="231" y="730"/>
                  </a:lnTo>
                  <a:lnTo>
                    <a:pt x="225" y="733"/>
                  </a:lnTo>
                  <a:lnTo>
                    <a:pt x="206" y="735"/>
                  </a:lnTo>
                  <a:lnTo>
                    <a:pt x="182" y="737"/>
                  </a:lnTo>
                  <a:lnTo>
                    <a:pt x="170" y="739"/>
                  </a:lnTo>
                  <a:lnTo>
                    <a:pt x="158" y="741"/>
                  </a:lnTo>
                  <a:lnTo>
                    <a:pt x="152" y="743"/>
                  </a:lnTo>
                  <a:lnTo>
                    <a:pt x="147" y="745"/>
                  </a:lnTo>
                  <a:lnTo>
                    <a:pt x="142" y="748"/>
                  </a:lnTo>
                  <a:lnTo>
                    <a:pt x="139" y="751"/>
                  </a:lnTo>
                  <a:lnTo>
                    <a:pt x="134" y="758"/>
                  </a:lnTo>
                  <a:lnTo>
                    <a:pt x="127" y="770"/>
                  </a:lnTo>
                  <a:lnTo>
                    <a:pt x="123" y="776"/>
                  </a:lnTo>
                  <a:lnTo>
                    <a:pt x="118" y="781"/>
                  </a:lnTo>
                  <a:lnTo>
                    <a:pt x="113" y="785"/>
                  </a:lnTo>
                  <a:lnTo>
                    <a:pt x="105" y="788"/>
                  </a:lnTo>
                  <a:lnTo>
                    <a:pt x="81" y="794"/>
                  </a:lnTo>
                  <a:lnTo>
                    <a:pt x="45" y="800"/>
                  </a:lnTo>
                  <a:lnTo>
                    <a:pt x="27" y="804"/>
                  </a:lnTo>
                  <a:lnTo>
                    <a:pt x="13" y="807"/>
                  </a:lnTo>
                  <a:lnTo>
                    <a:pt x="3" y="810"/>
                  </a:lnTo>
                  <a:lnTo>
                    <a:pt x="0" y="812"/>
                  </a:lnTo>
                  <a:lnTo>
                    <a:pt x="0" y="824"/>
                  </a:lnTo>
                  <a:lnTo>
                    <a:pt x="3" y="833"/>
                  </a:lnTo>
                  <a:lnTo>
                    <a:pt x="6" y="842"/>
                  </a:lnTo>
                  <a:lnTo>
                    <a:pt x="9" y="850"/>
                  </a:lnTo>
                  <a:lnTo>
                    <a:pt x="14" y="859"/>
                  </a:lnTo>
                  <a:lnTo>
                    <a:pt x="18" y="869"/>
                  </a:lnTo>
                  <a:lnTo>
                    <a:pt x="23" y="880"/>
                  </a:lnTo>
                  <a:lnTo>
                    <a:pt x="26" y="893"/>
                  </a:lnTo>
                  <a:lnTo>
                    <a:pt x="40" y="894"/>
                  </a:lnTo>
                  <a:lnTo>
                    <a:pt x="53" y="896"/>
                  </a:lnTo>
                  <a:lnTo>
                    <a:pt x="59" y="897"/>
                  </a:lnTo>
                  <a:lnTo>
                    <a:pt x="64" y="899"/>
                  </a:lnTo>
                  <a:lnTo>
                    <a:pt x="70" y="902"/>
                  </a:lnTo>
                  <a:lnTo>
                    <a:pt x="74" y="905"/>
                  </a:lnTo>
                  <a:lnTo>
                    <a:pt x="79" y="909"/>
                  </a:lnTo>
                  <a:lnTo>
                    <a:pt x="83" y="913"/>
                  </a:lnTo>
                  <a:lnTo>
                    <a:pt x="87" y="918"/>
                  </a:lnTo>
                  <a:lnTo>
                    <a:pt x="90" y="924"/>
                  </a:lnTo>
                  <a:lnTo>
                    <a:pt x="93" y="931"/>
                  </a:lnTo>
                  <a:lnTo>
                    <a:pt x="95" y="938"/>
                  </a:lnTo>
                  <a:lnTo>
                    <a:pt x="97" y="946"/>
                  </a:lnTo>
                  <a:lnTo>
                    <a:pt x="98" y="954"/>
                  </a:lnTo>
                </a:path>
              </a:pathLst>
            </a:custGeom>
            <a:solidFill>
              <a:srgbClr val="57CFE3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5">
              <a:extLst>
                <a:ext uri="{FF2B5EF4-FFF2-40B4-BE49-F238E27FC236}">
                  <a16:creationId xmlns="" xmlns:a16="http://schemas.microsoft.com/office/drawing/2014/main" id="{2940664D-9056-A745-8E10-9D07DBCF7466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4411663" y="1508125"/>
              <a:ext cx="220662" cy="273050"/>
            </a:xfrm>
            <a:custGeom>
              <a:avLst/>
              <a:gdLst>
                <a:gd name="T0" fmla="*/ 345 w 504"/>
                <a:gd name="T1" fmla="*/ 493 h 524"/>
                <a:gd name="T2" fmla="*/ 256 w 504"/>
                <a:gd name="T3" fmla="*/ 505 h 524"/>
                <a:gd name="T4" fmla="*/ 235 w 504"/>
                <a:gd name="T5" fmla="*/ 517 h 524"/>
                <a:gd name="T6" fmla="*/ 210 w 504"/>
                <a:gd name="T7" fmla="*/ 522 h 524"/>
                <a:gd name="T8" fmla="*/ 155 w 504"/>
                <a:gd name="T9" fmla="*/ 524 h 524"/>
                <a:gd name="T10" fmla="*/ 106 w 504"/>
                <a:gd name="T11" fmla="*/ 522 h 524"/>
                <a:gd name="T12" fmla="*/ 94 w 504"/>
                <a:gd name="T13" fmla="*/ 516 h 524"/>
                <a:gd name="T14" fmla="*/ 71 w 504"/>
                <a:gd name="T15" fmla="*/ 509 h 524"/>
                <a:gd name="T16" fmla="*/ 36 w 504"/>
                <a:gd name="T17" fmla="*/ 496 h 524"/>
                <a:gd name="T18" fmla="*/ 22 w 504"/>
                <a:gd name="T19" fmla="*/ 486 h 524"/>
                <a:gd name="T20" fmla="*/ 20 w 504"/>
                <a:gd name="T21" fmla="*/ 477 h 524"/>
                <a:gd name="T22" fmla="*/ 27 w 504"/>
                <a:gd name="T23" fmla="*/ 463 h 524"/>
                <a:gd name="T24" fmla="*/ 32 w 504"/>
                <a:gd name="T25" fmla="*/ 445 h 524"/>
                <a:gd name="T26" fmla="*/ 28 w 504"/>
                <a:gd name="T27" fmla="*/ 432 h 524"/>
                <a:gd name="T28" fmla="*/ 10 w 504"/>
                <a:gd name="T29" fmla="*/ 417 h 524"/>
                <a:gd name="T30" fmla="*/ 1 w 504"/>
                <a:gd name="T31" fmla="*/ 407 h 524"/>
                <a:gd name="T32" fmla="*/ 1 w 504"/>
                <a:gd name="T33" fmla="*/ 391 h 524"/>
                <a:gd name="T34" fmla="*/ 17 w 504"/>
                <a:gd name="T35" fmla="*/ 360 h 524"/>
                <a:gd name="T36" fmla="*/ 48 w 504"/>
                <a:gd name="T37" fmla="*/ 328 h 524"/>
                <a:gd name="T38" fmla="*/ 86 w 504"/>
                <a:gd name="T39" fmla="*/ 299 h 524"/>
                <a:gd name="T40" fmla="*/ 124 w 504"/>
                <a:gd name="T41" fmla="*/ 279 h 524"/>
                <a:gd name="T42" fmla="*/ 160 w 504"/>
                <a:gd name="T43" fmla="*/ 272 h 524"/>
                <a:gd name="T44" fmla="*/ 155 w 504"/>
                <a:gd name="T45" fmla="*/ 264 h 524"/>
                <a:gd name="T46" fmla="*/ 142 w 504"/>
                <a:gd name="T47" fmla="*/ 259 h 524"/>
                <a:gd name="T48" fmla="*/ 133 w 504"/>
                <a:gd name="T49" fmla="*/ 251 h 524"/>
                <a:gd name="T50" fmla="*/ 127 w 504"/>
                <a:gd name="T51" fmla="*/ 229 h 524"/>
                <a:gd name="T52" fmla="*/ 124 w 504"/>
                <a:gd name="T53" fmla="*/ 195 h 524"/>
                <a:gd name="T54" fmla="*/ 115 w 504"/>
                <a:gd name="T55" fmla="*/ 161 h 524"/>
                <a:gd name="T56" fmla="*/ 100 w 504"/>
                <a:gd name="T57" fmla="*/ 134 h 524"/>
                <a:gd name="T58" fmla="*/ 68 w 504"/>
                <a:gd name="T59" fmla="*/ 90 h 524"/>
                <a:gd name="T60" fmla="*/ 86 w 504"/>
                <a:gd name="T61" fmla="*/ 60 h 524"/>
                <a:gd name="T62" fmla="*/ 106 w 504"/>
                <a:gd name="T63" fmla="*/ 56 h 524"/>
                <a:gd name="T64" fmla="*/ 130 w 504"/>
                <a:gd name="T65" fmla="*/ 58 h 524"/>
                <a:gd name="T66" fmla="*/ 139 w 504"/>
                <a:gd name="T67" fmla="*/ 61 h 524"/>
                <a:gd name="T68" fmla="*/ 160 w 504"/>
                <a:gd name="T69" fmla="*/ 56 h 524"/>
                <a:gd name="T70" fmla="*/ 164 w 504"/>
                <a:gd name="T71" fmla="*/ 33 h 524"/>
                <a:gd name="T72" fmla="*/ 171 w 504"/>
                <a:gd name="T73" fmla="*/ 13 h 524"/>
                <a:gd name="T74" fmla="*/ 187 w 504"/>
                <a:gd name="T75" fmla="*/ 0 h 524"/>
                <a:gd name="T76" fmla="*/ 225 w 504"/>
                <a:gd name="T77" fmla="*/ 0 h 524"/>
                <a:gd name="T78" fmla="*/ 254 w 504"/>
                <a:gd name="T79" fmla="*/ 8 h 524"/>
                <a:gd name="T80" fmla="*/ 280 w 504"/>
                <a:gd name="T81" fmla="*/ 21 h 524"/>
                <a:gd name="T82" fmla="*/ 279 w 504"/>
                <a:gd name="T83" fmla="*/ 62 h 524"/>
                <a:gd name="T84" fmla="*/ 292 w 504"/>
                <a:gd name="T85" fmla="*/ 77 h 524"/>
                <a:gd name="T86" fmla="*/ 319 w 504"/>
                <a:gd name="T87" fmla="*/ 94 h 524"/>
                <a:gd name="T88" fmla="*/ 356 w 504"/>
                <a:gd name="T89" fmla="*/ 119 h 524"/>
                <a:gd name="T90" fmla="*/ 346 w 504"/>
                <a:gd name="T91" fmla="*/ 135 h 524"/>
                <a:gd name="T92" fmla="*/ 340 w 504"/>
                <a:gd name="T93" fmla="*/ 153 h 524"/>
                <a:gd name="T94" fmla="*/ 344 w 504"/>
                <a:gd name="T95" fmla="*/ 176 h 524"/>
                <a:gd name="T96" fmla="*/ 363 w 504"/>
                <a:gd name="T97" fmla="*/ 200 h 524"/>
                <a:gd name="T98" fmla="*/ 378 w 504"/>
                <a:gd name="T99" fmla="*/ 210 h 524"/>
                <a:gd name="T100" fmla="*/ 386 w 504"/>
                <a:gd name="T101" fmla="*/ 256 h 524"/>
                <a:gd name="T102" fmla="*/ 404 w 504"/>
                <a:gd name="T103" fmla="*/ 289 h 524"/>
                <a:gd name="T104" fmla="*/ 432 w 504"/>
                <a:gd name="T105" fmla="*/ 315 h 524"/>
                <a:gd name="T106" fmla="*/ 463 w 504"/>
                <a:gd name="T107" fmla="*/ 335 h 524"/>
                <a:gd name="T108" fmla="*/ 466 w 504"/>
                <a:gd name="T109" fmla="*/ 390 h 524"/>
                <a:gd name="T110" fmla="*/ 397 w 504"/>
                <a:gd name="T111" fmla="*/ 457 h 5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04" h="524">
                  <a:moveTo>
                    <a:pt x="365" y="493"/>
                  </a:moveTo>
                  <a:lnTo>
                    <a:pt x="355" y="493"/>
                  </a:lnTo>
                  <a:lnTo>
                    <a:pt x="345" y="493"/>
                  </a:lnTo>
                  <a:lnTo>
                    <a:pt x="266" y="493"/>
                  </a:lnTo>
                  <a:lnTo>
                    <a:pt x="262" y="500"/>
                  </a:lnTo>
                  <a:lnTo>
                    <a:pt x="256" y="505"/>
                  </a:lnTo>
                  <a:lnTo>
                    <a:pt x="250" y="510"/>
                  </a:lnTo>
                  <a:lnTo>
                    <a:pt x="243" y="513"/>
                  </a:lnTo>
                  <a:lnTo>
                    <a:pt x="235" y="517"/>
                  </a:lnTo>
                  <a:lnTo>
                    <a:pt x="228" y="519"/>
                  </a:lnTo>
                  <a:lnTo>
                    <a:pt x="219" y="521"/>
                  </a:lnTo>
                  <a:lnTo>
                    <a:pt x="210" y="522"/>
                  </a:lnTo>
                  <a:lnTo>
                    <a:pt x="191" y="524"/>
                  </a:lnTo>
                  <a:lnTo>
                    <a:pt x="173" y="524"/>
                  </a:lnTo>
                  <a:lnTo>
                    <a:pt x="155" y="524"/>
                  </a:lnTo>
                  <a:lnTo>
                    <a:pt x="140" y="524"/>
                  </a:lnTo>
                  <a:lnTo>
                    <a:pt x="121" y="523"/>
                  </a:lnTo>
                  <a:lnTo>
                    <a:pt x="106" y="522"/>
                  </a:lnTo>
                  <a:lnTo>
                    <a:pt x="100" y="521"/>
                  </a:lnTo>
                  <a:lnTo>
                    <a:pt x="96" y="519"/>
                  </a:lnTo>
                  <a:lnTo>
                    <a:pt x="94" y="516"/>
                  </a:lnTo>
                  <a:lnTo>
                    <a:pt x="93" y="512"/>
                  </a:lnTo>
                  <a:lnTo>
                    <a:pt x="82" y="511"/>
                  </a:lnTo>
                  <a:lnTo>
                    <a:pt x="71" y="509"/>
                  </a:lnTo>
                  <a:lnTo>
                    <a:pt x="59" y="505"/>
                  </a:lnTo>
                  <a:lnTo>
                    <a:pt x="47" y="501"/>
                  </a:lnTo>
                  <a:lnTo>
                    <a:pt x="36" y="496"/>
                  </a:lnTo>
                  <a:lnTo>
                    <a:pt x="28" y="491"/>
                  </a:lnTo>
                  <a:lnTo>
                    <a:pt x="25" y="489"/>
                  </a:lnTo>
                  <a:lnTo>
                    <a:pt x="22" y="486"/>
                  </a:lnTo>
                  <a:lnTo>
                    <a:pt x="20" y="484"/>
                  </a:lnTo>
                  <a:lnTo>
                    <a:pt x="20" y="481"/>
                  </a:lnTo>
                  <a:lnTo>
                    <a:pt x="20" y="477"/>
                  </a:lnTo>
                  <a:lnTo>
                    <a:pt x="22" y="472"/>
                  </a:lnTo>
                  <a:lnTo>
                    <a:pt x="25" y="467"/>
                  </a:lnTo>
                  <a:lnTo>
                    <a:pt x="27" y="463"/>
                  </a:lnTo>
                  <a:lnTo>
                    <a:pt x="31" y="456"/>
                  </a:lnTo>
                  <a:lnTo>
                    <a:pt x="33" y="450"/>
                  </a:lnTo>
                  <a:lnTo>
                    <a:pt x="32" y="445"/>
                  </a:lnTo>
                  <a:lnTo>
                    <a:pt x="31" y="440"/>
                  </a:lnTo>
                  <a:lnTo>
                    <a:pt x="30" y="436"/>
                  </a:lnTo>
                  <a:lnTo>
                    <a:pt x="28" y="432"/>
                  </a:lnTo>
                  <a:lnTo>
                    <a:pt x="22" y="426"/>
                  </a:lnTo>
                  <a:lnTo>
                    <a:pt x="17" y="421"/>
                  </a:lnTo>
                  <a:lnTo>
                    <a:pt x="10" y="417"/>
                  </a:lnTo>
                  <a:lnTo>
                    <a:pt x="5" y="412"/>
                  </a:lnTo>
                  <a:lnTo>
                    <a:pt x="3" y="409"/>
                  </a:lnTo>
                  <a:lnTo>
                    <a:pt x="1" y="407"/>
                  </a:lnTo>
                  <a:lnTo>
                    <a:pt x="0" y="404"/>
                  </a:lnTo>
                  <a:lnTo>
                    <a:pt x="0" y="401"/>
                  </a:lnTo>
                  <a:lnTo>
                    <a:pt x="1" y="391"/>
                  </a:lnTo>
                  <a:lnTo>
                    <a:pt x="5" y="381"/>
                  </a:lnTo>
                  <a:lnTo>
                    <a:pt x="10" y="371"/>
                  </a:lnTo>
                  <a:lnTo>
                    <a:pt x="17" y="360"/>
                  </a:lnTo>
                  <a:lnTo>
                    <a:pt x="26" y="349"/>
                  </a:lnTo>
                  <a:lnTo>
                    <a:pt x="37" y="338"/>
                  </a:lnTo>
                  <a:lnTo>
                    <a:pt x="48" y="328"/>
                  </a:lnTo>
                  <a:lnTo>
                    <a:pt x="60" y="318"/>
                  </a:lnTo>
                  <a:lnTo>
                    <a:pt x="73" y="309"/>
                  </a:lnTo>
                  <a:lnTo>
                    <a:pt x="86" y="299"/>
                  </a:lnTo>
                  <a:lnTo>
                    <a:pt x="99" y="291"/>
                  </a:lnTo>
                  <a:lnTo>
                    <a:pt x="112" y="285"/>
                  </a:lnTo>
                  <a:lnTo>
                    <a:pt x="124" y="279"/>
                  </a:lnTo>
                  <a:lnTo>
                    <a:pt x="138" y="275"/>
                  </a:lnTo>
                  <a:lnTo>
                    <a:pt x="149" y="272"/>
                  </a:lnTo>
                  <a:lnTo>
                    <a:pt x="160" y="272"/>
                  </a:lnTo>
                  <a:lnTo>
                    <a:pt x="166" y="266"/>
                  </a:lnTo>
                  <a:lnTo>
                    <a:pt x="160" y="265"/>
                  </a:lnTo>
                  <a:lnTo>
                    <a:pt x="155" y="264"/>
                  </a:lnTo>
                  <a:lnTo>
                    <a:pt x="150" y="263"/>
                  </a:lnTo>
                  <a:lnTo>
                    <a:pt x="145" y="261"/>
                  </a:lnTo>
                  <a:lnTo>
                    <a:pt x="142" y="259"/>
                  </a:lnTo>
                  <a:lnTo>
                    <a:pt x="139" y="257"/>
                  </a:lnTo>
                  <a:lnTo>
                    <a:pt x="135" y="254"/>
                  </a:lnTo>
                  <a:lnTo>
                    <a:pt x="133" y="251"/>
                  </a:lnTo>
                  <a:lnTo>
                    <a:pt x="130" y="244"/>
                  </a:lnTo>
                  <a:lnTo>
                    <a:pt x="128" y="236"/>
                  </a:lnTo>
                  <a:lnTo>
                    <a:pt x="127" y="229"/>
                  </a:lnTo>
                  <a:lnTo>
                    <a:pt x="127" y="222"/>
                  </a:lnTo>
                  <a:lnTo>
                    <a:pt x="126" y="208"/>
                  </a:lnTo>
                  <a:lnTo>
                    <a:pt x="124" y="195"/>
                  </a:lnTo>
                  <a:lnTo>
                    <a:pt x="121" y="182"/>
                  </a:lnTo>
                  <a:lnTo>
                    <a:pt x="119" y="171"/>
                  </a:lnTo>
                  <a:lnTo>
                    <a:pt x="115" y="161"/>
                  </a:lnTo>
                  <a:lnTo>
                    <a:pt x="110" y="152"/>
                  </a:lnTo>
                  <a:lnTo>
                    <a:pt x="106" y="143"/>
                  </a:lnTo>
                  <a:lnTo>
                    <a:pt x="100" y="134"/>
                  </a:lnTo>
                  <a:lnTo>
                    <a:pt x="89" y="119"/>
                  </a:lnTo>
                  <a:lnTo>
                    <a:pt x="78" y="104"/>
                  </a:lnTo>
                  <a:lnTo>
                    <a:pt x="68" y="90"/>
                  </a:lnTo>
                  <a:lnTo>
                    <a:pt x="60" y="74"/>
                  </a:lnTo>
                  <a:lnTo>
                    <a:pt x="74" y="66"/>
                  </a:lnTo>
                  <a:lnTo>
                    <a:pt x="86" y="60"/>
                  </a:lnTo>
                  <a:lnTo>
                    <a:pt x="93" y="58"/>
                  </a:lnTo>
                  <a:lnTo>
                    <a:pt x="99" y="57"/>
                  </a:lnTo>
                  <a:lnTo>
                    <a:pt x="106" y="56"/>
                  </a:lnTo>
                  <a:lnTo>
                    <a:pt x="112" y="56"/>
                  </a:lnTo>
                  <a:lnTo>
                    <a:pt x="123" y="56"/>
                  </a:lnTo>
                  <a:lnTo>
                    <a:pt x="130" y="58"/>
                  </a:lnTo>
                  <a:lnTo>
                    <a:pt x="133" y="59"/>
                  </a:lnTo>
                  <a:lnTo>
                    <a:pt x="137" y="60"/>
                  </a:lnTo>
                  <a:lnTo>
                    <a:pt x="139" y="61"/>
                  </a:lnTo>
                  <a:lnTo>
                    <a:pt x="143" y="61"/>
                  </a:lnTo>
                  <a:lnTo>
                    <a:pt x="149" y="59"/>
                  </a:lnTo>
                  <a:lnTo>
                    <a:pt x="160" y="56"/>
                  </a:lnTo>
                  <a:lnTo>
                    <a:pt x="160" y="47"/>
                  </a:lnTo>
                  <a:lnTo>
                    <a:pt x="162" y="40"/>
                  </a:lnTo>
                  <a:lnTo>
                    <a:pt x="164" y="33"/>
                  </a:lnTo>
                  <a:lnTo>
                    <a:pt x="166" y="25"/>
                  </a:lnTo>
                  <a:lnTo>
                    <a:pt x="168" y="19"/>
                  </a:lnTo>
                  <a:lnTo>
                    <a:pt x="171" y="13"/>
                  </a:lnTo>
                  <a:lnTo>
                    <a:pt x="172" y="7"/>
                  </a:lnTo>
                  <a:lnTo>
                    <a:pt x="173" y="0"/>
                  </a:lnTo>
                  <a:lnTo>
                    <a:pt x="187" y="0"/>
                  </a:lnTo>
                  <a:lnTo>
                    <a:pt x="201" y="0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35" y="1"/>
                  </a:lnTo>
                  <a:lnTo>
                    <a:pt x="244" y="4"/>
                  </a:lnTo>
                  <a:lnTo>
                    <a:pt x="254" y="8"/>
                  </a:lnTo>
                  <a:lnTo>
                    <a:pt x="263" y="12"/>
                  </a:lnTo>
                  <a:lnTo>
                    <a:pt x="270" y="17"/>
                  </a:lnTo>
                  <a:lnTo>
                    <a:pt x="280" y="21"/>
                  </a:lnTo>
                  <a:lnTo>
                    <a:pt x="289" y="24"/>
                  </a:lnTo>
                  <a:lnTo>
                    <a:pt x="299" y="25"/>
                  </a:lnTo>
                  <a:lnTo>
                    <a:pt x="279" y="62"/>
                  </a:lnTo>
                  <a:lnTo>
                    <a:pt x="283" y="67"/>
                  </a:lnTo>
                  <a:lnTo>
                    <a:pt x="287" y="72"/>
                  </a:lnTo>
                  <a:lnTo>
                    <a:pt x="292" y="77"/>
                  </a:lnTo>
                  <a:lnTo>
                    <a:pt x="297" y="82"/>
                  </a:lnTo>
                  <a:lnTo>
                    <a:pt x="308" y="88"/>
                  </a:lnTo>
                  <a:lnTo>
                    <a:pt x="319" y="94"/>
                  </a:lnTo>
                  <a:lnTo>
                    <a:pt x="341" y="103"/>
                  </a:lnTo>
                  <a:lnTo>
                    <a:pt x="358" y="111"/>
                  </a:lnTo>
                  <a:lnTo>
                    <a:pt x="356" y="119"/>
                  </a:lnTo>
                  <a:lnTo>
                    <a:pt x="353" y="126"/>
                  </a:lnTo>
                  <a:lnTo>
                    <a:pt x="350" y="131"/>
                  </a:lnTo>
                  <a:lnTo>
                    <a:pt x="346" y="135"/>
                  </a:lnTo>
                  <a:lnTo>
                    <a:pt x="343" y="141"/>
                  </a:lnTo>
                  <a:lnTo>
                    <a:pt x="341" y="146"/>
                  </a:lnTo>
                  <a:lnTo>
                    <a:pt x="340" y="153"/>
                  </a:lnTo>
                  <a:lnTo>
                    <a:pt x="339" y="161"/>
                  </a:lnTo>
                  <a:lnTo>
                    <a:pt x="340" y="168"/>
                  </a:lnTo>
                  <a:lnTo>
                    <a:pt x="344" y="176"/>
                  </a:lnTo>
                  <a:lnTo>
                    <a:pt x="350" y="184"/>
                  </a:lnTo>
                  <a:lnTo>
                    <a:pt x="356" y="193"/>
                  </a:lnTo>
                  <a:lnTo>
                    <a:pt x="363" y="200"/>
                  </a:lnTo>
                  <a:lnTo>
                    <a:pt x="369" y="205"/>
                  </a:lnTo>
                  <a:lnTo>
                    <a:pt x="375" y="209"/>
                  </a:lnTo>
                  <a:lnTo>
                    <a:pt x="378" y="210"/>
                  </a:lnTo>
                  <a:lnTo>
                    <a:pt x="379" y="226"/>
                  </a:lnTo>
                  <a:lnTo>
                    <a:pt x="381" y="241"/>
                  </a:lnTo>
                  <a:lnTo>
                    <a:pt x="386" y="256"/>
                  </a:lnTo>
                  <a:lnTo>
                    <a:pt x="391" y="268"/>
                  </a:lnTo>
                  <a:lnTo>
                    <a:pt x="397" y="279"/>
                  </a:lnTo>
                  <a:lnTo>
                    <a:pt x="404" y="289"/>
                  </a:lnTo>
                  <a:lnTo>
                    <a:pt x="413" y="298"/>
                  </a:lnTo>
                  <a:lnTo>
                    <a:pt x="422" y="307"/>
                  </a:lnTo>
                  <a:lnTo>
                    <a:pt x="432" y="315"/>
                  </a:lnTo>
                  <a:lnTo>
                    <a:pt x="442" y="322"/>
                  </a:lnTo>
                  <a:lnTo>
                    <a:pt x="452" y="329"/>
                  </a:lnTo>
                  <a:lnTo>
                    <a:pt x="463" y="335"/>
                  </a:lnTo>
                  <a:lnTo>
                    <a:pt x="485" y="346"/>
                  </a:lnTo>
                  <a:lnTo>
                    <a:pt x="504" y="357"/>
                  </a:lnTo>
                  <a:lnTo>
                    <a:pt x="466" y="390"/>
                  </a:lnTo>
                  <a:lnTo>
                    <a:pt x="430" y="424"/>
                  </a:lnTo>
                  <a:lnTo>
                    <a:pt x="413" y="440"/>
                  </a:lnTo>
                  <a:lnTo>
                    <a:pt x="397" y="457"/>
                  </a:lnTo>
                  <a:lnTo>
                    <a:pt x="380" y="476"/>
                  </a:lnTo>
                  <a:lnTo>
                    <a:pt x="365" y="49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6">
              <a:extLst>
                <a:ext uri="{FF2B5EF4-FFF2-40B4-BE49-F238E27FC236}">
                  <a16:creationId xmlns="" xmlns:a16="http://schemas.microsoft.com/office/drawing/2014/main" id="{E402FCEF-7ACE-284D-9391-5E96BFB4E829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4148138" y="1925638"/>
              <a:ext cx="182562" cy="238125"/>
            </a:xfrm>
            <a:custGeom>
              <a:avLst/>
              <a:gdLst>
                <a:gd name="T0" fmla="*/ 426 w 438"/>
                <a:gd name="T1" fmla="*/ 190 h 451"/>
                <a:gd name="T2" fmla="*/ 408 w 438"/>
                <a:gd name="T3" fmla="*/ 128 h 451"/>
                <a:gd name="T4" fmla="*/ 387 w 438"/>
                <a:gd name="T5" fmla="*/ 85 h 451"/>
                <a:gd name="T6" fmla="*/ 367 w 438"/>
                <a:gd name="T7" fmla="*/ 62 h 451"/>
                <a:gd name="T8" fmla="*/ 356 w 438"/>
                <a:gd name="T9" fmla="*/ 58 h 451"/>
                <a:gd name="T10" fmla="*/ 335 w 438"/>
                <a:gd name="T11" fmla="*/ 45 h 451"/>
                <a:gd name="T12" fmla="*/ 314 w 438"/>
                <a:gd name="T13" fmla="*/ 38 h 451"/>
                <a:gd name="T14" fmla="*/ 293 w 438"/>
                <a:gd name="T15" fmla="*/ 38 h 451"/>
                <a:gd name="T16" fmla="*/ 276 w 438"/>
                <a:gd name="T17" fmla="*/ 42 h 451"/>
                <a:gd name="T18" fmla="*/ 251 w 438"/>
                <a:gd name="T19" fmla="*/ 58 h 451"/>
                <a:gd name="T20" fmla="*/ 235 w 438"/>
                <a:gd name="T21" fmla="*/ 67 h 451"/>
                <a:gd name="T22" fmla="*/ 217 w 438"/>
                <a:gd name="T23" fmla="*/ 66 h 451"/>
                <a:gd name="T24" fmla="*/ 174 w 438"/>
                <a:gd name="T25" fmla="*/ 37 h 451"/>
                <a:gd name="T26" fmla="*/ 113 w 438"/>
                <a:gd name="T27" fmla="*/ 0 h 451"/>
                <a:gd name="T28" fmla="*/ 95 w 438"/>
                <a:gd name="T29" fmla="*/ 23 h 451"/>
                <a:gd name="T30" fmla="*/ 93 w 438"/>
                <a:gd name="T31" fmla="*/ 43 h 451"/>
                <a:gd name="T32" fmla="*/ 98 w 438"/>
                <a:gd name="T33" fmla="*/ 52 h 451"/>
                <a:gd name="T34" fmla="*/ 119 w 438"/>
                <a:gd name="T35" fmla="*/ 69 h 451"/>
                <a:gd name="T36" fmla="*/ 99 w 438"/>
                <a:gd name="T37" fmla="*/ 73 h 451"/>
                <a:gd name="T38" fmla="*/ 66 w 438"/>
                <a:gd name="T39" fmla="*/ 93 h 451"/>
                <a:gd name="T40" fmla="*/ 58 w 438"/>
                <a:gd name="T41" fmla="*/ 119 h 451"/>
                <a:gd name="T42" fmla="*/ 45 w 438"/>
                <a:gd name="T43" fmla="*/ 138 h 451"/>
                <a:gd name="T44" fmla="*/ 35 w 438"/>
                <a:gd name="T45" fmla="*/ 156 h 451"/>
                <a:gd name="T46" fmla="*/ 33 w 438"/>
                <a:gd name="T47" fmla="*/ 179 h 451"/>
                <a:gd name="T48" fmla="*/ 7 w 438"/>
                <a:gd name="T49" fmla="*/ 238 h 451"/>
                <a:gd name="T50" fmla="*/ 15 w 438"/>
                <a:gd name="T51" fmla="*/ 246 h 451"/>
                <a:gd name="T52" fmla="*/ 26 w 438"/>
                <a:gd name="T53" fmla="*/ 247 h 451"/>
                <a:gd name="T54" fmla="*/ 33 w 438"/>
                <a:gd name="T55" fmla="*/ 346 h 451"/>
                <a:gd name="T56" fmla="*/ 93 w 438"/>
                <a:gd name="T57" fmla="*/ 353 h 451"/>
                <a:gd name="T58" fmla="*/ 104 w 438"/>
                <a:gd name="T59" fmla="*/ 376 h 451"/>
                <a:gd name="T60" fmla="*/ 89 w 438"/>
                <a:gd name="T61" fmla="*/ 425 h 451"/>
                <a:gd name="T62" fmla="*/ 109 w 438"/>
                <a:gd name="T63" fmla="*/ 447 h 451"/>
                <a:gd name="T64" fmla="*/ 152 w 438"/>
                <a:gd name="T65" fmla="*/ 447 h 451"/>
                <a:gd name="T66" fmla="*/ 205 w 438"/>
                <a:gd name="T67" fmla="*/ 444 h 451"/>
                <a:gd name="T68" fmla="*/ 276 w 438"/>
                <a:gd name="T69" fmla="*/ 446 h 451"/>
                <a:gd name="T70" fmla="*/ 343 w 438"/>
                <a:gd name="T71" fmla="*/ 442 h 451"/>
                <a:gd name="T72" fmla="*/ 372 w 438"/>
                <a:gd name="T73" fmla="*/ 432 h 451"/>
                <a:gd name="T74" fmla="*/ 359 w 438"/>
                <a:gd name="T75" fmla="*/ 413 h 451"/>
                <a:gd name="T76" fmla="*/ 369 w 438"/>
                <a:gd name="T77" fmla="*/ 403 h 451"/>
                <a:gd name="T78" fmla="*/ 372 w 438"/>
                <a:gd name="T79" fmla="*/ 382 h 451"/>
                <a:gd name="T80" fmla="*/ 380 w 438"/>
                <a:gd name="T81" fmla="*/ 367 h 451"/>
                <a:gd name="T82" fmla="*/ 343 w 438"/>
                <a:gd name="T83" fmla="*/ 344 h 451"/>
                <a:gd name="T84" fmla="*/ 325 w 438"/>
                <a:gd name="T85" fmla="*/ 323 h 451"/>
                <a:gd name="T86" fmla="*/ 311 w 438"/>
                <a:gd name="T87" fmla="*/ 294 h 451"/>
                <a:gd name="T88" fmla="*/ 294 w 438"/>
                <a:gd name="T89" fmla="*/ 277 h 451"/>
                <a:gd name="T90" fmla="*/ 314 w 438"/>
                <a:gd name="T91" fmla="*/ 275 h 451"/>
                <a:gd name="T92" fmla="*/ 346 w 438"/>
                <a:gd name="T93" fmla="*/ 271 h 451"/>
                <a:gd name="T94" fmla="*/ 369 w 438"/>
                <a:gd name="T95" fmla="*/ 260 h 451"/>
                <a:gd name="T96" fmla="*/ 407 w 438"/>
                <a:gd name="T97" fmla="*/ 240 h 451"/>
                <a:gd name="T98" fmla="*/ 438 w 438"/>
                <a:gd name="T99" fmla="*/ 235 h 4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38" h="451">
                  <a:moveTo>
                    <a:pt x="438" y="235"/>
                  </a:moveTo>
                  <a:lnTo>
                    <a:pt x="431" y="212"/>
                  </a:lnTo>
                  <a:lnTo>
                    <a:pt x="426" y="190"/>
                  </a:lnTo>
                  <a:lnTo>
                    <a:pt x="420" y="169"/>
                  </a:lnTo>
                  <a:lnTo>
                    <a:pt x="415" y="148"/>
                  </a:lnTo>
                  <a:lnTo>
                    <a:pt x="408" y="128"/>
                  </a:lnTo>
                  <a:lnTo>
                    <a:pt x="398" y="106"/>
                  </a:lnTo>
                  <a:lnTo>
                    <a:pt x="393" y="95"/>
                  </a:lnTo>
                  <a:lnTo>
                    <a:pt x="387" y="85"/>
                  </a:lnTo>
                  <a:lnTo>
                    <a:pt x="380" y="74"/>
                  </a:lnTo>
                  <a:lnTo>
                    <a:pt x="372" y="62"/>
                  </a:lnTo>
                  <a:lnTo>
                    <a:pt x="367" y="62"/>
                  </a:lnTo>
                  <a:lnTo>
                    <a:pt x="363" y="61"/>
                  </a:lnTo>
                  <a:lnTo>
                    <a:pt x="359" y="60"/>
                  </a:lnTo>
                  <a:lnTo>
                    <a:pt x="356" y="58"/>
                  </a:lnTo>
                  <a:lnTo>
                    <a:pt x="349" y="54"/>
                  </a:lnTo>
                  <a:lnTo>
                    <a:pt x="342" y="49"/>
                  </a:lnTo>
                  <a:lnTo>
                    <a:pt x="335" y="45"/>
                  </a:lnTo>
                  <a:lnTo>
                    <a:pt x="326" y="41"/>
                  </a:lnTo>
                  <a:lnTo>
                    <a:pt x="320" y="40"/>
                  </a:lnTo>
                  <a:lnTo>
                    <a:pt x="314" y="38"/>
                  </a:lnTo>
                  <a:lnTo>
                    <a:pt x="307" y="38"/>
                  </a:lnTo>
                  <a:lnTo>
                    <a:pt x="298" y="37"/>
                  </a:lnTo>
                  <a:lnTo>
                    <a:pt x="293" y="38"/>
                  </a:lnTo>
                  <a:lnTo>
                    <a:pt x="287" y="39"/>
                  </a:lnTo>
                  <a:lnTo>
                    <a:pt x="282" y="40"/>
                  </a:lnTo>
                  <a:lnTo>
                    <a:pt x="276" y="42"/>
                  </a:lnTo>
                  <a:lnTo>
                    <a:pt x="268" y="47"/>
                  </a:lnTo>
                  <a:lnTo>
                    <a:pt x="260" y="52"/>
                  </a:lnTo>
                  <a:lnTo>
                    <a:pt x="251" y="58"/>
                  </a:lnTo>
                  <a:lnTo>
                    <a:pt x="244" y="64"/>
                  </a:lnTo>
                  <a:lnTo>
                    <a:pt x="239" y="66"/>
                  </a:lnTo>
                  <a:lnTo>
                    <a:pt x="235" y="67"/>
                  </a:lnTo>
                  <a:lnTo>
                    <a:pt x="230" y="68"/>
                  </a:lnTo>
                  <a:lnTo>
                    <a:pt x="226" y="69"/>
                  </a:lnTo>
                  <a:lnTo>
                    <a:pt x="217" y="66"/>
                  </a:lnTo>
                  <a:lnTo>
                    <a:pt x="205" y="58"/>
                  </a:lnTo>
                  <a:lnTo>
                    <a:pt x="190" y="48"/>
                  </a:lnTo>
                  <a:lnTo>
                    <a:pt x="174" y="37"/>
                  </a:lnTo>
                  <a:lnTo>
                    <a:pt x="145" y="16"/>
                  </a:lnTo>
                  <a:lnTo>
                    <a:pt x="133" y="7"/>
                  </a:lnTo>
                  <a:lnTo>
                    <a:pt x="113" y="0"/>
                  </a:lnTo>
                  <a:lnTo>
                    <a:pt x="104" y="9"/>
                  </a:lnTo>
                  <a:lnTo>
                    <a:pt x="98" y="18"/>
                  </a:lnTo>
                  <a:lnTo>
                    <a:pt x="95" y="23"/>
                  </a:lnTo>
                  <a:lnTo>
                    <a:pt x="94" y="28"/>
                  </a:lnTo>
                  <a:lnTo>
                    <a:pt x="93" y="35"/>
                  </a:lnTo>
                  <a:lnTo>
                    <a:pt x="93" y="43"/>
                  </a:lnTo>
                  <a:lnTo>
                    <a:pt x="93" y="46"/>
                  </a:lnTo>
                  <a:lnTo>
                    <a:pt x="95" y="49"/>
                  </a:lnTo>
                  <a:lnTo>
                    <a:pt x="98" y="52"/>
                  </a:lnTo>
                  <a:lnTo>
                    <a:pt x="101" y="55"/>
                  </a:lnTo>
                  <a:lnTo>
                    <a:pt x="110" y="63"/>
                  </a:lnTo>
                  <a:lnTo>
                    <a:pt x="119" y="69"/>
                  </a:lnTo>
                  <a:lnTo>
                    <a:pt x="112" y="69"/>
                  </a:lnTo>
                  <a:lnTo>
                    <a:pt x="105" y="71"/>
                  </a:lnTo>
                  <a:lnTo>
                    <a:pt x="99" y="73"/>
                  </a:lnTo>
                  <a:lnTo>
                    <a:pt x="93" y="76"/>
                  </a:lnTo>
                  <a:lnTo>
                    <a:pt x="80" y="84"/>
                  </a:lnTo>
                  <a:lnTo>
                    <a:pt x="66" y="93"/>
                  </a:lnTo>
                  <a:lnTo>
                    <a:pt x="63" y="103"/>
                  </a:lnTo>
                  <a:lnTo>
                    <a:pt x="61" y="112"/>
                  </a:lnTo>
                  <a:lnTo>
                    <a:pt x="58" y="119"/>
                  </a:lnTo>
                  <a:lnTo>
                    <a:pt x="56" y="125"/>
                  </a:lnTo>
                  <a:lnTo>
                    <a:pt x="49" y="133"/>
                  </a:lnTo>
                  <a:lnTo>
                    <a:pt x="45" y="138"/>
                  </a:lnTo>
                  <a:lnTo>
                    <a:pt x="39" y="144"/>
                  </a:lnTo>
                  <a:lnTo>
                    <a:pt x="36" y="151"/>
                  </a:lnTo>
                  <a:lnTo>
                    <a:pt x="35" y="156"/>
                  </a:lnTo>
                  <a:lnTo>
                    <a:pt x="34" y="162"/>
                  </a:lnTo>
                  <a:lnTo>
                    <a:pt x="33" y="169"/>
                  </a:lnTo>
                  <a:lnTo>
                    <a:pt x="33" y="179"/>
                  </a:lnTo>
                  <a:lnTo>
                    <a:pt x="0" y="235"/>
                  </a:lnTo>
                  <a:lnTo>
                    <a:pt x="4" y="236"/>
                  </a:lnTo>
                  <a:lnTo>
                    <a:pt x="7" y="238"/>
                  </a:lnTo>
                  <a:lnTo>
                    <a:pt x="11" y="240"/>
                  </a:lnTo>
                  <a:lnTo>
                    <a:pt x="13" y="243"/>
                  </a:lnTo>
                  <a:lnTo>
                    <a:pt x="15" y="246"/>
                  </a:lnTo>
                  <a:lnTo>
                    <a:pt x="18" y="248"/>
                  </a:lnTo>
                  <a:lnTo>
                    <a:pt x="22" y="248"/>
                  </a:lnTo>
                  <a:lnTo>
                    <a:pt x="26" y="247"/>
                  </a:lnTo>
                  <a:lnTo>
                    <a:pt x="39" y="277"/>
                  </a:lnTo>
                  <a:lnTo>
                    <a:pt x="33" y="308"/>
                  </a:lnTo>
                  <a:lnTo>
                    <a:pt x="33" y="346"/>
                  </a:lnTo>
                  <a:lnTo>
                    <a:pt x="53" y="347"/>
                  </a:lnTo>
                  <a:lnTo>
                    <a:pt x="72" y="350"/>
                  </a:lnTo>
                  <a:lnTo>
                    <a:pt x="93" y="353"/>
                  </a:lnTo>
                  <a:lnTo>
                    <a:pt x="113" y="358"/>
                  </a:lnTo>
                  <a:lnTo>
                    <a:pt x="107" y="366"/>
                  </a:lnTo>
                  <a:lnTo>
                    <a:pt x="104" y="376"/>
                  </a:lnTo>
                  <a:lnTo>
                    <a:pt x="100" y="387"/>
                  </a:lnTo>
                  <a:lnTo>
                    <a:pt x="96" y="400"/>
                  </a:lnTo>
                  <a:lnTo>
                    <a:pt x="89" y="425"/>
                  </a:lnTo>
                  <a:lnTo>
                    <a:pt x="79" y="451"/>
                  </a:lnTo>
                  <a:lnTo>
                    <a:pt x="94" y="449"/>
                  </a:lnTo>
                  <a:lnTo>
                    <a:pt x="109" y="447"/>
                  </a:lnTo>
                  <a:lnTo>
                    <a:pt x="123" y="447"/>
                  </a:lnTo>
                  <a:lnTo>
                    <a:pt x="137" y="447"/>
                  </a:lnTo>
                  <a:lnTo>
                    <a:pt x="152" y="447"/>
                  </a:lnTo>
                  <a:lnTo>
                    <a:pt x="169" y="446"/>
                  </a:lnTo>
                  <a:lnTo>
                    <a:pt x="186" y="445"/>
                  </a:lnTo>
                  <a:lnTo>
                    <a:pt x="205" y="444"/>
                  </a:lnTo>
                  <a:lnTo>
                    <a:pt x="228" y="445"/>
                  </a:lnTo>
                  <a:lnTo>
                    <a:pt x="252" y="446"/>
                  </a:lnTo>
                  <a:lnTo>
                    <a:pt x="276" y="446"/>
                  </a:lnTo>
                  <a:lnTo>
                    <a:pt x="300" y="445"/>
                  </a:lnTo>
                  <a:lnTo>
                    <a:pt x="322" y="444"/>
                  </a:lnTo>
                  <a:lnTo>
                    <a:pt x="343" y="442"/>
                  </a:lnTo>
                  <a:lnTo>
                    <a:pt x="362" y="440"/>
                  </a:lnTo>
                  <a:lnTo>
                    <a:pt x="379" y="438"/>
                  </a:lnTo>
                  <a:lnTo>
                    <a:pt x="372" y="432"/>
                  </a:lnTo>
                  <a:lnTo>
                    <a:pt x="365" y="425"/>
                  </a:lnTo>
                  <a:lnTo>
                    <a:pt x="361" y="419"/>
                  </a:lnTo>
                  <a:lnTo>
                    <a:pt x="359" y="413"/>
                  </a:lnTo>
                  <a:lnTo>
                    <a:pt x="363" y="411"/>
                  </a:lnTo>
                  <a:lnTo>
                    <a:pt x="367" y="407"/>
                  </a:lnTo>
                  <a:lnTo>
                    <a:pt x="369" y="403"/>
                  </a:lnTo>
                  <a:lnTo>
                    <a:pt x="370" y="398"/>
                  </a:lnTo>
                  <a:lnTo>
                    <a:pt x="372" y="389"/>
                  </a:lnTo>
                  <a:lnTo>
                    <a:pt x="372" y="382"/>
                  </a:lnTo>
                  <a:lnTo>
                    <a:pt x="385" y="379"/>
                  </a:lnTo>
                  <a:lnTo>
                    <a:pt x="398" y="376"/>
                  </a:lnTo>
                  <a:lnTo>
                    <a:pt x="380" y="367"/>
                  </a:lnTo>
                  <a:lnTo>
                    <a:pt x="365" y="359"/>
                  </a:lnTo>
                  <a:lnTo>
                    <a:pt x="353" y="351"/>
                  </a:lnTo>
                  <a:lnTo>
                    <a:pt x="343" y="344"/>
                  </a:lnTo>
                  <a:lnTo>
                    <a:pt x="336" y="336"/>
                  </a:lnTo>
                  <a:lnTo>
                    <a:pt x="330" y="329"/>
                  </a:lnTo>
                  <a:lnTo>
                    <a:pt x="325" y="323"/>
                  </a:lnTo>
                  <a:lnTo>
                    <a:pt x="322" y="317"/>
                  </a:lnTo>
                  <a:lnTo>
                    <a:pt x="316" y="305"/>
                  </a:lnTo>
                  <a:lnTo>
                    <a:pt x="311" y="294"/>
                  </a:lnTo>
                  <a:lnTo>
                    <a:pt x="306" y="289"/>
                  </a:lnTo>
                  <a:lnTo>
                    <a:pt x="301" y="283"/>
                  </a:lnTo>
                  <a:lnTo>
                    <a:pt x="294" y="277"/>
                  </a:lnTo>
                  <a:lnTo>
                    <a:pt x="285" y="271"/>
                  </a:lnTo>
                  <a:lnTo>
                    <a:pt x="301" y="274"/>
                  </a:lnTo>
                  <a:lnTo>
                    <a:pt x="314" y="275"/>
                  </a:lnTo>
                  <a:lnTo>
                    <a:pt x="326" y="275"/>
                  </a:lnTo>
                  <a:lnTo>
                    <a:pt x="336" y="273"/>
                  </a:lnTo>
                  <a:lnTo>
                    <a:pt x="346" y="271"/>
                  </a:lnTo>
                  <a:lnTo>
                    <a:pt x="354" y="268"/>
                  </a:lnTo>
                  <a:lnTo>
                    <a:pt x="362" y="264"/>
                  </a:lnTo>
                  <a:lnTo>
                    <a:pt x="369" y="260"/>
                  </a:lnTo>
                  <a:lnTo>
                    <a:pt x="383" y="251"/>
                  </a:lnTo>
                  <a:lnTo>
                    <a:pt x="398" y="243"/>
                  </a:lnTo>
                  <a:lnTo>
                    <a:pt x="407" y="240"/>
                  </a:lnTo>
                  <a:lnTo>
                    <a:pt x="416" y="237"/>
                  </a:lnTo>
                  <a:lnTo>
                    <a:pt x="427" y="236"/>
                  </a:lnTo>
                  <a:lnTo>
                    <a:pt x="438" y="23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7">
              <a:extLst>
                <a:ext uri="{FF2B5EF4-FFF2-40B4-BE49-F238E27FC236}">
                  <a16:creationId xmlns="" xmlns:a16="http://schemas.microsoft.com/office/drawing/2014/main" id="{E313CE4C-2F04-FC4B-8EBD-8550D04BA354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4173538" y="2182813"/>
              <a:ext cx="250825" cy="274637"/>
            </a:xfrm>
            <a:custGeom>
              <a:avLst/>
              <a:gdLst>
                <a:gd name="T0" fmla="*/ 327 w 578"/>
                <a:gd name="T1" fmla="*/ 88 h 524"/>
                <a:gd name="T2" fmla="*/ 312 w 578"/>
                <a:gd name="T3" fmla="*/ 85 h 524"/>
                <a:gd name="T4" fmla="*/ 301 w 578"/>
                <a:gd name="T5" fmla="*/ 79 h 524"/>
                <a:gd name="T6" fmla="*/ 275 w 578"/>
                <a:gd name="T7" fmla="*/ 66 h 524"/>
                <a:gd name="T8" fmla="*/ 251 w 578"/>
                <a:gd name="T9" fmla="*/ 78 h 524"/>
                <a:gd name="T10" fmla="*/ 246 w 578"/>
                <a:gd name="T11" fmla="*/ 105 h 524"/>
                <a:gd name="T12" fmla="*/ 253 w 578"/>
                <a:gd name="T13" fmla="*/ 153 h 524"/>
                <a:gd name="T14" fmla="*/ 270 w 578"/>
                <a:gd name="T15" fmla="*/ 172 h 524"/>
                <a:gd name="T16" fmla="*/ 287 w 578"/>
                <a:gd name="T17" fmla="*/ 178 h 524"/>
                <a:gd name="T18" fmla="*/ 298 w 578"/>
                <a:gd name="T19" fmla="*/ 191 h 524"/>
                <a:gd name="T20" fmla="*/ 351 w 578"/>
                <a:gd name="T21" fmla="*/ 225 h 524"/>
                <a:gd name="T22" fmla="*/ 449 w 578"/>
                <a:gd name="T23" fmla="*/ 309 h 524"/>
                <a:gd name="T24" fmla="*/ 477 w 578"/>
                <a:gd name="T25" fmla="*/ 322 h 524"/>
                <a:gd name="T26" fmla="*/ 504 w 578"/>
                <a:gd name="T27" fmla="*/ 328 h 524"/>
                <a:gd name="T28" fmla="*/ 536 w 578"/>
                <a:gd name="T29" fmla="*/ 356 h 524"/>
                <a:gd name="T30" fmla="*/ 578 w 578"/>
                <a:gd name="T31" fmla="*/ 376 h 524"/>
                <a:gd name="T32" fmla="*/ 565 w 578"/>
                <a:gd name="T33" fmla="*/ 407 h 524"/>
                <a:gd name="T34" fmla="*/ 526 w 578"/>
                <a:gd name="T35" fmla="*/ 383 h 524"/>
                <a:gd name="T36" fmla="*/ 508 w 578"/>
                <a:gd name="T37" fmla="*/ 376 h 524"/>
                <a:gd name="T38" fmla="*/ 498 w 578"/>
                <a:gd name="T39" fmla="*/ 397 h 524"/>
                <a:gd name="T40" fmla="*/ 506 w 578"/>
                <a:gd name="T41" fmla="*/ 426 h 524"/>
                <a:gd name="T42" fmla="*/ 514 w 578"/>
                <a:gd name="T43" fmla="*/ 442 h 524"/>
                <a:gd name="T44" fmla="*/ 500 w 578"/>
                <a:gd name="T45" fmla="*/ 468 h 524"/>
                <a:gd name="T46" fmla="*/ 483 w 578"/>
                <a:gd name="T47" fmla="*/ 505 h 524"/>
                <a:gd name="T48" fmla="*/ 465 w 578"/>
                <a:gd name="T49" fmla="*/ 522 h 524"/>
                <a:gd name="T50" fmla="*/ 436 w 578"/>
                <a:gd name="T51" fmla="*/ 505 h 524"/>
                <a:gd name="T52" fmla="*/ 456 w 578"/>
                <a:gd name="T53" fmla="*/ 484 h 524"/>
                <a:gd name="T54" fmla="*/ 465 w 578"/>
                <a:gd name="T55" fmla="*/ 467 h 524"/>
                <a:gd name="T56" fmla="*/ 461 w 578"/>
                <a:gd name="T57" fmla="*/ 441 h 524"/>
                <a:gd name="T58" fmla="*/ 427 w 578"/>
                <a:gd name="T59" fmla="*/ 395 h 524"/>
                <a:gd name="T60" fmla="*/ 385 w 578"/>
                <a:gd name="T61" fmla="*/ 369 h 524"/>
                <a:gd name="T62" fmla="*/ 355 w 578"/>
                <a:gd name="T63" fmla="*/ 356 h 524"/>
                <a:gd name="T64" fmla="*/ 318 w 578"/>
                <a:gd name="T65" fmla="*/ 330 h 524"/>
                <a:gd name="T66" fmla="*/ 268 w 578"/>
                <a:gd name="T67" fmla="*/ 315 h 524"/>
                <a:gd name="T68" fmla="*/ 218 w 578"/>
                <a:gd name="T69" fmla="*/ 285 h 524"/>
                <a:gd name="T70" fmla="*/ 162 w 578"/>
                <a:gd name="T71" fmla="*/ 229 h 524"/>
                <a:gd name="T72" fmla="*/ 126 w 578"/>
                <a:gd name="T73" fmla="*/ 168 h 524"/>
                <a:gd name="T74" fmla="*/ 77 w 578"/>
                <a:gd name="T75" fmla="*/ 154 h 524"/>
                <a:gd name="T76" fmla="*/ 51 w 578"/>
                <a:gd name="T77" fmla="*/ 157 h 524"/>
                <a:gd name="T78" fmla="*/ 15 w 578"/>
                <a:gd name="T79" fmla="*/ 165 h 524"/>
                <a:gd name="T80" fmla="*/ 3 w 578"/>
                <a:gd name="T81" fmla="*/ 133 h 524"/>
                <a:gd name="T82" fmla="*/ 1 w 578"/>
                <a:gd name="T83" fmla="*/ 93 h 524"/>
                <a:gd name="T84" fmla="*/ 6 w 578"/>
                <a:gd name="T85" fmla="*/ 49 h 524"/>
                <a:gd name="T86" fmla="*/ 45 w 578"/>
                <a:gd name="T87" fmla="*/ 41 h 524"/>
                <a:gd name="T88" fmla="*/ 68 w 578"/>
                <a:gd name="T89" fmla="*/ 33 h 524"/>
                <a:gd name="T90" fmla="*/ 83 w 578"/>
                <a:gd name="T91" fmla="*/ 48 h 524"/>
                <a:gd name="T92" fmla="*/ 104 w 578"/>
                <a:gd name="T93" fmla="*/ 44 h 524"/>
                <a:gd name="T94" fmla="*/ 149 w 578"/>
                <a:gd name="T95" fmla="*/ 16 h 524"/>
                <a:gd name="T96" fmla="*/ 239 w 578"/>
                <a:gd name="T97" fmla="*/ 0 h 524"/>
                <a:gd name="T98" fmla="*/ 257 w 578"/>
                <a:gd name="T99" fmla="*/ 13 h 524"/>
                <a:gd name="T100" fmla="*/ 332 w 578"/>
                <a:gd name="T101" fmla="*/ 19 h 524"/>
                <a:gd name="T102" fmla="*/ 322 w 578"/>
                <a:gd name="T103" fmla="*/ 65 h 524"/>
                <a:gd name="T104" fmla="*/ 325 w 578"/>
                <a:gd name="T105" fmla="*/ 90 h 5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8" h="524">
                  <a:moveTo>
                    <a:pt x="332" y="99"/>
                  </a:moveTo>
                  <a:lnTo>
                    <a:pt x="331" y="94"/>
                  </a:lnTo>
                  <a:lnTo>
                    <a:pt x="329" y="90"/>
                  </a:lnTo>
                  <a:lnTo>
                    <a:pt x="327" y="88"/>
                  </a:lnTo>
                  <a:lnTo>
                    <a:pt x="325" y="86"/>
                  </a:lnTo>
                  <a:lnTo>
                    <a:pt x="320" y="85"/>
                  </a:lnTo>
                  <a:lnTo>
                    <a:pt x="315" y="85"/>
                  </a:lnTo>
                  <a:lnTo>
                    <a:pt x="312" y="85"/>
                  </a:lnTo>
                  <a:lnTo>
                    <a:pt x="309" y="85"/>
                  </a:lnTo>
                  <a:lnTo>
                    <a:pt x="306" y="84"/>
                  </a:lnTo>
                  <a:lnTo>
                    <a:pt x="304" y="82"/>
                  </a:lnTo>
                  <a:lnTo>
                    <a:pt x="301" y="79"/>
                  </a:lnTo>
                  <a:lnTo>
                    <a:pt x="297" y="75"/>
                  </a:lnTo>
                  <a:lnTo>
                    <a:pt x="295" y="69"/>
                  </a:lnTo>
                  <a:lnTo>
                    <a:pt x="293" y="61"/>
                  </a:lnTo>
                  <a:lnTo>
                    <a:pt x="275" y="66"/>
                  </a:lnTo>
                  <a:lnTo>
                    <a:pt x="263" y="70"/>
                  </a:lnTo>
                  <a:lnTo>
                    <a:pt x="258" y="73"/>
                  </a:lnTo>
                  <a:lnTo>
                    <a:pt x="254" y="76"/>
                  </a:lnTo>
                  <a:lnTo>
                    <a:pt x="251" y="78"/>
                  </a:lnTo>
                  <a:lnTo>
                    <a:pt x="249" y="81"/>
                  </a:lnTo>
                  <a:lnTo>
                    <a:pt x="247" y="87"/>
                  </a:lnTo>
                  <a:lnTo>
                    <a:pt x="246" y="95"/>
                  </a:lnTo>
                  <a:lnTo>
                    <a:pt x="246" y="105"/>
                  </a:lnTo>
                  <a:lnTo>
                    <a:pt x="246" y="117"/>
                  </a:lnTo>
                  <a:lnTo>
                    <a:pt x="247" y="131"/>
                  </a:lnTo>
                  <a:lnTo>
                    <a:pt x="249" y="143"/>
                  </a:lnTo>
                  <a:lnTo>
                    <a:pt x="253" y="153"/>
                  </a:lnTo>
                  <a:lnTo>
                    <a:pt x="259" y="162"/>
                  </a:lnTo>
                  <a:lnTo>
                    <a:pt x="262" y="166"/>
                  </a:lnTo>
                  <a:lnTo>
                    <a:pt x="266" y="169"/>
                  </a:lnTo>
                  <a:lnTo>
                    <a:pt x="270" y="172"/>
                  </a:lnTo>
                  <a:lnTo>
                    <a:pt x="274" y="174"/>
                  </a:lnTo>
                  <a:lnTo>
                    <a:pt x="279" y="176"/>
                  </a:lnTo>
                  <a:lnTo>
                    <a:pt x="283" y="177"/>
                  </a:lnTo>
                  <a:lnTo>
                    <a:pt x="287" y="178"/>
                  </a:lnTo>
                  <a:lnTo>
                    <a:pt x="293" y="178"/>
                  </a:lnTo>
                  <a:lnTo>
                    <a:pt x="293" y="182"/>
                  </a:lnTo>
                  <a:lnTo>
                    <a:pt x="295" y="187"/>
                  </a:lnTo>
                  <a:lnTo>
                    <a:pt x="298" y="191"/>
                  </a:lnTo>
                  <a:lnTo>
                    <a:pt x="303" y="195"/>
                  </a:lnTo>
                  <a:lnTo>
                    <a:pt x="314" y="203"/>
                  </a:lnTo>
                  <a:lnTo>
                    <a:pt x="327" y="211"/>
                  </a:lnTo>
                  <a:lnTo>
                    <a:pt x="351" y="225"/>
                  </a:lnTo>
                  <a:lnTo>
                    <a:pt x="365" y="234"/>
                  </a:lnTo>
                  <a:lnTo>
                    <a:pt x="439" y="296"/>
                  </a:lnTo>
                  <a:lnTo>
                    <a:pt x="443" y="303"/>
                  </a:lnTo>
                  <a:lnTo>
                    <a:pt x="449" y="309"/>
                  </a:lnTo>
                  <a:lnTo>
                    <a:pt x="454" y="314"/>
                  </a:lnTo>
                  <a:lnTo>
                    <a:pt x="461" y="318"/>
                  </a:lnTo>
                  <a:lnTo>
                    <a:pt x="469" y="320"/>
                  </a:lnTo>
                  <a:lnTo>
                    <a:pt x="477" y="322"/>
                  </a:lnTo>
                  <a:lnTo>
                    <a:pt x="487" y="322"/>
                  </a:lnTo>
                  <a:lnTo>
                    <a:pt x="498" y="321"/>
                  </a:lnTo>
                  <a:lnTo>
                    <a:pt x="500" y="324"/>
                  </a:lnTo>
                  <a:lnTo>
                    <a:pt x="504" y="328"/>
                  </a:lnTo>
                  <a:lnTo>
                    <a:pt x="507" y="332"/>
                  </a:lnTo>
                  <a:lnTo>
                    <a:pt x="511" y="337"/>
                  </a:lnTo>
                  <a:lnTo>
                    <a:pt x="523" y="346"/>
                  </a:lnTo>
                  <a:lnTo>
                    <a:pt x="536" y="356"/>
                  </a:lnTo>
                  <a:lnTo>
                    <a:pt x="549" y="364"/>
                  </a:lnTo>
                  <a:lnTo>
                    <a:pt x="561" y="370"/>
                  </a:lnTo>
                  <a:lnTo>
                    <a:pt x="571" y="374"/>
                  </a:lnTo>
                  <a:lnTo>
                    <a:pt x="578" y="376"/>
                  </a:lnTo>
                  <a:lnTo>
                    <a:pt x="577" y="383"/>
                  </a:lnTo>
                  <a:lnTo>
                    <a:pt x="574" y="391"/>
                  </a:lnTo>
                  <a:lnTo>
                    <a:pt x="570" y="400"/>
                  </a:lnTo>
                  <a:lnTo>
                    <a:pt x="565" y="407"/>
                  </a:lnTo>
                  <a:lnTo>
                    <a:pt x="552" y="388"/>
                  </a:lnTo>
                  <a:lnTo>
                    <a:pt x="541" y="387"/>
                  </a:lnTo>
                  <a:lnTo>
                    <a:pt x="530" y="384"/>
                  </a:lnTo>
                  <a:lnTo>
                    <a:pt x="526" y="383"/>
                  </a:lnTo>
                  <a:lnTo>
                    <a:pt x="521" y="381"/>
                  </a:lnTo>
                  <a:lnTo>
                    <a:pt x="519" y="378"/>
                  </a:lnTo>
                  <a:lnTo>
                    <a:pt x="518" y="376"/>
                  </a:lnTo>
                  <a:lnTo>
                    <a:pt x="508" y="376"/>
                  </a:lnTo>
                  <a:lnTo>
                    <a:pt x="498" y="376"/>
                  </a:lnTo>
                  <a:lnTo>
                    <a:pt x="498" y="382"/>
                  </a:lnTo>
                  <a:lnTo>
                    <a:pt x="498" y="389"/>
                  </a:lnTo>
                  <a:lnTo>
                    <a:pt x="498" y="397"/>
                  </a:lnTo>
                  <a:lnTo>
                    <a:pt x="498" y="407"/>
                  </a:lnTo>
                  <a:lnTo>
                    <a:pt x="499" y="414"/>
                  </a:lnTo>
                  <a:lnTo>
                    <a:pt x="504" y="422"/>
                  </a:lnTo>
                  <a:lnTo>
                    <a:pt x="506" y="426"/>
                  </a:lnTo>
                  <a:lnTo>
                    <a:pt x="509" y="429"/>
                  </a:lnTo>
                  <a:lnTo>
                    <a:pt x="514" y="431"/>
                  </a:lnTo>
                  <a:lnTo>
                    <a:pt x="518" y="432"/>
                  </a:lnTo>
                  <a:lnTo>
                    <a:pt x="514" y="442"/>
                  </a:lnTo>
                  <a:lnTo>
                    <a:pt x="508" y="454"/>
                  </a:lnTo>
                  <a:lnTo>
                    <a:pt x="506" y="460"/>
                  </a:lnTo>
                  <a:lnTo>
                    <a:pt x="504" y="465"/>
                  </a:lnTo>
                  <a:lnTo>
                    <a:pt x="500" y="468"/>
                  </a:lnTo>
                  <a:lnTo>
                    <a:pt x="498" y="469"/>
                  </a:lnTo>
                  <a:lnTo>
                    <a:pt x="493" y="485"/>
                  </a:lnTo>
                  <a:lnTo>
                    <a:pt x="486" y="498"/>
                  </a:lnTo>
                  <a:lnTo>
                    <a:pt x="483" y="505"/>
                  </a:lnTo>
                  <a:lnTo>
                    <a:pt x="481" y="511"/>
                  </a:lnTo>
                  <a:lnTo>
                    <a:pt x="480" y="518"/>
                  </a:lnTo>
                  <a:lnTo>
                    <a:pt x="478" y="524"/>
                  </a:lnTo>
                  <a:lnTo>
                    <a:pt x="465" y="522"/>
                  </a:lnTo>
                  <a:lnTo>
                    <a:pt x="450" y="518"/>
                  </a:lnTo>
                  <a:lnTo>
                    <a:pt x="438" y="513"/>
                  </a:lnTo>
                  <a:lnTo>
                    <a:pt x="432" y="511"/>
                  </a:lnTo>
                  <a:lnTo>
                    <a:pt x="436" y="505"/>
                  </a:lnTo>
                  <a:lnTo>
                    <a:pt x="440" y="499"/>
                  </a:lnTo>
                  <a:lnTo>
                    <a:pt x="445" y="494"/>
                  </a:lnTo>
                  <a:lnTo>
                    <a:pt x="451" y="489"/>
                  </a:lnTo>
                  <a:lnTo>
                    <a:pt x="456" y="484"/>
                  </a:lnTo>
                  <a:lnTo>
                    <a:pt x="461" y="478"/>
                  </a:lnTo>
                  <a:lnTo>
                    <a:pt x="463" y="475"/>
                  </a:lnTo>
                  <a:lnTo>
                    <a:pt x="464" y="471"/>
                  </a:lnTo>
                  <a:lnTo>
                    <a:pt x="465" y="467"/>
                  </a:lnTo>
                  <a:lnTo>
                    <a:pt x="465" y="463"/>
                  </a:lnTo>
                  <a:lnTo>
                    <a:pt x="464" y="455"/>
                  </a:lnTo>
                  <a:lnTo>
                    <a:pt x="463" y="448"/>
                  </a:lnTo>
                  <a:lnTo>
                    <a:pt x="461" y="441"/>
                  </a:lnTo>
                  <a:lnTo>
                    <a:pt x="458" y="434"/>
                  </a:lnTo>
                  <a:lnTo>
                    <a:pt x="449" y="420"/>
                  </a:lnTo>
                  <a:lnTo>
                    <a:pt x="439" y="407"/>
                  </a:lnTo>
                  <a:lnTo>
                    <a:pt x="427" y="395"/>
                  </a:lnTo>
                  <a:lnTo>
                    <a:pt x="415" y="384"/>
                  </a:lnTo>
                  <a:lnTo>
                    <a:pt x="403" y="376"/>
                  </a:lnTo>
                  <a:lnTo>
                    <a:pt x="392" y="370"/>
                  </a:lnTo>
                  <a:lnTo>
                    <a:pt x="385" y="369"/>
                  </a:lnTo>
                  <a:lnTo>
                    <a:pt x="378" y="367"/>
                  </a:lnTo>
                  <a:lnTo>
                    <a:pt x="372" y="364"/>
                  </a:lnTo>
                  <a:lnTo>
                    <a:pt x="366" y="362"/>
                  </a:lnTo>
                  <a:lnTo>
                    <a:pt x="355" y="356"/>
                  </a:lnTo>
                  <a:lnTo>
                    <a:pt x="348" y="349"/>
                  </a:lnTo>
                  <a:lnTo>
                    <a:pt x="336" y="338"/>
                  </a:lnTo>
                  <a:lnTo>
                    <a:pt x="332" y="333"/>
                  </a:lnTo>
                  <a:lnTo>
                    <a:pt x="318" y="330"/>
                  </a:lnTo>
                  <a:lnTo>
                    <a:pt x="305" y="327"/>
                  </a:lnTo>
                  <a:lnTo>
                    <a:pt x="292" y="323"/>
                  </a:lnTo>
                  <a:lnTo>
                    <a:pt x="280" y="319"/>
                  </a:lnTo>
                  <a:lnTo>
                    <a:pt x="268" y="315"/>
                  </a:lnTo>
                  <a:lnTo>
                    <a:pt x="257" y="310"/>
                  </a:lnTo>
                  <a:lnTo>
                    <a:pt x="247" y="304"/>
                  </a:lnTo>
                  <a:lnTo>
                    <a:pt x="237" y="299"/>
                  </a:lnTo>
                  <a:lnTo>
                    <a:pt x="218" y="285"/>
                  </a:lnTo>
                  <a:lnTo>
                    <a:pt x="202" y="272"/>
                  </a:lnTo>
                  <a:lnTo>
                    <a:pt x="186" y="258"/>
                  </a:lnTo>
                  <a:lnTo>
                    <a:pt x="173" y="244"/>
                  </a:lnTo>
                  <a:lnTo>
                    <a:pt x="162" y="229"/>
                  </a:lnTo>
                  <a:lnTo>
                    <a:pt x="152" y="215"/>
                  </a:lnTo>
                  <a:lnTo>
                    <a:pt x="144" y="202"/>
                  </a:lnTo>
                  <a:lnTo>
                    <a:pt x="137" y="189"/>
                  </a:lnTo>
                  <a:lnTo>
                    <a:pt x="126" y="168"/>
                  </a:lnTo>
                  <a:lnTo>
                    <a:pt x="119" y="154"/>
                  </a:lnTo>
                  <a:lnTo>
                    <a:pt x="102" y="154"/>
                  </a:lnTo>
                  <a:lnTo>
                    <a:pt x="89" y="154"/>
                  </a:lnTo>
                  <a:lnTo>
                    <a:pt x="77" y="154"/>
                  </a:lnTo>
                  <a:lnTo>
                    <a:pt x="67" y="154"/>
                  </a:lnTo>
                  <a:lnTo>
                    <a:pt x="61" y="155"/>
                  </a:lnTo>
                  <a:lnTo>
                    <a:pt x="57" y="155"/>
                  </a:lnTo>
                  <a:lnTo>
                    <a:pt x="51" y="157"/>
                  </a:lnTo>
                  <a:lnTo>
                    <a:pt x="46" y="159"/>
                  </a:lnTo>
                  <a:lnTo>
                    <a:pt x="34" y="164"/>
                  </a:lnTo>
                  <a:lnTo>
                    <a:pt x="21" y="172"/>
                  </a:lnTo>
                  <a:lnTo>
                    <a:pt x="15" y="165"/>
                  </a:lnTo>
                  <a:lnTo>
                    <a:pt x="12" y="158"/>
                  </a:lnTo>
                  <a:lnTo>
                    <a:pt x="7" y="150"/>
                  </a:lnTo>
                  <a:lnTo>
                    <a:pt x="5" y="141"/>
                  </a:lnTo>
                  <a:lnTo>
                    <a:pt x="3" y="133"/>
                  </a:lnTo>
                  <a:lnTo>
                    <a:pt x="1" y="123"/>
                  </a:lnTo>
                  <a:lnTo>
                    <a:pt x="1" y="114"/>
                  </a:lnTo>
                  <a:lnTo>
                    <a:pt x="0" y="105"/>
                  </a:lnTo>
                  <a:lnTo>
                    <a:pt x="1" y="93"/>
                  </a:lnTo>
                  <a:lnTo>
                    <a:pt x="3" y="83"/>
                  </a:lnTo>
                  <a:lnTo>
                    <a:pt x="5" y="71"/>
                  </a:lnTo>
                  <a:lnTo>
                    <a:pt x="6" y="55"/>
                  </a:lnTo>
                  <a:lnTo>
                    <a:pt x="6" y="49"/>
                  </a:lnTo>
                  <a:lnTo>
                    <a:pt x="27" y="49"/>
                  </a:lnTo>
                  <a:lnTo>
                    <a:pt x="34" y="47"/>
                  </a:lnTo>
                  <a:lnTo>
                    <a:pt x="39" y="44"/>
                  </a:lnTo>
                  <a:lnTo>
                    <a:pt x="45" y="41"/>
                  </a:lnTo>
                  <a:lnTo>
                    <a:pt x="49" y="37"/>
                  </a:lnTo>
                  <a:lnTo>
                    <a:pt x="58" y="31"/>
                  </a:lnTo>
                  <a:lnTo>
                    <a:pt x="67" y="25"/>
                  </a:lnTo>
                  <a:lnTo>
                    <a:pt x="68" y="33"/>
                  </a:lnTo>
                  <a:lnTo>
                    <a:pt x="70" y="39"/>
                  </a:lnTo>
                  <a:lnTo>
                    <a:pt x="73" y="44"/>
                  </a:lnTo>
                  <a:lnTo>
                    <a:pt x="78" y="46"/>
                  </a:lnTo>
                  <a:lnTo>
                    <a:pt x="83" y="48"/>
                  </a:lnTo>
                  <a:lnTo>
                    <a:pt x="89" y="49"/>
                  </a:lnTo>
                  <a:lnTo>
                    <a:pt x="94" y="49"/>
                  </a:lnTo>
                  <a:lnTo>
                    <a:pt x="100" y="49"/>
                  </a:lnTo>
                  <a:lnTo>
                    <a:pt x="104" y="44"/>
                  </a:lnTo>
                  <a:lnTo>
                    <a:pt x="113" y="38"/>
                  </a:lnTo>
                  <a:lnTo>
                    <a:pt x="124" y="31"/>
                  </a:lnTo>
                  <a:lnTo>
                    <a:pt x="136" y="24"/>
                  </a:lnTo>
                  <a:lnTo>
                    <a:pt x="149" y="16"/>
                  </a:lnTo>
                  <a:lnTo>
                    <a:pt x="160" y="11"/>
                  </a:lnTo>
                  <a:lnTo>
                    <a:pt x="168" y="7"/>
                  </a:lnTo>
                  <a:lnTo>
                    <a:pt x="173" y="6"/>
                  </a:lnTo>
                  <a:lnTo>
                    <a:pt x="239" y="0"/>
                  </a:lnTo>
                  <a:lnTo>
                    <a:pt x="243" y="4"/>
                  </a:lnTo>
                  <a:lnTo>
                    <a:pt x="248" y="8"/>
                  </a:lnTo>
                  <a:lnTo>
                    <a:pt x="252" y="11"/>
                  </a:lnTo>
                  <a:lnTo>
                    <a:pt x="257" y="13"/>
                  </a:lnTo>
                  <a:lnTo>
                    <a:pt x="266" y="16"/>
                  </a:lnTo>
                  <a:lnTo>
                    <a:pt x="279" y="19"/>
                  </a:lnTo>
                  <a:lnTo>
                    <a:pt x="304" y="20"/>
                  </a:lnTo>
                  <a:lnTo>
                    <a:pt x="332" y="19"/>
                  </a:lnTo>
                  <a:lnTo>
                    <a:pt x="331" y="34"/>
                  </a:lnTo>
                  <a:lnTo>
                    <a:pt x="329" y="46"/>
                  </a:lnTo>
                  <a:lnTo>
                    <a:pt x="325" y="56"/>
                  </a:lnTo>
                  <a:lnTo>
                    <a:pt x="322" y="65"/>
                  </a:lnTo>
                  <a:lnTo>
                    <a:pt x="320" y="74"/>
                  </a:lnTo>
                  <a:lnTo>
                    <a:pt x="321" y="82"/>
                  </a:lnTo>
                  <a:lnTo>
                    <a:pt x="322" y="86"/>
                  </a:lnTo>
                  <a:lnTo>
                    <a:pt x="325" y="90"/>
                  </a:lnTo>
                  <a:lnTo>
                    <a:pt x="328" y="94"/>
                  </a:lnTo>
                  <a:lnTo>
                    <a:pt x="332" y="9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8">
              <a:extLst>
                <a:ext uri="{FF2B5EF4-FFF2-40B4-BE49-F238E27FC236}">
                  <a16:creationId xmlns="" xmlns:a16="http://schemas.microsoft.com/office/drawing/2014/main" id="{3FAA2694-8A27-6845-9DE8-3137773A5468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4191000" y="2351088"/>
              <a:ext cx="33338" cy="82550"/>
            </a:xfrm>
            <a:custGeom>
              <a:avLst/>
              <a:gdLst>
                <a:gd name="T0" fmla="*/ 0 w 79"/>
                <a:gd name="T1" fmla="*/ 37 h 160"/>
                <a:gd name="T2" fmla="*/ 6 w 79"/>
                <a:gd name="T3" fmla="*/ 37 h 160"/>
                <a:gd name="T4" fmla="*/ 11 w 79"/>
                <a:gd name="T5" fmla="*/ 36 h 160"/>
                <a:gd name="T6" fmla="*/ 16 w 79"/>
                <a:gd name="T7" fmla="*/ 35 h 160"/>
                <a:gd name="T8" fmla="*/ 19 w 79"/>
                <a:gd name="T9" fmla="*/ 33 h 160"/>
                <a:gd name="T10" fmla="*/ 26 w 79"/>
                <a:gd name="T11" fmla="*/ 28 h 160"/>
                <a:gd name="T12" fmla="*/ 31 w 79"/>
                <a:gd name="T13" fmla="*/ 22 h 160"/>
                <a:gd name="T14" fmla="*/ 37 w 79"/>
                <a:gd name="T15" fmla="*/ 16 h 160"/>
                <a:gd name="T16" fmla="*/ 41 w 79"/>
                <a:gd name="T17" fmla="*/ 10 h 160"/>
                <a:gd name="T18" fmla="*/ 46 w 79"/>
                <a:gd name="T19" fmla="*/ 5 h 160"/>
                <a:gd name="T20" fmla="*/ 53 w 79"/>
                <a:gd name="T21" fmla="*/ 0 h 160"/>
                <a:gd name="T22" fmla="*/ 57 w 79"/>
                <a:gd name="T23" fmla="*/ 3 h 160"/>
                <a:gd name="T24" fmla="*/ 62 w 79"/>
                <a:gd name="T25" fmla="*/ 7 h 160"/>
                <a:gd name="T26" fmla="*/ 64 w 79"/>
                <a:gd name="T27" fmla="*/ 10 h 160"/>
                <a:gd name="T28" fmla="*/ 66 w 79"/>
                <a:gd name="T29" fmla="*/ 14 h 160"/>
                <a:gd name="T30" fmla="*/ 69 w 79"/>
                <a:gd name="T31" fmla="*/ 22 h 160"/>
                <a:gd name="T32" fmla="*/ 72 w 79"/>
                <a:gd name="T33" fmla="*/ 32 h 160"/>
                <a:gd name="T34" fmla="*/ 73 w 79"/>
                <a:gd name="T35" fmla="*/ 40 h 160"/>
                <a:gd name="T36" fmla="*/ 74 w 79"/>
                <a:gd name="T37" fmla="*/ 49 h 160"/>
                <a:gd name="T38" fmla="*/ 76 w 79"/>
                <a:gd name="T39" fmla="*/ 58 h 160"/>
                <a:gd name="T40" fmla="*/ 79 w 79"/>
                <a:gd name="T41" fmla="*/ 67 h 160"/>
                <a:gd name="T42" fmla="*/ 79 w 79"/>
                <a:gd name="T43" fmla="*/ 98 h 160"/>
                <a:gd name="T44" fmla="*/ 68 w 79"/>
                <a:gd name="T45" fmla="*/ 115 h 160"/>
                <a:gd name="T46" fmla="*/ 59 w 79"/>
                <a:gd name="T47" fmla="*/ 129 h 160"/>
                <a:gd name="T48" fmla="*/ 53 w 79"/>
                <a:gd name="T49" fmla="*/ 136 h 160"/>
                <a:gd name="T50" fmla="*/ 50 w 79"/>
                <a:gd name="T51" fmla="*/ 144 h 160"/>
                <a:gd name="T52" fmla="*/ 48 w 79"/>
                <a:gd name="T53" fmla="*/ 151 h 160"/>
                <a:gd name="T54" fmla="*/ 46 w 79"/>
                <a:gd name="T55" fmla="*/ 160 h 160"/>
                <a:gd name="T56" fmla="*/ 40 w 79"/>
                <a:gd name="T57" fmla="*/ 155 h 160"/>
                <a:gd name="T58" fmla="*/ 33 w 79"/>
                <a:gd name="T59" fmla="*/ 150 h 160"/>
                <a:gd name="T60" fmla="*/ 28 w 79"/>
                <a:gd name="T61" fmla="*/ 144 h 160"/>
                <a:gd name="T62" fmla="*/ 22 w 79"/>
                <a:gd name="T63" fmla="*/ 137 h 160"/>
                <a:gd name="T64" fmla="*/ 18 w 79"/>
                <a:gd name="T65" fmla="*/ 130 h 160"/>
                <a:gd name="T66" fmla="*/ 15 w 79"/>
                <a:gd name="T67" fmla="*/ 123 h 160"/>
                <a:gd name="T68" fmla="*/ 11 w 79"/>
                <a:gd name="T69" fmla="*/ 115 h 160"/>
                <a:gd name="T70" fmla="*/ 8 w 79"/>
                <a:gd name="T71" fmla="*/ 108 h 160"/>
                <a:gd name="T72" fmla="*/ 4 w 79"/>
                <a:gd name="T73" fmla="*/ 91 h 160"/>
                <a:gd name="T74" fmla="*/ 1 w 79"/>
                <a:gd name="T75" fmla="*/ 73 h 160"/>
                <a:gd name="T76" fmla="*/ 0 w 79"/>
                <a:gd name="T77" fmla="*/ 55 h 160"/>
                <a:gd name="T78" fmla="*/ 0 w 79"/>
                <a:gd name="T79" fmla="*/ 37 h 16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9" h="160">
                  <a:moveTo>
                    <a:pt x="0" y="37"/>
                  </a:moveTo>
                  <a:lnTo>
                    <a:pt x="6" y="37"/>
                  </a:lnTo>
                  <a:lnTo>
                    <a:pt x="11" y="36"/>
                  </a:lnTo>
                  <a:lnTo>
                    <a:pt x="16" y="35"/>
                  </a:lnTo>
                  <a:lnTo>
                    <a:pt x="19" y="33"/>
                  </a:lnTo>
                  <a:lnTo>
                    <a:pt x="26" y="28"/>
                  </a:lnTo>
                  <a:lnTo>
                    <a:pt x="31" y="22"/>
                  </a:lnTo>
                  <a:lnTo>
                    <a:pt x="37" y="16"/>
                  </a:lnTo>
                  <a:lnTo>
                    <a:pt x="41" y="10"/>
                  </a:lnTo>
                  <a:lnTo>
                    <a:pt x="46" y="5"/>
                  </a:lnTo>
                  <a:lnTo>
                    <a:pt x="53" y="0"/>
                  </a:lnTo>
                  <a:lnTo>
                    <a:pt x="57" y="3"/>
                  </a:lnTo>
                  <a:lnTo>
                    <a:pt x="62" y="7"/>
                  </a:lnTo>
                  <a:lnTo>
                    <a:pt x="64" y="10"/>
                  </a:lnTo>
                  <a:lnTo>
                    <a:pt x="66" y="14"/>
                  </a:lnTo>
                  <a:lnTo>
                    <a:pt x="69" y="22"/>
                  </a:lnTo>
                  <a:lnTo>
                    <a:pt x="72" y="32"/>
                  </a:lnTo>
                  <a:lnTo>
                    <a:pt x="73" y="40"/>
                  </a:lnTo>
                  <a:lnTo>
                    <a:pt x="74" y="49"/>
                  </a:lnTo>
                  <a:lnTo>
                    <a:pt x="76" y="58"/>
                  </a:lnTo>
                  <a:lnTo>
                    <a:pt x="79" y="67"/>
                  </a:lnTo>
                  <a:lnTo>
                    <a:pt x="79" y="98"/>
                  </a:lnTo>
                  <a:lnTo>
                    <a:pt x="68" y="115"/>
                  </a:lnTo>
                  <a:lnTo>
                    <a:pt x="59" y="129"/>
                  </a:lnTo>
                  <a:lnTo>
                    <a:pt x="53" y="136"/>
                  </a:lnTo>
                  <a:lnTo>
                    <a:pt x="50" y="144"/>
                  </a:lnTo>
                  <a:lnTo>
                    <a:pt x="48" y="151"/>
                  </a:lnTo>
                  <a:lnTo>
                    <a:pt x="46" y="160"/>
                  </a:lnTo>
                  <a:lnTo>
                    <a:pt x="40" y="155"/>
                  </a:lnTo>
                  <a:lnTo>
                    <a:pt x="33" y="150"/>
                  </a:lnTo>
                  <a:lnTo>
                    <a:pt x="28" y="144"/>
                  </a:lnTo>
                  <a:lnTo>
                    <a:pt x="22" y="137"/>
                  </a:lnTo>
                  <a:lnTo>
                    <a:pt x="18" y="130"/>
                  </a:lnTo>
                  <a:lnTo>
                    <a:pt x="15" y="123"/>
                  </a:lnTo>
                  <a:lnTo>
                    <a:pt x="11" y="115"/>
                  </a:lnTo>
                  <a:lnTo>
                    <a:pt x="8" y="108"/>
                  </a:lnTo>
                  <a:lnTo>
                    <a:pt x="4" y="91"/>
                  </a:lnTo>
                  <a:lnTo>
                    <a:pt x="1" y="73"/>
                  </a:lnTo>
                  <a:lnTo>
                    <a:pt x="0" y="55"/>
                  </a:lnTo>
                  <a:lnTo>
                    <a:pt x="0" y="3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" name="Group 19">
              <a:extLst>
                <a:ext uri="{FF2B5EF4-FFF2-40B4-BE49-F238E27FC236}">
                  <a16:creationId xmlns="" xmlns:a16="http://schemas.microsoft.com/office/drawing/2014/main" id="{25007467-F5AF-4840-832B-0846F3DCF2DC}"/>
                </a:ext>
              </a:extLst>
            </p:cNvPr>
            <p:cNvGrpSpPr>
              <a:grpSpLocks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6510338" y="3411538"/>
              <a:ext cx="473075" cy="212725"/>
              <a:chOff x="4488" y="2394"/>
              <a:chExt cx="358" cy="124"/>
            </a:xfrm>
          </p:grpSpPr>
          <p:sp>
            <p:nvSpPr>
              <p:cNvPr id="574" name="Freeform 20">
                <a:extLst>
                  <a:ext uri="{FF2B5EF4-FFF2-40B4-BE49-F238E27FC236}">
                    <a16:creationId xmlns="" xmlns:a16="http://schemas.microsoft.com/office/drawing/2014/main" id="{C27CAC68-994A-6048-98AA-5F423ED667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5" y="2394"/>
                <a:ext cx="171" cy="124"/>
              </a:xfrm>
              <a:custGeom>
                <a:avLst/>
                <a:gdLst>
                  <a:gd name="T0" fmla="*/ 424 w 512"/>
                  <a:gd name="T1" fmla="*/ 198 h 408"/>
                  <a:gd name="T2" fmla="*/ 387 w 512"/>
                  <a:gd name="T3" fmla="*/ 193 h 408"/>
                  <a:gd name="T4" fmla="*/ 367 w 512"/>
                  <a:gd name="T5" fmla="*/ 203 h 408"/>
                  <a:gd name="T6" fmla="*/ 354 w 512"/>
                  <a:gd name="T7" fmla="*/ 217 h 408"/>
                  <a:gd name="T8" fmla="*/ 347 w 512"/>
                  <a:gd name="T9" fmla="*/ 254 h 408"/>
                  <a:gd name="T10" fmla="*/ 327 w 512"/>
                  <a:gd name="T11" fmla="*/ 306 h 408"/>
                  <a:gd name="T12" fmla="*/ 305 w 512"/>
                  <a:gd name="T13" fmla="*/ 335 h 408"/>
                  <a:gd name="T14" fmla="*/ 289 w 512"/>
                  <a:gd name="T15" fmla="*/ 350 h 408"/>
                  <a:gd name="T16" fmla="*/ 271 w 512"/>
                  <a:gd name="T17" fmla="*/ 359 h 408"/>
                  <a:gd name="T18" fmla="*/ 256 w 512"/>
                  <a:gd name="T19" fmla="*/ 368 h 408"/>
                  <a:gd name="T20" fmla="*/ 253 w 512"/>
                  <a:gd name="T21" fmla="*/ 376 h 408"/>
                  <a:gd name="T22" fmla="*/ 215 w 512"/>
                  <a:gd name="T23" fmla="*/ 370 h 408"/>
                  <a:gd name="T24" fmla="*/ 183 w 512"/>
                  <a:gd name="T25" fmla="*/ 367 h 408"/>
                  <a:gd name="T26" fmla="*/ 155 w 512"/>
                  <a:gd name="T27" fmla="*/ 373 h 408"/>
                  <a:gd name="T28" fmla="*/ 138 w 512"/>
                  <a:gd name="T29" fmla="*/ 388 h 408"/>
                  <a:gd name="T30" fmla="*/ 97 w 512"/>
                  <a:gd name="T31" fmla="*/ 405 h 408"/>
                  <a:gd name="T32" fmla="*/ 62 w 512"/>
                  <a:gd name="T33" fmla="*/ 407 h 408"/>
                  <a:gd name="T34" fmla="*/ 45 w 512"/>
                  <a:gd name="T35" fmla="*/ 400 h 408"/>
                  <a:gd name="T36" fmla="*/ 15 w 512"/>
                  <a:gd name="T37" fmla="*/ 368 h 408"/>
                  <a:gd name="T38" fmla="*/ 2 w 512"/>
                  <a:gd name="T39" fmla="*/ 344 h 408"/>
                  <a:gd name="T40" fmla="*/ 8 w 512"/>
                  <a:gd name="T41" fmla="*/ 335 h 408"/>
                  <a:gd name="T42" fmla="*/ 34 w 512"/>
                  <a:gd name="T43" fmla="*/ 344 h 408"/>
                  <a:gd name="T44" fmla="*/ 53 w 512"/>
                  <a:gd name="T45" fmla="*/ 336 h 408"/>
                  <a:gd name="T46" fmla="*/ 56 w 512"/>
                  <a:gd name="T47" fmla="*/ 314 h 408"/>
                  <a:gd name="T48" fmla="*/ 71 w 512"/>
                  <a:gd name="T49" fmla="*/ 300 h 408"/>
                  <a:gd name="T50" fmla="*/ 82 w 512"/>
                  <a:gd name="T51" fmla="*/ 286 h 408"/>
                  <a:gd name="T52" fmla="*/ 89 w 512"/>
                  <a:gd name="T53" fmla="*/ 272 h 408"/>
                  <a:gd name="T54" fmla="*/ 101 w 512"/>
                  <a:gd name="T55" fmla="*/ 262 h 408"/>
                  <a:gd name="T56" fmla="*/ 137 w 512"/>
                  <a:gd name="T57" fmla="*/ 246 h 408"/>
                  <a:gd name="T58" fmla="*/ 175 w 512"/>
                  <a:gd name="T59" fmla="*/ 232 h 408"/>
                  <a:gd name="T60" fmla="*/ 202 w 512"/>
                  <a:gd name="T61" fmla="*/ 217 h 408"/>
                  <a:gd name="T62" fmla="*/ 213 w 512"/>
                  <a:gd name="T63" fmla="*/ 205 h 408"/>
                  <a:gd name="T64" fmla="*/ 219 w 512"/>
                  <a:gd name="T65" fmla="*/ 191 h 408"/>
                  <a:gd name="T66" fmla="*/ 227 w 512"/>
                  <a:gd name="T67" fmla="*/ 161 h 408"/>
                  <a:gd name="T68" fmla="*/ 229 w 512"/>
                  <a:gd name="T69" fmla="*/ 149 h 408"/>
                  <a:gd name="T70" fmla="*/ 231 w 512"/>
                  <a:gd name="T71" fmla="*/ 152 h 408"/>
                  <a:gd name="T72" fmla="*/ 239 w 512"/>
                  <a:gd name="T73" fmla="*/ 143 h 408"/>
                  <a:gd name="T74" fmla="*/ 237 w 512"/>
                  <a:gd name="T75" fmla="*/ 155 h 408"/>
                  <a:gd name="T76" fmla="*/ 240 w 512"/>
                  <a:gd name="T77" fmla="*/ 174 h 408"/>
                  <a:gd name="T78" fmla="*/ 251 w 512"/>
                  <a:gd name="T79" fmla="*/ 193 h 408"/>
                  <a:gd name="T80" fmla="*/ 272 w 512"/>
                  <a:gd name="T81" fmla="*/ 205 h 408"/>
                  <a:gd name="T82" fmla="*/ 306 w 512"/>
                  <a:gd name="T83" fmla="*/ 204 h 408"/>
                  <a:gd name="T84" fmla="*/ 320 w 512"/>
                  <a:gd name="T85" fmla="*/ 205 h 408"/>
                  <a:gd name="T86" fmla="*/ 327 w 512"/>
                  <a:gd name="T87" fmla="*/ 198 h 408"/>
                  <a:gd name="T88" fmla="*/ 324 w 512"/>
                  <a:gd name="T89" fmla="*/ 176 h 408"/>
                  <a:gd name="T90" fmla="*/ 299 w 512"/>
                  <a:gd name="T91" fmla="*/ 130 h 408"/>
                  <a:gd name="T92" fmla="*/ 319 w 512"/>
                  <a:gd name="T93" fmla="*/ 109 h 408"/>
                  <a:gd name="T94" fmla="*/ 344 w 512"/>
                  <a:gd name="T95" fmla="*/ 66 h 408"/>
                  <a:gd name="T96" fmla="*/ 374 w 512"/>
                  <a:gd name="T97" fmla="*/ 22 h 408"/>
                  <a:gd name="T98" fmla="*/ 399 w 512"/>
                  <a:gd name="T99" fmla="*/ 0 h 408"/>
                  <a:gd name="T100" fmla="*/ 401 w 512"/>
                  <a:gd name="T101" fmla="*/ 23 h 408"/>
                  <a:gd name="T102" fmla="*/ 413 w 512"/>
                  <a:gd name="T103" fmla="*/ 50 h 408"/>
                  <a:gd name="T104" fmla="*/ 439 w 512"/>
                  <a:gd name="T105" fmla="*/ 75 h 408"/>
                  <a:gd name="T106" fmla="*/ 486 w 512"/>
                  <a:gd name="T107" fmla="*/ 106 h 408"/>
                  <a:gd name="T108" fmla="*/ 508 w 512"/>
                  <a:gd name="T109" fmla="*/ 132 h 408"/>
                  <a:gd name="T110" fmla="*/ 499 w 512"/>
                  <a:gd name="T111" fmla="*/ 149 h 408"/>
                  <a:gd name="T112" fmla="*/ 478 w 512"/>
                  <a:gd name="T113" fmla="*/ 152 h 408"/>
                  <a:gd name="T114" fmla="*/ 458 w 512"/>
                  <a:gd name="T115" fmla="*/ 180 h 40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512" h="408">
                    <a:moveTo>
                      <a:pt x="452" y="204"/>
                    </a:moveTo>
                    <a:lnTo>
                      <a:pt x="442" y="202"/>
                    </a:lnTo>
                    <a:lnTo>
                      <a:pt x="424" y="198"/>
                    </a:lnTo>
                    <a:lnTo>
                      <a:pt x="407" y="194"/>
                    </a:lnTo>
                    <a:lnTo>
                      <a:pt x="392" y="192"/>
                    </a:lnTo>
                    <a:lnTo>
                      <a:pt x="387" y="193"/>
                    </a:lnTo>
                    <a:lnTo>
                      <a:pt x="380" y="195"/>
                    </a:lnTo>
                    <a:lnTo>
                      <a:pt x="374" y="198"/>
                    </a:lnTo>
                    <a:lnTo>
                      <a:pt x="367" y="203"/>
                    </a:lnTo>
                    <a:lnTo>
                      <a:pt x="362" y="207"/>
                    </a:lnTo>
                    <a:lnTo>
                      <a:pt x="356" y="212"/>
                    </a:lnTo>
                    <a:lnTo>
                      <a:pt x="354" y="217"/>
                    </a:lnTo>
                    <a:lnTo>
                      <a:pt x="353" y="222"/>
                    </a:lnTo>
                    <a:lnTo>
                      <a:pt x="351" y="238"/>
                    </a:lnTo>
                    <a:lnTo>
                      <a:pt x="347" y="254"/>
                    </a:lnTo>
                    <a:lnTo>
                      <a:pt x="342" y="271"/>
                    </a:lnTo>
                    <a:lnTo>
                      <a:pt x="335" y="289"/>
                    </a:lnTo>
                    <a:lnTo>
                      <a:pt x="327" y="306"/>
                    </a:lnTo>
                    <a:lnTo>
                      <a:pt x="316" y="321"/>
                    </a:lnTo>
                    <a:lnTo>
                      <a:pt x="310" y="328"/>
                    </a:lnTo>
                    <a:lnTo>
                      <a:pt x="305" y="335"/>
                    </a:lnTo>
                    <a:lnTo>
                      <a:pt x="299" y="341"/>
                    </a:lnTo>
                    <a:lnTo>
                      <a:pt x="293" y="346"/>
                    </a:lnTo>
                    <a:lnTo>
                      <a:pt x="289" y="350"/>
                    </a:lnTo>
                    <a:lnTo>
                      <a:pt x="284" y="354"/>
                    </a:lnTo>
                    <a:lnTo>
                      <a:pt x="277" y="356"/>
                    </a:lnTo>
                    <a:lnTo>
                      <a:pt x="271" y="359"/>
                    </a:lnTo>
                    <a:lnTo>
                      <a:pt x="264" y="362"/>
                    </a:lnTo>
                    <a:lnTo>
                      <a:pt x="258" y="366"/>
                    </a:lnTo>
                    <a:lnTo>
                      <a:pt x="256" y="368"/>
                    </a:lnTo>
                    <a:lnTo>
                      <a:pt x="254" y="370"/>
                    </a:lnTo>
                    <a:lnTo>
                      <a:pt x="253" y="373"/>
                    </a:lnTo>
                    <a:lnTo>
                      <a:pt x="253" y="376"/>
                    </a:lnTo>
                    <a:lnTo>
                      <a:pt x="227" y="376"/>
                    </a:lnTo>
                    <a:lnTo>
                      <a:pt x="221" y="373"/>
                    </a:lnTo>
                    <a:lnTo>
                      <a:pt x="215" y="370"/>
                    </a:lnTo>
                    <a:lnTo>
                      <a:pt x="208" y="369"/>
                    </a:lnTo>
                    <a:lnTo>
                      <a:pt x="200" y="368"/>
                    </a:lnTo>
                    <a:lnTo>
                      <a:pt x="183" y="367"/>
                    </a:lnTo>
                    <a:lnTo>
                      <a:pt x="160" y="364"/>
                    </a:lnTo>
                    <a:lnTo>
                      <a:pt x="157" y="369"/>
                    </a:lnTo>
                    <a:lnTo>
                      <a:pt x="155" y="373"/>
                    </a:lnTo>
                    <a:lnTo>
                      <a:pt x="152" y="377"/>
                    </a:lnTo>
                    <a:lnTo>
                      <a:pt x="148" y="381"/>
                    </a:lnTo>
                    <a:lnTo>
                      <a:pt x="138" y="388"/>
                    </a:lnTo>
                    <a:lnTo>
                      <a:pt x="126" y="396"/>
                    </a:lnTo>
                    <a:lnTo>
                      <a:pt x="111" y="401"/>
                    </a:lnTo>
                    <a:lnTo>
                      <a:pt x="97" y="405"/>
                    </a:lnTo>
                    <a:lnTo>
                      <a:pt x="82" y="407"/>
                    </a:lnTo>
                    <a:lnTo>
                      <a:pt x="66" y="408"/>
                    </a:lnTo>
                    <a:lnTo>
                      <a:pt x="62" y="407"/>
                    </a:lnTo>
                    <a:lnTo>
                      <a:pt x="56" y="406"/>
                    </a:lnTo>
                    <a:lnTo>
                      <a:pt x="51" y="403"/>
                    </a:lnTo>
                    <a:lnTo>
                      <a:pt x="45" y="400"/>
                    </a:lnTo>
                    <a:lnTo>
                      <a:pt x="34" y="390"/>
                    </a:lnTo>
                    <a:lnTo>
                      <a:pt x="24" y="379"/>
                    </a:lnTo>
                    <a:lnTo>
                      <a:pt x="15" y="368"/>
                    </a:lnTo>
                    <a:lnTo>
                      <a:pt x="7" y="356"/>
                    </a:lnTo>
                    <a:lnTo>
                      <a:pt x="4" y="350"/>
                    </a:lnTo>
                    <a:lnTo>
                      <a:pt x="2" y="344"/>
                    </a:lnTo>
                    <a:lnTo>
                      <a:pt x="0" y="338"/>
                    </a:lnTo>
                    <a:lnTo>
                      <a:pt x="0" y="333"/>
                    </a:lnTo>
                    <a:lnTo>
                      <a:pt x="8" y="335"/>
                    </a:lnTo>
                    <a:lnTo>
                      <a:pt x="19" y="340"/>
                    </a:lnTo>
                    <a:lnTo>
                      <a:pt x="27" y="342"/>
                    </a:lnTo>
                    <a:lnTo>
                      <a:pt x="34" y="344"/>
                    </a:lnTo>
                    <a:lnTo>
                      <a:pt x="43" y="346"/>
                    </a:lnTo>
                    <a:lnTo>
                      <a:pt x="53" y="346"/>
                    </a:lnTo>
                    <a:lnTo>
                      <a:pt x="53" y="336"/>
                    </a:lnTo>
                    <a:lnTo>
                      <a:pt x="54" y="328"/>
                    </a:lnTo>
                    <a:lnTo>
                      <a:pt x="54" y="321"/>
                    </a:lnTo>
                    <a:lnTo>
                      <a:pt x="56" y="314"/>
                    </a:lnTo>
                    <a:lnTo>
                      <a:pt x="60" y="308"/>
                    </a:lnTo>
                    <a:lnTo>
                      <a:pt x="64" y="303"/>
                    </a:lnTo>
                    <a:lnTo>
                      <a:pt x="71" y="300"/>
                    </a:lnTo>
                    <a:lnTo>
                      <a:pt x="80" y="297"/>
                    </a:lnTo>
                    <a:lnTo>
                      <a:pt x="81" y="291"/>
                    </a:lnTo>
                    <a:lnTo>
                      <a:pt x="82" y="286"/>
                    </a:lnTo>
                    <a:lnTo>
                      <a:pt x="84" y="281"/>
                    </a:lnTo>
                    <a:lnTo>
                      <a:pt x="86" y="276"/>
                    </a:lnTo>
                    <a:lnTo>
                      <a:pt x="89" y="272"/>
                    </a:lnTo>
                    <a:lnTo>
                      <a:pt x="93" y="268"/>
                    </a:lnTo>
                    <a:lnTo>
                      <a:pt x="97" y="265"/>
                    </a:lnTo>
                    <a:lnTo>
                      <a:pt x="101" y="262"/>
                    </a:lnTo>
                    <a:lnTo>
                      <a:pt x="112" y="256"/>
                    </a:lnTo>
                    <a:lnTo>
                      <a:pt x="125" y="251"/>
                    </a:lnTo>
                    <a:lnTo>
                      <a:pt x="137" y="246"/>
                    </a:lnTo>
                    <a:lnTo>
                      <a:pt x="150" y="241"/>
                    </a:lnTo>
                    <a:lnTo>
                      <a:pt x="163" y="237"/>
                    </a:lnTo>
                    <a:lnTo>
                      <a:pt x="175" y="232"/>
                    </a:lnTo>
                    <a:lnTo>
                      <a:pt x="187" y="226"/>
                    </a:lnTo>
                    <a:lnTo>
                      <a:pt x="198" y="220"/>
                    </a:lnTo>
                    <a:lnTo>
                      <a:pt x="202" y="217"/>
                    </a:lnTo>
                    <a:lnTo>
                      <a:pt x="207" y="213"/>
                    </a:lnTo>
                    <a:lnTo>
                      <a:pt x="210" y="210"/>
                    </a:lnTo>
                    <a:lnTo>
                      <a:pt x="213" y="205"/>
                    </a:lnTo>
                    <a:lnTo>
                      <a:pt x="216" y="201"/>
                    </a:lnTo>
                    <a:lnTo>
                      <a:pt x="218" y="196"/>
                    </a:lnTo>
                    <a:lnTo>
                      <a:pt x="219" y="191"/>
                    </a:lnTo>
                    <a:lnTo>
                      <a:pt x="219" y="186"/>
                    </a:lnTo>
                    <a:lnTo>
                      <a:pt x="221" y="175"/>
                    </a:lnTo>
                    <a:lnTo>
                      <a:pt x="227" y="161"/>
                    </a:lnTo>
                    <a:lnTo>
                      <a:pt x="231" y="150"/>
                    </a:lnTo>
                    <a:lnTo>
                      <a:pt x="233" y="143"/>
                    </a:lnTo>
                    <a:lnTo>
                      <a:pt x="229" y="149"/>
                    </a:lnTo>
                    <a:lnTo>
                      <a:pt x="228" y="153"/>
                    </a:lnTo>
                    <a:lnTo>
                      <a:pt x="229" y="153"/>
                    </a:lnTo>
                    <a:lnTo>
                      <a:pt x="231" y="152"/>
                    </a:lnTo>
                    <a:lnTo>
                      <a:pt x="237" y="146"/>
                    </a:lnTo>
                    <a:lnTo>
                      <a:pt x="240" y="143"/>
                    </a:lnTo>
                    <a:lnTo>
                      <a:pt x="239" y="143"/>
                    </a:lnTo>
                    <a:lnTo>
                      <a:pt x="238" y="146"/>
                    </a:lnTo>
                    <a:lnTo>
                      <a:pt x="237" y="150"/>
                    </a:lnTo>
                    <a:lnTo>
                      <a:pt x="237" y="155"/>
                    </a:lnTo>
                    <a:lnTo>
                      <a:pt x="238" y="160"/>
                    </a:lnTo>
                    <a:lnTo>
                      <a:pt x="239" y="166"/>
                    </a:lnTo>
                    <a:lnTo>
                      <a:pt x="240" y="174"/>
                    </a:lnTo>
                    <a:lnTo>
                      <a:pt x="243" y="181"/>
                    </a:lnTo>
                    <a:lnTo>
                      <a:pt x="246" y="187"/>
                    </a:lnTo>
                    <a:lnTo>
                      <a:pt x="251" y="193"/>
                    </a:lnTo>
                    <a:lnTo>
                      <a:pt x="256" y="198"/>
                    </a:lnTo>
                    <a:lnTo>
                      <a:pt x="264" y="202"/>
                    </a:lnTo>
                    <a:lnTo>
                      <a:pt x="272" y="205"/>
                    </a:lnTo>
                    <a:lnTo>
                      <a:pt x="282" y="207"/>
                    </a:lnTo>
                    <a:lnTo>
                      <a:pt x="293" y="206"/>
                    </a:lnTo>
                    <a:lnTo>
                      <a:pt x="306" y="204"/>
                    </a:lnTo>
                    <a:lnTo>
                      <a:pt x="311" y="206"/>
                    </a:lnTo>
                    <a:lnTo>
                      <a:pt x="317" y="206"/>
                    </a:lnTo>
                    <a:lnTo>
                      <a:pt x="320" y="205"/>
                    </a:lnTo>
                    <a:lnTo>
                      <a:pt x="323" y="204"/>
                    </a:lnTo>
                    <a:lnTo>
                      <a:pt x="325" y="201"/>
                    </a:lnTo>
                    <a:lnTo>
                      <a:pt x="327" y="198"/>
                    </a:lnTo>
                    <a:lnTo>
                      <a:pt x="328" y="193"/>
                    </a:lnTo>
                    <a:lnTo>
                      <a:pt x="328" y="188"/>
                    </a:lnTo>
                    <a:lnTo>
                      <a:pt x="324" y="176"/>
                    </a:lnTo>
                    <a:lnTo>
                      <a:pt x="319" y="161"/>
                    </a:lnTo>
                    <a:lnTo>
                      <a:pt x="310" y="146"/>
                    </a:lnTo>
                    <a:lnTo>
                      <a:pt x="299" y="130"/>
                    </a:lnTo>
                    <a:lnTo>
                      <a:pt x="307" y="124"/>
                    </a:lnTo>
                    <a:lnTo>
                      <a:pt x="312" y="118"/>
                    </a:lnTo>
                    <a:lnTo>
                      <a:pt x="319" y="109"/>
                    </a:lnTo>
                    <a:lnTo>
                      <a:pt x="324" y="101"/>
                    </a:lnTo>
                    <a:lnTo>
                      <a:pt x="334" y="84"/>
                    </a:lnTo>
                    <a:lnTo>
                      <a:pt x="344" y="66"/>
                    </a:lnTo>
                    <a:lnTo>
                      <a:pt x="354" y="47"/>
                    </a:lnTo>
                    <a:lnTo>
                      <a:pt x="366" y="30"/>
                    </a:lnTo>
                    <a:lnTo>
                      <a:pt x="374" y="22"/>
                    </a:lnTo>
                    <a:lnTo>
                      <a:pt x="381" y="14"/>
                    </a:lnTo>
                    <a:lnTo>
                      <a:pt x="389" y="7"/>
                    </a:lnTo>
                    <a:lnTo>
                      <a:pt x="399" y="0"/>
                    </a:lnTo>
                    <a:lnTo>
                      <a:pt x="399" y="9"/>
                    </a:lnTo>
                    <a:lnTo>
                      <a:pt x="400" y="16"/>
                    </a:lnTo>
                    <a:lnTo>
                      <a:pt x="401" y="23"/>
                    </a:lnTo>
                    <a:lnTo>
                      <a:pt x="403" y="29"/>
                    </a:lnTo>
                    <a:lnTo>
                      <a:pt x="408" y="41"/>
                    </a:lnTo>
                    <a:lnTo>
                      <a:pt x="413" y="50"/>
                    </a:lnTo>
                    <a:lnTo>
                      <a:pt x="421" y="59"/>
                    </a:lnTo>
                    <a:lnTo>
                      <a:pt x="430" y="68"/>
                    </a:lnTo>
                    <a:lnTo>
                      <a:pt x="439" y="75"/>
                    </a:lnTo>
                    <a:lnTo>
                      <a:pt x="447" y="81"/>
                    </a:lnTo>
                    <a:lnTo>
                      <a:pt x="467" y="93"/>
                    </a:lnTo>
                    <a:lnTo>
                      <a:pt x="486" y="106"/>
                    </a:lnTo>
                    <a:lnTo>
                      <a:pt x="493" y="113"/>
                    </a:lnTo>
                    <a:lnTo>
                      <a:pt x="501" y="123"/>
                    </a:lnTo>
                    <a:lnTo>
                      <a:pt x="508" y="132"/>
                    </a:lnTo>
                    <a:lnTo>
                      <a:pt x="512" y="143"/>
                    </a:lnTo>
                    <a:lnTo>
                      <a:pt x="504" y="146"/>
                    </a:lnTo>
                    <a:lnTo>
                      <a:pt x="499" y="149"/>
                    </a:lnTo>
                    <a:lnTo>
                      <a:pt x="493" y="150"/>
                    </a:lnTo>
                    <a:lnTo>
                      <a:pt x="489" y="151"/>
                    </a:lnTo>
                    <a:lnTo>
                      <a:pt x="478" y="152"/>
                    </a:lnTo>
                    <a:lnTo>
                      <a:pt x="465" y="155"/>
                    </a:lnTo>
                    <a:lnTo>
                      <a:pt x="463" y="166"/>
                    </a:lnTo>
                    <a:lnTo>
                      <a:pt x="458" y="180"/>
                    </a:lnTo>
                    <a:lnTo>
                      <a:pt x="454" y="193"/>
                    </a:lnTo>
                    <a:lnTo>
                      <a:pt x="452" y="20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" name="Freeform 21">
                <a:extLst>
                  <a:ext uri="{FF2B5EF4-FFF2-40B4-BE49-F238E27FC236}">
                    <a16:creationId xmlns="" xmlns:a16="http://schemas.microsoft.com/office/drawing/2014/main" id="{54EB50EB-9CDE-934D-B063-48C1D1196A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8" y="2420"/>
                <a:ext cx="77" cy="89"/>
              </a:xfrm>
              <a:custGeom>
                <a:avLst/>
                <a:gdLst>
                  <a:gd name="T0" fmla="*/ 151 w 232"/>
                  <a:gd name="T1" fmla="*/ 24 h 289"/>
                  <a:gd name="T2" fmla="*/ 165 w 232"/>
                  <a:gd name="T3" fmla="*/ 48 h 289"/>
                  <a:gd name="T4" fmla="*/ 174 w 232"/>
                  <a:gd name="T5" fmla="*/ 56 h 289"/>
                  <a:gd name="T6" fmla="*/ 181 w 232"/>
                  <a:gd name="T7" fmla="*/ 60 h 289"/>
                  <a:gd name="T8" fmla="*/ 186 w 232"/>
                  <a:gd name="T9" fmla="*/ 166 h 289"/>
                  <a:gd name="T10" fmla="*/ 189 w 232"/>
                  <a:gd name="T11" fmla="*/ 196 h 289"/>
                  <a:gd name="T12" fmla="*/ 193 w 232"/>
                  <a:gd name="T13" fmla="*/ 207 h 289"/>
                  <a:gd name="T14" fmla="*/ 199 w 232"/>
                  <a:gd name="T15" fmla="*/ 216 h 289"/>
                  <a:gd name="T16" fmla="*/ 232 w 232"/>
                  <a:gd name="T17" fmla="*/ 246 h 289"/>
                  <a:gd name="T18" fmla="*/ 219 w 232"/>
                  <a:gd name="T19" fmla="*/ 288 h 289"/>
                  <a:gd name="T20" fmla="*/ 186 w 232"/>
                  <a:gd name="T21" fmla="*/ 282 h 289"/>
                  <a:gd name="T22" fmla="*/ 151 w 232"/>
                  <a:gd name="T23" fmla="*/ 264 h 289"/>
                  <a:gd name="T24" fmla="*/ 113 w 232"/>
                  <a:gd name="T25" fmla="*/ 235 h 289"/>
                  <a:gd name="T26" fmla="*/ 81 w 232"/>
                  <a:gd name="T27" fmla="*/ 207 h 289"/>
                  <a:gd name="T28" fmla="*/ 56 w 232"/>
                  <a:gd name="T29" fmla="*/ 176 h 289"/>
                  <a:gd name="T30" fmla="*/ 31 w 232"/>
                  <a:gd name="T31" fmla="*/ 145 h 289"/>
                  <a:gd name="T32" fmla="*/ 9 w 232"/>
                  <a:gd name="T33" fmla="*/ 126 h 289"/>
                  <a:gd name="T34" fmla="*/ 2 w 232"/>
                  <a:gd name="T35" fmla="*/ 117 h 289"/>
                  <a:gd name="T36" fmla="*/ 0 w 232"/>
                  <a:gd name="T37" fmla="*/ 109 h 289"/>
                  <a:gd name="T38" fmla="*/ 0 w 232"/>
                  <a:gd name="T39" fmla="*/ 100 h 289"/>
                  <a:gd name="T40" fmla="*/ 3 w 232"/>
                  <a:gd name="T41" fmla="*/ 92 h 289"/>
                  <a:gd name="T42" fmla="*/ 11 w 232"/>
                  <a:gd name="T43" fmla="*/ 79 h 289"/>
                  <a:gd name="T44" fmla="*/ 12 w 232"/>
                  <a:gd name="T45" fmla="*/ 52 h 289"/>
                  <a:gd name="T46" fmla="*/ 7 w 232"/>
                  <a:gd name="T47" fmla="*/ 15 h 289"/>
                  <a:gd name="T48" fmla="*/ 13 w 232"/>
                  <a:gd name="T49" fmla="*/ 0 h 289"/>
                  <a:gd name="T50" fmla="*/ 26 w 232"/>
                  <a:gd name="T51" fmla="*/ 3 h 289"/>
                  <a:gd name="T52" fmla="*/ 42 w 232"/>
                  <a:gd name="T53" fmla="*/ 10 h 289"/>
                  <a:gd name="T54" fmla="*/ 59 w 232"/>
                  <a:gd name="T55" fmla="*/ 21 h 289"/>
                  <a:gd name="T56" fmla="*/ 73 w 232"/>
                  <a:gd name="T57" fmla="*/ 28 h 289"/>
                  <a:gd name="T58" fmla="*/ 81 w 232"/>
                  <a:gd name="T59" fmla="*/ 31 h 289"/>
                  <a:gd name="T60" fmla="*/ 91 w 232"/>
                  <a:gd name="T61" fmla="*/ 31 h 289"/>
                  <a:gd name="T62" fmla="*/ 105 w 232"/>
                  <a:gd name="T63" fmla="*/ 26 h 289"/>
                  <a:gd name="T64" fmla="*/ 120 w 232"/>
                  <a:gd name="T65" fmla="*/ 19 h 289"/>
                  <a:gd name="T66" fmla="*/ 133 w 232"/>
                  <a:gd name="T67" fmla="*/ 11 h 28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32" h="289">
                    <a:moveTo>
                      <a:pt x="140" y="6"/>
                    </a:moveTo>
                    <a:lnTo>
                      <a:pt x="151" y="24"/>
                    </a:lnTo>
                    <a:lnTo>
                      <a:pt x="159" y="41"/>
                    </a:lnTo>
                    <a:lnTo>
                      <a:pt x="165" y="48"/>
                    </a:lnTo>
                    <a:lnTo>
                      <a:pt x="170" y="54"/>
                    </a:lnTo>
                    <a:lnTo>
                      <a:pt x="174" y="56"/>
                    </a:lnTo>
                    <a:lnTo>
                      <a:pt x="177" y="59"/>
                    </a:lnTo>
                    <a:lnTo>
                      <a:pt x="181" y="60"/>
                    </a:lnTo>
                    <a:lnTo>
                      <a:pt x="186" y="62"/>
                    </a:lnTo>
                    <a:lnTo>
                      <a:pt x="186" y="166"/>
                    </a:lnTo>
                    <a:lnTo>
                      <a:pt x="187" y="183"/>
                    </a:lnTo>
                    <a:lnTo>
                      <a:pt x="189" y="196"/>
                    </a:lnTo>
                    <a:lnTo>
                      <a:pt x="191" y="202"/>
                    </a:lnTo>
                    <a:lnTo>
                      <a:pt x="193" y="207"/>
                    </a:lnTo>
                    <a:lnTo>
                      <a:pt x="196" y="212"/>
                    </a:lnTo>
                    <a:lnTo>
                      <a:pt x="199" y="216"/>
                    </a:lnTo>
                    <a:lnTo>
                      <a:pt x="213" y="230"/>
                    </a:lnTo>
                    <a:lnTo>
                      <a:pt x="232" y="246"/>
                    </a:lnTo>
                    <a:lnTo>
                      <a:pt x="232" y="289"/>
                    </a:lnTo>
                    <a:lnTo>
                      <a:pt x="219" y="288"/>
                    </a:lnTo>
                    <a:lnTo>
                      <a:pt x="202" y="286"/>
                    </a:lnTo>
                    <a:lnTo>
                      <a:pt x="186" y="282"/>
                    </a:lnTo>
                    <a:lnTo>
                      <a:pt x="172" y="277"/>
                    </a:lnTo>
                    <a:lnTo>
                      <a:pt x="151" y="264"/>
                    </a:lnTo>
                    <a:lnTo>
                      <a:pt x="131" y="249"/>
                    </a:lnTo>
                    <a:lnTo>
                      <a:pt x="113" y="235"/>
                    </a:lnTo>
                    <a:lnTo>
                      <a:pt x="97" y="221"/>
                    </a:lnTo>
                    <a:lnTo>
                      <a:pt x="81" y="207"/>
                    </a:lnTo>
                    <a:lnTo>
                      <a:pt x="68" y="191"/>
                    </a:lnTo>
                    <a:lnTo>
                      <a:pt x="56" y="176"/>
                    </a:lnTo>
                    <a:lnTo>
                      <a:pt x="46" y="160"/>
                    </a:lnTo>
                    <a:lnTo>
                      <a:pt x="31" y="145"/>
                    </a:lnTo>
                    <a:lnTo>
                      <a:pt x="15" y="132"/>
                    </a:lnTo>
                    <a:lnTo>
                      <a:pt x="9" y="126"/>
                    </a:lnTo>
                    <a:lnTo>
                      <a:pt x="4" y="120"/>
                    </a:lnTo>
                    <a:lnTo>
                      <a:pt x="2" y="117"/>
                    </a:lnTo>
                    <a:lnTo>
                      <a:pt x="1" y="113"/>
                    </a:lnTo>
                    <a:lnTo>
                      <a:pt x="0" y="109"/>
                    </a:lnTo>
                    <a:lnTo>
                      <a:pt x="0" y="105"/>
                    </a:lnTo>
                    <a:lnTo>
                      <a:pt x="0" y="100"/>
                    </a:lnTo>
                    <a:lnTo>
                      <a:pt x="1" y="96"/>
                    </a:lnTo>
                    <a:lnTo>
                      <a:pt x="3" y="92"/>
                    </a:lnTo>
                    <a:lnTo>
                      <a:pt x="7" y="88"/>
                    </a:lnTo>
                    <a:lnTo>
                      <a:pt x="11" y="79"/>
                    </a:lnTo>
                    <a:lnTo>
                      <a:pt x="13" y="74"/>
                    </a:lnTo>
                    <a:lnTo>
                      <a:pt x="12" y="52"/>
                    </a:lnTo>
                    <a:lnTo>
                      <a:pt x="10" y="33"/>
                    </a:lnTo>
                    <a:lnTo>
                      <a:pt x="7" y="15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20" y="1"/>
                    </a:lnTo>
                    <a:lnTo>
                      <a:pt x="26" y="3"/>
                    </a:lnTo>
                    <a:lnTo>
                      <a:pt x="32" y="5"/>
                    </a:lnTo>
                    <a:lnTo>
                      <a:pt x="42" y="10"/>
                    </a:lnTo>
                    <a:lnTo>
                      <a:pt x="51" y="15"/>
                    </a:lnTo>
                    <a:lnTo>
                      <a:pt x="59" y="21"/>
                    </a:lnTo>
                    <a:lnTo>
                      <a:pt x="68" y="26"/>
                    </a:lnTo>
                    <a:lnTo>
                      <a:pt x="73" y="28"/>
                    </a:lnTo>
                    <a:lnTo>
                      <a:pt x="77" y="29"/>
                    </a:lnTo>
                    <a:lnTo>
                      <a:pt x="81" y="31"/>
                    </a:lnTo>
                    <a:lnTo>
                      <a:pt x="86" y="31"/>
                    </a:lnTo>
                    <a:lnTo>
                      <a:pt x="91" y="31"/>
                    </a:lnTo>
                    <a:lnTo>
                      <a:pt x="98" y="28"/>
                    </a:lnTo>
                    <a:lnTo>
                      <a:pt x="105" y="26"/>
                    </a:lnTo>
                    <a:lnTo>
                      <a:pt x="112" y="23"/>
                    </a:lnTo>
                    <a:lnTo>
                      <a:pt x="120" y="19"/>
                    </a:lnTo>
                    <a:lnTo>
                      <a:pt x="127" y="15"/>
                    </a:lnTo>
                    <a:lnTo>
                      <a:pt x="133" y="11"/>
                    </a:lnTo>
                    <a:lnTo>
                      <a:pt x="140" y="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" name="Freeform 22">
              <a:extLst>
                <a:ext uri="{FF2B5EF4-FFF2-40B4-BE49-F238E27FC236}">
                  <a16:creationId xmlns="" xmlns:a16="http://schemas.microsoft.com/office/drawing/2014/main" id="{FABF5ADF-B5FC-E54A-A9C4-43340913E3CB}"/>
                </a:ext>
              </a:extLst>
            </p:cNvPr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4532313" y="1287463"/>
              <a:ext cx="3065462" cy="1074737"/>
            </a:xfrm>
            <a:custGeom>
              <a:avLst/>
              <a:gdLst>
                <a:gd name="T0" fmla="*/ 725 w 7049"/>
                <a:gd name="T1" fmla="*/ 1733 h 2048"/>
                <a:gd name="T2" fmla="*/ 1070 w 7049"/>
                <a:gd name="T3" fmla="*/ 1937 h 2048"/>
                <a:gd name="T4" fmla="*/ 1212 w 7049"/>
                <a:gd name="T5" fmla="*/ 1814 h 2048"/>
                <a:gd name="T6" fmla="*/ 1674 w 7049"/>
                <a:gd name="T7" fmla="*/ 1469 h 2048"/>
                <a:gd name="T8" fmla="*/ 2618 w 7049"/>
                <a:gd name="T9" fmla="*/ 1315 h 2048"/>
                <a:gd name="T10" fmla="*/ 3350 w 7049"/>
                <a:gd name="T11" fmla="*/ 1494 h 2048"/>
                <a:gd name="T12" fmla="*/ 3676 w 7049"/>
                <a:gd name="T13" fmla="*/ 1438 h 2048"/>
                <a:gd name="T14" fmla="*/ 4136 w 7049"/>
                <a:gd name="T15" fmla="*/ 1492 h 2048"/>
                <a:gd name="T16" fmla="*/ 4577 w 7049"/>
                <a:gd name="T17" fmla="*/ 1509 h 2048"/>
                <a:gd name="T18" fmla="*/ 4759 w 7049"/>
                <a:gd name="T19" fmla="*/ 1372 h 2048"/>
                <a:gd name="T20" fmla="*/ 5156 w 7049"/>
                <a:gd name="T21" fmla="*/ 1476 h 2048"/>
                <a:gd name="T22" fmla="*/ 5614 w 7049"/>
                <a:gd name="T23" fmla="*/ 1598 h 2048"/>
                <a:gd name="T24" fmla="*/ 5604 w 7049"/>
                <a:gd name="T25" fmla="*/ 1844 h 2048"/>
                <a:gd name="T26" fmla="*/ 5853 w 7049"/>
                <a:gd name="T27" fmla="*/ 1612 h 2048"/>
                <a:gd name="T28" fmla="*/ 5570 w 7049"/>
                <a:gd name="T29" fmla="*/ 1256 h 2048"/>
                <a:gd name="T30" fmla="*/ 5331 w 7049"/>
                <a:gd name="T31" fmla="*/ 1147 h 2048"/>
                <a:gd name="T32" fmla="*/ 5857 w 7049"/>
                <a:gd name="T33" fmla="*/ 982 h 2048"/>
                <a:gd name="T34" fmla="*/ 5974 w 7049"/>
                <a:gd name="T35" fmla="*/ 822 h 2048"/>
                <a:gd name="T36" fmla="*/ 6132 w 7049"/>
                <a:gd name="T37" fmla="*/ 761 h 2048"/>
                <a:gd name="T38" fmla="*/ 6195 w 7049"/>
                <a:gd name="T39" fmla="*/ 974 h 2048"/>
                <a:gd name="T40" fmla="*/ 6352 w 7049"/>
                <a:gd name="T41" fmla="*/ 1251 h 2048"/>
                <a:gd name="T42" fmla="*/ 6575 w 7049"/>
                <a:gd name="T43" fmla="*/ 1410 h 2048"/>
                <a:gd name="T44" fmla="*/ 6566 w 7049"/>
                <a:gd name="T45" fmla="*/ 1214 h 2048"/>
                <a:gd name="T46" fmla="*/ 6373 w 7049"/>
                <a:gd name="T47" fmla="*/ 1037 h 2048"/>
                <a:gd name="T48" fmla="*/ 6547 w 7049"/>
                <a:gd name="T49" fmla="*/ 885 h 2048"/>
                <a:gd name="T50" fmla="*/ 6801 w 7049"/>
                <a:gd name="T51" fmla="*/ 784 h 2048"/>
                <a:gd name="T52" fmla="*/ 6628 w 7049"/>
                <a:gd name="T53" fmla="*/ 618 h 2048"/>
                <a:gd name="T54" fmla="*/ 6799 w 7049"/>
                <a:gd name="T55" fmla="*/ 636 h 2048"/>
                <a:gd name="T56" fmla="*/ 6861 w 7049"/>
                <a:gd name="T57" fmla="*/ 543 h 2048"/>
                <a:gd name="T58" fmla="*/ 6500 w 7049"/>
                <a:gd name="T59" fmla="*/ 462 h 2048"/>
                <a:gd name="T60" fmla="*/ 5843 w 7049"/>
                <a:gd name="T61" fmla="*/ 410 h 2048"/>
                <a:gd name="T62" fmla="*/ 5693 w 7049"/>
                <a:gd name="T63" fmla="*/ 415 h 2048"/>
                <a:gd name="T64" fmla="*/ 4991 w 7049"/>
                <a:gd name="T65" fmla="*/ 351 h 2048"/>
                <a:gd name="T66" fmla="*/ 4728 w 7049"/>
                <a:gd name="T67" fmla="*/ 290 h 2048"/>
                <a:gd name="T68" fmla="*/ 4412 w 7049"/>
                <a:gd name="T69" fmla="*/ 290 h 2048"/>
                <a:gd name="T70" fmla="*/ 4009 w 7049"/>
                <a:gd name="T71" fmla="*/ 318 h 2048"/>
                <a:gd name="T72" fmla="*/ 3574 w 7049"/>
                <a:gd name="T73" fmla="*/ 261 h 2048"/>
                <a:gd name="T74" fmla="*/ 3290 w 7049"/>
                <a:gd name="T75" fmla="*/ 244 h 2048"/>
                <a:gd name="T76" fmla="*/ 3008 w 7049"/>
                <a:gd name="T77" fmla="*/ 235 h 2048"/>
                <a:gd name="T78" fmla="*/ 2724 w 7049"/>
                <a:gd name="T79" fmla="*/ 58 h 2048"/>
                <a:gd name="T80" fmla="*/ 2617 w 7049"/>
                <a:gd name="T81" fmla="*/ 140 h 2048"/>
                <a:gd name="T82" fmla="*/ 2134 w 7049"/>
                <a:gd name="T83" fmla="*/ 167 h 2048"/>
                <a:gd name="T84" fmla="*/ 2159 w 7049"/>
                <a:gd name="T85" fmla="*/ 200 h 2048"/>
                <a:gd name="T86" fmla="*/ 2198 w 7049"/>
                <a:gd name="T87" fmla="*/ 342 h 2048"/>
                <a:gd name="T88" fmla="*/ 1933 w 7049"/>
                <a:gd name="T89" fmla="*/ 256 h 2048"/>
                <a:gd name="T90" fmla="*/ 1787 w 7049"/>
                <a:gd name="T91" fmla="*/ 273 h 2048"/>
                <a:gd name="T92" fmla="*/ 1917 w 7049"/>
                <a:gd name="T93" fmla="*/ 446 h 2048"/>
                <a:gd name="T94" fmla="*/ 2076 w 7049"/>
                <a:gd name="T95" fmla="*/ 529 h 2048"/>
                <a:gd name="T96" fmla="*/ 1883 w 7049"/>
                <a:gd name="T97" fmla="*/ 593 h 2048"/>
                <a:gd name="T98" fmla="*/ 1832 w 7049"/>
                <a:gd name="T99" fmla="*/ 464 h 2048"/>
                <a:gd name="T100" fmla="*/ 1621 w 7049"/>
                <a:gd name="T101" fmla="*/ 231 h 2048"/>
                <a:gd name="T102" fmla="*/ 1623 w 7049"/>
                <a:gd name="T103" fmla="*/ 451 h 2048"/>
                <a:gd name="T104" fmla="*/ 1238 w 7049"/>
                <a:gd name="T105" fmla="*/ 397 h 2048"/>
                <a:gd name="T106" fmla="*/ 1198 w 7049"/>
                <a:gd name="T107" fmla="*/ 477 h 2048"/>
                <a:gd name="T108" fmla="*/ 908 w 7049"/>
                <a:gd name="T109" fmla="*/ 500 h 2048"/>
                <a:gd name="T110" fmla="*/ 692 w 7049"/>
                <a:gd name="T111" fmla="*/ 483 h 2048"/>
                <a:gd name="T112" fmla="*/ 602 w 7049"/>
                <a:gd name="T113" fmla="*/ 585 h 2048"/>
                <a:gd name="T114" fmla="*/ 407 w 7049"/>
                <a:gd name="T115" fmla="*/ 739 h 2048"/>
                <a:gd name="T116" fmla="*/ 390 w 7049"/>
                <a:gd name="T117" fmla="*/ 612 h 2048"/>
                <a:gd name="T118" fmla="*/ 150 w 7049"/>
                <a:gd name="T119" fmla="*/ 440 h 2048"/>
                <a:gd name="T120" fmla="*/ 71 w 7049"/>
                <a:gd name="T121" fmla="*/ 605 h 2048"/>
                <a:gd name="T122" fmla="*/ 112 w 7049"/>
                <a:gd name="T123" fmla="*/ 958 h 20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049" h="2048">
                  <a:moveTo>
                    <a:pt x="365" y="1401"/>
                  </a:moveTo>
                  <a:lnTo>
                    <a:pt x="373" y="1401"/>
                  </a:lnTo>
                  <a:lnTo>
                    <a:pt x="405" y="1401"/>
                  </a:lnTo>
                  <a:lnTo>
                    <a:pt x="425" y="1388"/>
                  </a:lnTo>
                  <a:lnTo>
                    <a:pt x="471" y="1388"/>
                  </a:lnTo>
                  <a:lnTo>
                    <a:pt x="491" y="1401"/>
                  </a:lnTo>
                  <a:lnTo>
                    <a:pt x="519" y="1426"/>
                  </a:lnTo>
                  <a:lnTo>
                    <a:pt x="505" y="1451"/>
                  </a:lnTo>
                  <a:lnTo>
                    <a:pt x="558" y="1451"/>
                  </a:lnTo>
                  <a:lnTo>
                    <a:pt x="578" y="1499"/>
                  </a:lnTo>
                  <a:lnTo>
                    <a:pt x="604" y="1493"/>
                  </a:lnTo>
                  <a:lnTo>
                    <a:pt x="632" y="1512"/>
                  </a:lnTo>
                  <a:lnTo>
                    <a:pt x="665" y="1499"/>
                  </a:lnTo>
                  <a:lnTo>
                    <a:pt x="698" y="1524"/>
                  </a:lnTo>
                  <a:lnTo>
                    <a:pt x="737" y="1524"/>
                  </a:lnTo>
                  <a:lnTo>
                    <a:pt x="778" y="1543"/>
                  </a:lnTo>
                  <a:lnTo>
                    <a:pt x="817" y="1555"/>
                  </a:lnTo>
                  <a:lnTo>
                    <a:pt x="811" y="1586"/>
                  </a:lnTo>
                  <a:lnTo>
                    <a:pt x="804" y="1623"/>
                  </a:lnTo>
                  <a:lnTo>
                    <a:pt x="817" y="1647"/>
                  </a:lnTo>
                  <a:lnTo>
                    <a:pt x="784" y="1647"/>
                  </a:lnTo>
                  <a:lnTo>
                    <a:pt x="744" y="1660"/>
                  </a:lnTo>
                  <a:lnTo>
                    <a:pt x="737" y="1691"/>
                  </a:lnTo>
                  <a:lnTo>
                    <a:pt x="743" y="1690"/>
                  </a:lnTo>
                  <a:lnTo>
                    <a:pt x="757" y="1685"/>
                  </a:lnTo>
                  <a:lnTo>
                    <a:pt x="752" y="1691"/>
                  </a:lnTo>
                  <a:lnTo>
                    <a:pt x="747" y="1696"/>
                  </a:lnTo>
                  <a:lnTo>
                    <a:pt x="743" y="1701"/>
                  </a:lnTo>
                  <a:lnTo>
                    <a:pt x="737" y="1705"/>
                  </a:lnTo>
                  <a:lnTo>
                    <a:pt x="725" y="1713"/>
                  </a:lnTo>
                  <a:lnTo>
                    <a:pt x="711" y="1721"/>
                  </a:lnTo>
                  <a:lnTo>
                    <a:pt x="712" y="1724"/>
                  </a:lnTo>
                  <a:lnTo>
                    <a:pt x="715" y="1728"/>
                  </a:lnTo>
                  <a:lnTo>
                    <a:pt x="719" y="1731"/>
                  </a:lnTo>
                  <a:lnTo>
                    <a:pt x="725" y="1733"/>
                  </a:lnTo>
                  <a:lnTo>
                    <a:pt x="736" y="1738"/>
                  </a:lnTo>
                  <a:lnTo>
                    <a:pt x="744" y="1740"/>
                  </a:lnTo>
                  <a:lnTo>
                    <a:pt x="741" y="1749"/>
                  </a:lnTo>
                  <a:lnTo>
                    <a:pt x="738" y="1756"/>
                  </a:lnTo>
                  <a:lnTo>
                    <a:pt x="734" y="1763"/>
                  </a:lnTo>
                  <a:lnTo>
                    <a:pt x="728" y="1769"/>
                  </a:lnTo>
                  <a:lnTo>
                    <a:pt x="722" y="1774"/>
                  </a:lnTo>
                  <a:lnTo>
                    <a:pt x="715" y="1779"/>
                  </a:lnTo>
                  <a:lnTo>
                    <a:pt x="707" y="1785"/>
                  </a:lnTo>
                  <a:lnTo>
                    <a:pt x="698" y="1790"/>
                  </a:lnTo>
                  <a:lnTo>
                    <a:pt x="696" y="1796"/>
                  </a:lnTo>
                  <a:lnTo>
                    <a:pt x="698" y="1801"/>
                  </a:lnTo>
                  <a:lnTo>
                    <a:pt x="700" y="1806"/>
                  </a:lnTo>
                  <a:lnTo>
                    <a:pt x="702" y="1809"/>
                  </a:lnTo>
                  <a:lnTo>
                    <a:pt x="706" y="1812"/>
                  </a:lnTo>
                  <a:lnTo>
                    <a:pt x="711" y="1815"/>
                  </a:lnTo>
                  <a:lnTo>
                    <a:pt x="716" y="1817"/>
                  </a:lnTo>
                  <a:lnTo>
                    <a:pt x="722" y="1819"/>
                  </a:lnTo>
                  <a:lnTo>
                    <a:pt x="734" y="1823"/>
                  </a:lnTo>
                  <a:lnTo>
                    <a:pt x="747" y="1828"/>
                  </a:lnTo>
                  <a:lnTo>
                    <a:pt x="754" y="1831"/>
                  </a:lnTo>
                  <a:lnTo>
                    <a:pt x="759" y="1835"/>
                  </a:lnTo>
                  <a:lnTo>
                    <a:pt x="766" y="1840"/>
                  </a:lnTo>
                  <a:lnTo>
                    <a:pt x="771" y="1845"/>
                  </a:lnTo>
                  <a:lnTo>
                    <a:pt x="781" y="1854"/>
                  </a:lnTo>
                  <a:lnTo>
                    <a:pt x="794" y="1861"/>
                  </a:lnTo>
                  <a:lnTo>
                    <a:pt x="807" y="1868"/>
                  </a:lnTo>
                  <a:lnTo>
                    <a:pt x="823" y="1875"/>
                  </a:lnTo>
                  <a:lnTo>
                    <a:pt x="856" y="1887"/>
                  </a:lnTo>
                  <a:lnTo>
                    <a:pt x="890" y="1901"/>
                  </a:lnTo>
                  <a:lnTo>
                    <a:pt x="897" y="1901"/>
                  </a:lnTo>
                  <a:lnTo>
                    <a:pt x="950" y="1919"/>
                  </a:lnTo>
                  <a:lnTo>
                    <a:pt x="996" y="1931"/>
                  </a:lnTo>
                  <a:lnTo>
                    <a:pt x="1024" y="1919"/>
                  </a:lnTo>
                  <a:lnTo>
                    <a:pt x="1070" y="1937"/>
                  </a:lnTo>
                  <a:lnTo>
                    <a:pt x="1096" y="1956"/>
                  </a:lnTo>
                  <a:lnTo>
                    <a:pt x="1136" y="1950"/>
                  </a:lnTo>
                  <a:lnTo>
                    <a:pt x="1176" y="1962"/>
                  </a:lnTo>
                  <a:lnTo>
                    <a:pt x="1203" y="1980"/>
                  </a:lnTo>
                  <a:lnTo>
                    <a:pt x="1249" y="2005"/>
                  </a:lnTo>
                  <a:lnTo>
                    <a:pt x="1282" y="2030"/>
                  </a:lnTo>
                  <a:lnTo>
                    <a:pt x="1316" y="2048"/>
                  </a:lnTo>
                  <a:lnTo>
                    <a:pt x="1342" y="2011"/>
                  </a:lnTo>
                  <a:lnTo>
                    <a:pt x="1355" y="2011"/>
                  </a:lnTo>
                  <a:lnTo>
                    <a:pt x="1350" y="2009"/>
                  </a:lnTo>
                  <a:lnTo>
                    <a:pt x="1345" y="2006"/>
                  </a:lnTo>
                  <a:lnTo>
                    <a:pt x="1341" y="2001"/>
                  </a:lnTo>
                  <a:lnTo>
                    <a:pt x="1337" y="1998"/>
                  </a:lnTo>
                  <a:lnTo>
                    <a:pt x="1333" y="1994"/>
                  </a:lnTo>
                  <a:lnTo>
                    <a:pt x="1331" y="1989"/>
                  </a:lnTo>
                  <a:lnTo>
                    <a:pt x="1329" y="1985"/>
                  </a:lnTo>
                  <a:lnTo>
                    <a:pt x="1329" y="1980"/>
                  </a:lnTo>
                  <a:lnTo>
                    <a:pt x="1318" y="1972"/>
                  </a:lnTo>
                  <a:lnTo>
                    <a:pt x="1296" y="1952"/>
                  </a:lnTo>
                  <a:lnTo>
                    <a:pt x="1283" y="1941"/>
                  </a:lnTo>
                  <a:lnTo>
                    <a:pt x="1273" y="1931"/>
                  </a:lnTo>
                  <a:lnTo>
                    <a:pt x="1265" y="1923"/>
                  </a:lnTo>
                  <a:lnTo>
                    <a:pt x="1262" y="1919"/>
                  </a:lnTo>
                  <a:lnTo>
                    <a:pt x="1255" y="1887"/>
                  </a:lnTo>
                  <a:lnTo>
                    <a:pt x="1255" y="1869"/>
                  </a:lnTo>
                  <a:lnTo>
                    <a:pt x="1245" y="1869"/>
                  </a:lnTo>
                  <a:lnTo>
                    <a:pt x="1237" y="1866"/>
                  </a:lnTo>
                  <a:lnTo>
                    <a:pt x="1229" y="1862"/>
                  </a:lnTo>
                  <a:lnTo>
                    <a:pt x="1222" y="1857"/>
                  </a:lnTo>
                  <a:lnTo>
                    <a:pt x="1217" y="1851"/>
                  </a:lnTo>
                  <a:lnTo>
                    <a:pt x="1212" y="1844"/>
                  </a:lnTo>
                  <a:lnTo>
                    <a:pt x="1210" y="1835"/>
                  </a:lnTo>
                  <a:lnTo>
                    <a:pt x="1209" y="1826"/>
                  </a:lnTo>
                  <a:lnTo>
                    <a:pt x="1210" y="1821"/>
                  </a:lnTo>
                  <a:lnTo>
                    <a:pt x="1212" y="1814"/>
                  </a:lnTo>
                  <a:lnTo>
                    <a:pt x="1216" y="1807"/>
                  </a:lnTo>
                  <a:lnTo>
                    <a:pt x="1220" y="1799"/>
                  </a:lnTo>
                  <a:lnTo>
                    <a:pt x="1229" y="1786"/>
                  </a:lnTo>
                  <a:lnTo>
                    <a:pt x="1236" y="1777"/>
                  </a:lnTo>
                  <a:lnTo>
                    <a:pt x="1254" y="1767"/>
                  </a:lnTo>
                  <a:lnTo>
                    <a:pt x="1272" y="1758"/>
                  </a:lnTo>
                  <a:lnTo>
                    <a:pt x="1287" y="1749"/>
                  </a:lnTo>
                  <a:lnTo>
                    <a:pt x="1303" y="1740"/>
                  </a:lnTo>
                  <a:lnTo>
                    <a:pt x="1309" y="1728"/>
                  </a:lnTo>
                  <a:lnTo>
                    <a:pt x="1282" y="1721"/>
                  </a:lnTo>
                  <a:lnTo>
                    <a:pt x="1309" y="1703"/>
                  </a:lnTo>
                  <a:lnTo>
                    <a:pt x="1282" y="1679"/>
                  </a:lnTo>
                  <a:lnTo>
                    <a:pt x="1255" y="1654"/>
                  </a:lnTo>
                  <a:lnTo>
                    <a:pt x="1216" y="1654"/>
                  </a:lnTo>
                  <a:lnTo>
                    <a:pt x="1203" y="1629"/>
                  </a:lnTo>
                  <a:lnTo>
                    <a:pt x="1183" y="1617"/>
                  </a:lnTo>
                  <a:lnTo>
                    <a:pt x="1176" y="1586"/>
                  </a:lnTo>
                  <a:lnTo>
                    <a:pt x="1176" y="1549"/>
                  </a:lnTo>
                  <a:lnTo>
                    <a:pt x="1189" y="1524"/>
                  </a:lnTo>
                  <a:lnTo>
                    <a:pt x="1196" y="1499"/>
                  </a:lnTo>
                  <a:lnTo>
                    <a:pt x="1229" y="1518"/>
                  </a:lnTo>
                  <a:lnTo>
                    <a:pt x="1262" y="1530"/>
                  </a:lnTo>
                  <a:lnTo>
                    <a:pt x="1282" y="1524"/>
                  </a:lnTo>
                  <a:lnTo>
                    <a:pt x="1255" y="1493"/>
                  </a:lnTo>
                  <a:lnTo>
                    <a:pt x="1289" y="1475"/>
                  </a:lnTo>
                  <a:lnTo>
                    <a:pt x="1322" y="1444"/>
                  </a:lnTo>
                  <a:lnTo>
                    <a:pt x="1355" y="1438"/>
                  </a:lnTo>
                  <a:lnTo>
                    <a:pt x="1395" y="1438"/>
                  </a:lnTo>
                  <a:lnTo>
                    <a:pt x="1422" y="1426"/>
                  </a:lnTo>
                  <a:lnTo>
                    <a:pt x="1468" y="1438"/>
                  </a:lnTo>
                  <a:lnTo>
                    <a:pt x="1514" y="1457"/>
                  </a:lnTo>
                  <a:lnTo>
                    <a:pt x="1555" y="1493"/>
                  </a:lnTo>
                  <a:lnTo>
                    <a:pt x="1601" y="1487"/>
                  </a:lnTo>
                  <a:lnTo>
                    <a:pt x="1641" y="1469"/>
                  </a:lnTo>
                  <a:lnTo>
                    <a:pt x="1674" y="1469"/>
                  </a:lnTo>
                  <a:lnTo>
                    <a:pt x="1714" y="1463"/>
                  </a:lnTo>
                  <a:lnTo>
                    <a:pt x="1754" y="1481"/>
                  </a:lnTo>
                  <a:lnTo>
                    <a:pt x="1800" y="1493"/>
                  </a:lnTo>
                  <a:lnTo>
                    <a:pt x="1847" y="1487"/>
                  </a:lnTo>
                  <a:lnTo>
                    <a:pt x="1893" y="1469"/>
                  </a:lnTo>
                  <a:lnTo>
                    <a:pt x="1893" y="1444"/>
                  </a:lnTo>
                  <a:lnTo>
                    <a:pt x="1860" y="1438"/>
                  </a:lnTo>
                  <a:lnTo>
                    <a:pt x="1821" y="1426"/>
                  </a:lnTo>
                  <a:lnTo>
                    <a:pt x="1793" y="1414"/>
                  </a:lnTo>
                  <a:lnTo>
                    <a:pt x="1834" y="1401"/>
                  </a:lnTo>
                  <a:lnTo>
                    <a:pt x="1827" y="1364"/>
                  </a:lnTo>
                  <a:lnTo>
                    <a:pt x="1880" y="1358"/>
                  </a:lnTo>
                  <a:lnTo>
                    <a:pt x="1814" y="1309"/>
                  </a:lnTo>
                  <a:lnTo>
                    <a:pt x="1920" y="1291"/>
                  </a:lnTo>
                  <a:lnTo>
                    <a:pt x="2006" y="1284"/>
                  </a:lnTo>
                  <a:lnTo>
                    <a:pt x="2020" y="1259"/>
                  </a:lnTo>
                  <a:lnTo>
                    <a:pt x="2080" y="1253"/>
                  </a:lnTo>
                  <a:lnTo>
                    <a:pt x="2139" y="1241"/>
                  </a:lnTo>
                  <a:lnTo>
                    <a:pt x="2159" y="1216"/>
                  </a:lnTo>
                  <a:lnTo>
                    <a:pt x="2226" y="1229"/>
                  </a:lnTo>
                  <a:lnTo>
                    <a:pt x="2265" y="1222"/>
                  </a:lnTo>
                  <a:lnTo>
                    <a:pt x="2292" y="1241"/>
                  </a:lnTo>
                  <a:lnTo>
                    <a:pt x="2298" y="1291"/>
                  </a:lnTo>
                  <a:lnTo>
                    <a:pt x="2339" y="1291"/>
                  </a:lnTo>
                  <a:lnTo>
                    <a:pt x="2352" y="1277"/>
                  </a:lnTo>
                  <a:lnTo>
                    <a:pt x="2372" y="1291"/>
                  </a:lnTo>
                  <a:lnTo>
                    <a:pt x="2411" y="1297"/>
                  </a:lnTo>
                  <a:lnTo>
                    <a:pt x="2431" y="1297"/>
                  </a:lnTo>
                  <a:lnTo>
                    <a:pt x="2431" y="1333"/>
                  </a:lnTo>
                  <a:lnTo>
                    <a:pt x="2472" y="1327"/>
                  </a:lnTo>
                  <a:lnTo>
                    <a:pt x="2511" y="1309"/>
                  </a:lnTo>
                  <a:lnTo>
                    <a:pt x="2551" y="1277"/>
                  </a:lnTo>
                  <a:lnTo>
                    <a:pt x="2577" y="1265"/>
                  </a:lnTo>
                  <a:lnTo>
                    <a:pt x="2577" y="1297"/>
                  </a:lnTo>
                  <a:lnTo>
                    <a:pt x="2618" y="1315"/>
                  </a:lnTo>
                  <a:lnTo>
                    <a:pt x="2664" y="1333"/>
                  </a:lnTo>
                  <a:lnTo>
                    <a:pt x="2704" y="1376"/>
                  </a:lnTo>
                  <a:lnTo>
                    <a:pt x="2757" y="1420"/>
                  </a:lnTo>
                  <a:lnTo>
                    <a:pt x="2803" y="1457"/>
                  </a:lnTo>
                  <a:lnTo>
                    <a:pt x="2823" y="1487"/>
                  </a:lnTo>
                  <a:lnTo>
                    <a:pt x="2836" y="1457"/>
                  </a:lnTo>
                  <a:lnTo>
                    <a:pt x="2864" y="1451"/>
                  </a:lnTo>
                  <a:lnTo>
                    <a:pt x="2884" y="1475"/>
                  </a:lnTo>
                  <a:lnTo>
                    <a:pt x="2923" y="1487"/>
                  </a:lnTo>
                  <a:lnTo>
                    <a:pt x="2969" y="1481"/>
                  </a:lnTo>
                  <a:lnTo>
                    <a:pt x="2997" y="1469"/>
                  </a:lnTo>
                  <a:lnTo>
                    <a:pt x="3036" y="1499"/>
                  </a:lnTo>
                  <a:lnTo>
                    <a:pt x="3082" y="1524"/>
                  </a:lnTo>
                  <a:lnTo>
                    <a:pt x="3123" y="1549"/>
                  </a:lnTo>
                  <a:lnTo>
                    <a:pt x="3176" y="1555"/>
                  </a:lnTo>
                  <a:lnTo>
                    <a:pt x="3182" y="1562"/>
                  </a:lnTo>
                  <a:lnTo>
                    <a:pt x="3186" y="1560"/>
                  </a:lnTo>
                  <a:lnTo>
                    <a:pt x="3189" y="1557"/>
                  </a:lnTo>
                  <a:lnTo>
                    <a:pt x="3193" y="1556"/>
                  </a:lnTo>
                  <a:lnTo>
                    <a:pt x="3198" y="1555"/>
                  </a:lnTo>
                  <a:lnTo>
                    <a:pt x="3211" y="1555"/>
                  </a:lnTo>
                  <a:lnTo>
                    <a:pt x="3228" y="1555"/>
                  </a:lnTo>
                  <a:lnTo>
                    <a:pt x="3234" y="1554"/>
                  </a:lnTo>
                  <a:lnTo>
                    <a:pt x="3239" y="1552"/>
                  </a:lnTo>
                  <a:lnTo>
                    <a:pt x="3246" y="1549"/>
                  </a:lnTo>
                  <a:lnTo>
                    <a:pt x="3251" y="1546"/>
                  </a:lnTo>
                  <a:lnTo>
                    <a:pt x="3261" y="1539"/>
                  </a:lnTo>
                  <a:lnTo>
                    <a:pt x="3269" y="1537"/>
                  </a:lnTo>
                  <a:lnTo>
                    <a:pt x="3278" y="1536"/>
                  </a:lnTo>
                  <a:lnTo>
                    <a:pt x="3288" y="1534"/>
                  </a:lnTo>
                  <a:lnTo>
                    <a:pt x="3296" y="1531"/>
                  </a:lnTo>
                  <a:lnTo>
                    <a:pt x="3304" y="1527"/>
                  </a:lnTo>
                  <a:lnTo>
                    <a:pt x="3320" y="1517"/>
                  </a:lnTo>
                  <a:lnTo>
                    <a:pt x="3335" y="1506"/>
                  </a:lnTo>
                  <a:lnTo>
                    <a:pt x="3350" y="1494"/>
                  </a:lnTo>
                  <a:lnTo>
                    <a:pt x="3366" y="1485"/>
                  </a:lnTo>
                  <a:lnTo>
                    <a:pt x="3374" y="1481"/>
                  </a:lnTo>
                  <a:lnTo>
                    <a:pt x="3383" y="1478"/>
                  </a:lnTo>
                  <a:lnTo>
                    <a:pt x="3392" y="1476"/>
                  </a:lnTo>
                  <a:lnTo>
                    <a:pt x="3402" y="1475"/>
                  </a:lnTo>
                  <a:lnTo>
                    <a:pt x="3413" y="1476"/>
                  </a:lnTo>
                  <a:lnTo>
                    <a:pt x="3423" y="1477"/>
                  </a:lnTo>
                  <a:lnTo>
                    <a:pt x="3432" y="1479"/>
                  </a:lnTo>
                  <a:lnTo>
                    <a:pt x="3439" y="1481"/>
                  </a:lnTo>
                  <a:lnTo>
                    <a:pt x="3447" y="1483"/>
                  </a:lnTo>
                  <a:lnTo>
                    <a:pt x="3453" y="1485"/>
                  </a:lnTo>
                  <a:lnTo>
                    <a:pt x="3461" y="1487"/>
                  </a:lnTo>
                  <a:lnTo>
                    <a:pt x="3468" y="1487"/>
                  </a:lnTo>
                  <a:lnTo>
                    <a:pt x="3494" y="1475"/>
                  </a:lnTo>
                  <a:lnTo>
                    <a:pt x="3507" y="1475"/>
                  </a:lnTo>
                  <a:lnTo>
                    <a:pt x="3522" y="1475"/>
                  </a:lnTo>
                  <a:lnTo>
                    <a:pt x="3522" y="1483"/>
                  </a:lnTo>
                  <a:lnTo>
                    <a:pt x="3524" y="1490"/>
                  </a:lnTo>
                  <a:lnTo>
                    <a:pt x="3526" y="1496"/>
                  </a:lnTo>
                  <a:lnTo>
                    <a:pt x="3528" y="1501"/>
                  </a:lnTo>
                  <a:lnTo>
                    <a:pt x="3535" y="1510"/>
                  </a:lnTo>
                  <a:lnTo>
                    <a:pt x="3541" y="1518"/>
                  </a:lnTo>
                  <a:lnTo>
                    <a:pt x="3720" y="1518"/>
                  </a:lnTo>
                  <a:lnTo>
                    <a:pt x="3721" y="1510"/>
                  </a:lnTo>
                  <a:lnTo>
                    <a:pt x="3720" y="1501"/>
                  </a:lnTo>
                  <a:lnTo>
                    <a:pt x="3718" y="1494"/>
                  </a:lnTo>
                  <a:lnTo>
                    <a:pt x="3716" y="1488"/>
                  </a:lnTo>
                  <a:lnTo>
                    <a:pt x="3713" y="1482"/>
                  </a:lnTo>
                  <a:lnTo>
                    <a:pt x="3708" y="1477"/>
                  </a:lnTo>
                  <a:lnTo>
                    <a:pt x="3704" y="1472"/>
                  </a:lnTo>
                  <a:lnTo>
                    <a:pt x="3699" y="1467"/>
                  </a:lnTo>
                  <a:lnTo>
                    <a:pt x="3691" y="1459"/>
                  </a:lnTo>
                  <a:lnTo>
                    <a:pt x="3682" y="1449"/>
                  </a:lnTo>
                  <a:lnTo>
                    <a:pt x="3679" y="1443"/>
                  </a:lnTo>
                  <a:lnTo>
                    <a:pt x="3676" y="1438"/>
                  </a:lnTo>
                  <a:lnTo>
                    <a:pt x="3674" y="1432"/>
                  </a:lnTo>
                  <a:lnTo>
                    <a:pt x="3674" y="1426"/>
                  </a:lnTo>
                  <a:lnTo>
                    <a:pt x="3674" y="1418"/>
                  </a:lnTo>
                  <a:lnTo>
                    <a:pt x="3674" y="1411"/>
                  </a:lnTo>
                  <a:lnTo>
                    <a:pt x="3674" y="1404"/>
                  </a:lnTo>
                  <a:lnTo>
                    <a:pt x="3674" y="1395"/>
                  </a:lnTo>
                  <a:lnTo>
                    <a:pt x="3687" y="1388"/>
                  </a:lnTo>
                  <a:lnTo>
                    <a:pt x="3880" y="1426"/>
                  </a:lnTo>
                  <a:lnTo>
                    <a:pt x="3883" y="1437"/>
                  </a:lnTo>
                  <a:lnTo>
                    <a:pt x="3886" y="1446"/>
                  </a:lnTo>
                  <a:lnTo>
                    <a:pt x="3890" y="1456"/>
                  </a:lnTo>
                  <a:lnTo>
                    <a:pt x="3895" y="1464"/>
                  </a:lnTo>
                  <a:lnTo>
                    <a:pt x="3900" y="1472"/>
                  </a:lnTo>
                  <a:lnTo>
                    <a:pt x="3906" y="1478"/>
                  </a:lnTo>
                  <a:lnTo>
                    <a:pt x="3914" y="1484"/>
                  </a:lnTo>
                  <a:lnTo>
                    <a:pt x="3920" y="1489"/>
                  </a:lnTo>
                  <a:lnTo>
                    <a:pt x="3929" y="1493"/>
                  </a:lnTo>
                  <a:lnTo>
                    <a:pt x="3938" y="1496"/>
                  </a:lnTo>
                  <a:lnTo>
                    <a:pt x="3948" y="1499"/>
                  </a:lnTo>
                  <a:lnTo>
                    <a:pt x="3957" y="1502"/>
                  </a:lnTo>
                  <a:lnTo>
                    <a:pt x="3968" y="1504"/>
                  </a:lnTo>
                  <a:lnTo>
                    <a:pt x="3981" y="1505"/>
                  </a:lnTo>
                  <a:lnTo>
                    <a:pt x="3993" y="1506"/>
                  </a:lnTo>
                  <a:lnTo>
                    <a:pt x="4006" y="1506"/>
                  </a:lnTo>
                  <a:lnTo>
                    <a:pt x="4018" y="1506"/>
                  </a:lnTo>
                  <a:lnTo>
                    <a:pt x="4029" y="1502"/>
                  </a:lnTo>
                  <a:lnTo>
                    <a:pt x="4039" y="1500"/>
                  </a:lnTo>
                  <a:lnTo>
                    <a:pt x="4050" y="1496"/>
                  </a:lnTo>
                  <a:lnTo>
                    <a:pt x="4060" y="1493"/>
                  </a:lnTo>
                  <a:lnTo>
                    <a:pt x="4069" y="1490"/>
                  </a:lnTo>
                  <a:lnTo>
                    <a:pt x="4080" y="1488"/>
                  </a:lnTo>
                  <a:lnTo>
                    <a:pt x="4093" y="1487"/>
                  </a:lnTo>
                  <a:lnTo>
                    <a:pt x="4108" y="1488"/>
                  </a:lnTo>
                  <a:lnTo>
                    <a:pt x="4123" y="1490"/>
                  </a:lnTo>
                  <a:lnTo>
                    <a:pt x="4136" y="1492"/>
                  </a:lnTo>
                  <a:lnTo>
                    <a:pt x="4150" y="1496"/>
                  </a:lnTo>
                  <a:lnTo>
                    <a:pt x="4162" y="1500"/>
                  </a:lnTo>
                  <a:lnTo>
                    <a:pt x="4173" y="1506"/>
                  </a:lnTo>
                  <a:lnTo>
                    <a:pt x="4184" y="1511"/>
                  </a:lnTo>
                  <a:lnTo>
                    <a:pt x="4195" y="1517"/>
                  </a:lnTo>
                  <a:lnTo>
                    <a:pt x="4214" y="1528"/>
                  </a:lnTo>
                  <a:lnTo>
                    <a:pt x="4233" y="1539"/>
                  </a:lnTo>
                  <a:lnTo>
                    <a:pt x="4243" y="1544"/>
                  </a:lnTo>
                  <a:lnTo>
                    <a:pt x="4253" y="1548"/>
                  </a:lnTo>
                  <a:lnTo>
                    <a:pt x="4262" y="1552"/>
                  </a:lnTo>
                  <a:lnTo>
                    <a:pt x="4272" y="1555"/>
                  </a:lnTo>
                  <a:lnTo>
                    <a:pt x="4306" y="1555"/>
                  </a:lnTo>
                  <a:lnTo>
                    <a:pt x="4334" y="1555"/>
                  </a:lnTo>
                  <a:lnTo>
                    <a:pt x="4358" y="1555"/>
                  </a:lnTo>
                  <a:lnTo>
                    <a:pt x="4378" y="1555"/>
                  </a:lnTo>
                  <a:lnTo>
                    <a:pt x="4396" y="1555"/>
                  </a:lnTo>
                  <a:lnTo>
                    <a:pt x="4412" y="1555"/>
                  </a:lnTo>
                  <a:lnTo>
                    <a:pt x="4427" y="1555"/>
                  </a:lnTo>
                  <a:lnTo>
                    <a:pt x="4445" y="1555"/>
                  </a:lnTo>
                  <a:lnTo>
                    <a:pt x="4455" y="1554"/>
                  </a:lnTo>
                  <a:lnTo>
                    <a:pt x="4464" y="1553"/>
                  </a:lnTo>
                  <a:lnTo>
                    <a:pt x="4470" y="1550"/>
                  </a:lnTo>
                  <a:lnTo>
                    <a:pt x="4476" y="1547"/>
                  </a:lnTo>
                  <a:lnTo>
                    <a:pt x="4480" y="1544"/>
                  </a:lnTo>
                  <a:lnTo>
                    <a:pt x="4485" y="1539"/>
                  </a:lnTo>
                  <a:lnTo>
                    <a:pt x="4488" y="1535"/>
                  </a:lnTo>
                  <a:lnTo>
                    <a:pt x="4490" y="1530"/>
                  </a:lnTo>
                  <a:lnTo>
                    <a:pt x="4495" y="1522"/>
                  </a:lnTo>
                  <a:lnTo>
                    <a:pt x="4503" y="1514"/>
                  </a:lnTo>
                  <a:lnTo>
                    <a:pt x="4509" y="1511"/>
                  </a:lnTo>
                  <a:lnTo>
                    <a:pt x="4514" y="1508"/>
                  </a:lnTo>
                  <a:lnTo>
                    <a:pt x="4522" y="1507"/>
                  </a:lnTo>
                  <a:lnTo>
                    <a:pt x="4531" y="1506"/>
                  </a:lnTo>
                  <a:lnTo>
                    <a:pt x="4554" y="1507"/>
                  </a:lnTo>
                  <a:lnTo>
                    <a:pt x="4577" y="1509"/>
                  </a:lnTo>
                  <a:lnTo>
                    <a:pt x="4599" y="1512"/>
                  </a:lnTo>
                  <a:lnTo>
                    <a:pt x="4620" y="1515"/>
                  </a:lnTo>
                  <a:lnTo>
                    <a:pt x="4651" y="1522"/>
                  </a:lnTo>
                  <a:lnTo>
                    <a:pt x="4663" y="1524"/>
                  </a:lnTo>
                  <a:lnTo>
                    <a:pt x="4678" y="1524"/>
                  </a:lnTo>
                  <a:lnTo>
                    <a:pt x="4690" y="1524"/>
                  </a:lnTo>
                  <a:lnTo>
                    <a:pt x="4700" y="1524"/>
                  </a:lnTo>
                  <a:lnTo>
                    <a:pt x="4711" y="1524"/>
                  </a:lnTo>
                  <a:lnTo>
                    <a:pt x="4718" y="1524"/>
                  </a:lnTo>
                  <a:lnTo>
                    <a:pt x="4727" y="1521"/>
                  </a:lnTo>
                  <a:lnTo>
                    <a:pt x="4737" y="1518"/>
                  </a:lnTo>
                  <a:lnTo>
                    <a:pt x="4746" y="1513"/>
                  </a:lnTo>
                  <a:lnTo>
                    <a:pt x="4755" y="1508"/>
                  </a:lnTo>
                  <a:lnTo>
                    <a:pt x="4763" y="1501"/>
                  </a:lnTo>
                  <a:lnTo>
                    <a:pt x="4771" y="1494"/>
                  </a:lnTo>
                  <a:lnTo>
                    <a:pt x="4777" y="1487"/>
                  </a:lnTo>
                  <a:lnTo>
                    <a:pt x="4771" y="1484"/>
                  </a:lnTo>
                  <a:lnTo>
                    <a:pt x="4766" y="1481"/>
                  </a:lnTo>
                  <a:lnTo>
                    <a:pt x="4760" y="1476"/>
                  </a:lnTo>
                  <a:lnTo>
                    <a:pt x="4756" y="1471"/>
                  </a:lnTo>
                  <a:lnTo>
                    <a:pt x="4750" y="1465"/>
                  </a:lnTo>
                  <a:lnTo>
                    <a:pt x="4747" y="1458"/>
                  </a:lnTo>
                  <a:lnTo>
                    <a:pt x="4745" y="1452"/>
                  </a:lnTo>
                  <a:lnTo>
                    <a:pt x="4744" y="1444"/>
                  </a:lnTo>
                  <a:lnTo>
                    <a:pt x="4745" y="1435"/>
                  </a:lnTo>
                  <a:lnTo>
                    <a:pt x="4747" y="1428"/>
                  </a:lnTo>
                  <a:lnTo>
                    <a:pt x="4750" y="1422"/>
                  </a:lnTo>
                  <a:lnTo>
                    <a:pt x="4754" y="1417"/>
                  </a:lnTo>
                  <a:lnTo>
                    <a:pt x="4757" y="1411"/>
                  </a:lnTo>
                  <a:lnTo>
                    <a:pt x="4760" y="1405"/>
                  </a:lnTo>
                  <a:lnTo>
                    <a:pt x="4762" y="1398"/>
                  </a:lnTo>
                  <a:lnTo>
                    <a:pt x="4763" y="1388"/>
                  </a:lnTo>
                  <a:lnTo>
                    <a:pt x="4763" y="1382"/>
                  </a:lnTo>
                  <a:lnTo>
                    <a:pt x="4761" y="1377"/>
                  </a:lnTo>
                  <a:lnTo>
                    <a:pt x="4759" y="1372"/>
                  </a:lnTo>
                  <a:lnTo>
                    <a:pt x="4756" y="1369"/>
                  </a:lnTo>
                  <a:lnTo>
                    <a:pt x="4747" y="1363"/>
                  </a:lnTo>
                  <a:lnTo>
                    <a:pt x="4737" y="1359"/>
                  </a:lnTo>
                  <a:lnTo>
                    <a:pt x="4727" y="1355"/>
                  </a:lnTo>
                  <a:lnTo>
                    <a:pt x="4718" y="1350"/>
                  </a:lnTo>
                  <a:lnTo>
                    <a:pt x="4715" y="1347"/>
                  </a:lnTo>
                  <a:lnTo>
                    <a:pt x="4713" y="1343"/>
                  </a:lnTo>
                  <a:lnTo>
                    <a:pt x="4711" y="1339"/>
                  </a:lnTo>
                  <a:lnTo>
                    <a:pt x="4711" y="1333"/>
                  </a:lnTo>
                  <a:lnTo>
                    <a:pt x="4711" y="1324"/>
                  </a:lnTo>
                  <a:lnTo>
                    <a:pt x="4711" y="1315"/>
                  </a:lnTo>
                  <a:lnTo>
                    <a:pt x="4830" y="1297"/>
                  </a:lnTo>
                  <a:lnTo>
                    <a:pt x="4869" y="1307"/>
                  </a:lnTo>
                  <a:lnTo>
                    <a:pt x="4898" y="1315"/>
                  </a:lnTo>
                  <a:lnTo>
                    <a:pt x="4928" y="1322"/>
                  </a:lnTo>
                  <a:lnTo>
                    <a:pt x="4963" y="1333"/>
                  </a:lnTo>
                  <a:lnTo>
                    <a:pt x="4974" y="1338"/>
                  </a:lnTo>
                  <a:lnTo>
                    <a:pt x="4985" y="1343"/>
                  </a:lnTo>
                  <a:lnTo>
                    <a:pt x="4995" y="1349"/>
                  </a:lnTo>
                  <a:lnTo>
                    <a:pt x="5005" y="1356"/>
                  </a:lnTo>
                  <a:lnTo>
                    <a:pt x="5021" y="1371"/>
                  </a:lnTo>
                  <a:lnTo>
                    <a:pt x="5038" y="1386"/>
                  </a:lnTo>
                  <a:lnTo>
                    <a:pt x="5046" y="1395"/>
                  </a:lnTo>
                  <a:lnTo>
                    <a:pt x="5054" y="1402"/>
                  </a:lnTo>
                  <a:lnTo>
                    <a:pt x="5063" y="1408"/>
                  </a:lnTo>
                  <a:lnTo>
                    <a:pt x="5073" y="1414"/>
                  </a:lnTo>
                  <a:lnTo>
                    <a:pt x="5084" y="1419"/>
                  </a:lnTo>
                  <a:lnTo>
                    <a:pt x="5095" y="1423"/>
                  </a:lnTo>
                  <a:lnTo>
                    <a:pt x="5108" y="1425"/>
                  </a:lnTo>
                  <a:lnTo>
                    <a:pt x="5122" y="1426"/>
                  </a:lnTo>
                  <a:lnTo>
                    <a:pt x="5127" y="1438"/>
                  </a:lnTo>
                  <a:lnTo>
                    <a:pt x="5132" y="1449"/>
                  </a:lnTo>
                  <a:lnTo>
                    <a:pt x="5139" y="1459"/>
                  </a:lnTo>
                  <a:lnTo>
                    <a:pt x="5148" y="1468"/>
                  </a:lnTo>
                  <a:lnTo>
                    <a:pt x="5156" y="1476"/>
                  </a:lnTo>
                  <a:lnTo>
                    <a:pt x="5166" y="1484"/>
                  </a:lnTo>
                  <a:lnTo>
                    <a:pt x="5176" y="1490"/>
                  </a:lnTo>
                  <a:lnTo>
                    <a:pt x="5188" y="1496"/>
                  </a:lnTo>
                  <a:lnTo>
                    <a:pt x="5199" y="1502"/>
                  </a:lnTo>
                  <a:lnTo>
                    <a:pt x="5211" y="1508"/>
                  </a:lnTo>
                  <a:lnTo>
                    <a:pt x="5225" y="1512"/>
                  </a:lnTo>
                  <a:lnTo>
                    <a:pt x="5237" y="1516"/>
                  </a:lnTo>
                  <a:lnTo>
                    <a:pt x="5263" y="1524"/>
                  </a:lnTo>
                  <a:lnTo>
                    <a:pt x="5288" y="1530"/>
                  </a:lnTo>
                  <a:lnTo>
                    <a:pt x="5303" y="1536"/>
                  </a:lnTo>
                  <a:lnTo>
                    <a:pt x="5317" y="1542"/>
                  </a:lnTo>
                  <a:lnTo>
                    <a:pt x="5330" y="1550"/>
                  </a:lnTo>
                  <a:lnTo>
                    <a:pt x="5342" y="1558"/>
                  </a:lnTo>
                  <a:lnTo>
                    <a:pt x="5365" y="1577"/>
                  </a:lnTo>
                  <a:lnTo>
                    <a:pt x="5388" y="1595"/>
                  </a:lnTo>
                  <a:lnTo>
                    <a:pt x="5399" y="1604"/>
                  </a:lnTo>
                  <a:lnTo>
                    <a:pt x="5410" y="1612"/>
                  </a:lnTo>
                  <a:lnTo>
                    <a:pt x="5422" y="1621"/>
                  </a:lnTo>
                  <a:lnTo>
                    <a:pt x="5434" y="1628"/>
                  </a:lnTo>
                  <a:lnTo>
                    <a:pt x="5446" y="1633"/>
                  </a:lnTo>
                  <a:lnTo>
                    <a:pt x="5460" y="1638"/>
                  </a:lnTo>
                  <a:lnTo>
                    <a:pt x="5473" y="1640"/>
                  </a:lnTo>
                  <a:lnTo>
                    <a:pt x="5488" y="1641"/>
                  </a:lnTo>
                  <a:lnTo>
                    <a:pt x="5497" y="1641"/>
                  </a:lnTo>
                  <a:lnTo>
                    <a:pt x="5506" y="1640"/>
                  </a:lnTo>
                  <a:lnTo>
                    <a:pt x="5514" y="1638"/>
                  </a:lnTo>
                  <a:lnTo>
                    <a:pt x="5522" y="1635"/>
                  </a:lnTo>
                  <a:lnTo>
                    <a:pt x="5536" y="1628"/>
                  </a:lnTo>
                  <a:lnTo>
                    <a:pt x="5551" y="1620"/>
                  </a:lnTo>
                  <a:lnTo>
                    <a:pt x="5565" y="1611"/>
                  </a:lnTo>
                  <a:lnTo>
                    <a:pt x="5579" y="1605"/>
                  </a:lnTo>
                  <a:lnTo>
                    <a:pt x="5587" y="1602"/>
                  </a:lnTo>
                  <a:lnTo>
                    <a:pt x="5596" y="1600"/>
                  </a:lnTo>
                  <a:lnTo>
                    <a:pt x="5604" y="1599"/>
                  </a:lnTo>
                  <a:lnTo>
                    <a:pt x="5614" y="1598"/>
                  </a:lnTo>
                  <a:lnTo>
                    <a:pt x="5621" y="1599"/>
                  </a:lnTo>
                  <a:lnTo>
                    <a:pt x="5626" y="1601"/>
                  </a:lnTo>
                  <a:lnTo>
                    <a:pt x="5631" y="1604"/>
                  </a:lnTo>
                  <a:lnTo>
                    <a:pt x="5635" y="1607"/>
                  </a:lnTo>
                  <a:lnTo>
                    <a:pt x="5642" y="1613"/>
                  </a:lnTo>
                  <a:lnTo>
                    <a:pt x="5647" y="1617"/>
                  </a:lnTo>
                  <a:lnTo>
                    <a:pt x="5647" y="1629"/>
                  </a:lnTo>
                  <a:lnTo>
                    <a:pt x="5647" y="1638"/>
                  </a:lnTo>
                  <a:lnTo>
                    <a:pt x="5647" y="1645"/>
                  </a:lnTo>
                  <a:lnTo>
                    <a:pt x="5647" y="1654"/>
                  </a:lnTo>
                  <a:lnTo>
                    <a:pt x="5647" y="1662"/>
                  </a:lnTo>
                  <a:lnTo>
                    <a:pt x="5649" y="1672"/>
                  </a:lnTo>
                  <a:lnTo>
                    <a:pt x="5652" y="1679"/>
                  </a:lnTo>
                  <a:lnTo>
                    <a:pt x="5655" y="1686"/>
                  </a:lnTo>
                  <a:lnTo>
                    <a:pt x="5659" y="1693"/>
                  </a:lnTo>
                  <a:lnTo>
                    <a:pt x="5664" y="1699"/>
                  </a:lnTo>
                  <a:lnTo>
                    <a:pt x="5668" y="1704"/>
                  </a:lnTo>
                  <a:lnTo>
                    <a:pt x="5674" y="1709"/>
                  </a:lnTo>
                  <a:lnTo>
                    <a:pt x="5674" y="1790"/>
                  </a:lnTo>
                  <a:lnTo>
                    <a:pt x="5666" y="1791"/>
                  </a:lnTo>
                  <a:lnTo>
                    <a:pt x="5657" y="1792"/>
                  </a:lnTo>
                  <a:lnTo>
                    <a:pt x="5649" y="1792"/>
                  </a:lnTo>
                  <a:lnTo>
                    <a:pt x="5641" y="1792"/>
                  </a:lnTo>
                  <a:lnTo>
                    <a:pt x="5623" y="1790"/>
                  </a:lnTo>
                  <a:lnTo>
                    <a:pt x="5608" y="1790"/>
                  </a:lnTo>
                  <a:lnTo>
                    <a:pt x="5604" y="1790"/>
                  </a:lnTo>
                  <a:lnTo>
                    <a:pt x="5602" y="1792"/>
                  </a:lnTo>
                  <a:lnTo>
                    <a:pt x="5600" y="1794"/>
                  </a:lnTo>
                  <a:lnTo>
                    <a:pt x="5598" y="1796"/>
                  </a:lnTo>
                  <a:lnTo>
                    <a:pt x="5595" y="1802"/>
                  </a:lnTo>
                  <a:lnTo>
                    <a:pt x="5593" y="1808"/>
                  </a:lnTo>
                  <a:lnTo>
                    <a:pt x="5595" y="1818"/>
                  </a:lnTo>
                  <a:lnTo>
                    <a:pt x="5597" y="1827"/>
                  </a:lnTo>
                  <a:lnTo>
                    <a:pt x="5600" y="1835"/>
                  </a:lnTo>
                  <a:lnTo>
                    <a:pt x="5604" y="1844"/>
                  </a:lnTo>
                  <a:lnTo>
                    <a:pt x="5609" y="1852"/>
                  </a:lnTo>
                  <a:lnTo>
                    <a:pt x="5614" y="1859"/>
                  </a:lnTo>
                  <a:lnTo>
                    <a:pt x="5620" y="1865"/>
                  </a:lnTo>
                  <a:lnTo>
                    <a:pt x="5626" y="1871"/>
                  </a:lnTo>
                  <a:lnTo>
                    <a:pt x="5637" y="1881"/>
                  </a:lnTo>
                  <a:lnTo>
                    <a:pt x="5647" y="1890"/>
                  </a:lnTo>
                  <a:lnTo>
                    <a:pt x="5651" y="1896"/>
                  </a:lnTo>
                  <a:lnTo>
                    <a:pt x="5653" y="1899"/>
                  </a:lnTo>
                  <a:lnTo>
                    <a:pt x="5654" y="1903"/>
                  </a:lnTo>
                  <a:lnTo>
                    <a:pt x="5654" y="1907"/>
                  </a:lnTo>
                  <a:lnTo>
                    <a:pt x="5747" y="1919"/>
                  </a:lnTo>
                  <a:lnTo>
                    <a:pt x="5754" y="1918"/>
                  </a:lnTo>
                  <a:lnTo>
                    <a:pt x="5761" y="1917"/>
                  </a:lnTo>
                  <a:lnTo>
                    <a:pt x="5768" y="1915"/>
                  </a:lnTo>
                  <a:lnTo>
                    <a:pt x="5775" y="1912"/>
                  </a:lnTo>
                  <a:lnTo>
                    <a:pt x="5780" y="1908"/>
                  </a:lnTo>
                  <a:lnTo>
                    <a:pt x="5786" y="1904"/>
                  </a:lnTo>
                  <a:lnTo>
                    <a:pt x="5792" y="1899"/>
                  </a:lnTo>
                  <a:lnTo>
                    <a:pt x="5797" y="1892"/>
                  </a:lnTo>
                  <a:lnTo>
                    <a:pt x="5807" y="1880"/>
                  </a:lnTo>
                  <a:lnTo>
                    <a:pt x="5815" y="1865"/>
                  </a:lnTo>
                  <a:lnTo>
                    <a:pt x="5823" y="1850"/>
                  </a:lnTo>
                  <a:lnTo>
                    <a:pt x="5830" y="1832"/>
                  </a:lnTo>
                  <a:lnTo>
                    <a:pt x="5835" y="1815"/>
                  </a:lnTo>
                  <a:lnTo>
                    <a:pt x="5841" y="1797"/>
                  </a:lnTo>
                  <a:lnTo>
                    <a:pt x="5845" y="1779"/>
                  </a:lnTo>
                  <a:lnTo>
                    <a:pt x="5847" y="1763"/>
                  </a:lnTo>
                  <a:lnTo>
                    <a:pt x="5852" y="1733"/>
                  </a:lnTo>
                  <a:lnTo>
                    <a:pt x="5853" y="1709"/>
                  </a:lnTo>
                  <a:lnTo>
                    <a:pt x="5853" y="1694"/>
                  </a:lnTo>
                  <a:lnTo>
                    <a:pt x="5853" y="1677"/>
                  </a:lnTo>
                  <a:lnTo>
                    <a:pt x="5853" y="1657"/>
                  </a:lnTo>
                  <a:lnTo>
                    <a:pt x="5853" y="1635"/>
                  </a:lnTo>
                  <a:lnTo>
                    <a:pt x="5853" y="1623"/>
                  </a:lnTo>
                  <a:lnTo>
                    <a:pt x="5853" y="1612"/>
                  </a:lnTo>
                  <a:lnTo>
                    <a:pt x="5855" y="1607"/>
                  </a:lnTo>
                  <a:lnTo>
                    <a:pt x="5858" y="1604"/>
                  </a:lnTo>
                  <a:lnTo>
                    <a:pt x="5865" y="1601"/>
                  </a:lnTo>
                  <a:lnTo>
                    <a:pt x="5873" y="1598"/>
                  </a:lnTo>
                  <a:lnTo>
                    <a:pt x="5873" y="1568"/>
                  </a:lnTo>
                  <a:lnTo>
                    <a:pt x="5867" y="1564"/>
                  </a:lnTo>
                  <a:lnTo>
                    <a:pt x="5859" y="1558"/>
                  </a:lnTo>
                  <a:lnTo>
                    <a:pt x="5850" y="1551"/>
                  </a:lnTo>
                  <a:lnTo>
                    <a:pt x="5843" y="1543"/>
                  </a:lnTo>
                  <a:lnTo>
                    <a:pt x="5835" y="1534"/>
                  </a:lnTo>
                  <a:lnTo>
                    <a:pt x="5830" y="1525"/>
                  </a:lnTo>
                  <a:lnTo>
                    <a:pt x="5827" y="1520"/>
                  </a:lnTo>
                  <a:lnTo>
                    <a:pt x="5826" y="1516"/>
                  </a:lnTo>
                  <a:lnTo>
                    <a:pt x="5826" y="1511"/>
                  </a:lnTo>
                  <a:lnTo>
                    <a:pt x="5826" y="1506"/>
                  </a:lnTo>
                  <a:lnTo>
                    <a:pt x="5816" y="1498"/>
                  </a:lnTo>
                  <a:lnTo>
                    <a:pt x="5808" y="1490"/>
                  </a:lnTo>
                  <a:lnTo>
                    <a:pt x="5799" y="1481"/>
                  </a:lnTo>
                  <a:lnTo>
                    <a:pt x="5791" y="1472"/>
                  </a:lnTo>
                  <a:lnTo>
                    <a:pt x="5776" y="1451"/>
                  </a:lnTo>
                  <a:lnTo>
                    <a:pt x="5761" y="1428"/>
                  </a:lnTo>
                  <a:lnTo>
                    <a:pt x="5748" y="1404"/>
                  </a:lnTo>
                  <a:lnTo>
                    <a:pt x="5735" y="1378"/>
                  </a:lnTo>
                  <a:lnTo>
                    <a:pt x="5721" y="1353"/>
                  </a:lnTo>
                  <a:lnTo>
                    <a:pt x="5707" y="1327"/>
                  </a:lnTo>
                  <a:lnTo>
                    <a:pt x="5700" y="1316"/>
                  </a:lnTo>
                  <a:lnTo>
                    <a:pt x="5692" y="1307"/>
                  </a:lnTo>
                  <a:lnTo>
                    <a:pt x="5684" y="1299"/>
                  </a:lnTo>
                  <a:lnTo>
                    <a:pt x="5674" y="1291"/>
                  </a:lnTo>
                  <a:lnTo>
                    <a:pt x="5664" y="1285"/>
                  </a:lnTo>
                  <a:lnTo>
                    <a:pt x="5652" y="1279"/>
                  </a:lnTo>
                  <a:lnTo>
                    <a:pt x="5640" y="1274"/>
                  </a:lnTo>
                  <a:lnTo>
                    <a:pt x="5628" y="1270"/>
                  </a:lnTo>
                  <a:lnTo>
                    <a:pt x="5600" y="1263"/>
                  </a:lnTo>
                  <a:lnTo>
                    <a:pt x="5570" y="1256"/>
                  </a:lnTo>
                  <a:lnTo>
                    <a:pt x="5540" y="1249"/>
                  </a:lnTo>
                  <a:lnTo>
                    <a:pt x="5508" y="1241"/>
                  </a:lnTo>
                  <a:lnTo>
                    <a:pt x="5503" y="1252"/>
                  </a:lnTo>
                  <a:lnTo>
                    <a:pt x="5500" y="1265"/>
                  </a:lnTo>
                  <a:lnTo>
                    <a:pt x="5498" y="1272"/>
                  </a:lnTo>
                  <a:lnTo>
                    <a:pt x="5496" y="1279"/>
                  </a:lnTo>
                  <a:lnTo>
                    <a:pt x="5492" y="1285"/>
                  </a:lnTo>
                  <a:lnTo>
                    <a:pt x="5488" y="1291"/>
                  </a:lnTo>
                  <a:lnTo>
                    <a:pt x="5483" y="1284"/>
                  </a:lnTo>
                  <a:lnTo>
                    <a:pt x="5476" y="1278"/>
                  </a:lnTo>
                  <a:lnTo>
                    <a:pt x="5469" y="1275"/>
                  </a:lnTo>
                  <a:lnTo>
                    <a:pt x="5462" y="1272"/>
                  </a:lnTo>
                  <a:lnTo>
                    <a:pt x="5446" y="1267"/>
                  </a:lnTo>
                  <a:lnTo>
                    <a:pt x="5431" y="1264"/>
                  </a:lnTo>
                  <a:lnTo>
                    <a:pt x="5423" y="1262"/>
                  </a:lnTo>
                  <a:lnTo>
                    <a:pt x="5417" y="1260"/>
                  </a:lnTo>
                  <a:lnTo>
                    <a:pt x="5411" y="1257"/>
                  </a:lnTo>
                  <a:lnTo>
                    <a:pt x="5406" y="1254"/>
                  </a:lnTo>
                  <a:lnTo>
                    <a:pt x="5401" y="1249"/>
                  </a:lnTo>
                  <a:lnTo>
                    <a:pt x="5398" y="1244"/>
                  </a:lnTo>
                  <a:lnTo>
                    <a:pt x="5396" y="1237"/>
                  </a:lnTo>
                  <a:lnTo>
                    <a:pt x="5395" y="1229"/>
                  </a:lnTo>
                  <a:lnTo>
                    <a:pt x="5378" y="1226"/>
                  </a:lnTo>
                  <a:lnTo>
                    <a:pt x="5341" y="1218"/>
                  </a:lnTo>
                  <a:lnTo>
                    <a:pt x="5322" y="1214"/>
                  </a:lnTo>
                  <a:lnTo>
                    <a:pt x="5305" y="1210"/>
                  </a:lnTo>
                  <a:lnTo>
                    <a:pt x="5293" y="1207"/>
                  </a:lnTo>
                  <a:lnTo>
                    <a:pt x="5288" y="1204"/>
                  </a:lnTo>
                  <a:lnTo>
                    <a:pt x="5289" y="1197"/>
                  </a:lnTo>
                  <a:lnTo>
                    <a:pt x="5293" y="1191"/>
                  </a:lnTo>
                  <a:lnTo>
                    <a:pt x="5298" y="1185"/>
                  </a:lnTo>
                  <a:lnTo>
                    <a:pt x="5304" y="1180"/>
                  </a:lnTo>
                  <a:lnTo>
                    <a:pt x="5319" y="1167"/>
                  </a:lnTo>
                  <a:lnTo>
                    <a:pt x="5334" y="1154"/>
                  </a:lnTo>
                  <a:lnTo>
                    <a:pt x="5331" y="1147"/>
                  </a:lnTo>
                  <a:lnTo>
                    <a:pt x="5329" y="1140"/>
                  </a:lnTo>
                  <a:lnTo>
                    <a:pt x="5328" y="1132"/>
                  </a:lnTo>
                  <a:lnTo>
                    <a:pt x="5329" y="1125"/>
                  </a:lnTo>
                  <a:lnTo>
                    <a:pt x="5331" y="1117"/>
                  </a:lnTo>
                  <a:lnTo>
                    <a:pt x="5334" y="1108"/>
                  </a:lnTo>
                  <a:lnTo>
                    <a:pt x="5339" y="1100"/>
                  </a:lnTo>
                  <a:lnTo>
                    <a:pt x="5343" y="1092"/>
                  </a:lnTo>
                  <a:lnTo>
                    <a:pt x="5365" y="1064"/>
                  </a:lnTo>
                  <a:lnTo>
                    <a:pt x="5382" y="1043"/>
                  </a:lnTo>
                  <a:lnTo>
                    <a:pt x="5382" y="964"/>
                  </a:lnTo>
                  <a:lnTo>
                    <a:pt x="5388" y="962"/>
                  </a:lnTo>
                  <a:lnTo>
                    <a:pt x="5396" y="961"/>
                  </a:lnTo>
                  <a:lnTo>
                    <a:pt x="5402" y="961"/>
                  </a:lnTo>
                  <a:lnTo>
                    <a:pt x="5409" y="962"/>
                  </a:lnTo>
                  <a:lnTo>
                    <a:pt x="5423" y="963"/>
                  </a:lnTo>
                  <a:lnTo>
                    <a:pt x="5441" y="964"/>
                  </a:lnTo>
                  <a:lnTo>
                    <a:pt x="5465" y="964"/>
                  </a:lnTo>
                  <a:lnTo>
                    <a:pt x="5492" y="966"/>
                  </a:lnTo>
                  <a:lnTo>
                    <a:pt x="5521" y="968"/>
                  </a:lnTo>
                  <a:lnTo>
                    <a:pt x="5552" y="970"/>
                  </a:lnTo>
                  <a:lnTo>
                    <a:pt x="5583" y="972"/>
                  </a:lnTo>
                  <a:lnTo>
                    <a:pt x="5612" y="974"/>
                  </a:lnTo>
                  <a:lnTo>
                    <a:pt x="5641" y="975"/>
                  </a:lnTo>
                  <a:lnTo>
                    <a:pt x="5667" y="976"/>
                  </a:lnTo>
                  <a:lnTo>
                    <a:pt x="5671" y="975"/>
                  </a:lnTo>
                  <a:lnTo>
                    <a:pt x="5677" y="972"/>
                  </a:lnTo>
                  <a:lnTo>
                    <a:pt x="5682" y="968"/>
                  </a:lnTo>
                  <a:lnTo>
                    <a:pt x="5687" y="964"/>
                  </a:lnTo>
                  <a:lnTo>
                    <a:pt x="5674" y="945"/>
                  </a:lnTo>
                  <a:lnTo>
                    <a:pt x="5807" y="945"/>
                  </a:lnTo>
                  <a:lnTo>
                    <a:pt x="5809" y="949"/>
                  </a:lnTo>
                  <a:lnTo>
                    <a:pt x="5816" y="955"/>
                  </a:lnTo>
                  <a:lnTo>
                    <a:pt x="5825" y="962"/>
                  </a:lnTo>
                  <a:lnTo>
                    <a:pt x="5836" y="969"/>
                  </a:lnTo>
                  <a:lnTo>
                    <a:pt x="5857" y="982"/>
                  </a:lnTo>
                  <a:lnTo>
                    <a:pt x="5867" y="988"/>
                  </a:lnTo>
                  <a:lnTo>
                    <a:pt x="5871" y="988"/>
                  </a:lnTo>
                  <a:lnTo>
                    <a:pt x="5875" y="987"/>
                  </a:lnTo>
                  <a:lnTo>
                    <a:pt x="5878" y="985"/>
                  </a:lnTo>
                  <a:lnTo>
                    <a:pt x="5880" y="983"/>
                  </a:lnTo>
                  <a:lnTo>
                    <a:pt x="5884" y="979"/>
                  </a:lnTo>
                  <a:lnTo>
                    <a:pt x="5888" y="973"/>
                  </a:lnTo>
                  <a:lnTo>
                    <a:pt x="5892" y="967"/>
                  </a:lnTo>
                  <a:lnTo>
                    <a:pt x="5898" y="963"/>
                  </a:lnTo>
                  <a:lnTo>
                    <a:pt x="5902" y="961"/>
                  </a:lnTo>
                  <a:lnTo>
                    <a:pt x="5906" y="959"/>
                  </a:lnTo>
                  <a:lnTo>
                    <a:pt x="5913" y="958"/>
                  </a:lnTo>
                  <a:lnTo>
                    <a:pt x="5920" y="958"/>
                  </a:lnTo>
                  <a:lnTo>
                    <a:pt x="5911" y="954"/>
                  </a:lnTo>
                  <a:lnTo>
                    <a:pt x="5904" y="950"/>
                  </a:lnTo>
                  <a:lnTo>
                    <a:pt x="5900" y="945"/>
                  </a:lnTo>
                  <a:lnTo>
                    <a:pt x="5897" y="941"/>
                  </a:lnTo>
                  <a:lnTo>
                    <a:pt x="5894" y="935"/>
                  </a:lnTo>
                  <a:lnTo>
                    <a:pt x="5893" y="927"/>
                  </a:lnTo>
                  <a:lnTo>
                    <a:pt x="5893" y="916"/>
                  </a:lnTo>
                  <a:lnTo>
                    <a:pt x="5893" y="902"/>
                  </a:lnTo>
                  <a:lnTo>
                    <a:pt x="5893" y="886"/>
                  </a:lnTo>
                  <a:lnTo>
                    <a:pt x="5894" y="871"/>
                  </a:lnTo>
                  <a:lnTo>
                    <a:pt x="5897" y="858"/>
                  </a:lnTo>
                  <a:lnTo>
                    <a:pt x="5900" y="846"/>
                  </a:lnTo>
                  <a:lnTo>
                    <a:pt x="5902" y="841"/>
                  </a:lnTo>
                  <a:lnTo>
                    <a:pt x="5904" y="835"/>
                  </a:lnTo>
                  <a:lnTo>
                    <a:pt x="5906" y="831"/>
                  </a:lnTo>
                  <a:lnTo>
                    <a:pt x="5910" y="828"/>
                  </a:lnTo>
                  <a:lnTo>
                    <a:pt x="5913" y="825"/>
                  </a:lnTo>
                  <a:lnTo>
                    <a:pt x="5917" y="823"/>
                  </a:lnTo>
                  <a:lnTo>
                    <a:pt x="5922" y="822"/>
                  </a:lnTo>
                  <a:lnTo>
                    <a:pt x="5926" y="822"/>
                  </a:lnTo>
                  <a:lnTo>
                    <a:pt x="5945" y="822"/>
                  </a:lnTo>
                  <a:lnTo>
                    <a:pt x="5974" y="822"/>
                  </a:lnTo>
                  <a:lnTo>
                    <a:pt x="6006" y="822"/>
                  </a:lnTo>
                  <a:lnTo>
                    <a:pt x="6033" y="822"/>
                  </a:lnTo>
                  <a:lnTo>
                    <a:pt x="6037" y="828"/>
                  </a:lnTo>
                  <a:lnTo>
                    <a:pt x="6045" y="838"/>
                  </a:lnTo>
                  <a:lnTo>
                    <a:pt x="6055" y="849"/>
                  </a:lnTo>
                  <a:lnTo>
                    <a:pt x="6066" y="860"/>
                  </a:lnTo>
                  <a:lnTo>
                    <a:pt x="6077" y="871"/>
                  </a:lnTo>
                  <a:lnTo>
                    <a:pt x="6086" y="881"/>
                  </a:lnTo>
                  <a:lnTo>
                    <a:pt x="6094" y="887"/>
                  </a:lnTo>
                  <a:lnTo>
                    <a:pt x="6099" y="889"/>
                  </a:lnTo>
                  <a:lnTo>
                    <a:pt x="6102" y="881"/>
                  </a:lnTo>
                  <a:lnTo>
                    <a:pt x="6105" y="874"/>
                  </a:lnTo>
                  <a:lnTo>
                    <a:pt x="6108" y="867"/>
                  </a:lnTo>
                  <a:lnTo>
                    <a:pt x="6112" y="861"/>
                  </a:lnTo>
                  <a:lnTo>
                    <a:pt x="6116" y="855"/>
                  </a:lnTo>
                  <a:lnTo>
                    <a:pt x="6119" y="848"/>
                  </a:lnTo>
                  <a:lnTo>
                    <a:pt x="6123" y="839"/>
                  </a:lnTo>
                  <a:lnTo>
                    <a:pt x="6125" y="828"/>
                  </a:lnTo>
                  <a:lnTo>
                    <a:pt x="6128" y="830"/>
                  </a:lnTo>
                  <a:lnTo>
                    <a:pt x="6132" y="831"/>
                  </a:lnTo>
                  <a:lnTo>
                    <a:pt x="6135" y="832"/>
                  </a:lnTo>
                  <a:lnTo>
                    <a:pt x="6139" y="832"/>
                  </a:lnTo>
                  <a:lnTo>
                    <a:pt x="6144" y="832"/>
                  </a:lnTo>
                  <a:lnTo>
                    <a:pt x="6149" y="831"/>
                  </a:lnTo>
                  <a:lnTo>
                    <a:pt x="6153" y="830"/>
                  </a:lnTo>
                  <a:lnTo>
                    <a:pt x="6159" y="828"/>
                  </a:lnTo>
                  <a:lnTo>
                    <a:pt x="6148" y="815"/>
                  </a:lnTo>
                  <a:lnTo>
                    <a:pt x="6137" y="803"/>
                  </a:lnTo>
                  <a:lnTo>
                    <a:pt x="6133" y="796"/>
                  </a:lnTo>
                  <a:lnTo>
                    <a:pt x="6128" y="789"/>
                  </a:lnTo>
                  <a:lnTo>
                    <a:pt x="6126" y="782"/>
                  </a:lnTo>
                  <a:lnTo>
                    <a:pt x="6125" y="772"/>
                  </a:lnTo>
                  <a:lnTo>
                    <a:pt x="6126" y="767"/>
                  </a:lnTo>
                  <a:lnTo>
                    <a:pt x="6128" y="764"/>
                  </a:lnTo>
                  <a:lnTo>
                    <a:pt x="6132" y="761"/>
                  </a:lnTo>
                  <a:lnTo>
                    <a:pt x="6135" y="760"/>
                  </a:lnTo>
                  <a:lnTo>
                    <a:pt x="6140" y="759"/>
                  </a:lnTo>
                  <a:lnTo>
                    <a:pt x="6146" y="759"/>
                  </a:lnTo>
                  <a:lnTo>
                    <a:pt x="6152" y="760"/>
                  </a:lnTo>
                  <a:lnTo>
                    <a:pt x="6159" y="762"/>
                  </a:lnTo>
                  <a:lnTo>
                    <a:pt x="6188" y="771"/>
                  </a:lnTo>
                  <a:lnTo>
                    <a:pt x="6212" y="778"/>
                  </a:lnTo>
                  <a:lnTo>
                    <a:pt x="6202" y="779"/>
                  </a:lnTo>
                  <a:lnTo>
                    <a:pt x="6193" y="782"/>
                  </a:lnTo>
                  <a:lnTo>
                    <a:pt x="6184" y="784"/>
                  </a:lnTo>
                  <a:lnTo>
                    <a:pt x="6179" y="785"/>
                  </a:lnTo>
                  <a:lnTo>
                    <a:pt x="6180" y="792"/>
                  </a:lnTo>
                  <a:lnTo>
                    <a:pt x="6183" y="797"/>
                  </a:lnTo>
                  <a:lnTo>
                    <a:pt x="6186" y="802"/>
                  </a:lnTo>
                  <a:lnTo>
                    <a:pt x="6191" y="807"/>
                  </a:lnTo>
                  <a:lnTo>
                    <a:pt x="6201" y="815"/>
                  </a:lnTo>
                  <a:lnTo>
                    <a:pt x="6211" y="822"/>
                  </a:lnTo>
                  <a:lnTo>
                    <a:pt x="6222" y="829"/>
                  </a:lnTo>
                  <a:lnTo>
                    <a:pt x="6230" y="837"/>
                  </a:lnTo>
                  <a:lnTo>
                    <a:pt x="6234" y="842"/>
                  </a:lnTo>
                  <a:lnTo>
                    <a:pt x="6236" y="847"/>
                  </a:lnTo>
                  <a:lnTo>
                    <a:pt x="6238" y="853"/>
                  </a:lnTo>
                  <a:lnTo>
                    <a:pt x="6238" y="859"/>
                  </a:lnTo>
                  <a:lnTo>
                    <a:pt x="6237" y="867"/>
                  </a:lnTo>
                  <a:lnTo>
                    <a:pt x="6231" y="878"/>
                  </a:lnTo>
                  <a:lnTo>
                    <a:pt x="6224" y="893"/>
                  </a:lnTo>
                  <a:lnTo>
                    <a:pt x="6215" y="907"/>
                  </a:lnTo>
                  <a:lnTo>
                    <a:pt x="6206" y="922"/>
                  </a:lnTo>
                  <a:lnTo>
                    <a:pt x="6200" y="937"/>
                  </a:lnTo>
                  <a:lnTo>
                    <a:pt x="6196" y="944"/>
                  </a:lnTo>
                  <a:lnTo>
                    <a:pt x="6194" y="952"/>
                  </a:lnTo>
                  <a:lnTo>
                    <a:pt x="6192" y="958"/>
                  </a:lnTo>
                  <a:lnTo>
                    <a:pt x="6192" y="964"/>
                  </a:lnTo>
                  <a:lnTo>
                    <a:pt x="6193" y="970"/>
                  </a:lnTo>
                  <a:lnTo>
                    <a:pt x="6195" y="974"/>
                  </a:lnTo>
                  <a:lnTo>
                    <a:pt x="6198" y="977"/>
                  </a:lnTo>
                  <a:lnTo>
                    <a:pt x="6202" y="979"/>
                  </a:lnTo>
                  <a:lnTo>
                    <a:pt x="6205" y="981"/>
                  </a:lnTo>
                  <a:lnTo>
                    <a:pt x="6208" y="984"/>
                  </a:lnTo>
                  <a:lnTo>
                    <a:pt x="6211" y="988"/>
                  </a:lnTo>
                  <a:lnTo>
                    <a:pt x="6212" y="994"/>
                  </a:lnTo>
                  <a:lnTo>
                    <a:pt x="6212" y="1001"/>
                  </a:lnTo>
                  <a:lnTo>
                    <a:pt x="6211" y="1010"/>
                  </a:lnTo>
                  <a:lnTo>
                    <a:pt x="6208" y="1018"/>
                  </a:lnTo>
                  <a:lnTo>
                    <a:pt x="6204" y="1026"/>
                  </a:lnTo>
                  <a:lnTo>
                    <a:pt x="6202" y="1030"/>
                  </a:lnTo>
                  <a:lnTo>
                    <a:pt x="6200" y="1033"/>
                  </a:lnTo>
                  <a:lnTo>
                    <a:pt x="6196" y="1036"/>
                  </a:lnTo>
                  <a:lnTo>
                    <a:pt x="6192" y="1039"/>
                  </a:lnTo>
                  <a:lnTo>
                    <a:pt x="6188" y="1041"/>
                  </a:lnTo>
                  <a:lnTo>
                    <a:pt x="6183" y="1042"/>
                  </a:lnTo>
                  <a:lnTo>
                    <a:pt x="6178" y="1043"/>
                  </a:lnTo>
                  <a:lnTo>
                    <a:pt x="6172" y="1043"/>
                  </a:lnTo>
                  <a:lnTo>
                    <a:pt x="6173" y="1062"/>
                  </a:lnTo>
                  <a:lnTo>
                    <a:pt x="6175" y="1079"/>
                  </a:lnTo>
                  <a:lnTo>
                    <a:pt x="6181" y="1095"/>
                  </a:lnTo>
                  <a:lnTo>
                    <a:pt x="6186" y="1111"/>
                  </a:lnTo>
                  <a:lnTo>
                    <a:pt x="6194" y="1126"/>
                  </a:lnTo>
                  <a:lnTo>
                    <a:pt x="6204" y="1140"/>
                  </a:lnTo>
                  <a:lnTo>
                    <a:pt x="6214" y="1153"/>
                  </a:lnTo>
                  <a:lnTo>
                    <a:pt x="6226" y="1166"/>
                  </a:lnTo>
                  <a:lnTo>
                    <a:pt x="6238" y="1179"/>
                  </a:lnTo>
                  <a:lnTo>
                    <a:pt x="6252" y="1190"/>
                  </a:lnTo>
                  <a:lnTo>
                    <a:pt x="6267" y="1201"/>
                  </a:lnTo>
                  <a:lnTo>
                    <a:pt x="6281" y="1211"/>
                  </a:lnTo>
                  <a:lnTo>
                    <a:pt x="6296" y="1220"/>
                  </a:lnTo>
                  <a:lnTo>
                    <a:pt x="6313" y="1230"/>
                  </a:lnTo>
                  <a:lnTo>
                    <a:pt x="6328" y="1239"/>
                  </a:lnTo>
                  <a:lnTo>
                    <a:pt x="6345" y="1247"/>
                  </a:lnTo>
                  <a:lnTo>
                    <a:pt x="6352" y="1251"/>
                  </a:lnTo>
                  <a:lnTo>
                    <a:pt x="6360" y="1256"/>
                  </a:lnTo>
                  <a:lnTo>
                    <a:pt x="6365" y="1261"/>
                  </a:lnTo>
                  <a:lnTo>
                    <a:pt x="6371" y="1267"/>
                  </a:lnTo>
                  <a:lnTo>
                    <a:pt x="6379" y="1282"/>
                  </a:lnTo>
                  <a:lnTo>
                    <a:pt x="6387" y="1297"/>
                  </a:lnTo>
                  <a:lnTo>
                    <a:pt x="6392" y="1304"/>
                  </a:lnTo>
                  <a:lnTo>
                    <a:pt x="6396" y="1311"/>
                  </a:lnTo>
                  <a:lnTo>
                    <a:pt x="6402" y="1318"/>
                  </a:lnTo>
                  <a:lnTo>
                    <a:pt x="6407" y="1325"/>
                  </a:lnTo>
                  <a:lnTo>
                    <a:pt x="6415" y="1331"/>
                  </a:lnTo>
                  <a:lnTo>
                    <a:pt x="6422" y="1337"/>
                  </a:lnTo>
                  <a:lnTo>
                    <a:pt x="6432" y="1342"/>
                  </a:lnTo>
                  <a:lnTo>
                    <a:pt x="6444" y="1346"/>
                  </a:lnTo>
                  <a:lnTo>
                    <a:pt x="6452" y="1347"/>
                  </a:lnTo>
                  <a:lnTo>
                    <a:pt x="6464" y="1351"/>
                  </a:lnTo>
                  <a:lnTo>
                    <a:pt x="6471" y="1353"/>
                  </a:lnTo>
                  <a:lnTo>
                    <a:pt x="6476" y="1356"/>
                  </a:lnTo>
                  <a:lnTo>
                    <a:pt x="6481" y="1360"/>
                  </a:lnTo>
                  <a:lnTo>
                    <a:pt x="6484" y="1364"/>
                  </a:lnTo>
                  <a:lnTo>
                    <a:pt x="6491" y="1374"/>
                  </a:lnTo>
                  <a:lnTo>
                    <a:pt x="6497" y="1384"/>
                  </a:lnTo>
                  <a:lnTo>
                    <a:pt x="6506" y="1395"/>
                  </a:lnTo>
                  <a:lnTo>
                    <a:pt x="6515" y="1404"/>
                  </a:lnTo>
                  <a:lnTo>
                    <a:pt x="6525" y="1413"/>
                  </a:lnTo>
                  <a:lnTo>
                    <a:pt x="6533" y="1420"/>
                  </a:lnTo>
                  <a:lnTo>
                    <a:pt x="6538" y="1422"/>
                  </a:lnTo>
                  <a:lnTo>
                    <a:pt x="6542" y="1424"/>
                  </a:lnTo>
                  <a:lnTo>
                    <a:pt x="6547" y="1425"/>
                  </a:lnTo>
                  <a:lnTo>
                    <a:pt x="6551" y="1426"/>
                  </a:lnTo>
                  <a:lnTo>
                    <a:pt x="6554" y="1425"/>
                  </a:lnTo>
                  <a:lnTo>
                    <a:pt x="6558" y="1425"/>
                  </a:lnTo>
                  <a:lnTo>
                    <a:pt x="6561" y="1423"/>
                  </a:lnTo>
                  <a:lnTo>
                    <a:pt x="6564" y="1421"/>
                  </a:lnTo>
                  <a:lnTo>
                    <a:pt x="6570" y="1416"/>
                  </a:lnTo>
                  <a:lnTo>
                    <a:pt x="6575" y="1410"/>
                  </a:lnTo>
                  <a:lnTo>
                    <a:pt x="6578" y="1402"/>
                  </a:lnTo>
                  <a:lnTo>
                    <a:pt x="6582" y="1391"/>
                  </a:lnTo>
                  <a:lnTo>
                    <a:pt x="6583" y="1381"/>
                  </a:lnTo>
                  <a:lnTo>
                    <a:pt x="6584" y="1370"/>
                  </a:lnTo>
                  <a:lnTo>
                    <a:pt x="6583" y="1366"/>
                  </a:lnTo>
                  <a:lnTo>
                    <a:pt x="6582" y="1362"/>
                  </a:lnTo>
                  <a:lnTo>
                    <a:pt x="6579" y="1359"/>
                  </a:lnTo>
                  <a:lnTo>
                    <a:pt x="6576" y="1356"/>
                  </a:lnTo>
                  <a:lnTo>
                    <a:pt x="6570" y="1350"/>
                  </a:lnTo>
                  <a:lnTo>
                    <a:pt x="6561" y="1345"/>
                  </a:lnTo>
                  <a:lnTo>
                    <a:pt x="6552" y="1340"/>
                  </a:lnTo>
                  <a:lnTo>
                    <a:pt x="6544" y="1333"/>
                  </a:lnTo>
                  <a:lnTo>
                    <a:pt x="6542" y="1329"/>
                  </a:lnTo>
                  <a:lnTo>
                    <a:pt x="6539" y="1325"/>
                  </a:lnTo>
                  <a:lnTo>
                    <a:pt x="6538" y="1320"/>
                  </a:lnTo>
                  <a:lnTo>
                    <a:pt x="6538" y="1315"/>
                  </a:lnTo>
                  <a:lnTo>
                    <a:pt x="6539" y="1313"/>
                  </a:lnTo>
                  <a:lnTo>
                    <a:pt x="6542" y="1310"/>
                  </a:lnTo>
                  <a:lnTo>
                    <a:pt x="6547" y="1308"/>
                  </a:lnTo>
                  <a:lnTo>
                    <a:pt x="6552" y="1306"/>
                  </a:lnTo>
                  <a:lnTo>
                    <a:pt x="6565" y="1301"/>
                  </a:lnTo>
                  <a:lnTo>
                    <a:pt x="6577" y="1297"/>
                  </a:lnTo>
                  <a:lnTo>
                    <a:pt x="6569" y="1280"/>
                  </a:lnTo>
                  <a:lnTo>
                    <a:pt x="6560" y="1268"/>
                  </a:lnTo>
                  <a:lnTo>
                    <a:pt x="6550" y="1256"/>
                  </a:lnTo>
                  <a:lnTo>
                    <a:pt x="6538" y="1241"/>
                  </a:lnTo>
                  <a:lnTo>
                    <a:pt x="6540" y="1239"/>
                  </a:lnTo>
                  <a:lnTo>
                    <a:pt x="6544" y="1238"/>
                  </a:lnTo>
                  <a:lnTo>
                    <a:pt x="6550" y="1237"/>
                  </a:lnTo>
                  <a:lnTo>
                    <a:pt x="6556" y="1236"/>
                  </a:lnTo>
                  <a:lnTo>
                    <a:pt x="6572" y="1235"/>
                  </a:lnTo>
                  <a:lnTo>
                    <a:pt x="6590" y="1235"/>
                  </a:lnTo>
                  <a:lnTo>
                    <a:pt x="6583" y="1229"/>
                  </a:lnTo>
                  <a:lnTo>
                    <a:pt x="6572" y="1219"/>
                  </a:lnTo>
                  <a:lnTo>
                    <a:pt x="6566" y="1214"/>
                  </a:lnTo>
                  <a:lnTo>
                    <a:pt x="6562" y="1210"/>
                  </a:lnTo>
                  <a:lnTo>
                    <a:pt x="6559" y="1207"/>
                  </a:lnTo>
                  <a:lnTo>
                    <a:pt x="6558" y="1204"/>
                  </a:lnTo>
                  <a:lnTo>
                    <a:pt x="6550" y="1199"/>
                  </a:lnTo>
                  <a:lnTo>
                    <a:pt x="6544" y="1194"/>
                  </a:lnTo>
                  <a:lnTo>
                    <a:pt x="6540" y="1187"/>
                  </a:lnTo>
                  <a:lnTo>
                    <a:pt x="6537" y="1180"/>
                  </a:lnTo>
                  <a:lnTo>
                    <a:pt x="6533" y="1173"/>
                  </a:lnTo>
                  <a:lnTo>
                    <a:pt x="6532" y="1163"/>
                  </a:lnTo>
                  <a:lnTo>
                    <a:pt x="6531" y="1153"/>
                  </a:lnTo>
                  <a:lnTo>
                    <a:pt x="6531" y="1142"/>
                  </a:lnTo>
                  <a:lnTo>
                    <a:pt x="6536" y="1142"/>
                  </a:lnTo>
                  <a:lnTo>
                    <a:pt x="6540" y="1140"/>
                  </a:lnTo>
                  <a:lnTo>
                    <a:pt x="6545" y="1138"/>
                  </a:lnTo>
                  <a:lnTo>
                    <a:pt x="6549" y="1136"/>
                  </a:lnTo>
                  <a:lnTo>
                    <a:pt x="6552" y="1133"/>
                  </a:lnTo>
                  <a:lnTo>
                    <a:pt x="6555" y="1130"/>
                  </a:lnTo>
                  <a:lnTo>
                    <a:pt x="6556" y="1127"/>
                  </a:lnTo>
                  <a:lnTo>
                    <a:pt x="6558" y="1124"/>
                  </a:lnTo>
                  <a:lnTo>
                    <a:pt x="6539" y="1118"/>
                  </a:lnTo>
                  <a:lnTo>
                    <a:pt x="6522" y="1110"/>
                  </a:lnTo>
                  <a:lnTo>
                    <a:pt x="6508" y="1103"/>
                  </a:lnTo>
                  <a:lnTo>
                    <a:pt x="6496" y="1095"/>
                  </a:lnTo>
                  <a:lnTo>
                    <a:pt x="6476" y="1078"/>
                  </a:lnTo>
                  <a:lnTo>
                    <a:pt x="6460" y="1063"/>
                  </a:lnTo>
                  <a:lnTo>
                    <a:pt x="6452" y="1055"/>
                  </a:lnTo>
                  <a:lnTo>
                    <a:pt x="6444" y="1048"/>
                  </a:lnTo>
                  <a:lnTo>
                    <a:pt x="6437" y="1043"/>
                  </a:lnTo>
                  <a:lnTo>
                    <a:pt x="6427" y="1039"/>
                  </a:lnTo>
                  <a:lnTo>
                    <a:pt x="6417" y="1036"/>
                  </a:lnTo>
                  <a:lnTo>
                    <a:pt x="6406" y="1035"/>
                  </a:lnTo>
                  <a:lnTo>
                    <a:pt x="6393" y="1035"/>
                  </a:lnTo>
                  <a:lnTo>
                    <a:pt x="6377" y="1037"/>
                  </a:lnTo>
                  <a:lnTo>
                    <a:pt x="6375" y="1038"/>
                  </a:lnTo>
                  <a:lnTo>
                    <a:pt x="6373" y="1037"/>
                  </a:lnTo>
                  <a:lnTo>
                    <a:pt x="6372" y="1036"/>
                  </a:lnTo>
                  <a:lnTo>
                    <a:pt x="6370" y="1035"/>
                  </a:lnTo>
                  <a:lnTo>
                    <a:pt x="6368" y="1031"/>
                  </a:lnTo>
                  <a:lnTo>
                    <a:pt x="6365" y="1025"/>
                  </a:lnTo>
                  <a:lnTo>
                    <a:pt x="6363" y="1009"/>
                  </a:lnTo>
                  <a:lnTo>
                    <a:pt x="6360" y="990"/>
                  </a:lnTo>
                  <a:lnTo>
                    <a:pt x="6358" y="981"/>
                  </a:lnTo>
                  <a:lnTo>
                    <a:pt x="6354" y="972"/>
                  </a:lnTo>
                  <a:lnTo>
                    <a:pt x="6351" y="963"/>
                  </a:lnTo>
                  <a:lnTo>
                    <a:pt x="6346" y="956"/>
                  </a:lnTo>
                  <a:lnTo>
                    <a:pt x="6340" y="949"/>
                  </a:lnTo>
                  <a:lnTo>
                    <a:pt x="6332" y="943"/>
                  </a:lnTo>
                  <a:lnTo>
                    <a:pt x="6328" y="941"/>
                  </a:lnTo>
                  <a:lnTo>
                    <a:pt x="6323" y="940"/>
                  </a:lnTo>
                  <a:lnTo>
                    <a:pt x="6317" y="939"/>
                  </a:lnTo>
                  <a:lnTo>
                    <a:pt x="6312" y="939"/>
                  </a:lnTo>
                  <a:lnTo>
                    <a:pt x="6392" y="889"/>
                  </a:lnTo>
                  <a:lnTo>
                    <a:pt x="6396" y="890"/>
                  </a:lnTo>
                  <a:lnTo>
                    <a:pt x="6399" y="894"/>
                  </a:lnTo>
                  <a:lnTo>
                    <a:pt x="6403" y="898"/>
                  </a:lnTo>
                  <a:lnTo>
                    <a:pt x="6405" y="902"/>
                  </a:lnTo>
                  <a:lnTo>
                    <a:pt x="6408" y="907"/>
                  </a:lnTo>
                  <a:lnTo>
                    <a:pt x="6413" y="911"/>
                  </a:lnTo>
                  <a:lnTo>
                    <a:pt x="6415" y="912"/>
                  </a:lnTo>
                  <a:lnTo>
                    <a:pt x="6418" y="913"/>
                  </a:lnTo>
                  <a:lnTo>
                    <a:pt x="6421" y="914"/>
                  </a:lnTo>
                  <a:lnTo>
                    <a:pt x="6425" y="914"/>
                  </a:lnTo>
                  <a:lnTo>
                    <a:pt x="6435" y="913"/>
                  </a:lnTo>
                  <a:lnTo>
                    <a:pt x="6446" y="910"/>
                  </a:lnTo>
                  <a:lnTo>
                    <a:pt x="6458" y="906"/>
                  </a:lnTo>
                  <a:lnTo>
                    <a:pt x="6470" y="901"/>
                  </a:lnTo>
                  <a:lnTo>
                    <a:pt x="6495" y="888"/>
                  </a:lnTo>
                  <a:lnTo>
                    <a:pt x="6525" y="877"/>
                  </a:lnTo>
                  <a:lnTo>
                    <a:pt x="6544" y="877"/>
                  </a:lnTo>
                  <a:lnTo>
                    <a:pt x="6547" y="885"/>
                  </a:lnTo>
                  <a:lnTo>
                    <a:pt x="6551" y="893"/>
                  </a:lnTo>
                  <a:lnTo>
                    <a:pt x="6556" y="899"/>
                  </a:lnTo>
                  <a:lnTo>
                    <a:pt x="6562" y="905"/>
                  </a:lnTo>
                  <a:lnTo>
                    <a:pt x="6576" y="915"/>
                  </a:lnTo>
                  <a:lnTo>
                    <a:pt x="6590" y="927"/>
                  </a:lnTo>
                  <a:lnTo>
                    <a:pt x="6596" y="906"/>
                  </a:lnTo>
                  <a:lnTo>
                    <a:pt x="6601" y="884"/>
                  </a:lnTo>
                  <a:lnTo>
                    <a:pt x="6605" y="873"/>
                  </a:lnTo>
                  <a:lnTo>
                    <a:pt x="6609" y="863"/>
                  </a:lnTo>
                  <a:lnTo>
                    <a:pt x="6614" y="854"/>
                  </a:lnTo>
                  <a:lnTo>
                    <a:pt x="6619" y="845"/>
                  </a:lnTo>
                  <a:lnTo>
                    <a:pt x="6626" y="835"/>
                  </a:lnTo>
                  <a:lnTo>
                    <a:pt x="6633" y="827"/>
                  </a:lnTo>
                  <a:lnTo>
                    <a:pt x="6642" y="821"/>
                  </a:lnTo>
                  <a:lnTo>
                    <a:pt x="6651" y="815"/>
                  </a:lnTo>
                  <a:lnTo>
                    <a:pt x="6662" y="810"/>
                  </a:lnTo>
                  <a:lnTo>
                    <a:pt x="6674" y="806"/>
                  </a:lnTo>
                  <a:lnTo>
                    <a:pt x="6688" y="804"/>
                  </a:lnTo>
                  <a:lnTo>
                    <a:pt x="6704" y="803"/>
                  </a:lnTo>
                  <a:lnTo>
                    <a:pt x="6701" y="799"/>
                  </a:lnTo>
                  <a:lnTo>
                    <a:pt x="6700" y="794"/>
                  </a:lnTo>
                  <a:lnTo>
                    <a:pt x="6700" y="790"/>
                  </a:lnTo>
                  <a:lnTo>
                    <a:pt x="6701" y="785"/>
                  </a:lnTo>
                  <a:lnTo>
                    <a:pt x="6702" y="775"/>
                  </a:lnTo>
                  <a:lnTo>
                    <a:pt x="6704" y="766"/>
                  </a:lnTo>
                  <a:lnTo>
                    <a:pt x="6709" y="770"/>
                  </a:lnTo>
                  <a:lnTo>
                    <a:pt x="6715" y="773"/>
                  </a:lnTo>
                  <a:lnTo>
                    <a:pt x="6721" y="775"/>
                  </a:lnTo>
                  <a:lnTo>
                    <a:pt x="6729" y="777"/>
                  </a:lnTo>
                  <a:lnTo>
                    <a:pt x="6744" y="778"/>
                  </a:lnTo>
                  <a:lnTo>
                    <a:pt x="6763" y="778"/>
                  </a:lnTo>
                  <a:lnTo>
                    <a:pt x="6774" y="781"/>
                  </a:lnTo>
                  <a:lnTo>
                    <a:pt x="6787" y="784"/>
                  </a:lnTo>
                  <a:lnTo>
                    <a:pt x="6795" y="785"/>
                  </a:lnTo>
                  <a:lnTo>
                    <a:pt x="6801" y="784"/>
                  </a:lnTo>
                  <a:lnTo>
                    <a:pt x="6809" y="783"/>
                  </a:lnTo>
                  <a:lnTo>
                    <a:pt x="6817" y="778"/>
                  </a:lnTo>
                  <a:lnTo>
                    <a:pt x="6813" y="767"/>
                  </a:lnTo>
                  <a:lnTo>
                    <a:pt x="6813" y="762"/>
                  </a:lnTo>
                  <a:lnTo>
                    <a:pt x="6816" y="757"/>
                  </a:lnTo>
                  <a:lnTo>
                    <a:pt x="6817" y="742"/>
                  </a:lnTo>
                  <a:lnTo>
                    <a:pt x="6790" y="738"/>
                  </a:lnTo>
                  <a:lnTo>
                    <a:pt x="6766" y="733"/>
                  </a:lnTo>
                  <a:lnTo>
                    <a:pt x="6743" y="727"/>
                  </a:lnTo>
                  <a:lnTo>
                    <a:pt x="6722" y="720"/>
                  </a:lnTo>
                  <a:lnTo>
                    <a:pt x="6685" y="706"/>
                  </a:lnTo>
                  <a:lnTo>
                    <a:pt x="6650" y="692"/>
                  </a:lnTo>
                  <a:lnTo>
                    <a:pt x="6632" y="685"/>
                  </a:lnTo>
                  <a:lnTo>
                    <a:pt x="6616" y="678"/>
                  </a:lnTo>
                  <a:lnTo>
                    <a:pt x="6598" y="672"/>
                  </a:lnTo>
                  <a:lnTo>
                    <a:pt x="6579" y="666"/>
                  </a:lnTo>
                  <a:lnTo>
                    <a:pt x="6561" y="662"/>
                  </a:lnTo>
                  <a:lnTo>
                    <a:pt x="6541" y="658"/>
                  </a:lnTo>
                  <a:lnTo>
                    <a:pt x="6520" y="656"/>
                  </a:lnTo>
                  <a:lnTo>
                    <a:pt x="6497" y="655"/>
                  </a:lnTo>
                  <a:lnTo>
                    <a:pt x="6543" y="659"/>
                  </a:lnTo>
                  <a:lnTo>
                    <a:pt x="6582" y="663"/>
                  </a:lnTo>
                  <a:lnTo>
                    <a:pt x="6592" y="663"/>
                  </a:lnTo>
                  <a:lnTo>
                    <a:pt x="6600" y="663"/>
                  </a:lnTo>
                  <a:lnTo>
                    <a:pt x="6610" y="662"/>
                  </a:lnTo>
                  <a:lnTo>
                    <a:pt x="6619" y="660"/>
                  </a:lnTo>
                  <a:lnTo>
                    <a:pt x="6628" y="658"/>
                  </a:lnTo>
                  <a:lnTo>
                    <a:pt x="6638" y="654"/>
                  </a:lnTo>
                  <a:lnTo>
                    <a:pt x="6648" y="649"/>
                  </a:lnTo>
                  <a:lnTo>
                    <a:pt x="6657" y="643"/>
                  </a:lnTo>
                  <a:lnTo>
                    <a:pt x="6653" y="637"/>
                  </a:lnTo>
                  <a:lnTo>
                    <a:pt x="6649" y="632"/>
                  </a:lnTo>
                  <a:lnTo>
                    <a:pt x="6644" y="627"/>
                  </a:lnTo>
                  <a:lnTo>
                    <a:pt x="6639" y="624"/>
                  </a:lnTo>
                  <a:lnTo>
                    <a:pt x="6628" y="618"/>
                  </a:lnTo>
                  <a:lnTo>
                    <a:pt x="6616" y="612"/>
                  </a:lnTo>
                  <a:lnTo>
                    <a:pt x="6605" y="607"/>
                  </a:lnTo>
                  <a:lnTo>
                    <a:pt x="6593" y="601"/>
                  </a:lnTo>
                  <a:lnTo>
                    <a:pt x="6587" y="598"/>
                  </a:lnTo>
                  <a:lnTo>
                    <a:pt x="6581" y="593"/>
                  </a:lnTo>
                  <a:lnTo>
                    <a:pt x="6576" y="588"/>
                  </a:lnTo>
                  <a:lnTo>
                    <a:pt x="6571" y="582"/>
                  </a:lnTo>
                  <a:lnTo>
                    <a:pt x="6597" y="582"/>
                  </a:lnTo>
                  <a:lnTo>
                    <a:pt x="6600" y="587"/>
                  </a:lnTo>
                  <a:lnTo>
                    <a:pt x="6605" y="592"/>
                  </a:lnTo>
                  <a:lnTo>
                    <a:pt x="6610" y="599"/>
                  </a:lnTo>
                  <a:lnTo>
                    <a:pt x="6617" y="604"/>
                  </a:lnTo>
                  <a:lnTo>
                    <a:pt x="6626" y="610"/>
                  </a:lnTo>
                  <a:lnTo>
                    <a:pt x="6634" y="615"/>
                  </a:lnTo>
                  <a:lnTo>
                    <a:pt x="6640" y="617"/>
                  </a:lnTo>
                  <a:lnTo>
                    <a:pt x="6645" y="618"/>
                  </a:lnTo>
                  <a:lnTo>
                    <a:pt x="6651" y="619"/>
                  </a:lnTo>
                  <a:lnTo>
                    <a:pt x="6657" y="619"/>
                  </a:lnTo>
                  <a:lnTo>
                    <a:pt x="6665" y="618"/>
                  </a:lnTo>
                  <a:lnTo>
                    <a:pt x="6670" y="617"/>
                  </a:lnTo>
                  <a:lnTo>
                    <a:pt x="6673" y="615"/>
                  </a:lnTo>
                  <a:lnTo>
                    <a:pt x="6675" y="612"/>
                  </a:lnTo>
                  <a:lnTo>
                    <a:pt x="6678" y="610"/>
                  </a:lnTo>
                  <a:lnTo>
                    <a:pt x="6683" y="608"/>
                  </a:lnTo>
                  <a:lnTo>
                    <a:pt x="6691" y="606"/>
                  </a:lnTo>
                  <a:lnTo>
                    <a:pt x="6704" y="606"/>
                  </a:lnTo>
                  <a:lnTo>
                    <a:pt x="6718" y="606"/>
                  </a:lnTo>
                  <a:lnTo>
                    <a:pt x="6730" y="607"/>
                  </a:lnTo>
                  <a:lnTo>
                    <a:pt x="6742" y="609"/>
                  </a:lnTo>
                  <a:lnTo>
                    <a:pt x="6752" y="612"/>
                  </a:lnTo>
                  <a:lnTo>
                    <a:pt x="6762" y="616"/>
                  </a:lnTo>
                  <a:lnTo>
                    <a:pt x="6771" y="619"/>
                  </a:lnTo>
                  <a:lnTo>
                    <a:pt x="6778" y="623"/>
                  </a:lnTo>
                  <a:lnTo>
                    <a:pt x="6786" y="627"/>
                  </a:lnTo>
                  <a:lnTo>
                    <a:pt x="6799" y="636"/>
                  </a:lnTo>
                  <a:lnTo>
                    <a:pt x="6812" y="645"/>
                  </a:lnTo>
                  <a:lnTo>
                    <a:pt x="6827" y="654"/>
                  </a:lnTo>
                  <a:lnTo>
                    <a:pt x="6843" y="661"/>
                  </a:lnTo>
                  <a:lnTo>
                    <a:pt x="6943" y="661"/>
                  </a:lnTo>
                  <a:lnTo>
                    <a:pt x="6945" y="667"/>
                  </a:lnTo>
                  <a:lnTo>
                    <a:pt x="6950" y="673"/>
                  </a:lnTo>
                  <a:lnTo>
                    <a:pt x="6955" y="676"/>
                  </a:lnTo>
                  <a:lnTo>
                    <a:pt x="6961" y="678"/>
                  </a:lnTo>
                  <a:lnTo>
                    <a:pt x="6971" y="680"/>
                  </a:lnTo>
                  <a:lnTo>
                    <a:pt x="6982" y="680"/>
                  </a:lnTo>
                  <a:lnTo>
                    <a:pt x="6989" y="680"/>
                  </a:lnTo>
                  <a:lnTo>
                    <a:pt x="7006" y="680"/>
                  </a:lnTo>
                  <a:lnTo>
                    <a:pt x="7027" y="678"/>
                  </a:lnTo>
                  <a:lnTo>
                    <a:pt x="7049" y="674"/>
                  </a:lnTo>
                  <a:lnTo>
                    <a:pt x="7031" y="668"/>
                  </a:lnTo>
                  <a:lnTo>
                    <a:pt x="7011" y="659"/>
                  </a:lnTo>
                  <a:lnTo>
                    <a:pt x="7002" y="654"/>
                  </a:lnTo>
                  <a:lnTo>
                    <a:pt x="6996" y="647"/>
                  </a:lnTo>
                  <a:lnTo>
                    <a:pt x="6993" y="644"/>
                  </a:lnTo>
                  <a:lnTo>
                    <a:pt x="6991" y="640"/>
                  </a:lnTo>
                  <a:lnTo>
                    <a:pt x="6989" y="636"/>
                  </a:lnTo>
                  <a:lnTo>
                    <a:pt x="6989" y="631"/>
                  </a:lnTo>
                  <a:lnTo>
                    <a:pt x="6990" y="621"/>
                  </a:lnTo>
                  <a:lnTo>
                    <a:pt x="6991" y="614"/>
                  </a:lnTo>
                  <a:lnTo>
                    <a:pt x="6992" y="608"/>
                  </a:lnTo>
                  <a:lnTo>
                    <a:pt x="6992" y="602"/>
                  </a:lnTo>
                  <a:lnTo>
                    <a:pt x="6991" y="593"/>
                  </a:lnTo>
                  <a:lnTo>
                    <a:pt x="6989" y="582"/>
                  </a:lnTo>
                  <a:lnTo>
                    <a:pt x="6975" y="581"/>
                  </a:lnTo>
                  <a:lnTo>
                    <a:pt x="6961" y="579"/>
                  </a:lnTo>
                  <a:lnTo>
                    <a:pt x="6947" y="577"/>
                  </a:lnTo>
                  <a:lnTo>
                    <a:pt x="6934" y="573"/>
                  </a:lnTo>
                  <a:lnTo>
                    <a:pt x="6910" y="564"/>
                  </a:lnTo>
                  <a:lnTo>
                    <a:pt x="6886" y="553"/>
                  </a:lnTo>
                  <a:lnTo>
                    <a:pt x="6861" y="543"/>
                  </a:lnTo>
                  <a:lnTo>
                    <a:pt x="6835" y="535"/>
                  </a:lnTo>
                  <a:lnTo>
                    <a:pt x="6821" y="531"/>
                  </a:lnTo>
                  <a:lnTo>
                    <a:pt x="6807" y="529"/>
                  </a:lnTo>
                  <a:lnTo>
                    <a:pt x="6793" y="527"/>
                  </a:lnTo>
                  <a:lnTo>
                    <a:pt x="6776" y="526"/>
                  </a:lnTo>
                  <a:lnTo>
                    <a:pt x="6769" y="527"/>
                  </a:lnTo>
                  <a:lnTo>
                    <a:pt x="6761" y="531"/>
                  </a:lnTo>
                  <a:lnTo>
                    <a:pt x="6756" y="533"/>
                  </a:lnTo>
                  <a:lnTo>
                    <a:pt x="6753" y="536"/>
                  </a:lnTo>
                  <a:lnTo>
                    <a:pt x="6751" y="540"/>
                  </a:lnTo>
                  <a:lnTo>
                    <a:pt x="6750" y="544"/>
                  </a:lnTo>
                  <a:lnTo>
                    <a:pt x="6751" y="547"/>
                  </a:lnTo>
                  <a:lnTo>
                    <a:pt x="6752" y="548"/>
                  </a:lnTo>
                  <a:lnTo>
                    <a:pt x="6754" y="550"/>
                  </a:lnTo>
                  <a:lnTo>
                    <a:pt x="6757" y="552"/>
                  </a:lnTo>
                  <a:lnTo>
                    <a:pt x="6765" y="555"/>
                  </a:lnTo>
                  <a:lnTo>
                    <a:pt x="6775" y="559"/>
                  </a:lnTo>
                  <a:lnTo>
                    <a:pt x="6785" y="563"/>
                  </a:lnTo>
                  <a:lnTo>
                    <a:pt x="6795" y="567"/>
                  </a:lnTo>
                  <a:lnTo>
                    <a:pt x="6799" y="570"/>
                  </a:lnTo>
                  <a:lnTo>
                    <a:pt x="6803" y="574"/>
                  </a:lnTo>
                  <a:lnTo>
                    <a:pt x="6807" y="577"/>
                  </a:lnTo>
                  <a:lnTo>
                    <a:pt x="6810" y="582"/>
                  </a:lnTo>
                  <a:lnTo>
                    <a:pt x="6778" y="567"/>
                  </a:lnTo>
                  <a:lnTo>
                    <a:pt x="6751" y="552"/>
                  </a:lnTo>
                  <a:lnTo>
                    <a:pt x="6728" y="539"/>
                  </a:lnTo>
                  <a:lnTo>
                    <a:pt x="6706" y="528"/>
                  </a:lnTo>
                  <a:lnTo>
                    <a:pt x="6684" y="517"/>
                  </a:lnTo>
                  <a:lnTo>
                    <a:pt x="6660" y="506"/>
                  </a:lnTo>
                  <a:lnTo>
                    <a:pt x="6631" y="494"/>
                  </a:lnTo>
                  <a:lnTo>
                    <a:pt x="6597" y="483"/>
                  </a:lnTo>
                  <a:lnTo>
                    <a:pt x="6573" y="477"/>
                  </a:lnTo>
                  <a:lnTo>
                    <a:pt x="6548" y="471"/>
                  </a:lnTo>
                  <a:lnTo>
                    <a:pt x="6525" y="466"/>
                  </a:lnTo>
                  <a:lnTo>
                    <a:pt x="6500" y="462"/>
                  </a:lnTo>
                  <a:lnTo>
                    <a:pt x="6454" y="455"/>
                  </a:lnTo>
                  <a:lnTo>
                    <a:pt x="6408" y="450"/>
                  </a:lnTo>
                  <a:lnTo>
                    <a:pt x="6363" y="443"/>
                  </a:lnTo>
                  <a:lnTo>
                    <a:pt x="6318" y="436"/>
                  </a:lnTo>
                  <a:lnTo>
                    <a:pt x="6295" y="432"/>
                  </a:lnTo>
                  <a:lnTo>
                    <a:pt x="6272" y="427"/>
                  </a:lnTo>
                  <a:lnTo>
                    <a:pt x="6249" y="422"/>
                  </a:lnTo>
                  <a:lnTo>
                    <a:pt x="6225" y="415"/>
                  </a:lnTo>
                  <a:lnTo>
                    <a:pt x="6146" y="415"/>
                  </a:lnTo>
                  <a:lnTo>
                    <a:pt x="6133" y="407"/>
                  </a:lnTo>
                  <a:lnTo>
                    <a:pt x="6121" y="402"/>
                  </a:lnTo>
                  <a:lnTo>
                    <a:pt x="6114" y="400"/>
                  </a:lnTo>
                  <a:lnTo>
                    <a:pt x="6106" y="398"/>
                  </a:lnTo>
                  <a:lnTo>
                    <a:pt x="6096" y="397"/>
                  </a:lnTo>
                  <a:lnTo>
                    <a:pt x="6085" y="397"/>
                  </a:lnTo>
                  <a:lnTo>
                    <a:pt x="6071" y="398"/>
                  </a:lnTo>
                  <a:lnTo>
                    <a:pt x="6058" y="400"/>
                  </a:lnTo>
                  <a:lnTo>
                    <a:pt x="6045" y="403"/>
                  </a:lnTo>
                  <a:lnTo>
                    <a:pt x="6033" y="406"/>
                  </a:lnTo>
                  <a:lnTo>
                    <a:pt x="6020" y="410"/>
                  </a:lnTo>
                  <a:lnTo>
                    <a:pt x="6007" y="412"/>
                  </a:lnTo>
                  <a:lnTo>
                    <a:pt x="5993" y="415"/>
                  </a:lnTo>
                  <a:lnTo>
                    <a:pt x="5979" y="415"/>
                  </a:lnTo>
                  <a:lnTo>
                    <a:pt x="5971" y="415"/>
                  </a:lnTo>
                  <a:lnTo>
                    <a:pt x="5960" y="412"/>
                  </a:lnTo>
                  <a:lnTo>
                    <a:pt x="5945" y="409"/>
                  </a:lnTo>
                  <a:lnTo>
                    <a:pt x="5929" y="405"/>
                  </a:lnTo>
                  <a:lnTo>
                    <a:pt x="5913" y="400"/>
                  </a:lnTo>
                  <a:lnTo>
                    <a:pt x="5899" y="395"/>
                  </a:lnTo>
                  <a:lnTo>
                    <a:pt x="5887" y="389"/>
                  </a:lnTo>
                  <a:lnTo>
                    <a:pt x="5880" y="384"/>
                  </a:lnTo>
                  <a:lnTo>
                    <a:pt x="5833" y="384"/>
                  </a:lnTo>
                  <a:lnTo>
                    <a:pt x="5835" y="394"/>
                  </a:lnTo>
                  <a:lnTo>
                    <a:pt x="5838" y="402"/>
                  </a:lnTo>
                  <a:lnTo>
                    <a:pt x="5843" y="410"/>
                  </a:lnTo>
                  <a:lnTo>
                    <a:pt x="5847" y="417"/>
                  </a:lnTo>
                  <a:lnTo>
                    <a:pt x="5853" y="423"/>
                  </a:lnTo>
                  <a:lnTo>
                    <a:pt x="5859" y="429"/>
                  </a:lnTo>
                  <a:lnTo>
                    <a:pt x="5866" y="435"/>
                  </a:lnTo>
                  <a:lnTo>
                    <a:pt x="5872" y="439"/>
                  </a:lnTo>
                  <a:lnTo>
                    <a:pt x="5895" y="454"/>
                  </a:lnTo>
                  <a:lnTo>
                    <a:pt x="5906" y="459"/>
                  </a:lnTo>
                  <a:lnTo>
                    <a:pt x="5883" y="448"/>
                  </a:lnTo>
                  <a:lnTo>
                    <a:pt x="5860" y="435"/>
                  </a:lnTo>
                  <a:lnTo>
                    <a:pt x="5848" y="430"/>
                  </a:lnTo>
                  <a:lnTo>
                    <a:pt x="5834" y="425"/>
                  </a:lnTo>
                  <a:lnTo>
                    <a:pt x="5826" y="424"/>
                  </a:lnTo>
                  <a:lnTo>
                    <a:pt x="5819" y="422"/>
                  </a:lnTo>
                  <a:lnTo>
                    <a:pt x="5810" y="422"/>
                  </a:lnTo>
                  <a:lnTo>
                    <a:pt x="5800" y="421"/>
                  </a:lnTo>
                  <a:lnTo>
                    <a:pt x="5804" y="417"/>
                  </a:lnTo>
                  <a:lnTo>
                    <a:pt x="5807" y="412"/>
                  </a:lnTo>
                  <a:lnTo>
                    <a:pt x="5809" y="405"/>
                  </a:lnTo>
                  <a:lnTo>
                    <a:pt x="5813" y="397"/>
                  </a:lnTo>
                  <a:lnTo>
                    <a:pt x="5796" y="397"/>
                  </a:lnTo>
                  <a:lnTo>
                    <a:pt x="5781" y="396"/>
                  </a:lnTo>
                  <a:lnTo>
                    <a:pt x="5767" y="395"/>
                  </a:lnTo>
                  <a:lnTo>
                    <a:pt x="5754" y="390"/>
                  </a:lnTo>
                  <a:lnTo>
                    <a:pt x="5753" y="395"/>
                  </a:lnTo>
                  <a:lnTo>
                    <a:pt x="5752" y="399"/>
                  </a:lnTo>
                  <a:lnTo>
                    <a:pt x="5751" y="402"/>
                  </a:lnTo>
                  <a:lnTo>
                    <a:pt x="5748" y="405"/>
                  </a:lnTo>
                  <a:lnTo>
                    <a:pt x="5745" y="407"/>
                  </a:lnTo>
                  <a:lnTo>
                    <a:pt x="5742" y="409"/>
                  </a:lnTo>
                  <a:lnTo>
                    <a:pt x="5737" y="411"/>
                  </a:lnTo>
                  <a:lnTo>
                    <a:pt x="5733" y="412"/>
                  </a:lnTo>
                  <a:lnTo>
                    <a:pt x="5724" y="414"/>
                  </a:lnTo>
                  <a:lnTo>
                    <a:pt x="5714" y="415"/>
                  </a:lnTo>
                  <a:lnTo>
                    <a:pt x="5703" y="415"/>
                  </a:lnTo>
                  <a:lnTo>
                    <a:pt x="5693" y="415"/>
                  </a:lnTo>
                  <a:lnTo>
                    <a:pt x="5667" y="415"/>
                  </a:lnTo>
                  <a:lnTo>
                    <a:pt x="5643" y="413"/>
                  </a:lnTo>
                  <a:lnTo>
                    <a:pt x="5621" y="411"/>
                  </a:lnTo>
                  <a:lnTo>
                    <a:pt x="5599" y="409"/>
                  </a:lnTo>
                  <a:lnTo>
                    <a:pt x="5578" y="407"/>
                  </a:lnTo>
                  <a:lnTo>
                    <a:pt x="5557" y="408"/>
                  </a:lnTo>
                  <a:lnTo>
                    <a:pt x="5546" y="409"/>
                  </a:lnTo>
                  <a:lnTo>
                    <a:pt x="5536" y="410"/>
                  </a:lnTo>
                  <a:lnTo>
                    <a:pt x="5525" y="412"/>
                  </a:lnTo>
                  <a:lnTo>
                    <a:pt x="5514" y="415"/>
                  </a:lnTo>
                  <a:lnTo>
                    <a:pt x="5528" y="430"/>
                  </a:lnTo>
                  <a:lnTo>
                    <a:pt x="5539" y="439"/>
                  </a:lnTo>
                  <a:lnTo>
                    <a:pt x="5551" y="450"/>
                  </a:lnTo>
                  <a:lnTo>
                    <a:pt x="5567" y="465"/>
                  </a:lnTo>
                  <a:lnTo>
                    <a:pt x="5531" y="450"/>
                  </a:lnTo>
                  <a:lnTo>
                    <a:pt x="5497" y="437"/>
                  </a:lnTo>
                  <a:lnTo>
                    <a:pt x="5465" y="426"/>
                  </a:lnTo>
                  <a:lnTo>
                    <a:pt x="5433" y="414"/>
                  </a:lnTo>
                  <a:lnTo>
                    <a:pt x="5419" y="407"/>
                  </a:lnTo>
                  <a:lnTo>
                    <a:pt x="5404" y="400"/>
                  </a:lnTo>
                  <a:lnTo>
                    <a:pt x="5388" y="392"/>
                  </a:lnTo>
                  <a:lnTo>
                    <a:pt x="5374" y="383"/>
                  </a:lnTo>
                  <a:lnTo>
                    <a:pt x="5360" y="373"/>
                  </a:lnTo>
                  <a:lnTo>
                    <a:pt x="5344" y="362"/>
                  </a:lnTo>
                  <a:lnTo>
                    <a:pt x="5330" y="350"/>
                  </a:lnTo>
                  <a:lnTo>
                    <a:pt x="5315" y="336"/>
                  </a:lnTo>
                  <a:lnTo>
                    <a:pt x="5109" y="336"/>
                  </a:lnTo>
                  <a:lnTo>
                    <a:pt x="5104" y="337"/>
                  </a:lnTo>
                  <a:lnTo>
                    <a:pt x="5099" y="339"/>
                  </a:lnTo>
                  <a:lnTo>
                    <a:pt x="5094" y="343"/>
                  </a:lnTo>
                  <a:lnTo>
                    <a:pt x="5090" y="348"/>
                  </a:lnTo>
                  <a:lnTo>
                    <a:pt x="5009" y="354"/>
                  </a:lnTo>
                  <a:lnTo>
                    <a:pt x="5003" y="353"/>
                  </a:lnTo>
                  <a:lnTo>
                    <a:pt x="4996" y="353"/>
                  </a:lnTo>
                  <a:lnTo>
                    <a:pt x="4991" y="351"/>
                  </a:lnTo>
                  <a:lnTo>
                    <a:pt x="4986" y="349"/>
                  </a:lnTo>
                  <a:lnTo>
                    <a:pt x="4979" y="344"/>
                  </a:lnTo>
                  <a:lnTo>
                    <a:pt x="4972" y="339"/>
                  </a:lnTo>
                  <a:lnTo>
                    <a:pt x="4964" y="332"/>
                  </a:lnTo>
                  <a:lnTo>
                    <a:pt x="4956" y="327"/>
                  </a:lnTo>
                  <a:lnTo>
                    <a:pt x="4951" y="325"/>
                  </a:lnTo>
                  <a:lnTo>
                    <a:pt x="4945" y="324"/>
                  </a:lnTo>
                  <a:lnTo>
                    <a:pt x="4938" y="323"/>
                  </a:lnTo>
                  <a:lnTo>
                    <a:pt x="4929" y="323"/>
                  </a:lnTo>
                  <a:lnTo>
                    <a:pt x="4924" y="323"/>
                  </a:lnTo>
                  <a:lnTo>
                    <a:pt x="4918" y="324"/>
                  </a:lnTo>
                  <a:lnTo>
                    <a:pt x="4916" y="326"/>
                  </a:lnTo>
                  <a:lnTo>
                    <a:pt x="4913" y="329"/>
                  </a:lnTo>
                  <a:lnTo>
                    <a:pt x="4911" y="331"/>
                  </a:lnTo>
                  <a:lnTo>
                    <a:pt x="4907" y="333"/>
                  </a:lnTo>
                  <a:lnTo>
                    <a:pt x="4903" y="334"/>
                  </a:lnTo>
                  <a:lnTo>
                    <a:pt x="4896" y="336"/>
                  </a:lnTo>
                  <a:lnTo>
                    <a:pt x="4884" y="334"/>
                  </a:lnTo>
                  <a:lnTo>
                    <a:pt x="4873" y="332"/>
                  </a:lnTo>
                  <a:lnTo>
                    <a:pt x="4863" y="328"/>
                  </a:lnTo>
                  <a:lnTo>
                    <a:pt x="4853" y="324"/>
                  </a:lnTo>
                  <a:lnTo>
                    <a:pt x="4836" y="314"/>
                  </a:lnTo>
                  <a:lnTo>
                    <a:pt x="4816" y="304"/>
                  </a:lnTo>
                  <a:lnTo>
                    <a:pt x="4830" y="292"/>
                  </a:lnTo>
                  <a:lnTo>
                    <a:pt x="4826" y="290"/>
                  </a:lnTo>
                  <a:lnTo>
                    <a:pt x="4816" y="286"/>
                  </a:lnTo>
                  <a:lnTo>
                    <a:pt x="4808" y="284"/>
                  </a:lnTo>
                  <a:lnTo>
                    <a:pt x="4799" y="282"/>
                  </a:lnTo>
                  <a:lnTo>
                    <a:pt x="4789" y="281"/>
                  </a:lnTo>
                  <a:lnTo>
                    <a:pt x="4777" y="279"/>
                  </a:lnTo>
                  <a:lnTo>
                    <a:pt x="4766" y="281"/>
                  </a:lnTo>
                  <a:lnTo>
                    <a:pt x="4757" y="281"/>
                  </a:lnTo>
                  <a:lnTo>
                    <a:pt x="4748" y="283"/>
                  </a:lnTo>
                  <a:lnTo>
                    <a:pt x="4740" y="285"/>
                  </a:lnTo>
                  <a:lnTo>
                    <a:pt x="4728" y="290"/>
                  </a:lnTo>
                  <a:lnTo>
                    <a:pt x="4717" y="295"/>
                  </a:lnTo>
                  <a:lnTo>
                    <a:pt x="4710" y="301"/>
                  </a:lnTo>
                  <a:lnTo>
                    <a:pt x="4701" y="306"/>
                  </a:lnTo>
                  <a:lnTo>
                    <a:pt x="4698" y="308"/>
                  </a:lnTo>
                  <a:lnTo>
                    <a:pt x="4693" y="309"/>
                  </a:lnTo>
                  <a:lnTo>
                    <a:pt x="4689" y="310"/>
                  </a:lnTo>
                  <a:lnTo>
                    <a:pt x="4683" y="310"/>
                  </a:lnTo>
                  <a:lnTo>
                    <a:pt x="4670" y="310"/>
                  </a:lnTo>
                  <a:lnTo>
                    <a:pt x="4657" y="310"/>
                  </a:lnTo>
                  <a:lnTo>
                    <a:pt x="4657" y="279"/>
                  </a:lnTo>
                  <a:lnTo>
                    <a:pt x="4650" y="275"/>
                  </a:lnTo>
                  <a:lnTo>
                    <a:pt x="4644" y="272"/>
                  </a:lnTo>
                  <a:lnTo>
                    <a:pt x="4638" y="271"/>
                  </a:lnTo>
                  <a:lnTo>
                    <a:pt x="4633" y="270"/>
                  </a:lnTo>
                  <a:lnTo>
                    <a:pt x="4627" y="271"/>
                  </a:lnTo>
                  <a:lnTo>
                    <a:pt x="4621" y="272"/>
                  </a:lnTo>
                  <a:lnTo>
                    <a:pt x="4613" y="275"/>
                  </a:lnTo>
                  <a:lnTo>
                    <a:pt x="4604" y="279"/>
                  </a:lnTo>
                  <a:lnTo>
                    <a:pt x="4603" y="277"/>
                  </a:lnTo>
                  <a:lnTo>
                    <a:pt x="4601" y="275"/>
                  </a:lnTo>
                  <a:lnTo>
                    <a:pt x="4599" y="273"/>
                  </a:lnTo>
                  <a:lnTo>
                    <a:pt x="4597" y="272"/>
                  </a:lnTo>
                  <a:lnTo>
                    <a:pt x="4589" y="270"/>
                  </a:lnTo>
                  <a:lnTo>
                    <a:pt x="4579" y="268"/>
                  </a:lnTo>
                  <a:lnTo>
                    <a:pt x="4557" y="267"/>
                  </a:lnTo>
                  <a:lnTo>
                    <a:pt x="4532" y="267"/>
                  </a:lnTo>
                  <a:lnTo>
                    <a:pt x="4486" y="271"/>
                  </a:lnTo>
                  <a:lnTo>
                    <a:pt x="4465" y="273"/>
                  </a:lnTo>
                  <a:lnTo>
                    <a:pt x="4398" y="273"/>
                  </a:lnTo>
                  <a:lnTo>
                    <a:pt x="4399" y="276"/>
                  </a:lnTo>
                  <a:lnTo>
                    <a:pt x="4400" y="279"/>
                  </a:lnTo>
                  <a:lnTo>
                    <a:pt x="4402" y="283"/>
                  </a:lnTo>
                  <a:lnTo>
                    <a:pt x="4405" y="285"/>
                  </a:lnTo>
                  <a:lnTo>
                    <a:pt x="4409" y="288"/>
                  </a:lnTo>
                  <a:lnTo>
                    <a:pt x="4412" y="290"/>
                  </a:lnTo>
                  <a:lnTo>
                    <a:pt x="4415" y="292"/>
                  </a:lnTo>
                  <a:lnTo>
                    <a:pt x="4418" y="292"/>
                  </a:lnTo>
                  <a:lnTo>
                    <a:pt x="4420" y="299"/>
                  </a:lnTo>
                  <a:lnTo>
                    <a:pt x="4425" y="307"/>
                  </a:lnTo>
                  <a:lnTo>
                    <a:pt x="4432" y="316"/>
                  </a:lnTo>
                  <a:lnTo>
                    <a:pt x="4438" y="323"/>
                  </a:lnTo>
                  <a:lnTo>
                    <a:pt x="4429" y="323"/>
                  </a:lnTo>
                  <a:lnTo>
                    <a:pt x="4420" y="324"/>
                  </a:lnTo>
                  <a:lnTo>
                    <a:pt x="4412" y="326"/>
                  </a:lnTo>
                  <a:lnTo>
                    <a:pt x="4403" y="329"/>
                  </a:lnTo>
                  <a:lnTo>
                    <a:pt x="4394" y="331"/>
                  </a:lnTo>
                  <a:lnTo>
                    <a:pt x="4383" y="333"/>
                  </a:lnTo>
                  <a:lnTo>
                    <a:pt x="4373" y="334"/>
                  </a:lnTo>
                  <a:lnTo>
                    <a:pt x="4358" y="336"/>
                  </a:lnTo>
                  <a:lnTo>
                    <a:pt x="4337" y="334"/>
                  </a:lnTo>
                  <a:lnTo>
                    <a:pt x="4317" y="331"/>
                  </a:lnTo>
                  <a:lnTo>
                    <a:pt x="4295" y="327"/>
                  </a:lnTo>
                  <a:lnTo>
                    <a:pt x="4272" y="323"/>
                  </a:lnTo>
                  <a:lnTo>
                    <a:pt x="4250" y="318"/>
                  </a:lnTo>
                  <a:lnTo>
                    <a:pt x="4228" y="314"/>
                  </a:lnTo>
                  <a:lnTo>
                    <a:pt x="4206" y="311"/>
                  </a:lnTo>
                  <a:lnTo>
                    <a:pt x="4186" y="310"/>
                  </a:lnTo>
                  <a:lnTo>
                    <a:pt x="4176" y="310"/>
                  </a:lnTo>
                  <a:lnTo>
                    <a:pt x="4166" y="310"/>
                  </a:lnTo>
                  <a:lnTo>
                    <a:pt x="4166" y="348"/>
                  </a:lnTo>
                  <a:lnTo>
                    <a:pt x="4139" y="348"/>
                  </a:lnTo>
                  <a:lnTo>
                    <a:pt x="4131" y="345"/>
                  </a:lnTo>
                  <a:lnTo>
                    <a:pt x="4122" y="342"/>
                  </a:lnTo>
                  <a:lnTo>
                    <a:pt x="4113" y="340"/>
                  </a:lnTo>
                  <a:lnTo>
                    <a:pt x="4102" y="338"/>
                  </a:lnTo>
                  <a:lnTo>
                    <a:pt x="4082" y="333"/>
                  </a:lnTo>
                  <a:lnTo>
                    <a:pt x="4060" y="330"/>
                  </a:lnTo>
                  <a:lnTo>
                    <a:pt x="4039" y="326"/>
                  </a:lnTo>
                  <a:lnTo>
                    <a:pt x="4019" y="321"/>
                  </a:lnTo>
                  <a:lnTo>
                    <a:pt x="4009" y="318"/>
                  </a:lnTo>
                  <a:lnTo>
                    <a:pt x="4000" y="314"/>
                  </a:lnTo>
                  <a:lnTo>
                    <a:pt x="3993" y="310"/>
                  </a:lnTo>
                  <a:lnTo>
                    <a:pt x="3986" y="304"/>
                  </a:lnTo>
                  <a:lnTo>
                    <a:pt x="3946" y="304"/>
                  </a:lnTo>
                  <a:lnTo>
                    <a:pt x="3953" y="317"/>
                  </a:lnTo>
                  <a:lnTo>
                    <a:pt x="3960" y="329"/>
                  </a:lnTo>
                  <a:lnTo>
                    <a:pt x="3941" y="318"/>
                  </a:lnTo>
                  <a:lnTo>
                    <a:pt x="3920" y="305"/>
                  </a:lnTo>
                  <a:lnTo>
                    <a:pt x="3898" y="294"/>
                  </a:lnTo>
                  <a:lnTo>
                    <a:pt x="3880" y="286"/>
                  </a:lnTo>
                  <a:lnTo>
                    <a:pt x="3820" y="286"/>
                  </a:lnTo>
                  <a:lnTo>
                    <a:pt x="3820" y="287"/>
                  </a:lnTo>
                  <a:lnTo>
                    <a:pt x="3819" y="288"/>
                  </a:lnTo>
                  <a:lnTo>
                    <a:pt x="3818" y="288"/>
                  </a:lnTo>
                  <a:lnTo>
                    <a:pt x="3816" y="287"/>
                  </a:lnTo>
                  <a:lnTo>
                    <a:pt x="3809" y="286"/>
                  </a:lnTo>
                  <a:lnTo>
                    <a:pt x="3800" y="283"/>
                  </a:lnTo>
                  <a:lnTo>
                    <a:pt x="3777" y="274"/>
                  </a:lnTo>
                  <a:lnTo>
                    <a:pt x="3752" y="265"/>
                  </a:lnTo>
                  <a:lnTo>
                    <a:pt x="3727" y="256"/>
                  </a:lnTo>
                  <a:lnTo>
                    <a:pt x="3706" y="249"/>
                  </a:lnTo>
                  <a:lnTo>
                    <a:pt x="3698" y="247"/>
                  </a:lnTo>
                  <a:lnTo>
                    <a:pt x="3694" y="246"/>
                  </a:lnTo>
                  <a:lnTo>
                    <a:pt x="3693" y="246"/>
                  </a:lnTo>
                  <a:lnTo>
                    <a:pt x="3692" y="247"/>
                  </a:lnTo>
                  <a:lnTo>
                    <a:pt x="3693" y="248"/>
                  </a:lnTo>
                  <a:lnTo>
                    <a:pt x="3694" y="249"/>
                  </a:lnTo>
                  <a:lnTo>
                    <a:pt x="3677" y="249"/>
                  </a:lnTo>
                  <a:lnTo>
                    <a:pt x="3663" y="251"/>
                  </a:lnTo>
                  <a:lnTo>
                    <a:pt x="3650" y="253"/>
                  </a:lnTo>
                  <a:lnTo>
                    <a:pt x="3637" y="255"/>
                  </a:lnTo>
                  <a:lnTo>
                    <a:pt x="3624" y="257"/>
                  </a:lnTo>
                  <a:lnTo>
                    <a:pt x="3608" y="259"/>
                  </a:lnTo>
                  <a:lnTo>
                    <a:pt x="3593" y="261"/>
                  </a:lnTo>
                  <a:lnTo>
                    <a:pt x="3574" y="261"/>
                  </a:lnTo>
                  <a:lnTo>
                    <a:pt x="3559" y="261"/>
                  </a:lnTo>
                  <a:lnTo>
                    <a:pt x="3544" y="260"/>
                  </a:lnTo>
                  <a:lnTo>
                    <a:pt x="3528" y="258"/>
                  </a:lnTo>
                  <a:lnTo>
                    <a:pt x="3515" y="256"/>
                  </a:lnTo>
                  <a:lnTo>
                    <a:pt x="3488" y="252"/>
                  </a:lnTo>
                  <a:lnTo>
                    <a:pt x="3461" y="246"/>
                  </a:lnTo>
                  <a:lnTo>
                    <a:pt x="3435" y="240"/>
                  </a:lnTo>
                  <a:lnTo>
                    <a:pt x="3408" y="236"/>
                  </a:lnTo>
                  <a:lnTo>
                    <a:pt x="3394" y="234"/>
                  </a:lnTo>
                  <a:lnTo>
                    <a:pt x="3379" y="232"/>
                  </a:lnTo>
                  <a:lnTo>
                    <a:pt x="3365" y="231"/>
                  </a:lnTo>
                  <a:lnTo>
                    <a:pt x="3348" y="231"/>
                  </a:lnTo>
                  <a:lnTo>
                    <a:pt x="3334" y="227"/>
                  </a:lnTo>
                  <a:lnTo>
                    <a:pt x="3313" y="219"/>
                  </a:lnTo>
                  <a:lnTo>
                    <a:pt x="3304" y="216"/>
                  </a:lnTo>
                  <a:lnTo>
                    <a:pt x="3296" y="214"/>
                  </a:lnTo>
                  <a:lnTo>
                    <a:pt x="3293" y="214"/>
                  </a:lnTo>
                  <a:lnTo>
                    <a:pt x="3291" y="215"/>
                  </a:lnTo>
                  <a:lnTo>
                    <a:pt x="3289" y="216"/>
                  </a:lnTo>
                  <a:lnTo>
                    <a:pt x="3289" y="218"/>
                  </a:lnTo>
                  <a:lnTo>
                    <a:pt x="3289" y="221"/>
                  </a:lnTo>
                  <a:lnTo>
                    <a:pt x="3290" y="226"/>
                  </a:lnTo>
                  <a:lnTo>
                    <a:pt x="3292" y="229"/>
                  </a:lnTo>
                  <a:lnTo>
                    <a:pt x="3295" y="233"/>
                  </a:lnTo>
                  <a:lnTo>
                    <a:pt x="3302" y="240"/>
                  </a:lnTo>
                  <a:lnTo>
                    <a:pt x="3310" y="247"/>
                  </a:lnTo>
                  <a:lnTo>
                    <a:pt x="3320" y="252"/>
                  </a:lnTo>
                  <a:lnTo>
                    <a:pt x="3328" y="257"/>
                  </a:lnTo>
                  <a:lnTo>
                    <a:pt x="3336" y="260"/>
                  </a:lnTo>
                  <a:lnTo>
                    <a:pt x="3341" y="261"/>
                  </a:lnTo>
                  <a:lnTo>
                    <a:pt x="3332" y="260"/>
                  </a:lnTo>
                  <a:lnTo>
                    <a:pt x="3323" y="257"/>
                  </a:lnTo>
                  <a:lnTo>
                    <a:pt x="3314" y="255"/>
                  </a:lnTo>
                  <a:lnTo>
                    <a:pt x="3305" y="251"/>
                  </a:lnTo>
                  <a:lnTo>
                    <a:pt x="3290" y="244"/>
                  </a:lnTo>
                  <a:lnTo>
                    <a:pt x="3273" y="235"/>
                  </a:lnTo>
                  <a:lnTo>
                    <a:pt x="3257" y="225"/>
                  </a:lnTo>
                  <a:lnTo>
                    <a:pt x="3239" y="213"/>
                  </a:lnTo>
                  <a:lnTo>
                    <a:pt x="3219" y="203"/>
                  </a:lnTo>
                  <a:lnTo>
                    <a:pt x="3195" y="193"/>
                  </a:lnTo>
                  <a:lnTo>
                    <a:pt x="3198" y="192"/>
                  </a:lnTo>
                  <a:lnTo>
                    <a:pt x="3200" y="190"/>
                  </a:lnTo>
                  <a:lnTo>
                    <a:pt x="3201" y="186"/>
                  </a:lnTo>
                  <a:lnTo>
                    <a:pt x="3201" y="181"/>
                  </a:lnTo>
                  <a:lnTo>
                    <a:pt x="3202" y="173"/>
                  </a:lnTo>
                  <a:lnTo>
                    <a:pt x="3202" y="169"/>
                  </a:lnTo>
                  <a:lnTo>
                    <a:pt x="3169" y="169"/>
                  </a:lnTo>
                  <a:lnTo>
                    <a:pt x="3164" y="170"/>
                  </a:lnTo>
                  <a:lnTo>
                    <a:pt x="3159" y="173"/>
                  </a:lnTo>
                  <a:lnTo>
                    <a:pt x="3154" y="177"/>
                  </a:lnTo>
                  <a:lnTo>
                    <a:pt x="3149" y="181"/>
                  </a:lnTo>
                  <a:lnTo>
                    <a:pt x="3153" y="187"/>
                  </a:lnTo>
                  <a:lnTo>
                    <a:pt x="3156" y="193"/>
                  </a:lnTo>
                  <a:lnTo>
                    <a:pt x="3144" y="196"/>
                  </a:lnTo>
                  <a:lnTo>
                    <a:pt x="3133" y="199"/>
                  </a:lnTo>
                  <a:lnTo>
                    <a:pt x="3122" y="203"/>
                  </a:lnTo>
                  <a:lnTo>
                    <a:pt x="3112" y="206"/>
                  </a:lnTo>
                  <a:lnTo>
                    <a:pt x="3093" y="215"/>
                  </a:lnTo>
                  <a:lnTo>
                    <a:pt x="3076" y="225"/>
                  </a:lnTo>
                  <a:lnTo>
                    <a:pt x="3058" y="235"/>
                  </a:lnTo>
                  <a:lnTo>
                    <a:pt x="3040" y="245"/>
                  </a:lnTo>
                  <a:lnTo>
                    <a:pt x="3030" y="249"/>
                  </a:lnTo>
                  <a:lnTo>
                    <a:pt x="3020" y="253"/>
                  </a:lnTo>
                  <a:lnTo>
                    <a:pt x="3008" y="257"/>
                  </a:lnTo>
                  <a:lnTo>
                    <a:pt x="2997" y="261"/>
                  </a:lnTo>
                  <a:lnTo>
                    <a:pt x="2997" y="257"/>
                  </a:lnTo>
                  <a:lnTo>
                    <a:pt x="2998" y="252"/>
                  </a:lnTo>
                  <a:lnTo>
                    <a:pt x="2999" y="248"/>
                  </a:lnTo>
                  <a:lnTo>
                    <a:pt x="3002" y="243"/>
                  </a:lnTo>
                  <a:lnTo>
                    <a:pt x="3008" y="235"/>
                  </a:lnTo>
                  <a:lnTo>
                    <a:pt x="3016" y="226"/>
                  </a:lnTo>
                  <a:lnTo>
                    <a:pt x="3026" y="217"/>
                  </a:lnTo>
                  <a:lnTo>
                    <a:pt x="3038" y="209"/>
                  </a:lnTo>
                  <a:lnTo>
                    <a:pt x="3052" y="201"/>
                  </a:lnTo>
                  <a:lnTo>
                    <a:pt x="3065" y="193"/>
                  </a:lnTo>
                  <a:lnTo>
                    <a:pt x="3093" y="179"/>
                  </a:lnTo>
                  <a:lnTo>
                    <a:pt x="3122" y="165"/>
                  </a:lnTo>
                  <a:lnTo>
                    <a:pt x="3148" y="154"/>
                  </a:lnTo>
                  <a:lnTo>
                    <a:pt x="3169" y="144"/>
                  </a:lnTo>
                  <a:lnTo>
                    <a:pt x="3157" y="136"/>
                  </a:lnTo>
                  <a:lnTo>
                    <a:pt x="3144" y="129"/>
                  </a:lnTo>
                  <a:lnTo>
                    <a:pt x="3130" y="122"/>
                  </a:lnTo>
                  <a:lnTo>
                    <a:pt x="3114" y="115"/>
                  </a:lnTo>
                  <a:lnTo>
                    <a:pt x="3098" y="107"/>
                  </a:lnTo>
                  <a:lnTo>
                    <a:pt x="3080" y="102"/>
                  </a:lnTo>
                  <a:lnTo>
                    <a:pt x="3063" y="96"/>
                  </a:lnTo>
                  <a:lnTo>
                    <a:pt x="3044" y="91"/>
                  </a:lnTo>
                  <a:lnTo>
                    <a:pt x="3024" y="86"/>
                  </a:lnTo>
                  <a:lnTo>
                    <a:pt x="3004" y="82"/>
                  </a:lnTo>
                  <a:lnTo>
                    <a:pt x="2985" y="79"/>
                  </a:lnTo>
                  <a:lnTo>
                    <a:pt x="2965" y="76"/>
                  </a:lnTo>
                  <a:lnTo>
                    <a:pt x="2944" y="74"/>
                  </a:lnTo>
                  <a:lnTo>
                    <a:pt x="2923" y="72"/>
                  </a:lnTo>
                  <a:lnTo>
                    <a:pt x="2903" y="71"/>
                  </a:lnTo>
                  <a:lnTo>
                    <a:pt x="2884" y="70"/>
                  </a:lnTo>
                  <a:lnTo>
                    <a:pt x="2875" y="71"/>
                  </a:lnTo>
                  <a:lnTo>
                    <a:pt x="2867" y="72"/>
                  </a:lnTo>
                  <a:lnTo>
                    <a:pt x="2862" y="74"/>
                  </a:lnTo>
                  <a:lnTo>
                    <a:pt x="2856" y="76"/>
                  </a:lnTo>
                  <a:lnTo>
                    <a:pt x="2850" y="79"/>
                  </a:lnTo>
                  <a:lnTo>
                    <a:pt x="2843" y="81"/>
                  </a:lnTo>
                  <a:lnTo>
                    <a:pt x="2834" y="82"/>
                  </a:lnTo>
                  <a:lnTo>
                    <a:pt x="2823" y="83"/>
                  </a:lnTo>
                  <a:lnTo>
                    <a:pt x="2723" y="64"/>
                  </a:lnTo>
                  <a:lnTo>
                    <a:pt x="2724" y="58"/>
                  </a:lnTo>
                  <a:lnTo>
                    <a:pt x="2726" y="52"/>
                  </a:lnTo>
                  <a:lnTo>
                    <a:pt x="2729" y="47"/>
                  </a:lnTo>
                  <a:lnTo>
                    <a:pt x="2731" y="42"/>
                  </a:lnTo>
                  <a:lnTo>
                    <a:pt x="2738" y="33"/>
                  </a:lnTo>
                  <a:lnTo>
                    <a:pt x="2744" y="21"/>
                  </a:lnTo>
                  <a:lnTo>
                    <a:pt x="2743" y="19"/>
                  </a:lnTo>
                  <a:lnTo>
                    <a:pt x="2742" y="17"/>
                  </a:lnTo>
                  <a:lnTo>
                    <a:pt x="2739" y="15"/>
                  </a:lnTo>
                  <a:lnTo>
                    <a:pt x="2735" y="13"/>
                  </a:lnTo>
                  <a:lnTo>
                    <a:pt x="2727" y="10"/>
                  </a:lnTo>
                  <a:lnTo>
                    <a:pt x="2717" y="9"/>
                  </a:lnTo>
                  <a:lnTo>
                    <a:pt x="2712" y="5"/>
                  </a:lnTo>
                  <a:lnTo>
                    <a:pt x="2707" y="1"/>
                  </a:lnTo>
                  <a:lnTo>
                    <a:pt x="2701" y="0"/>
                  </a:lnTo>
                  <a:lnTo>
                    <a:pt x="2696" y="0"/>
                  </a:lnTo>
                  <a:lnTo>
                    <a:pt x="2691" y="3"/>
                  </a:lnTo>
                  <a:lnTo>
                    <a:pt x="2687" y="7"/>
                  </a:lnTo>
                  <a:lnTo>
                    <a:pt x="2685" y="13"/>
                  </a:lnTo>
                  <a:lnTo>
                    <a:pt x="2684" y="21"/>
                  </a:lnTo>
                  <a:lnTo>
                    <a:pt x="2667" y="24"/>
                  </a:lnTo>
                  <a:lnTo>
                    <a:pt x="2653" y="29"/>
                  </a:lnTo>
                  <a:lnTo>
                    <a:pt x="2641" y="34"/>
                  </a:lnTo>
                  <a:lnTo>
                    <a:pt x="2630" y="40"/>
                  </a:lnTo>
                  <a:lnTo>
                    <a:pt x="2610" y="53"/>
                  </a:lnTo>
                  <a:lnTo>
                    <a:pt x="2590" y="64"/>
                  </a:lnTo>
                  <a:lnTo>
                    <a:pt x="2618" y="83"/>
                  </a:lnTo>
                  <a:lnTo>
                    <a:pt x="2611" y="83"/>
                  </a:lnTo>
                  <a:lnTo>
                    <a:pt x="2597" y="83"/>
                  </a:lnTo>
                  <a:lnTo>
                    <a:pt x="2575" y="83"/>
                  </a:lnTo>
                  <a:lnTo>
                    <a:pt x="2551" y="83"/>
                  </a:lnTo>
                  <a:lnTo>
                    <a:pt x="2567" y="97"/>
                  </a:lnTo>
                  <a:lnTo>
                    <a:pt x="2587" y="118"/>
                  </a:lnTo>
                  <a:lnTo>
                    <a:pt x="2598" y="128"/>
                  </a:lnTo>
                  <a:lnTo>
                    <a:pt x="2610" y="136"/>
                  </a:lnTo>
                  <a:lnTo>
                    <a:pt x="2617" y="140"/>
                  </a:lnTo>
                  <a:lnTo>
                    <a:pt x="2623" y="142"/>
                  </a:lnTo>
                  <a:lnTo>
                    <a:pt x="2630" y="144"/>
                  </a:lnTo>
                  <a:lnTo>
                    <a:pt x="2638" y="144"/>
                  </a:lnTo>
                  <a:lnTo>
                    <a:pt x="2630" y="144"/>
                  </a:lnTo>
                  <a:lnTo>
                    <a:pt x="2623" y="142"/>
                  </a:lnTo>
                  <a:lnTo>
                    <a:pt x="2618" y="140"/>
                  </a:lnTo>
                  <a:lnTo>
                    <a:pt x="2611" y="137"/>
                  </a:lnTo>
                  <a:lnTo>
                    <a:pt x="2600" y="130"/>
                  </a:lnTo>
                  <a:lnTo>
                    <a:pt x="2590" y="121"/>
                  </a:lnTo>
                  <a:lnTo>
                    <a:pt x="2579" y="110"/>
                  </a:lnTo>
                  <a:lnTo>
                    <a:pt x="2567" y="100"/>
                  </a:lnTo>
                  <a:lnTo>
                    <a:pt x="2561" y="95"/>
                  </a:lnTo>
                  <a:lnTo>
                    <a:pt x="2554" y="90"/>
                  </a:lnTo>
                  <a:lnTo>
                    <a:pt x="2547" y="86"/>
                  </a:lnTo>
                  <a:lnTo>
                    <a:pt x="2538" y="83"/>
                  </a:lnTo>
                  <a:lnTo>
                    <a:pt x="2465" y="114"/>
                  </a:lnTo>
                  <a:lnTo>
                    <a:pt x="2462" y="110"/>
                  </a:lnTo>
                  <a:lnTo>
                    <a:pt x="2455" y="104"/>
                  </a:lnTo>
                  <a:lnTo>
                    <a:pt x="2451" y="100"/>
                  </a:lnTo>
                  <a:lnTo>
                    <a:pt x="2446" y="98"/>
                  </a:lnTo>
                  <a:lnTo>
                    <a:pt x="2439" y="95"/>
                  </a:lnTo>
                  <a:lnTo>
                    <a:pt x="2431" y="95"/>
                  </a:lnTo>
                  <a:lnTo>
                    <a:pt x="2410" y="95"/>
                  </a:lnTo>
                  <a:lnTo>
                    <a:pt x="2391" y="98"/>
                  </a:lnTo>
                  <a:lnTo>
                    <a:pt x="2372" y="101"/>
                  </a:lnTo>
                  <a:lnTo>
                    <a:pt x="2354" y="105"/>
                  </a:lnTo>
                  <a:lnTo>
                    <a:pt x="2319" y="117"/>
                  </a:lnTo>
                  <a:lnTo>
                    <a:pt x="2284" y="129"/>
                  </a:lnTo>
                  <a:lnTo>
                    <a:pt x="2250" y="141"/>
                  </a:lnTo>
                  <a:lnTo>
                    <a:pt x="2214" y="152"/>
                  </a:lnTo>
                  <a:lnTo>
                    <a:pt x="2195" y="156"/>
                  </a:lnTo>
                  <a:lnTo>
                    <a:pt x="2175" y="159"/>
                  </a:lnTo>
                  <a:lnTo>
                    <a:pt x="2155" y="161"/>
                  </a:lnTo>
                  <a:lnTo>
                    <a:pt x="2133" y="162"/>
                  </a:lnTo>
                  <a:lnTo>
                    <a:pt x="2134" y="167"/>
                  </a:lnTo>
                  <a:lnTo>
                    <a:pt x="2137" y="173"/>
                  </a:lnTo>
                  <a:lnTo>
                    <a:pt x="2142" y="178"/>
                  </a:lnTo>
                  <a:lnTo>
                    <a:pt x="2149" y="183"/>
                  </a:lnTo>
                  <a:lnTo>
                    <a:pt x="2157" y="187"/>
                  </a:lnTo>
                  <a:lnTo>
                    <a:pt x="2167" y="190"/>
                  </a:lnTo>
                  <a:lnTo>
                    <a:pt x="2175" y="193"/>
                  </a:lnTo>
                  <a:lnTo>
                    <a:pt x="2185" y="193"/>
                  </a:lnTo>
                  <a:lnTo>
                    <a:pt x="2186" y="198"/>
                  </a:lnTo>
                  <a:lnTo>
                    <a:pt x="2187" y="203"/>
                  </a:lnTo>
                  <a:lnTo>
                    <a:pt x="2190" y="208"/>
                  </a:lnTo>
                  <a:lnTo>
                    <a:pt x="2192" y="213"/>
                  </a:lnTo>
                  <a:lnTo>
                    <a:pt x="2198" y="225"/>
                  </a:lnTo>
                  <a:lnTo>
                    <a:pt x="2207" y="235"/>
                  </a:lnTo>
                  <a:lnTo>
                    <a:pt x="2216" y="244"/>
                  </a:lnTo>
                  <a:lnTo>
                    <a:pt x="2225" y="251"/>
                  </a:lnTo>
                  <a:lnTo>
                    <a:pt x="2233" y="257"/>
                  </a:lnTo>
                  <a:lnTo>
                    <a:pt x="2239" y="261"/>
                  </a:lnTo>
                  <a:lnTo>
                    <a:pt x="2233" y="261"/>
                  </a:lnTo>
                  <a:lnTo>
                    <a:pt x="2227" y="260"/>
                  </a:lnTo>
                  <a:lnTo>
                    <a:pt x="2223" y="259"/>
                  </a:lnTo>
                  <a:lnTo>
                    <a:pt x="2217" y="257"/>
                  </a:lnTo>
                  <a:lnTo>
                    <a:pt x="2214" y="254"/>
                  </a:lnTo>
                  <a:lnTo>
                    <a:pt x="2209" y="251"/>
                  </a:lnTo>
                  <a:lnTo>
                    <a:pt x="2206" y="248"/>
                  </a:lnTo>
                  <a:lnTo>
                    <a:pt x="2203" y="244"/>
                  </a:lnTo>
                  <a:lnTo>
                    <a:pt x="2198" y="236"/>
                  </a:lnTo>
                  <a:lnTo>
                    <a:pt x="2195" y="225"/>
                  </a:lnTo>
                  <a:lnTo>
                    <a:pt x="2193" y="213"/>
                  </a:lnTo>
                  <a:lnTo>
                    <a:pt x="2192" y="200"/>
                  </a:lnTo>
                  <a:lnTo>
                    <a:pt x="2190" y="201"/>
                  </a:lnTo>
                  <a:lnTo>
                    <a:pt x="2186" y="202"/>
                  </a:lnTo>
                  <a:lnTo>
                    <a:pt x="2182" y="202"/>
                  </a:lnTo>
                  <a:lnTo>
                    <a:pt x="2179" y="202"/>
                  </a:lnTo>
                  <a:lnTo>
                    <a:pt x="2169" y="200"/>
                  </a:lnTo>
                  <a:lnTo>
                    <a:pt x="2159" y="200"/>
                  </a:lnTo>
                  <a:lnTo>
                    <a:pt x="2150" y="200"/>
                  </a:lnTo>
                  <a:lnTo>
                    <a:pt x="2141" y="202"/>
                  </a:lnTo>
                  <a:lnTo>
                    <a:pt x="2134" y="205"/>
                  </a:lnTo>
                  <a:lnTo>
                    <a:pt x="2126" y="209"/>
                  </a:lnTo>
                  <a:lnTo>
                    <a:pt x="2118" y="212"/>
                  </a:lnTo>
                  <a:lnTo>
                    <a:pt x="2111" y="215"/>
                  </a:lnTo>
                  <a:lnTo>
                    <a:pt x="2102" y="217"/>
                  </a:lnTo>
                  <a:lnTo>
                    <a:pt x="2093" y="218"/>
                  </a:lnTo>
                  <a:lnTo>
                    <a:pt x="2083" y="217"/>
                  </a:lnTo>
                  <a:lnTo>
                    <a:pt x="2073" y="214"/>
                  </a:lnTo>
                  <a:lnTo>
                    <a:pt x="2066" y="210"/>
                  </a:lnTo>
                  <a:lnTo>
                    <a:pt x="2059" y="206"/>
                  </a:lnTo>
                  <a:lnTo>
                    <a:pt x="2020" y="218"/>
                  </a:lnTo>
                  <a:lnTo>
                    <a:pt x="2013" y="218"/>
                  </a:lnTo>
                  <a:lnTo>
                    <a:pt x="2000" y="219"/>
                  </a:lnTo>
                  <a:lnTo>
                    <a:pt x="1992" y="221"/>
                  </a:lnTo>
                  <a:lnTo>
                    <a:pt x="1985" y="223"/>
                  </a:lnTo>
                  <a:lnTo>
                    <a:pt x="1983" y="225"/>
                  </a:lnTo>
                  <a:lnTo>
                    <a:pt x="1981" y="227"/>
                  </a:lnTo>
                  <a:lnTo>
                    <a:pt x="1980" y="229"/>
                  </a:lnTo>
                  <a:lnTo>
                    <a:pt x="1980" y="231"/>
                  </a:lnTo>
                  <a:lnTo>
                    <a:pt x="1980" y="234"/>
                  </a:lnTo>
                  <a:lnTo>
                    <a:pt x="1982" y="238"/>
                  </a:lnTo>
                  <a:lnTo>
                    <a:pt x="1984" y="242"/>
                  </a:lnTo>
                  <a:lnTo>
                    <a:pt x="1988" y="245"/>
                  </a:lnTo>
                  <a:lnTo>
                    <a:pt x="1996" y="253"/>
                  </a:lnTo>
                  <a:lnTo>
                    <a:pt x="2009" y="261"/>
                  </a:lnTo>
                  <a:lnTo>
                    <a:pt x="2023" y="270"/>
                  </a:lnTo>
                  <a:lnTo>
                    <a:pt x="2038" y="278"/>
                  </a:lnTo>
                  <a:lnTo>
                    <a:pt x="2056" y="287"/>
                  </a:lnTo>
                  <a:lnTo>
                    <a:pt x="2074" y="295"/>
                  </a:lnTo>
                  <a:lnTo>
                    <a:pt x="2112" y="311"/>
                  </a:lnTo>
                  <a:lnTo>
                    <a:pt x="2148" y="324"/>
                  </a:lnTo>
                  <a:lnTo>
                    <a:pt x="2178" y="334"/>
                  </a:lnTo>
                  <a:lnTo>
                    <a:pt x="2198" y="342"/>
                  </a:lnTo>
                  <a:lnTo>
                    <a:pt x="2200" y="352"/>
                  </a:lnTo>
                  <a:lnTo>
                    <a:pt x="2202" y="361"/>
                  </a:lnTo>
                  <a:lnTo>
                    <a:pt x="2204" y="369"/>
                  </a:lnTo>
                  <a:lnTo>
                    <a:pt x="2207" y="376"/>
                  </a:lnTo>
                  <a:lnTo>
                    <a:pt x="2216" y="389"/>
                  </a:lnTo>
                  <a:lnTo>
                    <a:pt x="2226" y="403"/>
                  </a:lnTo>
                  <a:lnTo>
                    <a:pt x="2214" y="405"/>
                  </a:lnTo>
                  <a:lnTo>
                    <a:pt x="2203" y="404"/>
                  </a:lnTo>
                  <a:lnTo>
                    <a:pt x="2193" y="402"/>
                  </a:lnTo>
                  <a:lnTo>
                    <a:pt x="2184" y="399"/>
                  </a:lnTo>
                  <a:lnTo>
                    <a:pt x="2177" y="394"/>
                  </a:lnTo>
                  <a:lnTo>
                    <a:pt x="2169" y="387"/>
                  </a:lnTo>
                  <a:lnTo>
                    <a:pt x="2161" y="381"/>
                  </a:lnTo>
                  <a:lnTo>
                    <a:pt x="2155" y="374"/>
                  </a:lnTo>
                  <a:lnTo>
                    <a:pt x="2142" y="360"/>
                  </a:lnTo>
                  <a:lnTo>
                    <a:pt x="2129" y="345"/>
                  </a:lnTo>
                  <a:lnTo>
                    <a:pt x="2123" y="339"/>
                  </a:lnTo>
                  <a:lnTo>
                    <a:pt x="2115" y="332"/>
                  </a:lnTo>
                  <a:lnTo>
                    <a:pt x="2107" y="327"/>
                  </a:lnTo>
                  <a:lnTo>
                    <a:pt x="2100" y="323"/>
                  </a:lnTo>
                  <a:lnTo>
                    <a:pt x="2065" y="315"/>
                  </a:lnTo>
                  <a:lnTo>
                    <a:pt x="2020" y="305"/>
                  </a:lnTo>
                  <a:lnTo>
                    <a:pt x="2009" y="302"/>
                  </a:lnTo>
                  <a:lnTo>
                    <a:pt x="1999" y="298"/>
                  </a:lnTo>
                  <a:lnTo>
                    <a:pt x="1989" y="293"/>
                  </a:lnTo>
                  <a:lnTo>
                    <a:pt x="1980" y="288"/>
                  </a:lnTo>
                  <a:lnTo>
                    <a:pt x="1972" y="281"/>
                  </a:lnTo>
                  <a:lnTo>
                    <a:pt x="1967" y="273"/>
                  </a:lnTo>
                  <a:lnTo>
                    <a:pt x="1964" y="269"/>
                  </a:lnTo>
                  <a:lnTo>
                    <a:pt x="1962" y="265"/>
                  </a:lnTo>
                  <a:lnTo>
                    <a:pt x="1960" y="260"/>
                  </a:lnTo>
                  <a:lnTo>
                    <a:pt x="1960" y="255"/>
                  </a:lnTo>
                  <a:lnTo>
                    <a:pt x="1947" y="255"/>
                  </a:lnTo>
                  <a:lnTo>
                    <a:pt x="1940" y="255"/>
                  </a:lnTo>
                  <a:lnTo>
                    <a:pt x="1933" y="256"/>
                  </a:lnTo>
                  <a:lnTo>
                    <a:pt x="1927" y="258"/>
                  </a:lnTo>
                  <a:lnTo>
                    <a:pt x="1922" y="261"/>
                  </a:lnTo>
                  <a:lnTo>
                    <a:pt x="1916" y="264"/>
                  </a:lnTo>
                  <a:lnTo>
                    <a:pt x="1910" y="267"/>
                  </a:lnTo>
                  <a:lnTo>
                    <a:pt x="1903" y="270"/>
                  </a:lnTo>
                  <a:lnTo>
                    <a:pt x="1895" y="272"/>
                  </a:lnTo>
                  <a:lnTo>
                    <a:pt x="1887" y="273"/>
                  </a:lnTo>
                  <a:lnTo>
                    <a:pt x="1882" y="287"/>
                  </a:lnTo>
                  <a:lnTo>
                    <a:pt x="1879" y="297"/>
                  </a:lnTo>
                  <a:lnTo>
                    <a:pt x="1877" y="301"/>
                  </a:lnTo>
                  <a:lnTo>
                    <a:pt x="1875" y="305"/>
                  </a:lnTo>
                  <a:lnTo>
                    <a:pt x="1871" y="308"/>
                  </a:lnTo>
                  <a:lnTo>
                    <a:pt x="1867" y="310"/>
                  </a:lnTo>
                  <a:lnTo>
                    <a:pt x="1871" y="316"/>
                  </a:lnTo>
                  <a:lnTo>
                    <a:pt x="1876" y="320"/>
                  </a:lnTo>
                  <a:lnTo>
                    <a:pt x="1882" y="325"/>
                  </a:lnTo>
                  <a:lnTo>
                    <a:pt x="1889" y="328"/>
                  </a:lnTo>
                  <a:lnTo>
                    <a:pt x="1903" y="334"/>
                  </a:lnTo>
                  <a:lnTo>
                    <a:pt x="1921" y="340"/>
                  </a:lnTo>
                  <a:lnTo>
                    <a:pt x="1959" y="349"/>
                  </a:lnTo>
                  <a:lnTo>
                    <a:pt x="2000" y="360"/>
                  </a:lnTo>
                  <a:lnTo>
                    <a:pt x="1954" y="360"/>
                  </a:lnTo>
                  <a:lnTo>
                    <a:pt x="1929" y="354"/>
                  </a:lnTo>
                  <a:lnTo>
                    <a:pt x="1906" y="349"/>
                  </a:lnTo>
                  <a:lnTo>
                    <a:pt x="1886" y="344"/>
                  </a:lnTo>
                  <a:lnTo>
                    <a:pt x="1866" y="338"/>
                  </a:lnTo>
                  <a:lnTo>
                    <a:pt x="1857" y="333"/>
                  </a:lnTo>
                  <a:lnTo>
                    <a:pt x="1849" y="328"/>
                  </a:lnTo>
                  <a:lnTo>
                    <a:pt x="1842" y="322"/>
                  </a:lnTo>
                  <a:lnTo>
                    <a:pt x="1835" y="315"/>
                  </a:lnTo>
                  <a:lnTo>
                    <a:pt x="1828" y="307"/>
                  </a:lnTo>
                  <a:lnTo>
                    <a:pt x="1823" y="298"/>
                  </a:lnTo>
                  <a:lnTo>
                    <a:pt x="1817" y="287"/>
                  </a:lnTo>
                  <a:lnTo>
                    <a:pt x="1814" y="273"/>
                  </a:lnTo>
                  <a:lnTo>
                    <a:pt x="1787" y="273"/>
                  </a:lnTo>
                  <a:lnTo>
                    <a:pt x="1787" y="282"/>
                  </a:lnTo>
                  <a:lnTo>
                    <a:pt x="1786" y="288"/>
                  </a:lnTo>
                  <a:lnTo>
                    <a:pt x="1785" y="293"/>
                  </a:lnTo>
                  <a:lnTo>
                    <a:pt x="1782" y="298"/>
                  </a:lnTo>
                  <a:lnTo>
                    <a:pt x="1776" y="306"/>
                  </a:lnTo>
                  <a:lnTo>
                    <a:pt x="1767" y="316"/>
                  </a:lnTo>
                  <a:lnTo>
                    <a:pt x="1771" y="323"/>
                  </a:lnTo>
                  <a:lnTo>
                    <a:pt x="1775" y="328"/>
                  </a:lnTo>
                  <a:lnTo>
                    <a:pt x="1779" y="332"/>
                  </a:lnTo>
                  <a:lnTo>
                    <a:pt x="1785" y="336"/>
                  </a:lnTo>
                  <a:lnTo>
                    <a:pt x="1793" y="342"/>
                  </a:lnTo>
                  <a:lnTo>
                    <a:pt x="1803" y="346"/>
                  </a:lnTo>
                  <a:lnTo>
                    <a:pt x="1813" y="351"/>
                  </a:lnTo>
                  <a:lnTo>
                    <a:pt x="1823" y="358"/>
                  </a:lnTo>
                  <a:lnTo>
                    <a:pt x="1827" y="363"/>
                  </a:lnTo>
                  <a:lnTo>
                    <a:pt x="1832" y="369"/>
                  </a:lnTo>
                  <a:lnTo>
                    <a:pt x="1836" y="376"/>
                  </a:lnTo>
                  <a:lnTo>
                    <a:pt x="1841" y="384"/>
                  </a:lnTo>
                  <a:lnTo>
                    <a:pt x="1842" y="389"/>
                  </a:lnTo>
                  <a:lnTo>
                    <a:pt x="1843" y="396"/>
                  </a:lnTo>
                  <a:lnTo>
                    <a:pt x="1844" y="402"/>
                  </a:lnTo>
                  <a:lnTo>
                    <a:pt x="1844" y="409"/>
                  </a:lnTo>
                  <a:lnTo>
                    <a:pt x="1844" y="415"/>
                  </a:lnTo>
                  <a:lnTo>
                    <a:pt x="1844" y="420"/>
                  </a:lnTo>
                  <a:lnTo>
                    <a:pt x="1845" y="424"/>
                  </a:lnTo>
                  <a:lnTo>
                    <a:pt x="1847" y="427"/>
                  </a:lnTo>
                  <a:lnTo>
                    <a:pt x="1859" y="436"/>
                  </a:lnTo>
                  <a:lnTo>
                    <a:pt x="1868" y="444"/>
                  </a:lnTo>
                  <a:lnTo>
                    <a:pt x="1872" y="448"/>
                  </a:lnTo>
                  <a:lnTo>
                    <a:pt x="1878" y="451"/>
                  </a:lnTo>
                  <a:lnTo>
                    <a:pt x="1884" y="452"/>
                  </a:lnTo>
                  <a:lnTo>
                    <a:pt x="1893" y="453"/>
                  </a:lnTo>
                  <a:lnTo>
                    <a:pt x="1902" y="452"/>
                  </a:lnTo>
                  <a:lnTo>
                    <a:pt x="1910" y="450"/>
                  </a:lnTo>
                  <a:lnTo>
                    <a:pt x="1917" y="446"/>
                  </a:lnTo>
                  <a:lnTo>
                    <a:pt x="1923" y="443"/>
                  </a:lnTo>
                  <a:lnTo>
                    <a:pt x="1929" y="439"/>
                  </a:lnTo>
                  <a:lnTo>
                    <a:pt x="1936" y="436"/>
                  </a:lnTo>
                  <a:lnTo>
                    <a:pt x="1944" y="434"/>
                  </a:lnTo>
                  <a:lnTo>
                    <a:pt x="1954" y="433"/>
                  </a:lnTo>
                  <a:lnTo>
                    <a:pt x="1961" y="434"/>
                  </a:lnTo>
                  <a:lnTo>
                    <a:pt x="1970" y="435"/>
                  </a:lnTo>
                  <a:lnTo>
                    <a:pt x="1978" y="437"/>
                  </a:lnTo>
                  <a:lnTo>
                    <a:pt x="1985" y="439"/>
                  </a:lnTo>
                  <a:lnTo>
                    <a:pt x="1999" y="445"/>
                  </a:lnTo>
                  <a:lnTo>
                    <a:pt x="2013" y="453"/>
                  </a:lnTo>
                  <a:lnTo>
                    <a:pt x="2027" y="459"/>
                  </a:lnTo>
                  <a:lnTo>
                    <a:pt x="2041" y="465"/>
                  </a:lnTo>
                  <a:lnTo>
                    <a:pt x="2048" y="467"/>
                  </a:lnTo>
                  <a:lnTo>
                    <a:pt x="2056" y="469"/>
                  </a:lnTo>
                  <a:lnTo>
                    <a:pt x="2065" y="470"/>
                  </a:lnTo>
                  <a:lnTo>
                    <a:pt x="2073" y="471"/>
                  </a:lnTo>
                  <a:lnTo>
                    <a:pt x="2076" y="482"/>
                  </a:lnTo>
                  <a:lnTo>
                    <a:pt x="2078" y="492"/>
                  </a:lnTo>
                  <a:lnTo>
                    <a:pt x="2082" y="503"/>
                  </a:lnTo>
                  <a:lnTo>
                    <a:pt x="2086" y="511"/>
                  </a:lnTo>
                  <a:lnTo>
                    <a:pt x="2090" y="515"/>
                  </a:lnTo>
                  <a:lnTo>
                    <a:pt x="2093" y="518"/>
                  </a:lnTo>
                  <a:lnTo>
                    <a:pt x="2097" y="522"/>
                  </a:lnTo>
                  <a:lnTo>
                    <a:pt x="2102" y="525"/>
                  </a:lnTo>
                  <a:lnTo>
                    <a:pt x="2106" y="527"/>
                  </a:lnTo>
                  <a:lnTo>
                    <a:pt x="2113" y="529"/>
                  </a:lnTo>
                  <a:lnTo>
                    <a:pt x="2118" y="531"/>
                  </a:lnTo>
                  <a:lnTo>
                    <a:pt x="2126" y="532"/>
                  </a:lnTo>
                  <a:lnTo>
                    <a:pt x="2111" y="532"/>
                  </a:lnTo>
                  <a:lnTo>
                    <a:pt x="2100" y="532"/>
                  </a:lnTo>
                  <a:lnTo>
                    <a:pt x="2093" y="532"/>
                  </a:lnTo>
                  <a:lnTo>
                    <a:pt x="2086" y="531"/>
                  </a:lnTo>
                  <a:lnTo>
                    <a:pt x="2081" y="530"/>
                  </a:lnTo>
                  <a:lnTo>
                    <a:pt x="2076" y="529"/>
                  </a:lnTo>
                  <a:lnTo>
                    <a:pt x="2067" y="524"/>
                  </a:lnTo>
                  <a:lnTo>
                    <a:pt x="2059" y="519"/>
                  </a:lnTo>
                  <a:lnTo>
                    <a:pt x="2052" y="513"/>
                  </a:lnTo>
                  <a:lnTo>
                    <a:pt x="2046" y="506"/>
                  </a:lnTo>
                  <a:lnTo>
                    <a:pt x="2040" y="497"/>
                  </a:lnTo>
                  <a:lnTo>
                    <a:pt x="2035" y="489"/>
                  </a:lnTo>
                  <a:lnTo>
                    <a:pt x="2030" y="481"/>
                  </a:lnTo>
                  <a:lnTo>
                    <a:pt x="2024" y="473"/>
                  </a:lnTo>
                  <a:lnTo>
                    <a:pt x="2017" y="466"/>
                  </a:lnTo>
                  <a:lnTo>
                    <a:pt x="2011" y="460"/>
                  </a:lnTo>
                  <a:lnTo>
                    <a:pt x="2002" y="454"/>
                  </a:lnTo>
                  <a:lnTo>
                    <a:pt x="1992" y="450"/>
                  </a:lnTo>
                  <a:lnTo>
                    <a:pt x="1980" y="448"/>
                  </a:lnTo>
                  <a:lnTo>
                    <a:pt x="1967" y="446"/>
                  </a:lnTo>
                  <a:lnTo>
                    <a:pt x="1959" y="446"/>
                  </a:lnTo>
                  <a:lnTo>
                    <a:pt x="1953" y="449"/>
                  </a:lnTo>
                  <a:lnTo>
                    <a:pt x="1946" y="451"/>
                  </a:lnTo>
                  <a:lnTo>
                    <a:pt x="1939" y="453"/>
                  </a:lnTo>
                  <a:lnTo>
                    <a:pt x="1927" y="459"/>
                  </a:lnTo>
                  <a:lnTo>
                    <a:pt x="1913" y="465"/>
                  </a:lnTo>
                  <a:lnTo>
                    <a:pt x="1918" y="477"/>
                  </a:lnTo>
                  <a:lnTo>
                    <a:pt x="1932" y="499"/>
                  </a:lnTo>
                  <a:lnTo>
                    <a:pt x="1939" y="512"/>
                  </a:lnTo>
                  <a:lnTo>
                    <a:pt x="1947" y="523"/>
                  </a:lnTo>
                  <a:lnTo>
                    <a:pt x="1954" y="532"/>
                  </a:lnTo>
                  <a:lnTo>
                    <a:pt x="1960" y="538"/>
                  </a:lnTo>
                  <a:lnTo>
                    <a:pt x="1945" y="554"/>
                  </a:lnTo>
                  <a:lnTo>
                    <a:pt x="1929" y="573"/>
                  </a:lnTo>
                  <a:lnTo>
                    <a:pt x="1924" y="578"/>
                  </a:lnTo>
                  <a:lnTo>
                    <a:pt x="1918" y="581"/>
                  </a:lnTo>
                  <a:lnTo>
                    <a:pt x="1913" y="585"/>
                  </a:lnTo>
                  <a:lnTo>
                    <a:pt x="1906" y="588"/>
                  </a:lnTo>
                  <a:lnTo>
                    <a:pt x="1900" y="590"/>
                  </a:lnTo>
                  <a:lnTo>
                    <a:pt x="1892" y="592"/>
                  </a:lnTo>
                  <a:lnTo>
                    <a:pt x="1883" y="593"/>
                  </a:lnTo>
                  <a:lnTo>
                    <a:pt x="1873" y="594"/>
                  </a:lnTo>
                  <a:lnTo>
                    <a:pt x="1855" y="595"/>
                  </a:lnTo>
                  <a:lnTo>
                    <a:pt x="1838" y="597"/>
                  </a:lnTo>
                  <a:lnTo>
                    <a:pt x="1823" y="600"/>
                  </a:lnTo>
                  <a:lnTo>
                    <a:pt x="1810" y="603"/>
                  </a:lnTo>
                  <a:lnTo>
                    <a:pt x="1797" y="604"/>
                  </a:lnTo>
                  <a:lnTo>
                    <a:pt x="1785" y="604"/>
                  </a:lnTo>
                  <a:lnTo>
                    <a:pt x="1779" y="603"/>
                  </a:lnTo>
                  <a:lnTo>
                    <a:pt x="1772" y="601"/>
                  </a:lnTo>
                  <a:lnTo>
                    <a:pt x="1767" y="598"/>
                  </a:lnTo>
                  <a:lnTo>
                    <a:pt x="1760" y="594"/>
                  </a:lnTo>
                  <a:lnTo>
                    <a:pt x="1778" y="593"/>
                  </a:lnTo>
                  <a:lnTo>
                    <a:pt x="1793" y="591"/>
                  </a:lnTo>
                  <a:lnTo>
                    <a:pt x="1806" y="589"/>
                  </a:lnTo>
                  <a:lnTo>
                    <a:pt x="1821" y="588"/>
                  </a:lnTo>
                  <a:lnTo>
                    <a:pt x="1826" y="587"/>
                  </a:lnTo>
                  <a:lnTo>
                    <a:pt x="1832" y="586"/>
                  </a:lnTo>
                  <a:lnTo>
                    <a:pt x="1837" y="585"/>
                  </a:lnTo>
                  <a:lnTo>
                    <a:pt x="1843" y="583"/>
                  </a:lnTo>
                  <a:lnTo>
                    <a:pt x="1847" y="580"/>
                  </a:lnTo>
                  <a:lnTo>
                    <a:pt x="1852" y="577"/>
                  </a:lnTo>
                  <a:lnTo>
                    <a:pt x="1856" y="573"/>
                  </a:lnTo>
                  <a:lnTo>
                    <a:pt x="1859" y="569"/>
                  </a:lnTo>
                  <a:lnTo>
                    <a:pt x="1866" y="560"/>
                  </a:lnTo>
                  <a:lnTo>
                    <a:pt x="1870" y="548"/>
                  </a:lnTo>
                  <a:lnTo>
                    <a:pt x="1872" y="538"/>
                  </a:lnTo>
                  <a:lnTo>
                    <a:pt x="1873" y="526"/>
                  </a:lnTo>
                  <a:lnTo>
                    <a:pt x="1873" y="520"/>
                  </a:lnTo>
                  <a:lnTo>
                    <a:pt x="1873" y="512"/>
                  </a:lnTo>
                  <a:lnTo>
                    <a:pt x="1873" y="499"/>
                  </a:lnTo>
                  <a:lnTo>
                    <a:pt x="1873" y="483"/>
                  </a:lnTo>
                  <a:lnTo>
                    <a:pt x="1860" y="480"/>
                  </a:lnTo>
                  <a:lnTo>
                    <a:pt x="1849" y="476"/>
                  </a:lnTo>
                  <a:lnTo>
                    <a:pt x="1839" y="470"/>
                  </a:lnTo>
                  <a:lnTo>
                    <a:pt x="1832" y="464"/>
                  </a:lnTo>
                  <a:lnTo>
                    <a:pt x="1824" y="457"/>
                  </a:lnTo>
                  <a:lnTo>
                    <a:pt x="1817" y="449"/>
                  </a:lnTo>
                  <a:lnTo>
                    <a:pt x="1812" y="440"/>
                  </a:lnTo>
                  <a:lnTo>
                    <a:pt x="1806" y="431"/>
                  </a:lnTo>
                  <a:lnTo>
                    <a:pt x="1796" y="413"/>
                  </a:lnTo>
                  <a:lnTo>
                    <a:pt x="1785" y="396"/>
                  </a:lnTo>
                  <a:lnTo>
                    <a:pt x="1778" y="387"/>
                  </a:lnTo>
                  <a:lnTo>
                    <a:pt x="1771" y="379"/>
                  </a:lnTo>
                  <a:lnTo>
                    <a:pt x="1764" y="372"/>
                  </a:lnTo>
                  <a:lnTo>
                    <a:pt x="1754" y="366"/>
                  </a:lnTo>
                  <a:lnTo>
                    <a:pt x="1708" y="348"/>
                  </a:lnTo>
                  <a:lnTo>
                    <a:pt x="1705" y="342"/>
                  </a:lnTo>
                  <a:lnTo>
                    <a:pt x="1707" y="333"/>
                  </a:lnTo>
                  <a:lnTo>
                    <a:pt x="1708" y="324"/>
                  </a:lnTo>
                  <a:lnTo>
                    <a:pt x="1709" y="313"/>
                  </a:lnTo>
                  <a:lnTo>
                    <a:pt x="1710" y="303"/>
                  </a:lnTo>
                  <a:lnTo>
                    <a:pt x="1709" y="294"/>
                  </a:lnTo>
                  <a:lnTo>
                    <a:pt x="1708" y="290"/>
                  </a:lnTo>
                  <a:lnTo>
                    <a:pt x="1707" y="286"/>
                  </a:lnTo>
                  <a:lnTo>
                    <a:pt x="1704" y="283"/>
                  </a:lnTo>
                  <a:lnTo>
                    <a:pt x="1701" y="279"/>
                  </a:lnTo>
                  <a:lnTo>
                    <a:pt x="1698" y="276"/>
                  </a:lnTo>
                  <a:lnTo>
                    <a:pt x="1693" y="273"/>
                  </a:lnTo>
                  <a:lnTo>
                    <a:pt x="1689" y="271"/>
                  </a:lnTo>
                  <a:lnTo>
                    <a:pt x="1682" y="269"/>
                  </a:lnTo>
                  <a:lnTo>
                    <a:pt x="1669" y="266"/>
                  </a:lnTo>
                  <a:lnTo>
                    <a:pt x="1654" y="263"/>
                  </a:lnTo>
                  <a:lnTo>
                    <a:pt x="1618" y="261"/>
                  </a:lnTo>
                  <a:lnTo>
                    <a:pt x="1581" y="261"/>
                  </a:lnTo>
                  <a:lnTo>
                    <a:pt x="1596" y="257"/>
                  </a:lnTo>
                  <a:lnTo>
                    <a:pt x="1609" y="253"/>
                  </a:lnTo>
                  <a:lnTo>
                    <a:pt x="1613" y="249"/>
                  </a:lnTo>
                  <a:lnTo>
                    <a:pt x="1618" y="245"/>
                  </a:lnTo>
                  <a:lnTo>
                    <a:pt x="1620" y="239"/>
                  </a:lnTo>
                  <a:lnTo>
                    <a:pt x="1621" y="231"/>
                  </a:lnTo>
                  <a:lnTo>
                    <a:pt x="1608" y="231"/>
                  </a:lnTo>
                  <a:lnTo>
                    <a:pt x="1596" y="231"/>
                  </a:lnTo>
                  <a:lnTo>
                    <a:pt x="1581" y="231"/>
                  </a:lnTo>
                  <a:lnTo>
                    <a:pt x="1562" y="231"/>
                  </a:lnTo>
                  <a:lnTo>
                    <a:pt x="1559" y="246"/>
                  </a:lnTo>
                  <a:lnTo>
                    <a:pt x="1555" y="263"/>
                  </a:lnTo>
                  <a:lnTo>
                    <a:pt x="1550" y="279"/>
                  </a:lnTo>
                  <a:lnTo>
                    <a:pt x="1548" y="292"/>
                  </a:lnTo>
                  <a:lnTo>
                    <a:pt x="1548" y="294"/>
                  </a:lnTo>
                  <a:lnTo>
                    <a:pt x="1550" y="295"/>
                  </a:lnTo>
                  <a:lnTo>
                    <a:pt x="1552" y="295"/>
                  </a:lnTo>
                  <a:lnTo>
                    <a:pt x="1555" y="295"/>
                  </a:lnTo>
                  <a:lnTo>
                    <a:pt x="1559" y="293"/>
                  </a:lnTo>
                  <a:lnTo>
                    <a:pt x="1562" y="292"/>
                  </a:lnTo>
                  <a:lnTo>
                    <a:pt x="1562" y="323"/>
                  </a:lnTo>
                  <a:lnTo>
                    <a:pt x="1552" y="327"/>
                  </a:lnTo>
                  <a:lnTo>
                    <a:pt x="1543" y="331"/>
                  </a:lnTo>
                  <a:lnTo>
                    <a:pt x="1537" y="332"/>
                  </a:lnTo>
                  <a:lnTo>
                    <a:pt x="1531" y="334"/>
                  </a:lnTo>
                  <a:lnTo>
                    <a:pt x="1524" y="334"/>
                  </a:lnTo>
                  <a:lnTo>
                    <a:pt x="1514" y="336"/>
                  </a:lnTo>
                  <a:lnTo>
                    <a:pt x="1514" y="345"/>
                  </a:lnTo>
                  <a:lnTo>
                    <a:pt x="1514" y="354"/>
                  </a:lnTo>
                  <a:lnTo>
                    <a:pt x="1532" y="375"/>
                  </a:lnTo>
                  <a:lnTo>
                    <a:pt x="1555" y="404"/>
                  </a:lnTo>
                  <a:lnTo>
                    <a:pt x="1562" y="411"/>
                  </a:lnTo>
                  <a:lnTo>
                    <a:pt x="1569" y="418"/>
                  </a:lnTo>
                  <a:lnTo>
                    <a:pt x="1577" y="424"/>
                  </a:lnTo>
                  <a:lnTo>
                    <a:pt x="1585" y="429"/>
                  </a:lnTo>
                  <a:lnTo>
                    <a:pt x="1593" y="433"/>
                  </a:lnTo>
                  <a:lnTo>
                    <a:pt x="1602" y="437"/>
                  </a:lnTo>
                  <a:lnTo>
                    <a:pt x="1611" y="439"/>
                  </a:lnTo>
                  <a:lnTo>
                    <a:pt x="1621" y="439"/>
                  </a:lnTo>
                  <a:lnTo>
                    <a:pt x="1622" y="445"/>
                  </a:lnTo>
                  <a:lnTo>
                    <a:pt x="1623" y="451"/>
                  </a:lnTo>
                  <a:lnTo>
                    <a:pt x="1625" y="455"/>
                  </a:lnTo>
                  <a:lnTo>
                    <a:pt x="1629" y="458"/>
                  </a:lnTo>
                  <a:lnTo>
                    <a:pt x="1636" y="465"/>
                  </a:lnTo>
                  <a:lnTo>
                    <a:pt x="1645" y="471"/>
                  </a:lnTo>
                  <a:lnTo>
                    <a:pt x="1654" y="477"/>
                  </a:lnTo>
                  <a:lnTo>
                    <a:pt x="1663" y="483"/>
                  </a:lnTo>
                  <a:lnTo>
                    <a:pt x="1667" y="487"/>
                  </a:lnTo>
                  <a:lnTo>
                    <a:pt x="1670" y="491"/>
                  </a:lnTo>
                  <a:lnTo>
                    <a:pt x="1673" y="496"/>
                  </a:lnTo>
                  <a:lnTo>
                    <a:pt x="1674" y="501"/>
                  </a:lnTo>
                  <a:lnTo>
                    <a:pt x="1667" y="501"/>
                  </a:lnTo>
                  <a:lnTo>
                    <a:pt x="1654" y="501"/>
                  </a:lnTo>
                  <a:lnTo>
                    <a:pt x="1645" y="499"/>
                  </a:lnTo>
                  <a:lnTo>
                    <a:pt x="1625" y="494"/>
                  </a:lnTo>
                  <a:lnTo>
                    <a:pt x="1599" y="487"/>
                  </a:lnTo>
                  <a:lnTo>
                    <a:pt x="1568" y="478"/>
                  </a:lnTo>
                  <a:lnTo>
                    <a:pt x="1539" y="468"/>
                  </a:lnTo>
                  <a:lnTo>
                    <a:pt x="1513" y="458"/>
                  </a:lnTo>
                  <a:lnTo>
                    <a:pt x="1502" y="453"/>
                  </a:lnTo>
                  <a:lnTo>
                    <a:pt x="1495" y="448"/>
                  </a:lnTo>
                  <a:lnTo>
                    <a:pt x="1492" y="445"/>
                  </a:lnTo>
                  <a:lnTo>
                    <a:pt x="1490" y="443"/>
                  </a:lnTo>
                  <a:lnTo>
                    <a:pt x="1488" y="441"/>
                  </a:lnTo>
                  <a:lnTo>
                    <a:pt x="1488" y="439"/>
                  </a:lnTo>
                  <a:lnTo>
                    <a:pt x="1467" y="439"/>
                  </a:lnTo>
                  <a:lnTo>
                    <a:pt x="1432" y="436"/>
                  </a:lnTo>
                  <a:lnTo>
                    <a:pt x="1389" y="432"/>
                  </a:lnTo>
                  <a:lnTo>
                    <a:pt x="1343" y="425"/>
                  </a:lnTo>
                  <a:lnTo>
                    <a:pt x="1320" y="421"/>
                  </a:lnTo>
                  <a:lnTo>
                    <a:pt x="1298" y="417"/>
                  </a:lnTo>
                  <a:lnTo>
                    <a:pt x="1277" y="412"/>
                  </a:lnTo>
                  <a:lnTo>
                    <a:pt x="1260" y="406"/>
                  </a:lnTo>
                  <a:lnTo>
                    <a:pt x="1251" y="403"/>
                  </a:lnTo>
                  <a:lnTo>
                    <a:pt x="1244" y="400"/>
                  </a:lnTo>
                  <a:lnTo>
                    <a:pt x="1238" y="397"/>
                  </a:lnTo>
                  <a:lnTo>
                    <a:pt x="1232" y="394"/>
                  </a:lnTo>
                  <a:lnTo>
                    <a:pt x="1228" y="389"/>
                  </a:lnTo>
                  <a:lnTo>
                    <a:pt x="1225" y="386"/>
                  </a:lnTo>
                  <a:lnTo>
                    <a:pt x="1223" y="382"/>
                  </a:lnTo>
                  <a:lnTo>
                    <a:pt x="1222" y="378"/>
                  </a:lnTo>
                  <a:lnTo>
                    <a:pt x="1210" y="381"/>
                  </a:lnTo>
                  <a:lnTo>
                    <a:pt x="1203" y="384"/>
                  </a:lnTo>
                  <a:lnTo>
                    <a:pt x="1203" y="389"/>
                  </a:lnTo>
                  <a:lnTo>
                    <a:pt x="1204" y="395"/>
                  </a:lnTo>
                  <a:lnTo>
                    <a:pt x="1205" y="399"/>
                  </a:lnTo>
                  <a:lnTo>
                    <a:pt x="1207" y="403"/>
                  </a:lnTo>
                  <a:lnTo>
                    <a:pt x="1211" y="410"/>
                  </a:lnTo>
                  <a:lnTo>
                    <a:pt x="1218" y="416"/>
                  </a:lnTo>
                  <a:lnTo>
                    <a:pt x="1225" y="421"/>
                  </a:lnTo>
                  <a:lnTo>
                    <a:pt x="1233" y="425"/>
                  </a:lnTo>
                  <a:lnTo>
                    <a:pt x="1243" y="429"/>
                  </a:lnTo>
                  <a:lnTo>
                    <a:pt x="1253" y="433"/>
                  </a:lnTo>
                  <a:lnTo>
                    <a:pt x="1274" y="442"/>
                  </a:lnTo>
                  <a:lnTo>
                    <a:pt x="1295" y="452"/>
                  </a:lnTo>
                  <a:lnTo>
                    <a:pt x="1305" y="458"/>
                  </a:lnTo>
                  <a:lnTo>
                    <a:pt x="1313" y="465"/>
                  </a:lnTo>
                  <a:lnTo>
                    <a:pt x="1322" y="473"/>
                  </a:lnTo>
                  <a:lnTo>
                    <a:pt x="1329" y="483"/>
                  </a:lnTo>
                  <a:lnTo>
                    <a:pt x="1319" y="483"/>
                  </a:lnTo>
                  <a:lnTo>
                    <a:pt x="1309" y="483"/>
                  </a:lnTo>
                  <a:lnTo>
                    <a:pt x="1297" y="481"/>
                  </a:lnTo>
                  <a:lnTo>
                    <a:pt x="1281" y="477"/>
                  </a:lnTo>
                  <a:lnTo>
                    <a:pt x="1272" y="475"/>
                  </a:lnTo>
                  <a:lnTo>
                    <a:pt x="1262" y="473"/>
                  </a:lnTo>
                  <a:lnTo>
                    <a:pt x="1252" y="471"/>
                  </a:lnTo>
                  <a:lnTo>
                    <a:pt x="1242" y="471"/>
                  </a:lnTo>
                  <a:lnTo>
                    <a:pt x="1232" y="471"/>
                  </a:lnTo>
                  <a:lnTo>
                    <a:pt x="1221" y="473"/>
                  </a:lnTo>
                  <a:lnTo>
                    <a:pt x="1210" y="475"/>
                  </a:lnTo>
                  <a:lnTo>
                    <a:pt x="1198" y="477"/>
                  </a:lnTo>
                  <a:lnTo>
                    <a:pt x="1174" y="484"/>
                  </a:lnTo>
                  <a:lnTo>
                    <a:pt x="1149" y="492"/>
                  </a:lnTo>
                  <a:lnTo>
                    <a:pt x="1122" y="500"/>
                  </a:lnTo>
                  <a:lnTo>
                    <a:pt x="1097" y="508"/>
                  </a:lnTo>
                  <a:lnTo>
                    <a:pt x="1085" y="510"/>
                  </a:lnTo>
                  <a:lnTo>
                    <a:pt x="1073" y="512"/>
                  </a:lnTo>
                  <a:lnTo>
                    <a:pt x="1061" y="514"/>
                  </a:lnTo>
                  <a:lnTo>
                    <a:pt x="1050" y="514"/>
                  </a:lnTo>
                  <a:lnTo>
                    <a:pt x="1046" y="513"/>
                  </a:lnTo>
                  <a:lnTo>
                    <a:pt x="1042" y="511"/>
                  </a:lnTo>
                  <a:lnTo>
                    <a:pt x="1040" y="507"/>
                  </a:lnTo>
                  <a:lnTo>
                    <a:pt x="1040" y="503"/>
                  </a:lnTo>
                  <a:lnTo>
                    <a:pt x="1040" y="496"/>
                  </a:lnTo>
                  <a:lnTo>
                    <a:pt x="1042" y="490"/>
                  </a:lnTo>
                  <a:lnTo>
                    <a:pt x="1046" y="484"/>
                  </a:lnTo>
                  <a:lnTo>
                    <a:pt x="1050" y="477"/>
                  </a:lnTo>
                  <a:lnTo>
                    <a:pt x="1040" y="473"/>
                  </a:lnTo>
                  <a:lnTo>
                    <a:pt x="1030" y="472"/>
                  </a:lnTo>
                  <a:lnTo>
                    <a:pt x="1019" y="471"/>
                  </a:lnTo>
                  <a:lnTo>
                    <a:pt x="1009" y="471"/>
                  </a:lnTo>
                  <a:lnTo>
                    <a:pt x="1007" y="475"/>
                  </a:lnTo>
                  <a:lnTo>
                    <a:pt x="1004" y="477"/>
                  </a:lnTo>
                  <a:lnTo>
                    <a:pt x="999" y="479"/>
                  </a:lnTo>
                  <a:lnTo>
                    <a:pt x="994" y="480"/>
                  </a:lnTo>
                  <a:lnTo>
                    <a:pt x="984" y="480"/>
                  </a:lnTo>
                  <a:lnTo>
                    <a:pt x="972" y="479"/>
                  </a:lnTo>
                  <a:lnTo>
                    <a:pt x="961" y="477"/>
                  </a:lnTo>
                  <a:lnTo>
                    <a:pt x="949" y="477"/>
                  </a:lnTo>
                  <a:lnTo>
                    <a:pt x="943" y="477"/>
                  </a:lnTo>
                  <a:lnTo>
                    <a:pt x="939" y="478"/>
                  </a:lnTo>
                  <a:lnTo>
                    <a:pt x="934" y="480"/>
                  </a:lnTo>
                  <a:lnTo>
                    <a:pt x="930" y="483"/>
                  </a:lnTo>
                  <a:lnTo>
                    <a:pt x="924" y="489"/>
                  </a:lnTo>
                  <a:lnTo>
                    <a:pt x="916" y="495"/>
                  </a:lnTo>
                  <a:lnTo>
                    <a:pt x="908" y="500"/>
                  </a:lnTo>
                  <a:lnTo>
                    <a:pt x="900" y="505"/>
                  </a:lnTo>
                  <a:lnTo>
                    <a:pt x="882" y="513"/>
                  </a:lnTo>
                  <a:lnTo>
                    <a:pt x="864" y="522"/>
                  </a:lnTo>
                  <a:lnTo>
                    <a:pt x="857" y="526"/>
                  </a:lnTo>
                  <a:lnTo>
                    <a:pt x="849" y="532"/>
                  </a:lnTo>
                  <a:lnTo>
                    <a:pt x="841" y="538"/>
                  </a:lnTo>
                  <a:lnTo>
                    <a:pt x="836" y="545"/>
                  </a:lnTo>
                  <a:lnTo>
                    <a:pt x="830" y="553"/>
                  </a:lnTo>
                  <a:lnTo>
                    <a:pt x="827" y="564"/>
                  </a:lnTo>
                  <a:lnTo>
                    <a:pt x="825" y="575"/>
                  </a:lnTo>
                  <a:lnTo>
                    <a:pt x="824" y="588"/>
                  </a:lnTo>
                  <a:lnTo>
                    <a:pt x="810" y="584"/>
                  </a:lnTo>
                  <a:lnTo>
                    <a:pt x="797" y="581"/>
                  </a:lnTo>
                  <a:lnTo>
                    <a:pt x="791" y="581"/>
                  </a:lnTo>
                  <a:lnTo>
                    <a:pt x="784" y="582"/>
                  </a:lnTo>
                  <a:lnTo>
                    <a:pt x="778" y="584"/>
                  </a:lnTo>
                  <a:lnTo>
                    <a:pt x="771" y="588"/>
                  </a:lnTo>
                  <a:lnTo>
                    <a:pt x="758" y="582"/>
                  </a:lnTo>
                  <a:lnTo>
                    <a:pt x="740" y="575"/>
                  </a:lnTo>
                  <a:lnTo>
                    <a:pt x="732" y="571"/>
                  </a:lnTo>
                  <a:lnTo>
                    <a:pt x="724" y="566"/>
                  </a:lnTo>
                  <a:lnTo>
                    <a:pt x="716" y="562"/>
                  </a:lnTo>
                  <a:lnTo>
                    <a:pt x="711" y="556"/>
                  </a:lnTo>
                  <a:lnTo>
                    <a:pt x="711" y="526"/>
                  </a:lnTo>
                  <a:lnTo>
                    <a:pt x="721" y="526"/>
                  </a:lnTo>
                  <a:lnTo>
                    <a:pt x="730" y="526"/>
                  </a:lnTo>
                  <a:lnTo>
                    <a:pt x="738" y="526"/>
                  </a:lnTo>
                  <a:lnTo>
                    <a:pt x="744" y="526"/>
                  </a:lnTo>
                  <a:lnTo>
                    <a:pt x="740" y="516"/>
                  </a:lnTo>
                  <a:lnTo>
                    <a:pt x="736" y="507"/>
                  </a:lnTo>
                  <a:lnTo>
                    <a:pt x="730" y="499"/>
                  </a:lnTo>
                  <a:lnTo>
                    <a:pt x="723" y="493"/>
                  </a:lnTo>
                  <a:lnTo>
                    <a:pt x="714" y="488"/>
                  </a:lnTo>
                  <a:lnTo>
                    <a:pt x="704" y="485"/>
                  </a:lnTo>
                  <a:lnTo>
                    <a:pt x="692" y="483"/>
                  </a:lnTo>
                  <a:lnTo>
                    <a:pt x="678" y="483"/>
                  </a:lnTo>
                  <a:lnTo>
                    <a:pt x="668" y="483"/>
                  </a:lnTo>
                  <a:lnTo>
                    <a:pt x="656" y="483"/>
                  </a:lnTo>
                  <a:lnTo>
                    <a:pt x="643" y="483"/>
                  </a:lnTo>
                  <a:lnTo>
                    <a:pt x="624" y="483"/>
                  </a:lnTo>
                  <a:lnTo>
                    <a:pt x="627" y="487"/>
                  </a:lnTo>
                  <a:lnTo>
                    <a:pt x="632" y="491"/>
                  </a:lnTo>
                  <a:lnTo>
                    <a:pt x="636" y="495"/>
                  </a:lnTo>
                  <a:lnTo>
                    <a:pt x="640" y="498"/>
                  </a:lnTo>
                  <a:lnTo>
                    <a:pt x="645" y="501"/>
                  </a:lnTo>
                  <a:lnTo>
                    <a:pt x="648" y="506"/>
                  </a:lnTo>
                  <a:lnTo>
                    <a:pt x="650" y="510"/>
                  </a:lnTo>
                  <a:lnTo>
                    <a:pt x="651" y="514"/>
                  </a:lnTo>
                  <a:lnTo>
                    <a:pt x="650" y="519"/>
                  </a:lnTo>
                  <a:lnTo>
                    <a:pt x="649" y="523"/>
                  </a:lnTo>
                  <a:lnTo>
                    <a:pt x="648" y="525"/>
                  </a:lnTo>
                  <a:lnTo>
                    <a:pt x="646" y="528"/>
                  </a:lnTo>
                  <a:lnTo>
                    <a:pt x="643" y="530"/>
                  </a:lnTo>
                  <a:lnTo>
                    <a:pt x="638" y="532"/>
                  </a:lnTo>
                  <a:lnTo>
                    <a:pt x="647" y="541"/>
                  </a:lnTo>
                  <a:lnTo>
                    <a:pt x="656" y="550"/>
                  </a:lnTo>
                  <a:lnTo>
                    <a:pt x="661" y="554"/>
                  </a:lnTo>
                  <a:lnTo>
                    <a:pt x="668" y="557"/>
                  </a:lnTo>
                  <a:lnTo>
                    <a:pt x="676" y="561"/>
                  </a:lnTo>
                  <a:lnTo>
                    <a:pt x="684" y="564"/>
                  </a:lnTo>
                  <a:lnTo>
                    <a:pt x="684" y="619"/>
                  </a:lnTo>
                  <a:lnTo>
                    <a:pt x="677" y="619"/>
                  </a:lnTo>
                  <a:lnTo>
                    <a:pt x="665" y="619"/>
                  </a:lnTo>
                  <a:lnTo>
                    <a:pt x="659" y="610"/>
                  </a:lnTo>
                  <a:lnTo>
                    <a:pt x="654" y="604"/>
                  </a:lnTo>
                  <a:lnTo>
                    <a:pt x="647" y="599"/>
                  </a:lnTo>
                  <a:lnTo>
                    <a:pt x="639" y="595"/>
                  </a:lnTo>
                  <a:lnTo>
                    <a:pt x="623" y="589"/>
                  </a:lnTo>
                  <a:lnTo>
                    <a:pt x="604" y="582"/>
                  </a:lnTo>
                  <a:lnTo>
                    <a:pt x="602" y="585"/>
                  </a:lnTo>
                  <a:lnTo>
                    <a:pt x="599" y="589"/>
                  </a:lnTo>
                  <a:lnTo>
                    <a:pt x="594" y="593"/>
                  </a:lnTo>
                  <a:lnTo>
                    <a:pt x="588" y="597"/>
                  </a:lnTo>
                  <a:lnTo>
                    <a:pt x="575" y="606"/>
                  </a:lnTo>
                  <a:lnTo>
                    <a:pt x="559" y="615"/>
                  </a:lnTo>
                  <a:lnTo>
                    <a:pt x="544" y="624"/>
                  </a:lnTo>
                  <a:lnTo>
                    <a:pt x="531" y="631"/>
                  </a:lnTo>
                  <a:lnTo>
                    <a:pt x="525" y="635"/>
                  </a:lnTo>
                  <a:lnTo>
                    <a:pt x="522" y="638"/>
                  </a:lnTo>
                  <a:lnTo>
                    <a:pt x="519" y="641"/>
                  </a:lnTo>
                  <a:lnTo>
                    <a:pt x="519" y="643"/>
                  </a:lnTo>
                  <a:lnTo>
                    <a:pt x="519" y="647"/>
                  </a:lnTo>
                  <a:lnTo>
                    <a:pt x="520" y="651"/>
                  </a:lnTo>
                  <a:lnTo>
                    <a:pt x="521" y="655"/>
                  </a:lnTo>
                  <a:lnTo>
                    <a:pt x="523" y="658"/>
                  </a:lnTo>
                  <a:lnTo>
                    <a:pt x="528" y="663"/>
                  </a:lnTo>
                  <a:lnTo>
                    <a:pt x="536" y="667"/>
                  </a:lnTo>
                  <a:lnTo>
                    <a:pt x="543" y="673"/>
                  </a:lnTo>
                  <a:lnTo>
                    <a:pt x="549" y="678"/>
                  </a:lnTo>
                  <a:lnTo>
                    <a:pt x="551" y="681"/>
                  </a:lnTo>
                  <a:lnTo>
                    <a:pt x="555" y="685"/>
                  </a:lnTo>
                  <a:lnTo>
                    <a:pt x="557" y="688"/>
                  </a:lnTo>
                  <a:lnTo>
                    <a:pt x="558" y="693"/>
                  </a:lnTo>
                  <a:lnTo>
                    <a:pt x="471" y="693"/>
                  </a:lnTo>
                  <a:lnTo>
                    <a:pt x="467" y="705"/>
                  </a:lnTo>
                  <a:lnTo>
                    <a:pt x="464" y="721"/>
                  </a:lnTo>
                  <a:lnTo>
                    <a:pt x="460" y="730"/>
                  </a:lnTo>
                  <a:lnTo>
                    <a:pt x="457" y="736"/>
                  </a:lnTo>
                  <a:lnTo>
                    <a:pt x="454" y="739"/>
                  </a:lnTo>
                  <a:lnTo>
                    <a:pt x="452" y="740"/>
                  </a:lnTo>
                  <a:lnTo>
                    <a:pt x="448" y="742"/>
                  </a:lnTo>
                  <a:lnTo>
                    <a:pt x="445" y="742"/>
                  </a:lnTo>
                  <a:lnTo>
                    <a:pt x="433" y="742"/>
                  </a:lnTo>
                  <a:lnTo>
                    <a:pt x="420" y="741"/>
                  </a:lnTo>
                  <a:lnTo>
                    <a:pt x="407" y="739"/>
                  </a:lnTo>
                  <a:lnTo>
                    <a:pt x="393" y="736"/>
                  </a:lnTo>
                  <a:lnTo>
                    <a:pt x="380" y="733"/>
                  </a:lnTo>
                  <a:lnTo>
                    <a:pt x="367" y="729"/>
                  </a:lnTo>
                  <a:lnTo>
                    <a:pt x="355" y="723"/>
                  </a:lnTo>
                  <a:lnTo>
                    <a:pt x="344" y="718"/>
                  </a:lnTo>
                  <a:lnTo>
                    <a:pt x="333" y="711"/>
                  </a:lnTo>
                  <a:lnTo>
                    <a:pt x="323" y="704"/>
                  </a:lnTo>
                  <a:lnTo>
                    <a:pt x="314" y="696"/>
                  </a:lnTo>
                  <a:lnTo>
                    <a:pt x="307" y="687"/>
                  </a:lnTo>
                  <a:lnTo>
                    <a:pt x="301" y="678"/>
                  </a:lnTo>
                  <a:lnTo>
                    <a:pt x="296" y="666"/>
                  </a:lnTo>
                  <a:lnTo>
                    <a:pt x="293" y="655"/>
                  </a:lnTo>
                  <a:lnTo>
                    <a:pt x="292" y="643"/>
                  </a:lnTo>
                  <a:lnTo>
                    <a:pt x="289" y="636"/>
                  </a:lnTo>
                  <a:lnTo>
                    <a:pt x="286" y="625"/>
                  </a:lnTo>
                  <a:lnTo>
                    <a:pt x="273" y="622"/>
                  </a:lnTo>
                  <a:lnTo>
                    <a:pt x="254" y="616"/>
                  </a:lnTo>
                  <a:lnTo>
                    <a:pt x="232" y="609"/>
                  </a:lnTo>
                  <a:lnTo>
                    <a:pt x="209" y="601"/>
                  </a:lnTo>
                  <a:lnTo>
                    <a:pt x="188" y="592"/>
                  </a:lnTo>
                  <a:lnTo>
                    <a:pt x="169" y="582"/>
                  </a:lnTo>
                  <a:lnTo>
                    <a:pt x="163" y="578"/>
                  </a:lnTo>
                  <a:lnTo>
                    <a:pt x="157" y="573"/>
                  </a:lnTo>
                  <a:lnTo>
                    <a:pt x="154" y="568"/>
                  </a:lnTo>
                  <a:lnTo>
                    <a:pt x="153" y="564"/>
                  </a:lnTo>
                  <a:lnTo>
                    <a:pt x="162" y="567"/>
                  </a:lnTo>
                  <a:lnTo>
                    <a:pt x="183" y="574"/>
                  </a:lnTo>
                  <a:lnTo>
                    <a:pt x="211" y="582"/>
                  </a:lnTo>
                  <a:lnTo>
                    <a:pt x="244" y="590"/>
                  </a:lnTo>
                  <a:lnTo>
                    <a:pt x="277" y="598"/>
                  </a:lnTo>
                  <a:lnTo>
                    <a:pt x="308" y="605"/>
                  </a:lnTo>
                  <a:lnTo>
                    <a:pt x="332" y="610"/>
                  </a:lnTo>
                  <a:lnTo>
                    <a:pt x="345" y="612"/>
                  </a:lnTo>
                  <a:lnTo>
                    <a:pt x="368" y="612"/>
                  </a:lnTo>
                  <a:lnTo>
                    <a:pt x="390" y="612"/>
                  </a:lnTo>
                  <a:lnTo>
                    <a:pt x="414" y="612"/>
                  </a:lnTo>
                  <a:lnTo>
                    <a:pt x="445" y="612"/>
                  </a:lnTo>
                  <a:lnTo>
                    <a:pt x="454" y="612"/>
                  </a:lnTo>
                  <a:lnTo>
                    <a:pt x="461" y="611"/>
                  </a:lnTo>
                  <a:lnTo>
                    <a:pt x="469" y="609"/>
                  </a:lnTo>
                  <a:lnTo>
                    <a:pt x="477" y="607"/>
                  </a:lnTo>
                  <a:lnTo>
                    <a:pt x="490" y="601"/>
                  </a:lnTo>
                  <a:lnTo>
                    <a:pt x="502" y="594"/>
                  </a:lnTo>
                  <a:lnTo>
                    <a:pt x="514" y="585"/>
                  </a:lnTo>
                  <a:lnTo>
                    <a:pt x="524" y="576"/>
                  </a:lnTo>
                  <a:lnTo>
                    <a:pt x="535" y="567"/>
                  </a:lnTo>
                  <a:lnTo>
                    <a:pt x="545" y="556"/>
                  </a:lnTo>
                  <a:lnTo>
                    <a:pt x="536" y="547"/>
                  </a:lnTo>
                  <a:lnTo>
                    <a:pt x="527" y="536"/>
                  </a:lnTo>
                  <a:lnTo>
                    <a:pt x="523" y="531"/>
                  </a:lnTo>
                  <a:lnTo>
                    <a:pt x="517" y="527"/>
                  </a:lnTo>
                  <a:lnTo>
                    <a:pt x="512" y="523"/>
                  </a:lnTo>
                  <a:lnTo>
                    <a:pt x="505" y="520"/>
                  </a:lnTo>
                  <a:lnTo>
                    <a:pt x="500" y="518"/>
                  </a:lnTo>
                  <a:lnTo>
                    <a:pt x="484" y="511"/>
                  </a:lnTo>
                  <a:lnTo>
                    <a:pt x="459" y="499"/>
                  </a:lnTo>
                  <a:lnTo>
                    <a:pt x="424" y="487"/>
                  </a:lnTo>
                  <a:lnTo>
                    <a:pt x="403" y="481"/>
                  </a:lnTo>
                  <a:lnTo>
                    <a:pt x="379" y="475"/>
                  </a:lnTo>
                  <a:lnTo>
                    <a:pt x="352" y="469"/>
                  </a:lnTo>
                  <a:lnTo>
                    <a:pt x="323" y="463"/>
                  </a:lnTo>
                  <a:lnTo>
                    <a:pt x="291" y="458"/>
                  </a:lnTo>
                  <a:lnTo>
                    <a:pt x="256" y="453"/>
                  </a:lnTo>
                  <a:lnTo>
                    <a:pt x="219" y="449"/>
                  </a:lnTo>
                  <a:lnTo>
                    <a:pt x="179" y="446"/>
                  </a:lnTo>
                  <a:lnTo>
                    <a:pt x="172" y="446"/>
                  </a:lnTo>
                  <a:lnTo>
                    <a:pt x="165" y="445"/>
                  </a:lnTo>
                  <a:lnTo>
                    <a:pt x="158" y="444"/>
                  </a:lnTo>
                  <a:lnTo>
                    <a:pt x="152" y="442"/>
                  </a:lnTo>
                  <a:lnTo>
                    <a:pt x="150" y="440"/>
                  </a:lnTo>
                  <a:lnTo>
                    <a:pt x="146" y="438"/>
                  </a:lnTo>
                  <a:lnTo>
                    <a:pt x="144" y="436"/>
                  </a:lnTo>
                  <a:lnTo>
                    <a:pt x="143" y="433"/>
                  </a:lnTo>
                  <a:lnTo>
                    <a:pt x="141" y="425"/>
                  </a:lnTo>
                  <a:lnTo>
                    <a:pt x="140" y="415"/>
                  </a:lnTo>
                  <a:lnTo>
                    <a:pt x="120" y="420"/>
                  </a:lnTo>
                  <a:lnTo>
                    <a:pt x="99" y="425"/>
                  </a:lnTo>
                  <a:lnTo>
                    <a:pt x="77" y="431"/>
                  </a:lnTo>
                  <a:lnTo>
                    <a:pt x="53" y="439"/>
                  </a:lnTo>
                  <a:lnTo>
                    <a:pt x="50" y="441"/>
                  </a:lnTo>
                  <a:lnTo>
                    <a:pt x="43" y="445"/>
                  </a:lnTo>
                  <a:lnTo>
                    <a:pt x="40" y="446"/>
                  </a:lnTo>
                  <a:lnTo>
                    <a:pt x="37" y="448"/>
                  </a:lnTo>
                  <a:lnTo>
                    <a:pt x="34" y="448"/>
                  </a:lnTo>
                  <a:lnTo>
                    <a:pt x="33" y="446"/>
                  </a:lnTo>
                  <a:lnTo>
                    <a:pt x="0" y="483"/>
                  </a:lnTo>
                  <a:lnTo>
                    <a:pt x="4" y="488"/>
                  </a:lnTo>
                  <a:lnTo>
                    <a:pt x="8" y="493"/>
                  </a:lnTo>
                  <a:lnTo>
                    <a:pt x="13" y="498"/>
                  </a:lnTo>
                  <a:lnTo>
                    <a:pt x="18" y="503"/>
                  </a:lnTo>
                  <a:lnTo>
                    <a:pt x="29" y="509"/>
                  </a:lnTo>
                  <a:lnTo>
                    <a:pt x="40" y="515"/>
                  </a:lnTo>
                  <a:lnTo>
                    <a:pt x="62" y="524"/>
                  </a:lnTo>
                  <a:lnTo>
                    <a:pt x="79" y="532"/>
                  </a:lnTo>
                  <a:lnTo>
                    <a:pt x="77" y="540"/>
                  </a:lnTo>
                  <a:lnTo>
                    <a:pt x="74" y="547"/>
                  </a:lnTo>
                  <a:lnTo>
                    <a:pt x="71" y="552"/>
                  </a:lnTo>
                  <a:lnTo>
                    <a:pt x="67" y="556"/>
                  </a:lnTo>
                  <a:lnTo>
                    <a:pt x="64" y="562"/>
                  </a:lnTo>
                  <a:lnTo>
                    <a:pt x="62" y="567"/>
                  </a:lnTo>
                  <a:lnTo>
                    <a:pt x="61" y="574"/>
                  </a:lnTo>
                  <a:lnTo>
                    <a:pt x="60" y="582"/>
                  </a:lnTo>
                  <a:lnTo>
                    <a:pt x="61" y="589"/>
                  </a:lnTo>
                  <a:lnTo>
                    <a:pt x="65" y="597"/>
                  </a:lnTo>
                  <a:lnTo>
                    <a:pt x="71" y="605"/>
                  </a:lnTo>
                  <a:lnTo>
                    <a:pt x="77" y="614"/>
                  </a:lnTo>
                  <a:lnTo>
                    <a:pt x="84" y="621"/>
                  </a:lnTo>
                  <a:lnTo>
                    <a:pt x="90" y="626"/>
                  </a:lnTo>
                  <a:lnTo>
                    <a:pt x="96" y="630"/>
                  </a:lnTo>
                  <a:lnTo>
                    <a:pt x="99" y="631"/>
                  </a:lnTo>
                  <a:lnTo>
                    <a:pt x="100" y="647"/>
                  </a:lnTo>
                  <a:lnTo>
                    <a:pt x="102" y="662"/>
                  </a:lnTo>
                  <a:lnTo>
                    <a:pt x="106" y="677"/>
                  </a:lnTo>
                  <a:lnTo>
                    <a:pt x="111" y="689"/>
                  </a:lnTo>
                  <a:lnTo>
                    <a:pt x="117" y="700"/>
                  </a:lnTo>
                  <a:lnTo>
                    <a:pt x="123" y="710"/>
                  </a:lnTo>
                  <a:lnTo>
                    <a:pt x="131" y="719"/>
                  </a:lnTo>
                  <a:lnTo>
                    <a:pt x="140" y="728"/>
                  </a:lnTo>
                  <a:lnTo>
                    <a:pt x="149" y="736"/>
                  </a:lnTo>
                  <a:lnTo>
                    <a:pt x="158" y="743"/>
                  </a:lnTo>
                  <a:lnTo>
                    <a:pt x="168" y="750"/>
                  </a:lnTo>
                  <a:lnTo>
                    <a:pt x="178" y="756"/>
                  </a:lnTo>
                  <a:lnTo>
                    <a:pt x="199" y="767"/>
                  </a:lnTo>
                  <a:lnTo>
                    <a:pt x="219" y="778"/>
                  </a:lnTo>
                  <a:lnTo>
                    <a:pt x="184" y="815"/>
                  </a:lnTo>
                  <a:lnTo>
                    <a:pt x="146" y="856"/>
                  </a:lnTo>
                  <a:lnTo>
                    <a:pt x="128" y="875"/>
                  </a:lnTo>
                  <a:lnTo>
                    <a:pt x="109" y="892"/>
                  </a:lnTo>
                  <a:lnTo>
                    <a:pt x="100" y="899"/>
                  </a:lnTo>
                  <a:lnTo>
                    <a:pt x="90" y="905"/>
                  </a:lnTo>
                  <a:lnTo>
                    <a:pt x="82" y="910"/>
                  </a:lnTo>
                  <a:lnTo>
                    <a:pt x="73" y="914"/>
                  </a:lnTo>
                  <a:lnTo>
                    <a:pt x="74" y="917"/>
                  </a:lnTo>
                  <a:lnTo>
                    <a:pt x="75" y="920"/>
                  </a:lnTo>
                  <a:lnTo>
                    <a:pt x="77" y="923"/>
                  </a:lnTo>
                  <a:lnTo>
                    <a:pt x="80" y="926"/>
                  </a:lnTo>
                  <a:lnTo>
                    <a:pt x="88" y="934"/>
                  </a:lnTo>
                  <a:lnTo>
                    <a:pt x="96" y="942"/>
                  </a:lnTo>
                  <a:lnTo>
                    <a:pt x="105" y="951"/>
                  </a:lnTo>
                  <a:lnTo>
                    <a:pt x="112" y="958"/>
                  </a:lnTo>
                  <a:lnTo>
                    <a:pt x="118" y="965"/>
                  </a:lnTo>
                  <a:lnTo>
                    <a:pt x="120" y="970"/>
                  </a:lnTo>
                  <a:lnTo>
                    <a:pt x="116" y="976"/>
                  </a:lnTo>
                  <a:lnTo>
                    <a:pt x="112" y="981"/>
                  </a:lnTo>
                  <a:lnTo>
                    <a:pt x="110" y="987"/>
                  </a:lnTo>
                  <a:lnTo>
                    <a:pt x="109" y="993"/>
                  </a:lnTo>
                  <a:lnTo>
                    <a:pt x="109" y="1005"/>
                  </a:lnTo>
                  <a:lnTo>
                    <a:pt x="111" y="1017"/>
                  </a:lnTo>
                  <a:lnTo>
                    <a:pt x="113" y="1029"/>
                  </a:lnTo>
                  <a:lnTo>
                    <a:pt x="116" y="1042"/>
                  </a:lnTo>
                  <a:lnTo>
                    <a:pt x="117" y="1048"/>
                  </a:lnTo>
                  <a:lnTo>
                    <a:pt x="116" y="1054"/>
                  </a:lnTo>
                  <a:lnTo>
                    <a:pt x="114" y="1062"/>
                  </a:lnTo>
                  <a:lnTo>
                    <a:pt x="113" y="1069"/>
                  </a:lnTo>
                  <a:lnTo>
                    <a:pt x="120" y="1090"/>
                  </a:lnTo>
                  <a:lnTo>
                    <a:pt x="130" y="1115"/>
                  </a:lnTo>
                  <a:lnTo>
                    <a:pt x="142" y="1139"/>
                  </a:lnTo>
                  <a:lnTo>
                    <a:pt x="153" y="1160"/>
                  </a:lnTo>
                  <a:lnTo>
                    <a:pt x="192" y="1180"/>
                  </a:lnTo>
                  <a:lnTo>
                    <a:pt x="232" y="1180"/>
                  </a:lnTo>
                  <a:lnTo>
                    <a:pt x="240" y="1204"/>
                  </a:lnTo>
                  <a:lnTo>
                    <a:pt x="279" y="1192"/>
                  </a:lnTo>
                  <a:lnTo>
                    <a:pt x="312" y="1204"/>
                  </a:lnTo>
                  <a:lnTo>
                    <a:pt x="319" y="1253"/>
                  </a:lnTo>
                  <a:lnTo>
                    <a:pt x="365" y="1291"/>
                  </a:lnTo>
                  <a:lnTo>
                    <a:pt x="399" y="1309"/>
                  </a:lnTo>
                  <a:lnTo>
                    <a:pt x="425" y="1327"/>
                  </a:lnTo>
                  <a:lnTo>
                    <a:pt x="399" y="1346"/>
                  </a:lnTo>
                  <a:lnTo>
                    <a:pt x="352" y="1333"/>
                  </a:lnTo>
                  <a:lnTo>
                    <a:pt x="358" y="1358"/>
                  </a:lnTo>
                  <a:lnTo>
                    <a:pt x="373" y="1370"/>
                  </a:lnTo>
                  <a:lnTo>
                    <a:pt x="373" y="1401"/>
                  </a:lnTo>
                  <a:lnTo>
                    <a:pt x="365" y="140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3">
              <a:extLst>
                <a:ext uri="{FF2B5EF4-FFF2-40B4-BE49-F238E27FC236}">
                  <a16:creationId xmlns="" xmlns:a16="http://schemas.microsoft.com/office/drawing/2014/main" id="{0D422F51-94C8-3A49-B364-3902DF26268A}"/>
                </a:ext>
              </a:extLst>
            </p:cNvPr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3795713" y="2274888"/>
              <a:ext cx="280987" cy="247650"/>
            </a:xfrm>
            <a:custGeom>
              <a:avLst/>
              <a:gdLst>
                <a:gd name="T0" fmla="*/ 406 w 647"/>
                <a:gd name="T1" fmla="*/ 27 h 470"/>
                <a:gd name="T2" fmla="*/ 428 w 647"/>
                <a:gd name="T3" fmla="*/ 45 h 470"/>
                <a:gd name="T4" fmla="*/ 458 w 647"/>
                <a:gd name="T5" fmla="*/ 60 h 470"/>
                <a:gd name="T6" fmla="*/ 512 w 647"/>
                <a:gd name="T7" fmla="*/ 78 h 470"/>
                <a:gd name="T8" fmla="*/ 538 w 647"/>
                <a:gd name="T9" fmla="*/ 81 h 470"/>
                <a:gd name="T10" fmla="*/ 562 w 647"/>
                <a:gd name="T11" fmla="*/ 99 h 470"/>
                <a:gd name="T12" fmla="*/ 567 w 647"/>
                <a:gd name="T13" fmla="*/ 97 h 470"/>
                <a:gd name="T14" fmla="*/ 575 w 647"/>
                <a:gd name="T15" fmla="*/ 85 h 470"/>
                <a:gd name="T16" fmla="*/ 583 w 647"/>
                <a:gd name="T17" fmla="*/ 78 h 470"/>
                <a:gd name="T18" fmla="*/ 603 w 647"/>
                <a:gd name="T19" fmla="*/ 80 h 470"/>
                <a:gd name="T20" fmla="*/ 624 w 647"/>
                <a:gd name="T21" fmla="*/ 79 h 470"/>
                <a:gd name="T22" fmla="*/ 640 w 647"/>
                <a:gd name="T23" fmla="*/ 84 h 470"/>
                <a:gd name="T24" fmla="*/ 646 w 647"/>
                <a:gd name="T25" fmla="*/ 103 h 470"/>
                <a:gd name="T26" fmla="*/ 646 w 647"/>
                <a:gd name="T27" fmla="*/ 123 h 470"/>
                <a:gd name="T28" fmla="*/ 618 w 647"/>
                <a:gd name="T29" fmla="*/ 131 h 470"/>
                <a:gd name="T30" fmla="*/ 586 w 647"/>
                <a:gd name="T31" fmla="*/ 146 h 470"/>
                <a:gd name="T32" fmla="*/ 560 w 647"/>
                <a:gd name="T33" fmla="*/ 165 h 470"/>
                <a:gd name="T34" fmla="*/ 504 w 647"/>
                <a:gd name="T35" fmla="*/ 214 h 470"/>
                <a:gd name="T36" fmla="*/ 489 w 647"/>
                <a:gd name="T37" fmla="*/ 227 h 470"/>
                <a:gd name="T38" fmla="*/ 474 w 647"/>
                <a:gd name="T39" fmla="*/ 254 h 470"/>
                <a:gd name="T40" fmla="*/ 473 w 647"/>
                <a:gd name="T41" fmla="*/ 282 h 470"/>
                <a:gd name="T42" fmla="*/ 473 w 647"/>
                <a:gd name="T43" fmla="*/ 311 h 470"/>
                <a:gd name="T44" fmla="*/ 463 w 647"/>
                <a:gd name="T45" fmla="*/ 340 h 470"/>
                <a:gd name="T46" fmla="*/ 450 w 647"/>
                <a:gd name="T47" fmla="*/ 354 h 470"/>
                <a:gd name="T48" fmla="*/ 411 w 647"/>
                <a:gd name="T49" fmla="*/ 384 h 470"/>
                <a:gd name="T50" fmla="*/ 383 w 647"/>
                <a:gd name="T51" fmla="*/ 411 h 470"/>
                <a:gd name="T52" fmla="*/ 374 w 647"/>
                <a:gd name="T53" fmla="*/ 425 h 470"/>
                <a:gd name="T54" fmla="*/ 369 w 647"/>
                <a:gd name="T55" fmla="*/ 432 h 470"/>
                <a:gd name="T56" fmla="*/ 310 w 647"/>
                <a:gd name="T57" fmla="*/ 429 h 470"/>
                <a:gd name="T58" fmla="*/ 257 w 647"/>
                <a:gd name="T59" fmla="*/ 434 h 470"/>
                <a:gd name="T60" fmla="*/ 224 w 647"/>
                <a:gd name="T61" fmla="*/ 446 h 470"/>
                <a:gd name="T62" fmla="*/ 193 w 647"/>
                <a:gd name="T63" fmla="*/ 467 h 470"/>
                <a:gd name="T64" fmla="*/ 179 w 647"/>
                <a:gd name="T65" fmla="*/ 469 h 470"/>
                <a:gd name="T66" fmla="*/ 169 w 647"/>
                <a:gd name="T67" fmla="*/ 461 h 470"/>
                <a:gd name="T68" fmla="*/ 153 w 647"/>
                <a:gd name="T69" fmla="*/ 432 h 470"/>
                <a:gd name="T70" fmla="*/ 140 w 647"/>
                <a:gd name="T71" fmla="*/ 414 h 470"/>
                <a:gd name="T72" fmla="*/ 122 w 647"/>
                <a:gd name="T73" fmla="*/ 400 h 470"/>
                <a:gd name="T74" fmla="*/ 114 w 647"/>
                <a:gd name="T75" fmla="*/ 379 h 470"/>
                <a:gd name="T76" fmla="*/ 126 w 647"/>
                <a:gd name="T77" fmla="*/ 336 h 470"/>
                <a:gd name="T78" fmla="*/ 127 w 647"/>
                <a:gd name="T79" fmla="*/ 267 h 470"/>
                <a:gd name="T80" fmla="*/ 147 w 647"/>
                <a:gd name="T81" fmla="*/ 206 h 470"/>
                <a:gd name="T82" fmla="*/ 168 w 647"/>
                <a:gd name="T83" fmla="*/ 149 h 470"/>
                <a:gd name="T84" fmla="*/ 172 w 647"/>
                <a:gd name="T85" fmla="*/ 131 h 470"/>
                <a:gd name="T86" fmla="*/ 116 w 647"/>
                <a:gd name="T87" fmla="*/ 123 h 470"/>
                <a:gd name="T88" fmla="*/ 62 w 647"/>
                <a:gd name="T89" fmla="*/ 109 h 470"/>
                <a:gd name="T90" fmla="*/ 17 w 647"/>
                <a:gd name="T91" fmla="*/ 93 h 470"/>
                <a:gd name="T92" fmla="*/ 0 w 647"/>
                <a:gd name="T93" fmla="*/ 38 h 470"/>
                <a:gd name="T94" fmla="*/ 23 w 647"/>
                <a:gd name="T95" fmla="*/ 34 h 470"/>
                <a:gd name="T96" fmla="*/ 51 w 647"/>
                <a:gd name="T97" fmla="*/ 20 h 470"/>
                <a:gd name="T98" fmla="*/ 73 w 647"/>
                <a:gd name="T99" fmla="*/ 4 h 470"/>
                <a:gd name="T100" fmla="*/ 86 w 647"/>
                <a:gd name="T101" fmla="*/ 0 h 470"/>
                <a:gd name="T102" fmla="*/ 132 w 647"/>
                <a:gd name="T103" fmla="*/ 7 h 470"/>
                <a:gd name="T104" fmla="*/ 171 w 647"/>
                <a:gd name="T105" fmla="*/ 17 h 470"/>
                <a:gd name="T106" fmla="*/ 209 w 647"/>
                <a:gd name="T107" fmla="*/ 20 h 470"/>
                <a:gd name="T108" fmla="*/ 235 w 647"/>
                <a:gd name="T109" fmla="*/ 29 h 470"/>
                <a:gd name="T110" fmla="*/ 258 w 647"/>
                <a:gd name="T111" fmla="*/ 37 h 470"/>
                <a:gd name="T112" fmla="*/ 385 w 647"/>
                <a:gd name="T113" fmla="*/ 26 h 4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647" h="470">
                  <a:moveTo>
                    <a:pt x="399" y="14"/>
                  </a:moveTo>
                  <a:lnTo>
                    <a:pt x="402" y="20"/>
                  </a:lnTo>
                  <a:lnTo>
                    <a:pt x="406" y="27"/>
                  </a:lnTo>
                  <a:lnTo>
                    <a:pt x="413" y="33"/>
                  </a:lnTo>
                  <a:lnTo>
                    <a:pt x="421" y="39"/>
                  </a:lnTo>
                  <a:lnTo>
                    <a:pt x="428" y="45"/>
                  </a:lnTo>
                  <a:lnTo>
                    <a:pt x="438" y="51"/>
                  </a:lnTo>
                  <a:lnTo>
                    <a:pt x="448" y="56"/>
                  </a:lnTo>
                  <a:lnTo>
                    <a:pt x="458" y="60"/>
                  </a:lnTo>
                  <a:lnTo>
                    <a:pt x="480" y="70"/>
                  </a:lnTo>
                  <a:lnTo>
                    <a:pt x="501" y="76"/>
                  </a:lnTo>
                  <a:lnTo>
                    <a:pt x="512" y="78"/>
                  </a:lnTo>
                  <a:lnTo>
                    <a:pt x="521" y="80"/>
                  </a:lnTo>
                  <a:lnTo>
                    <a:pt x="530" y="81"/>
                  </a:lnTo>
                  <a:lnTo>
                    <a:pt x="538" y="81"/>
                  </a:lnTo>
                  <a:lnTo>
                    <a:pt x="548" y="88"/>
                  </a:lnTo>
                  <a:lnTo>
                    <a:pt x="561" y="99"/>
                  </a:lnTo>
                  <a:lnTo>
                    <a:pt x="562" y="99"/>
                  </a:lnTo>
                  <a:lnTo>
                    <a:pt x="564" y="99"/>
                  </a:lnTo>
                  <a:lnTo>
                    <a:pt x="566" y="98"/>
                  </a:lnTo>
                  <a:lnTo>
                    <a:pt x="567" y="97"/>
                  </a:lnTo>
                  <a:lnTo>
                    <a:pt x="570" y="93"/>
                  </a:lnTo>
                  <a:lnTo>
                    <a:pt x="572" y="89"/>
                  </a:lnTo>
                  <a:lnTo>
                    <a:pt x="575" y="85"/>
                  </a:lnTo>
                  <a:lnTo>
                    <a:pt x="578" y="81"/>
                  </a:lnTo>
                  <a:lnTo>
                    <a:pt x="580" y="79"/>
                  </a:lnTo>
                  <a:lnTo>
                    <a:pt x="583" y="78"/>
                  </a:lnTo>
                  <a:lnTo>
                    <a:pt x="590" y="80"/>
                  </a:lnTo>
                  <a:lnTo>
                    <a:pt x="596" y="80"/>
                  </a:lnTo>
                  <a:lnTo>
                    <a:pt x="603" y="80"/>
                  </a:lnTo>
                  <a:lnTo>
                    <a:pt x="609" y="80"/>
                  </a:lnTo>
                  <a:lnTo>
                    <a:pt x="617" y="79"/>
                  </a:lnTo>
                  <a:lnTo>
                    <a:pt x="624" y="79"/>
                  </a:lnTo>
                  <a:lnTo>
                    <a:pt x="631" y="80"/>
                  </a:lnTo>
                  <a:lnTo>
                    <a:pt x="638" y="81"/>
                  </a:lnTo>
                  <a:lnTo>
                    <a:pt x="640" y="84"/>
                  </a:lnTo>
                  <a:lnTo>
                    <a:pt x="642" y="89"/>
                  </a:lnTo>
                  <a:lnTo>
                    <a:pt x="645" y="95"/>
                  </a:lnTo>
                  <a:lnTo>
                    <a:pt x="646" y="103"/>
                  </a:lnTo>
                  <a:lnTo>
                    <a:pt x="647" y="111"/>
                  </a:lnTo>
                  <a:lnTo>
                    <a:pt x="647" y="118"/>
                  </a:lnTo>
                  <a:lnTo>
                    <a:pt x="646" y="123"/>
                  </a:lnTo>
                  <a:lnTo>
                    <a:pt x="645" y="124"/>
                  </a:lnTo>
                  <a:lnTo>
                    <a:pt x="631" y="127"/>
                  </a:lnTo>
                  <a:lnTo>
                    <a:pt x="618" y="131"/>
                  </a:lnTo>
                  <a:lnTo>
                    <a:pt x="607" y="135"/>
                  </a:lnTo>
                  <a:lnTo>
                    <a:pt x="596" y="140"/>
                  </a:lnTo>
                  <a:lnTo>
                    <a:pt x="586" y="146"/>
                  </a:lnTo>
                  <a:lnTo>
                    <a:pt x="577" y="152"/>
                  </a:lnTo>
                  <a:lnTo>
                    <a:pt x="569" y="158"/>
                  </a:lnTo>
                  <a:lnTo>
                    <a:pt x="560" y="165"/>
                  </a:lnTo>
                  <a:lnTo>
                    <a:pt x="533" y="191"/>
                  </a:lnTo>
                  <a:lnTo>
                    <a:pt x="512" y="210"/>
                  </a:lnTo>
                  <a:lnTo>
                    <a:pt x="504" y="214"/>
                  </a:lnTo>
                  <a:lnTo>
                    <a:pt x="499" y="218"/>
                  </a:lnTo>
                  <a:lnTo>
                    <a:pt x="493" y="222"/>
                  </a:lnTo>
                  <a:lnTo>
                    <a:pt x="489" y="227"/>
                  </a:lnTo>
                  <a:lnTo>
                    <a:pt x="481" y="236"/>
                  </a:lnTo>
                  <a:lnTo>
                    <a:pt x="477" y="245"/>
                  </a:lnTo>
                  <a:lnTo>
                    <a:pt x="474" y="254"/>
                  </a:lnTo>
                  <a:lnTo>
                    <a:pt x="473" y="263"/>
                  </a:lnTo>
                  <a:lnTo>
                    <a:pt x="472" y="272"/>
                  </a:lnTo>
                  <a:lnTo>
                    <a:pt x="473" y="282"/>
                  </a:lnTo>
                  <a:lnTo>
                    <a:pt x="473" y="292"/>
                  </a:lnTo>
                  <a:lnTo>
                    <a:pt x="474" y="301"/>
                  </a:lnTo>
                  <a:lnTo>
                    <a:pt x="473" y="311"/>
                  </a:lnTo>
                  <a:lnTo>
                    <a:pt x="472" y="320"/>
                  </a:lnTo>
                  <a:lnTo>
                    <a:pt x="469" y="330"/>
                  </a:lnTo>
                  <a:lnTo>
                    <a:pt x="463" y="340"/>
                  </a:lnTo>
                  <a:lnTo>
                    <a:pt x="460" y="345"/>
                  </a:lnTo>
                  <a:lnTo>
                    <a:pt x="456" y="349"/>
                  </a:lnTo>
                  <a:lnTo>
                    <a:pt x="450" y="354"/>
                  </a:lnTo>
                  <a:lnTo>
                    <a:pt x="445" y="358"/>
                  </a:lnTo>
                  <a:lnTo>
                    <a:pt x="426" y="372"/>
                  </a:lnTo>
                  <a:lnTo>
                    <a:pt x="411" y="384"/>
                  </a:lnTo>
                  <a:lnTo>
                    <a:pt x="399" y="394"/>
                  </a:lnTo>
                  <a:lnTo>
                    <a:pt x="390" y="404"/>
                  </a:lnTo>
                  <a:lnTo>
                    <a:pt x="383" y="411"/>
                  </a:lnTo>
                  <a:lnTo>
                    <a:pt x="379" y="417"/>
                  </a:lnTo>
                  <a:lnTo>
                    <a:pt x="376" y="422"/>
                  </a:lnTo>
                  <a:lnTo>
                    <a:pt x="374" y="425"/>
                  </a:lnTo>
                  <a:lnTo>
                    <a:pt x="373" y="430"/>
                  </a:lnTo>
                  <a:lnTo>
                    <a:pt x="373" y="432"/>
                  </a:lnTo>
                  <a:lnTo>
                    <a:pt x="369" y="432"/>
                  </a:lnTo>
                  <a:lnTo>
                    <a:pt x="358" y="432"/>
                  </a:lnTo>
                  <a:lnTo>
                    <a:pt x="333" y="430"/>
                  </a:lnTo>
                  <a:lnTo>
                    <a:pt x="310" y="429"/>
                  </a:lnTo>
                  <a:lnTo>
                    <a:pt x="290" y="429"/>
                  </a:lnTo>
                  <a:lnTo>
                    <a:pt x="272" y="431"/>
                  </a:lnTo>
                  <a:lnTo>
                    <a:pt x="257" y="434"/>
                  </a:lnTo>
                  <a:lnTo>
                    <a:pt x="245" y="437"/>
                  </a:lnTo>
                  <a:lnTo>
                    <a:pt x="234" y="441"/>
                  </a:lnTo>
                  <a:lnTo>
                    <a:pt x="224" y="446"/>
                  </a:lnTo>
                  <a:lnTo>
                    <a:pt x="209" y="456"/>
                  </a:lnTo>
                  <a:lnTo>
                    <a:pt x="198" y="464"/>
                  </a:lnTo>
                  <a:lnTo>
                    <a:pt x="193" y="467"/>
                  </a:lnTo>
                  <a:lnTo>
                    <a:pt x="189" y="469"/>
                  </a:lnTo>
                  <a:lnTo>
                    <a:pt x="183" y="470"/>
                  </a:lnTo>
                  <a:lnTo>
                    <a:pt x="179" y="469"/>
                  </a:lnTo>
                  <a:lnTo>
                    <a:pt x="176" y="468"/>
                  </a:lnTo>
                  <a:lnTo>
                    <a:pt x="172" y="465"/>
                  </a:lnTo>
                  <a:lnTo>
                    <a:pt x="169" y="461"/>
                  </a:lnTo>
                  <a:lnTo>
                    <a:pt x="166" y="456"/>
                  </a:lnTo>
                  <a:lnTo>
                    <a:pt x="159" y="444"/>
                  </a:lnTo>
                  <a:lnTo>
                    <a:pt x="153" y="432"/>
                  </a:lnTo>
                  <a:lnTo>
                    <a:pt x="148" y="426"/>
                  </a:lnTo>
                  <a:lnTo>
                    <a:pt x="144" y="420"/>
                  </a:lnTo>
                  <a:lnTo>
                    <a:pt x="140" y="414"/>
                  </a:lnTo>
                  <a:lnTo>
                    <a:pt x="134" y="409"/>
                  </a:lnTo>
                  <a:lnTo>
                    <a:pt x="129" y="404"/>
                  </a:lnTo>
                  <a:lnTo>
                    <a:pt x="122" y="400"/>
                  </a:lnTo>
                  <a:lnTo>
                    <a:pt x="114" y="397"/>
                  </a:lnTo>
                  <a:lnTo>
                    <a:pt x="107" y="396"/>
                  </a:lnTo>
                  <a:lnTo>
                    <a:pt x="114" y="379"/>
                  </a:lnTo>
                  <a:lnTo>
                    <a:pt x="121" y="365"/>
                  </a:lnTo>
                  <a:lnTo>
                    <a:pt x="124" y="351"/>
                  </a:lnTo>
                  <a:lnTo>
                    <a:pt x="126" y="336"/>
                  </a:lnTo>
                  <a:lnTo>
                    <a:pt x="126" y="309"/>
                  </a:lnTo>
                  <a:lnTo>
                    <a:pt x="126" y="278"/>
                  </a:lnTo>
                  <a:lnTo>
                    <a:pt x="127" y="267"/>
                  </a:lnTo>
                  <a:lnTo>
                    <a:pt x="132" y="250"/>
                  </a:lnTo>
                  <a:lnTo>
                    <a:pt x="138" y="229"/>
                  </a:lnTo>
                  <a:lnTo>
                    <a:pt x="147" y="206"/>
                  </a:lnTo>
                  <a:lnTo>
                    <a:pt x="155" y="184"/>
                  </a:lnTo>
                  <a:lnTo>
                    <a:pt x="163" y="163"/>
                  </a:lnTo>
                  <a:lnTo>
                    <a:pt x="168" y="149"/>
                  </a:lnTo>
                  <a:lnTo>
                    <a:pt x="172" y="143"/>
                  </a:lnTo>
                  <a:lnTo>
                    <a:pt x="172" y="137"/>
                  </a:lnTo>
                  <a:lnTo>
                    <a:pt x="172" y="131"/>
                  </a:lnTo>
                  <a:lnTo>
                    <a:pt x="153" y="130"/>
                  </a:lnTo>
                  <a:lnTo>
                    <a:pt x="135" y="127"/>
                  </a:lnTo>
                  <a:lnTo>
                    <a:pt x="116" y="123"/>
                  </a:lnTo>
                  <a:lnTo>
                    <a:pt x="99" y="118"/>
                  </a:lnTo>
                  <a:lnTo>
                    <a:pt x="80" y="113"/>
                  </a:lnTo>
                  <a:lnTo>
                    <a:pt x="62" y="109"/>
                  </a:lnTo>
                  <a:lnTo>
                    <a:pt x="42" y="106"/>
                  </a:lnTo>
                  <a:lnTo>
                    <a:pt x="20" y="105"/>
                  </a:lnTo>
                  <a:lnTo>
                    <a:pt x="17" y="93"/>
                  </a:lnTo>
                  <a:lnTo>
                    <a:pt x="10" y="72"/>
                  </a:lnTo>
                  <a:lnTo>
                    <a:pt x="3" y="50"/>
                  </a:lnTo>
                  <a:lnTo>
                    <a:pt x="0" y="38"/>
                  </a:lnTo>
                  <a:lnTo>
                    <a:pt x="8" y="37"/>
                  </a:lnTo>
                  <a:lnTo>
                    <a:pt x="15" y="36"/>
                  </a:lnTo>
                  <a:lnTo>
                    <a:pt x="23" y="34"/>
                  </a:lnTo>
                  <a:lnTo>
                    <a:pt x="29" y="32"/>
                  </a:lnTo>
                  <a:lnTo>
                    <a:pt x="41" y="26"/>
                  </a:lnTo>
                  <a:lnTo>
                    <a:pt x="51" y="20"/>
                  </a:lnTo>
                  <a:lnTo>
                    <a:pt x="59" y="13"/>
                  </a:lnTo>
                  <a:lnTo>
                    <a:pt x="68" y="7"/>
                  </a:lnTo>
                  <a:lnTo>
                    <a:pt x="73" y="4"/>
                  </a:lnTo>
                  <a:lnTo>
                    <a:pt x="77" y="2"/>
                  </a:lnTo>
                  <a:lnTo>
                    <a:pt x="81" y="1"/>
                  </a:lnTo>
                  <a:lnTo>
                    <a:pt x="86" y="0"/>
                  </a:lnTo>
                  <a:lnTo>
                    <a:pt x="102" y="1"/>
                  </a:lnTo>
                  <a:lnTo>
                    <a:pt x="118" y="3"/>
                  </a:lnTo>
                  <a:lnTo>
                    <a:pt x="132" y="7"/>
                  </a:lnTo>
                  <a:lnTo>
                    <a:pt x="145" y="11"/>
                  </a:lnTo>
                  <a:lnTo>
                    <a:pt x="158" y="14"/>
                  </a:lnTo>
                  <a:lnTo>
                    <a:pt x="171" y="17"/>
                  </a:lnTo>
                  <a:lnTo>
                    <a:pt x="185" y="19"/>
                  </a:lnTo>
                  <a:lnTo>
                    <a:pt x="199" y="20"/>
                  </a:lnTo>
                  <a:lnTo>
                    <a:pt x="209" y="20"/>
                  </a:lnTo>
                  <a:lnTo>
                    <a:pt x="217" y="22"/>
                  </a:lnTo>
                  <a:lnTo>
                    <a:pt x="226" y="25"/>
                  </a:lnTo>
                  <a:lnTo>
                    <a:pt x="235" y="29"/>
                  </a:lnTo>
                  <a:lnTo>
                    <a:pt x="243" y="32"/>
                  </a:lnTo>
                  <a:lnTo>
                    <a:pt x="250" y="35"/>
                  </a:lnTo>
                  <a:lnTo>
                    <a:pt x="258" y="37"/>
                  </a:lnTo>
                  <a:lnTo>
                    <a:pt x="266" y="38"/>
                  </a:lnTo>
                  <a:lnTo>
                    <a:pt x="372" y="38"/>
                  </a:lnTo>
                  <a:lnTo>
                    <a:pt x="385" y="26"/>
                  </a:lnTo>
                  <a:lnTo>
                    <a:pt x="399" y="1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4">
              <a:extLst>
                <a:ext uri="{FF2B5EF4-FFF2-40B4-BE49-F238E27FC236}">
                  <a16:creationId xmlns="" xmlns:a16="http://schemas.microsoft.com/office/drawing/2014/main" id="{8AB3360E-3981-5D48-AF3B-C4D4C21EEB6E}"/>
                </a:ext>
              </a:extLst>
            </p:cNvPr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6427788" y="3013075"/>
              <a:ext cx="207962" cy="455613"/>
            </a:xfrm>
            <a:custGeom>
              <a:avLst/>
              <a:gdLst>
                <a:gd name="T0" fmla="*/ 379 w 479"/>
                <a:gd name="T1" fmla="*/ 357 h 868"/>
                <a:gd name="T2" fmla="*/ 333 w 479"/>
                <a:gd name="T3" fmla="*/ 370 h 868"/>
                <a:gd name="T4" fmla="*/ 314 w 479"/>
                <a:gd name="T5" fmla="*/ 390 h 868"/>
                <a:gd name="T6" fmla="*/ 316 w 479"/>
                <a:gd name="T7" fmla="*/ 428 h 868"/>
                <a:gd name="T8" fmla="*/ 352 w 479"/>
                <a:gd name="T9" fmla="*/ 492 h 868"/>
                <a:gd name="T10" fmla="*/ 359 w 479"/>
                <a:gd name="T11" fmla="*/ 530 h 868"/>
                <a:gd name="T12" fmla="*/ 366 w 479"/>
                <a:gd name="T13" fmla="*/ 555 h 868"/>
                <a:gd name="T14" fmla="*/ 323 w 479"/>
                <a:gd name="T15" fmla="*/ 526 h 868"/>
                <a:gd name="T16" fmla="*/ 309 w 479"/>
                <a:gd name="T17" fmla="*/ 492 h 868"/>
                <a:gd name="T18" fmla="*/ 269 w 479"/>
                <a:gd name="T19" fmla="*/ 467 h 868"/>
                <a:gd name="T20" fmla="*/ 210 w 479"/>
                <a:gd name="T21" fmla="*/ 439 h 868"/>
                <a:gd name="T22" fmla="*/ 193 w 479"/>
                <a:gd name="T23" fmla="*/ 406 h 868"/>
                <a:gd name="T24" fmla="*/ 156 w 479"/>
                <a:gd name="T25" fmla="*/ 477 h 868"/>
                <a:gd name="T26" fmla="*/ 156 w 479"/>
                <a:gd name="T27" fmla="*/ 524 h 868"/>
                <a:gd name="T28" fmla="*/ 132 w 479"/>
                <a:gd name="T29" fmla="*/ 575 h 868"/>
                <a:gd name="T30" fmla="*/ 128 w 479"/>
                <a:gd name="T31" fmla="*/ 621 h 868"/>
                <a:gd name="T32" fmla="*/ 154 w 479"/>
                <a:gd name="T33" fmla="*/ 650 h 868"/>
                <a:gd name="T34" fmla="*/ 175 w 479"/>
                <a:gd name="T35" fmla="*/ 685 h 868"/>
                <a:gd name="T36" fmla="*/ 185 w 479"/>
                <a:gd name="T37" fmla="*/ 730 h 868"/>
                <a:gd name="T38" fmla="*/ 226 w 479"/>
                <a:gd name="T39" fmla="*/ 780 h 868"/>
                <a:gd name="T40" fmla="*/ 281 w 479"/>
                <a:gd name="T41" fmla="*/ 825 h 868"/>
                <a:gd name="T42" fmla="*/ 340 w 479"/>
                <a:gd name="T43" fmla="*/ 850 h 868"/>
                <a:gd name="T44" fmla="*/ 298 w 479"/>
                <a:gd name="T45" fmla="*/ 867 h 868"/>
                <a:gd name="T46" fmla="*/ 269 w 479"/>
                <a:gd name="T47" fmla="*/ 864 h 868"/>
                <a:gd name="T48" fmla="*/ 229 w 479"/>
                <a:gd name="T49" fmla="*/ 841 h 868"/>
                <a:gd name="T50" fmla="*/ 200 w 479"/>
                <a:gd name="T51" fmla="*/ 823 h 868"/>
                <a:gd name="T52" fmla="*/ 137 w 479"/>
                <a:gd name="T53" fmla="*/ 759 h 868"/>
                <a:gd name="T54" fmla="*/ 83 w 479"/>
                <a:gd name="T55" fmla="*/ 730 h 868"/>
                <a:gd name="T56" fmla="*/ 74 w 479"/>
                <a:gd name="T57" fmla="*/ 688 h 868"/>
                <a:gd name="T58" fmla="*/ 80 w 479"/>
                <a:gd name="T59" fmla="*/ 653 h 868"/>
                <a:gd name="T60" fmla="*/ 88 w 479"/>
                <a:gd name="T61" fmla="*/ 617 h 868"/>
                <a:gd name="T62" fmla="*/ 120 w 479"/>
                <a:gd name="T63" fmla="*/ 498 h 868"/>
                <a:gd name="T64" fmla="*/ 108 w 479"/>
                <a:gd name="T65" fmla="*/ 404 h 868"/>
                <a:gd name="T66" fmla="*/ 62 w 479"/>
                <a:gd name="T67" fmla="*/ 319 h 868"/>
                <a:gd name="T68" fmla="*/ 64 w 479"/>
                <a:gd name="T69" fmla="*/ 285 h 868"/>
                <a:gd name="T70" fmla="*/ 74 w 479"/>
                <a:gd name="T71" fmla="*/ 265 h 868"/>
                <a:gd name="T72" fmla="*/ 56 w 479"/>
                <a:gd name="T73" fmla="*/ 202 h 868"/>
                <a:gd name="T74" fmla="*/ 23 w 479"/>
                <a:gd name="T75" fmla="*/ 158 h 868"/>
                <a:gd name="T76" fmla="*/ 1 w 479"/>
                <a:gd name="T77" fmla="*/ 102 h 868"/>
                <a:gd name="T78" fmla="*/ 11 w 479"/>
                <a:gd name="T79" fmla="*/ 44 h 868"/>
                <a:gd name="T80" fmla="*/ 49 w 479"/>
                <a:gd name="T81" fmla="*/ 16 h 868"/>
                <a:gd name="T82" fmla="*/ 120 w 479"/>
                <a:gd name="T83" fmla="*/ 0 h 868"/>
                <a:gd name="T84" fmla="*/ 156 w 479"/>
                <a:gd name="T85" fmla="*/ 28 h 868"/>
                <a:gd name="T86" fmla="*/ 179 w 479"/>
                <a:gd name="T87" fmla="*/ 36 h 868"/>
                <a:gd name="T88" fmla="*/ 197 w 479"/>
                <a:gd name="T89" fmla="*/ 136 h 868"/>
                <a:gd name="T90" fmla="*/ 213 w 479"/>
                <a:gd name="T91" fmla="*/ 166 h 868"/>
                <a:gd name="T92" fmla="*/ 231 w 479"/>
                <a:gd name="T93" fmla="*/ 155 h 868"/>
                <a:gd name="T94" fmla="*/ 258 w 479"/>
                <a:gd name="T95" fmla="*/ 126 h 868"/>
                <a:gd name="T96" fmla="*/ 281 w 479"/>
                <a:gd name="T97" fmla="*/ 141 h 868"/>
                <a:gd name="T98" fmla="*/ 298 w 479"/>
                <a:gd name="T99" fmla="*/ 136 h 868"/>
                <a:gd name="T100" fmla="*/ 316 w 479"/>
                <a:gd name="T101" fmla="*/ 108 h 868"/>
                <a:gd name="T102" fmla="*/ 346 w 479"/>
                <a:gd name="T103" fmla="*/ 108 h 868"/>
                <a:gd name="T104" fmla="*/ 387 w 479"/>
                <a:gd name="T105" fmla="*/ 157 h 868"/>
                <a:gd name="T106" fmla="*/ 454 w 479"/>
                <a:gd name="T107" fmla="*/ 246 h 868"/>
                <a:gd name="T108" fmla="*/ 478 w 479"/>
                <a:gd name="T109" fmla="*/ 307 h 868"/>
                <a:gd name="T110" fmla="*/ 468 w 479"/>
                <a:gd name="T111" fmla="*/ 338 h 8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79" h="868">
                  <a:moveTo>
                    <a:pt x="445" y="357"/>
                  </a:moveTo>
                  <a:lnTo>
                    <a:pt x="425" y="357"/>
                  </a:lnTo>
                  <a:lnTo>
                    <a:pt x="408" y="357"/>
                  </a:lnTo>
                  <a:lnTo>
                    <a:pt x="391" y="357"/>
                  </a:lnTo>
                  <a:lnTo>
                    <a:pt x="379" y="357"/>
                  </a:lnTo>
                  <a:lnTo>
                    <a:pt x="370" y="358"/>
                  </a:lnTo>
                  <a:lnTo>
                    <a:pt x="360" y="359"/>
                  </a:lnTo>
                  <a:lnTo>
                    <a:pt x="349" y="362"/>
                  </a:lnTo>
                  <a:lnTo>
                    <a:pt x="338" y="367"/>
                  </a:lnTo>
                  <a:lnTo>
                    <a:pt x="333" y="370"/>
                  </a:lnTo>
                  <a:lnTo>
                    <a:pt x="329" y="374"/>
                  </a:lnTo>
                  <a:lnTo>
                    <a:pt x="324" y="377"/>
                  </a:lnTo>
                  <a:lnTo>
                    <a:pt x="320" y="381"/>
                  </a:lnTo>
                  <a:lnTo>
                    <a:pt x="316" y="385"/>
                  </a:lnTo>
                  <a:lnTo>
                    <a:pt x="314" y="390"/>
                  </a:lnTo>
                  <a:lnTo>
                    <a:pt x="313" y="395"/>
                  </a:lnTo>
                  <a:lnTo>
                    <a:pt x="312" y="400"/>
                  </a:lnTo>
                  <a:lnTo>
                    <a:pt x="313" y="410"/>
                  </a:lnTo>
                  <a:lnTo>
                    <a:pt x="314" y="419"/>
                  </a:lnTo>
                  <a:lnTo>
                    <a:pt x="316" y="428"/>
                  </a:lnTo>
                  <a:lnTo>
                    <a:pt x="320" y="436"/>
                  </a:lnTo>
                  <a:lnTo>
                    <a:pt x="327" y="451"/>
                  </a:lnTo>
                  <a:lnTo>
                    <a:pt x="336" y="464"/>
                  </a:lnTo>
                  <a:lnTo>
                    <a:pt x="344" y="477"/>
                  </a:lnTo>
                  <a:lnTo>
                    <a:pt x="352" y="492"/>
                  </a:lnTo>
                  <a:lnTo>
                    <a:pt x="355" y="499"/>
                  </a:lnTo>
                  <a:lnTo>
                    <a:pt x="357" y="507"/>
                  </a:lnTo>
                  <a:lnTo>
                    <a:pt x="358" y="515"/>
                  </a:lnTo>
                  <a:lnTo>
                    <a:pt x="359" y="523"/>
                  </a:lnTo>
                  <a:lnTo>
                    <a:pt x="359" y="530"/>
                  </a:lnTo>
                  <a:lnTo>
                    <a:pt x="359" y="539"/>
                  </a:lnTo>
                  <a:lnTo>
                    <a:pt x="360" y="544"/>
                  </a:lnTo>
                  <a:lnTo>
                    <a:pt x="361" y="548"/>
                  </a:lnTo>
                  <a:lnTo>
                    <a:pt x="364" y="552"/>
                  </a:lnTo>
                  <a:lnTo>
                    <a:pt x="366" y="555"/>
                  </a:lnTo>
                  <a:lnTo>
                    <a:pt x="354" y="552"/>
                  </a:lnTo>
                  <a:lnTo>
                    <a:pt x="344" y="547"/>
                  </a:lnTo>
                  <a:lnTo>
                    <a:pt x="336" y="541"/>
                  </a:lnTo>
                  <a:lnTo>
                    <a:pt x="329" y="533"/>
                  </a:lnTo>
                  <a:lnTo>
                    <a:pt x="323" y="526"/>
                  </a:lnTo>
                  <a:lnTo>
                    <a:pt x="319" y="517"/>
                  </a:lnTo>
                  <a:lnTo>
                    <a:pt x="315" y="508"/>
                  </a:lnTo>
                  <a:lnTo>
                    <a:pt x="312" y="499"/>
                  </a:lnTo>
                  <a:lnTo>
                    <a:pt x="311" y="495"/>
                  </a:lnTo>
                  <a:lnTo>
                    <a:pt x="309" y="492"/>
                  </a:lnTo>
                  <a:lnTo>
                    <a:pt x="307" y="489"/>
                  </a:lnTo>
                  <a:lnTo>
                    <a:pt x="303" y="486"/>
                  </a:lnTo>
                  <a:lnTo>
                    <a:pt x="297" y="479"/>
                  </a:lnTo>
                  <a:lnTo>
                    <a:pt x="288" y="475"/>
                  </a:lnTo>
                  <a:lnTo>
                    <a:pt x="269" y="467"/>
                  </a:lnTo>
                  <a:lnTo>
                    <a:pt x="247" y="459"/>
                  </a:lnTo>
                  <a:lnTo>
                    <a:pt x="237" y="455"/>
                  </a:lnTo>
                  <a:lnTo>
                    <a:pt x="228" y="450"/>
                  </a:lnTo>
                  <a:lnTo>
                    <a:pt x="218" y="445"/>
                  </a:lnTo>
                  <a:lnTo>
                    <a:pt x="210" y="439"/>
                  </a:lnTo>
                  <a:lnTo>
                    <a:pt x="202" y="431"/>
                  </a:lnTo>
                  <a:lnTo>
                    <a:pt x="198" y="422"/>
                  </a:lnTo>
                  <a:lnTo>
                    <a:pt x="196" y="417"/>
                  </a:lnTo>
                  <a:lnTo>
                    <a:pt x="195" y="412"/>
                  </a:lnTo>
                  <a:lnTo>
                    <a:pt x="193" y="406"/>
                  </a:lnTo>
                  <a:lnTo>
                    <a:pt x="192" y="400"/>
                  </a:lnTo>
                  <a:lnTo>
                    <a:pt x="153" y="394"/>
                  </a:lnTo>
                  <a:lnTo>
                    <a:pt x="153" y="450"/>
                  </a:lnTo>
                  <a:lnTo>
                    <a:pt x="154" y="463"/>
                  </a:lnTo>
                  <a:lnTo>
                    <a:pt x="156" y="477"/>
                  </a:lnTo>
                  <a:lnTo>
                    <a:pt x="158" y="492"/>
                  </a:lnTo>
                  <a:lnTo>
                    <a:pt x="159" y="505"/>
                  </a:lnTo>
                  <a:lnTo>
                    <a:pt x="159" y="512"/>
                  </a:lnTo>
                  <a:lnTo>
                    <a:pt x="158" y="518"/>
                  </a:lnTo>
                  <a:lnTo>
                    <a:pt x="156" y="524"/>
                  </a:lnTo>
                  <a:lnTo>
                    <a:pt x="154" y="529"/>
                  </a:lnTo>
                  <a:lnTo>
                    <a:pt x="150" y="539"/>
                  </a:lnTo>
                  <a:lnTo>
                    <a:pt x="143" y="551"/>
                  </a:lnTo>
                  <a:lnTo>
                    <a:pt x="136" y="562"/>
                  </a:lnTo>
                  <a:lnTo>
                    <a:pt x="132" y="575"/>
                  </a:lnTo>
                  <a:lnTo>
                    <a:pt x="130" y="583"/>
                  </a:lnTo>
                  <a:lnTo>
                    <a:pt x="128" y="591"/>
                  </a:lnTo>
                  <a:lnTo>
                    <a:pt x="127" y="600"/>
                  </a:lnTo>
                  <a:lnTo>
                    <a:pt x="127" y="610"/>
                  </a:lnTo>
                  <a:lnTo>
                    <a:pt x="128" y="621"/>
                  </a:lnTo>
                  <a:lnTo>
                    <a:pt x="130" y="630"/>
                  </a:lnTo>
                  <a:lnTo>
                    <a:pt x="134" y="637"/>
                  </a:lnTo>
                  <a:lnTo>
                    <a:pt x="140" y="643"/>
                  </a:lnTo>
                  <a:lnTo>
                    <a:pt x="146" y="647"/>
                  </a:lnTo>
                  <a:lnTo>
                    <a:pt x="154" y="650"/>
                  </a:lnTo>
                  <a:lnTo>
                    <a:pt x="163" y="653"/>
                  </a:lnTo>
                  <a:lnTo>
                    <a:pt x="173" y="653"/>
                  </a:lnTo>
                  <a:lnTo>
                    <a:pt x="173" y="667"/>
                  </a:lnTo>
                  <a:lnTo>
                    <a:pt x="174" y="679"/>
                  </a:lnTo>
                  <a:lnTo>
                    <a:pt x="175" y="685"/>
                  </a:lnTo>
                  <a:lnTo>
                    <a:pt x="176" y="689"/>
                  </a:lnTo>
                  <a:lnTo>
                    <a:pt x="177" y="693"/>
                  </a:lnTo>
                  <a:lnTo>
                    <a:pt x="179" y="696"/>
                  </a:lnTo>
                  <a:lnTo>
                    <a:pt x="179" y="721"/>
                  </a:lnTo>
                  <a:lnTo>
                    <a:pt x="185" y="730"/>
                  </a:lnTo>
                  <a:lnTo>
                    <a:pt x="191" y="740"/>
                  </a:lnTo>
                  <a:lnTo>
                    <a:pt x="199" y="750"/>
                  </a:lnTo>
                  <a:lnTo>
                    <a:pt x="208" y="760"/>
                  </a:lnTo>
                  <a:lnTo>
                    <a:pt x="217" y="771"/>
                  </a:lnTo>
                  <a:lnTo>
                    <a:pt x="226" y="780"/>
                  </a:lnTo>
                  <a:lnTo>
                    <a:pt x="236" y="790"/>
                  </a:lnTo>
                  <a:lnTo>
                    <a:pt x="247" y="799"/>
                  </a:lnTo>
                  <a:lnTo>
                    <a:pt x="258" y="808"/>
                  </a:lnTo>
                  <a:lnTo>
                    <a:pt x="269" y="816"/>
                  </a:lnTo>
                  <a:lnTo>
                    <a:pt x="281" y="825"/>
                  </a:lnTo>
                  <a:lnTo>
                    <a:pt x="292" y="832"/>
                  </a:lnTo>
                  <a:lnTo>
                    <a:pt x="304" y="838"/>
                  </a:lnTo>
                  <a:lnTo>
                    <a:pt x="316" y="843"/>
                  </a:lnTo>
                  <a:lnTo>
                    <a:pt x="327" y="847"/>
                  </a:lnTo>
                  <a:lnTo>
                    <a:pt x="340" y="850"/>
                  </a:lnTo>
                  <a:lnTo>
                    <a:pt x="333" y="854"/>
                  </a:lnTo>
                  <a:lnTo>
                    <a:pt x="327" y="858"/>
                  </a:lnTo>
                  <a:lnTo>
                    <a:pt x="320" y="861"/>
                  </a:lnTo>
                  <a:lnTo>
                    <a:pt x="312" y="864"/>
                  </a:lnTo>
                  <a:lnTo>
                    <a:pt x="298" y="867"/>
                  </a:lnTo>
                  <a:lnTo>
                    <a:pt x="286" y="868"/>
                  </a:lnTo>
                  <a:lnTo>
                    <a:pt x="281" y="868"/>
                  </a:lnTo>
                  <a:lnTo>
                    <a:pt x="277" y="867"/>
                  </a:lnTo>
                  <a:lnTo>
                    <a:pt x="273" y="866"/>
                  </a:lnTo>
                  <a:lnTo>
                    <a:pt x="269" y="864"/>
                  </a:lnTo>
                  <a:lnTo>
                    <a:pt x="262" y="859"/>
                  </a:lnTo>
                  <a:lnTo>
                    <a:pt x="254" y="853"/>
                  </a:lnTo>
                  <a:lnTo>
                    <a:pt x="245" y="848"/>
                  </a:lnTo>
                  <a:lnTo>
                    <a:pt x="234" y="843"/>
                  </a:lnTo>
                  <a:lnTo>
                    <a:pt x="229" y="841"/>
                  </a:lnTo>
                  <a:lnTo>
                    <a:pt x="222" y="839"/>
                  </a:lnTo>
                  <a:lnTo>
                    <a:pt x="214" y="838"/>
                  </a:lnTo>
                  <a:lnTo>
                    <a:pt x="207" y="838"/>
                  </a:lnTo>
                  <a:lnTo>
                    <a:pt x="203" y="830"/>
                  </a:lnTo>
                  <a:lnTo>
                    <a:pt x="200" y="823"/>
                  </a:lnTo>
                  <a:lnTo>
                    <a:pt x="196" y="815"/>
                  </a:lnTo>
                  <a:lnTo>
                    <a:pt x="191" y="809"/>
                  </a:lnTo>
                  <a:lnTo>
                    <a:pt x="180" y="797"/>
                  </a:lnTo>
                  <a:lnTo>
                    <a:pt x="168" y="785"/>
                  </a:lnTo>
                  <a:lnTo>
                    <a:pt x="137" y="759"/>
                  </a:lnTo>
                  <a:lnTo>
                    <a:pt x="100" y="727"/>
                  </a:lnTo>
                  <a:lnTo>
                    <a:pt x="95" y="728"/>
                  </a:lnTo>
                  <a:lnTo>
                    <a:pt x="89" y="729"/>
                  </a:lnTo>
                  <a:lnTo>
                    <a:pt x="86" y="730"/>
                  </a:lnTo>
                  <a:lnTo>
                    <a:pt x="83" y="730"/>
                  </a:lnTo>
                  <a:lnTo>
                    <a:pt x="78" y="729"/>
                  </a:lnTo>
                  <a:lnTo>
                    <a:pt x="74" y="727"/>
                  </a:lnTo>
                  <a:lnTo>
                    <a:pt x="74" y="714"/>
                  </a:lnTo>
                  <a:lnTo>
                    <a:pt x="74" y="700"/>
                  </a:lnTo>
                  <a:lnTo>
                    <a:pt x="74" y="688"/>
                  </a:lnTo>
                  <a:lnTo>
                    <a:pt x="74" y="678"/>
                  </a:lnTo>
                  <a:lnTo>
                    <a:pt x="74" y="671"/>
                  </a:lnTo>
                  <a:lnTo>
                    <a:pt x="75" y="665"/>
                  </a:lnTo>
                  <a:lnTo>
                    <a:pt x="77" y="659"/>
                  </a:lnTo>
                  <a:lnTo>
                    <a:pt x="80" y="653"/>
                  </a:lnTo>
                  <a:lnTo>
                    <a:pt x="83" y="645"/>
                  </a:lnTo>
                  <a:lnTo>
                    <a:pt x="85" y="638"/>
                  </a:lnTo>
                  <a:lnTo>
                    <a:pt x="86" y="631"/>
                  </a:lnTo>
                  <a:lnTo>
                    <a:pt x="87" y="622"/>
                  </a:lnTo>
                  <a:lnTo>
                    <a:pt x="88" y="617"/>
                  </a:lnTo>
                  <a:lnTo>
                    <a:pt x="92" y="604"/>
                  </a:lnTo>
                  <a:lnTo>
                    <a:pt x="99" y="583"/>
                  </a:lnTo>
                  <a:lnTo>
                    <a:pt x="107" y="558"/>
                  </a:lnTo>
                  <a:lnTo>
                    <a:pt x="113" y="528"/>
                  </a:lnTo>
                  <a:lnTo>
                    <a:pt x="120" y="498"/>
                  </a:lnTo>
                  <a:lnTo>
                    <a:pt x="123" y="481"/>
                  </a:lnTo>
                  <a:lnTo>
                    <a:pt x="124" y="466"/>
                  </a:lnTo>
                  <a:lnTo>
                    <a:pt x="127" y="452"/>
                  </a:lnTo>
                  <a:lnTo>
                    <a:pt x="127" y="438"/>
                  </a:lnTo>
                  <a:lnTo>
                    <a:pt x="108" y="404"/>
                  </a:lnTo>
                  <a:lnTo>
                    <a:pt x="86" y="369"/>
                  </a:lnTo>
                  <a:lnTo>
                    <a:pt x="76" y="352"/>
                  </a:lnTo>
                  <a:lnTo>
                    <a:pt x="67" y="335"/>
                  </a:lnTo>
                  <a:lnTo>
                    <a:pt x="64" y="327"/>
                  </a:lnTo>
                  <a:lnTo>
                    <a:pt x="62" y="319"/>
                  </a:lnTo>
                  <a:lnTo>
                    <a:pt x="61" y="310"/>
                  </a:lnTo>
                  <a:lnTo>
                    <a:pt x="60" y="302"/>
                  </a:lnTo>
                  <a:lnTo>
                    <a:pt x="61" y="295"/>
                  </a:lnTo>
                  <a:lnTo>
                    <a:pt x="62" y="290"/>
                  </a:lnTo>
                  <a:lnTo>
                    <a:pt x="64" y="285"/>
                  </a:lnTo>
                  <a:lnTo>
                    <a:pt x="66" y="281"/>
                  </a:lnTo>
                  <a:lnTo>
                    <a:pt x="69" y="277"/>
                  </a:lnTo>
                  <a:lnTo>
                    <a:pt x="72" y="274"/>
                  </a:lnTo>
                  <a:lnTo>
                    <a:pt x="73" y="270"/>
                  </a:lnTo>
                  <a:lnTo>
                    <a:pt x="74" y="265"/>
                  </a:lnTo>
                  <a:lnTo>
                    <a:pt x="73" y="249"/>
                  </a:lnTo>
                  <a:lnTo>
                    <a:pt x="71" y="236"/>
                  </a:lnTo>
                  <a:lnTo>
                    <a:pt x="66" y="224"/>
                  </a:lnTo>
                  <a:lnTo>
                    <a:pt x="62" y="213"/>
                  </a:lnTo>
                  <a:lnTo>
                    <a:pt x="56" y="202"/>
                  </a:lnTo>
                  <a:lnTo>
                    <a:pt x="50" y="193"/>
                  </a:lnTo>
                  <a:lnTo>
                    <a:pt x="43" y="184"/>
                  </a:lnTo>
                  <a:lnTo>
                    <a:pt x="36" y="176"/>
                  </a:lnTo>
                  <a:lnTo>
                    <a:pt x="30" y="167"/>
                  </a:lnTo>
                  <a:lnTo>
                    <a:pt x="23" y="158"/>
                  </a:lnTo>
                  <a:lnTo>
                    <a:pt x="17" y="148"/>
                  </a:lnTo>
                  <a:lnTo>
                    <a:pt x="11" y="138"/>
                  </a:lnTo>
                  <a:lnTo>
                    <a:pt x="7" y="127"/>
                  </a:lnTo>
                  <a:lnTo>
                    <a:pt x="4" y="115"/>
                  </a:lnTo>
                  <a:lnTo>
                    <a:pt x="1" y="102"/>
                  </a:lnTo>
                  <a:lnTo>
                    <a:pt x="0" y="86"/>
                  </a:lnTo>
                  <a:lnTo>
                    <a:pt x="1" y="73"/>
                  </a:lnTo>
                  <a:lnTo>
                    <a:pt x="4" y="62"/>
                  </a:lnTo>
                  <a:lnTo>
                    <a:pt x="7" y="52"/>
                  </a:lnTo>
                  <a:lnTo>
                    <a:pt x="11" y="44"/>
                  </a:lnTo>
                  <a:lnTo>
                    <a:pt x="17" y="35"/>
                  </a:lnTo>
                  <a:lnTo>
                    <a:pt x="24" y="29"/>
                  </a:lnTo>
                  <a:lnTo>
                    <a:pt x="32" y="24"/>
                  </a:lnTo>
                  <a:lnTo>
                    <a:pt x="40" y="20"/>
                  </a:lnTo>
                  <a:lnTo>
                    <a:pt x="49" y="16"/>
                  </a:lnTo>
                  <a:lnTo>
                    <a:pt x="58" y="13"/>
                  </a:lnTo>
                  <a:lnTo>
                    <a:pt x="68" y="11"/>
                  </a:lnTo>
                  <a:lnTo>
                    <a:pt x="78" y="8"/>
                  </a:lnTo>
                  <a:lnTo>
                    <a:pt x="99" y="4"/>
                  </a:lnTo>
                  <a:lnTo>
                    <a:pt x="120" y="0"/>
                  </a:lnTo>
                  <a:lnTo>
                    <a:pt x="129" y="5"/>
                  </a:lnTo>
                  <a:lnTo>
                    <a:pt x="136" y="11"/>
                  </a:lnTo>
                  <a:lnTo>
                    <a:pt x="143" y="17"/>
                  </a:lnTo>
                  <a:lnTo>
                    <a:pt x="150" y="23"/>
                  </a:lnTo>
                  <a:lnTo>
                    <a:pt x="156" y="28"/>
                  </a:lnTo>
                  <a:lnTo>
                    <a:pt x="163" y="32"/>
                  </a:lnTo>
                  <a:lnTo>
                    <a:pt x="166" y="34"/>
                  </a:lnTo>
                  <a:lnTo>
                    <a:pt x="170" y="35"/>
                  </a:lnTo>
                  <a:lnTo>
                    <a:pt x="175" y="36"/>
                  </a:lnTo>
                  <a:lnTo>
                    <a:pt x="179" y="36"/>
                  </a:lnTo>
                  <a:lnTo>
                    <a:pt x="184" y="55"/>
                  </a:lnTo>
                  <a:lnTo>
                    <a:pt x="188" y="75"/>
                  </a:lnTo>
                  <a:lnTo>
                    <a:pt x="190" y="97"/>
                  </a:lnTo>
                  <a:lnTo>
                    <a:pt x="193" y="118"/>
                  </a:lnTo>
                  <a:lnTo>
                    <a:pt x="197" y="136"/>
                  </a:lnTo>
                  <a:lnTo>
                    <a:pt x="201" y="153"/>
                  </a:lnTo>
                  <a:lnTo>
                    <a:pt x="203" y="158"/>
                  </a:lnTo>
                  <a:lnTo>
                    <a:pt x="207" y="163"/>
                  </a:lnTo>
                  <a:lnTo>
                    <a:pt x="209" y="166"/>
                  </a:lnTo>
                  <a:lnTo>
                    <a:pt x="213" y="166"/>
                  </a:lnTo>
                  <a:lnTo>
                    <a:pt x="217" y="166"/>
                  </a:lnTo>
                  <a:lnTo>
                    <a:pt x="220" y="165"/>
                  </a:lnTo>
                  <a:lnTo>
                    <a:pt x="223" y="163"/>
                  </a:lnTo>
                  <a:lnTo>
                    <a:pt x="225" y="161"/>
                  </a:lnTo>
                  <a:lnTo>
                    <a:pt x="231" y="155"/>
                  </a:lnTo>
                  <a:lnTo>
                    <a:pt x="234" y="147"/>
                  </a:lnTo>
                  <a:lnTo>
                    <a:pt x="241" y="132"/>
                  </a:lnTo>
                  <a:lnTo>
                    <a:pt x="246" y="123"/>
                  </a:lnTo>
                  <a:lnTo>
                    <a:pt x="253" y="124"/>
                  </a:lnTo>
                  <a:lnTo>
                    <a:pt x="258" y="126"/>
                  </a:lnTo>
                  <a:lnTo>
                    <a:pt x="264" y="129"/>
                  </a:lnTo>
                  <a:lnTo>
                    <a:pt x="268" y="132"/>
                  </a:lnTo>
                  <a:lnTo>
                    <a:pt x="273" y="136"/>
                  </a:lnTo>
                  <a:lnTo>
                    <a:pt x="277" y="138"/>
                  </a:lnTo>
                  <a:lnTo>
                    <a:pt x="281" y="141"/>
                  </a:lnTo>
                  <a:lnTo>
                    <a:pt x="286" y="141"/>
                  </a:lnTo>
                  <a:lnTo>
                    <a:pt x="289" y="141"/>
                  </a:lnTo>
                  <a:lnTo>
                    <a:pt x="292" y="140"/>
                  </a:lnTo>
                  <a:lnTo>
                    <a:pt x="296" y="138"/>
                  </a:lnTo>
                  <a:lnTo>
                    <a:pt x="298" y="136"/>
                  </a:lnTo>
                  <a:lnTo>
                    <a:pt x="302" y="130"/>
                  </a:lnTo>
                  <a:lnTo>
                    <a:pt x="305" y="123"/>
                  </a:lnTo>
                  <a:lnTo>
                    <a:pt x="310" y="116"/>
                  </a:lnTo>
                  <a:lnTo>
                    <a:pt x="314" y="111"/>
                  </a:lnTo>
                  <a:lnTo>
                    <a:pt x="316" y="108"/>
                  </a:lnTo>
                  <a:lnTo>
                    <a:pt x="319" y="107"/>
                  </a:lnTo>
                  <a:lnTo>
                    <a:pt x="322" y="105"/>
                  </a:lnTo>
                  <a:lnTo>
                    <a:pt x="325" y="105"/>
                  </a:lnTo>
                  <a:lnTo>
                    <a:pt x="337" y="106"/>
                  </a:lnTo>
                  <a:lnTo>
                    <a:pt x="346" y="108"/>
                  </a:lnTo>
                  <a:lnTo>
                    <a:pt x="354" y="111"/>
                  </a:lnTo>
                  <a:lnTo>
                    <a:pt x="359" y="116"/>
                  </a:lnTo>
                  <a:lnTo>
                    <a:pt x="367" y="125"/>
                  </a:lnTo>
                  <a:lnTo>
                    <a:pt x="372" y="135"/>
                  </a:lnTo>
                  <a:lnTo>
                    <a:pt x="387" y="157"/>
                  </a:lnTo>
                  <a:lnTo>
                    <a:pt x="403" y="178"/>
                  </a:lnTo>
                  <a:lnTo>
                    <a:pt x="421" y="200"/>
                  </a:lnTo>
                  <a:lnTo>
                    <a:pt x="438" y="223"/>
                  </a:lnTo>
                  <a:lnTo>
                    <a:pt x="446" y="235"/>
                  </a:lnTo>
                  <a:lnTo>
                    <a:pt x="454" y="246"/>
                  </a:lnTo>
                  <a:lnTo>
                    <a:pt x="460" y="258"/>
                  </a:lnTo>
                  <a:lnTo>
                    <a:pt x="467" y="271"/>
                  </a:lnTo>
                  <a:lnTo>
                    <a:pt x="471" y="283"/>
                  </a:lnTo>
                  <a:lnTo>
                    <a:pt x="476" y="295"/>
                  </a:lnTo>
                  <a:lnTo>
                    <a:pt x="478" y="307"/>
                  </a:lnTo>
                  <a:lnTo>
                    <a:pt x="479" y="321"/>
                  </a:lnTo>
                  <a:lnTo>
                    <a:pt x="478" y="325"/>
                  </a:lnTo>
                  <a:lnTo>
                    <a:pt x="476" y="330"/>
                  </a:lnTo>
                  <a:lnTo>
                    <a:pt x="472" y="334"/>
                  </a:lnTo>
                  <a:lnTo>
                    <a:pt x="468" y="338"/>
                  </a:lnTo>
                  <a:lnTo>
                    <a:pt x="459" y="345"/>
                  </a:lnTo>
                  <a:lnTo>
                    <a:pt x="452" y="351"/>
                  </a:lnTo>
                  <a:lnTo>
                    <a:pt x="445" y="35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5">
              <a:extLst>
                <a:ext uri="{FF2B5EF4-FFF2-40B4-BE49-F238E27FC236}">
                  <a16:creationId xmlns="" xmlns:a16="http://schemas.microsoft.com/office/drawing/2014/main" id="{B61AA2FA-C99D-F24D-A1B2-77A575220C95}"/>
                </a:ext>
              </a:extLst>
            </p:cNvPr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2536825" y="5400675"/>
              <a:ext cx="23813" cy="57150"/>
            </a:xfrm>
            <a:custGeom>
              <a:avLst/>
              <a:gdLst>
                <a:gd name="T0" fmla="*/ 0 w 53"/>
                <a:gd name="T1" fmla="*/ 8 h 19"/>
                <a:gd name="T2" fmla="*/ 7 w 53"/>
                <a:gd name="T3" fmla="*/ 13 h 19"/>
                <a:gd name="T4" fmla="*/ 14 w 53"/>
                <a:gd name="T5" fmla="*/ 17 h 19"/>
                <a:gd name="T6" fmla="*/ 22 w 53"/>
                <a:gd name="T7" fmla="*/ 19 h 19"/>
                <a:gd name="T8" fmla="*/ 29 w 53"/>
                <a:gd name="T9" fmla="*/ 19 h 19"/>
                <a:gd name="T10" fmla="*/ 35 w 53"/>
                <a:gd name="T11" fmla="*/ 18 h 19"/>
                <a:gd name="T12" fmla="*/ 42 w 53"/>
                <a:gd name="T13" fmla="*/ 15 h 19"/>
                <a:gd name="T14" fmla="*/ 47 w 53"/>
                <a:gd name="T15" fmla="*/ 12 h 19"/>
                <a:gd name="T16" fmla="*/ 53 w 53"/>
                <a:gd name="T17" fmla="*/ 8 h 19"/>
                <a:gd name="T18" fmla="*/ 47 w 53"/>
                <a:gd name="T19" fmla="*/ 5 h 19"/>
                <a:gd name="T20" fmla="*/ 42 w 53"/>
                <a:gd name="T21" fmla="*/ 2 h 19"/>
                <a:gd name="T22" fmla="*/ 35 w 53"/>
                <a:gd name="T23" fmla="*/ 1 h 19"/>
                <a:gd name="T24" fmla="*/ 29 w 53"/>
                <a:gd name="T25" fmla="*/ 0 h 19"/>
                <a:gd name="T26" fmla="*/ 22 w 53"/>
                <a:gd name="T27" fmla="*/ 0 h 19"/>
                <a:gd name="T28" fmla="*/ 14 w 53"/>
                <a:gd name="T29" fmla="*/ 1 h 19"/>
                <a:gd name="T30" fmla="*/ 7 w 53"/>
                <a:gd name="T31" fmla="*/ 3 h 19"/>
                <a:gd name="T32" fmla="*/ 0 w 53"/>
                <a:gd name="T33" fmla="*/ 8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3" h="19">
                  <a:moveTo>
                    <a:pt x="0" y="8"/>
                  </a:moveTo>
                  <a:lnTo>
                    <a:pt x="7" y="13"/>
                  </a:lnTo>
                  <a:lnTo>
                    <a:pt x="14" y="17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35" y="18"/>
                  </a:lnTo>
                  <a:lnTo>
                    <a:pt x="42" y="15"/>
                  </a:lnTo>
                  <a:lnTo>
                    <a:pt x="47" y="12"/>
                  </a:lnTo>
                  <a:lnTo>
                    <a:pt x="53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3"/>
                  </a:lnTo>
                  <a:lnTo>
                    <a:pt x="0" y="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26" descr="Horizontal dunkel">
              <a:extLst>
                <a:ext uri="{FF2B5EF4-FFF2-40B4-BE49-F238E27FC236}">
                  <a16:creationId xmlns="" xmlns:a16="http://schemas.microsoft.com/office/drawing/2014/main" id="{267D3D01-013B-3847-82FC-843AA434825A}"/>
                </a:ext>
              </a:extLst>
            </p:cNvPr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998538" y="2322513"/>
              <a:ext cx="3175" cy="952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7">
              <a:extLst>
                <a:ext uri="{FF2B5EF4-FFF2-40B4-BE49-F238E27FC236}">
                  <a16:creationId xmlns="" xmlns:a16="http://schemas.microsoft.com/office/drawing/2014/main" id="{EF6FBD1E-BE4F-EB4C-8BA0-26BB703AE54F}"/>
                </a:ext>
              </a:extLst>
            </p:cNvPr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1001713" y="2319338"/>
              <a:ext cx="3175" cy="55562"/>
            </a:xfrm>
            <a:custGeom>
              <a:avLst/>
              <a:gdLst>
                <a:gd name="T0" fmla="*/ 0 w 6"/>
                <a:gd name="T1" fmla="*/ 24 h 24"/>
                <a:gd name="T2" fmla="*/ 0 w 6"/>
                <a:gd name="T3" fmla="*/ 19 h 24"/>
                <a:gd name="T4" fmla="*/ 1 w 6"/>
                <a:gd name="T5" fmla="*/ 14 h 24"/>
                <a:gd name="T6" fmla="*/ 3 w 6"/>
                <a:gd name="T7" fmla="*/ 8 h 24"/>
                <a:gd name="T8" fmla="*/ 6 w 6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24">
                  <a:moveTo>
                    <a:pt x="0" y="24"/>
                  </a:moveTo>
                  <a:lnTo>
                    <a:pt x="0" y="19"/>
                  </a:lnTo>
                  <a:lnTo>
                    <a:pt x="1" y="14"/>
                  </a:lnTo>
                  <a:lnTo>
                    <a:pt x="3" y="8"/>
                  </a:lnTo>
                  <a:lnTo>
                    <a:pt x="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8">
              <a:extLst>
                <a:ext uri="{FF2B5EF4-FFF2-40B4-BE49-F238E27FC236}">
                  <a16:creationId xmlns="" xmlns:a16="http://schemas.microsoft.com/office/drawing/2014/main" id="{019501FD-50F0-AF43-B7A3-E085F9756023}"/>
                </a:ext>
              </a:extLst>
            </p:cNvPr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977900" y="2373313"/>
              <a:ext cx="23813" cy="57150"/>
            </a:xfrm>
            <a:custGeom>
              <a:avLst/>
              <a:gdLst>
                <a:gd name="T0" fmla="*/ 0 w 47"/>
                <a:gd name="T1" fmla="*/ 24 h 67"/>
                <a:gd name="T2" fmla="*/ 0 w 47"/>
                <a:gd name="T3" fmla="*/ 30 h 67"/>
                <a:gd name="T4" fmla="*/ 2 w 47"/>
                <a:gd name="T5" fmla="*/ 36 h 67"/>
                <a:gd name="T6" fmla="*/ 3 w 47"/>
                <a:gd name="T7" fmla="*/ 42 h 67"/>
                <a:gd name="T8" fmla="*/ 5 w 47"/>
                <a:gd name="T9" fmla="*/ 47 h 67"/>
                <a:gd name="T10" fmla="*/ 9 w 47"/>
                <a:gd name="T11" fmla="*/ 58 h 67"/>
                <a:gd name="T12" fmla="*/ 14 w 47"/>
                <a:gd name="T13" fmla="*/ 67 h 67"/>
                <a:gd name="T14" fmla="*/ 47 w 47"/>
                <a:gd name="T15" fmla="*/ 67 h 67"/>
                <a:gd name="T16" fmla="*/ 47 w 47"/>
                <a:gd name="T17" fmla="*/ 0 h 67"/>
                <a:gd name="T18" fmla="*/ 36 w 47"/>
                <a:gd name="T19" fmla="*/ 2 h 67"/>
                <a:gd name="T20" fmla="*/ 26 w 47"/>
                <a:gd name="T21" fmla="*/ 4 h 67"/>
                <a:gd name="T22" fmla="*/ 18 w 47"/>
                <a:gd name="T23" fmla="*/ 7 h 67"/>
                <a:gd name="T24" fmla="*/ 11 w 47"/>
                <a:gd name="T25" fmla="*/ 9 h 67"/>
                <a:gd name="T26" fmla="*/ 6 w 47"/>
                <a:gd name="T27" fmla="*/ 12 h 67"/>
                <a:gd name="T28" fmla="*/ 3 w 47"/>
                <a:gd name="T29" fmla="*/ 16 h 67"/>
                <a:gd name="T30" fmla="*/ 0 w 47"/>
                <a:gd name="T31" fmla="*/ 20 h 67"/>
                <a:gd name="T32" fmla="*/ 0 w 47"/>
                <a:gd name="T33" fmla="*/ 24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7" h="67">
                  <a:moveTo>
                    <a:pt x="0" y="24"/>
                  </a:moveTo>
                  <a:lnTo>
                    <a:pt x="0" y="30"/>
                  </a:lnTo>
                  <a:lnTo>
                    <a:pt x="2" y="36"/>
                  </a:lnTo>
                  <a:lnTo>
                    <a:pt x="3" y="42"/>
                  </a:lnTo>
                  <a:lnTo>
                    <a:pt x="5" y="47"/>
                  </a:lnTo>
                  <a:lnTo>
                    <a:pt x="9" y="58"/>
                  </a:lnTo>
                  <a:lnTo>
                    <a:pt x="14" y="67"/>
                  </a:lnTo>
                  <a:lnTo>
                    <a:pt x="47" y="67"/>
                  </a:lnTo>
                  <a:lnTo>
                    <a:pt x="47" y="0"/>
                  </a:lnTo>
                  <a:lnTo>
                    <a:pt x="36" y="2"/>
                  </a:lnTo>
                  <a:lnTo>
                    <a:pt x="26" y="4"/>
                  </a:lnTo>
                  <a:lnTo>
                    <a:pt x="18" y="7"/>
                  </a:lnTo>
                  <a:lnTo>
                    <a:pt x="11" y="9"/>
                  </a:lnTo>
                  <a:lnTo>
                    <a:pt x="6" y="12"/>
                  </a:lnTo>
                  <a:lnTo>
                    <a:pt x="3" y="16"/>
                  </a:lnTo>
                  <a:lnTo>
                    <a:pt x="0" y="20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29">
              <a:extLst>
                <a:ext uri="{FF2B5EF4-FFF2-40B4-BE49-F238E27FC236}">
                  <a16:creationId xmlns="" xmlns:a16="http://schemas.microsoft.com/office/drawing/2014/main" id="{71C4C05A-12D4-A34F-B7A2-5FAEBCED465E}"/>
                </a:ext>
              </a:extLst>
            </p:cNvPr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2303463" y="2368550"/>
              <a:ext cx="49212" cy="57150"/>
            </a:xfrm>
            <a:custGeom>
              <a:avLst/>
              <a:gdLst>
                <a:gd name="T0" fmla="*/ 0 w 112"/>
                <a:gd name="T1" fmla="*/ 36 h 36"/>
                <a:gd name="T2" fmla="*/ 59 w 112"/>
                <a:gd name="T3" fmla="*/ 36 h 36"/>
                <a:gd name="T4" fmla="*/ 67 w 112"/>
                <a:gd name="T5" fmla="*/ 30 h 36"/>
                <a:gd name="T6" fmla="*/ 75 w 112"/>
                <a:gd name="T7" fmla="*/ 26 h 36"/>
                <a:gd name="T8" fmla="*/ 84 w 112"/>
                <a:gd name="T9" fmla="*/ 23 h 36"/>
                <a:gd name="T10" fmla="*/ 91 w 112"/>
                <a:gd name="T11" fmla="*/ 20 h 36"/>
                <a:gd name="T12" fmla="*/ 98 w 112"/>
                <a:gd name="T13" fmla="*/ 17 h 36"/>
                <a:gd name="T14" fmla="*/ 104 w 112"/>
                <a:gd name="T15" fmla="*/ 13 h 36"/>
                <a:gd name="T16" fmla="*/ 107 w 112"/>
                <a:gd name="T17" fmla="*/ 11 h 36"/>
                <a:gd name="T18" fmla="*/ 109 w 112"/>
                <a:gd name="T19" fmla="*/ 8 h 36"/>
                <a:gd name="T20" fmla="*/ 111 w 112"/>
                <a:gd name="T21" fmla="*/ 4 h 36"/>
                <a:gd name="T22" fmla="*/ 112 w 112"/>
                <a:gd name="T23" fmla="*/ 0 h 36"/>
                <a:gd name="T24" fmla="*/ 100 w 112"/>
                <a:gd name="T25" fmla="*/ 0 h 36"/>
                <a:gd name="T26" fmla="*/ 85 w 112"/>
                <a:gd name="T27" fmla="*/ 1 h 36"/>
                <a:gd name="T28" fmla="*/ 67 w 112"/>
                <a:gd name="T29" fmla="*/ 3 h 36"/>
                <a:gd name="T30" fmla="*/ 48 w 112"/>
                <a:gd name="T31" fmla="*/ 7 h 36"/>
                <a:gd name="T32" fmla="*/ 40 w 112"/>
                <a:gd name="T33" fmla="*/ 9 h 36"/>
                <a:gd name="T34" fmla="*/ 31 w 112"/>
                <a:gd name="T35" fmla="*/ 11 h 36"/>
                <a:gd name="T36" fmla="*/ 23 w 112"/>
                <a:gd name="T37" fmla="*/ 14 h 36"/>
                <a:gd name="T38" fmla="*/ 17 w 112"/>
                <a:gd name="T39" fmla="*/ 18 h 36"/>
                <a:gd name="T40" fmla="*/ 10 w 112"/>
                <a:gd name="T41" fmla="*/ 22 h 36"/>
                <a:gd name="T42" fmla="*/ 6 w 112"/>
                <a:gd name="T43" fmla="*/ 26 h 36"/>
                <a:gd name="T44" fmla="*/ 1 w 112"/>
                <a:gd name="T45" fmla="*/ 31 h 36"/>
                <a:gd name="T46" fmla="*/ 0 w 112"/>
                <a:gd name="T47" fmla="*/ 36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2" h="36">
                  <a:moveTo>
                    <a:pt x="0" y="36"/>
                  </a:moveTo>
                  <a:lnTo>
                    <a:pt x="59" y="36"/>
                  </a:lnTo>
                  <a:lnTo>
                    <a:pt x="67" y="30"/>
                  </a:lnTo>
                  <a:lnTo>
                    <a:pt x="75" y="26"/>
                  </a:lnTo>
                  <a:lnTo>
                    <a:pt x="84" y="23"/>
                  </a:lnTo>
                  <a:lnTo>
                    <a:pt x="91" y="20"/>
                  </a:lnTo>
                  <a:lnTo>
                    <a:pt x="98" y="17"/>
                  </a:lnTo>
                  <a:lnTo>
                    <a:pt x="104" y="13"/>
                  </a:lnTo>
                  <a:lnTo>
                    <a:pt x="107" y="11"/>
                  </a:lnTo>
                  <a:lnTo>
                    <a:pt x="109" y="8"/>
                  </a:lnTo>
                  <a:lnTo>
                    <a:pt x="111" y="4"/>
                  </a:lnTo>
                  <a:lnTo>
                    <a:pt x="112" y="0"/>
                  </a:lnTo>
                  <a:lnTo>
                    <a:pt x="100" y="0"/>
                  </a:lnTo>
                  <a:lnTo>
                    <a:pt x="85" y="1"/>
                  </a:lnTo>
                  <a:lnTo>
                    <a:pt x="67" y="3"/>
                  </a:lnTo>
                  <a:lnTo>
                    <a:pt x="48" y="7"/>
                  </a:lnTo>
                  <a:lnTo>
                    <a:pt x="40" y="9"/>
                  </a:lnTo>
                  <a:lnTo>
                    <a:pt x="31" y="11"/>
                  </a:lnTo>
                  <a:lnTo>
                    <a:pt x="23" y="14"/>
                  </a:lnTo>
                  <a:lnTo>
                    <a:pt x="17" y="18"/>
                  </a:lnTo>
                  <a:lnTo>
                    <a:pt x="10" y="22"/>
                  </a:lnTo>
                  <a:lnTo>
                    <a:pt x="6" y="26"/>
                  </a:lnTo>
                  <a:lnTo>
                    <a:pt x="1" y="31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0">
              <a:extLst>
                <a:ext uri="{FF2B5EF4-FFF2-40B4-BE49-F238E27FC236}">
                  <a16:creationId xmlns="" xmlns:a16="http://schemas.microsoft.com/office/drawing/2014/main" id="{4CB2CBBE-576E-844B-AECE-6532F7BE1BBC}"/>
                </a:ext>
              </a:extLst>
            </p:cNvPr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5041900" y="1925638"/>
              <a:ext cx="874713" cy="452437"/>
            </a:xfrm>
            <a:custGeom>
              <a:avLst/>
              <a:gdLst>
                <a:gd name="T0" fmla="*/ 433 w 2006"/>
                <a:gd name="T1" fmla="*/ 765 h 863"/>
                <a:gd name="T2" fmla="*/ 412 w 2006"/>
                <a:gd name="T3" fmla="*/ 764 h 863"/>
                <a:gd name="T4" fmla="*/ 390 w 2006"/>
                <a:gd name="T5" fmla="*/ 794 h 863"/>
                <a:gd name="T6" fmla="*/ 375 w 2006"/>
                <a:gd name="T7" fmla="*/ 792 h 863"/>
                <a:gd name="T8" fmla="*/ 370 w 2006"/>
                <a:gd name="T9" fmla="*/ 751 h 863"/>
                <a:gd name="T10" fmla="*/ 324 w 2006"/>
                <a:gd name="T11" fmla="*/ 724 h 863"/>
                <a:gd name="T12" fmla="*/ 312 w 2006"/>
                <a:gd name="T13" fmla="*/ 708 h 863"/>
                <a:gd name="T14" fmla="*/ 288 w 2006"/>
                <a:gd name="T15" fmla="*/ 692 h 863"/>
                <a:gd name="T16" fmla="*/ 251 w 2006"/>
                <a:gd name="T17" fmla="*/ 641 h 863"/>
                <a:gd name="T18" fmla="*/ 232 w 2006"/>
                <a:gd name="T19" fmla="*/ 610 h 863"/>
                <a:gd name="T20" fmla="*/ 253 w 2006"/>
                <a:gd name="T21" fmla="*/ 594 h 863"/>
                <a:gd name="T22" fmla="*/ 279 w 2006"/>
                <a:gd name="T23" fmla="*/ 573 h 863"/>
                <a:gd name="T24" fmla="*/ 338 w 2006"/>
                <a:gd name="T25" fmla="*/ 544 h 863"/>
                <a:gd name="T26" fmla="*/ 319 w 2006"/>
                <a:gd name="T27" fmla="*/ 487 h 863"/>
                <a:gd name="T28" fmla="*/ 258 w 2006"/>
                <a:gd name="T29" fmla="*/ 475 h 863"/>
                <a:gd name="T30" fmla="*/ 209 w 2006"/>
                <a:gd name="T31" fmla="*/ 470 h 863"/>
                <a:gd name="T32" fmla="*/ 157 w 2006"/>
                <a:gd name="T33" fmla="*/ 495 h 863"/>
                <a:gd name="T34" fmla="*/ 106 w 2006"/>
                <a:gd name="T35" fmla="*/ 505 h 863"/>
                <a:gd name="T36" fmla="*/ 27 w 2006"/>
                <a:gd name="T37" fmla="*/ 413 h 863"/>
                <a:gd name="T38" fmla="*/ 20 w 2006"/>
                <a:gd name="T39" fmla="*/ 283 h 863"/>
                <a:gd name="T40" fmla="*/ 113 w 2006"/>
                <a:gd name="T41" fmla="*/ 259 h 863"/>
                <a:gd name="T42" fmla="*/ 292 w 2006"/>
                <a:gd name="T43" fmla="*/ 222 h 863"/>
                <a:gd name="T44" fmla="*/ 498 w 2006"/>
                <a:gd name="T45" fmla="*/ 253 h 863"/>
                <a:gd name="T46" fmla="*/ 717 w 2006"/>
                <a:gd name="T47" fmla="*/ 253 h 863"/>
                <a:gd name="T48" fmla="*/ 658 w 2006"/>
                <a:gd name="T49" fmla="*/ 185 h 863"/>
                <a:gd name="T50" fmla="*/ 830 w 2006"/>
                <a:gd name="T51" fmla="*/ 68 h 863"/>
                <a:gd name="T52" fmla="*/ 1050 w 2006"/>
                <a:gd name="T53" fmla="*/ 13 h 863"/>
                <a:gd name="T54" fmla="*/ 1176 w 2006"/>
                <a:gd name="T55" fmla="*/ 61 h 863"/>
                <a:gd name="T56" fmla="*/ 1296 w 2006"/>
                <a:gd name="T57" fmla="*/ 111 h 863"/>
                <a:gd name="T58" fmla="*/ 1442 w 2006"/>
                <a:gd name="T59" fmla="*/ 99 h 863"/>
                <a:gd name="T60" fmla="*/ 1647 w 2006"/>
                <a:gd name="T61" fmla="*/ 271 h 863"/>
                <a:gd name="T62" fmla="*/ 1793 w 2006"/>
                <a:gd name="T63" fmla="*/ 265 h 863"/>
                <a:gd name="T64" fmla="*/ 2000 w 2006"/>
                <a:gd name="T65" fmla="*/ 339 h 863"/>
                <a:gd name="T66" fmla="*/ 2002 w 2006"/>
                <a:gd name="T67" fmla="*/ 381 h 863"/>
                <a:gd name="T68" fmla="*/ 1981 w 2006"/>
                <a:gd name="T69" fmla="*/ 399 h 863"/>
                <a:gd name="T70" fmla="*/ 1960 w 2006"/>
                <a:gd name="T71" fmla="*/ 404 h 863"/>
                <a:gd name="T72" fmla="*/ 1963 w 2006"/>
                <a:gd name="T73" fmla="*/ 425 h 863"/>
                <a:gd name="T74" fmla="*/ 1985 w 2006"/>
                <a:gd name="T75" fmla="*/ 466 h 863"/>
                <a:gd name="T76" fmla="*/ 1979 w 2006"/>
                <a:gd name="T77" fmla="*/ 478 h 863"/>
                <a:gd name="T78" fmla="*/ 1939 w 2006"/>
                <a:gd name="T79" fmla="*/ 481 h 863"/>
                <a:gd name="T80" fmla="*/ 1893 w 2006"/>
                <a:gd name="T81" fmla="*/ 474 h 863"/>
                <a:gd name="T82" fmla="*/ 1864 w 2006"/>
                <a:gd name="T83" fmla="*/ 474 h 863"/>
                <a:gd name="T84" fmla="*/ 1878 w 2006"/>
                <a:gd name="T85" fmla="*/ 548 h 863"/>
                <a:gd name="T86" fmla="*/ 1880 w 2006"/>
                <a:gd name="T87" fmla="*/ 586 h 863"/>
                <a:gd name="T88" fmla="*/ 1789 w 2006"/>
                <a:gd name="T89" fmla="*/ 588 h 863"/>
                <a:gd name="T90" fmla="*/ 1768 w 2006"/>
                <a:gd name="T91" fmla="*/ 604 h 863"/>
                <a:gd name="T92" fmla="*/ 1795 w 2006"/>
                <a:gd name="T93" fmla="*/ 619 h 863"/>
                <a:gd name="T94" fmla="*/ 1814 w 2006"/>
                <a:gd name="T95" fmla="*/ 650 h 863"/>
                <a:gd name="T96" fmla="*/ 1834 w 2006"/>
                <a:gd name="T97" fmla="*/ 689 h 863"/>
                <a:gd name="T98" fmla="*/ 1837 w 2006"/>
                <a:gd name="T99" fmla="*/ 706 h 863"/>
                <a:gd name="T100" fmla="*/ 1837 w 2006"/>
                <a:gd name="T101" fmla="*/ 754 h 863"/>
                <a:gd name="T102" fmla="*/ 1741 w 2006"/>
                <a:gd name="T103" fmla="*/ 740 h 863"/>
                <a:gd name="T104" fmla="*/ 1475 w 2006"/>
                <a:gd name="T105" fmla="*/ 764 h 863"/>
                <a:gd name="T106" fmla="*/ 1316 w 2006"/>
                <a:gd name="T107" fmla="*/ 795 h 863"/>
                <a:gd name="T108" fmla="*/ 1142 w 2006"/>
                <a:gd name="T109" fmla="*/ 838 h 863"/>
                <a:gd name="T110" fmla="*/ 963 w 2006"/>
                <a:gd name="T111" fmla="*/ 697 h 863"/>
                <a:gd name="T112" fmla="*/ 684 w 2006"/>
                <a:gd name="T113" fmla="*/ 586 h 863"/>
                <a:gd name="T114" fmla="*/ 584 w 2006"/>
                <a:gd name="T115" fmla="*/ 832 h 86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006" h="863">
                  <a:moveTo>
                    <a:pt x="571" y="826"/>
                  </a:moveTo>
                  <a:lnTo>
                    <a:pt x="538" y="826"/>
                  </a:lnTo>
                  <a:lnTo>
                    <a:pt x="512" y="789"/>
                  </a:lnTo>
                  <a:lnTo>
                    <a:pt x="438" y="764"/>
                  </a:lnTo>
                  <a:lnTo>
                    <a:pt x="433" y="765"/>
                  </a:lnTo>
                  <a:lnTo>
                    <a:pt x="427" y="766"/>
                  </a:lnTo>
                  <a:lnTo>
                    <a:pt x="424" y="767"/>
                  </a:lnTo>
                  <a:lnTo>
                    <a:pt x="421" y="767"/>
                  </a:lnTo>
                  <a:lnTo>
                    <a:pt x="416" y="766"/>
                  </a:lnTo>
                  <a:lnTo>
                    <a:pt x="412" y="764"/>
                  </a:lnTo>
                  <a:lnTo>
                    <a:pt x="405" y="772"/>
                  </a:lnTo>
                  <a:lnTo>
                    <a:pt x="397" y="778"/>
                  </a:lnTo>
                  <a:lnTo>
                    <a:pt x="393" y="782"/>
                  </a:lnTo>
                  <a:lnTo>
                    <a:pt x="391" y="786"/>
                  </a:lnTo>
                  <a:lnTo>
                    <a:pt x="390" y="794"/>
                  </a:lnTo>
                  <a:lnTo>
                    <a:pt x="392" y="802"/>
                  </a:lnTo>
                  <a:lnTo>
                    <a:pt x="386" y="800"/>
                  </a:lnTo>
                  <a:lnTo>
                    <a:pt x="381" y="798"/>
                  </a:lnTo>
                  <a:lnTo>
                    <a:pt x="378" y="795"/>
                  </a:lnTo>
                  <a:lnTo>
                    <a:pt x="375" y="792"/>
                  </a:lnTo>
                  <a:lnTo>
                    <a:pt x="372" y="787"/>
                  </a:lnTo>
                  <a:lnTo>
                    <a:pt x="371" y="783"/>
                  </a:lnTo>
                  <a:lnTo>
                    <a:pt x="370" y="778"/>
                  </a:lnTo>
                  <a:lnTo>
                    <a:pt x="369" y="773"/>
                  </a:lnTo>
                  <a:lnTo>
                    <a:pt x="370" y="751"/>
                  </a:lnTo>
                  <a:lnTo>
                    <a:pt x="372" y="727"/>
                  </a:lnTo>
                  <a:lnTo>
                    <a:pt x="352" y="727"/>
                  </a:lnTo>
                  <a:lnTo>
                    <a:pt x="332" y="726"/>
                  </a:lnTo>
                  <a:lnTo>
                    <a:pt x="327" y="725"/>
                  </a:lnTo>
                  <a:lnTo>
                    <a:pt x="324" y="724"/>
                  </a:lnTo>
                  <a:lnTo>
                    <a:pt x="321" y="722"/>
                  </a:lnTo>
                  <a:lnTo>
                    <a:pt x="318" y="719"/>
                  </a:lnTo>
                  <a:lnTo>
                    <a:pt x="315" y="716"/>
                  </a:lnTo>
                  <a:lnTo>
                    <a:pt x="313" y="712"/>
                  </a:lnTo>
                  <a:lnTo>
                    <a:pt x="312" y="708"/>
                  </a:lnTo>
                  <a:lnTo>
                    <a:pt x="312" y="703"/>
                  </a:lnTo>
                  <a:lnTo>
                    <a:pt x="305" y="702"/>
                  </a:lnTo>
                  <a:lnTo>
                    <a:pt x="299" y="700"/>
                  </a:lnTo>
                  <a:lnTo>
                    <a:pt x="293" y="697"/>
                  </a:lnTo>
                  <a:lnTo>
                    <a:pt x="288" y="692"/>
                  </a:lnTo>
                  <a:lnTo>
                    <a:pt x="280" y="682"/>
                  </a:lnTo>
                  <a:lnTo>
                    <a:pt x="273" y="668"/>
                  </a:lnTo>
                  <a:lnTo>
                    <a:pt x="265" y="656"/>
                  </a:lnTo>
                  <a:lnTo>
                    <a:pt x="256" y="646"/>
                  </a:lnTo>
                  <a:lnTo>
                    <a:pt x="251" y="641"/>
                  </a:lnTo>
                  <a:lnTo>
                    <a:pt x="245" y="638"/>
                  </a:lnTo>
                  <a:lnTo>
                    <a:pt x="240" y="636"/>
                  </a:lnTo>
                  <a:lnTo>
                    <a:pt x="232" y="635"/>
                  </a:lnTo>
                  <a:lnTo>
                    <a:pt x="232" y="623"/>
                  </a:lnTo>
                  <a:lnTo>
                    <a:pt x="232" y="610"/>
                  </a:lnTo>
                  <a:lnTo>
                    <a:pt x="239" y="608"/>
                  </a:lnTo>
                  <a:lnTo>
                    <a:pt x="245" y="604"/>
                  </a:lnTo>
                  <a:lnTo>
                    <a:pt x="251" y="600"/>
                  </a:lnTo>
                  <a:lnTo>
                    <a:pt x="253" y="598"/>
                  </a:lnTo>
                  <a:lnTo>
                    <a:pt x="253" y="594"/>
                  </a:lnTo>
                  <a:lnTo>
                    <a:pt x="254" y="591"/>
                  </a:lnTo>
                  <a:lnTo>
                    <a:pt x="256" y="588"/>
                  </a:lnTo>
                  <a:lnTo>
                    <a:pt x="259" y="585"/>
                  </a:lnTo>
                  <a:lnTo>
                    <a:pt x="268" y="578"/>
                  </a:lnTo>
                  <a:lnTo>
                    <a:pt x="279" y="573"/>
                  </a:lnTo>
                  <a:lnTo>
                    <a:pt x="292" y="568"/>
                  </a:lnTo>
                  <a:lnTo>
                    <a:pt x="309" y="564"/>
                  </a:lnTo>
                  <a:lnTo>
                    <a:pt x="326" y="561"/>
                  </a:lnTo>
                  <a:lnTo>
                    <a:pt x="345" y="561"/>
                  </a:lnTo>
                  <a:lnTo>
                    <a:pt x="338" y="544"/>
                  </a:lnTo>
                  <a:lnTo>
                    <a:pt x="330" y="529"/>
                  </a:lnTo>
                  <a:lnTo>
                    <a:pt x="325" y="520"/>
                  </a:lnTo>
                  <a:lnTo>
                    <a:pt x="322" y="511"/>
                  </a:lnTo>
                  <a:lnTo>
                    <a:pt x="320" y="499"/>
                  </a:lnTo>
                  <a:lnTo>
                    <a:pt x="319" y="487"/>
                  </a:lnTo>
                  <a:lnTo>
                    <a:pt x="307" y="486"/>
                  </a:lnTo>
                  <a:lnTo>
                    <a:pt x="293" y="484"/>
                  </a:lnTo>
                  <a:lnTo>
                    <a:pt x="281" y="481"/>
                  </a:lnTo>
                  <a:lnTo>
                    <a:pt x="269" y="478"/>
                  </a:lnTo>
                  <a:lnTo>
                    <a:pt x="258" y="475"/>
                  </a:lnTo>
                  <a:lnTo>
                    <a:pt x="247" y="472"/>
                  </a:lnTo>
                  <a:lnTo>
                    <a:pt x="236" y="470"/>
                  </a:lnTo>
                  <a:lnTo>
                    <a:pt x="225" y="469"/>
                  </a:lnTo>
                  <a:lnTo>
                    <a:pt x="218" y="469"/>
                  </a:lnTo>
                  <a:lnTo>
                    <a:pt x="209" y="470"/>
                  </a:lnTo>
                  <a:lnTo>
                    <a:pt x="201" y="472"/>
                  </a:lnTo>
                  <a:lnTo>
                    <a:pt x="195" y="474"/>
                  </a:lnTo>
                  <a:lnTo>
                    <a:pt x="180" y="480"/>
                  </a:lnTo>
                  <a:lnTo>
                    <a:pt x="168" y="487"/>
                  </a:lnTo>
                  <a:lnTo>
                    <a:pt x="157" y="495"/>
                  </a:lnTo>
                  <a:lnTo>
                    <a:pt x="146" y="505"/>
                  </a:lnTo>
                  <a:lnTo>
                    <a:pt x="136" y="515"/>
                  </a:lnTo>
                  <a:lnTo>
                    <a:pt x="127" y="524"/>
                  </a:lnTo>
                  <a:lnTo>
                    <a:pt x="133" y="512"/>
                  </a:lnTo>
                  <a:lnTo>
                    <a:pt x="106" y="505"/>
                  </a:lnTo>
                  <a:lnTo>
                    <a:pt x="133" y="487"/>
                  </a:lnTo>
                  <a:lnTo>
                    <a:pt x="106" y="463"/>
                  </a:lnTo>
                  <a:lnTo>
                    <a:pt x="79" y="438"/>
                  </a:lnTo>
                  <a:lnTo>
                    <a:pt x="40" y="438"/>
                  </a:lnTo>
                  <a:lnTo>
                    <a:pt x="27" y="413"/>
                  </a:lnTo>
                  <a:lnTo>
                    <a:pt x="7" y="401"/>
                  </a:lnTo>
                  <a:lnTo>
                    <a:pt x="0" y="370"/>
                  </a:lnTo>
                  <a:lnTo>
                    <a:pt x="0" y="333"/>
                  </a:lnTo>
                  <a:lnTo>
                    <a:pt x="13" y="308"/>
                  </a:lnTo>
                  <a:lnTo>
                    <a:pt x="20" y="283"/>
                  </a:lnTo>
                  <a:lnTo>
                    <a:pt x="53" y="302"/>
                  </a:lnTo>
                  <a:lnTo>
                    <a:pt x="86" y="314"/>
                  </a:lnTo>
                  <a:lnTo>
                    <a:pt x="106" y="308"/>
                  </a:lnTo>
                  <a:lnTo>
                    <a:pt x="79" y="277"/>
                  </a:lnTo>
                  <a:lnTo>
                    <a:pt x="113" y="259"/>
                  </a:lnTo>
                  <a:lnTo>
                    <a:pt x="146" y="228"/>
                  </a:lnTo>
                  <a:lnTo>
                    <a:pt x="179" y="222"/>
                  </a:lnTo>
                  <a:lnTo>
                    <a:pt x="219" y="222"/>
                  </a:lnTo>
                  <a:lnTo>
                    <a:pt x="246" y="210"/>
                  </a:lnTo>
                  <a:lnTo>
                    <a:pt x="292" y="222"/>
                  </a:lnTo>
                  <a:lnTo>
                    <a:pt x="338" y="241"/>
                  </a:lnTo>
                  <a:lnTo>
                    <a:pt x="379" y="277"/>
                  </a:lnTo>
                  <a:lnTo>
                    <a:pt x="425" y="271"/>
                  </a:lnTo>
                  <a:lnTo>
                    <a:pt x="465" y="253"/>
                  </a:lnTo>
                  <a:lnTo>
                    <a:pt x="498" y="253"/>
                  </a:lnTo>
                  <a:lnTo>
                    <a:pt x="538" y="247"/>
                  </a:lnTo>
                  <a:lnTo>
                    <a:pt x="578" y="265"/>
                  </a:lnTo>
                  <a:lnTo>
                    <a:pt x="624" y="277"/>
                  </a:lnTo>
                  <a:lnTo>
                    <a:pt x="671" y="271"/>
                  </a:lnTo>
                  <a:lnTo>
                    <a:pt x="717" y="253"/>
                  </a:lnTo>
                  <a:lnTo>
                    <a:pt x="717" y="228"/>
                  </a:lnTo>
                  <a:lnTo>
                    <a:pt x="684" y="222"/>
                  </a:lnTo>
                  <a:lnTo>
                    <a:pt x="645" y="210"/>
                  </a:lnTo>
                  <a:lnTo>
                    <a:pt x="617" y="198"/>
                  </a:lnTo>
                  <a:lnTo>
                    <a:pt x="658" y="185"/>
                  </a:lnTo>
                  <a:lnTo>
                    <a:pt x="651" y="148"/>
                  </a:lnTo>
                  <a:lnTo>
                    <a:pt x="704" y="142"/>
                  </a:lnTo>
                  <a:lnTo>
                    <a:pt x="638" y="93"/>
                  </a:lnTo>
                  <a:lnTo>
                    <a:pt x="744" y="75"/>
                  </a:lnTo>
                  <a:lnTo>
                    <a:pt x="830" y="68"/>
                  </a:lnTo>
                  <a:lnTo>
                    <a:pt x="844" y="43"/>
                  </a:lnTo>
                  <a:lnTo>
                    <a:pt x="904" y="37"/>
                  </a:lnTo>
                  <a:lnTo>
                    <a:pt x="963" y="25"/>
                  </a:lnTo>
                  <a:lnTo>
                    <a:pt x="983" y="0"/>
                  </a:lnTo>
                  <a:lnTo>
                    <a:pt x="1050" y="13"/>
                  </a:lnTo>
                  <a:lnTo>
                    <a:pt x="1089" y="6"/>
                  </a:lnTo>
                  <a:lnTo>
                    <a:pt x="1116" y="25"/>
                  </a:lnTo>
                  <a:lnTo>
                    <a:pt x="1122" y="75"/>
                  </a:lnTo>
                  <a:lnTo>
                    <a:pt x="1163" y="75"/>
                  </a:lnTo>
                  <a:lnTo>
                    <a:pt x="1176" y="61"/>
                  </a:lnTo>
                  <a:lnTo>
                    <a:pt x="1196" y="75"/>
                  </a:lnTo>
                  <a:lnTo>
                    <a:pt x="1235" y="81"/>
                  </a:lnTo>
                  <a:lnTo>
                    <a:pt x="1255" y="81"/>
                  </a:lnTo>
                  <a:lnTo>
                    <a:pt x="1255" y="117"/>
                  </a:lnTo>
                  <a:lnTo>
                    <a:pt x="1296" y="111"/>
                  </a:lnTo>
                  <a:lnTo>
                    <a:pt x="1335" y="93"/>
                  </a:lnTo>
                  <a:lnTo>
                    <a:pt x="1375" y="61"/>
                  </a:lnTo>
                  <a:lnTo>
                    <a:pt x="1401" y="49"/>
                  </a:lnTo>
                  <a:lnTo>
                    <a:pt x="1401" y="81"/>
                  </a:lnTo>
                  <a:lnTo>
                    <a:pt x="1442" y="99"/>
                  </a:lnTo>
                  <a:lnTo>
                    <a:pt x="1488" y="117"/>
                  </a:lnTo>
                  <a:lnTo>
                    <a:pt x="1528" y="160"/>
                  </a:lnTo>
                  <a:lnTo>
                    <a:pt x="1581" y="204"/>
                  </a:lnTo>
                  <a:lnTo>
                    <a:pt x="1627" y="241"/>
                  </a:lnTo>
                  <a:lnTo>
                    <a:pt x="1647" y="271"/>
                  </a:lnTo>
                  <a:lnTo>
                    <a:pt x="1660" y="241"/>
                  </a:lnTo>
                  <a:lnTo>
                    <a:pt x="1688" y="235"/>
                  </a:lnTo>
                  <a:lnTo>
                    <a:pt x="1708" y="259"/>
                  </a:lnTo>
                  <a:lnTo>
                    <a:pt x="1747" y="271"/>
                  </a:lnTo>
                  <a:lnTo>
                    <a:pt x="1793" y="265"/>
                  </a:lnTo>
                  <a:lnTo>
                    <a:pt x="1821" y="253"/>
                  </a:lnTo>
                  <a:lnTo>
                    <a:pt x="1860" y="283"/>
                  </a:lnTo>
                  <a:lnTo>
                    <a:pt x="1906" y="308"/>
                  </a:lnTo>
                  <a:lnTo>
                    <a:pt x="1947" y="333"/>
                  </a:lnTo>
                  <a:lnTo>
                    <a:pt x="2000" y="339"/>
                  </a:lnTo>
                  <a:lnTo>
                    <a:pt x="2006" y="346"/>
                  </a:lnTo>
                  <a:lnTo>
                    <a:pt x="2005" y="358"/>
                  </a:lnTo>
                  <a:lnTo>
                    <a:pt x="2004" y="373"/>
                  </a:lnTo>
                  <a:lnTo>
                    <a:pt x="2004" y="377"/>
                  </a:lnTo>
                  <a:lnTo>
                    <a:pt x="2002" y="381"/>
                  </a:lnTo>
                  <a:lnTo>
                    <a:pt x="2000" y="385"/>
                  </a:lnTo>
                  <a:lnTo>
                    <a:pt x="1996" y="388"/>
                  </a:lnTo>
                  <a:lnTo>
                    <a:pt x="1993" y="392"/>
                  </a:lnTo>
                  <a:lnTo>
                    <a:pt x="1988" y="395"/>
                  </a:lnTo>
                  <a:lnTo>
                    <a:pt x="1981" y="399"/>
                  </a:lnTo>
                  <a:lnTo>
                    <a:pt x="1973" y="401"/>
                  </a:lnTo>
                  <a:lnTo>
                    <a:pt x="1969" y="401"/>
                  </a:lnTo>
                  <a:lnTo>
                    <a:pt x="1965" y="402"/>
                  </a:lnTo>
                  <a:lnTo>
                    <a:pt x="1962" y="403"/>
                  </a:lnTo>
                  <a:lnTo>
                    <a:pt x="1960" y="404"/>
                  </a:lnTo>
                  <a:lnTo>
                    <a:pt x="1959" y="406"/>
                  </a:lnTo>
                  <a:lnTo>
                    <a:pt x="1958" y="408"/>
                  </a:lnTo>
                  <a:lnTo>
                    <a:pt x="1958" y="410"/>
                  </a:lnTo>
                  <a:lnTo>
                    <a:pt x="1958" y="413"/>
                  </a:lnTo>
                  <a:lnTo>
                    <a:pt x="1963" y="425"/>
                  </a:lnTo>
                  <a:lnTo>
                    <a:pt x="1972" y="438"/>
                  </a:lnTo>
                  <a:lnTo>
                    <a:pt x="1977" y="445"/>
                  </a:lnTo>
                  <a:lnTo>
                    <a:pt x="1981" y="452"/>
                  </a:lnTo>
                  <a:lnTo>
                    <a:pt x="1983" y="460"/>
                  </a:lnTo>
                  <a:lnTo>
                    <a:pt x="1985" y="466"/>
                  </a:lnTo>
                  <a:lnTo>
                    <a:pt x="1985" y="469"/>
                  </a:lnTo>
                  <a:lnTo>
                    <a:pt x="1984" y="471"/>
                  </a:lnTo>
                  <a:lnTo>
                    <a:pt x="1983" y="474"/>
                  </a:lnTo>
                  <a:lnTo>
                    <a:pt x="1982" y="476"/>
                  </a:lnTo>
                  <a:lnTo>
                    <a:pt x="1979" y="478"/>
                  </a:lnTo>
                  <a:lnTo>
                    <a:pt x="1976" y="479"/>
                  </a:lnTo>
                  <a:lnTo>
                    <a:pt x="1971" y="480"/>
                  </a:lnTo>
                  <a:lnTo>
                    <a:pt x="1967" y="481"/>
                  </a:lnTo>
                  <a:lnTo>
                    <a:pt x="1954" y="481"/>
                  </a:lnTo>
                  <a:lnTo>
                    <a:pt x="1939" y="481"/>
                  </a:lnTo>
                  <a:lnTo>
                    <a:pt x="1932" y="481"/>
                  </a:lnTo>
                  <a:lnTo>
                    <a:pt x="1923" y="480"/>
                  </a:lnTo>
                  <a:lnTo>
                    <a:pt x="1913" y="478"/>
                  </a:lnTo>
                  <a:lnTo>
                    <a:pt x="1903" y="476"/>
                  </a:lnTo>
                  <a:lnTo>
                    <a:pt x="1893" y="474"/>
                  </a:lnTo>
                  <a:lnTo>
                    <a:pt x="1883" y="471"/>
                  </a:lnTo>
                  <a:lnTo>
                    <a:pt x="1875" y="467"/>
                  </a:lnTo>
                  <a:lnTo>
                    <a:pt x="1867" y="463"/>
                  </a:lnTo>
                  <a:lnTo>
                    <a:pt x="1865" y="468"/>
                  </a:lnTo>
                  <a:lnTo>
                    <a:pt x="1864" y="474"/>
                  </a:lnTo>
                  <a:lnTo>
                    <a:pt x="1865" y="482"/>
                  </a:lnTo>
                  <a:lnTo>
                    <a:pt x="1865" y="490"/>
                  </a:lnTo>
                  <a:lnTo>
                    <a:pt x="1869" y="508"/>
                  </a:lnTo>
                  <a:lnTo>
                    <a:pt x="1873" y="529"/>
                  </a:lnTo>
                  <a:lnTo>
                    <a:pt x="1878" y="548"/>
                  </a:lnTo>
                  <a:lnTo>
                    <a:pt x="1882" y="564"/>
                  </a:lnTo>
                  <a:lnTo>
                    <a:pt x="1882" y="572"/>
                  </a:lnTo>
                  <a:lnTo>
                    <a:pt x="1882" y="578"/>
                  </a:lnTo>
                  <a:lnTo>
                    <a:pt x="1882" y="583"/>
                  </a:lnTo>
                  <a:lnTo>
                    <a:pt x="1880" y="586"/>
                  </a:lnTo>
                  <a:lnTo>
                    <a:pt x="1854" y="584"/>
                  </a:lnTo>
                  <a:lnTo>
                    <a:pt x="1816" y="584"/>
                  </a:lnTo>
                  <a:lnTo>
                    <a:pt x="1806" y="585"/>
                  </a:lnTo>
                  <a:lnTo>
                    <a:pt x="1798" y="586"/>
                  </a:lnTo>
                  <a:lnTo>
                    <a:pt x="1789" y="588"/>
                  </a:lnTo>
                  <a:lnTo>
                    <a:pt x="1782" y="591"/>
                  </a:lnTo>
                  <a:lnTo>
                    <a:pt x="1776" y="594"/>
                  </a:lnTo>
                  <a:lnTo>
                    <a:pt x="1771" y="598"/>
                  </a:lnTo>
                  <a:lnTo>
                    <a:pt x="1769" y="601"/>
                  </a:lnTo>
                  <a:lnTo>
                    <a:pt x="1768" y="604"/>
                  </a:lnTo>
                  <a:lnTo>
                    <a:pt x="1767" y="607"/>
                  </a:lnTo>
                  <a:lnTo>
                    <a:pt x="1767" y="610"/>
                  </a:lnTo>
                  <a:lnTo>
                    <a:pt x="1778" y="612"/>
                  </a:lnTo>
                  <a:lnTo>
                    <a:pt x="1788" y="615"/>
                  </a:lnTo>
                  <a:lnTo>
                    <a:pt x="1795" y="619"/>
                  </a:lnTo>
                  <a:lnTo>
                    <a:pt x="1801" y="625"/>
                  </a:lnTo>
                  <a:lnTo>
                    <a:pt x="1805" y="631"/>
                  </a:lnTo>
                  <a:lnTo>
                    <a:pt x="1809" y="637"/>
                  </a:lnTo>
                  <a:lnTo>
                    <a:pt x="1812" y="644"/>
                  </a:lnTo>
                  <a:lnTo>
                    <a:pt x="1814" y="650"/>
                  </a:lnTo>
                  <a:lnTo>
                    <a:pt x="1817" y="664"/>
                  </a:lnTo>
                  <a:lnTo>
                    <a:pt x="1822" y="676"/>
                  </a:lnTo>
                  <a:lnTo>
                    <a:pt x="1824" y="682"/>
                  </a:lnTo>
                  <a:lnTo>
                    <a:pt x="1828" y="686"/>
                  </a:lnTo>
                  <a:lnTo>
                    <a:pt x="1834" y="689"/>
                  </a:lnTo>
                  <a:lnTo>
                    <a:pt x="1840" y="691"/>
                  </a:lnTo>
                  <a:lnTo>
                    <a:pt x="1838" y="695"/>
                  </a:lnTo>
                  <a:lnTo>
                    <a:pt x="1837" y="699"/>
                  </a:lnTo>
                  <a:lnTo>
                    <a:pt x="1837" y="702"/>
                  </a:lnTo>
                  <a:lnTo>
                    <a:pt x="1837" y="706"/>
                  </a:lnTo>
                  <a:lnTo>
                    <a:pt x="1839" y="713"/>
                  </a:lnTo>
                  <a:lnTo>
                    <a:pt x="1840" y="721"/>
                  </a:lnTo>
                  <a:lnTo>
                    <a:pt x="1840" y="735"/>
                  </a:lnTo>
                  <a:lnTo>
                    <a:pt x="1838" y="748"/>
                  </a:lnTo>
                  <a:lnTo>
                    <a:pt x="1837" y="754"/>
                  </a:lnTo>
                  <a:lnTo>
                    <a:pt x="1835" y="760"/>
                  </a:lnTo>
                  <a:lnTo>
                    <a:pt x="1832" y="765"/>
                  </a:lnTo>
                  <a:lnTo>
                    <a:pt x="1827" y="770"/>
                  </a:lnTo>
                  <a:lnTo>
                    <a:pt x="1814" y="764"/>
                  </a:lnTo>
                  <a:lnTo>
                    <a:pt x="1741" y="740"/>
                  </a:lnTo>
                  <a:lnTo>
                    <a:pt x="1674" y="740"/>
                  </a:lnTo>
                  <a:lnTo>
                    <a:pt x="1614" y="734"/>
                  </a:lnTo>
                  <a:lnTo>
                    <a:pt x="1534" y="727"/>
                  </a:lnTo>
                  <a:lnTo>
                    <a:pt x="1488" y="715"/>
                  </a:lnTo>
                  <a:lnTo>
                    <a:pt x="1475" y="764"/>
                  </a:lnTo>
                  <a:lnTo>
                    <a:pt x="1414" y="740"/>
                  </a:lnTo>
                  <a:lnTo>
                    <a:pt x="1368" y="734"/>
                  </a:lnTo>
                  <a:lnTo>
                    <a:pt x="1342" y="758"/>
                  </a:lnTo>
                  <a:lnTo>
                    <a:pt x="1342" y="770"/>
                  </a:lnTo>
                  <a:lnTo>
                    <a:pt x="1316" y="795"/>
                  </a:lnTo>
                  <a:lnTo>
                    <a:pt x="1282" y="808"/>
                  </a:lnTo>
                  <a:lnTo>
                    <a:pt x="1255" y="838"/>
                  </a:lnTo>
                  <a:lnTo>
                    <a:pt x="1235" y="863"/>
                  </a:lnTo>
                  <a:lnTo>
                    <a:pt x="1196" y="832"/>
                  </a:lnTo>
                  <a:lnTo>
                    <a:pt x="1142" y="838"/>
                  </a:lnTo>
                  <a:lnTo>
                    <a:pt x="1122" y="808"/>
                  </a:lnTo>
                  <a:lnTo>
                    <a:pt x="1083" y="746"/>
                  </a:lnTo>
                  <a:lnTo>
                    <a:pt x="1050" y="715"/>
                  </a:lnTo>
                  <a:lnTo>
                    <a:pt x="1003" y="685"/>
                  </a:lnTo>
                  <a:lnTo>
                    <a:pt x="963" y="697"/>
                  </a:lnTo>
                  <a:lnTo>
                    <a:pt x="917" y="691"/>
                  </a:lnTo>
                  <a:lnTo>
                    <a:pt x="857" y="697"/>
                  </a:lnTo>
                  <a:lnTo>
                    <a:pt x="730" y="616"/>
                  </a:lnTo>
                  <a:lnTo>
                    <a:pt x="682" y="595"/>
                  </a:lnTo>
                  <a:lnTo>
                    <a:pt x="684" y="586"/>
                  </a:lnTo>
                  <a:lnTo>
                    <a:pt x="638" y="548"/>
                  </a:lnTo>
                  <a:lnTo>
                    <a:pt x="610" y="580"/>
                  </a:lnTo>
                  <a:lnTo>
                    <a:pt x="525" y="604"/>
                  </a:lnTo>
                  <a:lnTo>
                    <a:pt x="565" y="826"/>
                  </a:lnTo>
                  <a:lnTo>
                    <a:pt x="584" y="832"/>
                  </a:lnTo>
                  <a:lnTo>
                    <a:pt x="571" y="82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1">
              <a:extLst>
                <a:ext uri="{FF2B5EF4-FFF2-40B4-BE49-F238E27FC236}">
                  <a16:creationId xmlns="" xmlns:a16="http://schemas.microsoft.com/office/drawing/2014/main" id="{3B1CBAB8-0161-F940-946E-C9F096C831CA}"/>
                </a:ext>
              </a:extLst>
            </p:cNvPr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5272088" y="2228850"/>
              <a:ext cx="409575" cy="249238"/>
            </a:xfrm>
            <a:custGeom>
              <a:avLst/>
              <a:gdLst>
                <a:gd name="T0" fmla="*/ 638 w 950"/>
                <a:gd name="T1" fmla="*/ 443 h 468"/>
                <a:gd name="T2" fmla="*/ 558 w 950"/>
                <a:gd name="T3" fmla="*/ 418 h 468"/>
                <a:gd name="T4" fmla="*/ 471 w 950"/>
                <a:gd name="T5" fmla="*/ 376 h 468"/>
                <a:gd name="T6" fmla="*/ 392 w 950"/>
                <a:gd name="T7" fmla="*/ 307 h 468"/>
                <a:gd name="T8" fmla="*/ 305 w 950"/>
                <a:gd name="T9" fmla="*/ 258 h 468"/>
                <a:gd name="T10" fmla="*/ 253 w 950"/>
                <a:gd name="T11" fmla="*/ 209 h 468"/>
                <a:gd name="T12" fmla="*/ 186 w 950"/>
                <a:gd name="T13" fmla="*/ 172 h 468"/>
                <a:gd name="T14" fmla="*/ 133 w 950"/>
                <a:gd name="T15" fmla="*/ 190 h 468"/>
                <a:gd name="T16" fmla="*/ 99 w 950"/>
                <a:gd name="T17" fmla="*/ 240 h 468"/>
                <a:gd name="T18" fmla="*/ 40 w 950"/>
                <a:gd name="T19" fmla="*/ 246 h 468"/>
                <a:gd name="T20" fmla="*/ 0 w 950"/>
                <a:gd name="T21" fmla="*/ 24 h 468"/>
                <a:gd name="T22" fmla="*/ 79 w 950"/>
                <a:gd name="T23" fmla="*/ 6 h 468"/>
                <a:gd name="T24" fmla="*/ 133 w 950"/>
                <a:gd name="T25" fmla="*/ 55 h 468"/>
                <a:gd name="T26" fmla="*/ 157 w 950"/>
                <a:gd name="T27" fmla="*/ 15 h 468"/>
                <a:gd name="T28" fmla="*/ 332 w 950"/>
                <a:gd name="T29" fmla="*/ 117 h 468"/>
                <a:gd name="T30" fmla="*/ 438 w 950"/>
                <a:gd name="T31" fmla="*/ 117 h 468"/>
                <a:gd name="T32" fmla="*/ 525 w 950"/>
                <a:gd name="T33" fmla="*/ 135 h 468"/>
                <a:gd name="T34" fmla="*/ 597 w 950"/>
                <a:gd name="T35" fmla="*/ 228 h 468"/>
                <a:gd name="T36" fmla="*/ 671 w 950"/>
                <a:gd name="T37" fmla="*/ 252 h 468"/>
                <a:gd name="T38" fmla="*/ 730 w 950"/>
                <a:gd name="T39" fmla="*/ 258 h 468"/>
                <a:gd name="T40" fmla="*/ 791 w 950"/>
                <a:gd name="T41" fmla="*/ 215 h 468"/>
                <a:gd name="T42" fmla="*/ 843 w 950"/>
                <a:gd name="T43" fmla="*/ 196 h 468"/>
                <a:gd name="T44" fmla="*/ 824 w 950"/>
                <a:gd name="T45" fmla="*/ 252 h 468"/>
                <a:gd name="T46" fmla="*/ 870 w 950"/>
                <a:gd name="T47" fmla="*/ 240 h 468"/>
                <a:gd name="T48" fmla="*/ 950 w 950"/>
                <a:gd name="T49" fmla="*/ 283 h 468"/>
                <a:gd name="T50" fmla="*/ 883 w 950"/>
                <a:gd name="T51" fmla="*/ 320 h 468"/>
                <a:gd name="T52" fmla="*/ 824 w 950"/>
                <a:gd name="T53" fmla="*/ 283 h 468"/>
                <a:gd name="T54" fmla="*/ 764 w 950"/>
                <a:gd name="T55" fmla="*/ 277 h 468"/>
                <a:gd name="T56" fmla="*/ 737 w 950"/>
                <a:gd name="T57" fmla="*/ 320 h 468"/>
                <a:gd name="T58" fmla="*/ 684 w 950"/>
                <a:gd name="T59" fmla="*/ 357 h 468"/>
                <a:gd name="T60" fmla="*/ 710 w 950"/>
                <a:gd name="T61" fmla="*/ 388 h 468"/>
                <a:gd name="T62" fmla="*/ 743 w 950"/>
                <a:gd name="T63" fmla="*/ 437 h 468"/>
                <a:gd name="T64" fmla="*/ 717 w 950"/>
                <a:gd name="T65" fmla="*/ 468 h 468"/>
                <a:gd name="T66" fmla="*/ 703 w 950"/>
                <a:gd name="T67" fmla="*/ 465 h 468"/>
                <a:gd name="T68" fmla="*/ 684 w 950"/>
                <a:gd name="T69" fmla="*/ 461 h 468"/>
                <a:gd name="T70" fmla="*/ 658 w 950"/>
                <a:gd name="T71" fmla="*/ 461 h 46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950" h="468">
                  <a:moveTo>
                    <a:pt x="664" y="455"/>
                  </a:moveTo>
                  <a:lnTo>
                    <a:pt x="638" y="443"/>
                  </a:lnTo>
                  <a:lnTo>
                    <a:pt x="604" y="431"/>
                  </a:lnTo>
                  <a:lnTo>
                    <a:pt x="558" y="418"/>
                  </a:lnTo>
                  <a:lnTo>
                    <a:pt x="512" y="388"/>
                  </a:lnTo>
                  <a:lnTo>
                    <a:pt x="471" y="376"/>
                  </a:lnTo>
                  <a:lnTo>
                    <a:pt x="425" y="345"/>
                  </a:lnTo>
                  <a:lnTo>
                    <a:pt x="392" y="307"/>
                  </a:lnTo>
                  <a:lnTo>
                    <a:pt x="345" y="258"/>
                  </a:lnTo>
                  <a:lnTo>
                    <a:pt x="305" y="258"/>
                  </a:lnTo>
                  <a:lnTo>
                    <a:pt x="266" y="246"/>
                  </a:lnTo>
                  <a:lnTo>
                    <a:pt x="253" y="209"/>
                  </a:lnTo>
                  <a:lnTo>
                    <a:pt x="219" y="190"/>
                  </a:lnTo>
                  <a:lnTo>
                    <a:pt x="186" y="172"/>
                  </a:lnTo>
                  <a:lnTo>
                    <a:pt x="153" y="166"/>
                  </a:lnTo>
                  <a:lnTo>
                    <a:pt x="133" y="190"/>
                  </a:lnTo>
                  <a:lnTo>
                    <a:pt x="92" y="209"/>
                  </a:lnTo>
                  <a:lnTo>
                    <a:pt x="99" y="240"/>
                  </a:lnTo>
                  <a:lnTo>
                    <a:pt x="59" y="252"/>
                  </a:lnTo>
                  <a:lnTo>
                    <a:pt x="40" y="246"/>
                  </a:lnTo>
                  <a:lnTo>
                    <a:pt x="46" y="240"/>
                  </a:lnTo>
                  <a:lnTo>
                    <a:pt x="0" y="24"/>
                  </a:lnTo>
                  <a:lnTo>
                    <a:pt x="85" y="0"/>
                  </a:lnTo>
                  <a:lnTo>
                    <a:pt x="79" y="6"/>
                  </a:lnTo>
                  <a:lnTo>
                    <a:pt x="86" y="55"/>
                  </a:lnTo>
                  <a:lnTo>
                    <a:pt x="133" y="55"/>
                  </a:lnTo>
                  <a:lnTo>
                    <a:pt x="153" y="30"/>
                  </a:lnTo>
                  <a:lnTo>
                    <a:pt x="157" y="15"/>
                  </a:lnTo>
                  <a:lnTo>
                    <a:pt x="205" y="36"/>
                  </a:lnTo>
                  <a:lnTo>
                    <a:pt x="332" y="117"/>
                  </a:lnTo>
                  <a:lnTo>
                    <a:pt x="392" y="111"/>
                  </a:lnTo>
                  <a:lnTo>
                    <a:pt x="438" y="117"/>
                  </a:lnTo>
                  <a:lnTo>
                    <a:pt x="478" y="105"/>
                  </a:lnTo>
                  <a:lnTo>
                    <a:pt x="525" y="135"/>
                  </a:lnTo>
                  <a:lnTo>
                    <a:pt x="558" y="166"/>
                  </a:lnTo>
                  <a:lnTo>
                    <a:pt x="597" y="228"/>
                  </a:lnTo>
                  <a:lnTo>
                    <a:pt x="617" y="258"/>
                  </a:lnTo>
                  <a:lnTo>
                    <a:pt x="671" y="252"/>
                  </a:lnTo>
                  <a:lnTo>
                    <a:pt x="710" y="283"/>
                  </a:lnTo>
                  <a:lnTo>
                    <a:pt x="730" y="258"/>
                  </a:lnTo>
                  <a:lnTo>
                    <a:pt x="757" y="228"/>
                  </a:lnTo>
                  <a:lnTo>
                    <a:pt x="791" y="215"/>
                  </a:lnTo>
                  <a:lnTo>
                    <a:pt x="817" y="190"/>
                  </a:lnTo>
                  <a:lnTo>
                    <a:pt x="843" y="196"/>
                  </a:lnTo>
                  <a:lnTo>
                    <a:pt x="810" y="228"/>
                  </a:lnTo>
                  <a:lnTo>
                    <a:pt x="824" y="252"/>
                  </a:lnTo>
                  <a:lnTo>
                    <a:pt x="850" y="258"/>
                  </a:lnTo>
                  <a:lnTo>
                    <a:pt x="870" y="240"/>
                  </a:lnTo>
                  <a:lnTo>
                    <a:pt x="910" y="258"/>
                  </a:lnTo>
                  <a:lnTo>
                    <a:pt x="950" y="283"/>
                  </a:lnTo>
                  <a:lnTo>
                    <a:pt x="917" y="313"/>
                  </a:lnTo>
                  <a:lnTo>
                    <a:pt x="883" y="320"/>
                  </a:lnTo>
                  <a:lnTo>
                    <a:pt x="837" y="313"/>
                  </a:lnTo>
                  <a:lnTo>
                    <a:pt x="824" y="283"/>
                  </a:lnTo>
                  <a:lnTo>
                    <a:pt x="804" y="271"/>
                  </a:lnTo>
                  <a:lnTo>
                    <a:pt x="764" y="277"/>
                  </a:lnTo>
                  <a:lnTo>
                    <a:pt x="757" y="301"/>
                  </a:lnTo>
                  <a:lnTo>
                    <a:pt x="737" y="320"/>
                  </a:lnTo>
                  <a:lnTo>
                    <a:pt x="724" y="351"/>
                  </a:lnTo>
                  <a:lnTo>
                    <a:pt x="684" y="357"/>
                  </a:lnTo>
                  <a:lnTo>
                    <a:pt x="671" y="369"/>
                  </a:lnTo>
                  <a:lnTo>
                    <a:pt x="710" y="388"/>
                  </a:lnTo>
                  <a:lnTo>
                    <a:pt x="730" y="406"/>
                  </a:lnTo>
                  <a:lnTo>
                    <a:pt x="743" y="437"/>
                  </a:lnTo>
                  <a:lnTo>
                    <a:pt x="730" y="468"/>
                  </a:lnTo>
                  <a:lnTo>
                    <a:pt x="717" y="468"/>
                  </a:lnTo>
                  <a:lnTo>
                    <a:pt x="712" y="467"/>
                  </a:lnTo>
                  <a:lnTo>
                    <a:pt x="703" y="465"/>
                  </a:lnTo>
                  <a:lnTo>
                    <a:pt x="694" y="462"/>
                  </a:lnTo>
                  <a:lnTo>
                    <a:pt x="684" y="461"/>
                  </a:lnTo>
                  <a:lnTo>
                    <a:pt x="669" y="461"/>
                  </a:lnTo>
                  <a:lnTo>
                    <a:pt x="658" y="461"/>
                  </a:lnTo>
                  <a:lnTo>
                    <a:pt x="664" y="45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2">
              <a:extLst>
                <a:ext uri="{FF2B5EF4-FFF2-40B4-BE49-F238E27FC236}">
                  <a16:creationId xmlns="" xmlns:a16="http://schemas.microsoft.com/office/drawing/2014/main" id="{3C00193B-2C3B-774B-B2CD-2F0926C17A3D}"/>
                </a:ext>
              </a:extLst>
            </p:cNvPr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4079875" y="3232150"/>
              <a:ext cx="296863" cy="288925"/>
            </a:xfrm>
            <a:custGeom>
              <a:avLst/>
              <a:gdLst>
                <a:gd name="T0" fmla="*/ 6 w 671"/>
                <a:gd name="T1" fmla="*/ 383 h 549"/>
                <a:gd name="T2" fmla="*/ 8 w 671"/>
                <a:gd name="T3" fmla="*/ 316 h 549"/>
                <a:gd name="T4" fmla="*/ 17 w 671"/>
                <a:gd name="T5" fmla="*/ 287 h 549"/>
                <a:gd name="T6" fmla="*/ 52 w 671"/>
                <a:gd name="T7" fmla="*/ 238 h 549"/>
                <a:gd name="T8" fmla="*/ 71 w 671"/>
                <a:gd name="T9" fmla="*/ 205 h 549"/>
                <a:gd name="T10" fmla="*/ 73 w 671"/>
                <a:gd name="T11" fmla="*/ 167 h 549"/>
                <a:gd name="T12" fmla="*/ 73 w 671"/>
                <a:gd name="T13" fmla="*/ 137 h 549"/>
                <a:gd name="T14" fmla="*/ 54 w 671"/>
                <a:gd name="T15" fmla="*/ 108 h 549"/>
                <a:gd name="T16" fmla="*/ 61 w 671"/>
                <a:gd name="T17" fmla="*/ 79 h 549"/>
                <a:gd name="T18" fmla="*/ 76 w 671"/>
                <a:gd name="T19" fmla="*/ 50 h 549"/>
                <a:gd name="T20" fmla="*/ 96 w 671"/>
                <a:gd name="T21" fmla="*/ 25 h 549"/>
                <a:gd name="T22" fmla="*/ 120 w 671"/>
                <a:gd name="T23" fmla="*/ 7 h 549"/>
                <a:gd name="T24" fmla="*/ 146 w 671"/>
                <a:gd name="T25" fmla="*/ 0 h 549"/>
                <a:gd name="T26" fmla="*/ 173 w 671"/>
                <a:gd name="T27" fmla="*/ 5 h 549"/>
                <a:gd name="T28" fmla="*/ 206 w 671"/>
                <a:gd name="T29" fmla="*/ 26 h 549"/>
                <a:gd name="T30" fmla="*/ 236 w 671"/>
                <a:gd name="T31" fmla="*/ 45 h 549"/>
                <a:gd name="T32" fmla="*/ 259 w 671"/>
                <a:gd name="T33" fmla="*/ 50 h 549"/>
                <a:gd name="T34" fmla="*/ 272 w 671"/>
                <a:gd name="T35" fmla="*/ 44 h 549"/>
                <a:gd name="T36" fmla="*/ 284 w 671"/>
                <a:gd name="T37" fmla="*/ 35 h 549"/>
                <a:gd name="T38" fmla="*/ 300 w 671"/>
                <a:gd name="T39" fmla="*/ 32 h 549"/>
                <a:gd name="T40" fmla="*/ 318 w 671"/>
                <a:gd name="T41" fmla="*/ 39 h 549"/>
                <a:gd name="T42" fmla="*/ 337 w 671"/>
                <a:gd name="T43" fmla="*/ 65 h 549"/>
                <a:gd name="T44" fmla="*/ 353 w 671"/>
                <a:gd name="T45" fmla="*/ 79 h 549"/>
                <a:gd name="T46" fmla="*/ 370 w 671"/>
                <a:gd name="T47" fmla="*/ 81 h 549"/>
                <a:gd name="T48" fmla="*/ 381 w 671"/>
                <a:gd name="T49" fmla="*/ 75 h 549"/>
                <a:gd name="T50" fmla="*/ 397 w 671"/>
                <a:gd name="T51" fmla="*/ 56 h 549"/>
                <a:gd name="T52" fmla="*/ 419 w 671"/>
                <a:gd name="T53" fmla="*/ 38 h 549"/>
                <a:gd name="T54" fmla="*/ 458 w 671"/>
                <a:gd name="T55" fmla="*/ 22 h 549"/>
                <a:gd name="T56" fmla="*/ 487 w 671"/>
                <a:gd name="T57" fmla="*/ 25 h 549"/>
                <a:gd name="T58" fmla="*/ 511 w 671"/>
                <a:gd name="T59" fmla="*/ 35 h 549"/>
                <a:gd name="T60" fmla="*/ 537 w 671"/>
                <a:gd name="T61" fmla="*/ 43 h 549"/>
                <a:gd name="T62" fmla="*/ 571 w 671"/>
                <a:gd name="T63" fmla="*/ 39 h 549"/>
                <a:gd name="T64" fmla="*/ 646 w 671"/>
                <a:gd name="T65" fmla="*/ 67 h 549"/>
                <a:gd name="T66" fmla="*/ 665 w 671"/>
                <a:gd name="T67" fmla="*/ 105 h 549"/>
                <a:gd name="T68" fmla="*/ 623 w 671"/>
                <a:gd name="T69" fmla="*/ 183 h 549"/>
                <a:gd name="T70" fmla="*/ 593 w 671"/>
                <a:gd name="T71" fmla="*/ 233 h 549"/>
                <a:gd name="T72" fmla="*/ 570 w 671"/>
                <a:gd name="T73" fmla="*/ 291 h 549"/>
                <a:gd name="T74" fmla="*/ 550 w 671"/>
                <a:gd name="T75" fmla="*/ 343 h 549"/>
                <a:gd name="T76" fmla="*/ 525 w 671"/>
                <a:gd name="T77" fmla="*/ 407 h 549"/>
                <a:gd name="T78" fmla="*/ 516 w 671"/>
                <a:gd name="T79" fmla="*/ 422 h 549"/>
                <a:gd name="T80" fmla="*/ 500 w 671"/>
                <a:gd name="T81" fmla="*/ 439 h 549"/>
                <a:gd name="T82" fmla="*/ 482 w 671"/>
                <a:gd name="T83" fmla="*/ 443 h 549"/>
                <a:gd name="T84" fmla="*/ 459 w 671"/>
                <a:gd name="T85" fmla="*/ 432 h 549"/>
                <a:gd name="T86" fmla="*/ 440 w 671"/>
                <a:gd name="T87" fmla="*/ 421 h 549"/>
                <a:gd name="T88" fmla="*/ 408 w 671"/>
                <a:gd name="T89" fmla="*/ 424 h 549"/>
                <a:gd name="T90" fmla="*/ 381 w 671"/>
                <a:gd name="T91" fmla="*/ 441 h 549"/>
                <a:gd name="T92" fmla="*/ 364 w 671"/>
                <a:gd name="T93" fmla="*/ 469 h 549"/>
                <a:gd name="T94" fmla="*/ 342 w 671"/>
                <a:gd name="T95" fmla="*/ 521 h 549"/>
                <a:gd name="T96" fmla="*/ 325 w 671"/>
                <a:gd name="T97" fmla="*/ 549 h 549"/>
                <a:gd name="T98" fmla="*/ 229 w 671"/>
                <a:gd name="T99" fmla="*/ 546 h 549"/>
                <a:gd name="T100" fmla="*/ 217 w 671"/>
                <a:gd name="T101" fmla="*/ 548 h 549"/>
                <a:gd name="T102" fmla="*/ 179 w 671"/>
                <a:gd name="T103" fmla="*/ 543 h 549"/>
                <a:gd name="T104" fmla="*/ 161 w 671"/>
                <a:gd name="T105" fmla="*/ 540 h 549"/>
                <a:gd name="T106" fmla="*/ 144 w 671"/>
                <a:gd name="T107" fmla="*/ 531 h 549"/>
                <a:gd name="T108" fmla="*/ 129 w 671"/>
                <a:gd name="T109" fmla="*/ 515 h 549"/>
                <a:gd name="T110" fmla="*/ 119 w 671"/>
                <a:gd name="T111" fmla="*/ 496 h 549"/>
                <a:gd name="T112" fmla="*/ 113 w 671"/>
                <a:gd name="T113" fmla="*/ 472 h 549"/>
                <a:gd name="T114" fmla="*/ 100 w 671"/>
                <a:gd name="T115" fmla="*/ 460 h 549"/>
                <a:gd name="T116" fmla="*/ 83 w 671"/>
                <a:gd name="T117" fmla="*/ 447 h 549"/>
                <a:gd name="T118" fmla="*/ 63 w 671"/>
                <a:gd name="T119" fmla="*/ 432 h 549"/>
                <a:gd name="T120" fmla="*/ 39 w 671"/>
                <a:gd name="T121" fmla="*/ 429 h 549"/>
                <a:gd name="T122" fmla="*/ 0 w 671"/>
                <a:gd name="T123" fmla="*/ 438 h 5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71" h="549">
                  <a:moveTo>
                    <a:pt x="0" y="438"/>
                  </a:moveTo>
                  <a:lnTo>
                    <a:pt x="4" y="405"/>
                  </a:lnTo>
                  <a:lnTo>
                    <a:pt x="6" y="383"/>
                  </a:lnTo>
                  <a:lnTo>
                    <a:pt x="7" y="360"/>
                  </a:lnTo>
                  <a:lnTo>
                    <a:pt x="7" y="327"/>
                  </a:lnTo>
                  <a:lnTo>
                    <a:pt x="8" y="316"/>
                  </a:lnTo>
                  <a:lnTo>
                    <a:pt x="9" y="306"/>
                  </a:lnTo>
                  <a:lnTo>
                    <a:pt x="12" y="296"/>
                  </a:lnTo>
                  <a:lnTo>
                    <a:pt x="17" y="287"/>
                  </a:lnTo>
                  <a:lnTo>
                    <a:pt x="28" y="270"/>
                  </a:lnTo>
                  <a:lnTo>
                    <a:pt x="40" y="254"/>
                  </a:lnTo>
                  <a:lnTo>
                    <a:pt x="52" y="238"/>
                  </a:lnTo>
                  <a:lnTo>
                    <a:pt x="63" y="222"/>
                  </a:lnTo>
                  <a:lnTo>
                    <a:pt x="67" y="214"/>
                  </a:lnTo>
                  <a:lnTo>
                    <a:pt x="71" y="205"/>
                  </a:lnTo>
                  <a:lnTo>
                    <a:pt x="73" y="196"/>
                  </a:lnTo>
                  <a:lnTo>
                    <a:pt x="73" y="185"/>
                  </a:lnTo>
                  <a:lnTo>
                    <a:pt x="73" y="167"/>
                  </a:lnTo>
                  <a:lnTo>
                    <a:pt x="73" y="156"/>
                  </a:lnTo>
                  <a:lnTo>
                    <a:pt x="73" y="148"/>
                  </a:lnTo>
                  <a:lnTo>
                    <a:pt x="73" y="137"/>
                  </a:lnTo>
                  <a:lnTo>
                    <a:pt x="63" y="126"/>
                  </a:lnTo>
                  <a:lnTo>
                    <a:pt x="53" y="117"/>
                  </a:lnTo>
                  <a:lnTo>
                    <a:pt x="54" y="108"/>
                  </a:lnTo>
                  <a:lnTo>
                    <a:pt x="55" y="99"/>
                  </a:lnTo>
                  <a:lnTo>
                    <a:pt x="57" y="89"/>
                  </a:lnTo>
                  <a:lnTo>
                    <a:pt x="61" y="79"/>
                  </a:lnTo>
                  <a:lnTo>
                    <a:pt x="65" y="68"/>
                  </a:lnTo>
                  <a:lnTo>
                    <a:pt x="71" y="59"/>
                  </a:lnTo>
                  <a:lnTo>
                    <a:pt x="76" y="50"/>
                  </a:lnTo>
                  <a:lnTo>
                    <a:pt x="83" y="41"/>
                  </a:lnTo>
                  <a:lnTo>
                    <a:pt x="89" y="33"/>
                  </a:lnTo>
                  <a:lnTo>
                    <a:pt x="96" y="25"/>
                  </a:lnTo>
                  <a:lnTo>
                    <a:pt x="104" y="17"/>
                  </a:lnTo>
                  <a:lnTo>
                    <a:pt x="112" y="12"/>
                  </a:lnTo>
                  <a:lnTo>
                    <a:pt x="120" y="7"/>
                  </a:lnTo>
                  <a:lnTo>
                    <a:pt x="129" y="3"/>
                  </a:lnTo>
                  <a:lnTo>
                    <a:pt x="138" y="1"/>
                  </a:lnTo>
                  <a:lnTo>
                    <a:pt x="146" y="0"/>
                  </a:lnTo>
                  <a:lnTo>
                    <a:pt x="156" y="1"/>
                  </a:lnTo>
                  <a:lnTo>
                    <a:pt x="164" y="3"/>
                  </a:lnTo>
                  <a:lnTo>
                    <a:pt x="173" y="5"/>
                  </a:lnTo>
                  <a:lnTo>
                    <a:pt x="179" y="8"/>
                  </a:lnTo>
                  <a:lnTo>
                    <a:pt x="194" y="16"/>
                  </a:lnTo>
                  <a:lnTo>
                    <a:pt x="206" y="26"/>
                  </a:lnTo>
                  <a:lnTo>
                    <a:pt x="217" y="35"/>
                  </a:lnTo>
                  <a:lnTo>
                    <a:pt x="230" y="42"/>
                  </a:lnTo>
                  <a:lnTo>
                    <a:pt x="236" y="45"/>
                  </a:lnTo>
                  <a:lnTo>
                    <a:pt x="243" y="48"/>
                  </a:lnTo>
                  <a:lnTo>
                    <a:pt x="251" y="49"/>
                  </a:lnTo>
                  <a:lnTo>
                    <a:pt x="259" y="50"/>
                  </a:lnTo>
                  <a:lnTo>
                    <a:pt x="264" y="49"/>
                  </a:lnTo>
                  <a:lnTo>
                    <a:pt x="268" y="47"/>
                  </a:lnTo>
                  <a:lnTo>
                    <a:pt x="272" y="44"/>
                  </a:lnTo>
                  <a:lnTo>
                    <a:pt x="276" y="41"/>
                  </a:lnTo>
                  <a:lnTo>
                    <a:pt x="279" y="37"/>
                  </a:lnTo>
                  <a:lnTo>
                    <a:pt x="284" y="35"/>
                  </a:lnTo>
                  <a:lnTo>
                    <a:pt x="288" y="32"/>
                  </a:lnTo>
                  <a:lnTo>
                    <a:pt x="292" y="32"/>
                  </a:lnTo>
                  <a:lnTo>
                    <a:pt x="300" y="32"/>
                  </a:lnTo>
                  <a:lnTo>
                    <a:pt x="308" y="34"/>
                  </a:lnTo>
                  <a:lnTo>
                    <a:pt x="313" y="36"/>
                  </a:lnTo>
                  <a:lnTo>
                    <a:pt x="318" y="39"/>
                  </a:lnTo>
                  <a:lnTo>
                    <a:pt x="325" y="47"/>
                  </a:lnTo>
                  <a:lnTo>
                    <a:pt x="332" y="56"/>
                  </a:lnTo>
                  <a:lnTo>
                    <a:pt x="337" y="65"/>
                  </a:lnTo>
                  <a:lnTo>
                    <a:pt x="344" y="73"/>
                  </a:lnTo>
                  <a:lnTo>
                    <a:pt x="348" y="76"/>
                  </a:lnTo>
                  <a:lnTo>
                    <a:pt x="353" y="79"/>
                  </a:lnTo>
                  <a:lnTo>
                    <a:pt x="358" y="81"/>
                  </a:lnTo>
                  <a:lnTo>
                    <a:pt x="366" y="81"/>
                  </a:lnTo>
                  <a:lnTo>
                    <a:pt x="370" y="81"/>
                  </a:lnTo>
                  <a:lnTo>
                    <a:pt x="375" y="80"/>
                  </a:lnTo>
                  <a:lnTo>
                    <a:pt x="378" y="77"/>
                  </a:lnTo>
                  <a:lnTo>
                    <a:pt x="381" y="75"/>
                  </a:lnTo>
                  <a:lnTo>
                    <a:pt x="387" y="70"/>
                  </a:lnTo>
                  <a:lnTo>
                    <a:pt x="392" y="63"/>
                  </a:lnTo>
                  <a:lnTo>
                    <a:pt x="397" y="56"/>
                  </a:lnTo>
                  <a:lnTo>
                    <a:pt x="403" y="49"/>
                  </a:lnTo>
                  <a:lnTo>
                    <a:pt x="410" y="43"/>
                  </a:lnTo>
                  <a:lnTo>
                    <a:pt x="419" y="38"/>
                  </a:lnTo>
                  <a:lnTo>
                    <a:pt x="433" y="30"/>
                  </a:lnTo>
                  <a:lnTo>
                    <a:pt x="446" y="25"/>
                  </a:lnTo>
                  <a:lnTo>
                    <a:pt x="458" y="22"/>
                  </a:lnTo>
                  <a:lnTo>
                    <a:pt x="468" y="21"/>
                  </a:lnTo>
                  <a:lnTo>
                    <a:pt x="478" y="22"/>
                  </a:lnTo>
                  <a:lnTo>
                    <a:pt x="487" y="25"/>
                  </a:lnTo>
                  <a:lnTo>
                    <a:pt x="496" y="28"/>
                  </a:lnTo>
                  <a:lnTo>
                    <a:pt x="503" y="31"/>
                  </a:lnTo>
                  <a:lnTo>
                    <a:pt x="511" y="35"/>
                  </a:lnTo>
                  <a:lnTo>
                    <a:pt x="520" y="38"/>
                  </a:lnTo>
                  <a:lnTo>
                    <a:pt x="528" y="41"/>
                  </a:lnTo>
                  <a:lnTo>
                    <a:pt x="537" y="43"/>
                  </a:lnTo>
                  <a:lnTo>
                    <a:pt x="547" y="43"/>
                  </a:lnTo>
                  <a:lnTo>
                    <a:pt x="559" y="42"/>
                  </a:lnTo>
                  <a:lnTo>
                    <a:pt x="571" y="39"/>
                  </a:lnTo>
                  <a:lnTo>
                    <a:pt x="586" y="33"/>
                  </a:lnTo>
                  <a:lnTo>
                    <a:pt x="632" y="74"/>
                  </a:lnTo>
                  <a:lnTo>
                    <a:pt x="646" y="67"/>
                  </a:lnTo>
                  <a:lnTo>
                    <a:pt x="651" y="81"/>
                  </a:lnTo>
                  <a:lnTo>
                    <a:pt x="658" y="93"/>
                  </a:lnTo>
                  <a:lnTo>
                    <a:pt x="665" y="105"/>
                  </a:lnTo>
                  <a:lnTo>
                    <a:pt x="671" y="117"/>
                  </a:lnTo>
                  <a:lnTo>
                    <a:pt x="646" y="152"/>
                  </a:lnTo>
                  <a:lnTo>
                    <a:pt x="623" y="183"/>
                  </a:lnTo>
                  <a:lnTo>
                    <a:pt x="612" y="199"/>
                  </a:lnTo>
                  <a:lnTo>
                    <a:pt x="602" y="216"/>
                  </a:lnTo>
                  <a:lnTo>
                    <a:pt x="593" y="233"/>
                  </a:lnTo>
                  <a:lnTo>
                    <a:pt x="584" y="254"/>
                  </a:lnTo>
                  <a:lnTo>
                    <a:pt x="578" y="273"/>
                  </a:lnTo>
                  <a:lnTo>
                    <a:pt x="570" y="291"/>
                  </a:lnTo>
                  <a:lnTo>
                    <a:pt x="564" y="309"/>
                  </a:lnTo>
                  <a:lnTo>
                    <a:pt x="557" y="326"/>
                  </a:lnTo>
                  <a:lnTo>
                    <a:pt x="550" y="343"/>
                  </a:lnTo>
                  <a:lnTo>
                    <a:pt x="543" y="363"/>
                  </a:lnTo>
                  <a:lnTo>
                    <a:pt x="534" y="383"/>
                  </a:lnTo>
                  <a:lnTo>
                    <a:pt x="525" y="407"/>
                  </a:lnTo>
                  <a:lnTo>
                    <a:pt x="524" y="410"/>
                  </a:lnTo>
                  <a:lnTo>
                    <a:pt x="521" y="416"/>
                  </a:lnTo>
                  <a:lnTo>
                    <a:pt x="516" y="422"/>
                  </a:lnTo>
                  <a:lnTo>
                    <a:pt x="511" y="428"/>
                  </a:lnTo>
                  <a:lnTo>
                    <a:pt x="505" y="434"/>
                  </a:lnTo>
                  <a:lnTo>
                    <a:pt x="500" y="439"/>
                  </a:lnTo>
                  <a:lnTo>
                    <a:pt x="496" y="443"/>
                  </a:lnTo>
                  <a:lnTo>
                    <a:pt x="492" y="444"/>
                  </a:lnTo>
                  <a:lnTo>
                    <a:pt x="482" y="443"/>
                  </a:lnTo>
                  <a:lnTo>
                    <a:pt x="474" y="440"/>
                  </a:lnTo>
                  <a:lnTo>
                    <a:pt x="466" y="436"/>
                  </a:lnTo>
                  <a:lnTo>
                    <a:pt x="459" y="432"/>
                  </a:lnTo>
                  <a:lnTo>
                    <a:pt x="453" y="428"/>
                  </a:lnTo>
                  <a:lnTo>
                    <a:pt x="446" y="424"/>
                  </a:lnTo>
                  <a:lnTo>
                    <a:pt x="440" y="421"/>
                  </a:lnTo>
                  <a:lnTo>
                    <a:pt x="432" y="420"/>
                  </a:lnTo>
                  <a:lnTo>
                    <a:pt x="419" y="421"/>
                  </a:lnTo>
                  <a:lnTo>
                    <a:pt x="408" y="424"/>
                  </a:lnTo>
                  <a:lnTo>
                    <a:pt x="398" y="428"/>
                  </a:lnTo>
                  <a:lnTo>
                    <a:pt x="389" y="434"/>
                  </a:lnTo>
                  <a:lnTo>
                    <a:pt x="381" y="441"/>
                  </a:lnTo>
                  <a:lnTo>
                    <a:pt x="375" y="449"/>
                  </a:lnTo>
                  <a:lnTo>
                    <a:pt x="369" y="458"/>
                  </a:lnTo>
                  <a:lnTo>
                    <a:pt x="364" y="469"/>
                  </a:lnTo>
                  <a:lnTo>
                    <a:pt x="355" y="489"/>
                  </a:lnTo>
                  <a:lnTo>
                    <a:pt x="346" y="510"/>
                  </a:lnTo>
                  <a:lnTo>
                    <a:pt x="342" y="521"/>
                  </a:lnTo>
                  <a:lnTo>
                    <a:pt x="336" y="531"/>
                  </a:lnTo>
                  <a:lnTo>
                    <a:pt x="332" y="541"/>
                  </a:lnTo>
                  <a:lnTo>
                    <a:pt x="325" y="549"/>
                  </a:lnTo>
                  <a:lnTo>
                    <a:pt x="233" y="543"/>
                  </a:lnTo>
                  <a:lnTo>
                    <a:pt x="231" y="545"/>
                  </a:lnTo>
                  <a:lnTo>
                    <a:pt x="229" y="546"/>
                  </a:lnTo>
                  <a:lnTo>
                    <a:pt x="227" y="547"/>
                  </a:lnTo>
                  <a:lnTo>
                    <a:pt x="223" y="548"/>
                  </a:lnTo>
                  <a:lnTo>
                    <a:pt x="217" y="548"/>
                  </a:lnTo>
                  <a:lnTo>
                    <a:pt x="209" y="547"/>
                  </a:lnTo>
                  <a:lnTo>
                    <a:pt x="193" y="545"/>
                  </a:lnTo>
                  <a:lnTo>
                    <a:pt x="179" y="543"/>
                  </a:lnTo>
                  <a:lnTo>
                    <a:pt x="173" y="543"/>
                  </a:lnTo>
                  <a:lnTo>
                    <a:pt x="167" y="542"/>
                  </a:lnTo>
                  <a:lnTo>
                    <a:pt x="161" y="540"/>
                  </a:lnTo>
                  <a:lnTo>
                    <a:pt x="155" y="537"/>
                  </a:lnTo>
                  <a:lnTo>
                    <a:pt x="150" y="534"/>
                  </a:lnTo>
                  <a:lnTo>
                    <a:pt x="144" y="531"/>
                  </a:lnTo>
                  <a:lnTo>
                    <a:pt x="139" y="527"/>
                  </a:lnTo>
                  <a:lnTo>
                    <a:pt x="134" y="521"/>
                  </a:lnTo>
                  <a:lnTo>
                    <a:pt x="129" y="515"/>
                  </a:lnTo>
                  <a:lnTo>
                    <a:pt x="126" y="509"/>
                  </a:lnTo>
                  <a:lnTo>
                    <a:pt x="122" y="503"/>
                  </a:lnTo>
                  <a:lnTo>
                    <a:pt x="119" y="496"/>
                  </a:lnTo>
                  <a:lnTo>
                    <a:pt x="117" y="489"/>
                  </a:lnTo>
                  <a:lnTo>
                    <a:pt x="115" y="481"/>
                  </a:lnTo>
                  <a:lnTo>
                    <a:pt x="113" y="472"/>
                  </a:lnTo>
                  <a:lnTo>
                    <a:pt x="113" y="462"/>
                  </a:lnTo>
                  <a:lnTo>
                    <a:pt x="106" y="462"/>
                  </a:lnTo>
                  <a:lnTo>
                    <a:pt x="100" y="460"/>
                  </a:lnTo>
                  <a:lnTo>
                    <a:pt x="95" y="457"/>
                  </a:lnTo>
                  <a:lnTo>
                    <a:pt x="90" y="454"/>
                  </a:lnTo>
                  <a:lnTo>
                    <a:pt x="83" y="447"/>
                  </a:lnTo>
                  <a:lnTo>
                    <a:pt x="74" y="439"/>
                  </a:lnTo>
                  <a:lnTo>
                    <a:pt x="70" y="435"/>
                  </a:lnTo>
                  <a:lnTo>
                    <a:pt x="63" y="432"/>
                  </a:lnTo>
                  <a:lnTo>
                    <a:pt x="56" y="430"/>
                  </a:lnTo>
                  <a:lnTo>
                    <a:pt x="49" y="429"/>
                  </a:lnTo>
                  <a:lnTo>
                    <a:pt x="39" y="429"/>
                  </a:lnTo>
                  <a:lnTo>
                    <a:pt x="28" y="430"/>
                  </a:lnTo>
                  <a:lnTo>
                    <a:pt x="15" y="433"/>
                  </a:lnTo>
                  <a:lnTo>
                    <a:pt x="0" y="438"/>
                  </a:lnTo>
                </a:path>
              </a:pathLst>
            </a:custGeom>
            <a:solidFill>
              <a:srgbClr val="D8E046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3">
              <a:extLst>
                <a:ext uri="{FF2B5EF4-FFF2-40B4-BE49-F238E27FC236}">
                  <a16:creationId xmlns="" xmlns:a16="http://schemas.microsoft.com/office/drawing/2014/main" id="{CA8964E1-6886-D64F-85FC-F79DBFD87A4B}"/>
                </a:ext>
              </a:extLst>
            </p:cNvPr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4922838" y="3097213"/>
              <a:ext cx="152400" cy="169862"/>
            </a:xfrm>
            <a:custGeom>
              <a:avLst/>
              <a:gdLst>
                <a:gd name="T0" fmla="*/ 326 w 358"/>
                <a:gd name="T1" fmla="*/ 324 h 327"/>
                <a:gd name="T2" fmla="*/ 331 w 358"/>
                <a:gd name="T3" fmla="*/ 321 h 327"/>
                <a:gd name="T4" fmla="*/ 337 w 358"/>
                <a:gd name="T5" fmla="*/ 318 h 327"/>
                <a:gd name="T6" fmla="*/ 346 w 358"/>
                <a:gd name="T7" fmla="*/ 318 h 327"/>
                <a:gd name="T8" fmla="*/ 356 w 358"/>
                <a:gd name="T9" fmla="*/ 324 h 327"/>
                <a:gd name="T10" fmla="*/ 319 w 358"/>
                <a:gd name="T11" fmla="*/ 285 h 327"/>
                <a:gd name="T12" fmla="*/ 278 w 358"/>
                <a:gd name="T13" fmla="*/ 235 h 327"/>
                <a:gd name="T14" fmla="*/ 253 w 358"/>
                <a:gd name="T15" fmla="*/ 204 h 327"/>
                <a:gd name="T16" fmla="*/ 232 w 358"/>
                <a:gd name="T17" fmla="*/ 186 h 327"/>
                <a:gd name="T18" fmla="*/ 219 w 358"/>
                <a:gd name="T19" fmla="*/ 181 h 327"/>
                <a:gd name="T20" fmla="*/ 208 w 358"/>
                <a:gd name="T21" fmla="*/ 180 h 327"/>
                <a:gd name="T22" fmla="*/ 201 w 358"/>
                <a:gd name="T23" fmla="*/ 179 h 327"/>
                <a:gd name="T24" fmla="*/ 199 w 358"/>
                <a:gd name="T25" fmla="*/ 174 h 327"/>
                <a:gd name="T26" fmla="*/ 198 w 358"/>
                <a:gd name="T27" fmla="*/ 170 h 327"/>
                <a:gd name="T28" fmla="*/ 195 w 358"/>
                <a:gd name="T29" fmla="*/ 169 h 327"/>
                <a:gd name="T30" fmla="*/ 184 w 358"/>
                <a:gd name="T31" fmla="*/ 172 h 327"/>
                <a:gd name="T32" fmla="*/ 171 w 358"/>
                <a:gd name="T33" fmla="*/ 172 h 327"/>
                <a:gd name="T34" fmla="*/ 165 w 358"/>
                <a:gd name="T35" fmla="*/ 168 h 327"/>
                <a:gd name="T36" fmla="*/ 160 w 358"/>
                <a:gd name="T37" fmla="*/ 161 h 327"/>
                <a:gd name="T38" fmla="*/ 152 w 358"/>
                <a:gd name="T39" fmla="*/ 144 h 327"/>
                <a:gd name="T40" fmla="*/ 143 w 358"/>
                <a:gd name="T41" fmla="*/ 131 h 327"/>
                <a:gd name="T42" fmla="*/ 133 w 358"/>
                <a:gd name="T43" fmla="*/ 119 h 327"/>
                <a:gd name="T44" fmla="*/ 127 w 358"/>
                <a:gd name="T45" fmla="*/ 105 h 327"/>
                <a:gd name="T46" fmla="*/ 122 w 358"/>
                <a:gd name="T47" fmla="*/ 84 h 327"/>
                <a:gd name="T48" fmla="*/ 119 w 358"/>
                <a:gd name="T49" fmla="*/ 53 h 327"/>
                <a:gd name="T50" fmla="*/ 117 w 358"/>
                <a:gd name="T51" fmla="*/ 23 h 327"/>
                <a:gd name="T52" fmla="*/ 112 w 358"/>
                <a:gd name="T53" fmla="*/ 0 h 327"/>
                <a:gd name="T54" fmla="*/ 73 w 358"/>
                <a:gd name="T55" fmla="*/ 26 h 327"/>
                <a:gd name="T56" fmla="*/ 61 w 358"/>
                <a:gd name="T57" fmla="*/ 33 h 327"/>
                <a:gd name="T58" fmla="*/ 33 w 358"/>
                <a:gd name="T59" fmla="*/ 50 h 327"/>
                <a:gd name="T60" fmla="*/ 21 w 358"/>
                <a:gd name="T61" fmla="*/ 61 h 327"/>
                <a:gd name="T62" fmla="*/ 17 w 358"/>
                <a:gd name="T63" fmla="*/ 72 h 327"/>
                <a:gd name="T64" fmla="*/ 16 w 358"/>
                <a:gd name="T65" fmla="*/ 83 h 327"/>
                <a:gd name="T66" fmla="*/ 20 w 358"/>
                <a:gd name="T67" fmla="*/ 93 h 327"/>
                <a:gd name="T68" fmla="*/ 22 w 358"/>
                <a:gd name="T69" fmla="*/ 100 h 327"/>
                <a:gd name="T70" fmla="*/ 20 w 358"/>
                <a:gd name="T71" fmla="*/ 110 h 327"/>
                <a:gd name="T72" fmla="*/ 15 w 358"/>
                <a:gd name="T73" fmla="*/ 123 h 327"/>
                <a:gd name="T74" fmla="*/ 7 w 358"/>
                <a:gd name="T75" fmla="*/ 136 h 327"/>
                <a:gd name="T76" fmla="*/ 0 w 358"/>
                <a:gd name="T77" fmla="*/ 155 h 327"/>
                <a:gd name="T78" fmla="*/ 0 w 358"/>
                <a:gd name="T79" fmla="*/ 174 h 327"/>
                <a:gd name="T80" fmla="*/ 5 w 358"/>
                <a:gd name="T81" fmla="*/ 182 h 327"/>
                <a:gd name="T82" fmla="*/ 11 w 358"/>
                <a:gd name="T83" fmla="*/ 187 h 327"/>
                <a:gd name="T84" fmla="*/ 20 w 358"/>
                <a:gd name="T85" fmla="*/ 186 h 327"/>
                <a:gd name="T86" fmla="*/ 44 w 358"/>
                <a:gd name="T87" fmla="*/ 168 h 327"/>
                <a:gd name="T88" fmla="*/ 60 w 358"/>
                <a:gd name="T89" fmla="*/ 161 h 327"/>
                <a:gd name="T90" fmla="*/ 76 w 358"/>
                <a:gd name="T91" fmla="*/ 150 h 327"/>
                <a:gd name="T92" fmla="*/ 93 w 358"/>
                <a:gd name="T93" fmla="*/ 159 h 327"/>
                <a:gd name="T94" fmla="*/ 110 w 358"/>
                <a:gd name="T95" fmla="*/ 164 h 327"/>
                <a:gd name="T96" fmla="*/ 142 w 358"/>
                <a:gd name="T97" fmla="*/ 180 h 327"/>
                <a:gd name="T98" fmla="*/ 163 w 358"/>
                <a:gd name="T99" fmla="*/ 190 h 327"/>
                <a:gd name="T100" fmla="*/ 196 w 358"/>
                <a:gd name="T101" fmla="*/ 209 h 327"/>
                <a:gd name="T102" fmla="*/ 219 w 358"/>
                <a:gd name="T103" fmla="*/ 225 h 327"/>
                <a:gd name="T104" fmla="*/ 245 w 358"/>
                <a:gd name="T105" fmla="*/ 244 h 327"/>
                <a:gd name="T106" fmla="*/ 256 w 358"/>
                <a:gd name="T107" fmla="*/ 254 h 327"/>
                <a:gd name="T108" fmla="*/ 267 w 358"/>
                <a:gd name="T109" fmla="*/ 270 h 327"/>
                <a:gd name="T110" fmla="*/ 269 w 358"/>
                <a:gd name="T111" fmla="*/ 279 h 327"/>
                <a:gd name="T112" fmla="*/ 269 w 358"/>
                <a:gd name="T113" fmla="*/ 286 h 327"/>
                <a:gd name="T114" fmla="*/ 270 w 358"/>
                <a:gd name="T115" fmla="*/ 290 h 327"/>
                <a:gd name="T116" fmla="*/ 276 w 358"/>
                <a:gd name="T117" fmla="*/ 292 h 327"/>
                <a:gd name="T118" fmla="*/ 292 w 358"/>
                <a:gd name="T119" fmla="*/ 302 h 327"/>
                <a:gd name="T120" fmla="*/ 318 w 358"/>
                <a:gd name="T121" fmla="*/ 321 h 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58" h="327">
                  <a:moveTo>
                    <a:pt x="325" y="327"/>
                  </a:moveTo>
                  <a:lnTo>
                    <a:pt x="326" y="324"/>
                  </a:lnTo>
                  <a:lnTo>
                    <a:pt x="329" y="322"/>
                  </a:lnTo>
                  <a:lnTo>
                    <a:pt x="331" y="321"/>
                  </a:lnTo>
                  <a:lnTo>
                    <a:pt x="332" y="321"/>
                  </a:lnTo>
                  <a:lnTo>
                    <a:pt x="337" y="318"/>
                  </a:lnTo>
                  <a:lnTo>
                    <a:pt x="342" y="317"/>
                  </a:lnTo>
                  <a:lnTo>
                    <a:pt x="346" y="318"/>
                  </a:lnTo>
                  <a:lnTo>
                    <a:pt x="351" y="319"/>
                  </a:lnTo>
                  <a:lnTo>
                    <a:pt x="356" y="324"/>
                  </a:lnTo>
                  <a:lnTo>
                    <a:pt x="358" y="327"/>
                  </a:lnTo>
                  <a:lnTo>
                    <a:pt x="319" y="285"/>
                  </a:lnTo>
                  <a:lnTo>
                    <a:pt x="302" y="265"/>
                  </a:lnTo>
                  <a:lnTo>
                    <a:pt x="278" y="235"/>
                  </a:lnTo>
                  <a:lnTo>
                    <a:pt x="265" y="219"/>
                  </a:lnTo>
                  <a:lnTo>
                    <a:pt x="253" y="204"/>
                  </a:lnTo>
                  <a:lnTo>
                    <a:pt x="241" y="193"/>
                  </a:lnTo>
                  <a:lnTo>
                    <a:pt x="232" y="186"/>
                  </a:lnTo>
                  <a:lnTo>
                    <a:pt x="225" y="182"/>
                  </a:lnTo>
                  <a:lnTo>
                    <a:pt x="219" y="181"/>
                  </a:lnTo>
                  <a:lnTo>
                    <a:pt x="213" y="180"/>
                  </a:lnTo>
                  <a:lnTo>
                    <a:pt x="208" y="180"/>
                  </a:lnTo>
                  <a:lnTo>
                    <a:pt x="205" y="180"/>
                  </a:lnTo>
                  <a:lnTo>
                    <a:pt x="201" y="179"/>
                  </a:lnTo>
                  <a:lnTo>
                    <a:pt x="200" y="177"/>
                  </a:lnTo>
                  <a:lnTo>
                    <a:pt x="199" y="174"/>
                  </a:lnTo>
                  <a:lnTo>
                    <a:pt x="199" y="172"/>
                  </a:lnTo>
                  <a:lnTo>
                    <a:pt x="198" y="170"/>
                  </a:lnTo>
                  <a:lnTo>
                    <a:pt x="197" y="169"/>
                  </a:lnTo>
                  <a:lnTo>
                    <a:pt x="195" y="169"/>
                  </a:lnTo>
                  <a:lnTo>
                    <a:pt x="190" y="170"/>
                  </a:lnTo>
                  <a:lnTo>
                    <a:pt x="184" y="172"/>
                  </a:lnTo>
                  <a:lnTo>
                    <a:pt x="178" y="173"/>
                  </a:lnTo>
                  <a:lnTo>
                    <a:pt x="171" y="172"/>
                  </a:lnTo>
                  <a:lnTo>
                    <a:pt x="168" y="170"/>
                  </a:lnTo>
                  <a:lnTo>
                    <a:pt x="165" y="168"/>
                  </a:lnTo>
                  <a:lnTo>
                    <a:pt x="162" y="165"/>
                  </a:lnTo>
                  <a:lnTo>
                    <a:pt x="160" y="161"/>
                  </a:lnTo>
                  <a:lnTo>
                    <a:pt x="156" y="152"/>
                  </a:lnTo>
                  <a:lnTo>
                    <a:pt x="152" y="144"/>
                  </a:lnTo>
                  <a:lnTo>
                    <a:pt x="147" y="138"/>
                  </a:lnTo>
                  <a:lnTo>
                    <a:pt x="143" y="131"/>
                  </a:lnTo>
                  <a:lnTo>
                    <a:pt x="138" y="125"/>
                  </a:lnTo>
                  <a:lnTo>
                    <a:pt x="133" y="119"/>
                  </a:lnTo>
                  <a:lnTo>
                    <a:pt x="129" y="112"/>
                  </a:lnTo>
                  <a:lnTo>
                    <a:pt x="127" y="105"/>
                  </a:lnTo>
                  <a:lnTo>
                    <a:pt x="123" y="96"/>
                  </a:lnTo>
                  <a:lnTo>
                    <a:pt x="122" y="84"/>
                  </a:lnTo>
                  <a:lnTo>
                    <a:pt x="121" y="69"/>
                  </a:lnTo>
                  <a:lnTo>
                    <a:pt x="119" y="53"/>
                  </a:lnTo>
                  <a:lnTo>
                    <a:pt x="118" y="37"/>
                  </a:lnTo>
                  <a:lnTo>
                    <a:pt x="117" y="23"/>
                  </a:lnTo>
                  <a:lnTo>
                    <a:pt x="115" y="10"/>
                  </a:lnTo>
                  <a:lnTo>
                    <a:pt x="112" y="0"/>
                  </a:lnTo>
                  <a:lnTo>
                    <a:pt x="93" y="0"/>
                  </a:lnTo>
                  <a:lnTo>
                    <a:pt x="73" y="26"/>
                  </a:lnTo>
                  <a:lnTo>
                    <a:pt x="70" y="28"/>
                  </a:lnTo>
                  <a:lnTo>
                    <a:pt x="61" y="33"/>
                  </a:lnTo>
                  <a:lnTo>
                    <a:pt x="48" y="41"/>
                  </a:lnTo>
                  <a:lnTo>
                    <a:pt x="33" y="50"/>
                  </a:lnTo>
                  <a:lnTo>
                    <a:pt x="27" y="55"/>
                  </a:lnTo>
                  <a:lnTo>
                    <a:pt x="21" y="61"/>
                  </a:lnTo>
                  <a:lnTo>
                    <a:pt x="18" y="66"/>
                  </a:lnTo>
                  <a:lnTo>
                    <a:pt x="17" y="72"/>
                  </a:lnTo>
                  <a:lnTo>
                    <a:pt x="16" y="78"/>
                  </a:lnTo>
                  <a:lnTo>
                    <a:pt x="16" y="83"/>
                  </a:lnTo>
                  <a:lnTo>
                    <a:pt x="18" y="88"/>
                  </a:lnTo>
                  <a:lnTo>
                    <a:pt x="20" y="93"/>
                  </a:lnTo>
                  <a:lnTo>
                    <a:pt x="21" y="96"/>
                  </a:lnTo>
                  <a:lnTo>
                    <a:pt x="22" y="100"/>
                  </a:lnTo>
                  <a:lnTo>
                    <a:pt x="22" y="104"/>
                  </a:lnTo>
                  <a:lnTo>
                    <a:pt x="20" y="110"/>
                  </a:lnTo>
                  <a:lnTo>
                    <a:pt x="18" y="117"/>
                  </a:lnTo>
                  <a:lnTo>
                    <a:pt x="15" y="123"/>
                  </a:lnTo>
                  <a:lnTo>
                    <a:pt x="11" y="130"/>
                  </a:lnTo>
                  <a:lnTo>
                    <a:pt x="7" y="136"/>
                  </a:lnTo>
                  <a:lnTo>
                    <a:pt x="3" y="146"/>
                  </a:lnTo>
                  <a:lnTo>
                    <a:pt x="0" y="155"/>
                  </a:lnTo>
                  <a:lnTo>
                    <a:pt x="0" y="164"/>
                  </a:lnTo>
                  <a:lnTo>
                    <a:pt x="0" y="174"/>
                  </a:lnTo>
                  <a:lnTo>
                    <a:pt x="1" y="176"/>
                  </a:lnTo>
                  <a:lnTo>
                    <a:pt x="5" y="182"/>
                  </a:lnTo>
                  <a:lnTo>
                    <a:pt x="8" y="185"/>
                  </a:lnTo>
                  <a:lnTo>
                    <a:pt x="11" y="187"/>
                  </a:lnTo>
                  <a:lnTo>
                    <a:pt x="15" y="187"/>
                  </a:lnTo>
                  <a:lnTo>
                    <a:pt x="20" y="186"/>
                  </a:lnTo>
                  <a:lnTo>
                    <a:pt x="31" y="177"/>
                  </a:lnTo>
                  <a:lnTo>
                    <a:pt x="44" y="168"/>
                  </a:lnTo>
                  <a:lnTo>
                    <a:pt x="55" y="163"/>
                  </a:lnTo>
                  <a:lnTo>
                    <a:pt x="60" y="161"/>
                  </a:lnTo>
                  <a:lnTo>
                    <a:pt x="73" y="149"/>
                  </a:lnTo>
                  <a:lnTo>
                    <a:pt x="76" y="150"/>
                  </a:lnTo>
                  <a:lnTo>
                    <a:pt x="84" y="155"/>
                  </a:lnTo>
                  <a:lnTo>
                    <a:pt x="93" y="159"/>
                  </a:lnTo>
                  <a:lnTo>
                    <a:pt x="99" y="161"/>
                  </a:lnTo>
                  <a:lnTo>
                    <a:pt x="110" y="164"/>
                  </a:lnTo>
                  <a:lnTo>
                    <a:pt x="126" y="170"/>
                  </a:lnTo>
                  <a:lnTo>
                    <a:pt x="142" y="180"/>
                  </a:lnTo>
                  <a:lnTo>
                    <a:pt x="153" y="186"/>
                  </a:lnTo>
                  <a:lnTo>
                    <a:pt x="163" y="190"/>
                  </a:lnTo>
                  <a:lnTo>
                    <a:pt x="179" y="199"/>
                  </a:lnTo>
                  <a:lnTo>
                    <a:pt x="196" y="209"/>
                  </a:lnTo>
                  <a:lnTo>
                    <a:pt x="206" y="216"/>
                  </a:lnTo>
                  <a:lnTo>
                    <a:pt x="219" y="225"/>
                  </a:lnTo>
                  <a:lnTo>
                    <a:pt x="232" y="235"/>
                  </a:lnTo>
                  <a:lnTo>
                    <a:pt x="245" y="244"/>
                  </a:lnTo>
                  <a:lnTo>
                    <a:pt x="252" y="247"/>
                  </a:lnTo>
                  <a:lnTo>
                    <a:pt x="256" y="254"/>
                  </a:lnTo>
                  <a:lnTo>
                    <a:pt x="266" y="265"/>
                  </a:lnTo>
                  <a:lnTo>
                    <a:pt x="267" y="270"/>
                  </a:lnTo>
                  <a:lnTo>
                    <a:pt x="268" y="274"/>
                  </a:lnTo>
                  <a:lnTo>
                    <a:pt x="269" y="279"/>
                  </a:lnTo>
                  <a:lnTo>
                    <a:pt x="269" y="283"/>
                  </a:lnTo>
                  <a:lnTo>
                    <a:pt x="269" y="286"/>
                  </a:lnTo>
                  <a:lnTo>
                    <a:pt x="269" y="289"/>
                  </a:lnTo>
                  <a:lnTo>
                    <a:pt x="270" y="290"/>
                  </a:lnTo>
                  <a:lnTo>
                    <a:pt x="273" y="291"/>
                  </a:lnTo>
                  <a:lnTo>
                    <a:pt x="276" y="292"/>
                  </a:lnTo>
                  <a:lnTo>
                    <a:pt x="284" y="296"/>
                  </a:lnTo>
                  <a:lnTo>
                    <a:pt x="292" y="302"/>
                  </a:lnTo>
                  <a:lnTo>
                    <a:pt x="301" y="309"/>
                  </a:lnTo>
                  <a:lnTo>
                    <a:pt x="318" y="321"/>
                  </a:lnTo>
                  <a:lnTo>
                    <a:pt x="325" y="32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4">
              <a:extLst>
                <a:ext uri="{FF2B5EF4-FFF2-40B4-BE49-F238E27FC236}">
                  <a16:creationId xmlns="" xmlns:a16="http://schemas.microsoft.com/office/drawing/2014/main" id="{198A4BB5-D91E-1B4D-AB94-AE2979FD1A31}"/>
                </a:ext>
              </a:extLst>
            </p:cNvPr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4384675" y="2101850"/>
              <a:ext cx="125413" cy="57150"/>
            </a:xfrm>
            <a:custGeom>
              <a:avLst/>
              <a:gdLst>
                <a:gd name="T0" fmla="*/ 126 w 292"/>
                <a:gd name="T1" fmla="*/ 0 h 99"/>
                <a:gd name="T2" fmla="*/ 153 w 292"/>
                <a:gd name="T3" fmla="*/ 0 h 99"/>
                <a:gd name="T4" fmla="*/ 198 w 292"/>
                <a:gd name="T5" fmla="*/ 1 h 99"/>
                <a:gd name="T6" fmla="*/ 250 w 292"/>
                <a:gd name="T7" fmla="*/ 6 h 99"/>
                <a:gd name="T8" fmla="*/ 292 w 292"/>
                <a:gd name="T9" fmla="*/ 7 h 99"/>
                <a:gd name="T10" fmla="*/ 290 w 292"/>
                <a:gd name="T11" fmla="*/ 20 h 99"/>
                <a:gd name="T12" fmla="*/ 285 w 292"/>
                <a:gd name="T13" fmla="*/ 33 h 99"/>
                <a:gd name="T14" fmla="*/ 279 w 292"/>
                <a:gd name="T15" fmla="*/ 55 h 99"/>
                <a:gd name="T16" fmla="*/ 135 w 292"/>
                <a:gd name="T17" fmla="*/ 70 h 99"/>
                <a:gd name="T18" fmla="*/ 99 w 292"/>
                <a:gd name="T19" fmla="*/ 89 h 99"/>
                <a:gd name="T20" fmla="*/ 79 w 292"/>
                <a:gd name="T21" fmla="*/ 96 h 99"/>
                <a:gd name="T22" fmla="*/ 66 w 292"/>
                <a:gd name="T23" fmla="*/ 98 h 99"/>
                <a:gd name="T24" fmla="*/ 55 w 292"/>
                <a:gd name="T25" fmla="*/ 98 h 99"/>
                <a:gd name="T26" fmla="*/ 45 w 292"/>
                <a:gd name="T27" fmla="*/ 94 h 99"/>
                <a:gd name="T28" fmla="*/ 33 w 292"/>
                <a:gd name="T29" fmla="*/ 86 h 99"/>
                <a:gd name="T30" fmla="*/ 20 w 292"/>
                <a:gd name="T31" fmla="*/ 77 h 99"/>
                <a:gd name="T32" fmla="*/ 7 w 292"/>
                <a:gd name="T33" fmla="*/ 69 h 99"/>
                <a:gd name="T34" fmla="*/ 1 w 292"/>
                <a:gd name="T35" fmla="*/ 57 h 99"/>
                <a:gd name="T36" fmla="*/ 0 w 292"/>
                <a:gd name="T37" fmla="*/ 42 h 99"/>
                <a:gd name="T38" fmla="*/ 1 w 292"/>
                <a:gd name="T39" fmla="*/ 25 h 99"/>
                <a:gd name="T40" fmla="*/ 3 w 292"/>
                <a:gd name="T41" fmla="*/ 20 h 99"/>
                <a:gd name="T42" fmla="*/ 9 w 292"/>
                <a:gd name="T43" fmla="*/ 18 h 99"/>
                <a:gd name="T44" fmla="*/ 15 w 292"/>
                <a:gd name="T45" fmla="*/ 21 h 99"/>
                <a:gd name="T46" fmla="*/ 25 w 292"/>
                <a:gd name="T47" fmla="*/ 28 h 99"/>
                <a:gd name="T48" fmla="*/ 35 w 292"/>
                <a:gd name="T49" fmla="*/ 32 h 99"/>
                <a:gd name="T50" fmla="*/ 45 w 292"/>
                <a:gd name="T51" fmla="*/ 34 h 99"/>
                <a:gd name="T52" fmla="*/ 54 w 292"/>
                <a:gd name="T53" fmla="*/ 33 h 99"/>
                <a:gd name="T54" fmla="*/ 67 w 292"/>
                <a:gd name="T55" fmla="*/ 29 h 99"/>
                <a:gd name="T56" fmla="*/ 81 w 292"/>
                <a:gd name="T57" fmla="*/ 19 h 99"/>
                <a:gd name="T58" fmla="*/ 88 w 292"/>
                <a:gd name="T59" fmla="*/ 11 h 99"/>
                <a:gd name="T60" fmla="*/ 94 w 292"/>
                <a:gd name="T61" fmla="*/ 6 h 99"/>
                <a:gd name="T62" fmla="*/ 109 w 292"/>
                <a:gd name="T63" fmla="*/ 1 h 9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92" h="99">
                  <a:moveTo>
                    <a:pt x="113" y="0"/>
                  </a:moveTo>
                  <a:lnTo>
                    <a:pt x="126" y="0"/>
                  </a:lnTo>
                  <a:lnTo>
                    <a:pt x="138" y="0"/>
                  </a:lnTo>
                  <a:lnTo>
                    <a:pt x="153" y="0"/>
                  </a:lnTo>
                  <a:lnTo>
                    <a:pt x="172" y="0"/>
                  </a:lnTo>
                  <a:lnTo>
                    <a:pt x="198" y="1"/>
                  </a:lnTo>
                  <a:lnTo>
                    <a:pt x="224" y="3"/>
                  </a:lnTo>
                  <a:lnTo>
                    <a:pt x="250" y="6"/>
                  </a:lnTo>
                  <a:lnTo>
                    <a:pt x="279" y="7"/>
                  </a:lnTo>
                  <a:lnTo>
                    <a:pt x="292" y="7"/>
                  </a:lnTo>
                  <a:lnTo>
                    <a:pt x="292" y="14"/>
                  </a:lnTo>
                  <a:lnTo>
                    <a:pt x="290" y="20"/>
                  </a:lnTo>
                  <a:lnTo>
                    <a:pt x="288" y="27"/>
                  </a:lnTo>
                  <a:lnTo>
                    <a:pt x="285" y="33"/>
                  </a:lnTo>
                  <a:lnTo>
                    <a:pt x="281" y="45"/>
                  </a:lnTo>
                  <a:lnTo>
                    <a:pt x="279" y="55"/>
                  </a:lnTo>
                  <a:lnTo>
                    <a:pt x="153" y="62"/>
                  </a:lnTo>
                  <a:lnTo>
                    <a:pt x="135" y="70"/>
                  </a:lnTo>
                  <a:lnTo>
                    <a:pt x="111" y="83"/>
                  </a:lnTo>
                  <a:lnTo>
                    <a:pt x="99" y="89"/>
                  </a:lnTo>
                  <a:lnTo>
                    <a:pt x="86" y="94"/>
                  </a:lnTo>
                  <a:lnTo>
                    <a:pt x="79" y="96"/>
                  </a:lnTo>
                  <a:lnTo>
                    <a:pt x="72" y="97"/>
                  </a:lnTo>
                  <a:lnTo>
                    <a:pt x="66" y="98"/>
                  </a:lnTo>
                  <a:lnTo>
                    <a:pt x="60" y="99"/>
                  </a:lnTo>
                  <a:lnTo>
                    <a:pt x="55" y="98"/>
                  </a:lnTo>
                  <a:lnTo>
                    <a:pt x="51" y="97"/>
                  </a:lnTo>
                  <a:lnTo>
                    <a:pt x="45" y="94"/>
                  </a:lnTo>
                  <a:lnTo>
                    <a:pt x="41" y="92"/>
                  </a:lnTo>
                  <a:lnTo>
                    <a:pt x="33" y="86"/>
                  </a:lnTo>
                  <a:lnTo>
                    <a:pt x="26" y="80"/>
                  </a:lnTo>
                  <a:lnTo>
                    <a:pt x="20" y="77"/>
                  </a:lnTo>
                  <a:lnTo>
                    <a:pt x="11" y="72"/>
                  </a:lnTo>
                  <a:lnTo>
                    <a:pt x="7" y="69"/>
                  </a:lnTo>
                  <a:lnTo>
                    <a:pt x="3" y="64"/>
                  </a:lnTo>
                  <a:lnTo>
                    <a:pt x="1" y="57"/>
                  </a:lnTo>
                  <a:lnTo>
                    <a:pt x="0" y="49"/>
                  </a:lnTo>
                  <a:lnTo>
                    <a:pt x="0" y="42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2" y="22"/>
                  </a:lnTo>
                  <a:lnTo>
                    <a:pt x="3" y="20"/>
                  </a:lnTo>
                  <a:lnTo>
                    <a:pt x="5" y="18"/>
                  </a:lnTo>
                  <a:lnTo>
                    <a:pt x="9" y="18"/>
                  </a:lnTo>
                  <a:lnTo>
                    <a:pt x="11" y="19"/>
                  </a:lnTo>
                  <a:lnTo>
                    <a:pt x="15" y="21"/>
                  </a:lnTo>
                  <a:lnTo>
                    <a:pt x="20" y="25"/>
                  </a:lnTo>
                  <a:lnTo>
                    <a:pt x="25" y="28"/>
                  </a:lnTo>
                  <a:lnTo>
                    <a:pt x="30" y="30"/>
                  </a:lnTo>
                  <a:lnTo>
                    <a:pt x="35" y="32"/>
                  </a:lnTo>
                  <a:lnTo>
                    <a:pt x="40" y="33"/>
                  </a:lnTo>
                  <a:lnTo>
                    <a:pt x="45" y="34"/>
                  </a:lnTo>
                  <a:lnTo>
                    <a:pt x="49" y="34"/>
                  </a:lnTo>
                  <a:lnTo>
                    <a:pt x="54" y="33"/>
                  </a:lnTo>
                  <a:lnTo>
                    <a:pt x="58" y="32"/>
                  </a:lnTo>
                  <a:lnTo>
                    <a:pt x="67" y="29"/>
                  </a:lnTo>
                  <a:lnTo>
                    <a:pt x="75" y="25"/>
                  </a:lnTo>
                  <a:lnTo>
                    <a:pt x="81" y="19"/>
                  </a:lnTo>
                  <a:lnTo>
                    <a:pt x="87" y="13"/>
                  </a:lnTo>
                  <a:lnTo>
                    <a:pt x="88" y="11"/>
                  </a:lnTo>
                  <a:lnTo>
                    <a:pt x="91" y="8"/>
                  </a:lnTo>
                  <a:lnTo>
                    <a:pt x="94" y="6"/>
                  </a:lnTo>
                  <a:lnTo>
                    <a:pt x="100" y="3"/>
                  </a:lnTo>
                  <a:lnTo>
                    <a:pt x="109" y="1"/>
                  </a:lnTo>
                  <a:lnTo>
                    <a:pt x="11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5">
              <a:extLst>
                <a:ext uri="{FF2B5EF4-FFF2-40B4-BE49-F238E27FC236}">
                  <a16:creationId xmlns="" xmlns:a16="http://schemas.microsoft.com/office/drawing/2014/main" id="{6F1778DF-4AD5-BE4A-AAE6-03EF2C986B52}"/>
                </a:ext>
              </a:extLst>
            </p:cNvPr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5248275" y="2822575"/>
              <a:ext cx="19050" cy="57150"/>
            </a:xfrm>
            <a:custGeom>
              <a:avLst/>
              <a:gdLst>
                <a:gd name="T0" fmla="*/ 39 w 43"/>
                <a:gd name="T1" fmla="*/ 93 h 93"/>
                <a:gd name="T2" fmla="*/ 31 w 43"/>
                <a:gd name="T3" fmla="*/ 91 h 93"/>
                <a:gd name="T4" fmla="*/ 26 w 43"/>
                <a:gd name="T5" fmla="*/ 89 h 93"/>
                <a:gd name="T6" fmla="*/ 21 w 43"/>
                <a:gd name="T7" fmla="*/ 87 h 93"/>
                <a:gd name="T8" fmla="*/ 18 w 43"/>
                <a:gd name="T9" fmla="*/ 84 h 93"/>
                <a:gd name="T10" fmla="*/ 15 w 43"/>
                <a:gd name="T11" fmla="*/ 79 h 93"/>
                <a:gd name="T12" fmla="*/ 14 w 43"/>
                <a:gd name="T13" fmla="*/ 73 h 93"/>
                <a:gd name="T14" fmla="*/ 13 w 43"/>
                <a:gd name="T15" fmla="*/ 65 h 93"/>
                <a:gd name="T16" fmla="*/ 11 w 43"/>
                <a:gd name="T17" fmla="*/ 55 h 93"/>
                <a:gd name="T18" fmla="*/ 11 w 43"/>
                <a:gd name="T19" fmla="*/ 48 h 93"/>
                <a:gd name="T20" fmla="*/ 9 w 43"/>
                <a:gd name="T21" fmla="*/ 42 h 93"/>
                <a:gd name="T22" fmla="*/ 6 w 43"/>
                <a:gd name="T23" fmla="*/ 38 h 93"/>
                <a:gd name="T24" fmla="*/ 4 w 43"/>
                <a:gd name="T25" fmla="*/ 36 h 93"/>
                <a:gd name="T26" fmla="*/ 2 w 43"/>
                <a:gd name="T27" fmla="*/ 34 h 93"/>
                <a:gd name="T28" fmla="*/ 0 w 43"/>
                <a:gd name="T29" fmla="*/ 32 h 93"/>
                <a:gd name="T30" fmla="*/ 2 w 43"/>
                <a:gd name="T31" fmla="*/ 29 h 93"/>
                <a:gd name="T32" fmla="*/ 5 w 43"/>
                <a:gd name="T33" fmla="*/ 24 h 93"/>
                <a:gd name="T34" fmla="*/ 6 w 43"/>
                <a:gd name="T35" fmla="*/ 28 h 93"/>
                <a:gd name="T36" fmla="*/ 7 w 43"/>
                <a:gd name="T37" fmla="*/ 29 h 93"/>
                <a:gd name="T38" fmla="*/ 8 w 43"/>
                <a:gd name="T39" fmla="*/ 30 h 93"/>
                <a:gd name="T40" fmla="*/ 9 w 43"/>
                <a:gd name="T41" fmla="*/ 29 h 93"/>
                <a:gd name="T42" fmla="*/ 11 w 43"/>
                <a:gd name="T43" fmla="*/ 25 h 93"/>
                <a:gd name="T44" fmla="*/ 14 w 43"/>
                <a:gd name="T45" fmla="*/ 19 h 93"/>
                <a:gd name="T46" fmla="*/ 16 w 43"/>
                <a:gd name="T47" fmla="*/ 12 h 93"/>
                <a:gd name="T48" fmla="*/ 20 w 43"/>
                <a:gd name="T49" fmla="*/ 6 h 93"/>
                <a:gd name="T50" fmla="*/ 22 w 43"/>
                <a:gd name="T51" fmla="*/ 4 h 93"/>
                <a:gd name="T52" fmla="*/ 25 w 43"/>
                <a:gd name="T53" fmla="*/ 2 h 93"/>
                <a:gd name="T54" fmla="*/ 28 w 43"/>
                <a:gd name="T55" fmla="*/ 0 h 93"/>
                <a:gd name="T56" fmla="*/ 32 w 43"/>
                <a:gd name="T57" fmla="*/ 0 h 93"/>
                <a:gd name="T58" fmla="*/ 33 w 43"/>
                <a:gd name="T59" fmla="*/ 10 h 93"/>
                <a:gd name="T60" fmla="*/ 33 w 43"/>
                <a:gd name="T61" fmla="*/ 16 h 93"/>
                <a:gd name="T62" fmla="*/ 33 w 43"/>
                <a:gd name="T63" fmla="*/ 20 h 93"/>
                <a:gd name="T64" fmla="*/ 32 w 43"/>
                <a:gd name="T65" fmla="*/ 23 h 93"/>
                <a:gd name="T66" fmla="*/ 32 w 43"/>
                <a:gd name="T67" fmla="*/ 27 h 93"/>
                <a:gd name="T68" fmla="*/ 32 w 43"/>
                <a:gd name="T69" fmla="*/ 31 h 93"/>
                <a:gd name="T70" fmla="*/ 35 w 43"/>
                <a:gd name="T71" fmla="*/ 36 h 93"/>
                <a:gd name="T72" fmla="*/ 39 w 43"/>
                <a:gd name="T73" fmla="*/ 43 h 93"/>
                <a:gd name="T74" fmla="*/ 38 w 43"/>
                <a:gd name="T75" fmla="*/ 44 h 93"/>
                <a:gd name="T76" fmla="*/ 37 w 43"/>
                <a:gd name="T77" fmla="*/ 45 h 93"/>
                <a:gd name="T78" fmla="*/ 37 w 43"/>
                <a:gd name="T79" fmla="*/ 48 h 93"/>
                <a:gd name="T80" fmla="*/ 38 w 43"/>
                <a:gd name="T81" fmla="*/ 51 h 93"/>
                <a:gd name="T82" fmla="*/ 39 w 43"/>
                <a:gd name="T83" fmla="*/ 59 h 93"/>
                <a:gd name="T84" fmla="*/ 41 w 43"/>
                <a:gd name="T85" fmla="*/ 68 h 93"/>
                <a:gd name="T86" fmla="*/ 42 w 43"/>
                <a:gd name="T87" fmla="*/ 76 h 93"/>
                <a:gd name="T88" fmla="*/ 43 w 43"/>
                <a:gd name="T89" fmla="*/ 85 h 93"/>
                <a:gd name="T90" fmla="*/ 43 w 43"/>
                <a:gd name="T91" fmla="*/ 88 h 93"/>
                <a:gd name="T92" fmla="*/ 42 w 43"/>
                <a:gd name="T93" fmla="*/ 91 h 93"/>
                <a:gd name="T94" fmla="*/ 40 w 43"/>
                <a:gd name="T95" fmla="*/ 92 h 93"/>
                <a:gd name="T96" fmla="*/ 39 w 43"/>
                <a:gd name="T97" fmla="*/ 93 h 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3" h="93">
                  <a:moveTo>
                    <a:pt x="39" y="93"/>
                  </a:moveTo>
                  <a:lnTo>
                    <a:pt x="31" y="91"/>
                  </a:lnTo>
                  <a:lnTo>
                    <a:pt x="26" y="89"/>
                  </a:lnTo>
                  <a:lnTo>
                    <a:pt x="21" y="87"/>
                  </a:lnTo>
                  <a:lnTo>
                    <a:pt x="18" y="84"/>
                  </a:lnTo>
                  <a:lnTo>
                    <a:pt x="15" y="79"/>
                  </a:lnTo>
                  <a:lnTo>
                    <a:pt x="14" y="73"/>
                  </a:lnTo>
                  <a:lnTo>
                    <a:pt x="13" y="65"/>
                  </a:lnTo>
                  <a:lnTo>
                    <a:pt x="11" y="55"/>
                  </a:lnTo>
                  <a:lnTo>
                    <a:pt x="11" y="48"/>
                  </a:lnTo>
                  <a:lnTo>
                    <a:pt x="9" y="42"/>
                  </a:lnTo>
                  <a:lnTo>
                    <a:pt x="6" y="38"/>
                  </a:lnTo>
                  <a:lnTo>
                    <a:pt x="4" y="36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2" y="29"/>
                  </a:lnTo>
                  <a:lnTo>
                    <a:pt x="5" y="24"/>
                  </a:lnTo>
                  <a:lnTo>
                    <a:pt x="6" y="28"/>
                  </a:lnTo>
                  <a:lnTo>
                    <a:pt x="7" y="29"/>
                  </a:lnTo>
                  <a:lnTo>
                    <a:pt x="8" y="30"/>
                  </a:lnTo>
                  <a:lnTo>
                    <a:pt x="9" y="29"/>
                  </a:lnTo>
                  <a:lnTo>
                    <a:pt x="11" y="25"/>
                  </a:lnTo>
                  <a:lnTo>
                    <a:pt x="14" y="19"/>
                  </a:lnTo>
                  <a:lnTo>
                    <a:pt x="16" y="12"/>
                  </a:lnTo>
                  <a:lnTo>
                    <a:pt x="20" y="6"/>
                  </a:lnTo>
                  <a:lnTo>
                    <a:pt x="22" y="4"/>
                  </a:lnTo>
                  <a:lnTo>
                    <a:pt x="25" y="2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3" y="10"/>
                  </a:lnTo>
                  <a:lnTo>
                    <a:pt x="33" y="16"/>
                  </a:lnTo>
                  <a:lnTo>
                    <a:pt x="33" y="20"/>
                  </a:lnTo>
                  <a:lnTo>
                    <a:pt x="32" y="23"/>
                  </a:lnTo>
                  <a:lnTo>
                    <a:pt x="32" y="27"/>
                  </a:lnTo>
                  <a:lnTo>
                    <a:pt x="32" y="31"/>
                  </a:lnTo>
                  <a:lnTo>
                    <a:pt x="35" y="36"/>
                  </a:lnTo>
                  <a:lnTo>
                    <a:pt x="39" y="43"/>
                  </a:lnTo>
                  <a:lnTo>
                    <a:pt x="38" y="44"/>
                  </a:lnTo>
                  <a:lnTo>
                    <a:pt x="37" y="45"/>
                  </a:lnTo>
                  <a:lnTo>
                    <a:pt x="37" y="48"/>
                  </a:lnTo>
                  <a:lnTo>
                    <a:pt x="38" y="51"/>
                  </a:lnTo>
                  <a:lnTo>
                    <a:pt x="39" y="59"/>
                  </a:lnTo>
                  <a:lnTo>
                    <a:pt x="41" y="68"/>
                  </a:lnTo>
                  <a:lnTo>
                    <a:pt x="42" y="76"/>
                  </a:lnTo>
                  <a:lnTo>
                    <a:pt x="43" y="85"/>
                  </a:lnTo>
                  <a:lnTo>
                    <a:pt x="43" y="88"/>
                  </a:lnTo>
                  <a:lnTo>
                    <a:pt x="42" y="91"/>
                  </a:lnTo>
                  <a:lnTo>
                    <a:pt x="40" y="92"/>
                  </a:lnTo>
                  <a:lnTo>
                    <a:pt x="39" y="9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6">
              <a:extLst>
                <a:ext uri="{FF2B5EF4-FFF2-40B4-BE49-F238E27FC236}">
                  <a16:creationId xmlns="" xmlns:a16="http://schemas.microsoft.com/office/drawing/2014/main" id="{8CAD3B47-99AA-8D42-841D-DBFB950E13D2}"/>
                </a:ext>
              </a:extLst>
            </p:cNvPr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5367338" y="2827338"/>
              <a:ext cx="14287" cy="57150"/>
            </a:xfrm>
            <a:custGeom>
              <a:avLst/>
              <a:gdLst>
                <a:gd name="T0" fmla="*/ 40 w 40"/>
                <a:gd name="T1" fmla="*/ 56 h 56"/>
                <a:gd name="T2" fmla="*/ 37 w 40"/>
                <a:gd name="T3" fmla="*/ 46 h 56"/>
                <a:gd name="T4" fmla="*/ 33 w 40"/>
                <a:gd name="T5" fmla="*/ 38 h 56"/>
                <a:gd name="T6" fmla="*/ 28 w 40"/>
                <a:gd name="T7" fmla="*/ 32 h 56"/>
                <a:gd name="T8" fmla="*/ 23 w 40"/>
                <a:gd name="T9" fmla="*/ 28 h 56"/>
                <a:gd name="T10" fmla="*/ 11 w 40"/>
                <a:gd name="T11" fmla="*/ 21 h 56"/>
                <a:gd name="T12" fmla="*/ 0 w 40"/>
                <a:gd name="T13" fmla="*/ 12 h 56"/>
                <a:gd name="T14" fmla="*/ 13 w 40"/>
                <a:gd name="T15" fmla="*/ 4 h 56"/>
                <a:gd name="T16" fmla="*/ 20 w 40"/>
                <a:gd name="T17" fmla="*/ 0 h 56"/>
                <a:gd name="T18" fmla="*/ 28 w 40"/>
                <a:gd name="T19" fmla="*/ 12 h 56"/>
                <a:gd name="T20" fmla="*/ 35 w 40"/>
                <a:gd name="T21" fmla="*/ 22 h 56"/>
                <a:gd name="T22" fmla="*/ 37 w 40"/>
                <a:gd name="T23" fmla="*/ 25 h 56"/>
                <a:gd name="T24" fmla="*/ 39 w 40"/>
                <a:gd name="T25" fmla="*/ 29 h 56"/>
                <a:gd name="T26" fmla="*/ 39 w 40"/>
                <a:gd name="T27" fmla="*/ 33 h 56"/>
                <a:gd name="T28" fmla="*/ 40 w 40"/>
                <a:gd name="T29" fmla="*/ 37 h 56"/>
                <a:gd name="T30" fmla="*/ 40 w 40"/>
                <a:gd name="T31" fmla="*/ 44 h 56"/>
                <a:gd name="T32" fmla="*/ 40 w 40"/>
                <a:gd name="T33" fmla="*/ 46 h 56"/>
                <a:gd name="T34" fmla="*/ 40 w 40"/>
                <a:gd name="T35" fmla="*/ 49 h 56"/>
                <a:gd name="T36" fmla="*/ 40 w 40"/>
                <a:gd name="T37" fmla="*/ 56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0" h="56">
                  <a:moveTo>
                    <a:pt x="40" y="56"/>
                  </a:moveTo>
                  <a:lnTo>
                    <a:pt x="37" y="46"/>
                  </a:lnTo>
                  <a:lnTo>
                    <a:pt x="33" y="38"/>
                  </a:lnTo>
                  <a:lnTo>
                    <a:pt x="28" y="32"/>
                  </a:lnTo>
                  <a:lnTo>
                    <a:pt x="23" y="28"/>
                  </a:lnTo>
                  <a:lnTo>
                    <a:pt x="11" y="21"/>
                  </a:lnTo>
                  <a:lnTo>
                    <a:pt x="0" y="12"/>
                  </a:lnTo>
                  <a:lnTo>
                    <a:pt x="13" y="4"/>
                  </a:lnTo>
                  <a:lnTo>
                    <a:pt x="20" y="0"/>
                  </a:lnTo>
                  <a:lnTo>
                    <a:pt x="28" y="12"/>
                  </a:lnTo>
                  <a:lnTo>
                    <a:pt x="35" y="22"/>
                  </a:lnTo>
                  <a:lnTo>
                    <a:pt x="37" y="25"/>
                  </a:lnTo>
                  <a:lnTo>
                    <a:pt x="39" y="29"/>
                  </a:lnTo>
                  <a:lnTo>
                    <a:pt x="39" y="33"/>
                  </a:lnTo>
                  <a:lnTo>
                    <a:pt x="40" y="37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9"/>
                  </a:lnTo>
                  <a:lnTo>
                    <a:pt x="40" y="5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7">
              <a:extLst>
                <a:ext uri="{FF2B5EF4-FFF2-40B4-BE49-F238E27FC236}">
                  <a16:creationId xmlns="" xmlns:a16="http://schemas.microsoft.com/office/drawing/2014/main" id="{1D987F36-4E4C-FE46-BE33-DD1C92CAEA9A}"/>
                </a:ext>
              </a:extLst>
            </p:cNvPr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6854825" y="3487738"/>
              <a:ext cx="44450" cy="57150"/>
            </a:xfrm>
            <a:custGeom>
              <a:avLst/>
              <a:gdLst>
                <a:gd name="T0" fmla="*/ 0 w 106"/>
                <a:gd name="T1" fmla="*/ 7 h 71"/>
                <a:gd name="T2" fmla="*/ 12 w 106"/>
                <a:gd name="T3" fmla="*/ 10 h 71"/>
                <a:gd name="T4" fmla="*/ 24 w 106"/>
                <a:gd name="T5" fmla="*/ 12 h 71"/>
                <a:gd name="T6" fmla="*/ 35 w 106"/>
                <a:gd name="T7" fmla="*/ 13 h 71"/>
                <a:gd name="T8" fmla="*/ 45 w 106"/>
                <a:gd name="T9" fmla="*/ 13 h 71"/>
                <a:gd name="T10" fmla="*/ 54 w 106"/>
                <a:gd name="T11" fmla="*/ 11 h 71"/>
                <a:gd name="T12" fmla="*/ 61 w 106"/>
                <a:gd name="T13" fmla="*/ 8 h 71"/>
                <a:gd name="T14" fmla="*/ 68 w 106"/>
                <a:gd name="T15" fmla="*/ 5 h 71"/>
                <a:gd name="T16" fmla="*/ 74 w 106"/>
                <a:gd name="T17" fmla="*/ 0 h 71"/>
                <a:gd name="T18" fmla="*/ 84 w 106"/>
                <a:gd name="T19" fmla="*/ 16 h 71"/>
                <a:gd name="T20" fmla="*/ 94 w 106"/>
                <a:gd name="T21" fmla="*/ 30 h 71"/>
                <a:gd name="T22" fmla="*/ 101 w 106"/>
                <a:gd name="T23" fmla="*/ 44 h 71"/>
                <a:gd name="T24" fmla="*/ 105 w 106"/>
                <a:gd name="T25" fmla="*/ 55 h 71"/>
                <a:gd name="T26" fmla="*/ 106 w 106"/>
                <a:gd name="T27" fmla="*/ 60 h 71"/>
                <a:gd name="T28" fmla="*/ 106 w 106"/>
                <a:gd name="T29" fmla="*/ 63 h 71"/>
                <a:gd name="T30" fmla="*/ 105 w 106"/>
                <a:gd name="T31" fmla="*/ 67 h 71"/>
                <a:gd name="T32" fmla="*/ 103 w 106"/>
                <a:gd name="T33" fmla="*/ 69 h 71"/>
                <a:gd name="T34" fmla="*/ 101 w 106"/>
                <a:gd name="T35" fmla="*/ 70 h 71"/>
                <a:gd name="T36" fmla="*/ 98 w 106"/>
                <a:gd name="T37" fmla="*/ 70 h 71"/>
                <a:gd name="T38" fmla="*/ 92 w 106"/>
                <a:gd name="T39" fmla="*/ 70 h 71"/>
                <a:gd name="T40" fmla="*/ 87 w 106"/>
                <a:gd name="T41" fmla="*/ 68 h 71"/>
                <a:gd name="T42" fmla="*/ 74 w 106"/>
                <a:gd name="T43" fmla="*/ 70 h 71"/>
                <a:gd name="T44" fmla="*/ 63 w 106"/>
                <a:gd name="T45" fmla="*/ 71 h 71"/>
                <a:gd name="T46" fmla="*/ 53 w 106"/>
                <a:gd name="T47" fmla="*/ 69 h 71"/>
                <a:gd name="T48" fmla="*/ 45 w 106"/>
                <a:gd name="T49" fmla="*/ 66 h 71"/>
                <a:gd name="T50" fmla="*/ 37 w 106"/>
                <a:gd name="T51" fmla="*/ 62 h 71"/>
                <a:gd name="T52" fmla="*/ 32 w 106"/>
                <a:gd name="T53" fmla="*/ 57 h 71"/>
                <a:gd name="T54" fmla="*/ 27 w 106"/>
                <a:gd name="T55" fmla="*/ 51 h 71"/>
                <a:gd name="T56" fmla="*/ 24 w 106"/>
                <a:gd name="T57" fmla="*/ 45 h 71"/>
                <a:gd name="T58" fmla="*/ 21 w 106"/>
                <a:gd name="T59" fmla="*/ 38 h 71"/>
                <a:gd name="T60" fmla="*/ 20 w 106"/>
                <a:gd name="T61" fmla="*/ 30 h 71"/>
                <a:gd name="T62" fmla="*/ 19 w 106"/>
                <a:gd name="T63" fmla="*/ 24 h 71"/>
                <a:gd name="T64" fmla="*/ 18 w 106"/>
                <a:gd name="T65" fmla="*/ 19 h 71"/>
                <a:gd name="T66" fmla="*/ 18 w 106"/>
                <a:gd name="T67" fmla="*/ 14 h 71"/>
                <a:gd name="T68" fmla="*/ 19 w 106"/>
                <a:gd name="T69" fmla="*/ 10 h 71"/>
                <a:gd name="T70" fmla="*/ 20 w 106"/>
                <a:gd name="T71" fmla="*/ 7 h 71"/>
                <a:gd name="T72" fmla="*/ 21 w 106"/>
                <a:gd name="T73" fmla="*/ 7 h 71"/>
                <a:gd name="T74" fmla="*/ 20 w 106"/>
                <a:gd name="T75" fmla="*/ 10 h 71"/>
                <a:gd name="T76" fmla="*/ 19 w 106"/>
                <a:gd name="T77" fmla="*/ 16 h 71"/>
                <a:gd name="T78" fmla="*/ 19 w 106"/>
                <a:gd name="T79" fmla="*/ 17 h 71"/>
                <a:gd name="T80" fmla="*/ 19 w 106"/>
                <a:gd name="T81" fmla="*/ 17 h 71"/>
                <a:gd name="T82" fmla="*/ 20 w 106"/>
                <a:gd name="T83" fmla="*/ 17 h 71"/>
                <a:gd name="T84" fmla="*/ 21 w 106"/>
                <a:gd name="T85" fmla="*/ 17 h 71"/>
                <a:gd name="T86" fmla="*/ 23 w 106"/>
                <a:gd name="T87" fmla="*/ 13 h 71"/>
                <a:gd name="T88" fmla="*/ 27 w 106"/>
                <a:gd name="T89" fmla="*/ 7 h 71"/>
                <a:gd name="T90" fmla="*/ 0 w 106"/>
                <a:gd name="T91" fmla="*/ 7 h 7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06" h="71">
                  <a:moveTo>
                    <a:pt x="0" y="7"/>
                  </a:moveTo>
                  <a:lnTo>
                    <a:pt x="12" y="10"/>
                  </a:lnTo>
                  <a:lnTo>
                    <a:pt x="24" y="12"/>
                  </a:lnTo>
                  <a:lnTo>
                    <a:pt x="35" y="13"/>
                  </a:lnTo>
                  <a:lnTo>
                    <a:pt x="45" y="13"/>
                  </a:lnTo>
                  <a:lnTo>
                    <a:pt x="54" y="11"/>
                  </a:lnTo>
                  <a:lnTo>
                    <a:pt x="61" y="8"/>
                  </a:lnTo>
                  <a:lnTo>
                    <a:pt x="68" y="5"/>
                  </a:lnTo>
                  <a:lnTo>
                    <a:pt x="74" y="0"/>
                  </a:lnTo>
                  <a:lnTo>
                    <a:pt x="84" y="16"/>
                  </a:lnTo>
                  <a:lnTo>
                    <a:pt x="94" y="30"/>
                  </a:lnTo>
                  <a:lnTo>
                    <a:pt x="101" y="44"/>
                  </a:lnTo>
                  <a:lnTo>
                    <a:pt x="105" y="55"/>
                  </a:lnTo>
                  <a:lnTo>
                    <a:pt x="106" y="60"/>
                  </a:lnTo>
                  <a:lnTo>
                    <a:pt x="106" y="63"/>
                  </a:lnTo>
                  <a:lnTo>
                    <a:pt x="105" y="67"/>
                  </a:lnTo>
                  <a:lnTo>
                    <a:pt x="103" y="69"/>
                  </a:lnTo>
                  <a:lnTo>
                    <a:pt x="101" y="70"/>
                  </a:lnTo>
                  <a:lnTo>
                    <a:pt x="98" y="70"/>
                  </a:lnTo>
                  <a:lnTo>
                    <a:pt x="92" y="70"/>
                  </a:lnTo>
                  <a:lnTo>
                    <a:pt x="87" y="68"/>
                  </a:lnTo>
                  <a:lnTo>
                    <a:pt x="74" y="70"/>
                  </a:lnTo>
                  <a:lnTo>
                    <a:pt x="63" y="71"/>
                  </a:lnTo>
                  <a:lnTo>
                    <a:pt x="53" y="69"/>
                  </a:lnTo>
                  <a:lnTo>
                    <a:pt x="45" y="66"/>
                  </a:lnTo>
                  <a:lnTo>
                    <a:pt x="37" y="62"/>
                  </a:lnTo>
                  <a:lnTo>
                    <a:pt x="32" y="57"/>
                  </a:lnTo>
                  <a:lnTo>
                    <a:pt x="27" y="51"/>
                  </a:lnTo>
                  <a:lnTo>
                    <a:pt x="24" y="45"/>
                  </a:lnTo>
                  <a:lnTo>
                    <a:pt x="21" y="38"/>
                  </a:lnTo>
                  <a:lnTo>
                    <a:pt x="20" y="30"/>
                  </a:lnTo>
                  <a:lnTo>
                    <a:pt x="19" y="24"/>
                  </a:lnTo>
                  <a:lnTo>
                    <a:pt x="18" y="19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0" y="10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20" y="17"/>
                  </a:lnTo>
                  <a:lnTo>
                    <a:pt x="21" y="17"/>
                  </a:lnTo>
                  <a:lnTo>
                    <a:pt x="23" y="13"/>
                  </a:lnTo>
                  <a:lnTo>
                    <a:pt x="27" y="7"/>
                  </a:lnTo>
                  <a:lnTo>
                    <a:pt x="0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" name="Group 38">
              <a:extLst>
                <a:ext uri="{FF2B5EF4-FFF2-40B4-BE49-F238E27FC236}">
                  <a16:creationId xmlns="" xmlns:a16="http://schemas.microsoft.com/office/drawing/2014/main" id="{A7769EAA-DC65-1F4F-AF2C-912987EF33AC}"/>
                </a:ext>
              </a:extLst>
            </p:cNvPr>
            <p:cNvGrpSpPr>
              <a:grpSpLocks/>
            </p:cNvGrpSpPr>
            <p:nvPr>
              <p:custDataLst>
                <p:tags r:id="rId33"/>
              </p:custDataLst>
            </p:nvPr>
          </p:nvGrpSpPr>
          <p:grpSpPr bwMode="auto">
            <a:xfrm>
              <a:off x="2706688" y="5295900"/>
              <a:ext cx="65087" cy="55563"/>
              <a:chOff x="1654" y="3671"/>
              <a:chExt cx="49" cy="17"/>
            </a:xfrm>
          </p:grpSpPr>
          <p:sp>
            <p:nvSpPr>
              <p:cNvPr id="572" name="Freeform 39">
                <a:extLst>
                  <a:ext uri="{FF2B5EF4-FFF2-40B4-BE49-F238E27FC236}">
                    <a16:creationId xmlns="" xmlns:a16="http://schemas.microsoft.com/office/drawing/2014/main" id="{6110FACD-5DD3-8A4E-99D5-0C793075A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4" y="3672"/>
                <a:ext cx="20" cy="14"/>
              </a:xfrm>
              <a:custGeom>
                <a:avLst/>
                <a:gdLst>
                  <a:gd name="T0" fmla="*/ 26 w 59"/>
                  <a:gd name="T1" fmla="*/ 43 h 43"/>
                  <a:gd name="T2" fmla="*/ 59 w 59"/>
                  <a:gd name="T3" fmla="*/ 18 h 43"/>
                  <a:gd name="T4" fmla="*/ 55 w 59"/>
                  <a:gd name="T5" fmla="*/ 14 h 43"/>
                  <a:gd name="T6" fmla="*/ 51 w 59"/>
                  <a:gd name="T7" fmla="*/ 9 h 43"/>
                  <a:gd name="T8" fmla="*/ 47 w 59"/>
                  <a:gd name="T9" fmla="*/ 5 h 43"/>
                  <a:gd name="T10" fmla="*/ 46 w 59"/>
                  <a:gd name="T11" fmla="*/ 0 h 43"/>
                  <a:gd name="T12" fmla="*/ 41 w 59"/>
                  <a:gd name="T13" fmla="*/ 1 h 43"/>
                  <a:gd name="T14" fmla="*/ 34 w 59"/>
                  <a:gd name="T15" fmla="*/ 4 h 43"/>
                  <a:gd name="T16" fmla="*/ 31 w 59"/>
                  <a:gd name="T17" fmla="*/ 6 h 43"/>
                  <a:gd name="T18" fmla="*/ 29 w 59"/>
                  <a:gd name="T19" fmla="*/ 8 h 43"/>
                  <a:gd name="T20" fmla="*/ 26 w 59"/>
                  <a:gd name="T21" fmla="*/ 10 h 43"/>
                  <a:gd name="T22" fmla="*/ 26 w 59"/>
                  <a:gd name="T23" fmla="*/ 12 h 43"/>
                  <a:gd name="T24" fmla="*/ 20 w 59"/>
                  <a:gd name="T25" fmla="*/ 13 h 43"/>
                  <a:gd name="T26" fmla="*/ 13 w 59"/>
                  <a:gd name="T27" fmla="*/ 16 h 43"/>
                  <a:gd name="T28" fmla="*/ 6 w 59"/>
                  <a:gd name="T29" fmla="*/ 20 h 43"/>
                  <a:gd name="T30" fmla="*/ 0 w 59"/>
                  <a:gd name="T31" fmla="*/ 24 h 43"/>
                  <a:gd name="T32" fmla="*/ 5 w 59"/>
                  <a:gd name="T33" fmla="*/ 29 h 43"/>
                  <a:gd name="T34" fmla="*/ 10 w 59"/>
                  <a:gd name="T35" fmla="*/ 34 h 43"/>
                  <a:gd name="T36" fmla="*/ 18 w 59"/>
                  <a:gd name="T37" fmla="*/ 39 h 43"/>
                  <a:gd name="T38" fmla="*/ 26 w 59"/>
                  <a:gd name="T39" fmla="*/ 43 h 4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59" h="43">
                    <a:moveTo>
                      <a:pt x="26" y="43"/>
                    </a:moveTo>
                    <a:lnTo>
                      <a:pt x="59" y="18"/>
                    </a:lnTo>
                    <a:lnTo>
                      <a:pt x="55" y="14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6" y="0"/>
                    </a:lnTo>
                    <a:lnTo>
                      <a:pt x="41" y="1"/>
                    </a:lnTo>
                    <a:lnTo>
                      <a:pt x="34" y="4"/>
                    </a:lnTo>
                    <a:lnTo>
                      <a:pt x="31" y="6"/>
                    </a:lnTo>
                    <a:lnTo>
                      <a:pt x="29" y="8"/>
                    </a:lnTo>
                    <a:lnTo>
                      <a:pt x="26" y="10"/>
                    </a:lnTo>
                    <a:lnTo>
                      <a:pt x="26" y="12"/>
                    </a:lnTo>
                    <a:lnTo>
                      <a:pt x="20" y="13"/>
                    </a:lnTo>
                    <a:lnTo>
                      <a:pt x="13" y="16"/>
                    </a:lnTo>
                    <a:lnTo>
                      <a:pt x="6" y="20"/>
                    </a:lnTo>
                    <a:lnTo>
                      <a:pt x="0" y="24"/>
                    </a:lnTo>
                    <a:lnTo>
                      <a:pt x="5" y="29"/>
                    </a:lnTo>
                    <a:lnTo>
                      <a:pt x="10" y="34"/>
                    </a:lnTo>
                    <a:lnTo>
                      <a:pt x="18" y="39"/>
                    </a:lnTo>
                    <a:lnTo>
                      <a:pt x="26" y="4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" name="Freeform 40">
                <a:extLst>
                  <a:ext uri="{FF2B5EF4-FFF2-40B4-BE49-F238E27FC236}">
                    <a16:creationId xmlns="" xmlns:a16="http://schemas.microsoft.com/office/drawing/2014/main" id="{BF142780-164D-2E42-A4E9-EE6328B84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1" y="3671"/>
                <a:ext cx="22" cy="17"/>
              </a:xfrm>
              <a:custGeom>
                <a:avLst/>
                <a:gdLst>
                  <a:gd name="T0" fmla="*/ 0 w 67"/>
                  <a:gd name="T1" fmla="*/ 2 h 51"/>
                  <a:gd name="T2" fmla="*/ 24 w 67"/>
                  <a:gd name="T3" fmla="*/ 1 h 51"/>
                  <a:gd name="T4" fmla="*/ 39 w 67"/>
                  <a:gd name="T5" fmla="*/ 0 h 51"/>
                  <a:gd name="T6" fmla="*/ 45 w 67"/>
                  <a:gd name="T7" fmla="*/ 1 h 51"/>
                  <a:gd name="T8" fmla="*/ 51 w 67"/>
                  <a:gd name="T9" fmla="*/ 2 h 51"/>
                  <a:gd name="T10" fmla="*/ 58 w 67"/>
                  <a:gd name="T11" fmla="*/ 4 h 51"/>
                  <a:gd name="T12" fmla="*/ 67 w 67"/>
                  <a:gd name="T13" fmla="*/ 8 h 51"/>
                  <a:gd name="T14" fmla="*/ 55 w 67"/>
                  <a:gd name="T15" fmla="*/ 13 h 51"/>
                  <a:gd name="T16" fmla="*/ 46 w 67"/>
                  <a:gd name="T17" fmla="*/ 19 h 51"/>
                  <a:gd name="T18" fmla="*/ 42 w 67"/>
                  <a:gd name="T19" fmla="*/ 22 h 51"/>
                  <a:gd name="T20" fmla="*/ 36 w 67"/>
                  <a:gd name="T21" fmla="*/ 24 h 51"/>
                  <a:gd name="T22" fmla="*/ 29 w 67"/>
                  <a:gd name="T23" fmla="*/ 26 h 51"/>
                  <a:gd name="T24" fmla="*/ 20 w 67"/>
                  <a:gd name="T25" fmla="*/ 26 h 51"/>
                  <a:gd name="T26" fmla="*/ 24 w 67"/>
                  <a:gd name="T27" fmla="*/ 26 h 51"/>
                  <a:gd name="T28" fmla="*/ 34 w 67"/>
                  <a:gd name="T29" fmla="*/ 26 h 51"/>
                  <a:gd name="T30" fmla="*/ 29 w 67"/>
                  <a:gd name="T31" fmla="*/ 34 h 51"/>
                  <a:gd name="T32" fmla="*/ 25 w 67"/>
                  <a:gd name="T33" fmla="*/ 40 h 51"/>
                  <a:gd name="T34" fmla="*/ 22 w 67"/>
                  <a:gd name="T35" fmla="*/ 44 h 51"/>
                  <a:gd name="T36" fmla="*/ 20 w 67"/>
                  <a:gd name="T37" fmla="*/ 46 h 51"/>
                  <a:gd name="T38" fmla="*/ 12 w 67"/>
                  <a:gd name="T39" fmla="*/ 48 h 51"/>
                  <a:gd name="T40" fmla="*/ 0 w 67"/>
                  <a:gd name="T41" fmla="*/ 51 h 51"/>
                  <a:gd name="T42" fmla="*/ 0 w 67"/>
                  <a:gd name="T43" fmla="*/ 2 h 5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7" h="51">
                    <a:moveTo>
                      <a:pt x="0" y="2"/>
                    </a:moveTo>
                    <a:lnTo>
                      <a:pt x="24" y="1"/>
                    </a:lnTo>
                    <a:lnTo>
                      <a:pt x="39" y="0"/>
                    </a:lnTo>
                    <a:lnTo>
                      <a:pt x="45" y="1"/>
                    </a:lnTo>
                    <a:lnTo>
                      <a:pt x="51" y="2"/>
                    </a:lnTo>
                    <a:lnTo>
                      <a:pt x="58" y="4"/>
                    </a:lnTo>
                    <a:lnTo>
                      <a:pt x="67" y="8"/>
                    </a:lnTo>
                    <a:lnTo>
                      <a:pt x="55" y="13"/>
                    </a:lnTo>
                    <a:lnTo>
                      <a:pt x="46" y="19"/>
                    </a:lnTo>
                    <a:lnTo>
                      <a:pt x="42" y="22"/>
                    </a:lnTo>
                    <a:lnTo>
                      <a:pt x="36" y="24"/>
                    </a:lnTo>
                    <a:lnTo>
                      <a:pt x="29" y="26"/>
                    </a:lnTo>
                    <a:lnTo>
                      <a:pt x="20" y="26"/>
                    </a:lnTo>
                    <a:lnTo>
                      <a:pt x="24" y="26"/>
                    </a:lnTo>
                    <a:lnTo>
                      <a:pt x="34" y="26"/>
                    </a:lnTo>
                    <a:lnTo>
                      <a:pt x="29" y="34"/>
                    </a:lnTo>
                    <a:lnTo>
                      <a:pt x="25" y="40"/>
                    </a:lnTo>
                    <a:lnTo>
                      <a:pt x="22" y="44"/>
                    </a:lnTo>
                    <a:lnTo>
                      <a:pt x="20" y="46"/>
                    </a:lnTo>
                    <a:lnTo>
                      <a:pt x="12" y="48"/>
                    </a:lnTo>
                    <a:lnTo>
                      <a:pt x="0" y="51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" name="Freeform 41">
              <a:extLst>
                <a:ext uri="{FF2B5EF4-FFF2-40B4-BE49-F238E27FC236}">
                  <a16:creationId xmlns="" xmlns:a16="http://schemas.microsoft.com/office/drawing/2014/main" id="{5EE125AD-0C9B-F842-8403-BB65720CE128}"/>
                </a:ext>
              </a:extLst>
            </p:cNvPr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2354263" y="3090863"/>
              <a:ext cx="31750" cy="58737"/>
            </a:xfrm>
            <a:custGeom>
              <a:avLst/>
              <a:gdLst>
                <a:gd name="T0" fmla="*/ 0 w 80"/>
                <a:gd name="T1" fmla="*/ 15 h 34"/>
                <a:gd name="T2" fmla="*/ 1 w 80"/>
                <a:gd name="T3" fmla="*/ 19 h 34"/>
                <a:gd name="T4" fmla="*/ 2 w 80"/>
                <a:gd name="T5" fmla="*/ 21 h 34"/>
                <a:gd name="T6" fmla="*/ 4 w 80"/>
                <a:gd name="T7" fmla="*/ 24 h 34"/>
                <a:gd name="T8" fmla="*/ 7 w 80"/>
                <a:gd name="T9" fmla="*/ 26 h 34"/>
                <a:gd name="T10" fmla="*/ 13 w 80"/>
                <a:gd name="T11" fmla="*/ 29 h 34"/>
                <a:gd name="T12" fmla="*/ 22 w 80"/>
                <a:gd name="T13" fmla="*/ 31 h 34"/>
                <a:gd name="T14" fmla="*/ 40 w 80"/>
                <a:gd name="T15" fmla="*/ 33 h 34"/>
                <a:gd name="T16" fmla="*/ 54 w 80"/>
                <a:gd name="T17" fmla="*/ 34 h 34"/>
                <a:gd name="T18" fmla="*/ 58 w 80"/>
                <a:gd name="T19" fmla="*/ 33 h 34"/>
                <a:gd name="T20" fmla="*/ 62 w 80"/>
                <a:gd name="T21" fmla="*/ 32 h 34"/>
                <a:gd name="T22" fmla="*/ 65 w 80"/>
                <a:gd name="T23" fmla="*/ 29 h 34"/>
                <a:gd name="T24" fmla="*/ 67 w 80"/>
                <a:gd name="T25" fmla="*/ 27 h 34"/>
                <a:gd name="T26" fmla="*/ 73 w 80"/>
                <a:gd name="T27" fmla="*/ 21 h 34"/>
                <a:gd name="T28" fmla="*/ 80 w 80"/>
                <a:gd name="T29" fmla="*/ 15 h 34"/>
                <a:gd name="T30" fmla="*/ 75 w 80"/>
                <a:gd name="T31" fmla="*/ 10 h 34"/>
                <a:gd name="T32" fmla="*/ 70 w 80"/>
                <a:gd name="T33" fmla="*/ 7 h 34"/>
                <a:gd name="T34" fmla="*/ 65 w 80"/>
                <a:gd name="T35" fmla="*/ 4 h 34"/>
                <a:gd name="T36" fmla="*/ 60 w 80"/>
                <a:gd name="T37" fmla="*/ 2 h 34"/>
                <a:gd name="T38" fmla="*/ 55 w 80"/>
                <a:gd name="T39" fmla="*/ 0 h 34"/>
                <a:gd name="T40" fmla="*/ 51 w 80"/>
                <a:gd name="T41" fmla="*/ 0 h 34"/>
                <a:gd name="T42" fmla="*/ 45 w 80"/>
                <a:gd name="T43" fmla="*/ 1 h 34"/>
                <a:gd name="T44" fmla="*/ 41 w 80"/>
                <a:gd name="T45" fmla="*/ 2 h 34"/>
                <a:gd name="T46" fmla="*/ 34 w 80"/>
                <a:gd name="T47" fmla="*/ 2 h 34"/>
                <a:gd name="T48" fmla="*/ 21 w 80"/>
                <a:gd name="T49" fmla="*/ 2 h 34"/>
                <a:gd name="T50" fmla="*/ 13 w 80"/>
                <a:gd name="T51" fmla="*/ 3 h 34"/>
                <a:gd name="T52" fmla="*/ 7 w 80"/>
                <a:gd name="T53" fmla="*/ 5 h 34"/>
                <a:gd name="T54" fmla="*/ 4 w 80"/>
                <a:gd name="T55" fmla="*/ 7 h 34"/>
                <a:gd name="T56" fmla="*/ 2 w 80"/>
                <a:gd name="T57" fmla="*/ 9 h 34"/>
                <a:gd name="T58" fmla="*/ 1 w 80"/>
                <a:gd name="T59" fmla="*/ 11 h 34"/>
                <a:gd name="T60" fmla="*/ 0 w 80"/>
                <a:gd name="T61" fmla="*/ 15 h 3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80" h="34">
                  <a:moveTo>
                    <a:pt x="0" y="15"/>
                  </a:moveTo>
                  <a:lnTo>
                    <a:pt x="1" y="19"/>
                  </a:lnTo>
                  <a:lnTo>
                    <a:pt x="2" y="21"/>
                  </a:lnTo>
                  <a:lnTo>
                    <a:pt x="4" y="24"/>
                  </a:lnTo>
                  <a:lnTo>
                    <a:pt x="7" y="26"/>
                  </a:lnTo>
                  <a:lnTo>
                    <a:pt x="13" y="29"/>
                  </a:lnTo>
                  <a:lnTo>
                    <a:pt x="22" y="31"/>
                  </a:lnTo>
                  <a:lnTo>
                    <a:pt x="40" y="33"/>
                  </a:lnTo>
                  <a:lnTo>
                    <a:pt x="54" y="34"/>
                  </a:lnTo>
                  <a:lnTo>
                    <a:pt x="58" y="33"/>
                  </a:lnTo>
                  <a:lnTo>
                    <a:pt x="62" y="32"/>
                  </a:lnTo>
                  <a:lnTo>
                    <a:pt x="65" y="29"/>
                  </a:lnTo>
                  <a:lnTo>
                    <a:pt x="67" y="27"/>
                  </a:lnTo>
                  <a:lnTo>
                    <a:pt x="73" y="21"/>
                  </a:lnTo>
                  <a:lnTo>
                    <a:pt x="80" y="15"/>
                  </a:lnTo>
                  <a:lnTo>
                    <a:pt x="75" y="10"/>
                  </a:lnTo>
                  <a:lnTo>
                    <a:pt x="70" y="7"/>
                  </a:lnTo>
                  <a:lnTo>
                    <a:pt x="65" y="4"/>
                  </a:lnTo>
                  <a:lnTo>
                    <a:pt x="60" y="2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5" y="1"/>
                  </a:lnTo>
                  <a:lnTo>
                    <a:pt x="41" y="2"/>
                  </a:lnTo>
                  <a:lnTo>
                    <a:pt x="34" y="2"/>
                  </a:lnTo>
                  <a:lnTo>
                    <a:pt x="21" y="2"/>
                  </a:lnTo>
                  <a:lnTo>
                    <a:pt x="13" y="3"/>
                  </a:lnTo>
                  <a:lnTo>
                    <a:pt x="7" y="5"/>
                  </a:lnTo>
                  <a:lnTo>
                    <a:pt x="4" y="7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>
              <a:extLst>
                <a:ext uri="{FF2B5EF4-FFF2-40B4-BE49-F238E27FC236}">
                  <a16:creationId xmlns="" xmlns:a16="http://schemas.microsoft.com/office/drawing/2014/main" id="{FADD2CF9-3999-8046-82FE-A8DFFFD16B3D}"/>
                </a:ext>
              </a:extLst>
            </p:cNvPr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2409825" y="3097213"/>
              <a:ext cx="1588" cy="58737"/>
            </a:xfrm>
            <a:custGeom>
              <a:avLst/>
              <a:gdLst>
                <a:gd name="T0" fmla="*/ 0 w 7"/>
                <a:gd name="T1" fmla="*/ 0 h 13"/>
                <a:gd name="T2" fmla="*/ 7 w 7"/>
                <a:gd name="T3" fmla="*/ 13 h 13"/>
                <a:gd name="T4" fmla="*/ 7 w 7"/>
                <a:gd name="T5" fmla="*/ 7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3">
                  <a:moveTo>
                    <a:pt x="0" y="0"/>
                  </a:moveTo>
                  <a:lnTo>
                    <a:pt x="7" y="13"/>
                  </a:lnTo>
                  <a:lnTo>
                    <a:pt x="7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>
              <a:extLst>
                <a:ext uri="{FF2B5EF4-FFF2-40B4-BE49-F238E27FC236}">
                  <a16:creationId xmlns="" xmlns:a16="http://schemas.microsoft.com/office/drawing/2014/main" id="{592D018F-FBD3-E643-B4B2-91ABDAD4CB2D}"/>
                </a:ext>
              </a:extLst>
            </p:cNvPr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2422525" y="3098800"/>
              <a:ext cx="6350" cy="58738"/>
            </a:xfrm>
            <a:custGeom>
              <a:avLst/>
              <a:gdLst>
                <a:gd name="T0" fmla="*/ 0 w 20"/>
                <a:gd name="T1" fmla="*/ 0 h 6"/>
                <a:gd name="T2" fmla="*/ 7 w 20"/>
                <a:gd name="T3" fmla="*/ 3 h 6"/>
                <a:gd name="T4" fmla="*/ 20 w 20"/>
                <a:gd name="T5" fmla="*/ 6 h 6"/>
                <a:gd name="T6" fmla="*/ 0 w 20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6">
                  <a:moveTo>
                    <a:pt x="0" y="0"/>
                  </a:moveTo>
                  <a:lnTo>
                    <a:pt x="7" y="3"/>
                  </a:lnTo>
                  <a:lnTo>
                    <a:pt x="20" y="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>
              <a:extLst>
                <a:ext uri="{FF2B5EF4-FFF2-40B4-BE49-F238E27FC236}">
                  <a16:creationId xmlns="" xmlns:a16="http://schemas.microsoft.com/office/drawing/2014/main" id="{8CE459AF-C64B-9B4E-8710-EB5BBEAF3700}"/>
                </a:ext>
              </a:extLst>
            </p:cNvPr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2436813" y="3089275"/>
              <a:ext cx="7937" cy="57150"/>
            </a:xfrm>
            <a:custGeom>
              <a:avLst/>
              <a:gdLst>
                <a:gd name="T0" fmla="*/ 0 w 14"/>
                <a:gd name="T1" fmla="*/ 12 h 12"/>
                <a:gd name="T2" fmla="*/ 14 w 14"/>
                <a:gd name="T3" fmla="*/ 0 h 12"/>
                <a:gd name="T4" fmla="*/ 0 w 14"/>
                <a:gd name="T5" fmla="*/ 12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2">
                  <a:moveTo>
                    <a:pt x="0" y="12"/>
                  </a:moveTo>
                  <a:lnTo>
                    <a:pt x="14" y="0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>
              <a:extLst>
                <a:ext uri="{FF2B5EF4-FFF2-40B4-BE49-F238E27FC236}">
                  <a16:creationId xmlns="" xmlns:a16="http://schemas.microsoft.com/office/drawing/2014/main" id="{0E8B6ADD-A27C-654E-B3C5-7B6BD042AEAF}"/>
                </a:ext>
              </a:extLst>
            </p:cNvPr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2416175" y="3081338"/>
              <a:ext cx="11113" cy="58737"/>
            </a:xfrm>
            <a:custGeom>
              <a:avLst/>
              <a:gdLst>
                <a:gd name="T0" fmla="*/ 0 w 27"/>
                <a:gd name="T1" fmla="*/ 0 h 7"/>
                <a:gd name="T2" fmla="*/ 0 w 27"/>
                <a:gd name="T3" fmla="*/ 4 h 7"/>
                <a:gd name="T4" fmla="*/ 2 w 27"/>
                <a:gd name="T5" fmla="*/ 6 h 7"/>
                <a:gd name="T6" fmla="*/ 7 w 27"/>
                <a:gd name="T7" fmla="*/ 7 h 7"/>
                <a:gd name="T8" fmla="*/ 10 w 27"/>
                <a:gd name="T9" fmla="*/ 7 h 7"/>
                <a:gd name="T10" fmla="*/ 15 w 27"/>
                <a:gd name="T11" fmla="*/ 6 h 7"/>
                <a:gd name="T12" fmla="*/ 19 w 27"/>
                <a:gd name="T13" fmla="*/ 4 h 7"/>
                <a:gd name="T14" fmla="*/ 23 w 27"/>
                <a:gd name="T15" fmla="*/ 2 h 7"/>
                <a:gd name="T16" fmla="*/ 27 w 27"/>
                <a:gd name="T17" fmla="*/ 0 h 7"/>
                <a:gd name="T18" fmla="*/ 0 w 27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" h="7">
                  <a:moveTo>
                    <a:pt x="0" y="0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5" y="6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>
              <a:extLst>
                <a:ext uri="{FF2B5EF4-FFF2-40B4-BE49-F238E27FC236}">
                  <a16:creationId xmlns="" xmlns:a16="http://schemas.microsoft.com/office/drawing/2014/main" id="{EB9EC4E3-ED50-694D-9449-104D396FB634}"/>
                </a:ext>
              </a:extLst>
            </p:cNvPr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2465388" y="3109913"/>
              <a:ext cx="14287" cy="60325"/>
            </a:xfrm>
            <a:custGeom>
              <a:avLst/>
              <a:gdLst>
                <a:gd name="T0" fmla="*/ 0 w 27"/>
                <a:gd name="T1" fmla="*/ 0 h 6"/>
                <a:gd name="T2" fmla="*/ 11 w 27"/>
                <a:gd name="T3" fmla="*/ 3 h 6"/>
                <a:gd name="T4" fmla="*/ 27 w 27"/>
                <a:gd name="T5" fmla="*/ 6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6">
                  <a:moveTo>
                    <a:pt x="0" y="0"/>
                  </a:moveTo>
                  <a:lnTo>
                    <a:pt x="11" y="3"/>
                  </a:lnTo>
                  <a:lnTo>
                    <a:pt x="27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47">
              <a:extLst>
                <a:ext uri="{FF2B5EF4-FFF2-40B4-BE49-F238E27FC236}">
                  <a16:creationId xmlns="" xmlns:a16="http://schemas.microsoft.com/office/drawing/2014/main" id="{C9DCCA32-99BC-C745-9F9E-589EE8D8BD4E}"/>
                </a:ext>
              </a:extLst>
            </p:cNvPr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H="1" flipV="1">
              <a:off x="2473325" y="3106738"/>
              <a:ext cx="6350" cy="952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48">
              <a:extLst>
                <a:ext uri="{FF2B5EF4-FFF2-40B4-BE49-F238E27FC236}">
                  <a16:creationId xmlns="" xmlns:a16="http://schemas.microsoft.com/office/drawing/2014/main" id="{F29BB009-442D-204F-B325-FAD43592D872}"/>
                </a:ext>
              </a:extLst>
            </p:cNvPr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H="1">
              <a:off x="2473325" y="3132138"/>
              <a:ext cx="6350" cy="1111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>
              <a:extLst>
                <a:ext uri="{FF2B5EF4-FFF2-40B4-BE49-F238E27FC236}">
                  <a16:creationId xmlns="" xmlns:a16="http://schemas.microsoft.com/office/drawing/2014/main" id="{A926F3CA-58C9-3D49-B02C-FF04C4E6C247}"/>
                </a:ext>
              </a:extLst>
            </p:cNvPr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2473325" y="3127375"/>
              <a:ext cx="11113" cy="58738"/>
            </a:xfrm>
            <a:custGeom>
              <a:avLst/>
              <a:gdLst>
                <a:gd name="T0" fmla="*/ 0 w 20"/>
                <a:gd name="T1" fmla="*/ 24 h 24"/>
                <a:gd name="T2" fmla="*/ 2 w 20"/>
                <a:gd name="T3" fmla="*/ 24 h 24"/>
                <a:gd name="T4" fmla="*/ 6 w 20"/>
                <a:gd name="T5" fmla="*/ 22 h 24"/>
                <a:gd name="T6" fmla="*/ 9 w 20"/>
                <a:gd name="T7" fmla="*/ 20 h 24"/>
                <a:gd name="T8" fmla="*/ 12 w 20"/>
                <a:gd name="T9" fmla="*/ 16 h 24"/>
                <a:gd name="T10" fmla="*/ 15 w 20"/>
                <a:gd name="T11" fmla="*/ 13 h 24"/>
                <a:gd name="T12" fmla="*/ 18 w 20"/>
                <a:gd name="T13" fmla="*/ 9 h 24"/>
                <a:gd name="T14" fmla="*/ 19 w 20"/>
                <a:gd name="T15" fmla="*/ 4 h 24"/>
                <a:gd name="T16" fmla="*/ 20 w 20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24">
                  <a:moveTo>
                    <a:pt x="0" y="24"/>
                  </a:moveTo>
                  <a:lnTo>
                    <a:pt x="2" y="24"/>
                  </a:lnTo>
                  <a:lnTo>
                    <a:pt x="6" y="22"/>
                  </a:lnTo>
                  <a:lnTo>
                    <a:pt x="9" y="20"/>
                  </a:lnTo>
                  <a:lnTo>
                    <a:pt x="12" y="16"/>
                  </a:lnTo>
                  <a:lnTo>
                    <a:pt x="15" y="13"/>
                  </a:lnTo>
                  <a:lnTo>
                    <a:pt x="18" y="9"/>
                  </a:lnTo>
                  <a:lnTo>
                    <a:pt x="19" y="4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>
              <a:extLst>
                <a:ext uri="{FF2B5EF4-FFF2-40B4-BE49-F238E27FC236}">
                  <a16:creationId xmlns="" xmlns:a16="http://schemas.microsoft.com/office/drawing/2014/main" id="{79A552AF-402D-DF44-965D-725BE77FADA4}"/>
                </a:ext>
              </a:extLst>
            </p:cNvPr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2479675" y="3155950"/>
              <a:ext cx="17463" cy="55563"/>
            </a:xfrm>
            <a:custGeom>
              <a:avLst/>
              <a:gdLst>
                <a:gd name="T0" fmla="*/ 13 w 33"/>
                <a:gd name="T1" fmla="*/ 7 h 25"/>
                <a:gd name="T2" fmla="*/ 0 w 33"/>
                <a:gd name="T3" fmla="*/ 19 h 25"/>
                <a:gd name="T4" fmla="*/ 10 w 33"/>
                <a:gd name="T5" fmla="*/ 20 h 25"/>
                <a:gd name="T6" fmla="*/ 19 w 33"/>
                <a:gd name="T7" fmla="*/ 22 h 25"/>
                <a:gd name="T8" fmla="*/ 27 w 33"/>
                <a:gd name="T9" fmla="*/ 25 h 25"/>
                <a:gd name="T10" fmla="*/ 33 w 33"/>
                <a:gd name="T11" fmla="*/ 25 h 25"/>
                <a:gd name="T12" fmla="*/ 33 w 33"/>
                <a:gd name="T13" fmla="*/ 0 h 25"/>
                <a:gd name="T14" fmla="*/ 27 w 33"/>
                <a:gd name="T15" fmla="*/ 0 h 25"/>
                <a:gd name="T16" fmla="*/ 13 w 33"/>
                <a:gd name="T17" fmla="*/ 7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" h="25">
                  <a:moveTo>
                    <a:pt x="13" y="7"/>
                  </a:moveTo>
                  <a:lnTo>
                    <a:pt x="0" y="19"/>
                  </a:lnTo>
                  <a:lnTo>
                    <a:pt x="10" y="20"/>
                  </a:lnTo>
                  <a:lnTo>
                    <a:pt x="19" y="22"/>
                  </a:lnTo>
                  <a:lnTo>
                    <a:pt x="27" y="25"/>
                  </a:lnTo>
                  <a:lnTo>
                    <a:pt x="33" y="25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13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>
              <a:extLst>
                <a:ext uri="{FF2B5EF4-FFF2-40B4-BE49-F238E27FC236}">
                  <a16:creationId xmlns="" xmlns:a16="http://schemas.microsoft.com/office/drawing/2014/main" id="{AD707181-8E6F-8941-AA8A-E3E04297D3A5}"/>
                </a:ext>
              </a:extLst>
            </p:cNvPr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2486025" y="3203575"/>
              <a:ext cx="15875" cy="57150"/>
            </a:xfrm>
            <a:custGeom>
              <a:avLst/>
              <a:gdLst>
                <a:gd name="T0" fmla="*/ 0 w 40"/>
                <a:gd name="T1" fmla="*/ 0 h 18"/>
                <a:gd name="T2" fmla="*/ 3 w 40"/>
                <a:gd name="T3" fmla="*/ 6 h 18"/>
                <a:gd name="T4" fmla="*/ 6 w 40"/>
                <a:gd name="T5" fmla="*/ 11 h 18"/>
                <a:gd name="T6" fmla="*/ 10 w 40"/>
                <a:gd name="T7" fmla="*/ 14 h 18"/>
                <a:gd name="T8" fmla="*/ 15 w 40"/>
                <a:gd name="T9" fmla="*/ 16 h 18"/>
                <a:gd name="T10" fmla="*/ 27 w 40"/>
                <a:gd name="T11" fmla="*/ 18 h 18"/>
                <a:gd name="T12" fmla="*/ 40 w 40"/>
                <a:gd name="T13" fmla="*/ 18 h 18"/>
                <a:gd name="T14" fmla="*/ 40 w 40"/>
                <a:gd name="T15" fmla="*/ 0 h 18"/>
                <a:gd name="T16" fmla="*/ 30 w 40"/>
                <a:gd name="T17" fmla="*/ 0 h 18"/>
                <a:gd name="T18" fmla="*/ 20 w 40"/>
                <a:gd name="T19" fmla="*/ 0 h 18"/>
                <a:gd name="T20" fmla="*/ 10 w 40"/>
                <a:gd name="T21" fmla="*/ 0 h 18"/>
                <a:gd name="T22" fmla="*/ 0 w 40"/>
                <a:gd name="T23" fmla="*/ 0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0" h="18">
                  <a:moveTo>
                    <a:pt x="0" y="0"/>
                  </a:moveTo>
                  <a:lnTo>
                    <a:pt x="3" y="6"/>
                  </a:lnTo>
                  <a:lnTo>
                    <a:pt x="6" y="11"/>
                  </a:lnTo>
                  <a:lnTo>
                    <a:pt x="10" y="14"/>
                  </a:lnTo>
                  <a:lnTo>
                    <a:pt x="15" y="16"/>
                  </a:lnTo>
                  <a:lnTo>
                    <a:pt x="27" y="18"/>
                  </a:lnTo>
                  <a:lnTo>
                    <a:pt x="40" y="18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>
              <a:extLst>
                <a:ext uri="{FF2B5EF4-FFF2-40B4-BE49-F238E27FC236}">
                  <a16:creationId xmlns="" xmlns:a16="http://schemas.microsoft.com/office/drawing/2014/main" id="{873CF8C9-390D-A34F-ABA1-7978D4E70DC0}"/>
                </a:ext>
              </a:extLst>
            </p:cNvPr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2495550" y="3228975"/>
              <a:ext cx="3175" cy="57150"/>
            </a:xfrm>
            <a:custGeom>
              <a:avLst/>
              <a:gdLst>
                <a:gd name="T0" fmla="*/ 4 w 11"/>
                <a:gd name="T1" fmla="*/ 32 h 32"/>
                <a:gd name="T2" fmla="*/ 6 w 11"/>
                <a:gd name="T3" fmla="*/ 28 h 32"/>
                <a:gd name="T4" fmla="*/ 8 w 11"/>
                <a:gd name="T5" fmla="*/ 25 h 32"/>
                <a:gd name="T6" fmla="*/ 9 w 11"/>
                <a:gd name="T7" fmla="*/ 22 h 32"/>
                <a:gd name="T8" fmla="*/ 10 w 11"/>
                <a:gd name="T9" fmla="*/ 18 h 32"/>
                <a:gd name="T10" fmla="*/ 11 w 11"/>
                <a:gd name="T11" fmla="*/ 9 h 32"/>
                <a:gd name="T12" fmla="*/ 11 w 11"/>
                <a:gd name="T13" fmla="*/ 0 h 32"/>
                <a:gd name="T14" fmla="*/ 6 w 11"/>
                <a:gd name="T15" fmla="*/ 3 h 32"/>
                <a:gd name="T16" fmla="*/ 3 w 11"/>
                <a:gd name="T17" fmla="*/ 7 h 32"/>
                <a:gd name="T18" fmla="*/ 1 w 11"/>
                <a:gd name="T19" fmla="*/ 11 h 32"/>
                <a:gd name="T20" fmla="*/ 0 w 11"/>
                <a:gd name="T21" fmla="*/ 16 h 32"/>
                <a:gd name="T22" fmla="*/ 0 w 11"/>
                <a:gd name="T23" fmla="*/ 20 h 32"/>
                <a:gd name="T24" fmla="*/ 1 w 11"/>
                <a:gd name="T25" fmla="*/ 24 h 32"/>
                <a:gd name="T26" fmla="*/ 2 w 11"/>
                <a:gd name="T27" fmla="*/ 28 h 32"/>
                <a:gd name="T28" fmla="*/ 4 w 11"/>
                <a:gd name="T29" fmla="*/ 32 h 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" h="32">
                  <a:moveTo>
                    <a:pt x="4" y="32"/>
                  </a:moveTo>
                  <a:lnTo>
                    <a:pt x="6" y="28"/>
                  </a:lnTo>
                  <a:lnTo>
                    <a:pt x="8" y="25"/>
                  </a:lnTo>
                  <a:lnTo>
                    <a:pt x="9" y="22"/>
                  </a:lnTo>
                  <a:lnTo>
                    <a:pt x="10" y="18"/>
                  </a:lnTo>
                  <a:lnTo>
                    <a:pt x="11" y="9"/>
                  </a:lnTo>
                  <a:lnTo>
                    <a:pt x="11" y="0"/>
                  </a:lnTo>
                  <a:lnTo>
                    <a:pt x="6" y="3"/>
                  </a:lnTo>
                  <a:lnTo>
                    <a:pt x="3" y="7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2" y="28"/>
                  </a:lnTo>
                  <a:lnTo>
                    <a:pt x="4" y="3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>
              <a:extLst>
                <a:ext uri="{FF2B5EF4-FFF2-40B4-BE49-F238E27FC236}">
                  <a16:creationId xmlns="" xmlns:a16="http://schemas.microsoft.com/office/drawing/2014/main" id="{4F8EB09D-0A8D-874B-9F64-7E2A4F8A467A}"/>
                </a:ext>
              </a:extLst>
            </p:cNvPr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2517775" y="3259138"/>
              <a:ext cx="1588" cy="55562"/>
            </a:xfrm>
            <a:custGeom>
              <a:avLst/>
              <a:gdLst>
                <a:gd name="T0" fmla="*/ 0 w 14"/>
                <a:gd name="T1" fmla="*/ 0 h 24"/>
                <a:gd name="T2" fmla="*/ 0 w 14"/>
                <a:gd name="T3" fmla="*/ 24 h 24"/>
                <a:gd name="T4" fmla="*/ 14 w 14"/>
                <a:gd name="T5" fmla="*/ 12 h 24"/>
                <a:gd name="T6" fmla="*/ 0 w 14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24">
                  <a:moveTo>
                    <a:pt x="0" y="0"/>
                  </a:moveTo>
                  <a:lnTo>
                    <a:pt x="0" y="24"/>
                  </a:lnTo>
                  <a:lnTo>
                    <a:pt x="14" y="1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>
              <a:extLst>
                <a:ext uri="{FF2B5EF4-FFF2-40B4-BE49-F238E27FC236}">
                  <a16:creationId xmlns="" xmlns:a16="http://schemas.microsoft.com/office/drawing/2014/main" id="{8591CC61-92A0-F144-94AD-BFB182A843E8}"/>
                </a:ext>
              </a:extLst>
            </p:cNvPr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2479675" y="3271838"/>
              <a:ext cx="15875" cy="58737"/>
            </a:xfrm>
            <a:custGeom>
              <a:avLst/>
              <a:gdLst>
                <a:gd name="T0" fmla="*/ 0 w 27"/>
                <a:gd name="T1" fmla="*/ 12 h 18"/>
                <a:gd name="T2" fmla="*/ 7 w 27"/>
                <a:gd name="T3" fmla="*/ 15 h 18"/>
                <a:gd name="T4" fmla="*/ 13 w 27"/>
                <a:gd name="T5" fmla="*/ 18 h 18"/>
                <a:gd name="T6" fmla="*/ 22 w 27"/>
                <a:gd name="T7" fmla="*/ 7 h 18"/>
                <a:gd name="T8" fmla="*/ 27 w 27"/>
                <a:gd name="T9" fmla="*/ 0 h 18"/>
                <a:gd name="T10" fmla="*/ 22 w 27"/>
                <a:gd name="T11" fmla="*/ 0 h 18"/>
                <a:gd name="T12" fmla="*/ 18 w 27"/>
                <a:gd name="T13" fmla="*/ 1 h 18"/>
                <a:gd name="T14" fmla="*/ 13 w 27"/>
                <a:gd name="T15" fmla="*/ 2 h 18"/>
                <a:gd name="T16" fmla="*/ 10 w 27"/>
                <a:gd name="T17" fmla="*/ 4 h 18"/>
                <a:gd name="T18" fmla="*/ 5 w 27"/>
                <a:gd name="T19" fmla="*/ 8 h 18"/>
                <a:gd name="T20" fmla="*/ 0 w 27"/>
                <a:gd name="T21" fmla="*/ 12 h 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7" h="18">
                  <a:moveTo>
                    <a:pt x="0" y="12"/>
                  </a:moveTo>
                  <a:lnTo>
                    <a:pt x="7" y="15"/>
                  </a:lnTo>
                  <a:lnTo>
                    <a:pt x="13" y="18"/>
                  </a:lnTo>
                  <a:lnTo>
                    <a:pt x="22" y="7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8" y="1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5" y="8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>
              <a:extLst>
                <a:ext uri="{FF2B5EF4-FFF2-40B4-BE49-F238E27FC236}">
                  <a16:creationId xmlns="" xmlns:a16="http://schemas.microsoft.com/office/drawing/2014/main" id="{FA2B0FE7-6CC6-FD4E-B51A-87ADE111789F}"/>
                </a:ext>
              </a:extLst>
            </p:cNvPr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2465388" y="3336925"/>
              <a:ext cx="23812" cy="57150"/>
            </a:xfrm>
            <a:custGeom>
              <a:avLst/>
              <a:gdLst>
                <a:gd name="T0" fmla="*/ 0 w 47"/>
                <a:gd name="T1" fmla="*/ 36 h 49"/>
                <a:gd name="T2" fmla="*/ 1 w 47"/>
                <a:gd name="T3" fmla="*/ 39 h 49"/>
                <a:gd name="T4" fmla="*/ 2 w 47"/>
                <a:gd name="T5" fmla="*/ 41 h 49"/>
                <a:gd name="T6" fmla="*/ 4 w 47"/>
                <a:gd name="T7" fmla="*/ 43 h 49"/>
                <a:gd name="T8" fmla="*/ 6 w 47"/>
                <a:gd name="T9" fmla="*/ 45 h 49"/>
                <a:gd name="T10" fmla="*/ 12 w 47"/>
                <a:gd name="T11" fmla="*/ 48 h 49"/>
                <a:gd name="T12" fmla="*/ 14 w 47"/>
                <a:gd name="T13" fmla="*/ 49 h 49"/>
                <a:gd name="T14" fmla="*/ 18 w 47"/>
                <a:gd name="T15" fmla="*/ 49 h 49"/>
                <a:gd name="T16" fmla="*/ 24 w 47"/>
                <a:gd name="T17" fmla="*/ 46 h 49"/>
                <a:gd name="T18" fmla="*/ 29 w 47"/>
                <a:gd name="T19" fmla="*/ 42 h 49"/>
                <a:gd name="T20" fmla="*/ 35 w 47"/>
                <a:gd name="T21" fmla="*/ 39 h 49"/>
                <a:gd name="T22" fmla="*/ 39 w 47"/>
                <a:gd name="T23" fmla="*/ 35 h 49"/>
                <a:gd name="T24" fmla="*/ 44 w 47"/>
                <a:gd name="T25" fmla="*/ 31 h 49"/>
                <a:gd name="T26" fmla="*/ 46 w 47"/>
                <a:gd name="T27" fmla="*/ 27 h 49"/>
                <a:gd name="T28" fmla="*/ 47 w 47"/>
                <a:gd name="T29" fmla="*/ 24 h 49"/>
                <a:gd name="T30" fmla="*/ 47 w 47"/>
                <a:gd name="T31" fmla="*/ 12 h 49"/>
                <a:gd name="T32" fmla="*/ 47 w 47"/>
                <a:gd name="T33" fmla="*/ 0 h 49"/>
                <a:gd name="T34" fmla="*/ 27 w 47"/>
                <a:gd name="T35" fmla="*/ 0 h 49"/>
                <a:gd name="T36" fmla="*/ 17 w 47"/>
                <a:gd name="T37" fmla="*/ 8 h 49"/>
                <a:gd name="T38" fmla="*/ 9 w 47"/>
                <a:gd name="T39" fmla="*/ 16 h 49"/>
                <a:gd name="T40" fmla="*/ 5 w 47"/>
                <a:gd name="T41" fmla="*/ 20 h 49"/>
                <a:gd name="T42" fmla="*/ 2 w 47"/>
                <a:gd name="T43" fmla="*/ 25 h 49"/>
                <a:gd name="T44" fmla="*/ 1 w 47"/>
                <a:gd name="T45" fmla="*/ 30 h 49"/>
                <a:gd name="T46" fmla="*/ 0 w 47"/>
                <a:gd name="T47" fmla="*/ 36 h 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7" h="49">
                  <a:moveTo>
                    <a:pt x="0" y="36"/>
                  </a:moveTo>
                  <a:lnTo>
                    <a:pt x="1" y="39"/>
                  </a:lnTo>
                  <a:lnTo>
                    <a:pt x="2" y="41"/>
                  </a:lnTo>
                  <a:lnTo>
                    <a:pt x="4" y="43"/>
                  </a:lnTo>
                  <a:lnTo>
                    <a:pt x="6" y="45"/>
                  </a:lnTo>
                  <a:lnTo>
                    <a:pt x="12" y="48"/>
                  </a:lnTo>
                  <a:lnTo>
                    <a:pt x="14" y="49"/>
                  </a:lnTo>
                  <a:lnTo>
                    <a:pt x="18" y="49"/>
                  </a:lnTo>
                  <a:lnTo>
                    <a:pt x="24" y="46"/>
                  </a:lnTo>
                  <a:lnTo>
                    <a:pt x="29" y="42"/>
                  </a:lnTo>
                  <a:lnTo>
                    <a:pt x="35" y="39"/>
                  </a:lnTo>
                  <a:lnTo>
                    <a:pt x="39" y="35"/>
                  </a:lnTo>
                  <a:lnTo>
                    <a:pt x="44" y="31"/>
                  </a:lnTo>
                  <a:lnTo>
                    <a:pt x="46" y="27"/>
                  </a:lnTo>
                  <a:lnTo>
                    <a:pt x="47" y="24"/>
                  </a:lnTo>
                  <a:lnTo>
                    <a:pt x="47" y="12"/>
                  </a:lnTo>
                  <a:lnTo>
                    <a:pt x="47" y="0"/>
                  </a:lnTo>
                  <a:lnTo>
                    <a:pt x="27" y="0"/>
                  </a:lnTo>
                  <a:lnTo>
                    <a:pt x="17" y="8"/>
                  </a:lnTo>
                  <a:lnTo>
                    <a:pt x="9" y="16"/>
                  </a:lnTo>
                  <a:lnTo>
                    <a:pt x="5" y="20"/>
                  </a:lnTo>
                  <a:lnTo>
                    <a:pt x="2" y="25"/>
                  </a:lnTo>
                  <a:lnTo>
                    <a:pt x="1" y="30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>
              <a:extLst>
                <a:ext uri="{FF2B5EF4-FFF2-40B4-BE49-F238E27FC236}">
                  <a16:creationId xmlns="" xmlns:a16="http://schemas.microsoft.com/office/drawing/2014/main" id="{271ED749-0492-924B-8391-27A3FD2CD19F}"/>
                </a:ext>
              </a:extLst>
            </p:cNvPr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2484438" y="3313113"/>
              <a:ext cx="12700" cy="57150"/>
            </a:xfrm>
            <a:custGeom>
              <a:avLst/>
              <a:gdLst>
                <a:gd name="T0" fmla="*/ 0 w 26"/>
                <a:gd name="T1" fmla="*/ 0 h 9"/>
                <a:gd name="T2" fmla="*/ 0 w 26"/>
                <a:gd name="T3" fmla="*/ 4 h 9"/>
                <a:gd name="T4" fmla="*/ 3 w 26"/>
                <a:gd name="T5" fmla="*/ 7 h 9"/>
                <a:gd name="T6" fmla="*/ 6 w 26"/>
                <a:gd name="T7" fmla="*/ 8 h 9"/>
                <a:gd name="T8" fmla="*/ 11 w 26"/>
                <a:gd name="T9" fmla="*/ 9 h 9"/>
                <a:gd name="T10" fmla="*/ 15 w 26"/>
                <a:gd name="T11" fmla="*/ 8 h 9"/>
                <a:gd name="T12" fmla="*/ 20 w 26"/>
                <a:gd name="T13" fmla="*/ 7 h 9"/>
                <a:gd name="T14" fmla="*/ 23 w 26"/>
                <a:gd name="T15" fmla="*/ 4 h 9"/>
                <a:gd name="T16" fmla="*/ 26 w 26"/>
                <a:gd name="T17" fmla="*/ 0 h 9"/>
                <a:gd name="T18" fmla="*/ 0 w 26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lnTo>
                    <a:pt x="0" y="4"/>
                  </a:lnTo>
                  <a:lnTo>
                    <a:pt x="3" y="7"/>
                  </a:lnTo>
                  <a:lnTo>
                    <a:pt x="6" y="8"/>
                  </a:lnTo>
                  <a:lnTo>
                    <a:pt x="11" y="9"/>
                  </a:lnTo>
                  <a:lnTo>
                    <a:pt x="15" y="8"/>
                  </a:lnTo>
                  <a:lnTo>
                    <a:pt x="20" y="7"/>
                  </a:lnTo>
                  <a:lnTo>
                    <a:pt x="23" y="4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>
              <a:extLst>
                <a:ext uri="{FF2B5EF4-FFF2-40B4-BE49-F238E27FC236}">
                  <a16:creationId xmlns="" xmlns:a16="http://schemas.microsoft.com/office/drawing/2014/main" id="{C0CD79D3-EB4A-F848-93D9-ABC848EA42D3}"/>
                </a:ext>
              </a:extLst>
            </p:cNvPr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1966913" y="2984500"/>
              <a:ext cx="15875" cy="57150"/>
            </a:xfrm>
            <a:custGeom>
              <a:avLst/>
              <a:gdLst>
                <a:gd name="T0" fmla="*/ 0 w 39"/>
                <a:gd name="T1" fmla="*/ 0 h 18"/>
                <a:gd name="T2" fmla="*/ 0 w 39"/>
                <a:gd name="T3" fmla="*/ 18 h 18"/>
                <a:gd name="T4" fmla="*/ 6 w 39"/>
                <a:gd name="T5" fmla="*/ 18 h 18"/>
                <a:gd name="T6" fmla="*/ 13 w 39"/>
                <a:gd name="T7" fmla="*/ 18 h 18"/>
                <a:gd name="T8" fmla="*/ 23 w 39"/>
                <a:gd name="T9" fmla="*/ 17 h 18"/>
                <a:gd name="T10" fmla="*/ 30 w 39"/>
                <a:gd name="T11" fmla="*/ 14 h 18"/>
                <a:gd name="T12" fmla="*/ 34 w 39"/>
                <a:gd name="T13" fmla="*/ 12 h 18"/>
                <a:gd name="T14" fmla="*/ 37 w 39"/>
                <a:gd name="T15" fmla="*/ 10 h 18"/>
                <a:gd name="T16" fmla="*/ 38 w 39"/>
                <a:gd name="T17" fmla="*/ 8 h 18"/>
                <a:gd name="T18" fmla="*/ 39 w 39"/>
                <a:gd name="T19" fmla="*/ 6 h 18"/>
                <a:gd name="T20" fmla="*/ 29 w 39"/>
                <a:gd name="T21" fmla="*/ 5 h 18"/>
                <a:gd name="T22" fmla="*/ 19 w 39"/>
                <a:gd name="T23" fmla="*/ 3 h 18"/>
                <a:gd name="T24" fmla="*/ 10 w 39"/>
                <a:gd name="T25" fmla="*/ 0 h 18"/>
                <a:gd name="T26" fmla="*/ 0 w 39"/>
                <a:gd name="T27" fmla="*/ 0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9" h="18">
                  <a:moveTo>
                    <a:pt x="0" y="0"/>
                  </a:moveTo>
                  <a:lnTo>
                    <a:pt x="0" y="18"/>
                  </a:lnTo>
                  <a:lnTo>
                    <a:pt x="6" y="18"/>
                  </a:lnTo>
                  <a:lnTo>
                    <a:pt x="13" y="18"/>
                  </a:lnTo>
                  <a:lnTo>
                    <a:pt x="23" y="17"/>
                  </a:lnTo>
                  <a:lnTo>
                    <a:pt x="30" y="14"/>
                  </a:lnTo>
                  <a:lnTo>
                    <a:pt x="34" y="12"/>
                  </a:lnTo>
                  <a:lnTo>
                    <a:pt x="37" y="10"/>
                  </a:lnTo>
                  <a:lnTo>
                    <a:pt x="38" y="8"/>
                  </a:lnTo>
                  <a:lnTo>
                    <a:pt x="39" y="6"/>
                  </a:lnTo>
                  <a:lnTo>
                    <a:pt x="29" y="5"/>
                  </a:lnTo>
                  <a:lnTo>
                    <a:pt x="19" y="3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4" name="Group 58">
              <a:extLst>
                <a:ext uri="{FF2B5EF4-FFF2-40B4-BE49-F238E27FC236}">
                  <a16:creationId xmlns="" xmlns:a16="http://schemas.microsoft.com/office/drawing/2014/main" id="{B05A1E4D-C60C-ED45-BCE9-5F376E4C3FAA}"/>
                </a:ext>
              </a:extLst>
            </p:cNvPr>
            <p:cNvGrpSpPr>
              <a:grpSpLocks/>
            </p:cNvGrpSpPr>
            <p:nvPr>
              <p:custDataLst>
                <p:tags r:id="rId51"/>
              </p:custDataLst>
            </p:nvPr>
          </p:nvGrpSpPr>
          <p:grpSpPr bwMode="auto">
            <a:xfrm>
              <a:off x="2092325" y="2817813"/>
              <a:ext cx="131763" cy="195262"/>
              <a:chOff x="1199" y="2121"/>
              <a:chExt cx="97" cy="123"/>
            </a:xfrm>
          </p:grpSpPr>
          <p:sp>
            <p:nvSpPr>
              <p:cNvPr id="562" name="Freeform 59">
                <a:extLst>
                  <a:ext uri="{FF2B5EF4-FFF2-40B4-BE49-F238E27FC236}">
                    <a16:creationId xmlns="" xmlns:a16="http://schemas.microsoft.com/office/drawing/2014/main" id="{AB74F45C-DABC-7245-8D5B-B6287C0A9B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236"/>
                <a:ext cx="16" cy="8"/>
              </a:xfrm>
              <a:custGeom>
                <a:avLst/>
                <a:gdLst>
                  <a:gd name="T0" fmla="*/ 0 w 52"/>
                  <a:gd name="T1" fmla="*/ 25 h 25"/>
                  <a:gd name="T2" fmla="*/ 7 w 52"/>
                  <a:gd name="T3" fmla="*/ 25 h 25"/>
                  <a:gd name="T4" fmla="*/ 15 w 52"/>
                  <a:gd name="T5" fmla="*/ 24 h 25"/>
                  <a:gd name="T6" fmla="*/ 23 w 52"/>
                  <a:gd name="T7" fmla="*/ 22 h 25"/>
                  <a:gd name="T8" fmla="*/ 30 w 52"/>
                  <a:gd name="T9" fmla="*/ 19 h 25"/>
                  <a:gd name="T10" fmla="*/ 38 w 52"/>
                  <a:gd name="T11" fmla="*/ 15 h 25"/>
                  <a:gd name="T12" fmla="*/ 43 w 52"/>
                  <a:gd name="T13" fmla="*/ 11 h 25"/>
                  <a:gd name="T14" fmla="*/ 49 w 52"/>
                  <a:gd name="T15" fmla="*/ 6 h 25"/>
                  <a:gd name="T16" fmla="*/ 52 w 52"/>
                  <a:gd name="T17" fmla="*/ 0 h 25"/>
                  <a:gd name="T18" fmla="*/ 40 w 52"/>
                  <a:gd name="T19" fmla="*/ 0 h 25"/>
                  <a:gd name="T20" fmla="*/ 31 w 52"/>
                  <a:gd name="T21" fmla="*/ 0 h 25"/>
                  <a:gd name="T22" fmla="*/ 23 w 52"/>
                  <a:gd name="T23" fmla="*/ 1 h 25"/>
                  <a:gd name="T24" fmla="*/ 16 w 52"/>
                  <a:gd name="T25" fmla="*/ 3 h 25"/>
                  <a:gd name="T26" fmla="*/ 11 w 52"/>
                  <a:gd name="T27" fmla="*/ 6 h 25"/>
                  <a:gd name="T28" fmla="*/ 5 w 52"/>
                  <a:gd name="T29" fmla="*/ 10 h 25"/>
                  <a:gd name="T30" fmla="*/ 2 w 52"/>
                  <a:gd name="T31" fmla="*/ 16 h 25"/>
                  <a:gd name="T32" fmla="*/ 0 w 52"/>
                  <a:gd name="T33" fmla="*/ 25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25">
                    <a:moveTo>
                      <a:pt x="0" y="25"/>
                    </a:moveTo>
                    <a:lnTo>
                      <a:pt x="7" y="25"/>
                    </a:lnTo>
                    <a:lnTo>
                      <a:pt x="15" y="24"/>
                    </a:lnTo>
                    <a:lnTo>
                      <a:pt x="23" y="22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11"/>
                    </a:lnTo>
                    <a:lnTo>
                      <a:pt x="49" y="6"/>
                    </a:lnTo>
                    <a:lnTo>
                      <a:pt x="52" y="0"/>
                    </a:lnTo>
                    <a:lnTo>
                      <a:pt x="40" y="0"/>
                    </a:lnTo>
                    <a:lnTo>
                      <a:pt x="31" y="0"/>
                    </a:lnTo>
                    <a:lnTo>
                      <a:pt x="23" y="1"/>
                    </a:lnTo>
                    <a:lnTo>
                      <a:pt x="16" y="3"/>
                    </a:lnTo>
                    <a:lnTo>
                      <a:pt x="11" y="6"/>
                    </a:lnTo>
                    <a:lnTo>
                      <a:pt x="5" y="10"/>
                    </a:lnTo>
                    <a:lnTo>
                      <a:pt x="2" y="16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" name="Freeform 60">
                <a:extLst>
                  <a:ext uri="{FF2B5EF4-FFF2-40B4-BE49-F238E27FC236}">
                    <a16:creationId xmlns="" xmlns:a16="http://schemas.microsoft.com/office/drawing/2014/main" id="{E89EAD14-C902-794F-9F0E-8CBEBDD077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9" y="2131"/>
                <a:ext cx="11" cy="4"/>
              </a:xfrm>
              <a:custGeom>
                <a:avLst/>
                <a:gdLst>
                  <a:gd name="T0" fmla="*/ 0 w 33"/>
                  <a:gd name="T1" fmla="*/ 0 h 13"/>
                  <a:gd name="T2" fmla="*/ 0 w 33"/>
                  <a:gd name="T3" fmla="*/ 6 h 13"/>
                  <a:gd name="T4" fmla="*/ 0 w 33"/>
                  <a:gd name="T5" fmla="*/ 13 h 13"/>
                  <a:gd name="T6" fmla="*/ 9 w 33"/>
                  <a:gd name="T7" fmla="*/ 13 h 13"/>
                  <a:gd name="T8" fmla="*/ 16 w 33"/>
                  <a:gd name="T9" fmla="*/ 13 h 13"/>
                  <a:gd name="T10" fmla="*/ 24 w 33"/>
                  <a:gd name="T11" fmla="*/ 11 h 13"/>
                  <a:gd name="T12" fmla="*/ 33 w 33"/>
                  <a:gd name="T13" fmla="*/ 6 h 13"/>
                  <a:gd name="T14" fmla="*/ 24 w 33"/>
                  <a:gd name="T15" fmla="*/ 3 h 13"/>
                  <a:gd name="T16" fmla="*/ 16 w 33"/>
                  <a:gd name="T17" fmla="*/ 1 h 13"/>
                  <a:gd name="T18" fmla="*/ 9 w 33"/>
                  <a:gd name="T19" fmla="*/ 0 h 13"/>
                  <a:gd name="T20" fmla="*/ 0 w 33"/>
                  <a:gd name="T21" fmla="*/ 0 h 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3" h="13">
                    <a:moveTo>
                      <a:pt x="0" y="0"/>
                    </a:moveTo>
                    <a:lnTo>
                      <a:pt x="0" y="6"/>
                    </a:lnTo>
                    <a:lnTo>
                      <a:pt x="0" y="13"/>
                    </a:lnTo>
                    <a:lnTo>
                      <a:pt x="9" y="13"/>
                    </a:lnTo>
                    <a:lnTo>
                      <a:pt x="16" y="13"/>
                    </a:lnTo>
                    <a:lnTo>
                      <a:pt x="24" y="11"/>
                    </a:lnTo>
                    <a:lnTo>
                      <a:pt x="33" y="6"/>
                    </a:lnTo>
                    <a:lnTo>
                      <a:pt x="24" y="3"/>
                    </a:lnTo>
                    <a:lnTo>
                      <a:pt x="16" y="1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" name="Freeform 61">
                <a:extLst>
                  <a:ext uri="{FF2B5EF4-FFF2-40B4-BE49-F238E27FC236}">
                    <a16:creationId xmlns="" xmlns:a16="http://schemas.microsoft.com/office/drawing/2014/main" id="{59335D8D-3E57-1242-AD23-1F0310EB1D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2121"/>
                <a:ext cx="20" cy="28"/>
              </a:xfrm>
              <a:custGeom>
                <a:avLst/>
                <a:gdLst>
                  <a:gd name="T0" fmla="*/ 26 w 67"/>
                  <a:gd name="T1" fmla="*/ 18 h 86"/>
                  <a:gd name="T2" fmla="*/ 0 w 67"/>
                  <a:gd name="T3" fmla="*/ 0 h 86"/>
                  <a:gd name="T4" fmla="*/ 26 w 67"/>
                  <a:gd name="T5" fmla="*/ 0 h 86"/>
                  <a:gd name="T6" fmla="*/ 29 w 67"/>
                  <a:gd name="T7" fmla="*/ 4 h 86"/>
                  <a:gd name="T8" fmla="*/ 33 w 67"/>
                  <a:gd name="T9" fmla="*/ 8 h 86"/>
                  <a:gd name="T10" fmla="*/ 36 w 67"/>
                  <a:gd name="T11" fmla="*/ 11 h 86"/>
                  <a:gd name="T12" fmla="*/ 39 w 67"/>
                  <a:gd name="T13" fmla="*/ 14 h 86"/>
                  <a:gd name="T14" fmla="*/ 47 w 67"/>
                  <a:gd name="T15" fmla="*/ 17 h 86"/>
                  <a:gd name="T16" fmla="*/ 54 w 67"/>
                  <a:gd name="T17" fmla="*/ 18 h 86"/>
                  <a:gd name="T18" fmla="*/ 58 w 67"/>
                  <a:gd name="T19" fmla="*/ 30 h 86"/>
                  <a:gd name="T20" fmla="*/ 62 w 67"/>
                  <a:gd name="T21" fmla="*/ 40 h 86"/>
                  <a:gd name="T22" fmla="*/ 63 w 67"/>
                  <a:gd name="T23" fmla="*/ 45 h 86"/>
                  <a:gd name="T24" fmla="*/ 66 w 67"/>
                  <a:gd name="T25" fmla="*/ 50 h 86"/>
                  <a:gd name="T26" fmla="*/ 66 w 67"/>
                  <a:gd name="T27" fmla="*/ 55 h 86"/>
                  <a:gd name="T28" fmla="*/ 67 w 67"/>
                  <a:gd name="T29" fmla="*/ 61 h 86"/>
                  <a:gd name="T30" fmla="*/ 63 w 67"/>
                  <a:gd name="T31" fmla="*/ 74 h 86"/>
                  <a:gd name="T32" fmla="*/ 60 w 67"/>
                  <a:gd name="T33" fmla="*/ 86 h 86"/>
                  <a:gd name="T34" fmla="*/ 55 w 67"/>
                  <a:gd name="T35" fmla="*/ 69 h 86"/>
                  <a:gd name="T36" fmla="*/ 51 w 67"/>
                  <a:gd name="T37" fmla="*/ 54 h 86"/>
                  <a:gd name="T38" fmla="*/ 50 w 67"/>
                  <a:gd name="T39" fmla="*/ 47 h 86"/>
                  <a:gd name="T40" fmla="*/ 50 w 67"/>
                  <a:gd name="T41" fmla="*/ 41 h 86"/>
                  <a:gd name="T42" fmla="*/ 51 w 67"/>
                  <a:gd name="T43" fmla="*/ 35 h 86"/>
                  <a:gd name="T44" fmla="*/ 54 w 67"/>
                  <a:gd name="T45" fmla="*/ 30 h 86"/>
                  <a:gd name="T46" fmla="*/ 44 w 67"/>
                  <a:gd name="T47" fmla="*/ 30 h 86"/>
                  <a:gd name="T48" fmla="*/ 35 w 67"/>
                  <a:gd name="T49" fmla="*/ 29 h 86"/>
                  <a:gd name="T50" fmla="*/ 32 w 67"/>
                  <a:gd name="T51" fmla="*/ 27 h 86"/>
                  <a:gd name="T52" fmla="*/ 28 w 67"/>
                  <a:gd name="T53" fmla="*/ 25 h 86"/>
                  <a:gd name="T54" fmla="*/ 27 w 67"/>
                  <a:gd name="T55" fmla="*/ 22 h 86"/>
                  <a:gd name="T56" fmla="*/ 26 w 67"/>
                  <a:gd name="T57" fmla="*/ 18 h 8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7" h="86">
                    <a:moveTo>
                      <a:pt x="26" y="18"/>
                    </a:moveTo>
                    <a:lnTo>
                      <a:pt x="0" y="0"/>
                    </a:lnTo>
                    <a:lnTo>
                      <a:pt x="26" y="0"/>
                    </a:lnTo>
                    <a:lnTo>
                      <a:pt x="29" y="4"/>
                    </a:lnTo>
                    <a:lnTo>
                      <a:pt x="33" y="8"/>
                    </a:lnTo>
                    <a:lnTo>
                      <a:pt x="36" y="11"/>
                    </a:lnTo>
                    <a:lnTo>
                      <a:pt x="39" y="14"/>
                    </a:lnTo>
                    <a:lnTo>
                      <a:pt x="47" y="17"/>
                    </a:lnTo>
                    <a:lnTo>
                      <a:pt x="54" y="18"/>
                    </a:lnTo>
                    <a:lnTo>
                      <a:pt x="58" y="30"/>
                    </a:lnTo>
                    <a:lnTo>
                      <a:pt x="62" y="40"/>
                    </a:lnTo>
                    <a:lnTo>
                      <a:pt x="63" y="45"/>
                    </a:lnTo>
                    <a:lnTo>
                      <a:pt x="66" y="50"/>
                    </a:lnTo>
                    <a:lnTo>
                      <a:pt x="66" y="55"/>
                    </a:lnTo>
                    <a:lnTo>
                      <a:pt x="67" y="61"/>
                    </a:lnTo>
                    <a:lnTo>
                      <a:pt x="63" y="74"/>
                    </a:lnTo>
                    <a:lnTo>
                      <a:pt x="60" y="86"/>
                    </a:lnTo>
                    <a:lnTo>
                      <a:pt x="55" y="69"/>
                    </a:lnTo>
                    <a:lnTo>
                      <a:pt x="51" y="54"/>
                    </a:lnTo>
                    <a:lnTo>
                      <a:pt x="50" y="47"/>
                    </a:lnTo>
                    <a:lnTo>
                      <a:pt x="50" y="41"/>
                    </a:lnTo>
                    <a:lnTo>
                      <a:pt x="51" y="35"/>
                    </a:lnTo>
                    <a:lnTo>
                      <a:pt x="54" y="30"/>
                    </a:lnTo>
                    <a:lnTo>
                      <a:pt x="44" y="30"/>
                    </a:lnTo>
                    <a:lnTo>
                      <a:pt x="35" y="29"/>
                    </a:lnTo>
                    <a:lnTo>
                      <a:pt x="32" y="27"/>
                    </a:lnTo>
                    <a:lnTo>
                      <a:pt x="28" y="25"/>
                    </a:lnTo>
                    <a:lnTo>
                      <a:pt x="27" y="22"/>
                    </a:lnTo>
                    <a:lnTo>
                      <a:pt x="26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" name="Freeform 62">
                <a:extLst>
                  <a:ext uri="{FF2B5EF4-FFF2-40B4-BE49-F238E27FC236}">
                    <a16:creationId xmlns="" xmlns:a16="http://schemas.microsoft.com/office/drawing/2014/main" id="{63E24524-6016-6647-B8FF-766BB6C88C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1" y="2159"/>
                <a:ext cx="16" cy="28"/>
              </a:xfrm>
              <a:custGeom>
                <a:avLst/>
                <a:gdLst>
                  <a:gd name="T0" fmla="*/ 27 w 49"/>
                  <a:gd name="T1" fmla="*/ 12 h 86"/>
                  <a:gd name="T2" fmla="*/ 20 w 49"/>
                  <a:gd name="T3" fmla="*/ 6 h 86"/>
                  <a:gd name="T4" fmla="*/ 14 w 49"/>
                  <a:gd name="T5" fmla="*/ 0 h 86"/>
                  <a:gd name="T6" fmla="*/ 9 w 49"/>
                  <a:gd name="T7" fmla="*/ 5 h 86"/>
                  <a:gd name="T8" fmla="*/ 5 w 49"/>
                  <a:gd name="T9" fmla="*/ 13 h 86"/>
                  <a:gd name="T10" fmla="*/ 1 w 49"/>
                  <a:gd name="T11" fmla="*/ 21 h 86"/>
                  <a:gd name="T12" fmla="*/ 0 w 49"/>
                  <a:gd name="T13" fmla="*/ 30 h 86"/>
                  <a:gd name="T14" fmla="*/ 0 w 49"/>
                  <a:gd name="T15" fmla="*/ 36 h 86"/>
                  <a:gd name="T16" fmla="*/ 3 w 49"/>
                  <a:gd name="T17" fmla="*/ 43 h 86"/>
                  <a:gd name="T18" fmla="*/ 5 w 49"/>
                  <a:gd name="T19" fmla="*/ 50 h 86"/>
                  <a:gd name="T20" fmla="*/ 8 w 49"/>
                  <a:gd name="T21" fmla="*/ 58 h 86"/>
                  <a:gd name="T22" fmla="*/ 12 w 49"/>
                  <a:gd name="T23" fmla="*/ 66 h 86"/>
                  <a:gd name="T24" fmla="*/ 17 w 49"/>
                  <a:gd name="T25" fmla="*/ 74 h 86"/>
                  <a:gd name="T26" fmla="*/ 22 w 49"/>
                  <a:gd name="T27" fmla="*/ 80 h 86"/>
                  <a:gd name="T28" fmla="*/ 27 w 49"/>
                  <a:gd name="T29" fmla="*/ 86 h 86"/>
                  <a:gd name="T30" fmla="*/ 31 w 49"/>
                  <a:gd name="T31" fmla="*/ 79 h 86"/>
                  <a:gd name="T32" fmla="*/ 37 w 49"/>
                  <a:gd name="T33" fmla="*/ 69 h 86"/>
                  <a:gd name="T34" fmla="*/ 42 w 49"/>
                  <a:gd name="T35" fmla="*/ 57 h 86"/>
                  <a:gd name="T36" fmla="*/ 46 w 49"/>
                  <a:gd name="T37" fmla="*/ 45 h 86"/>
                  <a:gd name="T38" fmla="*/ 49 w 49"/>
                  <a:gd name="T39" fmla="*/ 39 h 86"/>
                  <a:gd name="T40" fmla="*/ 49 w 49"/>
                  <a:gd name="T41" fmla="*/ 33 h 86"/>
                  <a:gd name="T42" fmla="*/ 49 w 49"/>
                  <a:gd name="T43" fmla="*/ 26 h 86"/>
                  <a:gd name="T44" fmla="*/ 48 w 49"/>
                  <a:gd name="T45" fmla="*/ 22 h 86"/>
                  <a:gd name="T46" fmla="*/ 44 w 49"/>
                  <a:gd name="T47" fmla="*/ 18 h 86"/>
                  <a:gd name="T48" fmla="*/ 40 w 49"/>
                  <a:gd name="T49" fmla="*/ 15 h 86"/>
                  <a:gd name="T50" fmla="*/ 34 w 49"/>
                  <a:gd name="T51" fmla="*/ 13 h 86"/>
                  <a:gd name="T52" fmla="*/ 27 w 49"/>
                  <a:gd name="T53" fmla="*/ 12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9" h="86">
                    <a:moveTo>
                      <a:pt x="27" y="12"/>
                    </a:moveTo>
                    <a:lnTo>
                      <a:pt x="20" y="6"/>
                    </a:lnTo>
                    <a:lnTo>
                      <a:pt x="14" y="0"/>
                    </a:lnTo>
                    <a:lnTo>
                      <a:pt x="9" y="5"/>
                    </a:lnTo>
                    <a:lnTo>
                      <a:pt x="5" y="13"/>
                    </a:lnTo>
                    <a:lnTo>
                      <a:pt x="1" y="21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3"/>
                    </a:lnTo>
                    <a:lnTo>
                      <a:pt x="5" y="50"/>
                    </a:lnTo>
                    <a:lnTo>
                      <a:pt x="8" y="58"/>
                    </a:lnTo>
                    <a:lnTo>
                      <a:pt x="12" y="66"/>
                    </a:lnTo>
                    <a:lnTo>
                      <a:pt x="17" y="74"/>
                    </a:lnTo>
                    <a:lnTo>
                      <a:pt x="22" y="80"/>
                    </a:lnTo>
                    <a:lnTo>
                      <a:pt x="27" y="86"/>
                    </a:lnTo>
                    <a:lnTo>
                      <a:pt x="31" y="79"/>
                    </a:lnTo>
                    <a:lnTo>
                      <a:pt x="37" y="69"/>
                    </a:lnTo>
                    <a:lnTo>
                      <a:pt x="42" y="57"/>
                    </a:lnTo>
                    <a:lnTo>
                      <a:pt x="46" y="45"/>
                    </a:lnTo>
                    <a:lnTo>
                      <a:pt x="49" y="39"/>
                    </a:lnTo>
                    <a:lnTo>
                      <a:pt x="49" y="33"/>
                    </a:lnTo>
                    <a:lnTo>
                      <a:pt x="49" y="26"/>
                    </a:lnTo>
                    <a:lnTo>
                      <a:pt x="48" y="22"/>
                    </a:lnTo>
                    <a:lnTo>
                      <a:pt x="44" y="18"/>
                    </a:lnTo>
                    <a:lnTo>
                      <a:pt x="40" y="15"/>
                    </a:lnTo>
                    <a:lnTo>
                      <a:pt x="34" y="13"/>
                    </a:lnTo>
                    <a:lnTo>
                      <a:pt x="27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" name="Freeform 63">
                <a:extLst>
                  <a:ext uri="{FF2B5EF4-FFF2-40B4-BE49-F238E27FC236}">
                    <a16:creationId xmlns="" xmlns:a16="http://schemas.microsoft.com/office/drawing/2014/main" id="{72E1E6CF-7AE5-8B4E-AC66-AA372472D2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" y="2161"/>
                <a:ext cx="2" cy="4"/>
              </a:xfrm>
              <a:custGeom>
                <a:avLst/>
                <a:gdLst>
                  <a:gd name="T0" fmla="*/ 0 w 6"/>
                  <a:gd name="T1" fmla="*/ 12 h 12"/>
                  <a:gd name="T2" fmla="*/ 6 w 6"/>
                  <a:gd name="T3" fmla="*/ 0 h 12"/>
                  <a:gd name="T4" fmla="*/ 4 w 6"/>
                  <a:gd name="T5" fmla="*/ 0 h 12"/>
                  <a:gd name="T6" fmla="*/ 2 w 6"/>
                  <a:gd name="T7" fmla="*/ 2 h 12"/>
                  <a:gd name="T8" fmla="*/ 1 w 6"/>
                  <a:gd name="T9" fmla="*/ 4 h 12"/>
                  <a:gd name="T10" fmla="*/ 0 w 6"/>
                  <a:gd name="T11" fmla="*/ 6 h 12"/>
                  <a:gd name="T12" fmla="*/ 0 w 6"/>
                  <a:gd name="T13" fmla="*/ 10 h 12"/>
                  <a:gd name="T14" fmla="*/ 0 w 6"/>
                  <a:gd name="T15" fmla="*/ 1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" name="Freeform 64">
                <a:extLst>
                  <a:ext uri="{FF2B5EF4-FFF2-40B4-BE49-F238E27FC236}">
                    <a16:creationId xmlns="" xmlns:a16="http://schemas.microsoft.com/office/drawing/2014/main" id="{3D5DE3D5-9B4C-5E44-BDF9-84F0CD137B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0" y="2154"/>
                <a:ext cx="13" cy="15"/>
              </a:xfrm>
              <a:custGeom>
                <a:avLst/>
                <a:gdLst>
                  <a:gd name="T0" fmla="*/ 0 w 39"/>
                  <a:gd name="T1" fmla="*/ 0 h 48"/>
                  <a:gd name="T2" fmla="*/ 11 w 39"/>
                  <a:gd name="T3" fmla="*/ 9 h 48"/>
                  <a:gd name="T4" fmla="*/ 22 w 39"/>
                  <a:gd name="T5" fmla="*/ 17 h 48"/>
                  <a:gd name="T6" fmla="*/ 32 w 39"/>
                  <a:gd name="T7" fmla="*/ 24 h 48"/>
                  <a:gd name="T8" fmla="*/ 39 w 39"/>
                  <a:gd name="T9" fmla="*/ 30 h 48"/>
                  <a:gd name="T10" fmla="*/ 36 w 39"/>
                  <a:gd name="T11" fmla="*/ 39 h 48"/>
                  <a:gd name="T12" fmla="*/ 33 w 39"/>
                  <a:gd name="T13" fmla="*/ 48 h 48"/>
                  <a:gd name="T14" fmla="*/ 18 w 39"/>
                  <a:gd name="T15" fmla="*/ 36 h 48"/>
                  <a:gd name="T16" fmla="*/ 8 w 39"/>
                  <a:gd name="T17" fmla="*/ 26 h 48"/>
                  <a:gd name="T18" fmla="*/ 4 w 39"/>
                  <a:gd name="T19" fmla="*/ 21 h 48"/>
                  <a:gd name="T20" fmla="*/ 2 w 39"/>
                  <a:gd name="T21" fmla="*/ 15 h 48"/>
                  <a:gd name="T22" fmla="*/ 0 w 39"/>
                  <a:gd name="T23" fmla="*/ 8 h 48"/>
                  <a:gd name="T24" fmla="*/ 0 w 39"/>
                  <a:gd name="T25" fmla="*/ 0 h 4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9" h="48">
                    <a:moveTo>
                      <a:pt x="0" y="0"/>
                    </a:moveTo>
                    <a:lnTo>
                      <a:pt x="11" y="9"/>
                    </a:lnTo>
                    <a:lnTo>
                      <a:pt x="22" y="17"/>
                    </a:lnTo>
                    <a:lnTo>
                      <a:pt x="32" y="24"/>
                    </a:lnTo>
                    <a:lnTo>
                      <a:pt x="39" y="30"/>
                    </a:lnTo>
                    <a:lnTo>
                      <a:pt x="36" y="39"/>
                    </a:lnTo>
                    <a:lnTo>
                      <a:pt x="33" y="48"/>
                    </a:lnTo>
                    <a:lnTo>
                      <a:pt x="18" y="36"/>
                    </a:lnTo>
                    <a:lnTo>
                      <a:pt x="8" y="26"/>
                    </a:lnTo>
                    <a:lnTo>
                      <a:pt x="4" y="21"/>
                    </a:lnTo>
                    <a:lnTo>
                      <a:pt x="2" y="15"/>
                    </a:ln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" name="Freeform 65">
                <a:extLst>
                  <a:ext uri="{FF2B5EF4-FFF2-40B4-BE49-F238E27FC236}">
                    <a16:creationId xmlns="" xmlns:a16="http://schemas.microsoft.com/office/drawing/2014/main" id="{1EF27855-9750-FF49-8F22-DAAFB617F7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" y="2167"/>
                <a:ext cx="6" cy="14"/>
              </a:xfrm>
              <a:custGeom>
                <a:avLst/>
                <a:gdLst>
                  <a:gd name="T0" fmla="*/ 7 w 16"/>
                  <a:gd name="T1" fmla="*/ 0 h 43"/>
                  <a:gd name="T2" fmla="*/ 11 w 16"/>
                  <a:gd name="T3" fmla="*/ 9 h 43"/>
                  <a:gd name="T4" fmla="*/ 15 w 16"/>
                  <a:gd name="T5" fmla="*/ 16 h 43"/>
                  <a:gd name="T6" fmla="*/ 16 w 16"/>
                  <a:gd name="T7" fmla="*/ 22 h 43"/>
                  <a:gd name="T8" fmla="*/ 16 w 16"/>
                  <a:gd name="T9" fmla="*/ 27 h 43"/>
                  <a:gd name="T10" fmla="*/ 15 w 16"/>
                  <a:gd name="T11" fmla="*/ 31 h 43"/>
                  <a:gd name="T12" fmla="*/ 11 w 16"/>
                  <a:gd name="T13" fmla="*/ 35 h 43"/>
                  <a:gd name="T14" fmla="*/ 7 w 16"/>
                  <a:gd name="T15" fmla="*/ 39 h 43"/>
                  <a:gd name="T16" fmla="*/ 0 w 16"/>
                  <a:gd name="T17" fmla="*/ 43 h 43"/>
                  <a:gd name="T18" fmla="*/ 2 w 16"/>
                  <a:gd name="T19" fmla="*/ 28 h 43"/>
                  <a:gd name="T20" fmla="*/ 4 w 16"/>
                  <a:gd name="T21" fmla="*/ 18 h 43"/>
                  <a:gd name="T22" fmla="*/ 6 w 16"/>
                  <a:gd name="T23" fmla="*/ 9 h 43"/>
                  <a:gd name="T24" fmla="*/ 7 w 16"/>
                  <a:gd name="T25" fmla="*/ 0 h 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6" h="43">
                    <a:moveTo>
                      <a:pt x="7" y="0"/>
                    </a:moveTo>
                    <a:lnTo>
                      <a:pt x="11" y="9"/>
                    </a:lnTo>
                    <a:lnTo>
                      <a:pt x="15" y="16"/>
                    </a:lnTo>
                    <a:lnTo>
                      <a:pt x="16" y="22"/>
                    </a:lnTo>
                    <a:lnTo>
                      <a:pt x="16" y="27"/>
                    </a:lnTo>
                    <a:lnTo>
                      <a:pt x="15" y="31"/>
                    </a:lnTo>
                    <a:lnTo>
                      <a:pt x="11" y="35"/>
                    </a:lnTo>
                    <a:lnTo>
                      <a:pt x="7" y="39"/>
                    </a:lnTo>
                    <a:lnTo>
                      <a:pt x="0" y="43"/>
                    </a:lnTo>
                    <a:lnTo>
                      <a:pt x="2" y="28"/>
                    </a:lnTo>
                    <a:lnTo>
                      <a:pt x="4" y="18"/>
                    </a:lnTo>
                    <a:lnTo>
                      <a:pt x="6" y="9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" name="Freeform 66">
                <a:extLst>
                  <a:ext uri="{FF2B5EF4-FFF2-40B4-BE49-F238E27FC236}">
                    <a16:creationId xmlns="" xmlns:a16="http://schemas.microsoft.com/office/drawing/2014/main" id="{D608CF8D-4AB5-7E4E-8D0C-0883CC66F0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8" y="2190"/>
                <a:ext cx="8" cy="12"/>
              </a:xfrm>
              <a:custGeom>
                <a:avLst/>
                <a:gdLst>
                  <a:gd name="T0" fmla="*/ 24 w 24"/>
                  <a:gd name="T1" fmla="*/ 36 h 37"/>
                  <a:gd name="T2" fmla="*/ 19 w 24"/>
                  <a:gd name="T3" fmla="*/ 27 h 37"/>
                  <a:gd name="T4" fmla="*/ 15 w 24"/>
                  <a:gd name="T5" fmla="*/ 18 h 37"/>
                  <a:gd name="T6" fmla="*/ 12 w 24"/>
                  <a:gd name="T7" fmla="*/ 9 h 37"/>
                  <a:gd name="T8" fmla="*/ 11 w 24"/>
                  <a:gd name="T9" fmla="*/ 0 h 37"/>
                  <a:gd name="T10" fmla="*/ 6 w 24"/>
                  <a:gd name="T11" fmla="*/ 10 h 37"/>
                  <a:gd name="T12" fmla="*/ 3 w 24"/>
                  <a:gd name="T13" fmla="*/ 19 h 37"/>
                  <a:gd name="T14" fmla="*/ 1 w 24"/>
                  <a:gd name="T15" fmla="*/ 26 h 37"/>
                  <a:gd name="T16" fmla="*/ 0 w 24"/>
                  <a:gd name="T17" fmla="*/ 31 h 37"/>
                  <a:gd name="T18" fmla="*/ 1 w 24"/>
                  <a:gd name="T19" fmla="*/ 33 h 37"/>
                  <a:gd name="T20" fmla="*/ 2 w 24"/>
                  <a:gd name="T21" fmla="*/ 35 h 37"/>
                  <a:gd name="T22" fmla="*/ 4 w 24"/>
                  <a:gd name="T23" fmla="*/ 36 h 37"/>
                  <a:gd name="T24" fmla="*/ 6 w 24"/>
                  <a:gd name="T25" fmla="*/ 37 h 37"/>
                  <a:gd name="T26" fmla="*/ 14 w 24"/>
                  <a:gd name="T27" fmla="*/ 37 h 37"/>
                  <a:gd name="T28" fmla="*/ 24 w 24"/>
                  <a:gd name="T29" fmla="*/ 36 h 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4" h="37">
                    <a:moveTo>
                      <a:pt x="24" y="36"/>
                    </a:moveTo>
                    <a:lnTo>
                      <a:pt x="19" y="27"/>
                    </a:lnTo>
                    <a:lnTo>
                      <a:pt x="15" y="18"/>
                    </a:lnTo>
                    <a:lnTo>
                      <a:pt x="12" y="9"/>
                    </a:lnTo>
                    <a:lnTo>
                      <a:pt x="11" y="0"/>
                    </a:lnTo>
                    <a:lnTo>
                      <a:pt x="6" y="10"/>
                    </a:lnTo>
                    <a:lnTo>
                      <a:pt x="3" y="19"/>
                    </a:lnTo>
                    <a:lnTo>
                      <a:pt x="1" y="26"/>
                    </a:lnTo>
                    <a:lnTo>
                      <a:pt x="0" y="31"/>
                    </a:lnTo>
                    <a:lnTo>
                      <a:pt x="1" y="33"/>
                    </a:lnTo>
                    <a:lnTo>
                      <a:pt x="2" y="35"/>
                    </a:lnTo>
                    <a:lnTo>
                      <a:pt x="4" y="36"/>
                    </a:lnTo>
                    <a:lnTo>
                      <a:pt x="6" y="37"/>
                    </a:lnTo>
                    <a:lnTo>
                      <a:pt x="14" y="37"/>
                    </a:lnTo>
                    <a:lnTo>
                      <a:pt x="24" y="3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" name="Freeform 67">
                <a:extLst>
                  <a:ext uri="{FF2B5EF4-FFF2-40B4-BE49-F238E27FC236}">
                    <a16:creationId xmlns="" xmlns:a16="http://schemas.microsoft.com/office/drawing/2014/main" id="{209767F5-BCE9-A44D-9D42-2258B9258C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5" y="2204"/>
                <a:ext cx="11" cy="17"/>
              </a:xfrm>
              <a:custGeom>
                <a:avLst/>
                <a:gdLst>
                  <a:gd name="T0" fmla="*/ 34 w 34"/>
                  <a:gd name="T1" fmla="*/ 0 h 55"/>
                  <a:gd name="T2" fmla="*/ 34 w 34"/>
                  <a:gd name="T3" fmla="*/ 13 h 55"/>
                  <a:gd name="T4" fmla="*/ 34 w 34"/>
                  <a:gd name="T5" fmla="*/ 25 h 55"/>
                  <a:gd name="T6" fmla="*/ 33 w 34"/>
                  <a:gd name="T7" fmla="*/ 32 h 55"/>
                  <a:gd name="T8" fmla="*/ 31 w 34"/>
                  <a:gd name="T9" fmla="*/ 38 h 55"/>
                  <a:gd name="T10" fmla="*/ 29 w 34"/>
                  <a:gd name="T11" fmla="*/ 43 h 55"/>
                  <a:gd name="T12" fmla="*/ 24 w 34"/>
                  <a:gd name="T13" fmla="*/ 47 h 55"/>
                  <a:gd name="T14" fmla="*/ 20 w 34"/>
                  <a:gd name="T15" fmla="*/ 51 h 55"/>
                  <a:gd name="T16" fmla="*/ 14 w 34"/>
                  <a:gd name="T17" fmla="*/ 53 h 55"/>
                  <a:gd name="T18" fmla="*/ 8 w 34"/>
                  <a:gd name="T19" fmla="*/ 55 h 55"/>
                  <a:gd name="T20" fmla="*/ 0 w 34"/>
                  <a:gd name="T21" fmla="*/ 55 h 55"/>
                  <a:gd name="T22" fmla="*/ 9 w 34"/>
                  <a:gd name="T23" fmla="*/ 36 h 55"/>
                  <a:gd name="T24" fmla="*/ 14 w 34"/>
                  <a:gd name="T25" fmla="*/ 21 h 55"/>
                  <a:gd name="T26" fmla="*/ 18 w 34"/>
                  <a:gd name="T27" fmla="*/ 16 h 55"/>
                  <a:gd name="T28" fmla="*/ 22 w 34"/>
                  <a:gd name="T29" fmla="*/ 10 h 55"/>
                  <a:gd name="T30" fmla="*/ 28 w 34"/>
                  <a:gd name="T31" fmla="*/ 5 h 55"/>
                  <a:gd name="T32" fmla="*/ 34 w 34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55">
                    <a:moveTo>
                      <a:pt x="34" y="0"/>
                    </a:moveTo>
                    <a:lnTo>
                      <a:pt x="34" y="13"/>
                    </a:lnTo>
                    <a:lnTo>
                      <a:pt x="34" y="25"/>
                    </a:lnTo>
                    <a:lnTo>
                      <a:pt x="33" y="32"/>
                    </a:lnTo>
                    <a:lnTo>
                      <a:pt x="31" y="38"/>
                    </a:lnTo>
                    <a:lnTo>
                      <a:pt x="29" y="43"/>
                    </a:lnTo>
                    <a:lnTo>
                      <a:pt x="24" y="47"/>
                    </a:lnTo>
                    <a:lnTo>
                      <a:pt x="20" y="51"/>
                    </a:lnTo>
                    <a:lnTo>
                      <a:pt x="14" y="53"/>
                    </a:lnTo>
                    <a:lnTo>
                      <a:pt x="8" y="55"/>
                    </a:lnTo>
                    <a:lnTo>
                      <a:pt x="0" y="55"/>
                    </a:lnTo>
                    <a:lnTo>
                      <a:pt x="9" y="36"/>
                    </a:lnTo>
                    <a:lnTo>
                      <a:pt x="14" y="21"/>
                    </a:lnTo>
                    <a:lnTo>
                      <a:pt x="18" y="16"/>
                    </a:lnTo>
                    <a:lnTo>
                      <a:pt x="22" y="10"/>
                    </a:lnTo>
                    <a:lnTo>
                      <a:pt x="28" y="5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" name="Freeform 68">
                <a:extLst>
                  <a:ext uri="{FF2B5EF4-FFF2-40B4-BE49-F238E27FC236}">
                    <a16:creationId xmlns="" xmlns:a16="http://schemas.microsoft.com/office/drawing/2014/main" id="{6396F8FD-F054-2D4F-86D2-7EB7FED604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5" y="2215"/>
                <a:ext cx="11" cy="4"/>
              </a:xfrm>
              <a:custGeom>
                <a:avLst/>
                <a:gdLst>
                  <a:gd name="T0" fmla="*/ 0 w 33"/>
                  <a:gd name="T1" fmla="*/ 0 h 12"/>
                  <a:gd name="T2" fmla="*/ 2 w 33"/>
                  <a:gd name="T3" fmla="*/ 4 h 12"/>
                  <a:gd name="T4" fmla="*/ 6 w 33"/>
                  <a:gd name="T5" fmla="*/ 7 h 12"/>
                  <a:gd name="T6" fmla="*/ 10 w 33"/>
                  <a:gd name="T7" fmla="*/ 9 h 12"/>
                  <a:gd name="T8" fmla="*/ 14 w 33"/>
                  <a:gd name="T9" fmla="*/ 11 h 12"/>
                  <a:gd name="T10" fmla="*/ 23 w 33"/>
                  <a:gd name="T11" fmla="*/ 12 h 12"/>
                  <a:gd name="T12" fmla="*/ 33 w 33"/>
                  <a:gd name="T13" fmla="*/ 12 h 12"/>
                  <a:gd name="T14" fmla="*/ 28 w 33"/>
                  <a:gd name="T15" fmla="*/ 8 h 12"/>
                  <a:gd name="T16" fmla="*/ 19 w 33"/>
                  <a:gd name="T17" fmla="*/ 4 h 12"/>
                  <a:gd name="T18" fmla="*/ 10 w 33"/>
                  <a:gd name="T19" fmla="*/ 1 h 12"/>
                  <a:gd name="T20" fmla="*/ 0 w 33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3" h="12">
                    <a:moveTo>
                      <a:pt x="0" y="0"/>
                    </a:moveTo>
                    <a:lnTo>
                      <a:pt x="2" y="4"/>
                    </a:lnTo>
                    <a:lnTo>
                      <a:pt x="6" y="7"/>
                    </a:lnTo>
                    <a:lnTo>
                      <a:pt x="10" y="9"/>
                    </a:lnTo>
                    <a:lnTo>
                      <a:pt x="14" y="11"/>
                    </a:lnTo>
                    <a:lnTo>
                      <a:pt x="23" y="12"/>
                    </a:lnTo>
                    <a:lnTo>
                      <a:pt x="33" y="12"/>
                    </a:lnTo>
                    <a:lnTo>
                      <a:pt x="28" y="8"/>
                    </a:lnTo>
                    <a:lnTo>
                      <a:pt x="19" y="4"/>
                    </a:lnTo>
                    <a:lnTo>
                      <a:pt x="1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5" name="Freeform 69">
              <a:extLst>
                <a:ext uri="{FF2B5EF4-FFF2-40B4-BE49-F238E27FC236}">
                  <a16:creationId xmlns="" xmlns:a16="http://schemas.microsoft.com/office/drawing/2014/main" id="{2A59E6ED-9A01-144C-AA94-AB68A2083A25}"/>
                </a:ext>
              </a:extLst>
            </p:cNvPr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7905750" y="4244975"/>
              <a:ext cx="12700" cy="57150"/>
            </a:xfrm>
            <a:custGeom>
              <a:avLst/>
              <a:gdLst>
                <a:gd name="T0" fmla="*/ 0 w 33"/>
                <a:gd name="T1" fmla="*/ 62 h 62"/>
                <a:gd name="T2" fmla="*/ 0 w 33"/>
                <a:gd name="T3" fmla="*/ 53 h 62"/>
                <a:gd name="T4" fmla="*/ 0 w 33"/>
                <a:gd name="T5" fmla="*/ 45 h 62"/>
                <a:gd name="T6" fmla="*/ 0 w 33"/>
                <a:gd name="T7" fmla="*/ 37 h 62"/>
                <a:gd name="T8" fmla="*/ 0 w 33"/>
                <a:gd name="T9" fmla="*/ 31 h 62"/>
                <a:gd name="T10" fmla="*/ 0 w 33"/>
                <a:gd name="T11" fmla="*/ 26 h 62"/>
                <a:gd name="T12" fmla="*/ 2 w 33"/>
                <a:gd name="T13" fmla="*/ 22 h 62"/>
                <a:gd name="T14" fmla="*/ 4 w 33"/>
                <a:gd name="T15" fmla="*/ 17 h 62"/>
                <a:gd name="T16" fmla="*/ 8 w 33"/>
                <a:gd name="T17" fmla="*/ 13 h 62"/>
                <a:gd name="T18" fmla="*/ 14 w 33"/>
                <a:gd name="T19" fmla="*/ 6 h 62"/>
                <a:gd name="T20" fmla="*/ 20 w 33"/>
                <a:gd name="T21" fmla="*/ 0 h 62"/>
                <a:gd name="T22" fmla="*/ 26 w 33"/>
                <a:gd name="T23" fmla="*/ 6 h 62"/>
                <a:gd name="T24" fmla="*/ 33 w 33"/>
                <a:gd name="T25" fmla="*/ 13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" h="62">
                  <a:moveTo>
                    <a:pt x="0" y="62"/>
                  </a:moveTo>
                  <a:lnTo>
                    <a:pt x="0" y="53"/>
                  </a:lnTo>
                  <a:lnTo>
                    <a:pt x="0" y="45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4" y="17"/>
                  </a:lnTo>
                  <a:lnTo>
                    <a:pt x="8" y="13"/>
                  </a:lnTo>
                  <a:lnTo>
                    <a:pt x="14" y="6"/>
                  </a:lnTo>
                  <a:lnTo>
                    <a:pt x="20" y="0"/>
                  </a:lnTo>
                  <a:lnTo>
                    <a:pt x="26" y="6"/>
                  </a:lnTo>
                  <a:lnTo>
                    <a:pt x="33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70">
              <a:extLst>
                <a:ext uri="{FF2B5EF4-FFF2-40B4-BE49-F238E27FC236}">
                  <a16:creationId xmlns="" xmlns:a16="http://schemas.microsoft.com/office/drawing/2014/main" id="{88680A03-00AA-2B4F-9EA5-C4706423F4CE}"/>
                </a:ext>
              </a:extLst>
            </p:cNvPr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7915275" y="4335463"/>
              <a:ext cx="9525" cy="58737"/>
            </a:xfrm>
            <a:custGeom>
              <a:avLst/>
              <a:gdLst>
                <a:gd name="T0" fmla="*/ 0 w 26"/>
                <a:gd name="T1" fmla="*/ 18 h 18"/>
                <a:gd name="T2" fmla="*/ 0 w 26"/>
                <a:gd name="T3" fmla="*/ 0 h 18"/>
                <a:gd name="T4" fmla="*/ 26 w 26"/>
                <a:gd name="T5" fmla="*/ 0 h 18"/>
                <a:gd name="T6" fmla="*/ 6 w 26"/>
                <a:gd name="T7" fmla="*/ 12 h 18"/>
                <a:gd name="T8" fmla="*/ 6 w 26"/>
                <a:gd name="T9" fmla="*/ 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8">
                  <a:moveTo>
                    <a:pt x="0" y="18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6" y="12"/>
                  </a:lnTo>
                  <a:lnTo>
                    <a:pt x="6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71">
              <a:extLst>
                <a:ext uri="{FF2B5EF4-FFF2-40B4-BE49-F238E27FC236}">
                  <a16:creationId xmlns="" xmlns:a16="http://schemas.microsoft.com/office/drawing/2014/main" id="{A0638B0B-E920-794A-904B-24A5AC7E9C8F}"/>
                </a:ext>
              </a:extLst>
            </p:cNvPr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8029575" y="4244975"/>
              <a:ext cx="77788" cy="130175"/>
            </a:xfrm>
            <a:custGeom>
              <a:avLst/>
              <a:gdLst>
                <a:gd name="T0" fmla="*/ 180 w 180"/>
                <a:gd name="T1" fmla="*/ 222 h 240"/>
                <a:gd name="T2" fmla="*/ 175 w 180"/>
                <a:gd name="T3" fmla="*/ 223 h 240"/>
                <a:gd name="T4" fmla="*/ 171 w 180"/>
                <a:gd name="T5" fmla="*/ 223 h 240"/>
                <a:gd name="T6" fmla="*/ 167 w 180"/>
                <a:gd name="T7" fmla="*/ 225 h 240"/>
                <a:gd name="T8" fmla="*/ 164 w 180"/>
                <a:gd name="T9" fmla="*/ 227 h 240"/>
                <a:gd name="T10" fmla="*/ 158 w 180"/>
                <a:gd name="T11" fmla="*/ 232 h 240"/>
                <a:gd name="T12" fmla="*/ 153 w 180"/>
                <a:gd name="T13" fmla="*/ 240 h 240"/>
                <a:gd name="T14" fmla="*/ 140 w 180"/>
                <a:gd name="T15" fmla="*/ 232 h 240"/>
                <a:gd name="T16" fmla="*/ 131 w 180"/>
                <a:gd name="T17" fmla="*/ 223 h 240"/>
                <a:gd name="T18" fmla="*/ 123 w 180"/>
                <a:gd name="T19" fmla="*/ 214 h 240"/>
                <a:gd name="T20" fmla="*/ 118 w 180"/>
                <a:gd name="T21" fmla="*/ 206 h 240"/>
                <a:gd name="T22" fmla="*/ 112 w 180"/>
                <a:gd name="T23" fmla="*/ 195 h 240"/>
                <a:gd name="T24" fmla="*/ 106 w 180"/>
                <a:gd name="T25" fmla="*/ 185 h 240"/>
                <a:gd name="T26" fmla="*/ 98 w 180"/>
                <a:gd name="T27" fmla="*/ 174 h 240"/>
                <a:gd name="T28" fmla="*/ 87 w 180"/>
                <a:gd name="T29" fmla="*/ 161 h 240"/>
                <a:gd name="T30" fmla="*/ 82 w 180"/>
                <a:gd name="T31" fmla="*/ 153 h 240"/>
                <a:gd name="T32" fmla="*/ 75 w 180"/>
                <a:gd name="T33" fmla="*/ 146 h 240"/>
                <a:gd name="T34" fmla="*/ 70 w 180"/>
                <a:gd name="T35" fmla="*/ 139 h 240"/>
                <a:gd name="T36" fmla="*/ 62 w 180"/>
                <a:gd name="T37" fmla="*/ 133 h 240"/>
                <a:gd name="T38" fmla="*/ 48 w 180"/>
                <a:gd name="T39" fmla="*/ 121 h 240"/>
                <a:gd name="T40" fmla="*/ 33 w 180"/>
                <a:gd name="T41" fmla="*/ 110 h 240"/>
                <a:gd name="T42" fmla="*/ 27 w 180"/>
                <a:gd name="T43" fmla="*/ 104 h 240"/>
                <a:gd name="T44" fmla="*/ 21 w 180"/>
                <a:gd name="T45" fmla="*/ 98 h 240"/>
                <a:gd name="T46" fmla="*/ 15 w 180"/>
                <a:gd name="T47" fmla="*/ 92 h 240"/>
                <a:gd name="T48" fmla="*/ 10 w 180"/>
                <a:gd name="T49" fmla="*/ 84 h 240"/>
                <a:gd name="T50" fmla="*/ 6 w 180"/>
                <a:gd name="T51" fmla="*/ 77 h 240"/>
                <a:gd name="T52" fmla="*/ 4 w 180"/>
                <a:gd name="T53" fmla="*/ 68 h 240"/>
                <a:gd name="T54" fmla="*/ 1 w 180"/>
                <a:gd name="T55" fmla="*/ 60 h 240"/>
                <a:gd name="T56" fmla="*/ 0 w 180"/>
                <a:gd name="T57" fmla="*/ 50 h 240"/>
                <a:gd name="T58" fmla="*/ 0 w 180"/>
                <a:gd name="T59" fmla="*/ 35 h 240"/>
                <a:gd name="T60" fmla="*/ 0 w 180"/>
                <a:gd name="T61" fmla="*/ 25 h 240"/>
                <a:gd name="T62" fmla="*/ 0 w 180"/>
                <a:gd name="T63" fmla="*/ 15 h 240"/>
                <a:gd name="T64" fmla="*/ 0 w 180"/>
                <a:gd name="T65" fmla="*/ 0 h 240"/>
                <a:gd name="T66" fmla="*/ 10 w 180"/>
                <a:gd name="T67" fmla="*/ 8 h 240"/>
                <a:gd name="T68" fmla="*/ 19 w 180"/>
                <a:gd name="T69" fmla="*/ 17 h 240"/>
                <a:gd name="T70" fmla="*/ 27 w 180"/>
                <a:gd name="T71" fmla="*/ 27 h 240"/>
                <a:gd name="T72" fmla="*/ 34 w 180"/>
                <a:gd name="T73" fmla="*/ 38 h 240"/>
                <a:gd name="T74" fmla="*/ 41 w 180"/>
                <a:gd name="T75" fmla="*/ 48 h 240"/>
                <a:gd name="T76" fmla="*/ 46 w 180"/>
                <a:gd name="T77" fmla="*/ 58 h 240"/>
                <a:gd name="T78" fmla="*/ 51 w 180"/>
                <a:gd name="T79" fmla="*/ 66 h 240"/>
                <a:gd name="T80" fmla="*/ 54 w 180"/>
                <a:gd name="T81" fmla="*/ 74 h 240"/>
                <a:gd name="T82" fmla="*/ 60 w 180"/>
                <a:gd name="T83" fmla="*/ 86 h 240"/>
                <a:gd name="T84" fmla="*/ 66 w 180"/>
                <a:gd name="T85" fmla="*/ 98 h 240"/>
                <a:gd name="T86" fmla="*/ 74 w 180"/>
                <a:gd name="T87" fmla="*/ 107 h 240"/>
                <a:gd name="T88" fmla="*/ 82 w 180"/>
                <a:gd name="T89" fmla="*/ 116 h 240"/>
                <a:gd name="T90" fmla="*/ 100 w 180"/>
                <a:gd name="T91" fmla="*/ 133 h 240"/>
                <a:gd name="T92" fmla="*/ 119 w 180"/>
                <a:gd name="T93" fmla="*/ 149 h 240"/>
                <a:gd name="T94" fmla="*/ 139 w 180"/>
                <a:gd name="T95" fmla="*/ 164 h 240"/>
                <a:gd name="T96" fmla="*/ 155 w 180"/>
                <a:gd name="T97" fmla="*/ 180 h 240"/>
                <a:gd name="T98" fmla="*/ 163 w 180"/>
                <a:gd name="T99" fmla="*/ 189 h 240"/>
                <a:gd name="T100" fmla="*/ 169 w 180"/>
                <a:gd name="T101" fmla="*/ 199 h 240"/>
                <a:gd name="T102" fmla="*/ 175 w 180"/>
                <a:gd name="T103" fmla="*/ 210 h 240"/>
                <a:gd name="T104" fmla="*/ 180 w 180"/>
                <a:gd name="T105" fmla="*/ 222 h 2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80" h="240">
                  <a:moveTo>
                    <a:pt x="180" y="222"/>
                  </a:moveTo>
                  <a:lnTo>
                    <a:pt x="175" y="223"/>
                  </a:lnTo>
                  <a:lnTo>
                    <a:pt x="171" y="223"/>
                  </a:lnTo>
                  <a:lnTo>
                    <a:pt x="167" y="225"/>
                  </a:lnTo>
                  <a:lnTo>
                    <a:pt x="164" y="227"/>
                  </a:lnTo>
                  <a:lnTo>
                    <a:pt x="158" y="232"/>
                  </a:lnTo>
                  <a:lnTo>
                    <a:pt x="153" y="240"/>
                  </a:lnTo>
                  <a:lnTo>
                    <a:pt x="140" y="232"/>
                  </a:lnTo>
                  <a:lnTo>
                    <a:pt x="131" y="223"/>
                  </a:lnTo>
                  <a:lnTo>
                    <a:pt x="123" y="214"/>
                  </a:lnTo>
                  <a:lnTo>
                    <a:pt x="118" y="206"/>
                  </a:lnTo>
                  <a:lnTo>
                    <a:pt x="112" y="195"/>
                  </a:lnTo>
                  <a:lnTo>
                    <a:pt x="106" y="185"/>
                  </a:lnTo>
                  <a:lnTo>
                    <a:pt x="98" y="174"/>
                  </a:lnTo>
                  <a:lnTo>
                    <a:pt x="87" y="161"/>
                  </a:lnTo>
                  <a:lnTo>
                    <a:pt x="82" y="153"/>
                  </a:lnTo>
                  <a:lnTo>
                    <a:pt x="75" y="146"/>
                  </a:lnTo>
                  <a:lnTo>
                    <a:pt x="70" y="139"/>
                  </a:lnTo>
                  <a:lnTo>
                    <a:pt x="62" y="133"/>
                  </a:lnTo>
                  <a:lnTo>
                    <a:pt x="48" y="121"/>
                  </a:lnTo>
                  <a:lnTo>
                    <a:pt x="33" y="110"/>
                  </a:lnTo>
                  <a:lnTo>
                    <a:pt x="27" y="104"/>
                  </a:lnTo>
                  <a:lnTo>
                    <a:pt x="21" y="98"/>
                  </a:lnTo>
                  <a:lnTo>
                    <a:pt x="15" y="92"/>
                  </a:lnTo>
                  <a:lnTo>
                    <a:pt x="10" y="84"/>
                  </a:lnTo>
                  <a:lnTo>
                    <a:pt x="6" y="77"/>
                  </a:lnTo>
                  <a:lnTo>
                    <a:pt x="4" y="68"/>
                  </a:lnTo>
                  <a:lnTo>
                    <a:pt x="1" y="60"/>
                  </a:lnTo>
                  <a:lnTo>
                    <a:pt x="0" y="50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10" y="8"/>
                  </a:lnTo>
                  <a:lnTo>
                    <a:pt x="19" y="17"/>
                  </a:lnTo>
                  <a:lnTo>
                    <a:pt x="27" y="27"/>
                  </a:lnTo>
                  <a:lnTo>
                    <a:pt x="34" y="38"/>
                  </a:lnTo>
                  <a:lnTo>
                    <a:pt x="41" y="48"/>
                  </a:lnTo>
                  <a:lnTo>
                    <a:pt x="46" y="58"/>
                  </a:lnTo>
                  <a:lnTo>
                    <a:pt x="51" y="66"/>
                  </a:lnTo>
                  <a:lnTo>
                    <a:pt x="54" y="74"/>
                  </a:lnTo>
                  <a:lnTo>
                    <a:pt x="60" y="86"/>
                  </a:lnTo>
                  <a:lnTo>
                    <a:pt x="66" y="98"/>
                  </a:lnTo>
                  <a:lnTo>
                    <a:pt x="74" y="107"/>
                  </a:lnTo>
                  <a:lnTo>
                    <a:pt x="82" y="116"/>
                  </a:lnTo>
                  <a:lnTo>
                    <a:pt x="100" y="133"/>
                  </a:lnTo>
                  <a:lnTo>
                    <a:pt x="119" y="149"/>
                  </a:lnTo>
                  <a:lnTo>
                    <a:pt x="139" y="164"/>
                  </a:lnTo>
                  <a:lnTo>
                    <a:pt x="155" y="180"/>
                  </a:lnTo>
                  <a:lnTo>
                    <a:pt x="163" y="189"/>
                  </a:lnTo>
                  <a:lnTo>
                    <a:pt x="169" y="199"/>
                  </a:lnTo>
                  <a:lnTo>
                    <a:pt x="175" y="210"/>
                  </a:lnTo>
                  <a:lnTo>
                    <a:pt x="180" y="22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72">
              <a:extLst>
                <a:ext uri="{FF2B5EF4-FFF2-40B4-BE49-F238E27FC236}">
                  <a16:creationId xmlns="" xmlns:a16="http://schemas.microsoft.com/office/drawing/2014/main" id="{14DC5AAE-749C-E64E-9BAB-6B5602E39C75}"/>
                </a:ext>
              </a:extLst>
            </p:cNvPr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8029575" y="4217988"/>
              <a:ext cx="14288" cy="57150"/>
            </a:xfrm>
            <a:custGeom>
              <a:avLst/>
              <a:gdLst>
                <a:gd name="T0" fmla="*/ 0 w 27"/>
                <a:gd name="T1" fmla="*/ 0 h 30"/>
                <a:gd name="T2" fmla="*/ 1 w 27"/>
                <a:gd name="T3" fmla="*/ 5 h 30"/>
                <a:gd name="T4" fmla="*/ 3 w 27"/>
                <a:gd name="T5" fmla="*/ 11 h 30"/>
                <a:gd name="T6" fmla="*/ 4 w 27"/>
                <a:gd name="T7" fmla="*/ 14 h 30"/>
                <a:gd name="T8" fmla="*/ 4 w 27"/>
                <a:gd name="T9" fmla="*/ 19 h 30"/>
                <a:gd name="T10" fmla="*/ 3 w 27"/>
                <a:gd name="T11" fmla="*/ 24 h 30"/>
                <a:gd name="T12" fmla="*/ 0 w 27"/>
                <a:gd name="T13" fmla="*/ 30 h 30"/>
                <a:gd name="T14" fmla="*/ 17 w 27"/>
                <a:gd name="T15" fmla="*/ 27 h 30"/>
                <a:gd name="T16" fmla="*/ 27 w 27"/>
                <a:gd name="T17" fmla="*/ 24 h 30"/>
                <a:gd name="T18" fmla="*/ 23 w 27"/>
                <a:gd name="T19" fmla="*/ 20 h 30"/>
                <a:gd name="T20" fmla="*/ 17 w 27"/>
                <a:gd name="T21" fmla="*/ 12 h 30"/>
                <a:gd name="T22" fmla="*/ 11 w 27"/>
                <a:gd name="T23" fmla="*/ 8 h 30"/>
                <a:gd name="T24" fmla="*/ 7 w 27"/>
                <a:gd name="T25" fmla="*/ 4 h 30"/>
                <a:gd name="T26" fmla="*/ 4 w 27"/>
                <a:gd name="T27" fmla="*/ 1 h 30"/>
                <a:gd name="T28" fmla="*/ 0 w 27"/>
                <a:gd name="T29" fmla="*/ 0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7" h="30">
                  <a:moveTo>
                    <a:pt x="0" y="0"/>
                  </a:moveTo>
                  <a:lnTo>
                    <a:pt x="1" y="5"/>
                  </a:lnTo>
                  <a:lnTo>
                    <a:pt x="3" y="11"/>
                  </a:lnTo>
                  <a:lnTo>
                    <a:pt x="4" y="14"/>
                  </a:lnTo>
                  <a:lnTo>
                    <a:pt x="4" y="19"/>
                  </a:lnTo>
                  <a:lnTo>
                    <a:pt x="3" y="24"/>
                  </a:lnTo>
                  <a:lnTo>
                    <a:pt x="0" y="30"/>
                  </a:lnTo>
                  <a:lnTo>
                    <a:pt x="17" y="27"/>
                  </a:lnTo>
                  <a:lnTo>
                    <a:pt x="27" y="24"/>
                  </a:lnTo>
                  <a:lnTo>
                    <a:pt x="23" y="20"/>
                  </a:lnTo>
                  <a:lnTo>
                    <a:pt x="17" y="12"/>
                  </a:lnTo>
                  <a:lnTo>
                    <a:pt x="11" y="8"/>
                  </a:lnTo>
                  <a:lnTo>
                    <a:pt x="7" y="4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9" name="Group 73">
              <a:extLst>
                <a:ext uri="{FF2B5EF4-FFF2-40B4-BE49-F238E27FC236}">
                  <a16:creationId xmlns="" xmlns:a16="http://schemas.microsoft.com/office/drawing/2014/main" id="{117582A9-31F7-5741-B325-1DA37A4C3ACC}"/>
                </a:ext>
              </a:extLst>
            </p:cNvPr>
            <p:cNvGrpSpPr>
              <a:grpSpLocks/>
            </p:cNvGrpSpPr>
            <p:nvPr>
              <p:custDataLst>
                <p:tags r:id="rId56"/>
              </p:custDataLst>
            </p:nvPr>
          </p:nvGrpSpPr>
          <p:grpSpPr bwMode="auto">
            <a:xfrm>
              <a:off x="7720013" y="4738688"/>
              <a:ext cx="458787" cy="404812"/>
              <a:chOff x="5372" y="3323"/>
              <a:chExt cx="341" cy="253"/>
            </a:xfrm>
          </p:grpSpPr>
          <p:sp>
            <p:nvSpPr>
              <p:cNvPr id="559" name="Freeform 74">
                <a:extLst>
                  <a:ext uri="{FF2B5EF4-FFF2-40B4-BE49-F238E27FC236}">
                    <a16:creationId xmlns="" xmlns:a16="http://schemas.microsoft.com/office/drawing/2014/main" id="{23388CA7-C413-E248-91BD-44F383F335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2" y="3565"/>
                <a:ext cx="16" cy="11"/>
              </a:xfrm>
              <a:custGeom>
                <a:avLst/>
                <a:gdLst>
                  <a:gd name="T0" fmla="*/ 0 w 53"/>
                  <a:gd name="T1" fmla="*/ 31 h 33"/>
                  <a:gd name="T2" fmla="*/ 4 w 53"/>
                  <a:gd name="T3" fmla="*/ 26 h 33"/>
                  <a:gd name="T4" fmla="*/ 8 w 53"/>
                  <a:gd name="T5" fmla="*/ 21 h 33"/>
                  <a:gd name="T6" fmla="*/ 15 w 53"/>
                  <a:gd name="T7" fmla="*/ 16 h 33"/>
                  <a:gd name="T8" fmla="*/ 21 w 53"/>
                  <a:gd name="T9" fmla="*/ 11 h 33"/>
                  <a:gd name="T10" fmla="*/ 29 w 53"/>
                  <a:gd name="T11" fmla="*/ 7 h 33"/>
                  <a:gd name="T12" fmla="*/ 38 w 53"/>
                  <a:gd name="T13" fmla="*/ 3 h 33"/>
                  <a:gd name="T14" fmla="*/ 45 w 53"/>
                  <a:gd name="T15" fmla="*/ 1 h 33"/>
                  <a:gd name="T16" fmla="*/ 53 w 53"/>
                  <a:gd name="T17" fmla="*/ 0 h 33"/>
                  <a:gd name="T18" fmla="*/ 53 w 53"/>
                  <a:gd name="T19" fmla="*/ 18 h 33"/>
                  <a:gd name="T20" fmla="*/ 38 w 53"/>
                  <a:gd name="T21" fmla="*/ 24 h 33"/>
                  <a:gd name="T22" fmla="*/ 27 w 53"/>
                  <a:gd name="T23" fmla="*/ 30 h 33"/>
                  <a:gd name="T24" fmla="*/ 21 w 53"/>
                  <a:gd name="T25" fmla="*/ 32 h 33"/>
                  <a:gd name="T26" fmla="*/ 16 w 53"/>
                  <a:gd name="T27" fmla="*/ 33 h 33"/>
                  <a:gd name="T28" fmla="*/ 9 w 53"/>
                  <a:gd name="T29" fmla="*/ 33 h 33"/>
                  <a:gd name="T30" fmla="*/ 0 w 53"/>
                  <a:gd name="T31" fmla="*/ 31 h 3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3" h="33">
                    <a:moveTo>
                      <a:pt x="0" y="31"/>
                    </a:moveTo>
                    <a:lnTo>
                      <a:pt x="4" y="26"/>
                    </a:lnTo>
                    <a:lnTo>
                      <a:pt x="8" y="21"/>
                    </a:lnTo>
                    <a:lnTo>
                      <a:pt x="15" y="16"/>
                    </a:lnTo>
                    <a:lnTo>
                      <a:pt x="21" y="11"/>
                    </a:lnTo>
                    <a:lnTo>
                      <a:pt x="29" y="7"/>
                    </a:lnTo>
                    <a:lnTo>
                      <a:pt x="38" y="3"/>
                    </a:lnTo>
                    <a:lnTo>
                      <a:pt x="45" y="1"/>
                    </a:lnTo>
                    <a:lnTo>
                      <a:pt x="53" y="0"/>
                    </a:lnTo>
                    <a:lnTo>
                      <a:pt x="53" y="18"/>
                    </a:lnTo>
                    <a:lnTo>
                      <a:pt x="38" y="24"/>
                    </a:lnTo>
                    <a:lnTo>
                      <a:pt x="27" y="30"/>
                    </a:lnTo>
                    <a:lnTo>
                      <a:pt x="21" y="32"/>
                    </a:lnTo>
                    <a:lnTo>
                      <a:pt x="16" y="33"/>
                    </a:lnTo>
                    <a:lnTo>
                      <a:pt x="9" y="33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0" name="Freeform 75">
                <a:extLst>
                  <a:ext uri="{FF2B5EF4-FFF2-40B4-BE49-F238E27FC236}">
                    <a16:creationId xmlns="" xmlns:a16="http://schemas.microsoft.com/office/drawing/2014/main" id="{F5C821A1-0971-3448-9633-D5104D0B84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9" y="3446"/>
                <a:ext cx="202" cy="117"/>
              </a:xfrm>
              <a:custGeom>
                <a:avLst/>
                <a:gdLst>
                  <a:gd name="T0" fmla="*/ 24 w 631"/>
                  <a:gd name="T1" fmla="*/ 296 h 358"/>
                  <a:gd name="T2" fmla="*/ 50 w 631"/>
                  <a:gd name="T3" fmla="*/ 290 h 358"/>
                  <a:gd name="T4" fmla="*/ 65 w 631"/>
                  <a:gd name="T5" fmla="*/ 277 h 358"/>
                  <a:gd name="T6" fmla="*/ 79 w 631"/>
                  <a:gd name="T7" fmla="*/ 253 h 358"/>
                  <a:gd name="T8" fmla="*/ 100 w 631"/>
                  <a:gd name="T9" fmla="*/ 256 h 358"/>
                  <a:gd name="T10" fmla="*/ 126 w 631"/>
                  <a:gd name="T11" fmla="*/ 253 h 358"/>
                  <a:gd name="T12" fmla="*/ 141 w 631"/>
                  <a:gd name="T13" fmla="*/ 247 h 358"/>
                  <a:gd name="T14" fmla="*/ 162 w 631"/>
                  <a:gd name="T15" fmla="*/ 229 h 358"/>
                  <a:gd name="T16" fmla="*/ 180 w 631"/>
                  <a:gd name="T17" fmla="*/ 208 h 358"/>
                  <a:gd name="T18" fmla="*/ 211 w 631"/>
                  <a:gd name="T19" fmla="*/ 192 h 358"/>
                  <a:gd name="T20" fmla="*/ 260 w 631"/>
                  <a:gd name="T21" fmla="*/ 175 h 358"/>
                  <a:gd name="T22" fmla="*/ 329 w 631"/>
                  <a:gd name="T23" fmla="*/ 152 h 358"/>
                  <a:gd name="T24" fmla="*/ 361 w 631"/>
                  <a:gd name="T25" fmla="*/ 137 h 358"/>
                  <a:gd name="T26" fmla="*/ 392 w 631"/>
                  <a:gd name="T27" fmla="*/ 130 h 358"/>
                  <a:gd name="T28" fmla="*/ 406 w 631"/>
                  <a:gd name="T29" fmla="*/ 127 h 358"/>
                  <a:gd name="T30" fmla="*/ 440 w 631"/>
                  <a:gd name="T31" fmla="*/ 107 h 358"/>
                  <a:gd name="T32" fmla="*/ 469 w 631"/>
                  <a:gd name="T33" fmla="*/ 80 h 358"/>
                  <a:gd name="T34" fmla="*/ 478 w 631"/>
                  <a:gd name="T35" fmla="*/ 63 h 358"/>
                  <a:gd name="T36" fmla="*/ 504 w 631"/>
                  <a:gd name="T37" fmla="*/ 58 h 358"/>
                  <a:gd name="T38" fmla="*/ 537 w 631"/>
                  <a:gd name="T39" fmla="*/ 36 h 358"/>
                  <a:gd name="T40" fmla="*/ 568 w 631"/>
                  <a:gd name="T41" fmla="*/ 11 h 358"/>
                  <a:gd name="T42" fmla="*/ 591 w 631"/>
                  <a:gd name="T43" fmla="*/ 0 h 358"/>
                  <a:gd name="T44" fmla="*/ 602 w 631"/>
                  <a:gd name="T45" fmla="*/ 22 h 358"/>
                  <a:gd name="T46" fmla="*/ 617 w 631"/>
                  <a:gd name="T47" fmla="*/ 30 h 358"/>
                  <a:gd name="T48" fmla="*/ 625 w 631"/>
                  <a:gd name="T49" fmla="*/ 46 h 358"/>
                  <a:gd name="T50" fmla="*/ 601 w 631"/>
                  <a:gd name="T51" fmla="*/ 88 h 358"/>
                  <a:gd name="T52" fmla="*/ 568 w 631"/>
                  <a:gd name="T53" fmla="*/ 125 h 358"/>
                  <a:gd name="T54" fmla="*/ 529 w 631"/>
                  <a:gd name="T55" fmla="*/ 154 h 358"/>
                  <a:gd name="T56" fmla="*/ 487 w 631"/>
                  <a:gd name="T57" fmla="*/ 173 h 358"/>
                  <a:gd name="T58" fmla="*/ 445 w 631"/>
                  <a:gd name="T59" fmla="*/ 180 h 358"/>
                  <a:gd name="T60" fmla="*/ 438 w 631"/>
                  <a:gd name="T61" fmla="*/ 197 h 358"/>
                  <a:gd name="T62" fmla="*/ 433 w 631"/>
                  <a:gd name="T63" fmla="*/ 200 h 358"/>
                  <a:gd name="T64" fmla="*/ 395 w 631"/>
                  <a:gd name="T65" fmla="*/ 199 h 358"/>
                  <a:gd name="T66" fmla="*/ 367 w 631"/>
                  <a:gd name="T67" fmla="*/ 210 h 358"/>
                  <a:gd name="T68" fmla="*/ 347 w 631"/>
                  <a:gd name="T69" fmla="*/ 212 h 358"/>
                  <a:gd name="T70" fmla="*/ 338 w 631"/>
                  <a:gd name="T71" fmla="*/ 204 h 358"/>
                  <a:gd name="T72" fmla="*/ 313 w 631"/>
                  <a:gd name="T73" fmla="*/ 241 h 358"/>
                  <a:gd name="T74" fmla="*/ 272 w 631"/>
                  <a:gd name="T75" fmla="*/ 280 h 358"/>
                  <a:gd name="T76" fmla="*/ 220 w 631"/>
                  <a:gd name="T77" fmla="*/ 315 h 358"/>
                  <a:gd name="T78" fmla="*/ 164 w 631"/>
                  <a:gd name="T79" fmla="*/ 343 h 358"/>
                  <a:gd name="T80" fmla="*/ 110 w 631"/>
                  <a:gd name="T81" fmla="*/ 357 h 358"/>
                  <a:gd name="T82" fmla="*/ 71 w 631"/>
                  <a:gd name="T83" fmla="*/ 356 h 358"/>
                  <a:gd name="T84" fmla="*/ 56 w 631"/>
                  <a:gd name="T85" fmla="*/ 348 h 358"/>
                  <a:gd name="T86" fmla="*/ 33 w 631"/>
                  <a:gd name="T87" fmla="*/ 340 h 35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631" h="358">
                    <a:moveTo>
                      <a:pt x="0" y="327"/>
                    </a:moveTo>
                    <a:lnTo>
                      <a:pt x="7" y="297"/>
                    </a:lnTo>
                    <a:lnTo>
                      <a:pt x="24" y="296"/>
                    </a:lnTo>
                    <a:lnTo>
                      <a:pt x="39" y="293"/>
                    </a:lnTo>
                    <a:lnTo>
                      <a:pt x="44" y="292"/>
                    </a:lnTo>
                    <a:lnTo>
                      <a:pt x="50" y="290"/>
                    </a:lnTo>
                    <a:lnTo>
                      <a:pt x="54" y="287"/>
                    </a:lnTo>
                    <a:lnTo>
                      <a:pt x="58" y="285"/>
                    </a:lnTo>
                    <a:lnTo>
                      <a:pt x="65" y="277"/>
                    </a:lnTo>
                    <a:lnTo>
                      <a:pt x="70" y="270"/>
                    </a:lnTo>
                    <a:lnTo>
                      <a:pt x="75" y="262"/>
                    </a:lnTo>
                    <a:lnTo>
                      <a:pt x="79" y="253"/>
                    </a:lnTo>
                    <a:lnTo>
                      <a:pt x="87" y="255"/>
                    </a:lnTo>
                    <a:lnTo>
                      <a:pt x="93" y="256"/>
                    </a:lnTo>
                    <a:lnTo>
                      <a:pt x="100" y="256"/>
                    </a:lnTo>
                    <a:lnTo>
                      <a:pt x="106" y="256"/>
                    </a:lnTo>
                    <a:lnTo>
                      <a:pt x="116" y="254"/>
                    </a:lnTo>
                    <a:lnTo>
                      <a:pt x="126" y="253"/>
                    </a:lnTo>
                    <a:lnTo>
                      <a:pt x="131" y="252"/>
                    </a:lnTo>
                    <a:lnTo>
                      <a:pt x="136" y="250"/>
                    </a:lnTo>
                    <a:lnTo>
                      <a:pt x="141" y="247"/>
                    </a:lnTo>
                    <a:lnTo>
                      <a:pt x="145" y="244"/>
                    </a:lnTo>
                    <a:lnTo>
                      <a:pt x="153" y="237"/>
                    </a:lnTo>
                    <a:lnTo>
                      <a:pt x="162" y="229"/>
                    </a:lnTo>
                    <a:lnTo>
                      <a:pt x="168" y="220"/>
                    </a:lnTo>
                    <a:lnTo>
                      <a:pt x="175" y="213"/>
                    </a:lnTo>
                    <a:lnTo>
                      <a:pt x="180" y="208"/>
                    </a:lnTo>
                    <a:lnTo>
                      <a:pt x="186" y="204"/>
                    </a:lnTo>
                    <a:lnTo>
                      <a:pt x="199" y="198"/>
                    </a:lnTo>
                    <a:lnTo>
                      <a:pt x="211" y="192"/>
                    </a:lnTo>
                    <a:lnTo>
                      <a:pt x="223" y="187"/>
                    </a:lnTo>
                    <a:lnTo>
                      <a:pt x="235" y="182"/>
                    </a:lnTo>
                    <a:lnTo>
                      <a:pt x="260" y="175"/>
                    </a:lnTo>
                    <a:lnTo>
                      <a:pt x="283" y="167"/>
                    </a:lnTo>
                    <a:lnTo>
                      <a:pt x="308" y="160"/>
                    </a:lnTo>
                    <a:lnTo>
                      <a:pt x="329" y="152"/>
                    </a:lnTo>
                    <a:lnTo>
                      <a:pt x="340" y="147"/>
                    </a:lnTo>
                    <a:lnTo>
                      <a:pt x="351" y="142"/>
                    </a:lnTo>
                    <a:lnTo>
                      <a:pt x="361" y="137"/>
                    </a:lnTo>
                    <a:lnTo>
                      <a:pt x="372" y="130"/>
                    </a:lnTo>
                    <a:lnTo>
                      <a:pt x="382" y="130"/>
                    </a:lnTo>
                    <a:lnTo>
                      <a:pt x="392" y="130"/>
                    </a:lnTo>
                    <a:lnTo>
                      <a:pt x="396" y="130"/>
                    </a:lnTo>
                    <a:lnTo>
                      <a:pt x="401" y="129"/>
                    </a:lnTo>
                    <a:lnTo>
                      <a:pt x="406" y="127"/>
                    </a:lnTo>
                    <a:lnTo>
                      <a:pt x="413" y="124"/>
                    </a:lnTo>
                    <a:lnTo>
                      <a:pt x="426" y="117"/>
                    </a:lnTo>
                    <a:lnTo>
                      <a:pt x="440" y="107"/>
                    </a:lnTo>
                    <a:lnTo>
                      <a:pt x="454" y="97"/>
                    </a:lnTo>
                    <a:lnTo>
                      <a:pt x="465" y="86"/>
                    </a:lnTo>
                    <a:lnTo>
                      <a:pt x="469" y="80"/>
                    </a:lnTo>
                    <a:lnTo>
                      <a:pt x="473" y="74"/>
                    </a:lnTo>
                    <a:lnTo>
                      <a:pt x="477" y="69"/>
                    </a:lnTo>
                    <a:lnTo>
                      <a:pt x="478" y="63"/>
                    </a:lnTo>
                    <a:lnTo>
                      <a:pt x="488" y="62"/>
                    </a:lnTo>
                    <a:lnTo>
                      <a:pt x="496" y="61"/>
                    </a:lnTo>
                    <a:lnTo>
                      <a:pt x="504" y="58"/>
                    </a:lnTo>
                    <a:lnTo>
                      <a:pt x="512" y="54"/>
                    </a:lnTo>
                    <a:lnTo>
                      <a:pt x="525" y="46"/>
                    </a:lnTo>
                    <a:lnTo>
                      <a:pt x="537" y="36"/>
                    </a:lnTo>
                    <a:lnTo>
                      <a:pt x="549" y="26"/>
                    </a:lnTo>
                    <a:lnTo>
                      <a:pt x="561" y="16"/>
                    </a:lnTo>
                    <a:lnTo>
                      <a:pt x="568" y="11"/>
                    </a:lnTo>
                    <a:lnTo>
                      <a:pt x="575" y="7"/>
                    </a:lnTo>
                    <a:lnTo>
                      <a:pt x="583" y="4"/>
                    </a:lnTo>
                    <a:lnTo>
                      <a:pt x="591" y="0"/>
                    </a:lnTo>
                    <a:lnTo>
                      <a:pt x="594" y="10"/>
                    </a:lnTo>
                    <a:lnTo>
                      <a:pt x="597" y="16"/>
                    </a:lnTo>
                    <a:lnTo>
                      <a:pt x="602" y="22"/>
                    </a:lnTo>
                    <a:lnTo>
                      <a:pt x="606" y="25"/>
                    </a:lnTo>
                    <a:lnTo>
                      <a:pt x="612" y="28"/>
                    </a:lnTo>
                    <a:lnTo>
                      <a:pt x="617" y="30"/>
                    </a:lnTo>
                    <a:lnTo>
                      <a:pt x="624" y="31"/>
                    </a:lnTo>
                    <a:lnTo>
                      <a:pt x="631" y="31"/>
                    </a:lnTo>
                    <a:lnTo>
                      <a:pt x="625" y="46"/>
                    </a:lnTo>
                    <a:lnTo>
                      <a:pt x="618" y="61"/>
                    </a:lnTo>
                    <a:lnTo>
                      <a:pt x="611" y="75"/>
                    </a:lnTo>
                    <a:lnTo>
                      <a:pt x="601" y="88"/>
                    </a:lnTo>
                    <a:lnTo>
                      <a:pt x="591" y="101"/>
                    </a:lnTo>
                    <a:lnTo>
                      <a:pt x="580" y="114"/>
                    </a:lnTo>
                    <a:lnTo>
                      <a:pt x="568" y="125"/>
                    </a:lnTo>
                    <a:lnTo>
                      <a:pt x="556" y="136"/>
                    </a:lnTo>
                    <a:lnTo>
                      <a:pt x="543" y="145"/>
                    </a:lnTo>
                    <a:lnTo>
                      <a:pt x="529" y="154"/>
                    </a:lnTo>
                    <a:lnTo>
                      <a:pt x="515" y="161"/>
                    </a:lnTo>
                    <a:lnTo>
                      <a:pt x="501" y="167"/>
                    </a:lnTo>
                    <a:lnTo>
                      <a:pt x="487" y="173"/>
                    </a:lnTo>
                    <a:lnTo>
                      <a:pt x="473" y="177"/>
                    </a:lnTo>
                    <a:lnTo>
                      <a:pt x="459" y="179"/>
                    </a:lnTo>
                    <a:lnTo>
                      <a:pt x="445" y="180"/>
                    </a:lnTo>
                    <a:lnTo>
                      <a:pt x="443" y="189"/>
                    </a:lnTo>
                    <a:lnTo>
                      <a:pt x="439" y="195"/>
                    </a:lnTo>
                    <a:lnTo>
                      <a:pt x="438" y="197"/>
                    </a:lnTo>
                    <a:lnTo>
                      <a:pt x="436" y="199"/>
                    </a:lnTo>
                    <a:lnTo>
                      <a:pt x="435" y="200"/>
                    </a:lnTo>
                    <a:lnTo>
                      <a:pt x="433" y="200"/>
                    </a:lnTo>
                    <a:lnTo>
                      <a:pt x="422" y="199"/>
                    </a:lnTo>
                    <a:lnTo>
                      <a:pt x="405" y="198"/>
                    </a:lnTo>
                    <a:lnTo>
                      <a:pt x="395" y="199"/>
                    </a:lnTo>
                    <a:lnTo>
                      <a:pt x="385" y="202"/>
                    </a:lnTo>
                    <a:lnTo>
                      <a:pt x="376" y="206"/>
                    </a:lnTo>
                    <a:lnTo>
                      <a:pt x="367" y="210"/>
                    </a:lnTo>
                    <a:lnTo>
                      <a:pt x="358" y="213"/>
                    </a:lnTo>
                    <a:lnTo>
                      <a:pt x="351" y="213"/>
                    </a:lnTo>
                    <a:lnTo>
                      <a:pt x="347" y="212"/>
                    </a:lnTo>
                    <a:lnTo>
                      <a:pt x="344" y="211"/>
                    </a:lnTo>
                    <a:lnTo>
                      <a:pt x="342" y="208"/>
                    </a:lnTo>
                    <a:lnTo>
                      <a:pt x="338" y="204"/>
                    </a:lnTo>
                    <a:lnTo>
                      <a:pt x="333" y="216"/>
                    </a:lnTo>
                    <a:lnTo>
                      <a:pt x="324" y="229"/>
                    </a:lnTo>
                    <a:lnTo>
                      <a:pt x="313" y="241"/>
                    </a:lnTo>
                    <a:lnTo>
                      <a:pt x="301" y="254"/>
                    </a:lnTo>
                    <a:lnTo>
                      <a:pt x="288" y="267"/>
                    </a:lnTo>
                    <a:lnTo>
                      <a:pt x="272" y="280"/>
                    </a:lnTo>
                    <a:lnTo>
                      <a:pt x="256" y="293"/>
                    </a:lnTo>
                    <a:lnTo>
                      <a:pt x="238" y="304"/>
                    </a:lnTo>
                    <a:lnTo>
                      <a:pt x="220" y="315"/>
                    </a:lnTo>
                    <a:lnTo>
                      <a:pt x="202" y="325"/>
                    </a:lnTo>
                    <a:lnTo>
                      <a:pt x="182" y="334"/>
                    </a:lnTo>
                    <a:lnTo>
                      <a:pt x="164" y="343"/>
                    </a:lnTo>
                    <a:lnTo>
                      <a:pt x="145" y="349"/>
                    </a:lnTo>
                    <a:lnTo>
                      <a:pt x="127" y="354"/>
                    </a:lnTo>
                    <a:lnTo>
                      <a:pt x="110" y="357"/>
                    </a:lnTo>
                    <a:lnTo>
                      <a:pt x="93" y="358"/>
                    </a:lnTo>
                    <a:lnTo>
                      <a:pt x="80" y="358"/>
                    </a:lnTo>
                    <a:lnTo>
                      <a:pt x="71" y="356"/>
                    </a:lnTo>
                    <a:lnTo>
                      <a:pt x="65" y="354"/>
                    </a:lnTo>
                    <a:lnTo>
                      <a:pt x="60" y="351"/>
                    </a:lnTo>
                    <a:lnTo>
                      <a:pt x="56" y="348"/>
                    </a:lnTo>
                    <a:lnTo>
                      <a:pt x="51" y="345"/>
                    </a:lnTo>
                    <a:lnTo>
                      <a:pt x="44" y="343"/>
                    </a:lnTo>
                    <a:lnTo>
                      <a:pt x="33" y="340"/>
                    </a:lnTo>
                    <a:lnTo>
                      <a:pt x="0" y="327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1" name="Freeform 76">
                <a:extLst>
                  <a:ext uri="{FF2B5EF4-FFF2-40B4-BE49-F238E27FC236}">
                    <a16:creationId xmlns="" xmlns:a16="http://schemas.microsoft.com/office/drawing/2014/main" id="{EA233678-1186-C644-99A6-BFBFAEC456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7" y="3323"/>
                <a:ext cx="116" cy="141"/>
              </a:xfrm>
              <a:custGeom>
                <a:avLst/>
                <a:gdLst>
                  <a:gd name="T0" fmla="*/ 60 w 359"/>
                  <a:gd name="T1" fmla="*/ 288 h 431"/>
                  <a:gd name="T2" fmla="*/ 95 w 359"/>
                  <a:gd name="T3" fmla="*/ 269 h 431"/>
                  <a:gd name="T4" fmla="*/ 165 w 359"/>
                  <a:gd name="T5" fmla="*/ 209 h 431"/>
                  <a:gd name="T6" fmla="*/ 172 w 359"/>
                  <a:gd name="T7" fmla="*/ 168 h 431"/>
                  <a:gd name="T8" fmla="*/ 180 w 359"/>
                  <a:gd name="T9" fmla="*/ 149 h 431"/>
                  <a:gd name="T10" fmla="*/ 193 w 359"/>
                  <a:gd name="T11" fmla="*/ 137 h 431"/>
                  <a:gd name="T12" fmla="*/ 190 w 359"/>
                  <a:gd name="T13" fmla="*/ 126 h 431"/>
                  <a:gd name="T14" fmla="*/ 179 w 359"/>
                  <a:gd name="T15" fmla="*/ 94 h 431"/>
                  <a:gd name="T16" fmla="*/ 173 w 359"/>
                  <a:gd name="T17" fmla="*/ 34 h 431"/>
                  <a:gd name="T18" fmla="*/ 182 w 359"/>
                  <a:gd name="T19" fmla="*/ 0 h 431"/>
                  <a:gd name="T20" fmla="*/ 194 w 359"/>
                  <a:gd name="T21" fmla="*/ 11 h 431"/>
                  <a:gd name="T22" fmla="*/ 207 w 359"/>
                  <a:gd name="T23" fmla="*/ 29 h 431"/>
                  <a:gd name="T24" fmla="*/ 231 w 359"/>
                  <a:gd name="T25" fmla="*/ 56 h 431"/>
                  <a:gd name="T26" fmla="*/ 238 w 359"/>
                  <a:gd name="T27" fmla="*/ 73 h 431"/>
                  <a:gd name="T28" fmla="*/ 237 w 359"/>
                  <a:gd name="T29" fmla="*/ 88 h 431"/>
                  <a:gd name="T30" fmla="*/ 226 w 359"/>
                  <a:gd name="T31" fmla="*/ 102 h 431"/>
                  <a:gd name="T32" fmla="*/ 205 w 359"/>
                  <a:gd name="T33" fmla="*/ 120 h 431"/>
                  <a:gd name="T34" fmla="*/ 199 w 359"/>
                  <a:gd name="T35" fmla="*/ 131 h 431"/>
                  <a:gd name="T36" fmla="*/ 199 w 359"/>
                  <a:gd name="T37" fmla="*/ 149 h 431"/>
                  <a:gd name="T38" fmla="*/ 205 w 359"/>
                  <a:gd name="T39" fmla="*/ 159 h 431"/>
                  <a:gd name="T40" fmla="*/ 226 w 359"/>
                  <a:gd name="T41" fmla="*/ 160 h 431"/>
                  <a:gd name="T42" fmla="*/ 233 w 359"/>
                  <a:gd name="T43" fmla="*/ 153 h 431"/>
                  <a:gd name="T44" fmla="*/ 232 w 359"/>
                  <a:gd name="T45" fmla="*/ 135 h 431"/>
                  <a:gd name="T46" fmla="*/ 259 w 359"/>
                  <a:gd name="T47" fmla="*/ 193 h 431"/>
                  <a:gd name="T48" fmla="*/ 271 w 359"/>
                  <a:gd name="T49" fmla="*/ 208 h 431"/>
                  <a:gd name="T50" fmla="*/ 291 w 359"/>
                  <a:gd name="T51" fmla="*/ 219 h 431"/>
                  <a:gd name="T52" fmla="*/ 300 w 359"/>
                  <a:gd name="T53" fmla="*/ 217 h 431"/>
                  <a:gd name="T54" fmla="*/ 312 w 359"/>
                  <a:gd name="T55" fmla="*/ 206 h 431"/>
                  <a:gd name="T56" fmla="*/ 341 w 359"/>
                  <a:gd name="T57" fmla="*/ 194 h 431"/>
                  <a:gd name="T58" fmla="*/ 355 w 359"/>
                  <a:gd name="T59" fmla="*/ 206 h 431"/>
                  <a:gd name="T60" fmla="*/ 342 w 359"/>
                  <a:gd name="T61" fmla="*/ 240 h 431"/>
                  <a:gd name="T62" fmla="*/ 321 w 359"/>
                  <a:gd name="T63" fmla="*/ 261 h 431"/>
                  <a:gd name="T64" fmla="*/ 295 w 359"/>
                  <a:gd name="T65" fmla="*/ 275 h 431"/>
                  <a:gd name="T66" fmla="*/ 247 w 359"/>
                  <a:gd name="T67" fmla="*/ 288 h 431"/>
                  <a:gd name="T68" fmla="*/ 208 w 359"/>
                  <a:gd name="T69" fmla="*/ 299 h 431"/>
                  <a:gd name="T70" fmla="*/ 193 w 359"/>
                  <a:gd name="T71" fmla="*/ 308 h 431"/>
                  <a:gd name="T72" fmla="*/ 179 w 359"/>
                  <a:gd name="T73" fmla="*/ 339 h 431"/>
                  <a:gd name="T74" fmla="*/ 163 w 359"/>
                  <a:gd name="T75" fmla="*/ 356 h 431"/>
                  <a:gd name="T76" fmla="*/ 109 w 359"/>
                  <a:gd name="T77" fmla="*/ 394 h 431"/>
                  <a:gd name="T78" fmla="*/ 48 w 359"/>
                  <a:gd name="T79" fmla="*/ 424 h 431"/>
                  <a:gd name="T80" fmla="*/ 19 w 359"/>
                  <a:gd name="T81" fmla="*/ 431 h 431"/>
                  <a:gd name="T82" fmla="*/ 7 w 359"/>
                  <a:gd name="T83" fmla="*/ 426 h 431"/>
                  <a:gd name="T84" fmla="*/ 1 w 359"/>
                  <a:gd name="T85" fmla="*/ 415 h 431"/>
                  <a:gd name="T86" fmla="*/ 1 w 359"/>
                  <a:gd name="T87" fmla="*/ 402 h 431"/>
                  <a:gd name="T88" fmla="*/ 9 w 359"/>
                  <a:gd name="T89" fmla="*/ 391 h 431"/>
                  <a:gd name="T90" fmla="*/ 56 w 359"/>
                  <a:gd name="T91" fmla="*/ 374 h 431"/>
                  <a:gd name="T92" fmla="*/ 73 w 359"/>
                  <a:gd name="T93" fmla="*/ 351 h 431"/>
                  <a:gd name="T94" fmla="*/ 71 w 359"/>
                  <a:gd name="T95" fmla="*/ 335 h 431"/>
                  <a:gd name="T96" fmla="*/ 64 w 359"/>
                  <a:gd name="T97" fmla="*/ 326 h 431"/>
                  <a:gd name="T98" fmla="*/ 51 w 359"/>
                  <a:gd name="T99" fmla="*/ 320 h 431"/>
                  <a:gd name="T100" fmla="*/ 19 w 359"/>
                  <a:gd name="T101" fmla="*/ 320 h 43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359" h="431">
                    <a:moveTo>
                      <a:pt x="39" y="296"/>
                    </a:moveTo>
                    <a:lnTo>
                      <a:pt x="50" y="292"/>
                    </a:lnTo>
                    <a:lnTo>
                      <a:pt x="60" y="288"/>
                    </a:lnTo>
                    <a:lnTo>
                      <a:pt x="70" y="284"/>
                    </a:lnTo>
                    <a:lnTo>
                      <a:pt x="79" y="279"/>
                    </a:lnTo>
                    <a:lnTo>
                      <a:pt x="95" y="269"/>
                    </a:lnTo>
                    <a:lnTo>
                      <a:pt x="110" y="257"/>
                    </a:lnTo>
                    <a:lnTo>
                      <a:pt x="138" y="233"/>
                    </a:lnTo>
                    <a:lnTo>
                      <a:pt x="165" y="209"/>
                    </a:lnTo>
                    <a:lnTo>
                      <a:pt x="166" y="198"/>
                    </a:lnTo>
                    <a:lnTo>
                      <a:pt x="170" y="175"/>
                    </a:lnTo>
                    <a:lnTo>
                      <a:pt x="172" y="168"/>
                    </a:lnTo>
                    <a:lnTo>
                      <a:pt x="174" y="162"/>
                    </a:lnTo>
                    <a:lnTo>
                      <a:pt x="176" y="156"/>
                    </a:lnTo>
                    <a:lnTo>
                      <a:pt x="180" y="149"/>
                    </a:lnTo>
                    <a:lnTo>
                      <a:pt x="183" y="144"/>
                    </a:lnTo>
                    <a:lnTo>
                      <a:pt x="188" y="140"/>
                    </a:lnTo>
                    <a:lnTo>
                      <a:pt x="193" y="137"/>
                    </a:lnTo>
                    <a:lnTo>
                      <a:pt x="199" y="135"/>
                    </a:lnTo>
                    <a:lnTo>
                      <a:pt x="194" y="131"/>
                    </a:lnTo>
                    <a:lnTo>
                      <a:pt x="190" y="126"/>
                    </a:lnTo>
                    <a:lnTo>
                      <a:pt x="186" y="119"/>
                    </a:lnTo>
                    <a:lnTo>
                      <a:pt x="184" y="112"/>
                    </a:lnTo>
                    <a:lnTo>
                      <a:pt x="179" y="94"/>
                    </a:lnTo>
                    <a:lnTo>
                      <a:pt x="175" y="75"/>
                    </a:lnTo>
                    <a:lnTo>
                      <a:pt x="174" y="54"/>
                    </a:lnTo>
                    <a:lnTo>
                      <a:pt x="173" y="34"/>
                    </a:lnTo>
                    <a:lnTo>
                      <a:pt x="172" y="16"/>
                    </a:lnTo>
                    <a:lnTo>
                      <a:pt x="172" y="0"/>
                    </a:lnTo>
                    <a:lnTo>
                      <a:pt x="182" y="0"/>
                    </a:lnTo>
                    <a:lnTo>
                      <a:pt x="192" y="0"/>
                    </a:lnTo>
                    <a:lnTo>
                      <a:pt x="193" y="6"/>
                    </a:lnTo>
                    <a:lnTo>
                      <a:pt x="194" y="11"/>
                    </a:lnTo>
                    <a:lnTo>
                      <a:pt x="196" y="16"/>
                    </a:lnTo>
                    <a:lnTo>
                      <a:pt x="199" y="20"/>
                    </a:lnTo>
                    <a:lnTo>
                      <a:pt x="207" y="29"/>
                    </a:lnTo>
                    <a:lnTo>
                      <a:pt x="216" y="37"/>
                    </a:lnTo>
                    <a:lnTo>
                      <a:pt x="224" y="47"/>
                    </a:lnTo>
                    <a:lnTo>
                      <a:pt x="231" y="56"/>
                    </a:lnTo>
                    <a:lnTo>
                      <a:pt x="235" y="62"/>
                    </a:lnTo>
                    <a:lnTo>
                      <a:pt x="237" y="67"/>
                    </a:lnTo>
                    <a:lnTo>
                      <a:pt x="238" y="73"/>
                    </a:lnTo>
                    <a:lnTo>
                      <a:pt x="239" y="80"/>
                    </a:lnTo>
                    <a:lnTo>
                      <a:pt x="238" y="84"/>
                    </a:lnTo>
                    <a:lnTo>
                      <a:pt x="237" y="88"/>
                    </a:lnTo>
                    <a:lnTo>
                      <a:pt x="235" y="92"/>
                    </a:lnTo>
                    <a:lnTo>
                      <a:pt x="232" y="95"/>
                    </a:lnTo>
                    <a:lnTo>
                      <a:pt x="226" y="102"/>
                    </a:lnTo>
                    <a:lnTo>
                      <a:pt x="219" y="108"/>
                    </a:lnTo>
                    <a:lnTo>
                      <a:pt x="211" y="114"/>
                    </a:lnTo>
                    <a:lnTo>
                      <a:pt x="205" y="120"/>
                    </a:lnTo>
                    <a:lnTo>
                      <a:pt x="203" y="123"/>
                    </a:lnTo>
                    <a:lnTo>
                      <a:pt x="200" y="127"/>
                    </a:lnTo>
                    <a:lnTo>
                      <a:pt x="199" y="131"/>
                    </a:lnTo>
                    <a:lnTo>
                      <a:pt x="199" y="135"/>
                    </a:lnTo>
                    <a:lnTo>
                      <a:pt x="199" y="143"/>
                    </a:lnTo>
                    <a:lnTo>
                      <a:pt x="199" y="149"/>
                    </a:lnTo>
                    <a:lnTo>
                      <a:pt x="200" y="155"/>
                    </a:lnTo>
                    <a:lnTo>
                      <a:pt x="203" y="157"/>
                    </a:lnTo>
                    <a:lnTo>
                      <a:pt x="205" y="159"/>
                    </a:lnTo>
                    <a:lnTo>
                      <a:pt x="210" y="160"/>
                    </a:lnTo>
                    <a:lnTo>
                      <a:pt x="217" y="160"/>
                    </a:lnTo>
                    <a:lnTo>
                      <a:pt x="226" y="160"/>
                    </a:lnTo>
                    <a:lnTo>
                      <a:pt x="229" y="160"/>
                    </a:lnTo>
                    <a:lnTo>
                      <a:pt x="232" y="158"/>
                    </a:lnTo>
                    <a:lnTo>
                      <a:pt x="233" y="153"/>
                    </a:lnTo>
                    <a:lnTo>
                      <a:pt x="233" y="150"/>
                    </a:lnTo>
                    <a:lnTo>
                      <a:pt x="233" y="142"/>
                    </a:lnTo>
                    <a:lnTo>
                      <a:pt x="232" y="135"/>
                    </a:lnTo>
                    <a:lnTo>
                      <a:pt x="244" y="163"/>
                    </a:lnTo>
                    <a:lnTo>
                      <a:pt x="255" y="188"/>
                    </a:lnTo>
                    <a:lnTo>
                      <a:pt x="259" y="193"/>
                    </a:lnTo>
                    <a:lnTo>
                      <a:pt x="262" y="198"/>
                    </a:lnTo>
                    <a:lnTo>
                      <a:pt x="266" y="203"/>
                    </a:lnTo>
                    <a:lnTo>
                      <a:pt x="271" y="208"/>
                    </a:lnTo>
                    <a:lnTo>
                      <a:pt x="276" y="213"/>
                    </a:lnTo>
                    <a:lnTo>
                      <a:pt x="283" y="216"/>
                    </a:lnTo>
                    <a:lnTo>
                      <a:pt x="291" y="219"/>
                    </a:lnTo>
                    <a:lnTo>
                      <a:pt x="298" y="222"/>
                    </a:lnTo>
                    <a:lnTo>
                      <a:pt x="299" y="220"/>
                    </a:lnTo>
                    <a:lnTo>
                      <a:pt x="300" y="217"/>
                    </a:lnTo>
                    <a:lnTo>
                      <a:pt x="303" y="215"/>
                    </a:lnTo>
                    <a:lnTo>
                      <a:pt x="305" y="212"/>
                    </a:lnTo>
                    <a:lnTo>
                      <a:pt x="312" y="206"/>
                    </a:lnTo>
                    <a:lnTo>
                      <a:pt x="321" y="201"/>
                    </a:lnTo>
                    <a:lnTo>
                      <a:pt x="331" y="197"/>
                    </a:lnTo>
                    <a:lnTo>
                      <a:pt x="341" y="194"/>
                    </a:lnTo>
                    <a:lnTo>
                      <a:pt x="350" y="192"/>
                    </a:lnTo>
                    <a:lnTo>
                      <a:pt x="359" y="191"/>
                    </a:lnTo>
                    <a:lnTo>
                      <a:pt x="355" y="206"/>
                    </a:lnTo>
                    <a:lnTo>
                      <a:pt x="352" y="219"/>
                    </a:lnTo>
                    <a:lnTo>
                      <a:pt x="348" y="231"/>
                    </a:lnTo>
                    <a:lnTo>
                      <a:pt x="342" y="240"/>
                    </a:lnTo>
                    <a:lnTo>
                      <a:pt x="336" y="248"/>
                    </a:lnTo>
                    <a:lnTo>
                      <a:pt x="329" y="255"/>
                    </a:lnTo>
                    <a:lnTo>
                      <a:pt x="321" y="261"/>
                    </a:lnTo>
                    <a:lnTo>
                      <a:pt x="314" y="267"/>
                    </a:lnTo>
                    <a:lnTo>
                      <a:pt x="305" y="271"/>
                    </a:lnTo>
                    <a:lnTo>
                      <a:pt x="295" y="275"/>
                    </a:lnTo>
                    <a:lnTo>
                      <a:pt x="284" y="278"/>
                    </a:lnTo>
                    <a:lnTo>
                      <a:pt x="272" y="281"/>
                    </a:lnTo>
                    <a:lnTo>
                      <a:pt x="247" y="288"/>
                    </a:lnTo>
                    <a:lnTo>
                      <a:pt x="219" y="296"/>
                    </a:lnTo>
                    <a:lnTo>
                      <a:pt x="213" y="297"/>
                    </a:lnTo>
                    <a:lnTo>
                      <a:pt x="208" y="299"/>
                    </a:lnTo>
                    <a:lnTo>
                      <a:pt x="204" y="301"/>
                    </a:lnTo>
                    <a:lnTo>
                      <a:pt x="199" y="303"/>
                    </a:lnTo>
                    <a:lnTo>
                      <a:pt x="193" y="308"/>
                    </a:lnTo>
                    <a:lnTo>
                      <a:pt x="188" y="314"/>
                    </a:lnTo>
                    <a:lnTo>
                      <a:pt x="183" y="328"/>
                    </a:lnTo>
                    <a:lnTo>
                      <a:pt x="179" y="339"/>
                    </a:lnTo>
                    <a:lnTo>
                      <a:pt x="175" y="344"/>
                    </a:lnTo>
                    <a:lnTo>
                      <a:pt x="170" y="350"/>
                    </a:lnTo>
                    <a:lnTo>
                      <a:pt x="163" y="356"/>
                    </a:lnTo>
                    <a:lnTo>
                      <a:pt x="154" y="363"/>
                    </a:lnTo>
                    <a:lnTo>
                      <a:pt x="134" y="379"/>
                    </a:lnTo>
                    <a:lnTo>
                      <a:pt x="109" y="394"/>
                    </a:lnTo>
                    <a:lnTo>
                      <a:pt x="84" y="408"/>
                    </a:lnTo>
                    <a:lnTo>
                      <a:pt x="59" y="420"/>
                    </a:lnTo>
                    <a:lnTo>
                      <a:pt x="48" y="424"/>
                    </a:lnTo>
                    <a:lnTo>
                      <a:pt x="37" y="428"/>
                    </a:lnTo>
                    <a:lnTo>
                      <a:pt x="28" y="430"/>
                    </a:lnTo>
                    <a:lnTo>
                      <a:pt x="19" y="431"/>
                    </a:lnTo>
                    <a:lnTo>
                      <a:pt x="15" y="430"/>
                    </a:lnTo>
                    <a:lnTo>
                      <a:pt x="11" y="429"/>
                    </a:lnTo>
                    <a:lnTo>
                      <a:pt x="7" y="426"/>
                    </a:lnTo>
                    <a:lnTo>
                      <a:pt x="5" y="423"/>
                    </a:lnTo>
                    <a:lnTo>
                      <a:pt x="3" y="420"/>
                    </a:lnTo>
                    <a:lnTo>
                      <a:pt x="1" y="415"/>
                    </a:lnTo>
                    <a:lnTo>
                      <a:pt x="0" y="411"/>
                    </a:lnTo>
                    <a:lnTo>
                      <a:pt x="0" y="406"/>
                    </a:lnTo>
                    <a:lnTo>
                      <a:pt x="1" y="402"/>
                    </a:lnTo>
                    <a:lnTo>
                      <a:pt x="2" y="398"/>
                    </a:lnTo>
                    <a:lnTo>
                      <a:pt x="5" y="395"/>
                    </a:lnTo>
                    <a:lnTo>
                      <a:pt x="9" y="391"/>
                    </a:lnTo>
                    <a:lnTo>
                      <a:pt x="19" y="386"/>
                    </a:lnTo>
                    <a:lnTo>
                      <a:pt x="31" y="382"/>
                    </a:lnTo>
                    <a:lnTo>
                      <a:pt x="56" y="374"/>
                    </a:lnTo>
                    <a:lnTo>
                      <a:pt x="73" y="369"/>
                    </a:lnTo>
                    <a:lnTo>
                      <a:pt x="73" y="360"/>
                    </a:lnTo>
                    <a:lnTo>
                      <a:pt x="73" y="351"/>
                    </a:lnTo>
                    <a:lnTo>
                      <a:pt x="72" y="345"/>
                    </a:lnTo>
                    <a:lnTo>
                      <a:pt x="72" y="339"/>
                    </a:lnTo>
                    <a:lnTo>
                      <a:pt x="71" y="335"/>
                    </a:lnTo>
                    <a:lnTo>
                      <a:pt x="69" y="331"/>
                    </a:lnTo>
                    <a:lnTo>
                      <a:pt x="67" y="328"/>
                    </a:lnTo>
                    <a:lnTo>
                      <a:pt x="64" y="326"/>
                    </a:lnTo>
                    <a:lnTo>
                      <a:pt x="62" y="324"/>
                    </a:lnTo>
                    <a:lnTo>
                      <a:pt x="59" y="322"/>
                    </a:lnTo>
                    <a:lnTo>
                      <a:pt x="51" y="320"/>
                    </a:lnTo>
                    <a:lnTo>
                      <a:pt x="41" y="319"/>
                    </a:lnTo>
                    <a:lnTo>
                      <a:pt x="31" y="320"/>
                    </a:lnTo>
                    <a:lnTo>
                      <a:pt x="19" y="320"/>
                    </a:lnTo>
                    <a:lnTo>
                      <a:pt x="39" y="29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" name="Freeform 77">
              <a:extLst>
                <a:ext uri="{FF2B5EF4-FFF2-40B4-BE49-F238E27FC236}">
                  <a16:creationId xmlns="" xmlns:a16="http://schemas.microsoft.com/office/drawing/2014/main" id="{6A2E94BE-833A-3E44-9253-D341C4D03BE1}"/>
                </a:ext>
              </a:extLst>
            </p:cNvPr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7362825" y="3395663"/>
              <a:ext cx="9525" cy="57150"/>
            </a:xfrm>
            <a:custGeom>
              <a:avLst/>
              <a:gdLst>
                <a:gd name="T0" fmla="*/ 0 w 21"/>
                <a:gd name="T1" fmla="*/ 43 h 62"/>
                <a:gd name="T2" fmla="*/ 1 w 21"/>
                <a:gd name="T3" fmla="*/ 29 h 62"/>
                <a:gd name="T4" fmla="*/ 3 w 21"/>
                <a:gd name="T5" fmla="*/ 17 h 62"/>
                <a:gd name="T6" fmla="*/ 4 w 21"/>
                <a:gd name="T7" fmla="*/ 11 h 62"/>
                <a:gd name="T8" fmla="*/ 6 w 21"/>
                <a:gd name="T9" fmla="*/ 7 h 62"/>
                <a:gd name="T10" fmla="*/ 9 w 21"/>
                <a:gd name="T11" fmla="*/ 3 h 62"/>
                <a:gd name="T12" fmla="*/ 15 w 21"/>
                <a:gd name="T13" fmla="*/ 0 h 62"/>
                <a:gd name="T14" fmla="*/ 15 w 21"/>
                <a:gd name="T15" fmla="*/ 15 h 62"/>
                <a:gd name="T16" fmla="*/ 18 w 21"/>
                <a:gd name="T17" fmla="*/ 31 h 62"/>
                <a:gd name="T18" fmla="*/ 20 w 21"/>
                <a:gd name="T19" fmla="*/ 44 h 62"/>
                <a:gd name="T20" fmla="*/ 21 w 21"/>
                <a:gd name="T21" fmla="*/ 49 h 62"/>
                <a:gd name="T22" fmla="*/ 10 w 21"/>
                <a:gd name="T23" fmla="*/ 55 h 62"/>
                <a:gd name="T24" fmla="*/ 0 w 21"/>
                <a:gd name="T25" fmla="*/ 62 h 62"/>
                <a:gd name="T26" fmla="*/ 0 w 21"/>
                <a:gd name="T27" fmla="*/ 43 h 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" h="62">
                  <a:moveTo>
                    <a:pt x="0" y="43"/>
                  </a:moveTo>
                  <a:lnTo>
                    <a:pt x="1" y="29"/>
                  </a:lnTo>
                  <a:lnTo>
                    <a:pt x="3" y="17"/>
                  </a:lnTo>
                  <a:lnTo>
                    <a:pt x="4" y="11"/>
                  </a:lnTo>
                  <a:lnTo>
                    <a:pt x="6" y="7"/>
                  </a:lnTo>
                  <a:lnTo>
                    <a:pt x="9" y="3"/>
                  </a:lnTo>
                  <a:lnTo>
                    <a:pt x="15" y="0"/>
                  </a:lnTo>
                  <a:lnTo>
                    <a:pt x="15" y="15"/>
                  </a:lnTo>
                  <a:lnTo>
                    <a:pt x="18" y="31"/>
                  </a:lnTo>
                  <a:lnTo>
                    <a:pt x="20" y="44"/>
                  </a:lnTo>
                  <a:lnTo>
                    <a:pt x="21" y="49"/>
                  </a:lnTo>
                  <a:lnTo>
                    <a:pt x="10" y="55"/>
                  </a:lnTo>
                  <a:lnTo>
                    <a:pt x="0" y="62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78">
              <a:extLst>
                <a:ext uri="{FF2B5EF4-FFF2-40B4-BE49-F238E27FC236}">
                  <a16:creationId xmlns="" xmlns:a16="http://schemas.microsoft.com/office/drawing/2014/main" id="{8AC3CDB8-40EB-6043-876C-E409EBD0BA4A}"/>
                </a:ext>
              </a:extLst>
            </p:cNvPr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8089900" y="4297363"/>
              <a:ext cx="14288" cy="57150"/>
            </a:xfrm>
            <a:custGeom>
              <a:avLst/>
              <a:gdLst>
                <a:gd name="T0" fmla="*/ 0 w 33"/>
                <a:gd name="T1" fmla="*/ 0 h 24"/>
                <a:gd name="T2" fmla="*/ 5 w 33"/>
                <a:gd name="T3" fmla="*/ 5 h 24"/>
                <a:gd name="T4" fmla="*/ 10 w 33"/>
                <a:gd name="T5" fmla="*/ 10 h 24"/>
                <a:gd name="T6" fmla="*/ 11 w 33"/>
                <a:gd name="T7" fmla="*/ 13 h 24"/>
                <a:gd name="T8" fmla="*/ 12 w 33"/>
                <a:gd name="T9" fmla="*/ 16 h 24"/>
                <a:gd name="T10" fmla="*/ 13 w 33"/>
                <a:gd name="T11" fmla="*/ 20 h 24"/>
                <a:gd name="T12" fmla="*/ 13 w 33"/>
                <a:gd name="T13" fmla="*/ 24 h 24"/>
                <a:gd name="T14" fmla="*/ 33 w 33"/>
                <a:gd name="T15" fmla="*/ 0 h 24"/>
                <a:gd name="T16" fmla="*/ 24 w 33"/>
                <a:gd name="T17" fmla="*/ 0 h 24"/>
                <a:gd name="T18" fmla="*/ 16 w 33"/>
                <a:gd name="T19" fmla="*/ 0 h 24"/>
                <a:gd name="T20" fmla="*/ 9 w 33"/>
                <a:gd name="T21" fmla="*/ 0 h 24"/>
                <a:gd name="T22" fmla="*/ 0 w 33"/>
                <a:gd name="T23" fmla="*/ 0 h 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3" h="24">
                  <a:moveTo>
                    <a:pt x="0" y="0"/>
                  </a:moveTo>
                  <a:lnTo>
                    <a:pt x="5" y="5"/>
                  </a:lnTo>
                  <a:lnTo>
                    <a:pt x="10" y="10"/>
                  </a:lnTo>
                  <a:lnTo>
                    <a:pt x="11" y="13"/>
                  </a:lnTo>
                  <a:lnTo>
                    <a:pt x="12" y="16"/>
                  </a:lnTo>
                  <a:lnTo>
                    <a:pt x="13" y="20"/>
                  </a:lnTo>
                  <a:lnTo>
                    <a:pt x="13" y="24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79">
              <a:extLst>
                <a:ext uri="{FF2B5EF4-FFF2-40B4-BE49-F238E27FC236}">
                  <a16:creationId xmlns="" xmlns:a16="http://schemas.microsoft.com/office/drawing/2014/main" id="{D3D1001E-5886-AE40-B6EF-9BD078C43AF5}"/>
                </a:ext>
              </a:extLst>
            </p:cNvPr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8112125" y="4306888"/>
              <a:ext cx="17463" cy="58737"/>
            </a:xfrm>
            <a:custGeom>
              <a:avLst/>
              <a:gdLst>
                <a:gd name="T0" fmla="*/ 26 w 33"/>
                <a:gd name="T1" fmla="*/ 25 h 25"/>
                <a:gd name="T2" fmla="*/ 29 w 33"/>
                <a:gd name="T3" fmla="*/ 22 h 25"/>
                <a:gd name="T4" fmla="*/ 33 w 33"/>
                <a:gd name="T5" fmla="*/ 18 h 25"/>
                <a:gd name="T6" fmla="*/ 33 w 33"/>
                <a:gd name="T7" fmla="*/ 0 h 25"/>
                <a:gd name="T8" fmla="*/ 25 w 33"/>
                <a:gd name="T9" fmla="*/ 0 h 25"/>
                <a:gd name="T10" fmla="*/ 16 w 33"/>
                <a:gd name="T11" fmla="*/ 0 h 25"/>
                <a:gd name="T12" fmla="*/ 6 w 33"/>
                <a:gd name="T13" fmla="*/ 0 h 25"/>
                <a:gd name="T14" fmla="*/ 0 w 33"/>
                <a:gd name="T15" fmla="*/ 0 h 25"/>
                <a:gd name="T16" fmla="*/ 26 w 33"/>
                <a:gd name="T17" fmla="*/ 25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" h="25">
                  <a:moveTo>
                    <a:pt x="26" y="25"/>
                  </a:moveTo>
                  <a:lnTo>
                    <a:pt x="29" y="22"/>
                  </a:lnTo>
                  <a:lnTo>
                    <a:pt x="33" y="18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26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80">
              <a:extLst>
                <a:ext uri="{FF2B5EF4-FFF2-40B4-BE49-F238E27FC236}">
                  <a16:creationId xmlns="" xmlns:a16="http://schemas.microsoft.com/office/drawing/2014/main" id="{9ED0C351-46D1-C446-A365-ADEB55732CCA}"/>
                </a:ext>
              </a:extLst>
            </p:cNvPr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7426325" y="3384550"/>
              <a:ext cx="1588" cy="55563"/>
            </a:xfrm>
            <a:custGeom>
              <a:avLst/>
              <a:gdLst>
                <a:gd name="T0" fmla="*/ 0 w 7"/>
                <a:gd name="T1" fmla="*/ 0 h 55563"/>
                <a:gd name="T2" fmla="*/ 7 w 7"/>
                <a:gd name="T3" fmla="*/ 0 h 55563"/>
                <a:gd name="T4" fmla="*/ 0 w 7"/>
                <a:gd name="T5" fmla="*/ 0 h 555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55563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81">
              <a:extLst>
                <a:ext uri="{FF2B5EF4-FFF2-40B4-BE49-F238E27FC236}">
                  <a16:creationId xmlns="" xmlns:a16="http://schemas.microsoft.com/office/drawing/2014/main" id="{1D6BF3FD-B01D-7C43-9AF6-7BD70161661B}"/>
                </a:ext>
              </a:extLst>
            </p:cNvPr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7485063" y="3328988"/>
              <a:ext cx="6350" cy="57150"/>
            </a:xfrm>
            <a:custGeom>
              <a:avLst/>
              <a:gdLst>
                <a:gd name="T0" fmla="*/ 16 w 16"/>
                <a:gd name="T1" fmla="*/ 0 h 25"/>
                <a:gd name="T2" fmla="*/ 16 w 16"/>
                <a:gd name="T3" fmla="*/ 6 h 25"/>
                <a:gd name="T4" fmla="*/ 14 w 16"/>
                <a:gd name="T5" fmla="*/ 13 h 25"/>
                <a:gd name="T6" fmla="*/ 13 w 16"/>
                <a:gd name="T7" fmla="*/ 16 h 25"/>
                <a:gd name="T8" fmla="*/ 11 w 16"/>
                <a:gd name="T9" fmla="*/ 20 h 25"/>
                <a:gd name="T10" fmla="*/ 7 w 16"/>
                <a:gd name="T11" fmla="*/ 23 h 25"/>
                <a:gd name="T12" fmla="*/ 3 w 16"/>
                <a:gd name="T13" fmla="*/ 25 h 25"/>
                <a:gd name="T14" fmla="*/ 1 w 16"/>
                <a:gd name="T15" fmla="*/ 24 h 25"/>
                <a:gd name="T16" fmla="*/ 0 w 16"/>
                <a:gd name="T17" fmla="*/ 21 h 25"/>
                <a:gd name="T18" fmla="*/ 1 w 16"/>
                <a:gd name="T19" fmla="*/ 18 h 25"/>
                <a:gd name="T20" fmla="*/ 2 w 16"/>
                <a:gd name="T21" fmla="*/ 13 h 25"/>
                <a:gd name="T22" fmla="*/ 4 w 16"/>
                <a:gd name="T23" fmla="*/ 9 h 25"/>
                <a:gd name="T24" fmla="*/ 7 w 16"/>
                <a:gd name="T25" fmla="*/ 4 h 25"/>
                <a:gd name="T26" fmla="*/ 11 w 16"/>
                <a:gd name="T27" fmla="*/ 1 h 25"/>
                <a:gd name="T28" fmla="*/ 16 w 16"/>
                <a:gd name="T29" fmla="*/ 0 h 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" h="25">
                  <a:moveTo>
                    <a:pt x="16" y="0"/>
                  </a:moveTo>
                  <a:lnTo>
                    <a:pt x="16" y="6"/>
                  </a:lnTo>
                  <a:lnTo>
                    <a:pt x="14" y="13"/>
                  </a:lnTo>
                  <a:lnTo>
                    <a:pt x="13" y="16"/>
                  </a:lnTo>
                  <a:lnTo>
                    <a:pt x="11" y="20"/>
                  </a:lnTo>
                  <a:lnTo>
                    <a:pt x="7" y="23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0" y="21"/>
                  </a:lnTo>
                  <a:lnTo>
                    <a:pt x="1" y="18"/>
                  </a:lnTo>
                  <a:lnTo>
                    <a:pt x="2" y="13"/>
                  </a:lnTo>
                  <a:lnTo>
                    <a:pt x="4" y="9"/>
                  </a:lnTo>
                  <a:lnTo>
                    <a:pt x="7" y="4"/>
                  </a:lnTo>
                  <a:lnTo>
                    <a:pt x="11" y="1"/>
                  </a:lnTo>
                  <a:lnTo>
                    <a:pt x="1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82">
              <a:extLst>
                <a:ext uri="{FF2B5EF4-FFF2-40B4-BE49-F238E27FC236}">
                  <a16:creationId xmlns="" xmlns:a16="http://schemas.microsoft.com/office/drawing/2014/main" id="{23158B43-6ED7-1943-90DB-40E9D21FB416}"/>
                </a:ext>
              </a:extLst>
            </p:cNvPr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7597775" y="3217863"/>
              <a:ext cx="4763" cy="57150"/>
            </a:xfrm>
            <a:custGeom>
              <a:avLst/>
              <a:gdLst>
                <a:gd name="T0" fmla="*/ 0 w 14"/>
                <a:gd name="T1" fmla="*/ 0 h 18"/>
                <a:gd name="T2" fmla="*/ 3 w 14"/>
                <a:gd name="T3" fmla="*/ 1 h 18"/>
                <a:gd name="T4" fmla="*/ 5 w 14"/>
                <a:gd name="T5" fmla="*/ 2 h 18"/>
                <a:gd name="T6" fmla="*/ 7 w 14"/>
                <a:gd name="T7" fmla="*/ 4 h 18"/>
                <a:gd name="T8" fmla="*/ 9 w 14"/>
                <a:gd name="T9" fmla="*/ 7 h 18"/>
                <a:gd name="T10" fmla="*/ 13 w 14"/>
                <a:gd name="T11" fmla="*/ 13 h 18"/>
                <a:gd name="T12" fmla="*/ 14 w 14"/>
                <a:gd name="T13" fmla="*/ 18 h 18"/>
                <a:gd name="T14" fmla="*/ 0 w 14"/>
                <a:gd name="T15" fmla="*/ 0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" h="18">
                  <a:moveTo>
                    <a:pt x="0" y="0"/>
                  </a:moveTo>
                  <a:lnTo>
                    <a:pt x="3" y="1"/>
                  </a:lnTo>
                  <a:lnTo>
                    <a:pt x="5" y="2"/>
                  </a:lnTo>
                  <a:lnTo>
                    <a:pt x="7" y="4"/>
                  </a:lnTo>
                  <a:lnTo>
                    <a:pt x="9" y="7"/>
                  </a:lnTo>
                  <a:lnTo>
                    <a:pt x="13" y="13"/>
                  </a:lnTo>
                  <a:lnTo>
                    <a:pt x="14" y="1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83">
              <a:extLst>
                <a:ext uri="{FF2B5EF4-FFF2-40B4-BE49-F238E27FC236}">
                  <a16:creationId xmlns="" xmlns:a16="http://schemas.microsoft.com/office/drawing/2014/main" id="{41B42EA2-8B51-5A4A-8D6C-A38CFBC7C093}"/>
                </a:ext>
              </a:extLst>
            </p:cNvPr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7750175" y="3916363"/>
              <a:ext cx="26988" cy="58737"/>
            </a:xfrm>
            <a:custGeom>
              <a:avLst/>
              <a:gdLst>
                <a:gd name="T0" fmla="*/ 0 w 67"/>
                <a:gd name="T1" fmla="*/ 0 h 74"/>
                <a:gd name="T2" fmla="*/ 1 w 67"/>
                <a:gd name="T3" fmla="*/ 17 h 74"/>
                <a:gd name="T4" fmla="*/ 3 w 67"/>
                <a:gd name="T5" fmla="*/ 30 h 74"/>
                <a:gd name="T6" fmla="*/ 7 w 67"/>
                <a:gd name="T7" fmla="*/ 41 h 74"/>
                <a:gd name="T8" fmla="*/ 12 w 67"/>
                <a:gd name="T9" fmla="*/ 50 h 74"/>
                <a:gd name="T10" fmla="*/ 17 w 67"/>
                <a:gd name="T11" fmla="*/ 58 h 74"/>
                <a:gd name="T12" fmla="*/ 23 w 67"/>
                <a:gd name="T13" fmla="*/ 64 h 74"/>
                <a:gd name="T14" fmla="*/ 28 w 67"/>
                <a:gd name="T15" fmla="*/ 69 h 74"/>
                <a:gd name="T16" fmla="*/ 33 w 67"/>
                <a:gd name="T17" fmla="*/ 74 h 74"/>
                <a:gd name="T18" fmla="*/ 44 w 67"/>
                <a:gd name="T19" fmla="*/ 65 h 74"/>
                <a:gd name="T20" fmla="*/ 55 w 67"/>
                <a:gd name="T21" fmla="*/ 55 h 74"/>
                <a:gd name="T22" fmla="*/ 59 w 67"/>
                <a:gd name="T23" fmla="*/ 49 h 74"/>
                <a:gd name="T24" fmla="*/ 63 w 67"/>
                <a:gd name="T25" fmla="*/ 43 h 74"/>
                <a:gd name="T26" fmla="*/ 66 w 67"/>
                <a:gd name="T27" fmla="*/ 37 h 74"/>
                <a:gd name="T28" fmla="*/ 67 w 67"/>
                <a:gd name="T29" fmla="*/ 30 h 74"/>
                <a:gd name="T30" fmla="*/ 67 w 67"/>
                <a:gd name="T31" fmla="*/ 25 h 74"/>
                <a:gd name="T32" fmla="*/ 67 w 67"/>
                <a:gd name="T33" fmla="*/ 18 h 74"/>
                <a:gd name="T34" fmla="*/ 67 w 67"/>
                <a:gd name="T35" fmla="*/ 9 h 74"/>
                <a:gd name="T36" fmla="*/ 67 w 67"/>
                <a:gd name="T37" fmla="*/ 0 h 74"/>
                <a:gd name="T38" fmla="*/ 48 w 67"/>
                <a:gd name="T39" fmla="*/ 0 h 74"/>
                <a:gd name="T40" fmla="*/ 33 w 67"/>
                <a:gd name="T41" fmla="*/ 0 h 74"/>
                <a:gd name="T42" fmla="*/ 17 w 67"/>
                <a:gd name="T43" fmla="*/ 0 h 74"/>
                <a:gd name="T44" fmla="*/ 0 w 67"/>
                <a:gd name="T45" fmla="*/ 0 h 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7" h="74">
                  <a:moveTo>
                    <a:pt x="0" y="0"/>
                  </a:moveTo>
                  <a:lnTo>
                    <a:pt x="1" y="17"/>
                  </a:lnTo>
                  <a:lnTo>
                    <a:pt x="3" y="30"/>
                  </a:lnTo>
                  <a:lnTo>
                    <a:pt x="7" y="41"/>
                  </a:lnTo>
                  <a:lnTo>
                    <a:pt x="12" y="50"/>
                  </a:lnTo>
                  <a:lnTo>
                    <a:pt x="17" y="58"/>
                  </a:lnTo>
                  <a:lnTo>
                    <a:pt x="23" y="64"/>
                  </a:lnTo>
                  <a:lnTo>
                    <a:pt x="28" y="69"/>
                  </a:lnTo>
                  <a:lnTo>
                    <a:pt x="33" y="74"/>
                  </a:lnTo>
                  <a:lnTo>
                    <a:pt x="44" y="65"/>
                  </a:lnTo>
                  <a:lnTo>
                    <a:pt x="55" y="55"/>
                  </a:lnTo>
                  <a:lnTo>
                    <a:pt x="59" y="49"/>
                  </a:lnTo>
                  <a:lnTo>
                    <a:pt x="63" y="43"/>
                  </a:lnTo>
                  <a:lnTo>
                    <a:pt x="66" y="37"/>
                  </a:lnTo>
                  <a:lnTo>
                    <a:pt x="67" y="30"/>
                  </a:lnTo>
                  <a:lnTo>
                    <a:pt x="67" y="25"/>
                  </a:lnTo>
                  <a:lnTo>
                    <a:pt x="67" y="18"/>
                  </a:lnTo>
                  <a:lnTo>
                    <a:pt x="67" y="9"/>
                  </a:lnTo>
                  <a:lnTo>
                    <a:pt x="67" y="0"/>
                  </a:lnTo>
                  <a:lnTo>
                    <a:pt x="48" y="0"/>
                  </a:lnTo>
                  <a:lnTo>
                    <a:pt x="33" y="0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84">
              <a:extLst>
                <a:ext uri="{FF2B5EF4-FFF2-40B4-BE49-F238E27FC236}">
                  <a16:creationId xmlns="" xmlns:a16="http://schemas.microsoft.com/office/drawing/2014/main" id="{02D19B40-CBE2-6F41-A2F2-16DA10B1A34B}"/>
                </a:ext>
              </a:extLst>
            </p:cNvPr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7813675" y="3930650"/>
              <a:ext cx="12700" cy="57150"/>
            </a:xfrm>
            <a:custGeom>
              <a:avLst/>
              <a:gdLst>
                <a:gd name="T0" fmla="*/ 0 w 34"/>
                <a:gd name="T1" fmla="*/ 0 h 38"/>
                <a:gd name="T2" fmla="*/ 2 w 34"/>
                <a:gd name="T3" fmla="*/ 3 h 38"/>
                <a:gd name="T4" fmla="*/ 4 w 34"/>
                <a:gd name="T5" fmla="*/ 7 h 38"/>
                <a:gd name="T6" fmla="*/ 5 w 34"/>
                <a:gd name="T7" fmla="*/ 11 h 38"/>
                <a:gd name="T8" fmla="*/ 6 w 34"/>
                <a:gd name="T9" fmla="*/ 16 h 38"/>
                <a:gd name="T10" fmla="*/ 10 w 34"/>
                <a:gd name="T11" fmla="*/ 28 h 38"/>
                <a:gd name="T12" fmla="*/ 13 w 34"/>
                <a:gd name="T13" fmla="*/ 38 h 38"/>
                <a:gd name="T14" fmla="*/ 16 w 34"/>
                <a:gd name="T15" fmla="*/ 37 h 38"/>
                <a:gd name="T16" fmla="*/ 20 w 34"/>
                <a:gd name="T17" fmla="*/ 36 h 38"/>
                <a:gd name="T18" fmla="*/ 23 w 34"/>
                <a:gd name="T19" fmla="*/ 34 h 38"/>
                <a:gd name="T20" fmla="*/ 26 w 34"/>
                <a:gd name="T21" fmla="*/ 31 h 38"/>
                <a:gd name="T22" fmla="*/ 28 w 34"/>
                <a:gd name="T23" fmla="*/ 28 h 38"/>
                <a:gd name="T24" fmla="*/ 32 w 34"/>
                <a:gd name="T25" fmla="*/ 24 h 38"/>
                <a:gd name="T26" fmla="*/ 33 w 34"/>
                <a:gd name="T27" fmla="*/ 21 h 38"/>
                <a:gd name="T28" fmla="*/ 34 w 34"/>
                <a:gd name="T29" fmla="*/ 19 h 38"/>
                <a:gd name="T30" fmla="*/ 31 w 34"/>
                <a:gd name="T31" fmla="*/ 18 h 38"/>
                <a:gd name="T32" fmla="*/ 28 w 34"/>
                <a:gd name="T33" fmla="*/ 17 h 38"/>
                <a:gd name="T34" fmla="*/ 26 w 34"/>
                <a:gd name="T35" fmla="*/ 14 h 38"/>
                <a:gd name="T36" fmla="*/ 24 w 34"/>
                <a:gd name="T37" fmla="*/ 12 h 38"/>
                <a:gd name="T38" fmla="*/ 19 w 34"/>
                <a:gd name="T39" fmla="*/ 6 h 38"/>
                <a:gd name="T40" fmla="*/ 13 w 34"/>
                <a:gd name="T41" fmla="*/ 0 h 38"/>
                <a:gd name="T42" fmla="*/ 6 w 34"/>
                <a:gd name="T43" fmla="*/ 0 h 38"/>
                <a:gd name="T44" fmla="*/ 0 w 34"/>
                <a:gd name="T45" fmla="*/ 0 h 3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4" h="38">
                  <a:moveTo>
                    <a:pt x="0" y="0"/>
                  </a:moveTo>
                  <a:lnTo>
                    <a:pt x="2" y="3"/>
                  </a:lnTo>
                  <a:lnTo>
                    <a:pt x="4" y="7"/>
                  </a:lnTo>
                  <a:lnTo>
                    <a:pt x="5" y="11"/>
                  </a:lnTo>
                  <a:lnTo>
                    <a:pt x="6" y="16"/>
                  </a:lnTo>
                  <a:lnTo>
                    <a:pt x="10" y="28"/>
                  </a:lnTo>
                  <a:lnTo>
                    <a:pt x="13" y="38"/>
                  </a:lnTo>
                  <a:lnTo>
                    <a:pt x="16" y="37"/>
                  </a:lnTo>
                  <a:lnTo>
                    <a:pt x="20" y="36"/>
                  </a:lnTo>
                  <a:lnTo>
                    <a:pt x="23" y="34"/>
                  </a:lnTo>
                  <a:lnTo>
                    <a:pt x="26" y="31"/>
                  </a:lnTo>
                  <a:lnTo>
                    <a:pt x="28" y="28"/>
                  </a:lnTo>
                  <a:lnTo>
                    <a:pt x="32" y="24"/>
                  </a:lnTo>
                  <a:lnTo>
                    <a:pt x="33" y="21"/>
                  </a:lnTo>
                  <a:lnTo>
                    <a:pt x="34" y="19"/>
                  </a:lnTo>
                  <a:lnTo>
                    <a:pt x="31" y="18"/>
                  </a:lnTo>
                  <a:lnTo>
                    <a:pt x="28" y="17"/>
                  </a:lnTo>
                  <a:lnTo>
                    <a:pt x="26" y="14"/>
                  </a:lnTo>
                  <a:lnTo>
                    <a:pt x="24" y="12"/>
                  </a:lnTo>
                  <a:lnTo>
                    <a:pt x="19" y="6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85">
              <a:extLst>
                <a:ext uri="{FF2B5EF4-FFF2-40B4-BE49-F238E27FC236}">
                  <a16:creationId xmlns="" xmlns:a16="http://schemas.microsoft.com/office/drawing/2014/main" id="{CAB54EAD-C0C5-724F-94FA-DF1F2A86D528}"/>
                </a:ext>
              </a:extLst>
            </p:cNvPr>
            <p:cNvSpPr>
              <a:spLocks/>
            </p:cNvSpPr>
            <p:nvPr>
              <p:custDataLst>
                <p:tags r:id="rId65"/>
              </p:custDataLst>
            </p:nvPr>
          </p:nvSpPr>
          <p:spPr bwMode="auto">
            <a:xfrm>
              <a:off x="7670800" y="3706813"/>
              <a:ext cx="25400" cy="55562"/>
            </a:xfrm>
            <a:custGeom>
              <a:avLst/>
              <a:gdLst>
                <a:gd name="T0" fmla="*/ 53 w 53"/>
                <a:gd name="T1" fmla="*/ 23 h 23"/>
                <a:gd name="T2" fmla="*/ 53 w 53"/>
                <a:gd name="T3" fmla="*/ 4 h 23"/>
                <a:gd name="T4" fmla="*/ 49 w 53"/>
                <a:gd name="T5" fmla="*/ 2 h 23"/>
                <a:gd name="T6" fmla="*/ 45 w 53"/>
                <a:gd name="T7" fmla="*/ 1 h 23"/>
                <a:gd name="T8" fmla="*/ 42 w 53"/>
                <a:gd name="T9" fmla="*/ 0 h 23"/>
                <a:gd name="T10" fmla="*/ 38 w 53"/>
                <a:gd name="T11" fmla="*/ 0 h 23"/>
                <a:gd name="T12" fmla="*/ 31 w 53"/>
                <a:gd name="T13" fmla="*/ 1 h 23"/>
                <a:gd name="T14" fmla="*/ 24 w 53"/>
                <a:gd name="T15" fmla="*/ 4 h 23"/>
                <a:gd name="T16" fmla="*/ 11 w 53"/>
                <a:gd name="T17" fmla="*/ 13 h 23"/>
                <a:gd name="T18" fmla="*/ 0 w 53"/>
                <a:gd name="T19" fmla="*/ 23 h 23"/>
                <a:gd name="T20" fmla="*/ 53 w 53"/>
                <a:gd name="T21" fmla="*/ 23 h 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3" h="23">
                  <a:moveTo>
                    <a:pt x="53" y="23"/>
                  </a:moveTo>
                  <a:lnTo>
                    <a:pt x="53" y="4"/>
                  </a:lnTo>
                  <a:lnTo>
                    <a:pt x="49" y="2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1" y="1"/>
                  </a:lnTo>
                  <a:lnTo>
                    <a:pt x="24" y="4"/>
                  </a:lnTo>
                  <a:lnTo>
                    <a:pt x="11" y="13"/>
                  </a:lnTo>
                  <a:lnTo>
                    <a:pt x="0" y="23"/>
                  </a:lnTo>
                  <a:lnTo>
                    <a:pt x="53" y="2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86">
              <a:extLst>
                <a:ext uri="{FF2B5EF4-FFF2-40B4-BE49-F238E27FC236}">
                  <a16:creationId xmlns="" xmlns:a16="http://schemas.microsoft.com/office/drawing/2014/main" id="{92DE608F-8A2B-DE40-8201-95015C2A5463}"/>
                </a:ext>
              </a:extLst>
            </p:cNvPr>
            <p:cNvSpPr>
              <a:spLocks/>
            </p:cNvSpPr>
            <p:nvPr>
              <p:custDataLst>
                <p:tags r:id="rId66"/>
              </p:custDataLst>
            </p:nvPr>
          </p:nvSpPr>
          <p:spPr bwMode="auto">
            <a:xfrm>
              <a:off x="7613650" y="3681413"/>
              <a:ext cx="11113" cy="57150"/>
            </a:xfrm>
            <a:custGeom>
              <a:avLst/>
              <a:gdLst>
                <a:gd name="T0" fmla="*/ 0 w 26"/>
                <a:gd name="T1" fmla="*/ 0 h 12"/>
                <a:gd name="T2" fmla="*/ 4 w 26"/>
                <a:gd name="T3" fmla="*/ 4 h 12"/>
                <a:gd name="T4" fmla="*/ 11 w 26"/>
                <a:gd name="T5" fmla="*/ 8 h 12"/>
                <a:gd name="T6" fmla="*/ 14 w 26"/>
                <a:gd name="T7" fmla="*/ 9 h 12"/>
                <a:gd name="T8" fmla="*/ 18 w 26"/>
                <a:gd name="T9" fmla="*/ 11 h 12"/>
                <a:gd name="T10" fmla="*/ 22 w 26"/>
                <a:gd name="T11" fmla="*/ 11 h 12"/>
                <a:gd name="T12" fmla="*/ 26 w 26"/>
                <a:gd name="T13" fmla="*/ 12 h 12"/>
                <a:gd name="T14" fmla="*/ 21 w 26"/>
                <a:gd name="T15" fmla="*/ 7 h 12"/>
                <a:gd name="T16" fmla="*/ 13 w 26"/>
                <a:gd name="T17" fmla="*/ 3 h 12"/>
                <a:gd name="T18" fmla="*/ 5 w 26"/>
                <a:gd name="T19" fmla="*/ 1 h 12"/>
                <a:gd name="T20" fmla="*/ 0 w 26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" h="12">
                  <a:moveTo>
                    <a:pt x="0" y="0"/>
                  </a:moveTo>
                  <a:lnTo>
                    <a:pt x="4" y="4"/>
                  </a:lnTo>
                  <a:lnTo>
                    <a:pt x="11" y="8"/>
                  </a:lnTo>
                  <a:lnTo>
                    <a:pt x="14" y="9"/>
                  </a:lnTo>
                  <a:lnTo>
                    <a:pt x="18" y="11"/>
                  </a:lnTo>
                  <a:lnTo>
                    <a:pt x="22" y="11"/>
                  </a:lnTo>
                  <a:lnTo>
                    <a:pt x="26" y="12"/>
                  </a:lnTo>
                  <a:lnTo>
                    <a:pt x="21" y="7"/>
                  </a:lnTo>
                  <a:lnTo>
                    <a:pt x="13" y="3"/>
                  </a:ln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87">
              <a:extLst>
                <a:ext uri="{FF2B5EF4-FFF2-40B4-BE49-F238E27FC236}">
                  <a16:creationId xmlns="" xmlns:a16="http://schemas.microsoft.com/office/drawing/2014/main" id="{617302C6-CC4A-F74F-BBB0-DF75147239F4}"/>
                </a:ext>
              </a:extLst>
            </p:cNvPr>
            <p:cNvSpPr>
              <a:spLocks/>
            </p:cNvSpPr>
            <p:nvPr>
              <p:custDataLst>
                <p:tags r:id="rId67"/>
              </p:custDataLst>
            </p:nvPr>
          </p:nvSpPr>
          <p:spPr bwMode="auto">
            <a:xfrm>
              <a:off x="7813675" y="4013200"/>
              <a:ext cx="31750" cy="57150"/>
            </a:xfrm>
            <a:custGeom>
              <a:avLst/>
              <a:gdLst>
                <a:gd name="T0" fmla="*/ 0 w 73"/>
                <a:gd name="T1" fmla="*/ 0 h 57150"/>
                <a:gd name="T2" fmla="*/ 20 w 73"/>
                <a:gd name="T3" fmla="*/ 0 h 57150"/>
                <a:gd name="T4" fmla="*/ 37 w 73"/>
                <a:gd name="T5" fmla="*/ 0 h 57150"/>
                <a:gd name="T6" fmla="*/ 55 w 73"/>
                <a:gd name="T7" fmla="*/ 0 h 57150"/>
                <a:gd name="T8" fmla="*/ 73 w 73"/>
                <a:gd name="T9" fmla="*/ 0 h 57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" h="57150">
                  <a:moveTo>
                    <a:pt x="0" y="0"/>
                  </a:moveTo>
                  <a:lnTo>
                    <a:pt x="20" y="0"/>
                  </a:lnTo>
                  <a:lnTo>
                    <a:pt x="37" y="0"/>
                  </a:lnTo>
                  <a:lnTo>
                    <a:pt x="55" y="0"/>
                  </a:lnTo>
                  <a:lnTo>
                    <a:pt x="7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88">
              <a:extLst>
                <a:ext uri="{FF2B5EF4-FFF2-40B4-BE49-F238E27FC236}">
                  <a16:creationId xmlns="" xmlns:a16="http://schemas.microsoft.com/office/drawing/2014/main" id="{F3E84F11-B3B8-8E4C-A37F-1B56FFF8FD81}"/>
                </a:ext>
              </a:extLst>
            </p:cNvPr>
            <p:cNvSpPr>
              <a:spLocks/>
            </p:cNvSpPr>
            <p:nvPr>
              <p:custDataLst>
                <p:tags r:id="rId68"/>
              </p:custDataLst>
            </p:nvPr>
          </p:nvSpPr>
          <p:spPr bwMode="auto">
            <a:xfrm>
              <a:off x="7769225" y="4002088"/>
              <a:ext cx="22225" cy="57150"/>
            </a:xfrm>
            <a:custGeom>
              <a:avLst/>
              <a:gdLst>
                <a:gd name="T0" fmla="*/ 0 w 53"/>
                <a:gd name="T1" fmla="*/ 0 h 3"/>
                <a:gd name="T2" fmla="*/ 14 w 53"/>
                <a:gd name="T3" fmla="*/ 0 h 3"/>
                <a:gd name="T4" fmla="*/ 27 w 53"/>
                <a:gd name="T5" fmla="*/ 3 h 3"/>
                <a:gd name="T6" fmla="*/ 32 w 53"/>
                <a:gd name="T7" fmla="*/ 3 h 3"/>
                <a:gd name="T8" fmla="*/ 39 w 53"/>
                <a:gd name="T9" fmla="*/ 3 h 3"/>
                <a:gd name="T10" fmla="*/ 45 w 53"/>
                <a:gd name="T11" fmla="*/ 1 h 3"/>
                <a:gd name="T12" fmla="*/ 53 w 53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" h="3">
                  <a:moveTo>
                    <a:pt x="0" y="0"/>
                  </a:moveTo>
                  <a:lnTo>
                    <a:pt x="14" y="0"/>
                  </a:lnTo>
                  <a:lnTo>
                    <a:pt x="27" y="3"/>
                  </a:lnTo>
                  <a:lnTo>
                    <a:pt x="32" y="3"/>
                  </a:lnTo>
                  <a:lnTo>
                    <a:pt x="39" y="3"/>
                  </a:lnTo>
                  <a:lnTo>
                    <a:pt x="45" y="1"/>
                  </a:lnTo>
                  <a:lnTo>
                    <a:pt x="5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89">
              <a:extLst>
                <a:ext uri="{FF2B5EF4-FFF2-40B4-BE49-F238E27FC236}">
                  <a16:creationId xmlns="" xmlns:a16="http://schemas.microsoft.com/office/drawing/2014/main" id="{AECE8C10-2B1D-AC46-BDF9-5E998AD86602}"/>
                </a:ext>
              </a:extLst>
            </p:cNvPr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>
              <a:off x="7802563" y="3987800"/>
              <a:ext cx="20637" cy="635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90">
              <a:extLst>
                <a:ext uri="{FF2B5EF4-FFF2-40B4-BE49-F238E27FC236}">
                  <a16:creationId xmlns="" xmlns:a16="http://schemas.microsoft.com/office/drawing/2014/main" id="{7D761C56-23BE-A042-9C4D-599B82CC31E8}"/>
                </a:ext>
              </a:extLst>
            </p:cNvPr>
            <p:cNvSpPr>
              <a:spLocks/>
            </p:cNvSpPr>
            <p:nvPr>
              <p:custDataLst>
                <p:tags r:id="rId70"/>
              </p:custDataLst>
            </p:nvPr>
          </p:nvSpPr>
          <p:spPr bwMode="auto">
            <a:xfrm>
              <a:off x="7823200" y="3994150"/>
              <a:ext cx="1588" cy="57150"/>
            </a:xfrm>
            <a:custGeom>
              <a:avLst/>
              <a:gdLst>
                <a:gd name="T0" fmla="*/ 0 w 1588"/>
                <a:gd name="T1" fmla="*/ 0 h 13"/>
                <a:gd name="T2" fmla="*/ 0 w 1588"/>
                <a:gd name="T3" fmla="*/ 6 h 13"/>
                <a:gd name="T4" fmla="*/ 0 w 1588"/>
                <a:gd name="T5" fmla="*/ 13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88"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91">
              <a:extLst>
                <a:ext uri="{FF2B5EF4-FFF2-40B4-BE49-F238E27FC236}">
                  <a16:creationId xmlns="" xmlns:a16="http://schemas.microsoft.com/office/drawing/2014/main" id="{354E3854-8F1A-A64A-9523-20298D48A76A}"/>
                </a:ext>
              </a:extLst>
            </p:cNvPr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>
              <a:off x="7777163" y="3987800"/>
              <a:ext cx="14287" cy="58738"/>
            </a:xfrm>
            <a:custGeom>
              <a:avLst/>
              <a:gdLst>
                <a:gd name="T0" fmla="*/ 0 w 26"/>
                <a:gd name="T1" fmla="*/ 0 h 58738"/>
                <a:gd name="T2" fmla="*/ 15 w 26"/>
                <a:gd name="T3" fmla="*/ 0 h 58738"/>
                <a:gd name="T4" fmla="*/ 26 w 26"/>
                <a:gd name="T5" fmla="*/ 0 h 587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" h="58738">
                  <a:moveTo>
                    <a:pt x="0" y="0"/>
                  </a:moveTo>
                  <a:lnTo>
                    <a:pt x="15" y="0"/>
                  </a:lnTo>
                  <a:lnTo>
                    <a:pt x="2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92">
              <a:extLst>
                <a:ext uri="{FF2B5EF4-FFF2-40B4-BE49-F238E27FC236}">
                  <a16:creationId xmlns="" xmlns:a16="http://schemas.microsoft.com/office/drawing/2014/main" id="{977DA1D7-AE4C-1C4E-B25A-824A6D312447}"/>
                </a:ext>
              </a:extLst>
            </p:cNvPr>
            <p:cNvSpPr>
              <a:spLocks/>
            </p:cNvSpPr>
            <p:nvPr>
              <p:custDataLst>
                <p:tags r:id="rId72"/>
              </p:custDataLst>
            </p:nvPr>
          </p:nvSpPr>
          <p:spPr bwMode="auto">
            <a:xfrm>
              <a:off x="7770813" y="3968750"/>
              <a:ext cx="6350" cy="60325"/>
            </a:xfrm>
            <a:custGeom>
              <a:avLst/>
              <a:gdLst>
                <a:gd name="T0" fmla="*/ 20 w 20"/>
                <a:gd name="T1" fmla="*/ 0 h 25"/>
                <a:gd name="T2" fmla="*/ 0 w 20"/>
                <a:gd name="T3" fmla="*/ 13 h 25"/>
                <a:gd name="T4" fmla="*/ 4 w 20"/>
                <a:gd name="T5" fmla="*/ 18 h 25"/>
                <a:gd name="T6" fmla="*/ 10 w 20"/>
                <a:gd name="T7" fmla="*/ 21 h 25"/>
                <a:gd name="T8" fmla="*/ 14 w 20"/>
                <a:gd name="T9" fmla="*/ 24 h 25"/>
                <a:gd name="T10" fmla="*/ 20 w 20"/>
                <a:gd name="T11" fmla="*/ 25 h 25"/>
                <a:gd name="T12" fmla="*/ 20 w 20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25">
                  <a:moveTo>
                    <a:pt x="20" y="0"/>
                  </a:moveTo>
                  <a:lnTo>
                    <a:pt x="0" y="13"/>
                  </a:lnTo>
                  <a:lnTo>
                    <a:pt x="4" y="18"/>
                  </a:lnTo>
                  <a:lnTo>
                    <a:pt x="10" y="21"/>
                  </a:lnTo>
                  <a:lnTo>
                    <a:pt x="14" y="24"/>
                  </a:lnTo>
                  <a:lnTo>
                    <a:pt x="20" y="25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93">
              <a:extLst>
                <a:ext uri="{FF2B5EF4-FFF2-40B4-BE49-F238E27FC236}">
                  <a16:creationId xmlns="" xmlns:a16="http://schemas.microsoft.com/office/drawing/2014/main" id="{B048AC2A-A596-9046-93D6-43139B61BBA8}"/>
                </a:ext>
              </a:extLst>
            </p:cNvPr>
            <p:cNvSpPr>
              <a:spLocks/>
            </p:cNvSpPr>
            <p:nvPr>
              <p:custDataLst>
                <p:tags r:id="rId73"/>
              </p:custDataLst>
            </p:nvPr>
          </p:nvSpPr>
          <p:spPr bwMode="auto">
            <a:xfrm>
              <a:off x="7851775" y="3695700"/>
              <a:ext cx="1588" cy="57150"/>
            </a:xfrm>
            <a:custGeom>
              <a:avLst/>
              <a:gdLst>
                <a:gd name="T0" fmla="*/ 0 w 6"/>
                <a:gd name="T1" fmla="*/ 24 h 24"/>
                <a:gd name="T2" fmla="*/ 0 w 6"/>
                <a:gd name="T3" fmla="*/ 0 h 24"/>
                <a:gd name="T4" fmla="*/ 6 w 6"/>
                <a:gd name="T5" fmla="*/ 12 h 24"/>
                <a:gd name="T6" fmla="*/ 0 w 6"/>
                <a:gd name="T7" fmla="*/ 24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24">
                  <a:moveTo>
                    <a:pt x="0" y="24"/>
                  </a:moveTo>
                  <a:lnTo>
                    <a:pt x="0" y="0"/>
                  </a:lnTo>
                  <a:lnTo>
                    <a:pt x="6" y="12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7" name="Group 94">
              <a:extLst>
                <a:ext uri="{FF2B5EF4-FFF2-40B4-BE49-F238E27FC236}">
                  <a16:creationId xmlns="" xmlns:a16="http://schemas.microsoft.com/office/drawing/2014/main" id="{460966CE-356A-5B44-B64D-C4878DC4A1E7}"/>
                </a:ext>
              </a:extLst>
            </p:cNvPr>
            <p:cNvGrpSpPr>
              <a:grpSpLocks/>
            </p:cNvGrpSpPr>
            <p:nvPr>
              <p:custDataLst>
                <p:tags r:id="rId74"/>
              </p:custDataLst>
            </p:nvPr>
          </p:nvGrpSpPr>
          <p:grpSpPr bwMode="auto">
            <a:xfrm>
              <a:off x="7726363" y="3367088"/>
              <a:ext cx="163512" cy="114300"/>
              <a:chOff x="5379" y="2466"/>
              <a:chExt cx="122" cy="71"/>
            </a:xfrm>
          </p:grpSpPr>
          <p:sp>
            <p:nvSpPr>
              <p:cNvPr id="550" name="Freeform 95">
                <a:extLst>
                  <a:ext uri="{FF2B5EF4-FFF2-40B4-BE49-F238E27FC236}">
                    <a16:creationId xmlns="" xmlns:a16="http://schemas.microsoft.com/office/drawing/2014/main" id="{FED56ABC-25F3-9F47-81CB-3695223F7D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8" y="2492"/>
                <a:ext cx="6" cy="9"/>
              </a:xfrm>
              <a:custGeom>
                <a:avLst/>
                <a:gdLst>
                  <a:gd name="T0" fmla="*/ 19 w 19"/>
                  <a:gd name="T1" fmla="*/ 25 h 25"/>
                  <a:gd name="T2" fmla="*/ 18 w 19"/>
                  <a:gd name="T3" fmla="*/ 20 h 25"/>
                  <a:gd name="T4" fmla="*/ 17 w 19"/>
                  <a:gd name="T5" fmla="*/ 12 h 25"/>
                  <a:gd name="T6" fmla="*/ 16 w 19"/>
                  <a:gd name="T7" fmla="*/ 9 h 25"/>
                  <a:gd name="T8" fmla="*/ 17 w 19"/>
                  <a:gd name="T9" fmla="*/ 6 h 25"/>
                  <a:gd name="T10" fmla="*/ 17 w 19"/>
                  <a:gd name="T11" fmla="*/ 3 h 25"/>
                  <a:gd name="T12" fmla="*/ 19 w 19"/>
                  <a:gd name="T13" fmla="*/ 0 h 25"/>
                  <a:gd name="T14" fmla="*/ 0 w 19"/>
                  <a:gd name="T15" fmla="*/ 0 h 25"/>
                  <a:gd name="T16" fmla="*/ 1 w 19"/>
                  <a:gd name="T17" fmla="*/ 7 h 25"/>
                  <a:gd name="T18" fmla="*/ 5 w 19"/>
                  <a:gd name="T19" fmla="*/ 15 h 25"/>
                  <a:gd name="T20" fmla="*/ 7 w 19"/>
                  <a:gd name="T21" fmla="*/ 19 h 25"/>
                  <a:gd name="T22" fmla="*/ 11 w 19"/>
                  <a:gd name="T23" fmla="*/ 23 h 25"/>
                  <a:gd name="T24" fmla="*/ 15 w 19"/>
                  <a:gd name="T25" fmla="*/ 25 h 25"/>
                  <a:gd name="T26" fmla="*/ 19 w 19"/>
                  <a:gd name="T27" fmla="*/ 25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9" h="25">
                    <a:moveTo>
                      <a:pt x="19" y="25"/>
                    </a:moveTo>
                    <a:lnTo>
                      <a:pt x="18" y="20"/>
                    </a:lnTo>
                    <a:lnTo>
                      <a:pt x="17" y="12"/>
                    </a:lnTo>
                    <a:lnTo>
                      <a:pt x="16" y="9"/>
                    </a:lnTo>
                    <a:lnTo>
                      <a:pt x="17" y="6"/>
                    </a:lnTo>
                    <a:lnTo>
                      <a:pt x="17" y="3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1" y="7"/>
                    </a:lnTo>
                    <a:lnTo>
                      <a:pt x="5" y="15"/>
                    </a:lnTo>
                    <a:lnTo>
                      <a:pt x="7" y="19"/>
                    </a:lnTo>
                    <a:lnTo>
                      <a:pt x="11" y="23"/>
                    </a:lnTo>
                    <a:lnTo>
                      <a:pt x="15" y="25"/>
                    </a:lnTo>
                    <a:lnTo>
                      <a:pt x="19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" name="Freeform 96">
                <a:extLst>
                  <a:ext uri="{FF2B5EF4-FFF2-40B4-BE49-F238E27FC236}">
                    <a16:creationId xmlns="" xmlns:a16="http://schemas.microsoft.com/office/drawing/2014/main" id="{C0D4B8D4-4584-9F48-AD70-782BAFBE3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9" y="2505"/>
                <a:ext cx="7" cy="6"/>
              </a:xfrm>
              <a:custGeom>
                <a:avLst/>
                <a:gdLst>
                  <a:gd name="T0" fmla="*/ 26 w 26"/>
                  <a:gd name="T1" fmla="*/ 18 h 18"/>
                  <a:gd name="T2" fmla="*/ 7 w 26"/>
                  <a:gd name="T3" fmla="*/ 18 h 18"/>
                  <a:gd name="T4" fmla="*/ 3 w 26"/>
                  <a:gd name="T5" fmla="*/ 9 h 18"/>
                  <a:gd name="T6" fmla="*/ 0 w 26"/>
                  <a:gd name="T7" fmla="*/ 0 h 18"/>
                  <a:gd name="T8" fmla="*/ 6 w 26"/>
                  <a:gd name="T9" fmla="*/ 2 h 18"/>
                  <a:gd name="T10" fmla="*/ 13 w 26"/>
                  <a:gd name="T11" fmla="*/ 6 h 18"/>
                  <a:gd name="T12" fmla="*/ 20 w 26"/>
                  <a:gd name="T13" fmla="*/ 12 h 18"/>
                  <a:gd name="T14" fmla="*/ 26 w 26"/>
                  <a:gd name="T15" fmla="*/ 18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18">
                    <a:moveTo>
                      <a:pt x="26" y="18"/>
                    </a:moveTo>
                    <a:lnTo>
                      <a:pt x="7" y="18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3" y="6"/>
                    </a:lnTo>
                    <a:lnTo>
                      <a:pt x="20" y="12"/>
                    </a:lnTo>
                    <a:lnTo>
                      <a:pt x="26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2" name="Freeform 97">
                <a:extLst>
                  <a:ext uri="{FF2B5EF4-FFF2-40B4-BE49-F238E27FC236}">
                    <a16:creationId xmlns="" xmlns:a16="http://schemas.microsoft.com/office/drawing/2014/main" id="{8B9363EA-7479-F64C-9534-5F469748F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2" y="2466"/>
                <a:ext cx="5" cy="6"/>
              </a:xfrm>
              <a:custGeom>
                <a:avLst/>
                <a:gdLst>
                  <a:gd name="T0" fmla="*/ 0 w 13"/>
                  <a:gd name="T1" fmla="*/ 18 h 18"/>
                  <a:gd name="T2" fmla="*/ 13 w 13"/>
                  <a:gd name="T3" fmla="*/ 0 h 18"/>
                  <a:gd name="T4" fmla="*/ 0 w 13"/>
                  <a:gd name="T5" fmla="*/ 18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8">
                    <a:moveTo>
                      <a:pt x="0" y="18"/>
                    </a:moveTo>
                    <a:lnTo>
                      <a:pt x="13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" name="Freeform 98">
                <a:extLst>
                  <a:ext uri="{FF2B5EF4-FFF2-40B4-BE49-F238E27FC236}">
                    <a16:creationId xmlns="" xmlns:a16="http://schemas.microsoft.com/office/drawing/2014/main" id="{AAC041C7-2963-EA48-90A6-335D7096D1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6" y="2468"/>
                <a:ext cx="8" cy="8"/>
              </a:xfrm>
              <a:custGeom>
                <a:avLst/>
                <a:gdLst>
                  <a:gd name="T0" fmla="*/ 0 w 26"/>
                  <a:gd name="T1" fmla="*/ 24 h 24"/>
                  <a:gd name="T2" fmla="*/ 3 w 26"/>
                  <a:gd name="T3" fmla="*/ 23 h 24"/>
                  <a:gd name="T4" fmla="*/ 7 w 26"/>
                  <a:gd name="T5" fmla="*/ 22 h 24"/>
                  <a:gd name="T6" fmla="*/ 11 w 26"/>
                  <a:gd name="T7" fmla="*/ 19 h 24"/>
                  <a:gd name="T8" fmla="*/ 16 w 26"/>
                  <a:gd name="T9" fmla="*/ 16 h 24"/>
                  <a:gd name="T10" fmla="*/ 20 w 26"/>
                  <a:gd name="T11" fmla="*/ 13 h 24"/>
                  <a:gd name="T12" fmla="*/ 23 w 26"/>
                  <a:gd name="T13" fmla="*/ 9 h 24"/>
                  <a:gd name="T14" fmla="*/ 25 w 26"/>
                  <a:gd name="T15" fmla="*/ 4 h 24"/>
                  <a:gd name="T16" fmla="*/ 26 w 26"/>
                  <a:gd name="T17" fmla="*/ 0 h 24"/>
                  <a:gd name="T18" fmla="*/ 0 w 26"/>
                  <a:gd name="T19" fmla="*/ 24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24">
                    <a:moveTo>
                      <a:pt x="0" y="24"/>
                    </a:moveTo>
                    <a:lnTo>
                      <a:pt x="3" y="23"/>
                    </a:lnTo>
                    <a:lnTo>
                      <a:pt x="7" y="22"/>
                    </a:lnTo>
                    <a:lnTo>
                      <a:pt x="11" y="19"/>
                    </a:lnTo>
                    <a:lnTo>
                      <a:pt x="16" y="16"/>
                    </a:lnTo>
                    <a:lnTo>
                      <a:pt x="20" y="13"/>
                    </a:lnTo>
                    <a:lnTo>
                      <a:pt x="23" y="9"/>
                    </a:lnTo>
                    <a:lnTo>
                      <a:pt x="25" y="4"/>
                    </a:lnTo>
                    <a:lnTo>
                      <a:pt x="26" y="0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" name="Freeform 99">
                <a:extLst>
                  <a:ext uri="{FF2B5EF4-FFF2-40B4-BE49-F238E27FC236}">
                    <a16:creationId xmlns="" xmlns:a16="http://schemas.microsoft.com/office/drawing/2014/main" id="{A3F49BBE-753E-A541-BA8F-E19025797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0" y="2490"/>
                <a:ext cx="11" cy="2"/>
              </a:xfrm>
              <a:custGeom>
                <a:avLst/>
                <a:gdLst>
                  <a:gd name="T0" fmla="*/ 0 w 34"/>
                  <a:gd name="T1" fmla="*/ 6 h 6"/>
                  <a:gd name="T2" fmla="*/ 10 w 34"/>
                  <a:gd name="T3" fmla="*/ 6 h 6"/>
                  <a:gd name="T4" fmla="*/ 17 w 34"/>
                  <a:gd name="T5" fmla="*/ 5 h 6"/>
                  <a:gd name="T6" fmla="*/ 25 w 34"/>
                  <a:gd name="T7" fmla="*/ 4 h 6"/>
                  <a:gd name="T8" fmla="*/ 34 w 34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6">
                    <a:moveTo>
                      <a:pt x="0" y="6"/>
                    </a:moveTo>
                    <a:lnTo>
                      <a:pt x="10" y="6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" name="Line 100">
                <a:extLst>
                  <a:ext uri="{FF2B5EF4-FFF2-40B4-BE49-F238E27FC236}">
                    <a16:creationId xmlns="" xmlns:a16="http://schemas.microsoft.com/office/drawing/2014/main" id="{B5E5DFD3-62E4-3A47-8440-200013F297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495" y="249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" name="Freeform 101">
                <a:extLst>
                  <a:ext uri="{FF2B5EF4-FFF2-40B4-BE49-F238E27FC236}">
                    <a16:creationId xmlns="" xmlns:a16="http://schemas.microsoft.com/office/drawing/2014/main" id="{3967D134-BDD7-B64D-AD8F-C997EE58F7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4" y="2530"/>
                <a:ext cx="1" cy="7"/>
              </a:xfrm>
              <a:custGeom>
                <a:avLst/>
                <a:gdLst>
                  <a:gd name="T0" fmla="*/ 0 w 1"/>
                  <a:gd name="T1" fmla="*/ 19 h 19"/>
                  <a:gd name="T2" fmla="*/ 0 w 1"/>
                  <a:gd name="T3" fmla="*/ 9 h 19"/>
                  <a:gd name="T4" fmla="*/ 0 w 1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9">
                    <a:moveTo>
                      <a:pt x="0" y="19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" name="Line 102">
                <a:extLst>
                  <a:ext uri="{FF2B5EF4-FFF2-40B4-BE49-F238E27FC236}">
                    <a16:creationId xmlns="" xmlns:a16="http://schemas.microsoft.com/office/drawing/2014/main" id="{E355EBBE-B568-2C4F-8028-BBC47F325E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64" y="253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" name="Freeform 103">
                <a:extLst>
                  <a:ext uri="{FF2B5EF4-FFF2-40B4-BE49-F238E27FC236}">
                    <a16:creationId xmlns="" xmlns:a16="http://schemas.microsoft.com/office/drawing/2014/main" id="{64523D67-65E6-CF4D-A00E-248B2EC009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6" y="2530"/>
                <a:ext cx="4" cy="2"/>
              </a:xfrm>
              <a:custGeom>
                <a:avLst/>
                <a:gdLst>
                  <a:gd name="T0" fmla="*/ 14 w 14"/>
                  <a:gd name="T1" fmla="*/ 0 h 6"/>
                  <a:gd name="T2" fmla="*/ 7 w 14"/>
                  <a:gd name="T3" fmla="*/ 3 h 6"/>
                  <a:gd name="T4" fmla="*/ 0 w 14"/>
                  <a:gd name="T5" fmla="*/ 6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6">
                    <a:moveTo>
                      <a:pt x="14" y="0"/>
                    </a:moveTo>
                    <a:lnTo>
                      <a:pt x="7" y="3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8" name="Freeform 104">
              <a:extLst>
                <a:ext uri="{FF2B5EF4-FFF2-40B4-BE49-F238E27FC236}">
                  <a16:creationId xmlns="" xmlns:a16="http://schemas.microsoft.com/office/drawing/2014/main" id="{81347AF6-F3D7-6945-AEA3-19683C9F46D5}"/>
                </a:ext>
              </a:extLst>
            </p:cNvPr>
            <p:cNvSpPr>
              <a:spLocks/>
            </p:cNvSpPr>
            <p:nvPr>
              <p:custDataLst>
                <p:tags r:id="rId75"/>
              </p:custDataLst>
            </p:nvPr>
          </p:nvSpPr>
          <p:spPr bwMode="auto">
            <a:xfrm>
              <a:off x="6310313" y="3228975"/>
              <a:ext cx="6350" cy="57150"/>
            </a:xfrm>
            <a:custGeom>
              <a:avLst/>
              <a:gdLst>
                <a:gd name="T0" fmla="*/ 13 w 26"/>
                <a:gd name="T1" fmla="*/ 111 h 111"/>
                <a:gd name="T2" fmla="*/ 9 w 26"/>
                <a:gd name="T3" fmla="*/ 103 h 111"/>
                <a:gd name="T4" fmla="*/ 4 w 26"/>
                <a:gd name="T5" fmla="*/ 95 h 111"/>
                <a:gd name="T6" fmla="*/ 2 w 26"/>
                <a:gd name="T7" fmla="*/ 91 h 111"/>
                <a:gd name="T8" fmla="*/ 1 w 26"/>
                <a:gd name="T9" fmla="*/ 87 h 111"/>
                <a:gd name="T10" fmla="*/ 0 w 26"/>
                <a:gd name="T11" fmla="*/ 80 h 111"/>
                <a:gd name="T12" fmla="*/ 0 w 26"/>
                <a:gd name="T13" fmla="*/ 74 h 111"/>
                <a:gd name="T14" fmla="*/ 0 w 26"/>
                <a:gd name="T15" fmla="*/ 61 h 111"/>
                <a:gd name="T16" fmla="*/ 1 w 26"/>
                <a:gd name="T17" fmla="*/ 51 h 111"/>
                <a:gd name="T18" fmla="*/ 3 w 26"/>
                <a:gd name="T19" fmla="*/ 41 h 111"/>
                <a:gd name="T20" fmla="*/ 5 w 26"/>
                <a:gd name="T21" fmla="*/ 33 h 111"/>
                <a:gd name="T22" fmla="*/ 9 w 26"/>
                <a:gd name="T23" fmla="*/ 24 h 111"/>
                <a:gd name="T24" fmla="*/ 14 w 26"/>
                <a:gd name="T25" fmla="*/ 17 h 111"/>
                <a:gd name="T26" fmla="*/ 20 w 26"/>
                <a:gd name="T27" fmla="*/ 9 h 111"/>
                <a:gd name="T28" fmla="*/ 26 w 26"/>
                <a:gd name="T29" fmla="*/ 0 h 111"/>
                <a:gd name="T30" fmla="*/ 26 w 26"/>
                <a:gd name="T31" fmla="*/ 6 h 111"/>
                <a:gd name="T32" fmla="*/ 26 w 26"/>
                <a:gd name="T33" fmla="*/ 13 h 111"/>
                <a:gd name="T34" fmla="*/ 26 w 26"/>
                <a:gd name="T35" fmla="*/ 22 h 111"/>
                <a:gd name="T36" fmla="*/ 26 w 26"/>
                <a:gd name="T37" fmla="*/ 32 h 111"/>
                <a:gd name="T38" fmla="*/ 25 w 26"/>
                <a:gd name="T39" fmla="*/ 44 h 111"/>
                <a:gd name="T40" fmla="*/ 22 w 26"/>
                <a:gd name="T41" fmla="*/ 56 h 111"/>
                <a:gd name="T42" fmla="*/ 18 w 26"/>
                <a:gd name="T43" fmla="*/ 67 h 111"/>
                <a:gd name="T44" fmla="*/ 13 w 26"/>
                <a:gd name="T45" fmla="*/ 80 h 111"/>
                <a:gd name="T46" fmla="*/ 13 w 26"/>
                <a:gd name="T47" fmla="*/ 111 h 1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6" h="111">
                  <a:moveTo>
                    <a:pt x="13" y="111"/>
                  </a:moveTo>
                  <a:lnTo>
                    <a:pt x="9" y="103"/>
                  </a:lnTo>
                  <a:lnTo>
                    <a:pt x="4" y="95"/>
                  </a:lnTo>
                  <a:lnTo>
                    <a:pt x="2" y="91"/>
                  </a:lnTo>
                  <a:lnTo>
                    <a:pt x="1" y="87"/>
                  </a:lnTo>
                  <a:lnTo>
                    <a:pt x="0" y="80"/>
                  </a:lnTo>
                  <a:lnTo>
                    <a:pt x="0" y="74"/>
                  </a:lnTo>
                  <a:lnTo>
                    <a:pt x="0" y="61"/>
                  </a:lnTo>
                  <a:lnTo>
                    <a:pt x="1" y="51"/>
                  </a:lnTo>
                  <a:lnTo>
                    <a:pt x="3" y="41"/>
                  </a:lnTo>
                  <a:lnTo>
                    <a:pt x="5" y="33"/>
                  </a:lnTo>
                  <a:lnTo>
                    <a:pt x="9" y="24"/>
                  </a:lnTo>
                  <a:lnTo>
                    <a:pt x="14" y="17"/>
                  </a:lnTo>
                  <a:lnTo>
                    <a:pt x="20" y="9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26" y="13"/>
                  </a:lnTo>
                  <a:lnTo>
                    <a:pt x="26" y="22"/>
                  </a:lnTo>
                  <a:lnTo>
                    <a:pt x="26" y="32"/>
                  </a:lnTo>
                  <a:lnTo>
                    <a:pt x="25" y="44"/>
                  </a:lnTo>
                  <a:lnTo>
                    <a:pt x="22" y="56"/>
                  </a:lnTo>
                  <a:lnTo>
                    <a:pt x="18" y="67"/>
                  </a:lnTo>
                  <a:lnTo>
                    <a:pt x="13" y="80"/>
                  </a:lnTo>
                  <a:lnTo>
                    <a:pt x="13" y="11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105">
              <a:extLst>
                <a:ext uri="{FF2B5EF4-FFF2-40B4-BE49-F238E27FC236}">
                  <a16:creationId xmlns="" xmlns:a16="http://schemas.microsoft.com/office/drawing/2014/main" id="{8AE2B727-0985-8846-B022-299338141BC6}"/>
                </a:ext>
              </a:extLst>
            </p:cNvPr>
            <p:cNvSpPr>
              <a:spLocks/>
            </p:cNvSpPr>
            <p:nvPr>
              <p:custDataLst>
                <p:tags r:id="rId76"/>
              </p:custDataLst>
            </p:nvPr>
          </p:nvSpPr>
          <p:spPr bwMode="auto">
            <a:xfrm>
              <a:off x="3209925" y="5368925"/>
              <a:ext cx="53975" cy="58738"/>
            </a:xfrm>
            <a:custGeom>
              <a:avLst/>
              <a:gdLst>
                <a:gd name="T0" fmla="*/ 0 w 126"/>
                <a:gd name="T1" fmla="*/ 19 h 62"/>
                <a:gd name="T2" fmla="*/ 11 w 126"/>
                <a:gd name="T3" fmla="*/ 20 h 62"/>
                <a:gd name="T4" fmla="*/ 21 w 126"/>
                <a:gd name="T5" fmla="*/ 21 h 62"/>
                <a:gd name="T6" fmla="*/ 29 w 126"/>
                <a:gd name="T7" fmla="*/ 23 h 62"/>
                <a:gd name="T8" fmla="*/ 36 w 126"/>
                <a:gd name="T9" fmla="*/ 26 h 62"/>
                <a:gd name="T10" fmla="*/ 50 w 126"/>
                <a:gd name="T11" fmla="*/ 33 h 62"/>
                <a:gd name="T12" fmla="*/ 61 w 126"/>
                <a:gd name="T13" fmla="*/ 40 h 62"/>
                <a:gd name="T14" fmla="*/ 70 w 126"/>
                <a:gd name="T15" fmla="*/ 48 h 62"/>
                <a:gd name="T16" fmla="*/ 79 w 126"/>
                <a:gd name="T17" fmla="*/ 55 h 62"/>
                <a:gd name="T18" fmla="*/ 84 w 126"/>
                <a:gd name="T19" fmla="*/ 58 h 62"/>
                <a:gd name="T20" fmla="*/ 89 w 126"/>
                <a:gd name="T21" fmla="*/ 60 h 62"/>
                <a:gd name="T22" fmla="*/ 95 w 126"/>
                <a:gd name="T23" fmla="*/ 61 h 62"/>
                <a:gd name="T24" fmla="*/ 100 w 126"/>
                <a:gd name="T25" fmla="*/ 62 h 62"/>
                <a:gd name="T26" fmla="*/ 105 w 126"/>
                <a:gd name="T27" fmla="*/ 61 h 62"/>
                <a:gd name="T28" fmla="*/ 109 w 126"/>
                <a:gd name="T29" fmla="*/ 60 h 62"/>
                <a:gd name="T30" fmla="*/ 113 w 126"/>
                <a:gd name="T31" fmla="*/ 58 h 62"/>
                <a:gd name="T32" fmla="*/ 117 w 126"/>
                <a:gd name="T33" fmla="*/ 56 h 62"/>
                <a:gd name="T34" fmla="*/ 122 w 126"/>
                <a:gd name="T35" fmla="*/ 51 h 62"/>
                <a:gd name="T36" fmla="*/ 126 w 126"/>
                <a:gd name="T37" fmla="*/ 49 h 62"/>
                <a:gd name="T38" fmla="*/ 110 w 126"/>
                <a:gd name="T39" fmla="*/ 33 h 62"/>
                <a:gd name="T40" fmla="*/ 96 w 126"/>
                <a:gd name="T41" fmla="*/ 21 h 62"/>
                <a:gd name="T42" fmla="*/ 89 w 126"/>
                <a:gd name="T43" fmla="*/ 15 h 62"/>
                <a:gd name="T44" fmla="*/ 81 w 126"/>
                <a:gd name="T45" fmla="*/ 9 h 62"/>
                <a:gd name="T46" fmla="*/ 72 w 126"/>
                <a:gd name="T47" fmla="*/ 5 h 62"/>
                <a:gd name="T48" fmla="*/ 61 w 126"/>
                <a:gd name="T49" fmla="*/ 0 h 62"/>
                <a:gd name="T50" fmla="*/ 0 w 126"/>
                <a:gd name="T51" fmla="*/ 0 h 62"/>
                <a:gd name="T52" fmla="*/ 0 w 126"/>
                <a:gd name="T53" fmla="*/ 9 h 62"/>
                <a:gd name="T54" fmla="*/ 0 w 126"/>
                <a:gd name="T55" fmla="*/ 19 h 6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26" h="62">
                  <a:moveTo>
                    <a:pt x="0" y="19"/>
                  </a:moveTo>
                  <a:lnTo>
                    <a:pt x="11" y="20"/>
                  </a:lnTo>
                  <a:lnTo>
                    <a:pt x="21" y="21"/>
                  </a:lnTo>
                  <a:lnTo>
                    <a:pt x="29" y="23"/>
                  </a:lnTo>
                  <a:lnTo>
                    <a:pt x="36" y="26"/>
                  </a:lnTo>
                  <a:lnTo>
                    <a:pt x="50" y="33"/>
                  </a:lnTo>
                  <a:lnTo>
                    <a:pt x="61" y="40"/>
                  </a:lnTo>
                  <a:lnTo>
                    <a:pt x="70" y="48"/>
                  </a:lnTo>
                  <a:lnTo>
                    <a:pt x="79" y="55"/>
                  </a:lnTo>
                  <a:lnTo>
                    <a:pt x="84" y="58"/>
                  </a:lnTo>
                  <a:lnTo>
                    <a:pt x="89" y="60"/>
                  </a:lnTo>
                  <a:lnTo>
                    <a:pt x="95" y="61"/>
                  </a:lnTo>
                  <a:lnTo>
                    <a:pt x="100" y="62"/>
                  </a:lnTo>
                  <a:lnTo>
                    <a:pt x="105" y="61"/>
                  </a:lnTo>
                  <a:lnTo>
                    <a:pt x="109" y="60"/>
                  </a:lnTo>
                  <a:lnTo>
                    <a:pt x="113" y="58"/>
                  </a:lnTo>
                  <a:lnTo>
                    <a:pt x="117" y="56"/>
                  </a:lnTo>
                  <a:lnTo>
                    <a:pt x="122" y="51"/>
                  </a:lnTo>
                  <a:lnTo>
                    <a:pt x="126" y="49"/>
                  </a:lnTo>
                  <a:lnTo>
                    <a:pt x="110" y="33"/>
                  </a:lnTo>
                  <a:lnTo>
                    <a:pt x="96" y="21"/>
                  </a:lnTo>
                  <a:lnTo>
                    <a:pt x="89" y="15"/>
                  </a:lnTo>
                  <a:lnTo>
                    <a:pt x="81" y="9"/>
                  </a:lnTo>
                  <a:lnTo>
                    <a:pt x="72" y="5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106">
              <a:extLst>
                <a:ext uri="{FF2B5EF4-FFF2-40B4-BE49-F238E27FC236}">
                  <a16:creationId xmlns="" xmlns:a16="http://schemas.microsoft.com/office/drawing/2014/main" id="{0BE5B1D0-059E-2A49-8A44-1E1E0C5F7BE5}"/>
                </a:ext>
              </a:extLst>
            </p:cNvPr>
            <p:cNvSpPr>
              <a:spLocks/>
            </p:cNvSpPr>
            <p:nvPr>
              <p:custDataLst>
                <p:tags r:id="rId77"/>
              </p:custDataLst>
            </p:nvPr>
          </p:nvSpPr>
          <p:spPr bwMode="auto">
            <a:xfrm>
              <a:off x="5511800" y="5207000"/>
              <a:ext cx="30163" cy="55563"/>
            </a:xfrm>
            <a:custGeom>
              <a:avLst/>
              <a:gdLst>
                <a:gd name="T0" fmla="*/ 0 w 66"/>
                <a:gd name="T1" fmla="*/ 0 h 44"/>
                <a:gd name="T2" fmla="*/ 13 w 66"/>
                <a:gd name="T3" fmla="*/ 1 h 44"/>
                <a:gd name="T4" fmla="*/ 23 w 66"/>
                <a:gd name="T5" fmla="*/ 2 h 44"/>
                <a:gd name="T6" fmla="*/ 32 w 66"/>
                <a:gd name="T7" fmla="*/ 4 h 44"/>
                <a:gd name="T8" fmla="*/ 38 w 66"/>
                <a:gd name="T9" fmla="*/ 7 h 44"/>
                <a:gd name="T10" fmla="*/ 44 w 66"/>
                <a:gd name="T11" fmla="*/ 9 h 44"/>
                <a:gd name="T12" fmla="*/ 50 w 66"/>
                <a:gd name="T13" fmla="*/ 11 h 44"/>
                <a:gd name="T14" fmla="*/ 57 w 66"/>
                <a:gd name="T15" fmla="*/ 12 h 44"/>
                <a:gd name="T16" fmla="*/ 66 w 66"/>
                <a:gd name="T17" fmla="*/ 13 h 44"/>
                <a:gd name="T18" fmla="*/ 65 w 66"/>
                <a:gd name="T19" fmla="*/ 17 h 44"/>
                <a:gd name="T20" fmla="*/ 62 w 66"/>
                <a:gd name="T21" fmla="*/ 21 h 44"/>
                <a:gd name="T22" fmla="*/ 60 w 66"/>
                <a:gd name="T23" fmla="*/ 25 h 44"/>
                <a:gd name="T24" fmla="*/ 57 w 66"/>
                <a:gd name="T25" fmla="*/ 28 h 44"/>
                <a:gd name="T26" fmla="*/ 49 w 66"/>
                <a:gd name="T27" fmla="*/ 34 h 44"/>
                <a:gd name="T28" fmla="*/ 40 w 66"/>
                <a:gd name="T29" fmla="*/ 39 h 44"/>
                <a:gd name="T30" fmla="*/ 31 w 66"/>
                <a:gd name="T31" fmla="*/ 42 h 44"/>
                <a:gd name="T32" fmla="*/ 21 w 66"/>
                <a:gd name="T33" fmla="*/ 44 h 44"/>
                <a:gd name="T34" fmla="*/ 10 w 66"/>
                <a:gd name="T35" fmla="*/ 44 h 44"/>
                <a:gd name="T36" fmla="*/ 0 w 66"/>
                <a:gd name="T37" fmla="*/ 43 h 44"/>
                <a:gd name="T38" fmla="*/ 0 w 66"/>
                <a:gd name="T39" fmla="*/ 31 h 44"/>
                <a:gd name="T40" fmla="*/ 0 w 66"/>
                <a:gd name="T41" fmla="*/ 22 h 44"/>
                <a:gd name="T42" fmla="*/ 0 w 66"/>
                <a:gd name="T43" fmla="*/ 12 h 44"/>
                <a:gd name="T44" fmla="*/ 0 w 66"/>
                <a:gd name="T45" fmla="*/ 0 h 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6" h="44">
                  <a:moveTo>
                    <a:pt x="0" y="0"/>
                  </a:moveTo>
                  <a:lnTo>
                    <a:pt x="13" y="1"/>
                  </a:lnTo>
                  <a:lnTo>
                    <a:pt x="23" y="2"/>
                  </a:lnTo>
                  <a:lnTo>
                    <a:pt x="32" y="4"/>
                  </a:lnTo>
                  <a:lnTo>
                    <a:pt x="38" y="7"/>
                  </a:lnTo>
                  <a:lnTo>
                    <a:pt x="44" y="9"/>
                  </a:lnTo>
                  <a:lnTo>
                    <a:pt x="50" y="11"/>
                  </a:lnTo>
                  <a:lnTo>
                    <a:pt x="57" y="12"/>
                  </a:lnTo>
                  <a:lnTo>
                    <a:pt x="66" y="13"/>
                  </a:lnTo>
                  <a:lnTo>
                    <a:pt x="65" y="17"/>
                  </a:lnTo>
                  <a:lnTo>
                    <a:pt x="62" y="21"/>
                  </a:lnTo>
                  <a:lnTo>
                    <a:pt x="60" y="25"/>
                  </a:lnTo>
                  <a:lnTo>
                    <a:pt x="57" y="28"/>
                  </a:lnTo>
                  <a:lnTo>
                    <a:pt x="49" y="34"/>
                  </a:lnTo>
                  <a:lnTo>
                    <a:pt x="40" y="39"/>
                  </a:lnTo>
                  <a:lnTo>
                    <a:pt x="31" y="42"/>
                  </a:lnTo>
                  <a:lnTo>
                    <a:pt x="21" y="44"/>
                  </a:lnTo>
                  <a:lnTo>
                    <a:pt x="10" y="44"/>
                  </a:lnTo>
                  <a:lnTo>
                    <a:pt x="0" y="43"/>
                  </a:lnTo>
                  <a:lnTo>
                    <a:pt x="0" y="31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107">
              <a:extLst>
                <a:ext uri="{FF2B5EF4-FFF2-40B4-BE49-F238E27FC236}">
                  <a16:creationId xmlns="" xmlns:a16="http://schemas.microsoft.com/office/drawing/2014/main" id="{2FA2A6E8-C5E0-C740-82E6-3044D4FC6C51}"/>
                </a:ext>
              </a:extLst>
            </p:cNvPr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>
              <a:off x="7666038" y="1978025"/>
              <a:ext cx="20637" cy="57150"/>
            </a:xfrm>
            <a:custGeom>
              <a:avLst/>
              <a:gdLst>
                <a:gd name="T0" fmla="*/ 46 w 46"/>
                <a:gd name="T1" fmla="*/ 0 h 16"/>
                <a:gd name="T2" fmla="*/ 40 w 46"/>
                <a:gd name="T3" fmla="*/ 7 h 16"/>
                <a:gd name="T4" fmla="*/ 35 w 46"/>
                <a:gd name="T5" fmla="*/ 13 h 16"/>
                <a:gd name="T6" fmla="*/ 31 w 46"/>
                <a:gd name="T7" fmla="*/ 14 h 16"/>
                <a:gd name="T8" fmla="*/ 29 w 46"/>
                <a:gd name="T9" fmla="*/ 15 h 16"/>
                <a:gd name="T10" fmla="*/ 26 w 46"/>
                <a:gd name="T11" fmla="*/ 16 h 16"/>
                <a:gd name="T12" fmla="*/ 23 w 46"/>
                <a:gd name="T13" fmla="*/ 16 h 16"/>
                <a:gd name="T14" fmla="*/ 16 w 46"/>
                <a:gd name="T15" fmla="*/ 14 h 16"/>
                <a:gd name="T16" fmla="*/ 11 w 46"/>
                <a:gd name="T17" fmla="*/ 11 h 16"/>
                <a:gd name="T18" fmla="*/ 5 w 46"/>
                <a:gd name="T19" fmla="*/ 6 h 16"/>
                <a:gd name="T20" fmla="*/ 0 w 46"/>
                <a:gd name="T21" fmla="*/ 0 h 16"/>
                <a:gd name="T22" fmla="*/ 46 w 46"/>
                <a:gd name="T23" fmla="*/ 0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6" h="16">
                  <a:moveTo>
                    <a:pt x="46" y="0"/>
                  </a:moveTo>
                  <a:lnTo>
                    <a:pt x="40" y="7"/>
                  </a:lnTo>
                  <a:lnTo>
                    <a:pt x="35" y="13"/>
                  </a:lnTo>
                  <a:lnTo>
                    <a:pt x="31" y="14"/>
                  </a:lnTo>
                  <a:lnTo>
                    <a:pt x="29" y="15"/>
                  </a:lnTo>
                  <a:lnTo>
                    <a:pt x="26" y="16"/>
                  </a:lnTo>
                  <a:lnTo>
                    <a:pt x="23" y="16"/>
                  </a:lnTo>
                  <a:lnTo>
                    <a:pt x="16" y="14"/>
                  </a:lnTo>
                  <a:lnTo>
                    <a:pt x="11" y="11"/>
                  </a:lnTo>
                  <a:lnTo>
                    <a:pt x="5" y="6"/>
                  </a:lnTo>
                  <a:lnTo>
                    <a:pt x="0" y="0"/>
                  </a:lnTo>
                  <a:lnTo>
                    <a:pt x="4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108">
              <a:extLst>
                <a:ext uri="{FF2B5EF4-FFF2-40B4-BE49-F238E27FC236}">
                  <a16:creationId xmlns="" xmlns:a16="http://schemas.microsoft.com/office/drawing/2014/main" id="{6C3B1D4F-5753-A940-AAB4-3E57011EC60A}"/>
                </a:ext>
              </a:extLst>
            </p:cNvPr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7842250" y="2011363"/>
              <a:ext cx="15875" cy="57150"/>
            </a:xfrm>
            <a:custGeom>
              <a:avLst/>
              <a:gdLst>
                <a:gd name="T0" fmla="*/ 39 w 39"/>
                <a:gd name="T1" fmla="*/ 25 h 26"/>
                <a:gd name="T2" fmla="*/ 36 w 39"/>
                <a:gd name="T3" fmla="*/ 26 h 26"/>
                <a:gd name="T4" fmla="*/ 32 w 39"/>
                <a:gd name="T5" fmla="*/ 26 h 26"/>
                <a:gd name="T6" fmla="*/ 28 w 39"/>
                <a:gd name="T7" fmla="*/ 26 h 26"/>
                <a:gd name="T8" fmla="*/ 25 w 39"/>
                <a:gd name="T9" fmla="*/ 25 h 26"/>
                <a:gd name="T10" fmla="*/ 18 w 39"/>
                <a:gd name="T11" fmla="*/ 22 h 26"/>
                <a:gd name="T12" fmla="*/ 12 w 39"/>
                <a:gd name="T13" fmla="*/ 18 h 26"/>
                <a:gd name="T14" fmla="*/ 7 w 39"/>
                <a:gd name="T15" fmla="*/ 13 h 26"/>
                <a:gd name="T16" fmla="*/ 3 w 39"/>
                <a:gd name="T17" fmla="*/ 7 h 26"/>
                <a:gd name="T18" fmla="*/ 1 w 39"/>
                <a:gd name="T19" fmla="*/ 3 h 26"/>
                <a:gd name="T20" fmla="*/ 0 w 39"/>
                <a:gd name="T21" fmla="*/ 0 h 26"/>
                <a:gd name="T22" fmla="*/ 11 w 39"/>
                <a:gd name="T23" fmla="*/ 6 h 26"/>
                <a:gd name="T24" fmla="*/ 22 w 39"/>
                <a:gd name="T25" fmla="*/ 13 h 26"/>
                <a:gd name="T26" fmla="*/ 33 w 39"/>
                <a:gd name="T27" fmla="*/ 20 h 26"/>
                <a:gd name="T28" fmla="*/ 39 w 39"/>
                <a:gd name="T29" fmla="*/ 25 h 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9" h="26">
                  <a:moveTo>
                    <a:pt x="39" y="25"/>
                  </a:moveTo>
                  <a:lnTo>
                    <a:pt x="36" y="26"/>
                  </a:lnTo>
                  <a:lnTo>
                    <a:pt x="32" y="26"/>
                  </a:lnTo>
                  <a:lnTo>
                    <a:pt x="28" y="26"/>
                  </a:lnTo>
                  <a:lnTo>
                    <a:pt x="25" y="25"/>
                  </a:lnTo>
                  <a:lnTo>
                    <a:pt x="18" y="22"/>
                  </a:lnTo>
                  <a:lnTo>
                    <a:pt x="12" y="18"/>
                  </a:lnTo>
                  <a:lnTo>
                    <a:pt x="7" y="13"/>
                  </a:lnTo>
                  <a:lnTo>
                    <a:pt x="3" y="7"/>
                  </a:lnTo>
                  <a:lnTo>
                    <a:pt x="1" y="3"/>
                  </a:lnTo>
                  <a:lnTo>
                    <a:pt x="0" y="0"/>
                  </a:lnTo>
                  <a:lnTo>
                    <a:pt x="11" y="6"/>
                  </a:lnTo>
                  <a:lnTo>
                    <a:pt x="22" y="13"/>
                  </a:lnTo>
                  <a:lnTo>
                    <a:pt x="33" y="20"/>
                  </a:lnTo>
                  <a:lnTo>
                    <a:pt x="39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109">
              <a:extLst>
                <a:ext uri="{FF2B5EF4-FFF2-40B4-BE49-F238E27FC236}">
                  <a16:creationId xmlns="" xmlns:a16="http://schemas.microsoft.com/office/drawing/2014/main" id="{B174FE6C-E07E-AE48-8502-8CE2875863A9}"/>
                </a:ext>
              </a:extLst>
            </p:cNvPr>
            <p:cNvSpPr>
              <a:spLocks/>
            </p:cNvSpPr>
            <p:nvPr>
              <p:custDataLst>
                <p:tags r:id="rId80"/>
              </p:custDataLst>
            </p:nvPr>
          </p:nvSpPr>
          <p:spPr bwMode="auto">
            <a:xfrm>
              <a:off x="7291388" y="2241550"/>
              <a:ext cx="4762" cy="58738"/>
            </a:xfrm>
            <a:custGeom>
              <a:avLst/>
              <a:gdLst>
                <a:gd name="T0" fmla="*/ 11 w 11"/>
                <a:gd name="T1" fmla="*/ 0 h 25"/>
                <a:gd name="T2" fmla="*/ 11 w 11"/>
                <a:gd name="T3" fmla="*/ 5 h 25"/>
                <a:gd name="T4" fmla="*/ 10 w 11"/>
                <a:gd name="T5" fmla="*/ 12 h 25"/>
                <a:gd name="T6" fmla="*/ 9 w 11"/>
                <a:gd name="T7" fmla="*/ 20 h 25"/>
                <a:gd name="T8" fmla="*/ 4 w 11"/>
                <a:gd name="T9" fmla="*/ 25 h 25"/>
                <a:gd name="T10" fmla="*/ 2 w 11"/>
                <a:gd name="T11" fmla="*/ 23 h 25"/>
                <a:gd name="T12" fmla="*/ 1 w 11"/>
                <a:gd name="T13" fmla="*/ 20 h 25"/>
                <a:gd name="T14" fmla="*/ 0 w 11"/>
                <a:gd name="T15" fmla="*/ 15 h 25"/>
                <a:gd name="T16" fmla="*/ 0 w 11"/>
                <a:gd name="T17" fmla="*/ 12 h 25"/>
                <a:gd name="T18" fmla="*/ 1 w 11"/>
                <a:gd name="T19" fmla="*/ 9 h 25"/>
                <a:gd name="T20" fmla="*/ 3 w 11"/>
                <a:gd name="T21" fmla="*/ 5 h 25"/>
                <a:gd name="T22" fmla="*/ 6 w 11"/>
                <a:gd name="T23" fmla="*/ 2 h 25"/>
                <a:gd name="T24" fmla="*/ 11 w 11"/>
                <a:gd name="T25" fmla="*/ 0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" h="25">
                  <a:moveTo>
                    <a:pt x="11" y="0"/>
                  </a:moveTo>
                  <a:lnTo>
                    <a:pt x="11" y="5"/>
                  </a:lnTo>
                  <a:lnTo>
                    <a:pt x="10" y="12"/>
                  </a:lnTo>
                  <a:lnTo>
                    <a:pt x="9" y="20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5"/>
                  </a:lnTo>
                  <a:lnTo>
                    <a:pt x="6" y="2"/>
                  </a:lnTo>
                  <a:lnTo>
                    <a:pt x="11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110">
              <a:extLst>
                <a:ext uri="{FF2B5EF4-FFF2-40B4-BE49-F238E27FC236}">
                  <a16:creationId xmlns="" xmlns:a16="http://schemas.microsoft.com/office/drawing/2014/main" id="{C6FFE7BA-EE92-0140-8776-34A1150F82BF}"/>
                </a:ext>
              </a:extLst>
            </p:cNvPr>
            <p:cNvSpPr>
              <a:spLocks/>
            </p:cNvSpPr>
            <p:nvPr>
              <p:custDataLst>
                <p:tags r:id="rId81"/>
              </p:custDataLst>
            </p:nvPr>
          </p:nvSpPr>
          <p:spPr bwMode="auto">
            <a:xfrm>
              <a:off x="7105650" y="2803525"/>
              <a:ext cx="14288" cy="58738"/>
            </a:xfrm>
            <a:custGeom>
              <a:avLst/>
              <a:gdLst>
                <a:gd name="T0" fmla="*/ 20 w 20"/>
                <a:gd name="T1" fmla="*/ 0 h 31"/>
                <a:gd name="T2" fmla="*/ 16 w 20"/>
                <a:gd name="T3" fmla="*/ 12 h 31"/>
                <a:gd name="T4" fmla="*/ 10 w 20"/>
                <a:gd name="T5" fmla="*/ 20 h 31"/>
                <a:gd name="T6" fmla="*/ 5 w 20"/>
                <a:gd name="T7" fmla="*/ 26 h 31"/>
                <a:gd name="T8" fmla="*/ 0 w 20"/>
                <a:gd name="T9" fmla="*/ 31 h 31"/>
                <a:gd name="T10" fmla="*/ 0 w 20"/>
                <a:gd name="T11" fmla="*/ 25 h 31"/>
                <a:gd name="T12" fmla="*/ 1 w 20"/>
                <a:gd name="T13" fmla="*/ 19 h 31"/>
                <a:gd name="T14" fmla="*/ 2 w 20"/>
                <a:gd name="T15" fmla="*/ 13 h 31"/>
                <a:gd name="T16" fmla="*/ 5 w 20"/>
                <a:gd name="T17" fmla="*/ 9 h 31"/>
                <a:gd name="T18" fmla="*/ 8 w 20"/>
                <a:gd name="T19" fmla="*/ 6 h 31"/>
                <a:gd name="T20" fmla="*/ 11 w 20"/>
                <a:gd name="T21" fmla="*/ 3 h 31"/>
                <a:gd name="T22" fmla="*/ 16 w 20"/>
                <a:gd name="T23" fmla="*/ 0 h 31"/>
                <a:gd name="T24" fmla="*/ 20 w 20"/>
                <a:gd name="T25" fmla="*/ 0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" h="31">
                  <a:moveTo>
                    <a:pt x="20" y="0"/>
                  </a:moveTo>
                  <a:lnTo>
                    <a:pt x="16" y="12"/>
                  </a:lnTo>
                  <a:lnTo>
                    <a:pt x="10" y="20"/>
                  </a:lnTo>
                  <a:lnTo>
                    <a:pt x="5" y="26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2" y="13"/>
                  </a:lnTo>
                  <a:lnTo>
                    <a:pt x="5" y="9"/>
                  </a:lnTo>
                  <a:lnTo>
                    <a:pt x="8" y="6"/>
                  </a:lnTo>
                  <a:lnTo>
                    <a:pt x="11" y="3"/>
                  </a:lnTo>
                  <a:lnTo>
                    <a:pt x="16" y="0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111">
              <a:extLst>
                <a:ext uri="{FF2B5EF4-FFF2-40B4-BE49-F238E27FC236}">
                  <a16:creationId xmlns="" xmlns:a16="http://schemas.microsoft.com/office/drawing/2014/main" id="{F2C446FB-A570-2041-812E-B295D5262A29}"/>
                </a:ext>
              </a:extLst>
            </p:cNvPr>
            <p:cNvSpPr>
              <a:spLocks/>
            </p:cNvSpPr>
            <p:nvPr>
              <p:custDataLst>
                <p:tags r:id="rId82"/>
              </p:custDataLst>
            </p:nvPr>
          </p:nvSpPr>
          <p:spPr bwMode="auto">
            <a:xfrm>
              <a:off x="7123113" y="2738438"/>
              <a:ext cx="15875" cy="57150"/>
            </a:xfrm>
            <a:custGeom>
              <a:avLst/>
              <a:gdLst>
                <a:gd name="T0" fmla="*/ 13 w 26"/>
                <a:gd name="T1" fmla="*/ 37 h 37"/>
                <a:gd name="T2" fmla="*/ 0 w 26"/>
                <a:gd name="T3" fmla="*/ 12 h 37"/>
                <a:gd name="T4" fmla="*/ 6 w 26"/>
                <a:gd name="T5" fmla="*/ 7 h 37"/>
                <a:gd name="T6" fmla="*/ 13 w 26"/>
                <a:gd name="T7" fmla="*/ 4 h 37"/>
                <a:gd name="T8" fmla="*/ 21 w 26"/>
                <a:gd name="T9" fmla="*/ 1 h 37"/>
                <a:gd name="T10" fmla="*/ 26 w 26"/>
                <a:gd name="T11" fmla="*/ 0 h 37"/>
                <a:gd name="T12" fmla="*/ 26 w 26"/>
                <a:gd name="T13" fmla="*/ 6 h 37"/>
                <a:gd name="T14" fmla="*/ 25 w 26"/>
                <a:gd name="T15" fmla="*/ 11 h 37"/>
                <a:gd name="T16" fmla="*/ 24 w 26"/>
                <a:gd name="T17" fmla="*/ 17 h 37"/>
                <a:gd name="T18" fmla="*/ 23 w 26"/>
                <a:gd name="T19" fmla="*/ 21 h 37"/>
                <a:gd name="T20" fmla="*/ 18 w 26"/>
                <a:gd name="T21" fmla="*/ 29 h 37"/>
                <a:gd name="T22" fmla="*/ 13 w 26"/>
                <a:gd name="T23" fmla="*/ 37 h 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" h="37">
                  <a:moveTo>
                    <a:pt x="13" y="37"/>
                  </a:moveTo>
                  <a:lnTo>
                    <a:pt x="0" y="12"/>
                  </a:lnTo>
                  <a:lnTo>
                    <a:pt x="6" y="7"/>
                  </a:lnTo>
                  <a:lnTo>
                    <a:pt x="13" y="4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25" y="11"/>
                  </a:lnTo>
                  <a:lnTo>
                    <a:pt x="24" y="17"/>
                  </a:lnTo>
                  <a:lnTo>
                    <a:pt x="23" y="21"/>
                  </a:lnTo>
                  <a:lnTo>
                    <a:pt x="18" y="29"/>
                  </a:lnTo>
                  <a:lnTo>
                    <a:pt x="13" y="3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112">
              <a:extLst>
                <a:ext uri="{FF2B5EF4-FFF2-40B4-BE49-F238E27FC236}">
                  <a16:creationId xmlns="" xmlns:a16="http://schemas.microsoft.com/office/drawing/2014/main" id="{9489DADD-70E0-FA46-BC80-B3606F958387}"/>
                </a:ext>
              </a:extLst>
            </p:cNvPr>
            <p:cNvSpPr>
              <a:spLocks/>
            </p:cNvSpPr>
            <p:nvPr>
              <p:custDataLst>
                <p:tags r:id="rId83"/>
              </p:custDataLst>
            </p:nvPr>
          </p:nvSpPr>
          <p:spPr bwMode="auto">
            <a:xfrm>
              <a:off x="7011988" y="2587625"/>
              <a:ext cx="1587" cy="60325"/>
            </a:xfrm>
            <a:custGeom>
              <a:avLst/>
              <a:gdLst>
                <a:gd name="T0" fmla="*/ 0 w 7"/>
                <a:gd name="T1" fmla="*/ 18 h 18"/>
                <a:gd name="T2" fmla="*/ 0 w 7"/>
                <a:gd name="T3" fmla="*/ 0 h 18"/>
                <a:gd name="T4" fmla="*/ 7 w 7"/>
                <a:gd name="T5" fmla="*/ 12 h 18"/>
                <a:gd name="T6" fmla="*/ 0 w 7"/>
                <a:gd name="T7" fmla="*/ 18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8">
                  <a:moveTo>
                    <a:pt x="0" y="18"/>
                  </a:moveTo>
                  <a:lnTo>
                    <a:pt x="0" y="0"/>
                  </a:lnTo>
                  <a:lnTo>
                    <a:pt x="7" y="12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113">
              <a:extLst>
                <a:ext uri="{FF2B5EF4-FFF2-40B4-BE49-F238E27FC236}">
                  <a16:creationId xmlns="" xmlns:a16="http://schemas.microsoft.com/office/drawing/2014/main" id="{6637BDA8-E88B-2945-970D-4F36714888E2}"/>
                </a:ext>
              </a:extLst>
            </p:cNvPr>
            <p:cNvSpPr>
              <a:spLocks/>
            </p:cNvSpPr>
            <p:nvPr>
              <p:custDataLst>
                <p:tags r:id="rId84"/>
              </p:custDataLst>
            </p:nvPr>
          </p:nvSpPr>
          <p:spPr bwMode="auto">
            <a:xfrm>
              <a:off x="3863975" y="1714500"/>
              <a:ext cx="9525" cy="57150"/>
            </a:xfrm>
            <a:custGeom>
              <a:avLst/>
              <a:gdLst>
                <a:gd name="T0" fmla="*/ 0 w 33"/>
                <a:gd name="T1" fmla="*/ 12 h 31"/>
                <a:gd name="T2" fmla="*/ 19 w 33"/>
                <a:gd name="T3" fmla="*/ 0 h 31"/>
                <a:gd name="T4" fmla="*/ 24 w 33"/>
                <a:gd name="T5" fmla="*/ 5 h 31"/>
                <a:gd name="T6" fmla="*/ 28 w 33"/>
                <a:gd name="T7" fmla="*/ 12 h 31"/>
                <a:gd name="T8" fmla="*/ 32 w 33"/>
                <a:gd name="T9" fmla="*/ 22 h 31"/>
                <a:gd name="T10" fmla="*/ 33 w 33"/>
                <a:gd name="T11" fmla="*/ 31 h 31"/>
                <a:gd name="T12" fmla="*/ 27 w 33"/>
                <a:gd name="T13" fmla="*/ 30 h 31"/>
                <a:gd name="T14" fmla="*/ 22 w 33"/>
                <a:gd name="T15" fmla="*/ 28 h 31"/>
                <a:gd name="T16" fmla="*/ 16 w 33"/>
                <a:gd name="T17" fmla="*/ 25 h 31"/>
                <a:gd name="T18" fmla="*/ 11 w 33"/>
                <a:gd name="T19" fmla="*/ 22 h 31"/>
                <a:gd name="T20" fmla="*/ 3 w 33"/>
                <a:gd name="T21" fmla="*/ 15 h 31"/>
                <a:gd name="T22" fmla="*/ 0 w 33"/>
                <a:gd name="T23" fmla="*/ 12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3" h="31">
                  <a:moveTo>
                    <a:pt x="0" y="12"/>
                  </a:moveTo>
                  <a:lnTo>
                    <a:pt x="19" y="0"/>
                  </a:lnTo>
                  <a:lnTo>
                    <a:pt x="24" y="5"/>
                  </a:lnTo>
                  <a:lnTo>
                    <a:pt x="28" y="12"/>
                  </a:lnTo>
                  <a:lnTo>
                    <a:pt x="32" y="22"/>
                  </a:lnTo>
                  <a:lnTo>
                    <a:pt x="33" y="31"/>
                  </a:lnTo>
                  <a:lnTo>
                    <a:pt x="27" y="30"/>
                  </a:lnTo>
                  <a:lnTo>
                    <a:pt x="22" y="28"/>
                  </a:lnTo>
                  <a:lnTo>
                    <a:pt x="16" y="25"/>
                  </a:lnTo>
                  <a:lnTo>
                    <a:pt x="11" y="22"/>
                  </a:lnTo>
                  <a:lnTo>
                    <a:pt x="3" y="15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114">
              <a:extLst>
                <a:ext uri="{FF2B5EF4-FFF2-40B4-BE49-F238E27FC236}">
                  <a16:creationId xmlns="" xmlns:a16="http://schemas.microsoft.com/office/drawing/2014/main" id="{44509289-C0FB-7D4D-84F6-469BCD6FDC91}"/>
                </a:ext>
              </a:extLst>
            </p:cNvPr>
            <p:cNvSpPr>
              <a:spLocks/>
            </p:cNvSpPr>
            <p:nvPr>
              <p:custDataLst>
                <p:tags r:id="rId85"/>
              </p:custDataLst>
            </p:nvPr>
          </p:nvSpPr>
          <p:spPr bwMode="auto">
            <a:xfrm>
              <a:off x="3849688" y="1482725"/>
              <a:ext cx="3175" cy="57150"/>
            </a:xfrm>
            <a:custGeom>
              <a:avLst/>
              <a:gdLst>
                <a:gd name="T0" fmla="*/ 14 w 14"/>
                <a:gd name="T1" fmla="*/ 0 h 6"/>
                <a:gd name="T2" fmla="*/ 0 w 14"/>
                <a:gd name="T3" fmla="*/ 6 h 6"/>
                <a:gd name="T4" fmla="*/ 14 w 14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6">
                  <a:moveTo>
                    <a:pt x="14" y="0"/>
                  </a:moveTo>
                  <a:lnTo>
                    <a:pt x="0" y="6"/>
                  </a:lnTo>
                  <a:lnTo>
                    <a:pt x="1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115">
              <a:extLst>
                <a:ext uri="{FF2B5EF4-FFF2-40B4-BE49-F238E27FC236}">
                  <a16:creationId xmlns="" xmlns:a16="http://schemas.microsoft.com/office/drawing/2014/main" id="{46948B45-8280-2249-B074-BF60792B8A7F}"/>
                </a:ext>
              </a:extLst>
            </p:cNvPr>
            <p:cNvSpPr>
              <a:spLocks/>
            </p:cNvSpPr>
            <p:nvPr>
              <p:custDataLst>
                <p:tags r:id="rId86"/>
              </p:custDataLst>
            </p:nvPr>
          </p:nvSpPr>
          <p:spPr bwMode="auto">
            <a:xfrm>
              <a:off x="5330825" y="3260725"/>
              <a:ext cx="25400" cy="55563"/>
            </a:xfrm>
            <a:custGeom>
              <a:avLst/>
              <a:gdLst>
                <a:gd name="T0" fmla="*/ 59 w 59"/>
                <a:gd name="T1" fmla="*/ 6 h 31"/>
                <a:gd name="T2" fmla="*/ 57 w 59"/>
                <a:gd name="T3" fmla="*/ 11 h 31"/>
                <a:gd name="T4" fmla="*/ 53 w 59"/>
                <a:gd name="T5" fmla="*/ 15 h 31"/>
                <a:gd name="T6" fmla="*/ 49 w 59"/>
                <a:gd name="T7" fmla="*/ 19 h 31"/>
                <a:gd name="T8" fmla="*/ 45 w 59"/>
                <a:gd name="T9" fmla="*/ 24 h 31"/>
                <a:gd name="T10" fmla="*/ 40 w 59"/>
                <a:gd name="T11" fmla="*/ 27 h 31"/>
                <a:gd name="T12" fmla="*/ 36 w 59"/>
                <a:gd name="T13" fmla="*/ 29 h 31"/>
                <a:gd name="T14" fmla="*/ 30 w 59"/>
                <a:gd name="T15" fmla="*/ 31 h 31"/>
                <a:gd name="T16" fmla="*/ 26 w 59"/>
                <a:gd name="T17" fmla="*/ 31 h 31"/>
                <a:gd name="T18" fmla="*/ 21 w 59"/>
                <a:gd name="T19" fmla="*/ 31 h 31"/>
                <a:gd name="T20" fmla="*/ 17 w 59"/>
                <a:gd name="T21" fmla="*/ 30 h 31"/>
                <a:gd name="T22" fmla="*/ 14 w 59"/>
                <a:gd name="T23" fmla="*/ 29 h 31"/>
                <a:gd name="T24" fmla="*/ 11 w 59"/>
                <a:gd name="T25" fmla="*/ 27 h 31"/>
                <a:gd name="T26" fmla="*/ 4 w 59"/>
                <a:gd name="T27" fmla="*/ 20 h 31"/>
                <a:gd name="T28" fmla="*/ 0 w 59"/>
                <a:gd name="T29" fmla="*/ 12 h 31"/>
                <a:gd name="T30" fmla="*/ 1 w 59"/>
                <a:gd name="T31" fmla="*/ 9 h 31"/>
                <a:gd name="T32" fmla="*/ 3 w 59"/>
                <a:gd name="T33" fmla="*/ 6 h 31"/>
                <a:gd name="T34" fmla="*/ 5 w 59"/>
                <a:gd name="T35" fmla="*/ 4 h 31"/>
                <a:gd name="T36" fmla="*/ 8 w 59"/>
                <a:gd name="T37" fmla="*/ 3 h 31"/>
                <a:gd name="T38" fmla="*/ 16 w 59"/>
                <a:gd name="T39" fmla="*/ 1 h 31"/>
                <a:gd name="T40" fmla="*/ 24 w 59"/>
                <a:gd name="T41" fmla="*/ 0 h 31"/>
                <a:gd name="T42" fmla="*/ 34 w 59"/>
                <a:gd name="T43" fmla="*/ 0 h 31"/>
                <a:gd name="T44" fmla="*/ 42 w 59"/>
                <a:gd name="T45" fmla="*/ 2 h 31"/>
                <a:gd name="T46" fmla="*/ 51 w 59"/>
                <a:gd name="T47" fmla="*/ 4 h 31"/>
                <a:gd name="T48" fmla="*/ 59 w 59"/>
                <a:gd name="T49" fmla="*/ 6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9" h="31">
                  <a:moveTo>
                    <a:pt x="59" y="6"/>
                  </a:moveTo>
                  <a:lnTo>
                    <a:pt x="57" y="11"/>
                  </a:lnTo>
                  <a:lnTo>
                    <a:pt x="53" y="15"/>
                  </a:lnTo>
                  <a:lnTo>
                    <a:pt x="49" y="19"/>
                  </a:lnTo>
                  <a:lnTo>
                    <a:pt x="45" y="24"/>
                  </a:lnTo>
                  <a:lnTo>
                    <a:pt x="40" y="27"/>
                  </a:lnTo>
                  <a:lnTo>
                    <a:pt x="36" y="29"/>
                  </a:lnTo>
                  <a:lnTo>
                    <a:pt x="30" y="31"/>
                  </a:lnTo>
                  <a:lnTo>
                    <a:pt x="26" y="31"/>
                  </a:lnTo>
                  <a:lnTo>
                    <a:pt x="21" y="31"/>
                  </a:lnTo>
                  <a:lnTo>
                    <a:pt x="17" y="30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4"/>
                  </a:lnTo>
                  <a:lnTo>
                    <a:pt x="8" y="3"/>
                  </a:lnTo>
                  <a:lnTo>
                    <a:pt x="16" y="1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51" y="4"/>
                  </a:lnTo>
                  <a:lnTo>
                    <a:pt x="59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116">
              <a:extLst>
                <a:ext uri="{FF2B5EF4-FFF2-40B4-BE49-F238E27FC236}">
                  <a16:creationId xmlns="" xmlns:a16="http://schemas.microsoft.com/office/drawing/2014/main" id="{1DF211A5-DF94-6F4F-B163-012AC57BD9E6}"/>
                </a:ext>
              </a:extLst>
            </p:cNvPr>
            <p:cNvSpPr>
              <a:spLocks/>
            </p:cNvSpPr>
            <p:nvPr>
              <p:custDataLst>
                <p:tags r:id="rId87"/>
              </p:custDataLst>
            </p:nvPr>
          </p:nvSpPr>
          <p:spPr bwMode="auto">
            <a:xfrm>
              <a:off x="5033963" y="3122613"/>
              <a:ext cx="19050" cy="58737"/>
            </a:xfrm>
            <a:custGeom>
              <a:avLst/>
              <a:gdLst>
                <a:gd name="T0" fmla="*/ 14 w 47"/>
                <a:gd name="T1" fmla="*/ 0 h 68"/>
                <a:gd name="T2" fmla="*/ 8 w 47"/>
                <a:gd name="T3" fmla="*/ 10 h 68"/>
                <a:gd name="T4" fmla="*/ 4 w 47"/>
                <a:gd name="T5" fmla="*/ 19 h 68"/>
                <a:gd name="T6" fmla="*/ 2 w 47"/>
                <a:gd name="T7" fmla="*/ 28 h 68"/>
                <a:gd name="T8" fmla="*/ 0 w 47"/>
                <a:gd name="T9" fmla="*/ 37 h 68"/>
                <a:gd name="T10" fmla="*/ 0 w 47"/>
                <a:gd name="T11" fmla="*/ 42 h 68"/>
                <a:gd name="T12" fmla="*/ 2 w 47"/>
                <a:gd name="T13" fmla="*/ 47 h 68"/>
                <a:gd name="T14" fmla="*/ 3 w 47"/>
                <a:gd name="T15" fmla="*/ 51 h 68"/>
                <a:gd name="T16" fmla="*/ 5 w 47"/>
                <a:gd name="T17" fmla="*/ 55 h 68"/>
                <a:gd name="T18" fmla="*/ 7 w 47"/>
                <a:gd name="T19" fmla="*/ 58 h 68"/>
                <a:gd name="T20" fmla="*/ 9 w 47"/>
                <a:gd name="T21" fmla="*/ 60 h 68"/>
                <a:gd name="T22" fmla="*/ 13 w 47"/>
                <a:gd name="T23" fmla="*/ 62 h 68"/>
                <a:gd name="T24" fmla="*/ 16 w 47"/>
                <a:gd name="T25" fmla="*/ 64 h 68"/>
                <a:gd name="T26" fmla="*/ 22 w 47"/>
                <a:gd name="T27" fmla="*/ 67 h 68"/>
                <a:gd name="T28" fmla="*/ 31 w 47"/>
                <a:gd name="T29" fmla="*/ 68 h 68"/>
                <a:gd name="T30" fmla="*/ 39 w 47"/>
                <a:gd name="T31" fmla="*/ 68 h 68"/>
                <a:gd name="T32" fmla="*/ 47 w 47"/>
                <a:gd name="T33" fmla="*/ 68 h 68"/>
                <a:gd name="T34" fmla="*/ 41 w 47"/>
                <a:gd name="T35" fmla="*/ 58 h 68"/>
                <a:gd name="T36" fmla="*/ 38 w 47"/>
                <a:gd name="T37" fmla="*/ 48 h 68"/>
                <a:gd name="T38" fmla="*/ 36 w 47"/>
                <a:gd name="T39" fmla="*/ 43 h 68"/>
                <a:gd name="T40" fmla="*/ 35 w 47"/>
                <a:gd name="T41" fmla="*/ 38 h 68"/>
                <a:gd name="T42" fmla="*/ 33 w 47"/>
                <a:gd name="T43" fmla="*/ 31 h 68"/>
                <a:gd name="T44" fmla="*/ 33 w 47"/>
                <a:gd name="T45" fmla="*/ 25 h 68"/>
                <a:gd name="T46" fmla="*/ 24 w 47"/>
                <a:gd name="T47" fmla="*/ 13 h 68"/>
                <a:gd name="T48" fmla="*/ 14 w 47"/>
                <a:gd name="T49" fmla="*/ 0 h 6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7" h="68">
                  <a:moveTo>
                    <a:pt x="14" y="0"/>
                  </a:moveTo>
                  <a:lnTo>
                    <a:pt x="8" y="10"/>
                  </a:lnTo>
                  <a:lnTo>
                    <a:pt x="4" y="19"/>
                  </a:lnTo>
                  <a:lnTo>
                    <a:pt x="2" y="28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2" y="47"/>
                  </a:lnTo>
                  <a:lnTo>
                    <a:pt x="3" y="51"/>
                  </a:lnTo>
                  <a:lnTo>
                    <a:pt x="5" y="55"/>
                  </a:lnTo>
                  <a:lnTo>
                    <a:pt x="7" y="58"/>
                  </a:lnTo>
                  <a:lnTo>
                    <a:pt x="9" y="60"/>
                  </a:lnTo>
                  <a:lnTo>
                    <a:pt x="13" y="62"/>
                  </a:lnTo>
                  <a:lnTo>
                    <a:pt x="16" y="64"/>
                  </a:lnTo>
                  <a:lnTo>
                    <a:pt x="22" y="67"/>
                  </a:lnTo>
                  <a:lnTo>
                    <a:pt x="31" y="68"/>
                  </a:lnTo>
                  <a:lnTo>
                    <a:pt x="39" y="68"/>
                  </a:lnTo>
                  <a:lnTo>
                    <a:pt x="47" y="68"/>
                  </a:lnTo>
                  <a:lnTo>
                    <a:pt x="41" y="58"/>
                  </a:lnTo>
                  <a:lnTo>
                    <a:pt x="38" y="48"/>
                  </a:lnTo>
                  <a:lnTo>
                    <a:pt x="36" y="43"/>
                  </a:lnTo>
                  <a:lnTo>
                    <a:pt x="35" y="38"/>
                  </a:lnTo>
                  <a:lnTo>
                    <a:pt x="33" y="31"/>
                  </a:lnTo>
                  <a:lnTo>
                    <a:pt x="33" y="25"/>
                  </a:lnTo>
                  <a:lnTo>
                    <a:pt x="24" y="13"/>
                  </a:lnTo>
                  <a:lnTo>
                    <a:pt x="1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1" name="Group 117">
              <a:extLst>
                <a:ext uri="{FF2B5EF4-FFF2-40B4-BE49-F238E27FC236}">
                  <a16:creationId xmlns="" xmlns:a16="http://schemas.microsoft.com/office/drawing/2014/main" id="{6EBED0E2-0F5B-EF41-8604-016A8DD4CC19}"/>
                </a:ext>
              </a:extLst>
            </p:cNvPr>
            <p:cNvGrpSpPr>
              <a:grpSpLocks/>
            </p:cNvGrpSpPr>
            <p:nvPr>
              <p:custDataLst>
                <p:tags r:id="rId88"/>
              </p:custDataLst>
            </p:nvPr>
          </p:nvGrpSpPr>
          <p:grpSpPr bwMode="auto">
            <a:xfrm>
              <a:off x="5805488" y="3309938"/>
              <a:ext cx="46037" cy="374650"/>
              <a:chOff x="3950" y="2430"/>
              <a:chExt cx="36" cy="234"/>
            </a:xfrm>
          </p:grpSpPr>
          <p:sp>
            <p:nvSpPr>
              <p:cNvPr id="519" name="Freeform 118">
                <a:extLst>
                  <a:ext uri="{FF2B5EF4-FFF2-40B4-BE49-F238E27FC236}">
                    <a16:creationId xmlns="" xmlns:a16="http://schemas.microsoft.com/office/drawing/2014/main" id="{2C36831C-1D56-6C43-9204-62C7935AB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" y="2658"/>
                <a:ext cx="6" cy="6"/>
              </a:xfrm>
              <a:custGeom>
                <a:avLst/>
                <a:gdLst>
                  <a:gd name="T0" fmla="*/ 0 w 19"/>
                  <a:gd name="T1" fmla="*/ 0 h 20"/>
                  <a:gd name="T2" fmla="*/ 0 w 19"/>
                  <a:gd name="T3" fmla="*/ 20 h 20"/>
                  <a:gd name="T4" fmla="*/ 19 w 19"/>
                  <a:gd name="T5" fmla="*/ 14 h 20"/>
                  <a:gd name="T6" fmla="*/ 14 w 19"/>
                  <a:gd name="T7" fmla="*/ 8 h 20"/>
                  <a:gd name="T8" fmla="*/ 10 w 19"/>
                  <a:gd name="T9" fmla="*/ 4 h 20"/>
                  <a:gd name="T10" fmla="*/ 4 w 19"/>
                  <a:gd name="T11" fmla="*/ 1 h 20"/>
                  <a:gd name="T12" fmla="*/ 0 w 19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20">
                    <a:moveTo>
                      <a:pt x="0" y="0"/>
                    </a:moveTo>
                    <a:lnTo>
                      <a:pt x="0" y="20"/>
                    </a:lnTo>
                    <a:lnTo>
                      <a:pt x="19" y="14"/>
                    </a:lnTo>
                    <a:lnTo>
                      <a:pt x="14" y="8"/>
                    </a:lnTo>
                    <a:lnTo>
                      <a:pt x="10" y="4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" name="Freeform 119">
                <a:extLst>
                  <a:ext uri="{FF2B5EF4-FFF2-40B4-BE49-F238E27FC236}">
                    <a16:creationId xmlns="" xmlns:a16="http://schemas.microsoft.com/office/drawing/2014/main" id="{8292EE94-7B8E-8541-9F16-F6A684E556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" y="2644"/>
                <a:ext cx="6" cy="4"/>
              </a:xfrm>
              <a:custGeom>
                <a:avLst/>
                <a:gdLst>
                  <a:gd name="T0" fmla="*/ 13 w 19"/>
                  <a:gd name="T1" fmla="*/ 12 h 12"/>
                  <a:gd name="T2" fmla="*/ 19 w 19"/>
                  <a:gd name="T3" fmla="*/ 0 h 12"/>
                  <a:gd name="T4" fmla="*/ 0 w 19"/>
                  <a:gd name="T5" fmla="*/ 0 h 12"/>
                  <a:gd name="T6" fmla="*/ 13 w 19"/>
                  <a:gd name="T7" fmla="*/ 12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12">
                    <a:moveTo>
                      <a:pt x="13" y="12"/>
                    </a:moveTo>
                    <a:lnTo>
                      <a:pt x="19" y="0"/>
                    </a:ln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" name="Freeform 120">
                <a:extLst>
                  <a:ext uri="{FF2B5EF4-FFF2-40B4-BE49-F238E27FC236}">
                    <a16:creationId xmlns="" xmlns:a16="http://schemas.microsoft.com/office/drawing/2014/main" id="{7C9BBDDD-2ABC-D440-993F-0E56C39CCD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" y="2637"/>
                <a:ext cx="6" cy="1"/>
              </a:xfrm>
              <a:custGeom>
                <a:avLst/>
                <a:gdLst>
                  <a:gd name="T0" fmla="*/ 0 w 19"/>
                  <a:gd name="T1" fmla="*/ 0 h 1"/>
                  <a:gd name="T2" fmla="*/ 10 w 19"/>
                  <a:gd name="T3" fmla="*/ 0 h 1"/>
                  <a:gd name="T4" fmla="*/ 19 w 19"/>
                  <a:gd name="T5" fmla="*/ 0 h 1"/>
                  <a:gd name="T6" fmla="*/ 10 w 19"/>
                  <a:gd name="T7" fmla="*/ 0 h 1"/>
                  <a:gd name="T8" fmla="*/ 0 w 1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">
                    <a:moveTo>
                      <a:pt x="0" y="0"/>
                    </a:moveTo>
                    <a:lnTo>
                      <a:pt x="10" y="0"/>
                    </a:ln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" name="Rectangle 121">
                <a:extLst>
                  <a:ext uri="{FF2B5EF4-FFF2-40B4-BE49-F238E27FC236}">
                    <a16:creationId xmlns="" xmlns:a16="http://schemas.microsoft.com/office/drawing/2014/main" id="{5C0FEFF0-E0CC-FC45-9862-2EA90B2DC2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5" y="2632"/>
                <a:ext cx="8" cy="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23" name="Line 122">
                <a:extLst>
                  <a:ext uri="{FF2B5EF4-FFF2-40B4-BE49-F238E27FC236}">
                    <a16:creationId xmlns="" xmlns:a16="http://schemas.microsoft.com/office/drawing/2014/main" id="{0A1974A9-8E2A-7949-9762-A997F3844D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72" y="2595"/>
                <a:ext cx="5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" name="Freeform 123">
                <a:extLst>
                  <a:ext uri="{FF2B5EF4-FFF2-40B4-BE49-F238E27FC236}">
                    <a16:creationId xmlns="" xmlns:a16="http://schemas.microsoft.com/office/drawing/2014/main" id="{F738B56F-D886-0C40-A23F-8E96D0647D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" y="2595"/>
                <a:ext cx="2" cy="1"/>
              </a:xfrm>
              <a:custGeom>
                <a:avLst/>
                <a:gdLst>
                  <a:gd name="T0" fmla="*/ 6 w 6"/>
                  <a:gd name="T1" fmla="*/ 0 h 3"/>
                  <a:gd name="T2" fmla="*/ 5 w 6"/>
                  <a:gd name="T3" fmla="*/ 1 h 3"/>
                  <a:gd name="T4" fmla="*/ 3 w 6"/>
                  <a:gd name="T5" fmla="*/ 2 h 3"/>
                  <a:gd name="T6" fmla="*/ 1 w 6"/>
                  <a:gd name="T7" fmla="*/ 3 h 3"/>
                  <a:gd name="T8" fmla="*/ 0 w 6"/>
                  <a:gd name="T9" fmla="*/ 2 h 3"/>
                  <a:gd name="T10" fmla="*/ 0 w 6"/>
                  <a:gd name="T11" fmla="*/ 2 h 3"/>
                  <a:gd name="T12" fmla="*/ 0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5" y="1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" name="Freeform 124">
                <a:extLst>
                  <a:ext uri="{FF2B5EF4-FFF2-40B4-BE49-F238E27FC236}">
                    <a16:creationId xmlns="" xmlns:a16="http://schemas.microsoft.com/office/drawing/2014/main" id="{31EA9FE5-9190-C74B-89E4-A864718A1E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1" y="2555"/>
                <a:ext cx="5" cy="8"/>
              </a:xfrm>
              <a:custGeom>
                <a:avLst/>
                <a:gdLst>
                  <a:gd name="T0" fmla="*/ 14 w 14"/>
                  <a:gd name="T1" fmla="*/ 0 h 24"/>
                  <a:gd name="T2" fmla="*/ 13 w 14"/>
                  <a:gd name="T3" fmla="*/ 5 h 24"/>
                  <a:gd name="T4" fmla="*/ 9 w 14"/>
                  <a:gd name="T5" fmla="*/ 12 h 24"/>
                  <a:gd name="T6" fmla="*/ 5 w 14"/>
                  <a:gd name="T7" fmla="*/ 19 h 24"/>
                  <a:gd name="T8" fmla="*/ 0 w 14"/>
                  <a:gd name="T9" fmla="*/ 24 h 24"/>
                  <a:gd name="T10" fmla="*/ 0 w 14"/>
                  <a:gd name="T11" fmla="*/ 16 h 24"/>
                  <a:gd name="T12" fmla="*/ 0 w 14"/>
                  <a:gd name="T13" fmla="*/ 12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24">
                    <a:moveTo>
                      <a:pt x="14" y="0"/>
                    </a:moveTo>
                    <a:lnTo>
                      <a:pt x="13" y="5"/>
                    </a:lnTo>
                    <a:lnTo>
                      <a:pt x="9" y="12"/>
                    </a:lnTo>
                    <a:lnTo>
                      <a:pt x="5" y="19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" name="Line 125">
                <a:extLst>
                  <a:ext uri="{FF2B5EF4-FFF2-40B4-BE49-F238E27FC236}">
                    <a16:creationId xmlns="" xmlns:a16="http://schemas.microsoft.com/office/drawing/2014/main" id="{DEFC529F-0B6A-E847-8645-CDA0D31E68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1" y="2559"/>
                <a:ext cx="2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" name="Freeform 126">
                <a:extLst>
                  <a:ext uri="{FF2B5EF4-FFF2-40B4-BE49-F238E27FC236}">
                    <a16:creationId xmlns="" xmlns:a16="http://schemas.microsoft.com/office/drawing/2014/main" id="{57A6A928-2F1E-DB42-9E24-19B7D3BF61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7" y="2572"/>
                <a:ext cx="4" cy="3"/>
              </a:xfrm>
              <a:custGeom>
                <a:avLst/>
                <a:gdLst>
                  <a:gd name="T0" fmla="*/ 13 w 13"/>
                  <a:gd name="T1" fmla="*/ 12 h 12"/>
                  <a:gd name="T2" fmla="*/ 0 w 13"/>
                  <a:gd name="T3" fmla="*/ 0 h 12"/>
                  <a:gd name="T4" fmla="*/ 13 w 13"/>
                  <a:gd name="T5" fmla="*/ 12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2">
                    <a:moveTo>
                      <a:pt x="13" y="12"/>
                    </a:move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" name="Freeform 127">
                <a:extLst>
                  <a:ext uri="{FF2B5EF4-FFF2-40B4-BE49-F238E27FC236}">
                    <a16:creationId xmlns="" xmlns:a16="http://schemas.microsoft.com/office/drawing/2014/main" id="{FB406C7C-6A75-7941-8DD2-FCC5A110C4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1" y="2585"/>
                <a:ext cx="2" cy="6"/>
              </a:xfrm>
              <a:custGeom>
                <a:avLst/>
                <a:gdLst>
                  <a:gd name="T0" fmla="*/ 0 w 7"/>
                  <a:gd name="T1" fmla="*/ 0 h 19"/>
                  <a:gd name="T2" fmla="*/ 0 w 7"/>
                  <a:gd name="T3" fmla="*/ 19 h 19"/>
                  <a:gd name="T4" fmla="*/ 0 w 7"/>
                  <a:gd name="T5" fmla="*/ 0 h 19"/>
                  <a:gd name="T6" fmla="*/ 7 w 7"/>
                  <a:gd name="T7" fmla="*/ 0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9">
                    <a:moveTo>
                      <a:pt x="0" y="0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" name="Line 128">
                <a:extLst>
                  <a:ext uri="{FF2B5EF4-FFF2-40B4-BE49-F238E27FC236}">
                    <a16:creationId xmlns="" xmlns:a16="http://schemas.microsoft.com/office/drawing/2014/main" id="{10D07AE7-A9B3-EF4F-BBB7-3056E35AF3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81" y="2599"/>
                <a:ext cx="1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" name="Freeform 129">
                <a:extLst>
                  <a:ext uri="{FF2B5EF4-FFF2-40B4-BE49-F238E27FC236}">
                    <a16:creationId xmlns="" xmlns:a16="http://schemas.microsoft.com/office/drawing/2014/main" id="{07B89281-E628-FD4C-BB4C-AAAF301F9B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" y="2545"/>
                <a:ext cx="2" cy="6"/>
              </a:xfrm>
              <a:custGeom>
                <a:avLst/>
                <a:gdLst>
                  <a:gd name="T0" fmla="*/ 0 w 8"/>
                  <a:gd name="T1" fmla="*/ 18 h 18"/>
                  <a:gd name="T2" fmla="*/ 8 w 8"/>
                  <a:gd name="T3" fmla="*/ 6 h 18"/>
                  <a:gd name="T4" fmla="*/ 0 w 8"/>
                  <a:gd name="T5" fmla="*/ 0 h 18"/>
                  <a:gd name="T6" fmla="*/ 0 w 8"/>
                  <a:gd name="T7" fmla="*/ 18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8">
                    <a:moveTo>
                      <a:pt x="0" y="18"/>
                    </a:moveTo>
                    <a:lnTo>
                      <a:pt x="8" y="6"/>
                    </a:lnTo>
                    <a:lnTo>
                      <a:pt x="0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" name="Freeform 130">
                <a:extLst>
                  <a:ext uri="{FF2B5EF4-FFF2-40B4-BE49-F238E27FC236}">
                    <a16:creationId xmlns="" xmlns:a16="http://schemas.microsoft.com/office/drawing/2014/main" id="{414BC8C9-EAB3-5B4C-BB5E-95368C80D9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2532"/>
                <a:ext cx="2" cy="7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19 h 19"/>
                  <a:gd name="T4" fmla="*/ 6 w 6"/>
                  <a:gd name="T5" fmla="*/ 13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9">
                    <a:moveTo>
                      <a:pt x="0" y="0"/>
                    </a:moveTo>
                    <a:lnTo>
                      <a:pt x="0" y="19"/>
                    </a:lnTo>
                    <a:lnTo>
                      <a:pt x="6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" name="Freeform 131">
                <a:extLst>
                  <a:ext uri="{FF2B5EF4-FFF2-40B4-BE49-F238E27FC236}">
                    <a16:creationId xmlns="" xmlns:a16="http://schemas.microsoft.com/office/drawing/2014/main" id="{370B0338-9330-E742-BA4C-F73D70AD5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5" y="2513"/>
                <a:ext cx="10" cy="5"/>
              </a:xfrm>
              <a:custGeom>
                <a:avLst/>
                <a:gdLst>
                  <a:gd name="T0" fmla="*/ 0 w 28"/>
                  <a:gd name="T1" fmla="*/ 0 h 19"/>
                  <a:gd name="T2" fmla="*/ 0 w 28"/>
                  <a:gd name="T3" fmla="*/ 19 h 19"/>
                  <a:gd name="T4" fmla="*/ 28 w 28"/>
                  <a:gd name="T5" fmla="*/ 19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" h="19">
                    <a:moveTo>
                      <a:pt x="0" y="0"/>
                    </a:moveTo>
                    <a:lnTo>
                      <a:pt x="0" y="19"/>
                    </a:lnTo>
                    <a:lnTo>
                      <a:pt x="28" y="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" name="Freeform 132">
                <a:extLst>
                  <a:ext uri="{FF2B5EF4-FFF2-40B4-BE49-F238E27FC236}">
                    <a16:creationId xmlns="" xmlns:a16="http://schemas.microsoft.com/office/drawing/2014/main" id="{BB788CAA-61DD-684A-A8B1-AC2596162F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" y="2513"/>
                <a:ext cx="5" cy="5"/>
              </a:xfrm>
              <a:custGeom>
                <a:avLst/>
                <a:gdLst>
                  <a:gd name="T0" fmla="*/ 15 w 15"/>
                  <a:gd name="T1" fmla="*/ 19 h 19"/>
                  <a:gd name="T2" fmla="*/ 8 w 15"/>
                  <a:gd name="T3" fmla="*/ 9 h 19"/>
                  <a:gd name="T4" fmla="*/ 0 w 15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19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" name="Freeform 133">
                <a:extLst>
                  <a:ext uri="{FF2B5EF4-FFF2-40B4-BE49-F238E27FC236}">
                    <a16:creationId xmlns="" xmlns:a16="http://schemas.microsoft.com/office/drawing/2014/main" id="{E40BAAB2-56A3-B543-8AED-875F7D1D87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" y="2658"/>
                <a:ext cx="6" cy="6"/>
              </a:xfrm>
              <a:custGeom>
                <a:avLst/>
                <a:gdLst>
                  <a:gd name="T0" fmla="*/ 0 w 19"/>
                  <a:gd name="T1" fmla="*/ 0 h 20"/>
                  <a:gd name="T2" fmla="*/ 0 w 19"/>
                  <a:gd name="T3" fmla="*/ 20 h 20"/>
                  <a:gd name="T4" fmla="*/ 19 w 19"/>
                  <a:gd name="T5" fmla="*/ 14 h 20"/>
                  <a:gd name="T6" fmla="*/ 14 w 19"/>
                  <a:gd name="T7" fmla="*/ 8 h 20"/>
                  <a:gd name="T8" fmla="*/ 10 w 19"/>
                  <a:gd name="T9" fmla="*/ 4 h 20"/>
                  <a:gd name="T10" fmla="*/ 4 w 19"/>
                  <a:gd name="T11" fmla="*/ 1 h 20"/>
                  <a:gd name="T12" fmla="*/ 0 w 19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20">
                    <a:moveTo>
                      <a:pt x="0" y="0"/>
                    </a:moveTo>
                    <a:lnTo>
                      <a:pt x="0" y="20"/>
                    </a:lnTo>
                    <a:lnTo>
                      <a:pt x="19" y="14"/>
                    </a:lnTo>
                    <a:lnTo>
                      <a:pt x="14" y="8"/>
                    </a:lnTo>
                    <a:lnTo>
                      <a:pt x="10" y="4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" name="Freeform 134">
                <a:extLst>
                  <a:ext uri="{FF2B5EF4-FFF2-40B4-BE49-F238E27FC236}">
                    <a16:creationId xmlns="" xmlns:a16="http://schemas.microsoft.com/office/drawing/2014/main" id="{8A53CFC5-F8E0-FC4B-AA45-82141451A5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" y="2644"/>
                <a:ext cx="6" cy="4"/>
              </a:xfrm>
              <a:custGeom>
                <a:avLst/>
                <a:gdLst>
                  <a:gd name="T0" fmla="*/ 13 w 19"/>
                  <a:gd name="T1" fmla="*/ 12 h 12"/>
                  <a:gd name="T2" fmla="*/ 19 w 19"/>
                  <a:gd name="T3" fmla="*/ 0 h 12"/>
                  <a:gd name="T4" fmla="*/ 0 w 19"/>
                  <a:gd name="T5" fmla="*/ 0 h 12"/>
                  <a:gd name="T6" fmla="*/ 13 w 19"/>
                  <a:gd name="T7" fmla="*/ 12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12">
                    <a:moveTo>
                      <a:pt x="13" y="12"/>
                    </a:moveTo>
                    <a:lnTo>
                      <a:pt x="19" y="0"/>
                    </a:ln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" name="Freeform 135">
                <a:extLst>
                  <a:ext uri="{FF2B5EF4-FFF2-40B4-BE49-F238E27FC236}">
                    <a16:creationId xmlns="" xmlns:a16="http://schemas.microsoft.com/office/drawing/2014/main" id="{4AD00FD2-268F-A345-A3F1-7C958D205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" y="2637"/>
                <a:ext cx="6" cy="1"/>
              </a:xfrm>
              <a:custGeom>
                <a:avLst/>
                <a:gdLst>
                  <a:gd name="T0" fmla="*/ 0 w 19"/>
                  <a:gd name="T1" fmla="*/ 0 h 1"/>
                  <a:gd name="T2" fmla="*/ 10 w 19"/>
                  <a:gd name="T3" fmla="*/ 0 h 1"/>
                  <a:gd name="T4" fmla="*/ 19 w 19"/>
                  <a:gd name="T5" fmla="*/ 0 h 1"/>
                  <a:gd name="T6" fmla="*/ 10 w 19"/>
                  <a:gd name="T7" fmla="*/ 0 h 1"/>
                  <a:gd name="T8" fmla="*/ 0 w 1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">
                    <a:moveTo>
                      <a:pt x="0" y="0"/>
                    </a:moveTo>
                    <a:lnTo>
                      <a:pt x="10" y="0"/>
                    </a:ln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" name="Rectangle 136">
                <a:extLst>
                  <a:ext uri="{FF2B5EF4-FFF2-40B4-BE49-F238E27FC236}">
                    <a16:creationId xmlns="" xmlns:a16="http://schemas.microsoft.com/office/drawing/2014/main" id="{717B1E18-A63D-AD43-8E96-FF7796C423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5" y="2632"/>
                <a:ext cx="8" cy="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38" name="Line 137">
                <a:extLst>
                  <a:ext uri="{FF2B5EF4-FFF2-40B4-BE49-F238E27FC236}">
                    <a16:creationId xmlns="" xmlns:a16="http://schemas.microsoft.com/office/drawing/2014/main" id="{47D28E89-4690-574E-B1D7-5FD9387A5F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72" y="2595"/>
                <a:ext cx="5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9" name="Freeform 138">
                <a:extLst>
                  <a:ext uri="{FF2B5EF4-FFF2-40B4-BE49-F238E27FC236}">
                    <a16:creationId xmlns="" xmlns:a16="http://schemas.microsoft.com/office/drawing/2014/main" id="{B4EB9E2F-4C8E-6E41-A1C7-84C8C2FE79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" y="2595"/>
                <a:ext cx="2" cy="1"/>
              </a:xfrm>
              <a:custGeom>
                <a:avLst/>
                <a:gdLst>
                  <a:gd name="T0" fmla="*/ 6 w 6"/>
                  <a:gd name="T1" fmla="*/ 0 h 3"/>
                  <a:gd name="T2" fmla="*/ 5 w 6"/>
                  <a:gd name="T3" fmla="*/ 1 h 3"/>
                  <a:gd name="T4" fmla="*/ 3 w 6"/>
                  <a:gd name="T5" fmla="*/ 2 h 3"/>
                  <a:gd name="T6" fmla="*/ 1 w 6"/>
                  <a:gd name="T7" fmla="*/ 3 h 3"/>
                  <a:gd name="T8" fmla="*/ 0 w 6"/>
                  <a:gd name="T9" fmla="*/ 2 h 3"/>
                  <a:gd name="T10" fmla="*/ 0 w 6"/>
                  <a:gd name="T11" fmla="*/ 2 h 3"/>
                  <a:gd name="T12" fmla="*/ 0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5" y="1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" name="Freeform 139">
                <a:extLst>
                  <a:ext uri="{FF2B5EF4-FFF2-40B4-BE49-F238E27FC236}">
                    <a16:creationId xmlns="" xmlns:a16="http://schemas.microsoft.com/office/drawing/2014/main" id="{91B0A0F3-AEE9-CE4F-97BA-E0928356B8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1" y="2555"/>
                <a:ext cx="5" cy="8"/>
              </a:xfrm>
              <a:custGeom>
                <a:avLst/>
                <a:gdLst>
                  <a:gd name="T0" fmla="*/ 14 w 14"/>
                  <a:gd name="T1" fmla="*/ 0 h 24"/>
                  <a:gd name="T2" fmla="*/ 13 w 14"/>
                  <a:gd name="T3" fmla="*/ 5 h 24"/>
                  <a:gd name="T4" fmla="*/ 9 w 14"/>
                  <a:gd name="T5" fmla="*/ 12 h 24"/>
                  <a:gd name="T6" fmla="*/ 5 w 14"/>
                  <a:gd name="T7" fmla="*/ 19 h 24"/>
                  <a:gd name="T8" fmla="*/ 0 w 14"/>
                  <a:gd name="T9" fmla="*/ 24 h 24"/>
                  <a:gd name="T10" fmla="*/ 0 w 14"/>
                  <a:gd name="T11" fmla="*/ 16 h 24"/>
                  <a:gd name="T12" fmla="*/ 0 w 14"/>
                  <a:gd name="T13" fmla="*/ 12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24">
                    <a:moveTo>
                      <a:pt x="14" y="0"/>
                    </a:moveTo>
                    <a:lnTo>
                      <a:pt x="13" y="5"/>
                    </a:lnTo>
                    <a:lnTo>
                      <a:pt x="9" y="12"/>
                    </a:lnTo>
                    <a:lnTo>
                      <a:pt x="5" y="19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" name="Line 140">
                <a:extLst>
                  <a:ext uri="{FF2B5EF4-FFF2-40B4-BE49-F238E27FC236}">
                    <a16:creationId xmlns="" xmlns:a16="http://schemas.microsoft.com/office/drawing/2014/main" id="{2AACD4C3-568F-8E48-9B08-872C846774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1" y="2559"/>
                <a:ext cx="2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" name="Freeform 141">
                <a:extLst>
                  <a:ext uri="{FF2B5EF4-FFF2-40B4-BE49-F238E27FC236}">
                    <a16:creationId xmlns="" xmlns:a16="http://schemas.microsoft.com/office/drawing/2014/main" id="{D9A5BB03-B4A9-6540-AF20-1756C02BC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7" y="2572"/>
                <a:ext cx="4" cy="3"/>
              </a:xfrm>
              <a:custGeom>
                <a:avLst/>
                <a:gdLst>
                  <a:gd name="T0" fmla="*/ 13 w 13"/>
                  <a:gd name="T1" fmla="*/ 12 h 12"/>
                  <a:gd name="T2" fmla="*/ 0 w 13"/>
                  <a:gd name="T3" fmla="*/ 0 h 12"/>
                  <a:gd name="T4" fmla="*/ 13 w 13"/>
                  <a:gd name="T5" fmla="*/ 12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2">
                    <a:moveTo>
                      <a:pt x="13" y="12"/>
                    </a:move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" name="Freeform 142">
                <a:extLst>
                  <a:ext uri="{FF2B5EF4-FFF2-40B4-BE49-F238E27FC236}">
                    <a16:creationId xmlns="" xmlns:a16="http://schemas.microsoft.com/office/drawing/2014/main" id="{D7481C9A-F39B-2549-A30A-581824420C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1" y="2585"/>
                <a:ext cx="2" cy="6"/>
              </a:xfrm>
              <a:custGeom>
                <a:avLst/>
                <a:gdLst>
                  <a:gd name="T0" fmla="*/ 0 w 7"/>
                  <a:gd name="T1" fmla="*/ 0 h 19"/>
                  <a:gd name="T2" fmla="*/ 0 w 7"/>
                  <a:gd name="T3" fmla="*/ 19 h 19"/>
                  <a:gd name="T4" fmla="*/ 0 w 7"/>
                  <a:gd name="T5" fmla="*/ 0 h 19"/>
                  <a:gd name="T6" fmla="*/ 7 w 7"/>
                  <a:gd name="T7" fmla="*/ 0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9">
                    <a:moveTo>
                      <a:pt x="0" y="0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" name="Line 143">
                <a:extLst>
                  <a:ext uri="{FF2B5EF4-FFF2-40B4-BE49-F238E27FC236}">
                    <a16:creationId xmlns="" xmlns:a16="http://schemas.microsoft.com/office/drawing/2014/main" id="{0F00A08E-A529-3740-BC96-6EC2658DC2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81" y="2599"/>
                <a:ext cx="1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" name="Freeform 144">
                <a:extLst>
                  <a:ext uri="{FF2B5EF4-FFF2-40B4-BE49-F238E27FC236}">
                    <a16:creationId xmlns="" xmlns:a16="http://schemas.microsoft.com/office/drawing/2014/main" id="{CBE7BF95-A15B-9143-B00A-446DD261CC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" y="2545"/>
                <a:ext cx="2" cy="6"/>
              </a:xfrm>
              <a:custGeom>
                <a:avLst/>
                <a:gdLst>
                  <a:gd name="T0" fmla="*/ 0 w 8"/>
                  <a:gd name="T1" fmla="*/ 18 h 18"/>
                  <a:gd name="T2" fmla="*/ 8 w 8"/>
                  <a:gd name="T3" fmla="*/ 6 h 18"/>
                  <a:gd name="T4" fmla="*/ 0 w 8"/>
                  <a:gd name="T5" fmla="*/ 0 h 18"/>
                  <a:gd name="T6" fmla="*/ 0 w 8"/>
                  <a:gd name="T7" fmla="*/ 18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8">
                    <a:moveTo>
                      <a:pt x="0" y="18"/>
                    </a:moveTo>
                    <a:lnTo>
                      <a:pt x="8" y="6"/>
                    </a:lnTo>
                    <a:lnTo>
                      <a:pt x="0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" name="Freeform 145">
                <a:extLst>
                  <a:ext uri="{FF2B5EF4-FFF2-40B4-BE49-F238E27FC236}">
                    <a16:creationId xmlns="" xmlns:a16="http://schemas.microsoft.com/office/drawing/2014/main" id="{B45567C3-E5D3-A044-98BC-99667055F1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2532"/>
                <a:ext cx="2" cy="7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19 h 19"/>
                  <a:gd name="T4" fmla="*/ 6 w 6"/>
                  <a:gd name="T5" fmla="*/ 13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9">
                    <a:moveTo>
                      <a:pt x="0" y="0"/>
                    </a:moveTo>
                    <a:lnTo>
                      <a:pt x="0" y="19"/>
                    </a:lnTo>
                    <a:lnTo>
                      <a:pt x="6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" name="Freeform 146">
                <a:extLst>
                  <a:ext uri="{FF2B5EF4-FFF2-40B4-BE49-F238E27FC236}">
                    <a16:creationId xmlns="" xmlns:a16="http://schemas.microsoft.com/office/drawing/2014/main" id="{202D1EAB-FB21-E74F-90E7-4ADA56DDC3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5" y="2513"/>
                <a:ext cx="10" cy="5"/>
              </a:xfrm>
              <a:custGeom>
                <a:avLst/>
                <a:gdLst>
                  <a:gd name="T0" fmla="*/ 0 w 28"/>
                  <a:gd name="T1" fmla="*/ 0 h 19"/>
                  <a:gd name="T2" fmla="*/ 0 w 28"/>
                  <a:gd name="T3" fmla="*/ 19 h 19"/>
                  <a:gd name="T4" fmla="*/ 28 w 28"/>
                  <a:gd name="T5" fmla="*/ 19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" h="19">
                    <a:moveTo>
                      <a:pt x="0" y="0"/>
                    </a:moveTo>
                    <a:lnTo>
                      <a:pt x="0" y="19"/>
                    </a:lnTo>
                    <a:lnTo>
                      <a:pt x="28" y="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8" name="Freeform 147">
                <a:extLst>
                  <a:ext uri="{FF2B5EF4-FFF2-40B4-BE49-F238E27FC236}">
                    <a16:creationId xmlns="" xmlns:a16="http://schemas.microsoft.com/office/drawing/2014/main" id="{0C95B62F-9DF6-4D46-8D70-8CC0C72911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" y="2513"/>
                <a:ext cx="5" cy="5"/>
              </a:xfrm>
              <a:custGeom>
                <a:avLst/>
                <a:gdLst>
                  <a:gd name="T0" fmla="*/ 15 w 15"/>
                  <a:gd name="T1" fmla="*/ 19 h 19"/>
                  <a:gd name="T2" fmla="*/ 8 w 15"/>
                  <a:gd name="T3" fmla="*/ 9 h 19"/>
                  <a:gd name="T4" fmla="*/ 0 w 15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19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" name="Freeform 148">
                <a:extLst>
                  <a:ext uri="{FF2B5EF4-FFF2-40B4-BE49-F238E27FC236}">
                    <a16:creationId xmlns="" xmlns:a16="http://schemas.microsoft.com/office/drawing/2014/main" id="{F877EF98-D900-B249-9429-7C2B948DA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2430"/>
                <a:ext cx="7" cy="6"/>
              </a:xfrm>
              <a:custGeom>
                <a:avLst/>
                <a:gdLst>
                  <a:gd name="T0" fmla="*/ 13 w 20"/>
                  <a:gd name="T1" fmla="*/ 18 h 18"/>
                  <a:gd name="T2" fmla="*/ 20 w 20"/>
                  <a:gd name="T3" fmla="*/ 0 h 18"/>
                  <a:gd name="T4" fmla="*/ 0 w 20"/>
                  <a:gd name="T5" fmla="*/ 0 h 18"/>
                  <a:gd name="T6" fmla="*/ 13 w 20"/>
                  <a:gd name="T7" fmla="*/ 18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18">
                    <a:moveTo>
                      <a:pt x="13" y="18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13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" name="Group 149">
              <a:extLst>
                <a:ext uri="{FF2B5EF4-FFF2-40B4-BE49-F238E27FC236}">
                  <a16:creationId xmlns="" xmlns:a16="http://schemas.microsoft.com/office/drawing/2014/main" id="{45A420A8-056D-BB47-9635-1A83FC970097}"/>
                </a:ext>
              </a:extLst>
            </p:cNvPr>
            <p:cNvGrpSpPr>
              <a:grpSpLocks/>
            </p:cNvGrpSpPr>
            <p:nvPr>
              <p:custDataLst>
                <p:tags r:id="rId89"/>
              </p:custDataLst>
            </p:nvPr>
          </p:nvGrpSpPr>
          <p:grpSpPr bwMode="auto">
            <a:xfrm>
              <a:off x="7870825" y="3810000"/>
              <a:ext cx="185738" cy="214313"/>
              <a:chOff x="5486" y="2743"/>
              <a:chExt cx="137" cy="132"/>
            </a:xfrm>
          </p:grpSpPr>
          <p:sp>
            <p:nvSpPr>
              <p:cNvPr id="510" name="Freeform 150">
                <a:extLst>
                  <a:ext uri="{FF2B5EF4-FFF2-40B4-BE49-F238E27FC236}">
                    <a16:creationId xmlns="" xmlns:a16="http://schemas.microsoft.com/office/drawing/2014/main" id="{10F3C137-FA94-9C40-9AF9-DF16AD8B27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5" y="2806"/>
                <a:ext cx="13" cy="28"/>
              </a:xfrm>
              <a:custGeom>
                <a:avLst/>
                <a:gdLst>
                  <a:gd name="T0" fmla="*/ 0 w 40"/>
                  <a:gd name="T1" fmla="*/ 31 h 87"/>
                  <a:gd name="T2" fmla="*/ 0 w 40"/>
                  <a:gd name="T3" fmla="*/ 42 h 87"/>
                  <a:gd name="T4" fmla="*/ 2 w 40"/>
                  <a:gd name="T5" fmla="*/ 51 h 87"/>
                  <a:gd name="T6" fmla="*/ 5 w 40"/>
                  <a:gd name="T7" fmla="*/ 59 h 87"/>
                  <a:gd name="T8" fmla="*/ 10 w 40"/>
                  <a:gd name="T9" fmla="*/ 66 h 87"/>
                  <a:gd name="T10" fmla="*/ 15 w 40"/>
                  <a:gd name="T11" fmla="*/ 72 h 87"/>
                  <a:gd name="T12" fmla="*/ 22 w 40"/>
                  <a:gd name="T13" fmla="*/ 77 h 87"/>
                  <a:gd name="T14" fmla="*/ 31 w 40"/>
                  <a:gd name="T15" fmla="*/ 82 h 87"/>
                  <a:gd name="T16" fmla="*/ 40 w 40"/>
                  <a:gd name="T17" fmla="*/ 87 h 87"/>
                  <a:gd name="T18" fmla="*/ 35 w 40"/>
                  <a:gd name="T19" fmla="*/ 82 h 87"/>
                  <a:gd name="T20" fmla="*/ 32 w 40"/>
                  <a:gd name="T21" fmla="*/ 77 h 87"/>
                  <a:gd name="T22" fmla="*/ 29 w 40"/>
                  <a:gd name="T23" fmla="*/ 71 h 87"/>
                  <a:gd name="T24" fmla="*/ 26 w 40"/>
                  <a:gd name="T25" fmla="*/ 65 h 87"/>
                  <a:gd name="T26" fmla="*/ 22 w 40"/>
                  <a:gd name="T27" fmla="*/ 52 h 87"/>
                  <a:gd name="T28" fmla="*/ 20 w 40"/>
                  <a:gd name="T29" fmla="*/ 39 h 87"/>
                  <a:gd name="T30" fmla="*/ 18 w 40"/>
                  <a:gd name="T31" fmla="*/ 27 h 87"/>
                  <a:gd name="T32" fmla="*/ 13 w 40"/>
                  <a:gd name="T33" fmla="*/ 16 h 87"/>
                  <a:gd name="T34" fmla="*/ 11 w 40"/>
                  <a:gd name="T35" fmla="*/ 11 h 87"/>
                  <a:gd name="T36" fmla="*/ 8 w 40"/>
                  <a:gd name="T37" fmla="*/ 6 h 87"/>
                  <a:gd name="T38" fmla="*/ 4 w 40"/>
                  <a:gd name="T39" fmla="*/ 3 h 87"/>
                  <a:gd name="T40" fmla="*/ 0 w 40"/>
                  <a:gd name="T41" fmla="*/ 0 h 87"/>
                  <a:gd name="T42" fmla="*/ 0 w 40"/>
                  <a:gd name="T43" fmla="*/ 9 h 87"/>
                  <a:gd name="T44" fmla="*/ 0 w 40"/>
                  <a:gd name="T45" fmla="*/ 16 h 87"/>
                  <a:gd name="T46" fmla="*/ 0 w 40"/>
                  <a:gd name="T47" fmla="*/ 23 h 87"/>
                  <a:gd name="T48" fmla="*/ 0 w 40"/>
                  <a:gd name="T49" fmla="*/ 31 h 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0" h="87">
                    <a:moveTo>
                      <a:pt x="0" y="31"/>
                    </a:moveTo>
                    <a:lnTo>
                      <a:pt x="0" y="42"/>
                    </a:lnTo>
                    <a:lnTo>
                      <a:pt x="2" y="51"/>
                    </a:lnTo>
                    <a:lnTo>
                      <a:pt x="5" y="59"/>
                    </a:lnTo>
                    <a:lnTo>
                      <a:pt x="10" y="66"/>
                    </a:lnTo>
                    <a:lnTo>
                      <a:pt x="15" y="72"/>
                    </a:lnTo>
                    <a:lnTo>
                      <a:pt x="22" y="77"/>
                    </a:lnTo>
                    <a:lnTo>
                      <a:pt x="31" y="82"/>
                    </a:lnTo>
                    <a:lnTo>
                      <a:pt x="40" y="87"/>
                    </a:lnTo>
                    <a:lnTo>
                      <a:pt x="35" y="82"/>
                    </a:lnTo>
                    <a:lnTo>
                      <a:pt x="32" y="77"/>
                    </a:lnTo>
                    <a:lnTo>
                      <a:pt x="29" y="71"/>
                    </a:lnTo>
                    <a:lnTo>
                      <a:pt x="26" y="65"/>
                    </a:lnTo>
                    <a:lnTo>
                      <a:pt x="22" y="52"/>
                    </a:lnTo>
                    <a:lnTo>
                      <a:pt x="20" y="39"/>
                    </a:lnTo>
                    <a:lnTo>
                      <a:pt x="18" y="27"/>
                    </a:lnTo>
                    <a:lnTo>
                      <a:pt x="13" y="16"/>
                    </a:lnTo>
                    <a:lnTo>
                      <a:pt x="11" y="11"/>
                    </a:lnTo>
                    <a:lnTo>
                      <a:pt x="8" y="6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0" y="23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1" name="Freeform 151">
                <a:extLst>
                  <a:ext uri="{FF2B5EF4-FFF2-40B4-BE49-F238E27FC236}">
                    <a16:creationId xmlns="" xmlns:a16="http://schemas.microsoft.com/office/drawing/2014/main" id="{507E9B30-1FF7-3C46-833D-4BC4BE64BF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3" y="2842"/>
                <a:ext cx="20" cy="12"/>
              </a:xfrm>
              <a:custGeom>
                <a:avLst/>
                <a:gdLst>
                  <a:gd name="T0" fmla="*/ 0 w 61"/>
                  <a:gd name="T1" fmla="*/ 31 h 37"/>
                  <a:gd name="T2" fmla="*/ 19 w 61"/>
                  <a:gd name="T3" fmla="*/ 32 h 37"/>
                  <a:gd name="T4" fmla="*/ 35 w 61"/>
                  <a:gd name="T5" fmla="*/ 34 h 37"/>
                  <a:gd name="T6" fmla="*/ 49 w 61"/>
                  <a:gd name="T7" fmla="*/ 36 h 37"/>
                  <a:gd name="T8" fmla="*/ 61 w 61"/>
                  <a:gd name="T9" fmla="*/ 37 h 37"/>
                  <a:gd name="T10" fmla="*/ 55 w 61"/>
                  <a:gd name="T11" fmla="*/ 29 h 37"/>
                  <a:gd name="T12" fmla="*/ 49 w 61"/>
                  <a:gd name="T13" fmla="*/ 22 h 37"/>
                  <a:gd name="T14" fmla="*/ 42 w 61"/>
                  <a:gd name="T15" fmla="*/ 17 h 37"/>
                  <a:gd name="T16" fmla="*/ 35 w 61"/>
                  <a:gd name="T17" fmla="*/ 12 h 37"/>
                  <a:gd name="T18" fmla="*/ 28 w 61"/>
                  <a:gd name="T19" fmla="*/ 9 h 37"/>
                  <a:gd name="T20" fmla="*/ 19 w 61"/>
                  <a:gd name="T21" fmla="*/ 5 h 37"/>
                  <a:gd name="T22" fmla="*/ 10 w 61"/>
                  <a:gd name="T23" fmla="*/ 2 h 37"/>
                  <a:gd name="T24" fmla="*/ 0 w 61"/>
                  <a:gd name="T25" fmla="*/ 0 h 37"/>
                  <a:gd name="T26" fmla="*/ 0 w 61"/>
                  <a:gd name="T27" fmla="*/ 31 h 3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1" h="37">
                    <a:moveTo>
                      <a:pt x="0" y="31"/>
                    </a:moveTo>
                    <a:lnTo>
                      <a:pt x="19" y="32"/>
                    </a:lnTo>
                    <a:lnTo>
                      <a:pt x="35" y="34"/>
                    </a:lnTo>
                    <a:lnTo>
                      <a:pt x="49" y="36"/>
                    </a:lnTo>
                    <a:lnTo>
                      <a:pt x="61" y="37"/>
                    </a:lnTo>
                    <a:lnTo>
                      <a:pt x="55" y="29"/>
                    </a:lnTo>
                    <a:lnTo>
                      <a:pt x="49" y="22"/>
                    </a:lnTo>
                    <a:lnTo>
                      <a:pt x="42" y="17"/>
                    </a:lnTo>
                    <a:lnTo>
                      <a:pt x="35" y="12"/>
                    </a:lnTo>
                    <a:lnTo>
                      <a:pt x="28" y="9"/>
                    </a:lnTo>
                    <a:lnTo>
                      <a:pt x="19" y="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" name="Freeform 152">
                <a:extLst>
                  <a:ext uri="{FF2B5EF4-FFF2-40B4-BE49-F238E27FC236}">
                    <a16:creationId xmlns="" xmlns:a16="http://schemas.microsoft.com/office/drawing/2014/main" id="{A601A903-9B9A-0F46-8F8F-1EEFBD0E98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8" y="2865"/>
                <a:ext cx="13" cy="10"/>
              </a:xfrm>
              <a:custGeom>
                <a:avLst/>
                <a:gdLst>
                  <a:gd name="T0" fmla="*/ 40 w 40"/>
                  <a:gd name="T1" fmla="*/ 30 h 30"/>
                  <a:gd name="T2" fmla="*/ 33 w 40"/>
                  <a:gd name="T3" fmla="*/ 28 h 30"/>
                  <a:gd name="T4" fmla="*/ 26 w 40"/>
                  <a:gd name="T5" fmla="*/ 25 h 30"/>
                  <a:gd name="T6" fmla="*/ 21 w 40"/>
                  <a:gd name="T7" fmla="*/ 22 h 30"/>
                  <a:gd name="T8" fmla="*/ 15 w 40"/>
                  <a:gd name="T9" fmla="*/ 19 h 30"/>
                  <a:gd name="T10" fmla="*/ 11 w 40"/>
                  <a:gd name="T11" fmla="*/ 16 h 30"/>
                  <a:gd name="T12" fmla="*/ 6 w 40"/>
                  <a:gd name="T13" fmla="*/ 11 h 30"/>
                  <a:gd name="T14" fmla="*/ 3 w 40"/>
                  <a:gd name="T15" fmla="*/ 6 h 30"/>
                  <a:gd name="T16" fmla="*/ 0 w 40"/>
                  <a:gd name="T17" fmla="*/ 0 h 30"/>
                  <a:gd name="T18" fmla="*/ 8 w 40"/>
                  <a:gd name="T19" fmla="*/ 2 h 30"/>
                  <a:gd name="T20" fmla="*/ 15 w 40"/>
                  <a:gd name="T21" fmla="*/ 6 h 30"/>
                  <a:gd name="T22" fmla="*/ 22 w 40"/>
                  <a:gd name="T23" fmla="*/ 10 h 30"/>
                  <a:gd name="T24" fmla="*/ 27 w 40"/>
                  <a:gd name="T25" fmla="*/ 15 h 30"/>
                  <a:gd name="T26" fmla="*/ 33 w 40"/>
                  <a:gd name="T27" fmla="*/ 19 h 30"/>
                  <a:gd name="T28" fmla="*/ 36 w 40"/>
                  <a:gd name="T29" fmla="*/ 23 h 30"/>
                  <a:gd name="T30" fmla="*/ 39 w 40"/>
                  <a:gd name="T31" fmla="*/ 27 h 30"/>
                  <a:gd name="T32" fmla="*/ 40 w 40"/>
                  <a:gd name="T33" fmla="*/ 3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0" h="30">
                    <a:moveTo>
                      <a:pt x="40" y="30"/>
                    </a:moveTo>
                    <a:lnTo>
                      <a:pt x="33" y="28"/>
                    </a:lnTo>
                    <a:lnTo>
                      <a:pt x="26" y="25"/>
                    </a:lnTo>
                    <a:lnTo>
                      <a:pt x="21" y="22"/>
                    </a:lnTo>
                    <a:lnTo>
                      <a:pt x="15" y="19"/>
                    </a:lnTo>
                    <a:lnTo>
                      <a:pt x="11" y="16"/>
                    </a:lnTo>
                    <a:lnTo>
                      <a:pt x="6" y="11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8" y="2"/>
                    </a:lnTo>
                    <a:lnTo>
                      <a:pt x="15" y="6"/>
                    </a:lnTo>
                    <a:lnTo>
                      <a:pt x="22" y="10"/>
                    </a:lnTo>
                    <a:lnTo>
                      <a:pt x="27" y="15"/>
                    </a:lnTo>
                    <a:lnTo>
                      <a:pt x="33" y="19"/>
                    </a:lnTo>
                    <a:lnTo>
                      <a:pt x="36" y="23"/>
                    </a:lnTo>
                    <a:lnTo>
                      <a:pt x="39" y="27"/>
                    </a:lnTo>
                    <a:lnTo>
                      <a:pt x="40" y="3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" name="Freeform 153">
                <a:extLst>
                  <a:ext uri="{FF2B5EF4-FFF2-40B4-BE49-F238E27FC236}">
                    <a16:creationId xmlns="" xmlns:a16="http://schemas.microsoft.com/office/drawing/2014/main" id="{5C0D69DF-7519-3C41-9655-6EB7ECDC0B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5" y="2789"/>
                <a:ext cx="24" cy="26"/>
              </a:xfrm>
              <a:custGeom>
                <a:avLst/>
                <a:gdLst>
                  <a:gd name="T0" fmla="*/ 74 w 74"/>
                  <a:gd name="T1" fmla="*/ 80 h 80"/>
                  <a:gd name="T2" fmla="*/ 72 w 74"/>
                  <a:gd name="T3" fmla="*/ 73 h 80"/>
                  <a:gd name="T4" fmla="*/ 71 w 74"/>
                  <a:gd name="T5" fmla="*/ 66 h 80"/>
                  <a:gd name="T6" fmla="*/ 69 w 74"/>
                  <a:gd name="T7" fmla="*/ 60 h 80"/>
                  <a:gd name="T8" fmla="*/ 66 w 74"/>
                  <a:gd name="T9" fmla="*/ 53 h 80"/>
                  <a:gd name="T10" fmla="*/ 58 w 74"/>
                  <a:gd name="T11" fmla="*/ 42 h 80"/>
                  <a:gd name="T12" fmla="*/ 48 w 74"/>
                  <a:gd name="T13" fmla="*/ 33 h 80"/>
                  <a:gd name="T14" fmla="*/ 38 w 74"/>
                  <a:gd name="T15" fmla="*/ 25 h 80"/>
                  <a:gd name="T16" fmla="*/ 29 w 74"/>
                  <a:gd name="T17" fmla="*/ 17 h 80"/>
                  <a:gd name="T18" fmla="*/ 20 w 74"/>
                  <a:gd name="T19" fmla="*/ 9 h 80"/>
                  <a:gd name="T20" fmla="*/ 13 w 74"/>
                  <a:gd name="T21" fmla="*/ 0 h 80"/>
                  <a:gd name="T22" fmla="*/ 9 w 74"/>
                  <a:gd name="T23" fmla="*/ 5 h 80"/>
                  <a:gd name="T24" fmla="*/ 4 w 74"/>
                  <a:gd name="T25" fmla="*/ 10 h 80"/>
                  <a:gd name="T26" fmla="*/ 1 w 74"/>
                  <a:gd name="T27" fmla="*/ 14 h 80"/>
                  <a:gd name="T28" fmla="*/ 0 w 74"/>
                  <a:gd name="T29" fmla="*/ 19 h 80"/>
                  <a:gd name="T30" fmla="*/ 0 w 74"/>
                  <a:gd name="T31" fmla="*/ 25 h 80"/>
                  <a:gd name="T32" fmla="*/ 2 w 74"/>
                  <a:gd name="T33" fmla="*/ 30 h 80"/>
                  <a:gd name="T34" fmla="*/ 4 w 74"/>
                  <a:gd name="T35" fmla="*/ 36 h 80"/>
                  <a:gd name="T36" fmla="*/ 7 w 74"/>
                  <a:gd name="T37" fmla="*/ 41 h 80"/>
                  <a:gd name="T38" fmla="*/ 10 w 74"/>
                  <a:gd name="T39" fmla="*/ 46 h 80"/>
                  <a:gd name="T40" fmla="*/ 14 w 74"/>
                  <a:gd name="T41" fmla="*/ 51 h 80"/>
                  <a:gd name="T42" fmla="*/ 19 w 74"/>
                  <a:gd name="T43" fmla="*/ 56 h 80"/>
                  <a:gd name="T44" fmla="*/ 24 w 74"/>
                  <a:gd name="T45" fmla="*/ 61 h 80"/>
                  <a:gd name="T46" fmla="*/ 30 w 74"/>
                  <a:gd name="T47" fmla="*/ 66 h 80"/>
                  <a:gd name="T48" fmla="*/ 35 w 74"/>
                  <a:gd name="T49" fmla="*/ 69 h 80"/>
                  <a:gd name="T50" fmla="*/ 42 w 74"/>
                  <a:gd name="T51" fmla="*/ 72 h 80"/>
                  <a:gd name="T52" fmla="*/ 47 w 74"/>
                  <a:gd name="T53" fmla="*/ 75 h 80"/>
                  <a:gd name="T54" fmla="*/ 54 w 74"/>
                  <a:gd name="T55" fmla="*/ 77 h 80"/>
                  <a:gd name="T56" fmla="*/ 60 w 74"/>
                  <a:gd name="T57" fmla="*/ 79 h 80"/>
                  <a:gd name="T58" fmla="*/ 67 w 74"/>
                  <a:gd name="T59" fmla="*/ 80 h 80"/>
                  <a:gd name="T60" fmla="*/ 74 w 74"/>
                  <a:gd name="T61" fmla="*/ 80 h 8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74" h="80">
                    <a:moveTo>
                      <a:pt x="74" y="80"/>
                    </a:moveTo>
                    <a:lnTo>
                      <a:pt x="72" y="73"/>
                    </a:lnTo>
                    <a:lnTo>
                      <a:pt x="71" y="66"/>
                    </a:lnTo>
                    <a:lnTo>
                      <a:pt x="69" y="60"/>
                    </a:lnTo>
                    <a:lnTo>
                      <a:pt x="66" y="53"/>
                    </a:lnTo>
                    <a:lnTo>
                      <a:pt x="58" y="42"/>
                    </a:lnTo>
                    <a:lnTo>
                      <a:pt x="48" y="33"/>
                    </a:lnTo>
                    <a:lnTo>
                      <a:pt x="38" y="25"/>
                    </a:lnTo>
                    <a:lnTo>
                      <a:pt x="29" y="17"/>
                    </a:lnTo>
                    <a:lnTo>
                      <a:pt x="20" y="9"/>
                    </a:lnTo>
                    <a:lnTo>
                      <a:pt x="13" y="0"/>
                    </a:lnTo>
                    <a:lnTo>
                      <a:pt x="9" y="5"/>
                    </a:lnTo>
                    <a:lnTo>
                      <a:pt x="4" y="10"/>
                    </a:lnTo>
                    <a:lnTo>
                      <a:pt x="1" y="14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0" y="46"/>
                    </a:lnTo>
                    <a:lnTo>
                      <a:pt x="14" y="51"/>
                    </a:lnTo>
                    <a:lnTo>
                      <a:pt x="19" y="56"/>
                    </a:lnTo>
                    <a:lnTo>
                      <a:pt x="24" y="61"/>
                    </a:lnTo>
                    <a:lnTo>
                      <a:pt x="30" y="66"/>
                    </a:lnTo>
                    <a:lnTo>
                      <a:pt x="35" y="69"/>
                    </a:lnTo>
                    <a:lnTo>
                      <a:pt x="42" y="72"/>
                    </a:lnTo>
                    <a:lnTo>
                      <a:pt x="47" y="75"/>
                    </a:lnTo>
                    <a:lnTo>
                      <a:pt x="54" y="77"/>
                    </a:lnTo>
                    <a:lnTo>
                      <a:pt x="60" y="79"/>
                    </a:lnTo>
                    <a:lnTo>
                      <a:pt x="67" y="80"/>
                    </a:lnTo>
                    <a:lnTo>
                      <a:pt x="74" y="8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" name="Freeform 154">
                <a:extLst>
                  <a:ext uri="{FF2B5EF4-FFF2-40B4-BE49-F238E27FC236}">
                    <a16:creationId xmlns="" xmlns:a16="http://schemas.microsoft.com/office/drawing/2014/main" id="{102E5DA4-0703-0E47-BDCD-7213E69AD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5" y="2785"/>
                <a:ext cx="26" cy="27"/>
              </a:xfrm>
              <a:custGeom>
                <a:avLst/>
                <a:gdLst>
                  <a:gd name="T0" fmla="*/ 52 w 86"/>
                  <a:gd name="T1" fmla="*/ 80 h 80"/>
                  <a:gd name="T2" fmla="*/ 86 w 86"/>
                  <a:gd name="T3" fmla="*/ 80 h 80"/>
                  <a:gd name="T4" fmla="*/ 86 w 86"/>
                  <a:gd name="T5" fmla="*/ 61 h 80"/>
                  <a:gd name="T6" fmla="*/ 79 w 86"/>
                  <a:gd name="T7" fmla="*/ 59 h 80"/>
                  <a:gd name="T8" fmla="*/ 72 w 86"/>
                  <a:gd name="T9" fmla="*/ 56 h 80"/>
                  <a:gd name="T10" fmla="*/ 67 w 86"/>
                  <a:gd name="T11" fmla="*/ 53 h 80"/>
                  <a:gd name="T12" fmla="*/ 61 w 86"/>
                  <a:gd name="T13" fmla="*/ 49 h 80"/>
                  <a:gd name="T14" fmla="*/ 51 w 86"/>
                  <a:gd name="T15" fmla="*/ 41 h 80"/>
                  <a:gd name="T16" fmla="*/ 43 w 86"/>
                  <a:gd name="T17" fmla="*/ 33 h 80"/>
                  <a:gd name="T18" fmla="*/ 34 w 86"/>
                  <a:gd name="T19" fmla="*/ 25 h 80"/>
                  <a:gd name="T20" fmla="*/ 24 w 86"/>
                  <a:gd name="T21" fmla="*/ 16 h 80"/>
                  <a:gd name="T22" fmla="*/ 13 w 86"/>
                  <a:gd name="T23" fmla="*/ 7 h 80"/>
                  <a:gd name="T24" fmla="*/ 0 w 86"/>
                  <a:gd name="T25" fmla="*/ 0 h 80"/>
                  <a:gd name="T26" fmla="*/ 1 w 86"/>
                  <a:gd name="T27" fmla="*/ 8 h 80"/>
                  <a:gd name="T28" fmla="*/ 5 w 86"/>
                  <a:gd name="T29" fmla="*/ 20 h 80"/>
                  <a:gd name="T30" fmla="*/ 11 w 86"/>
                  <a:gd name="T31" fmla="*/ 32 h 80"/>
                  <a:gd name="T32" fmla="*/ 18 w 86"/>
                  <a:gd name="T33" fmla="*/ 44 h 80"/>
                  <a:gd name="T34" fmla="*/ 27 w 86"/>
                  <a:gd name="T35" fmla="*/ 57 h 80"/>
                  <a:gd name="T36" fmla="*/ 36 w 86"/>
                  <a:gd name="T37" fmla="*/ 67 h 80"/>
                  <a:gd name="T38" fmla="*/ 40 w 86"/>
                  <a:gd name="T39" fmla="*/ 72 h 80"/>
                  <a:gd name="T40" fmla="*/ 45 w 86"/>
                  <a:gd name="T41" fmla="*/ 76 h 80"/>
                  <a:gd name="T42" fmla="*/ 49 w 86"/>
                  <a:gd name="T43" fmla="*/ 79 h 80"/>
                  <a:gd name="T44" fmla="*/ 52 w 86"/>
                  <a:gd name="T45" fmla="*/ 80 h 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86" h="80">
                    <a:moveTo>
                      <a:pt x="52" y="80"/>
                    </a:moveTo>
                    <a:lnTo>
                      <a:pt x="86" y="80"/>
                    </a:lnTo>
                    <a:lnTo>
                      <a:pt x="86" y="61"/>
                    </a:lnTo>
                    <a:lnTo>
                      <a:pt x="79" y="59"/>
                    </a:lnTo>
                    <a:lnTo>
                      <a:pt x="72" y="56"/>
                    </a:lnTo>
                    <a:lnTo>
                      <a:pt x="67" y="53"/>
                    </a:lnTo>
                    <a:lnTo>
                      <a:pt x="61" y="49"/>
                    </a:lnTo>
                    <a:lnTo>
                      <a:pt x="51" y="41"/>
                    </a:lnTo>
                    <a:lnTo>
                      <a:pt x="43" y="33"/>
                    </a:lnTo>
                    <a:lnTo>
                      <a:pt x="34" y="25"/>
                    </a:lnTo>
                    <a:lnTo>
                      <a:pt x="24" y="16"/>
                    </a:lnTo>
                    <a:lnTo>
                      <a:pt x="13" y="7"/>
                    </a:lnTo>
                    <a:lnTo>
                      <a:pt x="0" y="0"/>
                    </a:lnTo>
                    <a:lnTo>
                      <a:pt x="1" y="8"/>
                    </a:lnTo>
                    <a:lnTo>
                      <a:pt x="5" y="20"/>
                    </a:lnTo>
                    <a:lnTo>
                      <a:pt x="11" y="32"/>
                    </a:lnTo>
                    <a:lnTo>
                      <a:pt x="18" y="44"/>
                    </a:lnTo>
                    <a:lnTo>
                      <a:pt x="27" y="57"/>
                    </a:lnTo>
                    <a:lnTo>
                      <a:pt x="36" y="67"/>
                    </a:lnTo>
                    <a:lnTo>
                      <a:pt x="40" y="72"/>
                    </a:lnTo>
                    <a:lnTo>
                      <a:pt x="45" y="76"/>
                    </a:lnTo>
                    <a:lnTo>
                      <a:pt x="49" y="79"/>
                    </a:lnTo>
                    <a:lnTo>
                      <a:pt x="52" y="8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" name="Freeform 155">
                <a:extLst>
                  <a:ext uri="{FF2B5EF4-FFF2-40B4-BE49-F238E27FC236}">
                    <a16:creationId xmlns="" xmlns:a16="http://schemas.microsoft.com/office/drawing/2014/main" id="{EE87FE92-CFCB-724B-809F-CBEBC52517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0" y="2825"/>
                <a:ext cx="25" cy="11"/>
              </a:xfrm>
              <a:custGeom>
                <a:avLst/>
                <a:gdLst>
                  <a:gd name="T0" fmla="*/ 0 w 74"/>
                  <a:gd name="T1" fmla="*/ 7 h 31"/>
                  <a:gd name="T2" fmla="*/ 3 w 74"/>
                  <a:gd name="T3" fmla="*/ 11 h 31"/>
                  <a:gd name="T4" fmla="*/ 5 w 74"/>
                  <a:gd name="T5" fmla="*/ 15 h 31"/>
                  <a:gd name="T6" fmla="*/ 9 w 74"/>
                  <a:gd name="T7" fmla="*/ 18 h 31"/>
                  <a:gd name="T8" fmla="*/ 14 w 74"/>
                  <a:gd name="T9" fmla="*/ 21 h 31"/>
                  <a:gd name="T10" fmla="*/ 18 w 74"/>
                  <a:gd name="T11" fmla="*/ 24 h 31"/>
                  <a:gd name="T12" fmla="*/ 23 w 74"/>
                  <a:gd name="T13" fmla="*/ 26 h 31"/>
                  <a:gd name="T14" fmla="*/ 29 w 74"/>
                  <a:gd name="T15" fmla="*/ 28 h 31"/>
                  <a:gd name="T16" fmla="*/ 34 w 74"/>
                  <a:gd name="T17" fmla="*/ 29 h 31"/>
                  <a:gd name="T18" fmla="*/ 47 w 74"/>
                  <a:gd name="T19" fmla="*/ 31 h 31"/>
                  <a:gd name="T20" fmla="*/ 58 w 74"/>
                  <a:gd name="T21" fmla="*/ 31 h 31"/>
                  <a:gd name="T22" fmla="*/ 63 w 74"/>
                  <a:gd name="T23" fmla="*/ 30 h 31"/>
                  <a:gd name="T24" fmla="*/ 67 w 74"/>
                  <a:gd name="T25" fmla="*/ 29 h 31"/>
                  <a:gd name="T26" fmla="*/ 71 w 74"/>
                  <a:gd name="T27" fmla="*/ 27 h 31"/>
                  <a:gd name="T28" fmla="*/ 74 w 74"/>
                  <a:gd name="T29" fmla="*/ 25 h 31"/>
                  <a:gd name="T30" fmla="*/ 64 w 74"/>
                  <a:gd name="T31" fmla="*/ 18 h 31"/>
                  <a:gd name="T32" fmla="*/ 55 w 74"/>
                  <a:gd name="T33" fmla="*/ 13 h 31"/>
                  <a:gd name="T34" fmla="*/ 51 w 74"/>
                  <a:gd name="T35" fmla="*/ 10 h 31"/>
                  <a:gd name="T36" fmla="*/ 47 w 74"/>
                  <a:gd name="T37" fmla="*/ 8 h 31"/>
                  <a:gd name="T38" fmla="*/ 43 w 74"/>
                  <a:gd name="T39" fmla="*/ 5 h 31"/>
                  <a:gd name="T40" fmla="*/ 41 w 74"/>
                  <a:gd name="T41" fmla="*/ 0 h 31"/>
                  <a:gd name="T42" fmla="*/ 33 w 74"/>
                  <a:gd name="T43" fmla="*/ 1 h 31"/>
                  <a:gd name="T44" fmla="*/ 28 w 74"/>
                  <a:gd name="T45" fmla="*/ 1 h 31"/>
                  <a:gd name="T46" fmla="*/ 22 w 74"/>
                  <a:gd name="T47" fmla="*/ 1 h 31"/>
                  <a:gd name="T48" fmla="*/ 18 w 74"/>
                  <a:gd name="T49" fmla="*/ 0 h 31"/>
                  <a:gd name="T50" fmla="*/ 14 w 74"/>
                  <a:gd name="T51" fmla="*/ 0 h 31"/>
                  <a:gd name="T52" fmla="*/ 10 w 74"/>
                  <a:gd name="T53" fmla="*/ 0 h 31"/>
                  <a:gd name="T54" fmla="*/ 6 w 74"/>
                  <a:gd name="T55" fmla="*/ 3 h 31"/>
                  <a:gd name="T56" fmla="*/ 0 w 74"/>
                  <a:gd name="T57" fmla="*/ 7 h 3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4" h="31">
                    <a:moveTo>
                      <a:pt x="0" y="7"/>
                    </a:moveTo>
                    <a:lnTo>
                      <a:pt x="3" y="11"/>
                    </a:lnTo>
                    <a:lnTo>
                      <a:pt x="5" y="15"/>
                    </a:lnTo>
                    <a:lnTo>
                      <a:pt x="9" y="18"/>
                    </a:lnTo>
                    <a:lnTo>
                      <a:pt x="14" y="21"/>
                    </a:lnTo>
                    <a:lnTo>
                      <a:pt x="18" y="24"/>
                    </a:lnTo>
                    <a:lnTo>
                      <a:pt x="23" y="26"/>
                    </a:lnTo>
                    <a:lnTo>
                      <a:pt x="29" y="28"/>
                    </a:lnTo>
                    <a:lnTo>
                      <a:pt x="34" y="29"/>
                    </a:lnTo>
                    <a:lnTo>
                      <a:pt x="47" y="31"/>
                    </a:lnTo>
                    <a:lnTo>
                      <a:pt x="58" y="31"/>
                    </a:lnTo>
                    <a:lnTo>
                      <a:pt x="63" y="30"/>
                    </a:lnTo>
                    <a:lnTo>
                      <a:pt x="67" y="29"/>
                    </a:lnTo>
                    <a:lnTo>
                      <a:pt x="71" y="27"/>
                    </a:lnTo>
                    <a:lnTo>
                      <a:pt x="74" y="25"/>
                    </a:lnTo>
                    <a:lnTo>
                      <a:pt x="64" y="18"/>
                    </a:lnTo>
                    <a:lnTo>
                      <a:pt x="55" y="13"/>
                    </a:lnTo>
                    <a:lnTo>
                      <a:pt x="51" y="10"/>
                    </a:lnTo>
                    <a:lnTo>
                      <a:pt x="47" y="8"/>
                    </a:lnTo>
                    <a:lnTo>
                      <a:pt x="43" y="5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8" y="1"/>
                    </a:lnTo>
                    <a:lnTo>
                      <a:pt x="22" y="1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3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" name="Freeform 156">
                <a:extLst>
                  <a:ext uri="{FF2B5EF4-FFF2-40B4-BE49-F238E27FC236}">
                    <a16:creationId xmlns="" xmlns:a16="http://schemas.microsoft.com/office/drawing/2014/main" id="{EEE3FC1B-3542-1541-B245-1DF649AC8F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2" y="2819"/>
                <a:ext cx="6" cy="1"/>
              </a:xfrm>
              <a:custGeom>
                <a:avLst/>
                <a:gdLst>
                  <a:gd name="T0" fmla="*/ 20 w 20"/>
                  <a:gd name="T1" fmla="*/ 0 h 1"/>
                  <a:gd name="T2" fmla="*/ 0 w 20"/>
                  <a:gd name="T3" fmla="*/ 0 h 1"/>
                  <a:gd name="T4" fmla="*/ 10 w 20"/>
                  <a:gd name="T5" fmla="*/ 0 h 1"/>
                  <a:gd name="T6" fmla="*/ 20 w 20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" name="Freeform 157">
                <a:extLst>
                  <a:ext uri="{FF2B5EF4-FFF2-40B4-BE49-F238E27FC236}">
                    <a16:creationId xmlns="" xmlns:a16="http://schemas.microsoft.com/office/drawing/2014/main" id="{6B164EF4-0CDC-2C44-B1FB-22A8781415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9" y="2769"/>
                <a:ext cx="32" cy="21"/>
              </a:xfrm>
              <a:custGeom>
                <a:avLst/>
                <a:gdLst>
                  <a:gd name="T0" fmla="*/ 7 w 100"/>
                  <a:gd name="T1" fmla="*/ 25 h 65"/>
                  <a:gd name="T2" fmla="*/ 35 w 100"/>
                  <a:gd name="T3" fmla="*/ 40 h 65"/>
                  <a:gd name="T4" fmla="*/ 61 w 100"/>
                  <a:gd name="T5" fmla="*/ 55 h 65"/>
                  <a:gd name="T6" fmla="*/ 72 w 100"/>
                  <a:gd name="T7" fmla="*/ 60 h 65"/>
                  <a:gd name="T8" fmla="*/ 83 w 100"/>
                  <a:gd name="T9" fmla="*/ 65 h 65"/>
                  <a:gd name="T10" fmla="*/ 87 w 100"/>
                  <a:gd name="T11" fmla="*/ 65 h 65"/>
                  <a:gd name="T12" fmla="*/ 91 w 100"/>
                  <a:gd name="T13" fmla="*/ 65 h 65"/>
                  <a:gd name="T14" fmla="*/ 96 w 100"/>
                  <a:gd name="T15" fmla="*/ 65 h 65"/>
                  <a:gd name="T16" fmla="*/ 100 w 100"/>
                  <a:gd name="T17" fmla="*/ 62 h 65"/>
                  <a:gd name="T18" fmla="*/ 94 w 100"/>
                  <a:gd name="T19" fmla="*/ 60 h 65"/>
                  <a:gd name="T20" fmla="*/ 88 w 100"/>
                  <a:gd name="T21" fmla="*/ 56 h 65"/>
                  <a:gd name="T22" fmla="*/ 83 w 100"/>
                  <a:gd name="T23" fmla="*/ 52 h 65"/>
                  <a:gd name="T24" fmla="*/ 78 w 100"/>
                  <a:gd name="T25" fmla="*/ 46 h 65"/>
                  <a:gd name="T26" fmla="*/ 67 w 100"/>
                  <a:gd name="T27" fmla="*/ 34 h 65"/>
                  <a:gd name="T28" fmla="*/ 57 w 100"/>
                  <a:gd name="T29" fmla="*/ 21 h 65"/>
                  <a:gd name="T30" fmla="*/ 52 w 100"/>
                  <a:gd name="T31" fmla="*/ 15 h 65"/>
                  <a:gd name="T32" fmla="*/ 46 w 100"/>
                  <a:gd name="T33" fmla="*/ 10 h 65"/>
                  <a:gd name="T34" fmla="*/ 40 w 100"/>
                  <a:gd name="T35" fmla="*/ 4 h 65"/>
                  <a:gd name="T36" fmla="*/ 33 w 100"/>
                  <a:gd name="T37" fmla="*/ 1 h 65"/>
                  <a:gd name="T38" fmla="*/ 27 w 100"/>
                  <a:gd name="T39" fmla="*/ 0 h 65"/>
                  <a:gd name="T40" fmla="*/ 18 w 100"/>
                  <a:gd name="T41" fmla="*/ 0 h 65"/>
                  <a:gd name="T42" fmla="*/ 10 w 100"/>
                  <a:gd name="T43" fmla="*/ 2 h 65"/>
                  <a:gd name="T44" fmla="*/ 0 w 100"/>
                  <a:gd name="T45" fmla="*/ 6 h 65"/>
                  <a:gd name="T46" fmla="*/ 7 w 100"/>
                  <a:gd name="T47" fmla="*/ 25 h 6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0" h="65">
                    <a:moveTo>
                      <a:pt x="7" y="25"/>
                    </a:moveTo>
                    <a:lnTo>
                      <a:pt x="35" y="40"/>
                    </a:lnTo>
                    <a:lnTo>
                      <a:pt x="61" y="55"/>
                    </a:lnTo>
                    <a:lnTo>
                      <a:pt x="72" y="60"/>
                    </a:lnTo>
                    <a:lnTo>
                      <a:pt x="83" y="65"/>
                    </a:lnTo>
                    <a:lnTo>
                      <a:pt x="87" y="65"/>
                    </a:lnTo>
                    <a:lnTo>
                      <a:pt x="91" y="65"/>
                    </a:lnTo>
                    <a:lnTo>
                      <a:pt x="96" y="65"/>
                    </a:lnTo>
                    <a:lnTo>
                      <a:pt x="100" y="62"/>
                    </a:lnTo>
                    <a:lnTo>
                      <a:pt x="94" y="60"/>
                    </a:lnTo>
                    <a:lnTo>
                      <a:pt x="88" y="56"/>
                    </a:lnTo>
                    <a:lnTo>
                      <a:pt x="83" y="52"/>
                    </a:lnTo>
                    <a:lnTo>
                      <a:pt x="78" y="46"/>
                    </a:lnTo>
                    <a:lnTo>
                      <a:pt x="67" y="34"/>
                    </a:lnTo>
                    <a:lnTo>
                      <a:pt x="57" y="21"/>
                    </a:lnTo>
                    <a:lnTo>
                      <a:pt x="52" y="15"/>
                    </a:lnTo>
                    <a:lnTo>
                      <a:pt x="46" y="10"/>
                    </a:lnTo>
                    <a:lnTo>
                      <a:pt x="40" y="4"/>
                    </a:lnTo>
                    <a:lnTo>
                      <a:pt x="33" y="1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0" y="6"/>
                    </a:lnTo>
                    <a:lnTo>
                      <a:pt x="7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" name="Freeform 158">
                <a:extLst>
                  <a:ext uri="{FF2B5EF4-FFF2-40B4-BE49-F238E27FC236}">
                    <a16:creationId xmlns="" xmlns:a16="http://schemas.microsoft.com/office/drawing/2014/main" id="{7C951DAB-EFC8-8543-89B4-EC2FCBD83E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6" y="2743"/>
                <a:ext cx="24" cy="34"/>
              </a:xfrm>
              <a:custGeom>
                <a:avLst/>
                <a:gdLst>
                  <a:gd name="T0" fmla="*/ 72 w 79"/>
                  <a:gd name="T1" fmla="*/ 85 h 104"/>
                  <a:gd name="T2" fmla="*/ 56 w 79"/>
                  <a:gd name="T3" fmla="*/ 61 h 104"/>
                  <a:gd name="T4" fmla="*/ 43 w 79"/>
                  <a:gd name="T5" fmla="*/ 41 h 104"/>
                  <a:gd name="T6" fmla="*/ 29 w 79"/>
                  <a:gd name="T7" fmla="*/ 20 h 104"/>
                  <a:gd name="T8" fmla="*/ 12 w 79"/>
                  <a:gd name="T9" fmla="*/ 0 h 104"/>
                  <a:gd name="T10" fmla="*/ 6 w 79"/>
                  <a:gd name="T11" fmla="*/ 16 h 104"/>
                  <a:gd name="T12" fmla="*/ 2 w 79"/>
                  <a:gd name="T13" fmla="*/ 33 h 104"/>
                  <a:gd name="T14" fmla="*/ 0 w 79"/>
                  <a:gd name="T15" fmla="*/ 40 h 104"/>
                  <a:gd name="T16" fmla="*/ 0 w 79"/>
                  <a:gd name="T17" fmla="*/ 48 h 104"/>
                  <a:gd name="T18" fmla="*/ 0 w 79"/>
                  <a:gd name="T19" fmla="*/ 55 h 104"/>
                  <a:gd name="T20" fmla="*/ 0 w 79"/>
                  <a:gd name="T21" fmla="*/ 62 h 104"/>
                  <a:gd name="T22" fmla="*/ 1 w 79"/>
                  <a:gd name="T23" fmla="*/ 68 h 104"/>
                  <a:gd name="T24" fmla="*/ 3 w 79"/>
                  <a:gd name="T25" fmla="*/ 74 h 104"/>
                  <a:gd name="T26" fmla="*/ 6 w 79"/>
                  <a:gd name="T27" fmla="*/ 79 h 104"/>
                  <a:gd name="T28" fmla="*/ 10 w 79"/>
                  <a:gd name="T29" fmla="*/ 83 h 104"/>
                  <a:gd name="T30" fmla="*/ 14 w 79"/>
                  <a:gd name="T31" fmla="*/ 88 h 104"/>
                  <a:gd name="T32" fmla="*/ 20 w 79"/>
                  <a:gd name="T33" fmla="*/ 90 h 104"/>
                  <a:gd name="T34" fmla="*/ 25 w 79"/>
                  <a:gd name="T35" fmla="*/ 92 h 104"/>
                  <a:gd name="T36" fmla="*/ 33 w 79"/>
                  <a:gd name="T37" fmla="*/ 92 h 104"/>
                  <a:gd name="T38" fmla="*/ 43 w 79"/>
                  <a:gd name="T39" fmla="*/ 93 h 104"/>
                  <a:gd name="T40" fmla="*/ 54 w 79"/>
                  <a:gd name="T41" fmla="*/ 96 h 104"/>
                  <a:gd name="T42" fmla="*/ 65 w 79"/>
                  <a:gd name="T43" fmla="*/ 100 h 104"/>
                  <a:gd name="T44" fmla="*/ 79 w 79"/>
                  <a:gd name="T45" fmla="*/ 104 h 104"/>
                  <a:gd name="T46" fmla="*/ 72 w 79"/>
                  <a:gd name="T47" fmla="*/ 85 h 10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9" h="104">
                    <a:moveTo>
                      <a:pt x="72" y="85"/>
                    </a:moveTo>
                    <a:lnTo>
                      <a:pt x="56" y="61"/>
                    </a:lnTo>
                    <a:lnTo>
                      <a:pt x="43" y="41"/>
                    </a:lnTo>
                    <a:lnTo>
                      <a:pt x="29" y="20"/>
                    </a:lnTo>
                    <a:lnTo>
                      <a:pt x="12" y="0"/>
                    </a:lnTo>
                    <a:lnTo>
                      <a:pt x="6" y="16"/>
                    </a:lnTo>
                    <a:lnTo>
                      <a:pt x="2" y="33"/>
                    </a:lnTo>
                    <a:lnTo>
                      <a:pt x="0" y="40"/>
                    </a:lnTo>
                    <a:lnTo>
                      <a:pt x="0" y="48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68"/>
                    </a:lnTo>
                    <a:lnTo>
                      <a:pt x="3" y="74"/>
                    </a:lnTo>
                    <a:lnTo>
                      <a:pt x="6" y="79"/>
                    </a:lnTo>
                    <a:lnTo>
                      <a:pt x="10" y="83"/>
                    </a:lnTo>
                    <a:lnTo>
                      <a:pt x="14" y="88"/>
                    </a:lnTo>
                    <a:lnTo>
                      <a:pt x="20" y="90"/>
                    </a:lnTo>
                    <a:lnTo>
                      <a:pt x="25" y="92"/>
                    </a:lnTo>
                    <a:lnTo>
                      <a:pt x="33" y="92"/>
                    </a:lnTo>
                    <a:lnTo>
                      <a:pt x="43" y="93"/>
                    </a:lnTo>
                    <a:lnTo>
                      <a:pt x="54" y="96"/>
                    </a:lnTo>
                    <a:lnTo>
                      <a:pt x="65" y="100"/>
                    </a:lnTo>
                    <a:lnTo>
                      <a:pt x="79" y="104"/>
                    </a:lnTo>
                    <a:lnTo>
                      <a:pt x="72" y="8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" name="Freeform 159">
              <a:extLst>
                <a:ext uri="{FF2B5EF4-FFF2-40B4-BE49-F238E27FC236}">
                  <a16:creationId xmlns="" xmlns:a16="http://schemas.microsoft.com/office/drawing/2014/main" id="{1FCFC070-AA5E-0940-AEFB-0AFA28AF7020}"/>
                </a:ext>
              </a:extLst>
            </p:cNvPr>
            <p:cNvSpPr>
              <a:spLocks/>
            </p:cNvSpPr>
            <p:nvPr>
              <p:custDataLst>
                <p:tags r:id="rId90"/>
              </p:custDataLst>
            </p:nvPr>
          </p:nvSpPr>
          <p:spPr bwMode="auto">
            <a:xfrm>
              <a:off x="4216400" y="3548063"/>
              <a:ext cx="11113" cy="55562"/>
            </a:xfrm>
            <a:custGeom>
              <a:avLst/>
              <a:gdLst>
                <a:gd name="T0" fmla="*/ 27 w 27"/>
                <a:gd name="T1" fmla="*/ 0 h 19"/>
                <a:gd name="T2" fmla="*/ 27 w 27"/>
                <a:gd name="T3" fmla="*/ 12 h 19"/>
                <a:gd name="T4" fmla="*/ 27 w 27"/>
                <a:gd name="T5" fmla="*/ 19 h 19"/>
                <a:gd name="T6" fmla="*/ 9 w 27"/>
                <a:gd name="T7" fmla="*/ 19 h 19"/>
                <a:gd name="T8" fmla="*/ 0 w 27"/>
                <a:gd name="T9" fmla="*/ 19 h 19"/>
                <a:gd name="T10" fmla="*/ 9 w 27"/>
                <a:gd name="T11" fmla="*/ 12 h 19"/>
                <a:gd name="T12" fmla="*/ 27 w 27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19">
                  <a:moveTo>
                    <a:pt x="27" y="0"/>
                  </a:moveTo>
                  <a:lnTo>
                    <a:pt x="27" y="12"/>
                  </a:lnTo>
                  <a:lnTo>
                    <a:pt x="27" y="19"/>
                  </a:lnTo>
                  <a:lnTo>
                    <a:pt x="9" y="19"/>
                  </a:lnTo>
                  <a:lnTo>
                    <a:pt x="0" y="19"/>
                  </a:lnTo>
                  <a:lnTo>
                    <a:pt x="9" y="12"/>
                  </a:lnTo>
                  <a:lnTo>
                    <a:pt x="2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160">
              <a:extLst>
                <a:ext uri="{FF2B5EF4-FFF2-40B4-BE49-F238E27FC236}">
                  <a16:creationId xmlns="" xmlns:a16="http://schemas.microsoft.com/office/drawing/2014/main" id="{B1773D86-BA7B-C84C-9E60-13382790B3B5}"/>
                </a:ext>
              </a:extLst>
            </p:cNvPr>
            <p:cNvSpPr>
              <a:spLocks/>
            </p:cNvSpPr>
            <p:nvPr>
              <p:custDataLst>
                <p:tags r:id="rId91"/>
              </p:custDataLst>
            </p:nvPr>
          </p:nvSpPr>
          <p:spPr bwMode="auto">
            <a:xfrm>
              <a:off x="4140200" y="3687763"/>
              <a:ext cx="14288" cy="57150"/>
            </a:xfrm>
            <a:custGeom>
              <a:avLst/>
              <a:gdLst>
                <a:gd name="T0" fmla="*/ 0 w 39"/>
                <a:gd name="T1" fmla="*/ 0 h 35"/>
                <a:gd name="T2" fmla="*/ 39 w 39"/>
                <a:gd name="T3" fmla="*/ 0 h 35"/>
                <a:gd name="T4" fmla="*/ 36 w 39"/>
                <a:gd name="T5" fmla="*/ 9 h 35"/>
                <a:gd name="T6" fmla="*/ 33 w 39"/>
                <a:gd name="T7" fmla="*/ 19 h 35"/>
                <a:gd name="T8" fmla="*/ 27 w 39"/>
                <a:gd name="T9" fmla="*/ 28 h 35"/>
                <a:gd name="T10" fmla="*/ 22 w 39"/>
                <a:gd name="T11" fmla="*/ 34 h 35"/>
                <a:gd name="T12" fmla="*/ 19 w 39"/>
                <a:gd name="T13" fmla="*/ 35 h 35"/>
                <a:gd name="T14" fmla="*/ 16 w 39"/>
                <a:gd name="T15" fmla="*/ 35 h 35"/>
                <a:gd name="T16" fmla="*/ 13 w 39"/>
                <a:gd name="T17" fmla="*/ 34 h 35"/>
                <a:gd name="T18" fmla="*/ 11 w 39"/>
                <a:gd name="T19" fmla="*/ 31 h 35"/>
                <a:gd name="T20" fmla="*/ 7 w 39"/>
                <a:gd name="T21" fmla="*/ 26 h 35"/>
                <a:gd name="T22" fmla="*/ 5 w 39"/>
                <a:gd name="T23" fmla="*/ 20 h 35"/>
                <a:gd name="T24" fmla="*/ 2 w 39"/>
                <a:gd name="T25" fmla="*/ 11 h 35"/>
                <a:gd name="T26" fmla="*/ 0 w 39"/>
                <a:gd name="T27" fmla="*/ 0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9" h="35">
                  <a:moveTo>
                    <a:pt x="0" y="0"/>
                  </a:moveTo>
                  <a:lnTo>
                    <a:pt x="39" y="0"/>
                  </a:lnTo>
                  <a:lnTo>
                    <a:pt x="36" y="9"/>
                  </a:lnTo>
                  <a:lnTo>
                    <a:pt x="33" y="19"/>
                  </a:lnTo>
                  <a:lnTo>
                    <a:pt x="27" y="28"/>
                  </a:lnTo>
                  <a:lnTo>
                    <a:pt x="22" y="34"/>
                  </a:lnTo>
                  <a:lnTo>
                    <a:pt x="19" y="35"/>
                  </a:lnTo>
                  <a:lnTo>
                    <a:pt x="16" y="35"/>
                  </a:lnTo>
                  <a:lnTo>
                    <a:pt x="13" y="34"/>
                  </a:lnTo>
                  <a:lnTo>
                    <a:pt x="11" y="31"/>
                  </a:lnTo>
                  <a:lnTo>
                    <a:pt x="7" y="26"/>
                  </a:lnTo>
                  <a:lnTo>
                    <a:pt x="5" y="20"/>
                  </a:lnTo>
                  <a:lnTo>
                    <a:pt x="2" y="1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161">
              <a:extLst>
                <a:ext uri="{FF2B5EF4-FFF2-40B4-BE49-F238E27FC236}">
                  <a16:creationId xmlns="" xmlns:a16="http://schemas.microsoft.com/office/drawing/2014/main" id="{735878D4-FDF5-134F-8D96-530BDD6F36F4}"/>
                </a:ext>
              </a:extLst>
            </p:cNvPr>
            <p:cNvSpPr>
              <a:spLocks/>
            </p:cNvSpPr>
            <p:nvPr>
              <p:custDataLst>
                <p:tags r:id="rId92"/>
              </p:custDataLst>
            </p:nvPr>
          </p:nvSpPr>
          <p:spPr bwMode="auto">
            <a:xfrm>
              <a:off x="5938838" y="2014538"/>
              <a:ext cx="728662" cy="331787"/>
            </a:xfrm>
            <a:custGeom>
              <a:avLst/>
              <a:gdLst>
                <a:gd name="T0" fmla="*/ 32 w 1688"/>
                <a:gd name="T1" fmla="*/ 216 h 630"/>
                <a:gd name="T2" fmla="*/ 86 w 1688"/>
                <a:gd name="T3" fmla="*/ 249 h 630"/>
                <a:gd name="T4" fmla="*/ 155 w 1688"/>
                <a:gd name="T5" fmla="*/ 264 h 630"/>
                <a:gd name="T6" fmla="*/ 191 w 1688"/>
                <a:gd name="T7" fmla="*/ 281 h 630"/>
                <a:gd name="T8" fmla="*/ 238 w 1688"/>
                <a:gd name="T9" fmla="*/ 331 h 630"/>
                <a:gd name="T10" fmla="*/ 253 w 1688"/>
                <a:gd name="T11" fmla="*/ 349 h 630"/>
                <a:gd name="T12" fmla="*/ 254 w 1688"/>
                <a:gd name="T13" fmla="*/ 386 h 630"/>
                <a:gd name="T14" fmla="*/ 273 w 1688"/>
                <a:gd name="T15" fmla="*/ 408 h 630"/>
                <a:gd name="T16" fmla="*/ 341 w 1688"/>
                <a:gd name="T17" fmla="*/ 416 h 630"/>
                <a:gd name="T18" fmla="*/ 463 w 1688"/>
                <a:gd name="T19" fmla="*/ 452 h 630"/>
                <a:gd name="T20" fmla="*/ 546 w 1688"/>
                <a:gd name="T21" fmla="*/ 469 h 630"/>
                <a:gd name="T22" fmla="*/ 575 w 1688"/>
                <a:gd name="T23" fmla="*/ 510 h 630"/>
                <a:gd name="T24" fmla="*/ 622 w 1688"/>
                <a:gd name="T25" fmla="*/ 542 h 630"/>
                <a:gd name="T26" fmla="*/ 670 w 1688"/>
                <a:gd name="T27" fmla="*/ 555 h 630"/>
                <a:gd name="T28" fmla="*/ 917 w 1688"/>
                <a:gd name="T29" fmla="*/ 576 h 630"/>
                <a:gd name="T30" fmla="*/ 1037 w 1688"/>
                <a:gd name="T31" fmla="*/ 614 h 630"/>
                <a:gd name="T32" fmla="*/ 1117 w 1688"/>
                <a:gd name="T33" fmla="*/ 630 h 630"/>
                <a:gd name="T34" fmla="*/ 1157 w 1688"/>
                <a:gd name="T35" fmla="*/ 613 h 630"/>
                <a:gd name="T36" fmla="*/ 1344 w 1688"/>
                <a:gd name="T37" fmla="*/ 564 h 630"/>
                <a:gd name="T38" fmla="*/ 1395 w 1688"/>
                <a:gd name="T39" fmla="*/ 510 h 630"/>
                <a:gd name="T40" fmla="*/ 1403 w 1688"/>
                <a:gd name="T41" fmla="*/ 483 h 630"/>
                <a:gd name="T42" fmla="*/ 1386 w 1688"/>
                <a:gd name="T43" fmla="*/ 455 h 630"/>
                <a:gd name="T44" fmla="*/ 1370 w 1688"/>
                <a:gd name="T45" fmla="*/ 415 h 630"/>
                <a:gd name="T46" fmla="*/ 1499 w 1688"/>
                <a:gd name="T47" fmla="*/ 394 h 630"/>
                <a:gd name="T48" fmla="*/ 1594 w 1688"/>
                <a:gd name="T49" fmla="*/ 343 h 630"/>
                <a:gd name="T50" fmla="*/ 1651 w 1688"/>
                <a:gd name="T51" fmla="*/ 325 h 630"/>
                <a:gd name="T52" fmla="*/ 1688 w 1688"/>
                <a:gd name="T53" fmla="*/ 297 h 630"/>
                <a:gd name="T54" fmla="*/ 1656 w 1688"/>
                <a:gd name="T55" fmla="*/ 279 h 630"/>
                <a:gd name="T56" fmla="*/ 1619 w 1688"/>
                <a:gd name="T57" fmla="*/ 252 h 630"/>
                <a:gd name="T58" fmla="*/ 1583 w 1688"/>
                <a:gd name="T59" fmla="*/ 248 h 630"/>
                <a:gd name="T60" fmla="*/ 1553 w 1688"/>
                <a:gd name="T61" fmla="*/ 258 h 630"/>
                <a:gd name="T62" fmla="*/ 1497 w 1688"/>
                <a:gd name="T63" fmla="*/ 256 h 630"/>
                <a:gd name="T64" fmla="*/ 1457 w 1688"/>
                <a:gd name="T65" fmla="*/ 235 h 630"/>
                <a:gd name="T66" fmla="*/ 1434 w 1688"/>
                <a:gd name="T67" fmla="*/ 187 h 630"/>
                <a:gd name="T68" fmla="*/ 1367 w 1688"/>
                <a:gd name="T69" fmla="*/ 124 h 630"/>
                <a:gd name="T70" fmla="*/ 1286 w 1688"/>
                <a:gd name="T71" fmla="*/ 120 h 630"/>
                <a:gd name="T72" fmla="*/ 1260 w 1688"/>
                <a:gd name="T73" fmla="*/ 147 h 630"/>
                <a:gd name="T74" fmla="*/ 1236 w 1688"/>
                <a:gd name="T75" fmla="*/ 165 h 630"/>
                <a:gd name="T76" fmla="*/ 1168 w 1688"/>
                <a:gd name="T77" fmla="*/ 167 h 630"/>
                <a:gd name="T78" fmla="*/ 1044 w 1688"/>
                <a:gd name="T79" fmla="*/ 167 h 630"/>
                <a:gd name="T80" fmla="*/ 986 w 1688"/>
                <a:gd name="T81" fmla="*/ 140 h 630"/>
                <a:gd name="T82" fmla="*/ 922 w 1688"/>
                <a:gd name="T83" fmla="*/ 108 h 630"/>
                <a:gd name="T84" fmla="*/ 852 w 1688"/>
                <a:gd name="T85" fmla="*/ 100 h 630"/>
                <a:gd name="T86" fmla="*/ 801 w 1688"/>
                <a:gd name="T87" fmla="*/ 114 h 630"/>
                <a:gd name="T88" fmla="*/ 740 w 1688"/>
                <a:gd name="T89" fmla="*/ 116 h 630"/>
                <a:gd name="T90" fmla="*/ 692 w 1688"/>
                <a:gd name="T91" fmla="*/ 101 h 630"/>
                <a:gd name="T92" fmla="*/ 662 w 1688"/>
                <a:gd name="T93" fmla="*/ 68 h 630"/>
                <a:gd name="T94" fmla="*/ 446 w 1688"/>
                <a:gd name="T95" fmla="*/ 7 h 630"/>
                <a:gd name="T96" fmla="*/ 446 w 1688"/>
                <a:gd name="T97" fmla="*/ 44 h 630"/>
                <a:gd name="T98" fmla="*/ 471 w 1688"/>
                <a:gd name="T99" fmla="*/ 79 h 630"/>
                <a:gd name="T100" fmla="*/ 490 w 1688"/>
                <a:gd name="T101" fmla="*/ 106 h 630"/>
                <a:gd name="T102" fmla="*/ 307 w 1688"/>
                <a:gd name="T103" fmla="*/ 122 h 630"/>
                <a:gd name="T104" fmla="*/ 294 w 1688"/>
                <a:gd name="T105" fmla="*/ 87 h 630"/>
                <a:gd name="T106" fmla="*/ 225 w 1688"/>
                <a:gd name="T107" fmla="*/ 97 h 630"/>
                <a:gd name="T108" fmla="*/ 185 w 1688"/>
                <a:gd name="T109" fmla="*/ 88 h 630"/>
                <a:gd name="T110" fmla="*/ 138 w 1688"/>
                <a:gd name="T111" fmla="*/ 97 h 630"/>
                <a:gd name="T112" fmla="*/ 68 w 1688"/>
                <a:gd name="T113" fmla="*/ 143 h 630"/>
                <a:gd name="T114" fmla="*/ 31 w 1688"/>
                <a:gd name="T115" fmla="*/ 151 h 630"/>
                <a:gd name="T116" fmla="*/ 4 w 1688"/>
                <a:gd name="T117" fmla="*/ 169 h 6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688" h="630">
                  <a:moveTo>
                    <a:pt x="0" y="180"/>
                  </a:moveTo>
                  <a:lnTo>
                    <a:pt x="7" y="190"/>
                  </a:lnTo>
                  <a:lnTo>
                    <a:pt x="15" y="199"/>
                  </a:lnTo>
                  <a:lnTo>
                    <a:pt x="22" y="208"/>
                  </a:lnTo>
                  <a:lnTo>
                    <a:pt x="32" y="216"/>
                  </a:lnTo>
                  <a:lnTo>
                    <a:pt x="41" y="224"/>
                  </a:lnTo>
                  <a:lnTo>
                    <a:pt x="51" y="232"/>
                  </a:lnTo>
                  <a:lnTo>
                    <a:pt x="62" y="238"/>
                  </a:lnTo>
                  <a:lnTo>
                    <a:pt x="74" y="244"/>
                  </a:lnTo>
                  <a:lnTo>
                    <a:pt x="86" y="249"/>
                  </a:lnTo>
                  <a:lnTo>
                    <a:pt x="99" y="253"/>
                  </a:lnTo>
                  <a:lnTo>
                    <a:pt x="112" y="257"/>
                  </a:lnTo>
                  <a:lnTo>
                    <a:pt x="126" y="260"/>
                  </a:lnTo>
                  <a:lnTo>
                    <a:pt x="140" y="262"/>
                  </a:lnTo>
                  <a:lnTo>
                    <a:pt x="155" y="264"/>
                  </a:lnTo>
                  <a:lnTo>
                    <a:pt x="171" y="265"/>
                  </a:lnTo>
                  <a:lnTo>
                    <a:pt x="187" y="266"/>
                  </a:lnTo>
                  <a:lnTo>
                    <a:pt x="187" y="270"/>
                  </a:lnTo>
                  <a:lnTo>
                    <a:pt x="189" y="276"/>
                  </a:lnTo>
                  <a:lnTo>
                    <a:pt x="191" y="281"/>
                  </a:lnTo>
                  <a:lnTo>
                    <a:pt x="196" y="288"/>
                  </a:lnTo>
                  <a:lnTo>
                    <a:pt x="205" y="300"/>
                  </a:lnTo>
                  <a:lnTo>
                    <a:pt x="215" y="312"/>
                  </a:lnTo>
                  <a:lnTo>
                    <a:pt x="227" y="323"/>
                  </a:lnTo>
                  <a:lnTo>
                    <a:pt x="238" y="331"/>
                  </a:lnTo>
                  <a:lnTo>
                    <a:pt x="242" y="335"/>
                  </a:lnTo>
                  <a:lnTo>
                    <a:pt x="246" y="337"/>
                  </a:lnTo>
                  <a:lnTo>
                    <a:pt x="251" y="340"/>
                  </a:lnTo>
                  <a:lnTo>
                    <a:pt x="253" y="340"/>
                  </a:lnTo>
                  <a:lnTo>
                    <a:pt x="253" y="349"/>
                  </a:lnTo>
                  <a:lnTo>
                    <a:pt x="253" y="358"/>
                  </a:lnTo>
                  <a:lnTo>
                    <a:pt x="253" y="365"/>
                  </a:lnTo>
                  <a:lnTo>
                    <a:pt x="253" y="370"/>
                  </a:lnTo>
                  <a:lnTo>
                    <a:pt x="253" y="379"/>
                  </a:lnTo>
                  <a:lnTo>
                    <a:pt x="254" y="386"/>
                  </a:lnTo>
                  <a:lnTo>
                    <a:pt x="256" y="394"/>
                  </a:lnTo>
                  <a:lnTo>
                    <a:pt x="260" y="402"/>
                  </a:lnTo>
                  <a:lnTo>
                    <a:pt x="262" y="404"/>
                  </a:lnTo>
                  <a:lnTo>
                    <a:pt x="266" y="406"/>
                  </a:lnTo>
                  <a:lnTo>
                    <a:pt x="273" y="408"/>
                  </a:lnTo>
                  <a:lnTo>
                    <a:pt x="280" y="410"/>
                  </a:lnTo>
                  <a:lnTo>
                    <a:pt x="296" y="413"/>
                  </a:lnTo>
                  <a:lnTo>
                    <a:pt x="307" y="414"/>
                  </a:lnTo>
                  <a:lnTo>
                    <a:pt x="323" y="414"/>
                  </a:lnTo>
                  <a:lnTo>
                    <a:pt x="341" y="416"/>
                  </a:lnTo>
                  <a:lnTo>
                    <a:pt x="356" y="419"/>
                  </a:lnTo>
                  <a:lnTo>
                    <a:pt x="373" y="422"/>
                  </a:lnTo>
                  <a:lnTo>
                    <a:pt x="403" y="431"/>
                  </a:lnTo>
                  <a:lnTo>
                    <a:pt x="433" y="441"/>
                  </a:lnTo>
                  <a:lnTo>
                    <a:pt x="463" y="452"/>
                  </a:lnTo>
                  <a:lnTo>
                    <a:pt x="490" y="461"/>
                  </a:lnTo>
                  <a:lnTo>
                    <a:pt x="504" y="464"/>
                  </a:lnTo>
                  <a:lnTo>
                    <a:pt x="518" y="467"/>
                  </a:lnTo>
                  <a:lnTo>
                    <a:pt x="532" y="469"/>
                  </a:lnTo>
                  <a:lnTo>
                    <a:pt x="546" y="469"/>
                  </a:lnTo>
                  <a:lnTo>
                    <a:pt x="548" y="477"/>
                  </a:lnTo>
                  <a:lnTo>
                    <a:pt x="554" y="485"/>
                  </a:lnTo>
                  <a:lnTo>
                    <a:pt x="559" y="493"/>
                  </a:lnTo>
                  <a:lnTo>
                    <a:pt x="566" y="501"/>
                  </a:lnTo>
                  <a:lnTo>
                    <a:pt x="575" y="510"/>
                  </a:lnTo>
                  <a:lnTo>
                    <a:pt x="583" y="517"/>
                  </a:lnTo>
                  <a:lnTo>
                    <a:pt x="592" y="524"/>
                  </a:lnTo>
                  <a:lnTo>
                    <a:pt x="602" y="531"/>
                  </a:lnTo>
                  <a:lnTo>
                    <a:pt x="612" y="537"/>
                  </a:lnTo>
                  <a:lnTo>
                    <a:pt x="622" y="542"/>
                  </a:lnTo>
                  <a:lnTo>
                    <a:pt x="633" y="547"/>
                  </a:lnTo>
                  <a:lnTo>
                    <a:pt x="643" y="550"/>
                  </a:lnTo>
                  <a:lnTo>
                    <a:pt x="653" y="553"/>
                  </a:lnTo>
                  <a:lnTo>
                    <a:pt x="661" y="555"/>
                  </a:lnTo>
                  <a:lnTo>
                    <a:pt x="670" y="555"/>
                  </a:lnTo>
                  <a:lnTo>
                    <a:pt x="679" y="555"/>
                  </a:lnTo>
                  <a:lnTo>
                    <a:pt x="738" y="568"/>
                  </a:lnTo>
                  <a:lnTo>
                    <a:pt x="904" y="568"/>
                  </a:lnTo>
                  <a:lnTo>
                    <a:pt x="910" y="572"/>
                  </a:lnTo>
                  <a:lnTo>
                    <a:pt x="917" y="576"/>
                  </a:lnTo>
                  <a:lnTo>
                    <a:pt x="928" y="580"/>
                  </a:lnTo>
                  <a:lnTo>
                    <a:pt x="940" y="585"/>
                  </a:lnTo>
                  <a:lnTo>
                    <a:pt x="970" y="595"/>
                  </a:lnTo>
                  <a:lnTo>
                    <a:pt x="1003" y="605"/>
                  </a:lnTo>
                  <a:lnTo>
                    <a:pt x="1037" y="614"/>
                  </a:lnTo>
                  <a:lnTo>
                    <a:pt x="1070" y="623"/>
                  </a:lnTo>
                  <a:lnTo>
                    <a:pt x="1084" y="626"/>
                  </a:lnTo>
                  <a:lnTo>
                    <a:pt x="1097" y="628"/>
                  </a:lnTo>
                  <a:lnTo>
                    <a:pt x="1108" y="629"/>
                  </a:lnTo>
                  <a:lnTo>
                    <a:pt x="1117" y="630"/>
                  </a:lnTo>
                  <a:lnTo>
                    <a:pt x="1121" y="629"/>
                  </a:lnTo>
                  <a:lnTo>
                    <a:pt x="1127" y="627"/>
                  </a:lnTo>
                  <a:lnTo>
                    <a:pt x="1134" y="625"/>
                  </a:lnTo>
                  <a:lnTo>
                    <a:pt x="1140" y="622"/>
                  </a:lnTo>
                  <a:lnTo>
                    <a:pt x="1157" y="613"/>
                  </a:lnTo>
                  <a:lnTo>
                    <a:pt x="1174" y="603"/>
                  </a:lnTo>
                  <a:lnTo>
                    <a:pt x="1209" y="583"/>
                  </a:lnTo>
                  <a:lnTo>
                    <a:pt x="1237" y="568"/>
                  </a:lnTo>
                  <a:lnTo>
                    <a:pt x="1337" y="568"/>
                  </a:lnTo>
                  <a:lnTo>
                    <a:pt x="1344" y="564"/>
                  </a:lnTo>
                  <a:lnTo>
                    <a:pt x="1355" y="556"/>
                  </a:lnTo>
                  <a:lnTo>
                    <a:pt x="1366" y="546"/>
                  </a:lnTo>
                  <a:lnTo>
                    <a:pt x="1377" y="534"/>
                  </a:lnTo>
                  <a:lnTo>
                    <a:pt x="1387" y="522"/>
                  </a:lnTo>
                  <a:lnTo>
                    <a:pt x="1395" y="510"/>
                  </a:lnTo>
                  <a:lnTo>
                    <a:pt x="1398" y="503"/>
                  </a:lnTo>
                  <a:lnTo>
                    <a:pt x="1400" y="497"/>
                  </a:lnTo>
                  <a:lnTo>
                    <a:pt x="1403" y="492"/>
                  </a:lnTo>
                  <a:lnTo>
                    <a:pt x="1403" y="487"/>
                  </a:lnTo>
                  <a:lnTo>
                    <a:pt x="1403" y="483"/>
                  </a:lnTo>
                  <a:lnTo>
                    <a:pt x="1401" y="479"/>
                  </a:lnTo>
                  <a:lnTo>
                    <a:pt x="1399" y="475"/>
                  </a:lnTo>
                  <a:lnTo>
                    <a:pt x="1397" y="471"/>
                  </a:lnTo>
                  <a:lnTo>
                    <a:pt x="1392" y="463"/>
                  </a:lnTo>
                  <a:lnTo>
                    <a:pt x="1386" y="455"/>
                  </a:lnTo>
                  <a:lnTo>
                    <a:pt x="1379" y="445"/>
                  </a:lnTo>
                  <a:lnTo>
                    <a:pt x="1374" y="434"/>
                  </a:lnTo>
                  <a:lnTo>
                    <a:pt x="1373" y="429"/>
                  </a:lnTo>
                  <a:lnTo>
                    <a:pt x="1371" y="422"/>
                  </a:lnTo>
                  <a:lnTo>
                    <a:pt x="1370" y="415"/>
                  </a:lnTo>
                  <a:lnTo>
                    <a:pt x="1370" y="408"/>
                  </a:lnTo>
                  <a:lnTo>
                    <a:pt x="1483" y="408"/>
                  </a:lnTo>
                  <a:lnTo>
                    <a:pt x="1486" y="404"/>
                  </a:lnTo>
                  <a:lnTo>
                    <a:pt x="1491" y="399"/>
                  </a:lnTo>
                  <a:lnTo>
                    <a:pt x="1499" y="394"/>
                  </a:lnTo>
                  <a:lnTo>
                    <a:pt x="1508" y="388"/>
                  </a:lnTo>
                  <a:lnTo>
                    <a:pt x="1529" y="376"/>
                  </a:lnTo>
                  <a:lnTo>
                    <a:pt x="1551" y="364"/>
                  </a:lnTo>
                  <a:lnTo>
                    <a:pt x="1574" y="352"/>
                  </a:lnTo>
                  <a:lnTo>
                    <a:pt x="1594" y="343"/>
                  </a:lnTo>
                  <a:lnTo>
                    <a:pt x="1608" y="335"/>
                  </a:lnTo>
                  <a:lnTo>
                    <a:pt x="1616" y="333"/>
                  </a:lnTo>
                  <a:lnTo>
                    <a:pt x="1628" y="332"/>
                  </a:lnTo>
                  <a:lnTo>
                    <a:pt x="1640" y="329"/>
                  </a:lnTo>
                  <a:lnTo>
                    <a:pt x="1651" y="325"/>
                  </a:lnTo>
                  <a:lnTo>
                    <a:pt x="1662" y="319"/>
                  </a:lnTo>
                  <a:lnTo>
                    <a:pt x="1670" y="314"/>
                  </a:lnTo>
                  <a:lnTo>
                    <a:pt x="1679" y="308"/>
                  </a:lnTo>
                  <a:lnTo>
                    <a:pt x="1685" y="302"/>
                  </a:lnTo>
                  <a:lnTo>
                    <a:pt x="1688" y="297"/>
                  </a:lnTo>
                  <a:lnTo>
                    <a:pt x="1680" y="294"/>
                  </a:lnTo>
                  <a:lnTo>
                    <a:pt x="1674" y="291"/>
                  </a:lnTo>
                  <a:lnTo>
                    <a:pt x="1667" y="288"/>
                  </a:lnTo>
                  <a:lnTo>
                    <a:pt x="1661" y="284"/>
                  </a:lnTo>
                  <a:lnTo>
                    <a:pt x="1656" y="279"/>
                  </a:lnTo>
                  <a:lnTo>
                    <a:pt x="1652" y="275"/>
                  </a:lnTo>
                  <a:lnTo>
                    <a:pt x="1650" y="270"/>
                  </a:lnTo>
                  <a:lnTo>
                    <a:pt x="1648" y="266"/>
                  </a:lnTo>
                  <a:lnTo>
                    <a:pt x="1632" y="258"/>
                  </a:lnTo>
                  <a:lnTo>
                    <a:pt x="1619" y="252"/>
                  </a:lnTo>
                  <a:lnTo>
                    <a:pt x="1613" y="250"/>
                  </a:lnTo>
                  <a:lnTo>
                    <a:pt x="1608" y="249"/>
                  </a:lnTo>
                  <a:lnTo>
                    <a:pt x="1602" y="248"/>
                  </a:lnTo>
                  <a:lnTo>
                    <a:pt x="1596" y="247"/>
                  </a:lnTo>
                  <a:lnTo>
                    <a:pt x="1583" y="248"/>
                  </a:lnTo>
                  <a:lnTo>
                    <a:pt x="1574" y="249"/>
                  </a:lnTo>
                  <a:lnTo>
                    <a:pt x="1567" y="251"/>
                  </a:lnTo>
                  <a:lnTo>
                    <a:pt x="1563" y="253"/>
                  </a:lnTo>
                  <a:lnTo>
                    <a:pt x="1558" y="256"/>
                  </a:lnTo>
                  <a:lnTo>
                    <a:pt x="1553" y="258"/>
                  </a:lnTo>
                  <a:lnTo>
                    <a:pt x="1546" y="259"/>
                  </a:lnTo>
                  <a:lnTo>
                    <a:pt x="1535" y="259"/>
                  </a:lnTo>
                  <a:lnTo>
                    <a:pt x="1521" y="259"/>
                  </a:lnTo>
                  <a:lnTo>
                    <a:pt x="1509" y="258"/>
                  </a:lnTo>
                  <a:lnTo>
                    <a:pt x="1497" y="256"/>
                  </a:lnTo>
                  <a:lnTo>
                    <a:pt x="1487" y="253"/>
                  </a:lnTo>
                  <a:lnTo>
                    <a:pt x="1478" y="249"/>
                  </a:lnTo>
                  <a:lnTo>
                    <a:pt x="1471" y="245"/>
                  </a:lnTo>
                  <a:lnTo>
                    <a:pt x="1463" y="240"/>
                  </a:lnTo>
                  <a:lnTo>
                    <a:pt x="1457" y="235"/>
                  </a:lnTo>
                  <a:lnTo>
                    <a:pt x="1452" y="228"/>
                  </a:lnTo>
                  <a:lnTo>
                    <a:pt x="1448" y="220"/>
                  </a:lnTo>
                  <a:lnTo>
                    <a:pt x="1443" y="213"/>
                  </a:lnTo>
                  <a:lnTo>
                    <a:pt x="1440" y="205"/>
                  </a:lnTo>
                  <a:lnTo>
                    <a:pt x="1434" y="187"/>
                  </a:lnTo>
                  <a:lnTo>
                    <a:pt x="1429" y="167"/>
                  </a:lnTo>
                  <a:lnTo>
                    <a:pt x="1422" y="136"/>
                  </a:lnTo>
                  <a:lnTo>
                    <a:pt x="1412" y="134"/>
                  </a:lnTo>
                  <a:lnTo>
                    <a:pt x="1385" y="127"/>
                  </a:lnTo>
                  <a:lnTo>
                    <a:pt x="1367" y="124"/>
                  </a:lnTo>
                  <a:lnTo>
                    <a:pt x="1347" y="121"/>
                  </a:lnTo>
                  <a:lnTo>
                    <a:pt x="1326" y="119"/>
                  </a:lnTo>
                  <a:lnTo>
                    <a:pt x="1303" y="118"/>
                  </a:lnTo>
                  <a:lnTo>
                    <a:pt x="1294" y="119"/>
                  </a:lnTo>
                  <a:lnTo>
                    <a:pt x="1286" y="120"/>
                  </a:lnTo>
                  <a:lnTo>
                    <a:pt x="1281" y="123"/>
                  </a:lnTo>
                  <a:lnTo>
                    <a:pt x="1275" y="126"/>
                  </a:lnTo>
                  <a:lnTo>
                    <a:pt x="1267" y="134"/>
                  </a:lnTo>
                  <a:lnTo>
                    <a:pt x="1262" y="142"/>
                  </a:lnTo>
                  <a:lnTo>
                    <a:pt x="1260" y="147"/>
                  </a:lnTo>
                  <a:lnTo>
                    <a:pt x="1257" y="151"/>
                  </a:lnTo>
                  <a:lnTo>
                    <a:pt x="1252" y="156"/>
                  </a:lnTo>
                  <a:lnTo>
                    <a:pt x="1248" y="159"/>
                  </a:lnTo>
                  <a:lnTo>
                    <a:pt x="1242" y="162"/>
                  </a:lnTo>
                  <a:lnTo>
                    <a:pt x="1236" y="165"/>
                  </a:lnTo>
                  <a:lnTo>
                    <a:pt x="1227" y="166"/>
                  </a:lnTo>
                  <a:lnTo>
                    <a:pt x="1217" y="167"/>
                  </a:lnTo>
                  <a:lnTo>
                    <a:pt x="1199" y="167"/>
                  </a:lnTo>
                  <a:lnTo>
                    <a:pt x="1184" y="167"/>
                  </a:lnTo>
                  <a:lnTo>
                    <a:pt x="1168" y="167"/>
                  </a:lnTo>
                  <a:lnTo>
                    <a:pt x="1150" y="167"/>
                  </a:lnTo>
                  <a:lnTo>
                    <a:pt x="1130" y="167"/>
                  </a:lnTo>
                  <a:lnTo>
                    <a:pt x="1106" y="167"/>
                  </a:lnTo>
                  <a:lnTo>
                    <a:pt x="1078" y="167"/>
                  </a:lnTo>
                  <a:lnTo>
                    <a:pt x="1044" y="167"/>
                  </a:lnTo>
                  <a:lnTo>
                    <a:pt x="1034" y="164"/>
                  </a:lnTo>
                  <a:lnTo>
                    <a:pt x="1025" y="160"/>
                  </a:lnTo>
                  <a:lnTo>
                    <a:pt x="1015" y="156"/>
                  </a:lnTo>
                  <a:lnTo>
                    <a:pt x="1005" y="151"/>
                  </a:lnTo>
                  <a:lnTo>
                    <a:pt x="986" y="140"/>
                  </a:lnTo>
                  <a:lnTo>
                    <a:pt x="967" y="129"/>
                  </a:lnTo>
                  <a:lnTo>
                    <a:pt x="956" y="123"/>
                  </a:lnTo>
                  <a:lnTo>
                    <a:pt x="945" y="118"/>
                  </a:lnTo>
                  <a:lnTo>
                    <a:pt x="934" y="112"/>
                  </a:lnTo>
                  <a:lnTo>
                    <a:pt x="922" y="108"/>
                  </a:lnTo>
                  <a:lnTo>
                    <a:pt x="908" y="104"/>
                  </a:lnTo>
                  <a:lnTo>
                    <a:pt x="895" y="102"/>
                  </a:lnTo>
                  <a:lnTo>
                    <a:pt x="880" y="100"/>
                  </a:lnTo>
                  <a:lnTo>
                    <a:pt x="865" y="99"/>
                  </a:lnTo>
                  <a:lnTo>
                    <a:pt x="852" y="100"/>
                  </a:lnTo>
                  <a:lnTo>
                    <a:pt x="841" y="102"/>
                  </a:lnTo>
                  <a:lnTo>
                    <a:pt x="832" y="105"/>
                  </a:lnTo>
                  <a:lnTo>
                    <a:pt x="822" y="108"/>
                  </a:lnTo>
                  <a:lnTo>
                    <a:pt x="811" y="112"/>
                  </a:lnTo>
                  <a:lnTo>
                    <a:pt x="801" y="114"/>
                  </a:lnTo>
                  <a:lnTo>
                    <a:pt x="790" y="118"/>
                  </a:lnTo>
                  <a:lnTo>
                    <a:pt x="778" y="118"/>
                  </a:lnTo>
                  <a:lnTo>
                    <a:pt x="765" y="118"/>
                  </a:lnTo>
                  <a:lnTo>
                    <a:pt x="753" y="117"/>
                  </a:lnTo>
                  <a:lnTo>
                    <a:pt x="740" y="116"/>
                  </a:lnTo>
                  <a:lnTo>
                    <a:pt x="729" y="114"/>
                  </a:lnTo>
                  <a:lnTo>
                    <a:pt x="720" y="111"/>
                  </a:lnTo>
                  <a:lnTo>
                    <a:pt x="710" y="108"/>
                  </a:lnTo>
                  <a:lnTo>
                    <a:pt x="701" y="105"/>
                  </a:lnTo>
                  <a:lnTo>
                    <a:pt x="692" y="101"/>
                  </a:lnTo>
                  <a:lnTo>
                    <a:pt x="686" y="96"/>
                  </a:lnTo>
                  <a:lnTo>
                    <a:pt x="678" y="90"/>
                  </a:lnTo>
                  <a:lnTo>
                    <a:pt x="672" y="84"/>
                  </a:lnTo>
                  <a:lnTo>
                    <a:pt x="667" y="76"/>
                  </a:lnTo>
                  <a:lnTo>
                    <a:pt x="662" y="68"/>
                  </a:lnTo>
                  <a:lnTo>
                    <a:pt x="658" y="58"/>
                  </a:lnTo>
                  <a:lnTo>
                    <a:pt x="655" y="49"/>
                  </a:lnTo>
                  <a:lnTo>
                    <a:pt x="652" y="38"/>
                  </a:lnTo>
                  <a:lnTo>
                    <a:pt x="459" y="0"/>
                  </a:lnTo>
                  <a:lnTo>
                    <a:pt x="446" y="7"/>
                  </a:lnTo>
                  <a:lnTo>
                    <a:pt x="446" y="16"/>
                  </a:lnTo>
                  <a:lnTo>
                    <a:pt x="446" y="23"/>
                  </a:lnTo>
                  <a:lnTo>
                    <a:pt x="446" y="30"/>
                  </a:lnTo>
                  <a:lnTo>
                    <a:pt x="446" y="38"/>
                  </a:lnTo>
                  <a:lnTo>
                    <a:pt x="446" y="44"/>
                  </a:lnTo>
                  <a:lnTo>
                    <a:pt x="448" y="50"/>
                  </a:lnTo>
                  <a:lnTo>
                    <a:pt x="451" y="55"/>
                  </a:lnTo>
                  <a:lnTo>
                    <a:pt x="454" y="61"/>
                  </a:lnTo>
                  <a:lnTo>
                    <a:pt x="463" y="71"/>
                  </a:lnTo>
                  <a:lnTo>
                    <a:pt x="471" y="79"/>
                  </a:lnTo>
                  <a:lnTo>
                    <a:pt x="476" y="84"/>
                  </a:lnTo>
                  <a:lnTo>
                    <a:pt x="480" y="89"/>
                  </a:lnTo>
                  <a:lnTo>
                    <a:pt x="485" y="94"/>
                  </a:lnTo>
                  <a:lnTo>
                    <a:pt x="488" y="100"/>
                  </a:lnTo>
                  <a:lnTo>
                    <a:pt x="490" y="106"/>
                  </a:lnTo>
                  <a:lnTo>
                    <a:pt x="492" y="113"/>
                  </a:lnTo>
                  <a:lnTo>
                    <a:pt x="493" y="122"/>
                  </a:lnTo>
                  <a:lnTo>
                    <a:pt x="492" y="130"/>
                  </a:lnTo>
                  <a:lnTo>
                    <a:pt x="313" y="130"/>
                  </a:lnTo>
                  <a:lnTo>
                    <a:pt x="307" y="122"/>
                  </a:lnTo>
                  <a:lnTo>
                    <a:pt x="300" y="113"/>
                  </a:lnTo>
                  <a:lnTo>
                    <a:pt x="298" y="108"/>
                  </a:lnTo>
                  <a:lnTo>
                    <a:pt x="296" y="102"/>
                  </a:lnTo>
                  <a:lnTo>
                    <a:pt x="294" y="95"/>
                  </a:lnTo>
                  <a:lnTo>
                    <a:pt x="294" y="87"/>
                  </a:lnTo>
                  <a:lnTo>
                    <a:pt x="279" y="87"/>
                  </a:lnTo>
                  <a:lnTo>
                    <a:pt x="266" y="87"/>
                  </a:lnTo>
                  <a:lnTo>
                    <a:pt x="240" y="99"/>
                  </a:lnTo>
                  <a:lnTo>
                    <a:pt x="233" y="99"/>
                  </a:lnTo>
                  <a:lnTo>
                    <a:pt x="225" y="97"/>
                  </a:lnTo>
                  <a:lnTo>
                    <a:pt x="219" y="95"/>
                  </a:lnTo>
                  <a:lnTo>
                    <a:pt x="211" y="93"/>
                  </a:lnTo>
                  <a:lnTo>
                    <a:pt x="204" y="91"/>
                  </a:lnTo>
                  <a:lnTo>
                    <a:pt x="195" y="89"/>
                  </a:lnTo>
                  <a:lnTo>
                    <a:pt x="185" y="88"/>
                  </a:lnTo>
                  <a:lnTo>
                    <a:pt x="174" y="87"/>
                  </a:lnTo>
                  <a:lnTo>
                    <a:pt x="164" y="88"/>
                  </a:lnTo>
                  <a:lnTo>
                    <a:pt x="155" y="90"/>
                  </a:lnTo>
                  <a:lnTo>
                    <a:pt x="146" y="93"/>
                  </a:lnTo>
                  <a:lnTo>
                    <a:pt x="138" y="97"/>
                  </a:lnTo>
                  <a:lnTo>
                    <a:pt x="122" y="106"/>
                  </a:lnTo>
                  <a:lnTo>
                    <a:pt x="107" y="118"/>
                  </a:lnTo>
                  <a:lnTo>
                    <a:pt x="92" y="129"/>
                  </a:lnTo>
                  <a:lnTo>
                    <a:pt x="76" y="139"/>
                  </a:lnTo>
                  <a:lnTo>
                    <a:pt x="68" y="143"/>
                  </a:lnTo>
                  <a:lnTo>
                    <a:pt x="60" y="146"/>
                  </a:lnTo>
                  <a:lnTo>
                    <a:pt x="50" y="148"/>
                  </a:lnTo>
                  <a:lnTo>
                    <a:pt x="41" y="149"/>
                  </a:lnTo>
                  <a:lnTo>
                    <a:pt x="37" y="149"/>
                  </a:lnTo>
                  <a:lnTo>
                    <a:pt x="31" y="151"/>
                  </a:lnTo>
                  <a:lnTo>
                    <a:pt x="25" y="153"/>
                  </a:lnTo>
                  <a:lnTo>
                    <a:pt x="18" y="157"/>
                  </a:lnTo>
                  <a:lnTo>
                    <a:pt x="11" y="161"/>
                  </a:lnTo>
                  <a:lnTo>
                    <a:pt x="6" y="166"/>
                  </a:lnTo>
                  <a:lnTo>
                    <a:pt x="4" y="169"/>
                  </a:lnTo>
                  <a:lnTo>
                    <a:pt x="3" y="173"/>
                  </a:lnTo>
                  <a:lnTo>
                    <a:pt x="1" y="177"/>
                  </a:lnTo>
                  <a:lnTo>
                    <a:pt x="0" y="18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162">
              <a:extLst>
                <a:ext uri="{FF2B5EF4-FFF2-40B4-BE49-F238E27FC236}">
                  <a16:creationId xmlns="" xmlns:a16="http://schemas.microsoft.com/office/drawing/2014/main" id="{CC2BEA25-877C-8E4C-B477-458A51BA3B4F}"/>
                </a:ext>
              </a:extLst>
            </p:cNvPr>
            <p:cNvSpPr>
              <a:spLocks/>
            </p:cNvSpPr>
            <p:nvPr>
              <p:custDataLst>
                <p:tags r:id="rId93"/>
              </p:custDataLst>
            </p:nvPr>
          </p:nvSpPr>
          <p:spPr bwMode="auto">
            <a:xfrm>
              <a:off x="2265363" y="3981450"/>
              <a:ext cx="328612" cy="415925"/>
            </a:xfrm>
            <a:custGeom>
              <a:avLst/>
              <a:gdLst>
                <a:gd name="T0" fmla="*/ 26 w 758"/>
                <a:gd name="T1" fmla="*/ 80 h 795"/>
                <a:gd name="T2" fmla="*/ 49 w 758"/>
                <a:gd name="T3" fmla="*/ 88 h 795"/>
                <a:gd name="T4" fmla="*/ 72 w 758"/>
                <a:gd name="T5" fmla="*/ 108 h 795"/>
                <a:gd name="T6" fmla="*/ 88 w 758"/>
                <a:gd name="T7" fmla="*/ 134 h 795"/>
                <a:gd name="T8" fmla="*/ 93 w 758"/>
                <a:gd name="T9" fmla="*/ 169 h 795"/>
                <a:gd name="T10" fmla="*/ 84 w 758"/>
                <a:gd name="T11" fmla="*/ 186 h 795"/>
                <a:gd name="T12" fmla="*/ 81 w 758"/>
                <a:gd name="T13" fmla="*/ 205 h 795"/>
                <a:gd name="T14" fmla="*/ 88 w 758"/>
                <a:gd name="T15" fmla="*/ 240 h 795"/>
                <a:gd name="T16" fmla="*/ 95 w 758"/>
                <a:gd name="T17" fmla="*/ 278 h 795"/>
                <a:gd name="T18" fmla="*/ 83 w 758"/>
                <a:gd name="T19" fmla="*/ 308 h 795"/>
                <a:gd name="T20" fmla="*/ 81 w 758"/>
                <a:gd name="T21" fmla="*/ 352 h 795"/>
                <a:gd name="T22" fmla="*/ 93 w 758"/>
                <a:gd name="T23" fmla="*/ 390 h 795"/>
                <a:gd name="T24" fmla="*/ 99 w 758"/>
                <a:gd name="T25" fmla="*/ 415 h 795"/>
                <a:gd name="T26" fmla="*/ 78 w 758"/>
                <a:gd name="T27" fmla="*/ 457 h 795"/>
                <a:gd name="T28" fmla="*/ 113 w 758"/>
                <a:gd name="T29" fmla="*/ 529 h 795"/>
                <a:gd name="T30" fmla="*/ 138 w 758"/>
                <a:gd name="T31" fmla="*/ 577 h 795"/>
                <a:gd name="T32" fmla="*/ 146 w 758"/>
                <a:gd name="T33" fmla="*/ 622 h 795"/>
                <a:gd name="T34" fmla="*/ 152 w 758"/>
                <a:gd name="T35" fmla="*/ 659 h 795"/>
                <a:gd name="T36" fmla="*/ 187 w 758"/>
                <a:gd name="T37" fmla="*/ 738 h 795"/>
                <a:gd name="T38" fmla="*/ 214 w 758"/>
                <a:gd name="T39" fmla="*/ 782 h 795"/>
                <a:gd name="T40" fmla="*/ 230 w 758"/>
                <a:gd name="T41" fmla="*/ 794 h 795"/>
                <a:gd name="T42" fmla="*/ 251 w 758"/>
                <a:gd name="T43" fmla="*/ 790 h 795"/>
                <a:gd name="T44" fmla="*/ 289 w 758"/>
                <a:gd name="T45" fmla="*/ 761 h 795"/>
                <a:gd name="T46" fmla="*/ 324 w 758"/>
                <a:gd name="T47" fmla="*/ 746 h 795"/>
                <a:gd name="T48" fmla="*/ 355 w 758"/>
                <a:gd name="T49" fmla="*/ 748 h 795"/>
                <a:gd name="T50" fmla="*/ 388 w 758"/>
                <a:gd name="T51" fmla="*/ 770 h 795"/>
                <a:gd name="T52" fmla="*/ 418 w 758"/>
                <a:gd name="T53" fmla="*/ 780 h 795"/>
                <a:gd name="T54" fmla="*/ 437 w 758"/>
                <a:gd name="T55" fmla="*/ 758 h 795"/>
                <a:gd name="T56" fmla="*/ 478 w 758"/>
                <a:gd name="T57" fmla="*/ 745 h 795"/>
                <a:gd name="T58" fmla="*/ 525 w 758"/>
                <a:gd name="T59" fmla="*/ 622 h 795"/>
                <a:gd name="T60" fmla="*/ 539 w 758"/>
                <a:gd name="T61" fmla="*/ 600 h 795"/>
                <a:gd name="T62" fmla="*/ 575 w 758"/>
                <a:gd name="T63" fmla="*/ 584 h 795"/>
                <a:gd name="T64" fmla="*/ 665 w 758"/>
                <a:gd name="T65" fmla="*/ 573 h 795"/>
                <a:gd name="T66" fmla="*/ 687 w 758"/>
                <a:gd name="T67" fmla="*/ 579 h 795"/>
                <a:gd name="T68" fmla="*/ 704 w 758"/>
                <a:gd name="T69" fmla="*/ 585 h 795"/>
                <a:gd name="T70" fmla="*/ 744 w 758"/>
                <a:gd name="T71" fmla="*/ 573 h 795"/>
                <a:gd name="T72" fmla="*/ 757 w 758"/>
                <a:gd name="T73" fmla="*/ 541 h 795"/>
                <a:gd name="T74" fmla="*/ 752 w 758"/>
                <a:gd name="T75" fmla="*/ 499 h 795"/>
                <a:gd name="T76" fmla="*/ 726 w 758"/>
                <a:gd name="T77" fmla="*/ 462 h 795"/>
                <a:gd name="T78" fmla="*/ 710 w 758"/>
                <a:gd name="T79" fmla="*/ 435 h 795"/>
                <a:gd name="T80" fmla="*/ 671 w 758"/>
                <a:gd name="T81" fmla="*/ 401 h 795"/>
                <a:gd name="T82" fmla="*/ 633 w 758"/>
                <a:gd name="T83" fmla="*/ 399 h 795"/>
                <a:gd name="T84" fmla="*/ 605 w 758"/>
                <a:gd name="T85" fmla="*/ 378 h 795"/>
                <a:gd name="T86" fmla="*/ 590 w 758"/>
                <a:gd name="T87" fmla="*/ 349 h 795"/>
                <a:gd name="T88" fmla="*/ 585 w 758"/>
                <a:gd name="T89" fmla="*/ 311 h 795"/>
                <a:gd name="T90" fmla="*/ 583 w 758"/>
                <a:gd name="T91" fmla="*/ 269 h 795"/>
                <a:gd name="T92" fmla="*/ 560 w 758"/>
                <a:gd name="T93" fmla="*/ 242 h 795"/>
                <a:gd name="T94" fmla="*/ 503 w 758"/>
                <a:gd name="T95" fmla="*/ 205 h 795"/>
                <a:gd name="T96" fmla="*/ 440 w 758"/>
                <a:gd name="T97" fmla="*/ 178 h 795"/>
                <a:gd name="T98" fmla="*/ 392 w 758"/>
                <a:gd name="T99" fmla="*/ 167 h 795"/>
                <a:gd name="T100" fmla="*/ 359 w 758"/>
                <a:gd name="T101" fmla="*/ 161 h 795"/>
                <a:gd name="T102" fmla="*/ 330 w 758"/>
                <a:gd name="T103" fmla="*/ 145 h 795"/>
                <a:gd name="T104" fmla="*/ 307 w 758"/>
                <a:gd name="T105" fmla="*/ 122 h 795"/>
                <a:gd name="T106" fmla="*/ 292 w 758"/>
                <a:gd name="T107" fmla="*/ 92 h 795"/>
                <a:gd name="T108" fmla="*/ 279 w 758"/>
                <a:gd name="T109" fmla="*/ 19 h 795"/>
                <a:gd name="T110" fmla="*/ 261 w 758"/>
                <a:gd name="T111" fmla="*/ 3 h 795"/>
                <a:gd name="T112" fmla="*/ 227 w 758"/>
                <a:gd name="T113" fmla="*/ 3 h 795"/>
                <a:gd name="T114" fmla="*/ 173 w 758"/>
                <a:gd name="T115" fmla="*/ 30 h 795"/>
                <a:gd name="T116" fmla="*/ 119 w 758"/>
                <a:gd name="T117" fmla="*/ 66 h 795"/>
                <a:gd name="T118" fmla="*/ 0 w 758"/>
                <a:gd name="T119" fmla="*/ 80 h 7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58" h="795">
                  <a:moveTo>
                    <a:pt x="0" y="80"/>
                  </a:moveTo>
                  <a:lnTo>
                    <a:pt x="10" y="80"/>
                  </a:lnTo>
                  <a:lnTo>
                    <a:pt x="20" y="80"/>
                  </a:lnTo>
                  <a:lnTo>
                    <a:pt x="26" y="80"/>
                  </a:lnTo>
                  <a:lnTo>
                    <a:pt x="31" y="81"/>
                  </a:lnTo>
                  <a:lnTo>
                    <a:pt x="37" y="83"/>
                  </a:lnTo>
                  <a:lnTo>
                    <a:pt x="43" y="85"/>
                  </a:lnTo>
                  <a:lnTo>
                    <a:pt x="49" y="88"/>
                  </a:lnTo>
                  <a:lnTo>
                    <a:pt x="55" y="92"/>
                  </a:lnTo>
                  <a:lnTo>
                    <a:pt x="61" y="97"/>
                  </a:lnTo>
                  <a:lnTo>
                    <a:pt x="66" y="102"/>
                  </a:lnTo>
                  <a:lnTo>
                    <a:pt x="72" y="108"/>
                  </a:lnTo>
                  <a:lnTo>
                    <a:pt x="77" y="113"/>
                  </a:lnTo>
                  <a:lnTo>
                    <a:pt x="82" y="120"/>
                  </a:lnTo>
                  <a:lnTo>
                    <a:pt x="86" y="127"/>
                  </a:lnTo>
                  <a:lnTo>
                    <a:pt x="88" y="134"/>
                  </a:lnTo>
                  <a:lnTo>
                    <a:pt x="92" y="142"/>
                  </a:lnTo>
                  <a:lnTo>
                    <a:pt x="93" y="152"/>
                  </a:lnTo>
                  <a:lnTo>
                    <a:pt x="94" y="161"/>
                  </a:lnTo>
                  <a:lnTo>
                    <a:pt x="93" y="169"/>
                  </a:lnTo>
                  <a:lnTo>
                    <a:pt x="92" y="175"/>
                  </a:lnTo>
                  <a:lnTo>
                    <a:pt x="89" y="180"/>
                  </a:lnTo>
                  <a:lnTo>
                    <a:pt x="87" y="183"/>
                  </a:lnTo>
                  <a:lnTo>
                    <a:pt x="84" y="186"/>
                  </a:lnTo>
                  <a:lnTo>
                    <a:pt x="82" y="190"/>
                  </a:lnTo>
                  <a:lnTo>
                    <a:pt x="81" y="193"/>
                  </a:lnTo>
                  <a:lnTo>
                    <a:pt x="81" y="197"/>
                  </a:lnTo>
                  <a:lnTo>
                    <a:pt x="81" y="205"/>
                  </a:lnTo>
                  <a:lnTo>
                    <a:pt x="82" y="214"/>
                  </a:lnTo>
                  <a:lnTo>
                    <a:pt x="83" y="221"/>
                  </a:lnTo>
                  <a:lnTo>
                    <a:pt x="84" y="227"/>
                  </a:lnTo>
                  <a:lnTo>
                    <a:pt x="88" y="240"/>
                  </a:lnTo>
                  <a:lnTo>
                    <a:pt x="94" y="252"/>
                  </a:lnTo>
                  <a:lnTo>
                    <a:pt x="97" y="262"/>
                  </a:lnTo>
                  <a:lnTo>
                    <a:pt x="100" y="271"/>
                  </a:lnTo>
                  <a:lnTo>
                    <a:pt x="95" y="278"/>
                  </a:lnTo>
                  <a:lnTo>
                    <a:pt x="92" y="285"/>
                  </a:lnTo>
                  <a:lnTo>
                    <a:pt x="88" y="293"/>
                  </a:lnTo>
                  <a:lnTo>
                    <a:pt x="85" y="300"/>
                  </a:lnTo>
                  <a:lnTo>
                    <a:pt x="83" y="308"/>
                  </a:lnTo>
                  <a:lnTo>
                    <a:pt x="82" y="318"/>
                  </a:lnTo>
                  <a:lnTo>
                    <a:pt x="81" y="328"/>
                  </a:lnTo>
                  <a:lnTo>
                    <a:pt x="81" y="339"/>
                  </a:lnTo>
                  <a:lnTo>
                    <a:pt x="81" y="352"/>
                  </a:lnTo>
                  <a:lnTo>
                    <a:pt x="83" y="363"/>
                  </a:lnTo>
                  <a:lnTo>
                    <a:pt x="85" y="374"/>
                  </a:lnTo>
                  <a:lnTo>
                    <a:pt x="88" y="382"/>
                  </a:lnTo>
                  <a:lnTo>
                    <a:pt x="93" y="390"/>
                  </a:lnTo>
                  <a:lnTo>
                    <a:pt x="97" y="396"/>
                  </a:lnTo>
                  <a:lnTo>
                    <a:pt x="101" y="402"/>
                  </a:lnTo>
                  <a:lnTo>
                    <a:pt x="107" y="407"/>
                  </a:lnTo>
                  <a:lnTo>
                    <a:pt x="99" y="415"/>
                  </a:lnTo>
                  <a:lnTo>
                    <a:pt x="94" y="424"/>
                  </a:lnTo>
                  <a:lnTo>
                    <a:pt x="89" y="433"/>
                  </a:lnTo>
                  <a:lnTo>
                    <a:pt x="85" y="441"/>
                  </a:lnTo>
                  <a:lnTo>
                    <a:pt x="78" y="457"/>
                  </a:lnTo>
                  <a:lnTo>
                    <a:pt x="73" y="474"/>
                  </a:lnTo>
                  <a:lnTo>
                    <a:pt x="88" y="493"/>
                  </a:lnTo>
                  <a:lnTo>
                    <a:pt x="101" y="511"/>
                  </a:lnTo>
                  <a:lnTo>
                    <a:pt x="113" y="529"/>
                  </a:lnTo>
                  <a:lnTo>
                    <a:pt x="124" y="548"/>
                  </a:lnTo>
                  <a:lnTo>
                    <a:pt x="130" y="558"/>
                  </a:lnTo>
                  <a:lnTo>
                    <a:pt x="134" y="567"/>
                  </a:lnTo>
                  <a:lnTo>
                    <a:pt x="138" y="577"/>
                  </a:lnTo>
                  <a:lnTo>
                    <a:pt x="141" y="588"/>
                  </a:lnTo>
                  <a:lnTo>
                    <a:pt x="143" y="599"/>
                  </a:lnTo>
                  <a:lnTo>
                    <a:pt x="145" y="611"/>
                  </a:lnTo>
                  <a:lnTo>
                    <a:pt x="146" y="622"/>
                  </a:lnTo>
                  <a:lnTo>
                    <a:pt x="146" y="634"/>
                  </a:lnTo>
                  <a:lnTo>
                    <a:pt x="148" y="640"/>
                  </a:lnTo>
                  <a:lnTo>
                    <a:pt x="149" y="648"/>
                  </a:lnTo>
                  <a:lnTo>
                    <a:pt x="152" y="659"/>
                  </a:lnTo>
                  <a:lnTo>
                    <a:pt x="156" y="670"/>
                  </a:lnTo>
                  <a:lnTo>
                    <a:pt x="166" y="696"/>
                  </a:lnTo>
                  <a:lnTo>
                    <a:pt x="179" y="724"/>
                  </a:lnTo>
                  <a:lnTo>
                    <a:pt x="187" y="738"/>
                  </a:lnTo>
                  <a:lnTo>
                    <a:pt x="194" y="750"/>
                  </a:lnTo>
                  <a:lnTo>
                    <a:pt x="201" y="763"/>
                  </a:lnTo>
                  <a:lnTo>
                    <a:pt x="208" y="774"/>
                  </a:lnTo>
                  <a:lnTo>
                    <a:pt x="214" y="782"/>
                  </a:lnTo>
                  <a:lnTo>
                    <a:pt x="221" y="789"/>
                  </a:lnTo>
                  <a:lnTo>
                    <a:pt x="224" y="792"/>
                  </a:lnTo>
                  <a:lnTo>
                    <a:pt x="228" y="793"/>
                  </a:lnTo>
                  <a:lnTo>
                    <a:pt x="230" y="794"/>
                  </a:lnTo>
                  <a:lnTo>
                    <a:pt x="233" y="795"/>
                  </a:lnTo>
                  <a:lnTo>
                    <a:pt x="239" y="794"/>
                  </a:lnTo>
                  <a:lnTo>
                    <a:pt x="244" y="793"/>
                  </a:lnTo>
                  <a:lnTo>
                    <a:pt x="251" y="790"/>
                  </a:lnTo>
                  <a:lnTo>
                    <a:pt x="256" y="787"/>
                  </a:lnTo>
                  <a:lnTo>
                    <a:pt x="266" y="780"/>
                  </a:lnTo>
                  <a:lnTo>
                    <a:pt x="278" y="771"/>
                  </a:lnTo>
                  <a:lnTo>
                    <a:pt x="289" y="761"/>
                  </a:lnTo>
                  <a:lnTo>
                    <a:pt x="302" y="753"/>
                  </a:lnTo>
                  <a:lnTo>
                    <a:pt x="309" y="750"/>
                  </a:lnTo>
                  <a:lnTo>
                    <a:pt x="317" y="747"/>
                  </a:lnTo>
                  <a:lnTo>
                    <a:pt x="324" y="746"/>
                  </a:lnTo>
                  <a:lnTo>
                    <a:pt x="332" y="745"/>
                  </a:lnTo>
                  <a:lnTo>
                    <a:pt x="341" y="746"/>
                  </a:lnTo>
                  <a:lnTo>
                    <a:pt x="348" y="747"/>
                  </a:lnTo>
                  <a:lnTo>
                    <a:pt x="355" y="748"/>
                  </a:lnTo>
                  <a:lnTo>
                    <a:pt x="361" y="750"/>
                  </a:lnTo>
                  <a:lnTo>
                    <a:pt x="371" y="756"/>
                  </a:lnTo>
                  <a:lnTo>
                    <a:pt x="380" y="763"/>
                  </a:lnTo>
                  <a:lnTo>
                    <a:pt x="388" y="770"/>
                  </a:lnTo>
                  <a:lnTo>
                    <a:pt x="395" y="777"/>
                  </a:lnTo>
                  <a:lnTo>
                    <a:pt x="403" y="783"/>
                  </a:lnTo>
                  <a:lnTo>
                    <a:pt x="412" y="789"/>
                  </a:lnTo>
                  <a:lnTo>
                    <a:pt x="418" y="780"/>
                  </a:lnTo>
                  <a:lnTo>
                    <a:pt x="422" y="773"/>
                  </a:lnTo>
                  <a:lnTo>
                    <a:pt x="427" y="767"/>
                  </a:lnTo>
                  <a:lnTo>
                    <a:pt x="432" y="761"/>
                  </a:lnTo>
                  <a:lnTo>
                    <a:pt x="437" y="758"/>
                  </a:lnTo>
                  <a:lnTo>
                    <a:pt x="443" y="754"/>
                  </a:lnTo>
                  <a:lnTo>
                    <a:pt x="448" y="752"/>
                  </a:lnTo>
                  <a:lnTo>
                    <a:pt x="454" y="750"/>
                  </a:lnTo>
                  <a:lnTo>
                    <a:pt x="478" y="745"/>
                  </a:lnTo>
                  <a:lnTo>
                    <a:pt x="505" y="739"/>
                  </a:lnTo>
                  <a:lnTo>
                    <a:pt x="525" y="647"/>
                  </a:lnTo>
                  <a:lnTo>
                    <a:pt x="525" y="637"/>
                  </a:lnTo>
                  <a:lnTo>
                    <a:pt x="525" y="622"/>
                  </a:lnTo>
                  <a:lnTo>
                    <a:pt x="526" y="616"/>
                  </a:lnTo>
                  <a:lnTo>
                    <a:pt x="529" y="610"/>
                  </a:lnTo>
                  <a:lnTo>
                    <a:pt x="533" y="604"/>
                  </a:lnTo>
                  <a:lnTo>
                    <a:pt x="539" y="600"/>
                  </a:lnTo>
                  <a:lnTo>
                    <a:pt x="547" y="594"/>
                  </a:lnTo>
                  <a:lnTo>
                    <a:pt x="555" y="590"/>
                  </a:lnTo>
                  <a:lnTo>
                    <a:pt x="565" y="587"/>
                  </a:lnTo>
                  <a:lnTo>
                    <a:pt x="575" y="584"/>
                  </a:lnTo>
                  <a:lnTo>
                    <a:pt x="597" y="579"/>
                  </a:lnTo>
                  <a:lnTo>
                    <a:pt x="621" y="575"/>
                  </a:lnTo>
                  <a:lnTo>
                    <a:pt x="644" y="574"/>
                  </a:lnTo>
                  <a:lnTo>
                    <a:pt x="665" y="573"/>
                  </a:lnTo>
                  <a:lnTo>
                    <a:pt x="671" y="573"/>
                  </a:lnTo>
                  <a:lnTo>
                    <a:pt x="678" y="575"/>
                  </a:lnTo>
                  <a:lnTo>
                    <a:pt x="682" y="577"/>
                  </a:lnTo>
                  <a:lnTo>
                    <a:pt x="687" y="579"/>
                  </a:lnTo>
                  <a:lnTo>
                    <a:pt x="691" y="581"/>
                  </a:lnTo>
                  <a:lnTo>
                    <a:pt x="695" y="583"/>
                  </a:lnTo>
                  <a:lnTo>
                    <a:pt x="700" y="585"/>
                  </a:lnTo>
                  <a:lnTo>
                    <a:pt x="704" y="585"/>
                  </a:lnTo>
                  <a:lnTo>
                    <a:pt x="738" y="598"/>
                  </a:lnTo>
                  <a:lnTo>
                    <a:pt x="738" y="589"/>
                  </a:lnTo>
                  <a:lnTo>
                    <a:pt x="740" y="581"/>
                  </a:lnTo>
                  <a:lnTo>
                    <a:pt x="744" y="573"/>
                  </a:lnTo>
                  <a:lnTo>
                    <a:pt x="748" y="566"/>
                  </a:lnTo>
                  <a:lnTo>
                    <a:pt x="751" y="559"/>
                  </a:lnTo>
                  <a:lnTo>
                    <a:pt x="755" y="550"/>
                  </a:lnTo>
                  <a:lnTo>
                    <a:pt x="757" y="541"/>
                  </a:lnTo>
                  <a:lnTo>
                    <a:pt x="758" y="530"/>
                  </a:lnTo>
                  <a:lnTo>
                    <a:pt x="757" y="518"/>
                  </a:lnTo>
                  <a:lnTo>
                    <a:pt x="756" y="508"/>
                  </a:lnTo>
                  <a:lnTo>
                    <a:pt x="752" y="499"/>
                  </a:lnTo>
                  <a:lnTo>
                    <a:pt x="749" y="492"/>
                  </a:lnTo>
                  <a:lnTo>
                    <a:pt x="740" y="478"/>
                  </a:lnTo>
                  <a:lnTo>
                    <a:pt x="731" y="467"/>
                  </a:lnTo>
                  <a:lnTo>
                    <a:pt x="726" y="462"/>
                  </a:lnTo>
                  <a:lnTo>
                    <a:pt x="722" y="456"/>
                  </a:lnTo>
                  <a:lnTo>
                    <a:pt x="716" y="450"/>
                  </a:lnTo>
                  <a:lnTo>
                    <a:pt x="713" y="443"/>
                  </a:lnTo>
                  <a:lnTo>
                    <a:pt x="710" y="435"/>
                  </a:lnTo>
                  <a:lnTo>
                    <a:pt x="706" y="424"/>
                  </a:lnTo>
                  <a:lnTo>
                    <a:pt x="705" y="413"/>
                  </a:lnTo>
                  <a:lnTo>
                    <a:pt x="704" y="401"/>
                  </a:lnTo>
                  <a:lnTo>
                    <a:pt x="671" y="401"/>
                  </a:lnTo>
                  <a:lnTo>
                    <a:pt x="660" y="403"/>
                  </a:lnTo>
                  <a:lnTo>
                    <a:pt x="650" y="403"/>
                  </a:lnTo>
                  <a:lnTo>
                    <a:pt x="641" y="402"/>
                  </a:lnTo>
                  <a:lnTo>
                    <a:pt x="633" y="399"/>
                  </a:lnTo>
                  <a:lnTo>
                    <a:pt x="625" y="395"/>
                  </a:lnTo>
                  <a:lnTo>
                    <a:pt x="617" y="390"/>
                  </a:lnTo>
                  <a:lnTo>
                    <a:pt x="611" y="384"/>
                  </a:lnTo>
                  <a:lnTo>
                    <a:pt x="605" y="378"/>
                  </a:lnTo>
                  <a:lnTo>
                    <a:pt x="601" y="370"/>
                  </a:lnTo>
                  <a:lnTo>
                    <a:pt x="597" y="363"/>
                  </a:lnTo>
                  <a:lnTo>
                    <a:pt x="593" y="356"/>
                  </a:lnTo>
                  <a:lnTo>
                    <a:pt x="590" y="349"/>
                  </a:lnTo>
                  <a:lnTo>
                    <a:pt x="586" y="336"/>
                  </a:lnTo>
                  <a:lnTo>
                    <a:pt x="585" y="327"/>
                  </a:lnTo>
                  <a:lnTo>
                    <a:pt x="585" y="321"/>
                  </a:lnTo>
                  <a:lnTo>
                    <a:pt x="585" y="311"/>
                  </a:lnTo>
                  <a:lnTo>
                    <a:pt x="585" y="297"/>
                  </a:lnTo>
                  <a:lnTo>
                    <a:pt x="585" y="278"/>
                  </a:lnTo>
                  <a:lnTo>
                    <a:pt x="585" y="274"/>
                  </a:lnTo>
                  <a:lnTo>
                    <a:pt x="583" y="269"/>
                  </a:lnTo>
                  <a:lnTo>
                    <a:pt x="581" y="265"/>
                  </a:lnTo>
                  <a:lnTo>
                    <a:pt x="578" y="260"/>
                  </a:lnTo>
                  <a:lnTo>
                    <a:pt x="570" y="251"/>
                  </a:lnTo>
                  <a:lnTo>
                    <a:pt x="560" y="242"/>
                  </a:lnTo>
                  <a:lnTo>
                    <a:pt x="548" y="233"/>
                  </a:lnTo>
                  <a:lnTo>
                    <a:pt x="534" y="223"/>
                  </a:lnTo>
                  <a:lnTo>
                    <a:pt x="520" y="215"/>
                  </a:lnTo>
                  <a:lnTo>
                    <a:pt x="503" y="205"/>
                  </a:lnTo>
                  <a:lnTo>
                    <a:pt x="487" y="197"/>
                  </a:lnTo>
                  <a:lnTo>
                    <a:pt x="470" y="190"/>
                  </a:lnTo>
                  <a:lnTo>
                    <a:pt x="455" y="183"/>
                  </a:lnTo>
                  <a:lnTo>
                    <a:pt x="440" y="178"/>
                  </a:lnTo>
                  <a:lnTo>
                    <a:pt x="425" y="173"/>
                  </a:lnTo>
                  <a:lnTo>
                    <a:pt x="412" y="170"/>
                  </a:lnTo>
                  <a:lnTo>
                    <a:pt x="401" y="167"/>
                  </a:lnTo>
                  <a:lnTo>
                    <a:pt x="392" y="167"/>
                  </a:lnTo>
                  <a:lnTo>
                    <a:pt x="384" y="166"/>
                  </a:lnTo>
                  <a:lnTo>
                    <a:pt x="375" y="165"/>
                  </a:lnTo>
                  <a:lnTo>
                    <a:pt x="367" y="164"/>
                  </a:lnTo>
                  <a:lnTo>
                    <a:pt x="359" y="161"/>
                  </a:lnTo>
                  <a:lnTo>
                    <a:pt x="351" y="158"/>
                  </a:lnTo>
                  <a:lnTo>
                    <a:pt x="344" y="155"/>
                  </a:lnTo>
                  <a:lnTo>
                    <a:pt x="336" y="151"/>
                  </a:lnTo>
                  <a:lnTo>
                    <a:pt x="330" y="145"/>
                  </a:lnTo>
                  <a:lnTo>
                    <a:pt x="323" y="140"/>
                  </a:lnTo>
                  <a:lnTo>
                    <a:pt x="318" y="135"/>
                  </a:lnTo>
                  <a:lnTo>
                    <a:pt x="312" y="129"/>
                  </a:lnTo>
                  <a:lnTo>
                    <a:pt x="307" y="122"/>
                  </a:lnTo>
                  <a:lnTo>
                    <a:pt x="302" y="115"/>
                  </a:lnTo>
                  <a:lnTo>
                    <a:pt x="299" y="108"/>
                  </a:lnTo>
                  <a:lnTo>
                    <a:pt x="296" y="101"/>
                  </a:lnTo>
                  <a:lnTo>
                    <a:pt x="292" y="92"/>
                  </a:lnTo>
                  <a:lnTo>
                    <a:pt x="289" y="63"/>
                  </a:lnTo>
                  <a:lnTo>
                    <a:pt x="285" y="32"/>
                  </a:lnTo>
                  <a:lnTo>
                    <a:pt x="283" y="25"/>
                  </a:lnTo>
                  <a:lnTo>
                    <a:pt x="279" y="19"/>
                  </a:lnTo>
                  <a:lnTo>
                    <a:pt x="276" y="14"/>
                  </a:lnTo>
                  <a:lnTo>
                    <a:pt x="272" y="9"/>
                  </a:lnTo>
                  <a:lnTo>
                    <a:pt x="267" y="6"/>
                  </a:lnTo>
                  <a:lnTo>
                    <a:pt x="261" y="3"/>
                  </a:lnTo>
                  <a:lnTo>
                    <a:pt x="254" y="1"/>
                  </a:lnTo>
                  <a:lnTo>
                    <a:pt x="246" y="0"/>
                  </a:lnTo>
                  <a:lnTo>
                    <a:pt x="236" y="1"/>
                  </a:lnTo>
                  <a:lnTo>
                    <a:pt x="227" y="3"/>
                  </a:lnTo>
                  <a:lnTo>
                    <a:pt x="218" y="5"/>
                  </a:lnTo>
                  <a:lnTo>
                    <a:pt x="208" y="9"/>
                  </a:lnTo>
                  <a:lnTo>
                    <a:pt x="190" y="18"/>
                  </a:lnTo>
                  <a:lnTo>
                    <a:pt x="173" y="30"/>
                  </a:lnTo>
                  <a:lnTo>
                    <a:pt x="155" y="43"/>
                  </a:lnTo>
                  <a:lnTo>
                    <a:pt x="138" y="55"/>
                  </a:lnTo>
                  <a:lnTo>
                    <a:pt x="129" y="60"/>
                  </a:lnTo>
                  <a:lnTo>
                    <a:pt x="119" y="66"/>
                  </a:lnTo>
                  <a:lnTo>
                    <a:pt x="110" y="70"/>
                  </a:lnTo>
                  <a:lnTo>
                    <a:pt x="100" y="74"/>
                  </a:lnTo>
                  <a:lnTo>
                    <a:pt x="20" y="80"/>
                  </a:lnTo>
                  <a:lnTo>
                    <a:pt x="0" y="80"/>
                  </a:lnTo>
                </a:path>
              </a:pathLst>
            </a:custGeom>
            <a:solidFill>
              <a:srgbClr val="D8E04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163">
              <a:extLst>
                <a:ext uri="{FF2B5EF4-FFF2-40B4-BE49-F238E27FC236}">
                  <a16:creationId xmlns="" xmlns:a16="http://schemas.microsoft.com/office/drawing/2014/main" id="{BFFDFC30-1A2B-FC45-8620-C2F0B1C481C4}"/>
                </a:ext>
              </a:extLst>
            </p:cNvPr>
            <p:cNvSpPr>
              <a:spLocks/>
            </p:cNvSpPr>
            <p:nvPr>
              <p:custDataLst>
                <p:tags r:id="rId94"/>
              </p:custDataLst>
            </p:nvPr>
          </p:nvSpPr>
          <p:spPr bwMode="auto">
            <a:xfrm>
              <a:off x="2479675" y="3411538"/>
              <a:ext cx="119063" cy="215900"/>
            </a:xfrm>
            <a:custGeom>
              <a:avLst/>
              <a:gdLst>
                <a:gd name="T0" fmla="*/ 225 w 273"/>
                <a:gd name="T1" fmla="*/ 140 h 414"/>
                <a:gd name="T2" fmla="*/ 213 w 273"/>
                <a:gd name="T3" fmla="*/ 133 h 414"/>
                <a:gd name="T4" fmla="*/ 201 w 273"/>
                <a:gd name="T5" fmla="*/ 121 h 414"/>
                <a:gd name="T6" fmla="*/ 190 w 273"/>
                <a:gd name="T7" fmla="*/ 105 h 414"/>
                <a:gd name="T8" fmla="*/ 183 w 273"/>
                <a:gd name="T9" fmla="*/ 96 h 414"/>
                <a:gd name="T10" fmla="*/ 176 w 273"/>
                <a:gd name="T11" fmla="*/ 93 h 414"/>
                <a:gd name="T12" fmla="*/ 167 w 273"/>
                <a:gd name="T13" fmla="*/ 94 h 414"/>
                <a:gd name="T14" fmla="*/ 161 w 273"/>
                <a:gd name="T15" fmla="*/ 101 h 414"/>
                <a:gd name="T16" fmla="*/ 153 w 273"/>
                <a:gd name="T17" fmla="*/ 86 h 414"/>
                <a:gd name="T18" fmla="*/ 142 w 273"/>
                <a:gd name="T19" fmla="*/ 54 h 414"/>
                <a:gd name="T20" fmla="*/ 132 w 273"/>
                <a:gd name="T21" fmla="*/ 36 h 414"/>
                <a:gd name="T22" fmla="*/ 123 w 273"/>
                <a:gd name="T23" fmla="*/ 25 h 414"/>
                <a:gd name="T24" fmla="*/ 111 w 273"/>
                <a:gd name="T25" fmla="*/ 14 h 414"/>
                <a:gd name="T26" fmla="*/ 96 w 273"/>
                <a:gd name="T27" fmla="*/ 5 h 414"/>
                <a:gd name="T28" fmla="*/ 80 w 273"/>
                <a:gd name="T29" fmla="*/ 7 h 414"/>
                <a:gd name="T30" fmla="*/ 69 w 273"/>
                <a:gd name="T31" fmla="*/ 19 h 414"/>
                <a:gd name="T32" fmla="*/ 63 w 273"/>
                <a:gd name="T33" fmla="*/ 25 h 414"/>
                <a:gd name="T34" fmla="*/ 57 w 273"/>
                <a:gd name="T35" fmla="*/ 32 h 414"/>
                <a:gd name="T36" fmla="*/ 56 w 273"/>
                <a:gd name="T37" fmla="*/ 42 h 414"/>
                <a:gd name="T38" fmla="*/ 58 w 273"/>
                <a:gd name="T39" fmla="*/ 59 h 414"/>
                <a:gd name="T40" fmla="*/ 52 w 273"/>
                <a:gd name="T41" fmla="*/ 78 h 414"/>
                <a:gd name="T42" fmla="*/ 33 w 273"/>
                <a:gd name="T43" fmla="*/ 90 h 414"/>
                <a:gd name="T44" fmla="*/ 17 w 273"/>
                <a:gd name="T45" fmla="*/ 104 h 414"/>
                <a:gd name="T46" fmla="*/ 4 w 273"/>
                <a:gd name="T47" fmla="*/ 118 h 414"/>
                <a:gd name="T48" fmla="*/ 40 w 273"/>
                <a:gd name="T49" fmla="*/ 198 h 414"/>
                <a:gd name="T50" fmla="*/ 73 w 273"/>
                <a:gd name="T51" fmla="*/ 205 h 414"/>
                <a:gd name="T52" fmla="*/ 84 w 273"/>
                <a:gd name="T53" fmla="*/ 210 h 414"/>
                <a:gd name="T54" fmla="*/ 93 w 273"/>
                <a:gd name="T55" fmla="*/ 218 h 414"/>
                <a:gd name="T56" fmla="*/ 99 w 273"/>
                <a:gd name="T57" fmla="*/ 226 h 414"/>
                <a:gd name="T58" fmla="*/ 103 w 273"/>
                <a:gd name="T59" fmla="*/ 237 h 414"/>
                <a:gd name="T60" fmla="*/ 106 w 273"/>
                <a:gd name="T61" fmla="*/ 265 h 414"/>
                <a:gd name="T62" fmla="*/ 103 w 273"/>
                <a:gd name="T63" fmla="*/ 279 h 414"/>
                <a:gd name="T64" fmla="*/ 96 w 273"/>
                <a:gd name="T65" fmla="*/ 293 h 414"/>
                <a:gd name="T66" fmla="*/ 89 w 273"/>
                <a:gd name="T67" fmla="*/ 307 h 414"/>
                <a:gd name="T68" fmla="*/ 86 w 273"/>
                <a:gd name="T69" fmla="*/ 321 h 414"/>
                <a:gd name="T70" fmla="*/ 91 w 273"/>
                <a:gd name="T71" fmla="*/ 343 h 414"/>
                <a:gd name="T72" fmla="*/ 107 w 273"/>
                <a:gd name="T73" fmla="*/ 374 h 414"/>
                <a:gd name="T74" fmla="*/ 117 w 273"/>
                <a:gd name="T75" fmla="*/ 389 h 414"/>
                <a:gd name="T76" fmla="*/ 129 w 273"/>
                <a:gd name="T77" fmla="*/ 401 h 414"/>
                <a:gd name="T78" fmla="*/ 141 w 273"/>
                <a:gd name="T79" fmla="*/ 411 h 414"/>
                <a:gd name="T80" fmla="*/ 153 w 273"/>
                <a:gd name="T81" fmla="*/ 414 h 414"/>
                <a:gd name="T82" fmla="*/ 215 w 273"/>
                <a:gd name="T83" fmla="*/ 398 h 414"/>
                <a:gd name="T84" fmla="*/ 255 w 273"/>
                <a:gd name="T85" fmla="*/ 385 h 414"/>
                <a:gd name="T86" fmla="*/ 267 w 273"/>
                <a:gd name="T87" fmla="*/ 377 h 414"/>
                <a:gd name="T88" fmla="*/ 273 w 273"/>
                <a:gd name="T89" fmla="*/ 370 h 414"/>
                <a:gd name="T90" fmla="*/ 269 w 273"/>
                <a:gd name="T91" fmla="*/ 352 h 414"/>
                <a:gd name="T92" fmla="*/ 263 w 273"/>
                <a:gd name="T93" fmla="*/ 335 h 414"/>
                <a:gd name="T94" fmla="*/ 242 w 273"/>
                <a:gd name="T95" fmla="*/ 309 h 414"/>
                <a:gd name="T96" fmla="*/ 222 w 273"/>
                <a:gd name="T97" fmla="*/ 282 h 414"/>
                <a:gd name="T98" fmla="*/ 215 w 273"/>
                <a:gd name="T99" fmla="*/ 266 h 414"/>
                <a:gd name="T100" fmla="*/ 212 w 273"/>
                <a:gd name="T101" fmla="*/ 247 h 414"/>
                <a:gd name="T102" fmla="*/ 215 w 273"/>
                <a:gd name="T103" fmla="*/ 215 h 414"/>
                <a:gd name="T104" fmla="*/ 222 w 273"/>
                <a:gd name="T105" fmla="*/ 190 h 414"/>
                <a:gd name="T106" fmla="*/ 230 w 273"/>
                <a:gd name="T107" fmla="*/ 167 h 414"/>
                <a:gd name="T108" fmla="*/ 232 w 273"/>
                <a:gd name="T109" fmla="*/ 142 h 41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3" h="414">
                  <a:moveTo>
                    <a:pt x="232" y="142"/>
                  </a:moveTo>
                  <a:lnTo>
                    <a:pt x="225" y="140"/>
                  </a:lnTo>
                  <a:lnTo>
                    <a:pt x="219" y="137"/>
                  </a:lnTo>
                  <a:lnTo>
                    <a:pt x="213" y="133"/>
                  </a:lnTo>
                  <a:lnTo>
                    <a:pt x="209" y="130"/>
                  </a:lnTo>
                  <a:lnTo>
                    <a:pt x="201" y="121"/>
                  </a:lnTo>
                  <a:lnTo>
                    <a:pt x="195" y="113"/>
                  </a:lnTo>
                  <a:lnTo>
                    <a:pt x="190" y="105"/>
                  </a:lnTo>
                  <a:lnTo>
                    <a:pt x="185" y="99"/>
                  </a:lnTo>
                  <a:lnTo>
                    <a:pt x="183" y="96"/>
                  </a:lnTo>
                  <a:lnTo>
                    <a:pt x="179" y="95"/>
                  </a:lnTo>
                  <a:lnTo>
                    <a:pt x="176" y="93"/>
                  </a:lnTo>
                  <a:lnTo>
                    <a:pt x="173" y="93"/>
                  </a:lnTo>
                  <a:lnTo>
                    <a:pt x="167" y="94"/>
                  </a:lnTo>
                  <a:lnTo>
                    <a:pt x="164" y="97"/>
                  </a:lnTo>
                  <a:lnTo>
                    <a:pt x="161" y="101"/>
                  </a:lnTo>
                  <a:lnTo>
                    <a:pt x="159" y="105"/>
                  </a:lnTo>
                  <a:lnTo>
                    <a:pt x="153" y="86"/>
                  </a:lnTo>
                  <a:lnTo>
                    <a:pt x="147" y="68"/>
                  </a:lnTo>
                  <a:lnTo>
                    <a:pt x="142" y="54"/>
                  </a:lnTo>
                  <a:lnTo>
                    <a:pt x="135" y="41"/>
                  </a:lnTo>
                  <a:lnTo>
                    <a:pt x="132" y="36"/>
                  </a:lnTo>
                  <a:lnTo>
                    <a:pt x="128" y="30"/>
                  </a:lnTo>
                  <a:lnTo>
                    <a:pt x="123" y="25"/>
                  </a:lnTo>
                  <a:lnTo>
                    <a:pt x="118" y="20"/>
                  </a:lnTo>
                  <a:lnTo>
                    <a:pt x="111" y="14"/>
                  </a:lnTo>
                  <a:lnTo>
                    <a:pt x="103" y="9"/>
                  </a:lnTo>
                  <a:lnTo>
                    <a:pt x="96" y="5"/>
                  </a:lnTo>
                  <a:lnTo>
                    <a:pt x="86" y="0"/>
                  </a:lnTo>
                  <a:lnTo>
                    <a:pt x="80" y="7"/>
                  </a:lnTo>
                  <a:lnTo>
                    <a:pt x="73" y="15"/>
                  </a:lnTo>
                  <a:lnTo>
                    <a:pt x="69" y="19"/>
                  </a:lnTo>
                  <a:lnTo>
                    <a:pt x="66" y="23"/>
                  </a:lnTo>
                  <a:lnTo>
                    <a:pt x="63" y="25"/>
                  </a:lnTo>
                  <a:lnTo>
                    <a:pt x="60" y="25"/>
                  </a:lnTo>
                  <a:lnTo>
                    <a:pt x="57" y="32"/>
                  </a:lnTo>
                  <a:lnTo>
                    <a:pt x="57" y="37"/>
                  </a:lnTo>
                  <a:lnTo>
                    <a:pt x="56" y="42"/>
                  </a:lnTo>
                  <a:lnTo>
                    <a:pt x="57" y="47"/>
                  </a:lnTo>
                  <a:lnTo>
                    <a:pt x="58" y="59"/>
                  </a:lnTo>
                  <a:lnTo>
                    <a:pt x="60" y="75"/>
                  </a:lnTo>
                  <a:lnTo>
                    <a:pt x="52" y="78"/>
                  </a:lnTo>
                  <a:lnTo>
                    <a:pt x="43" y="83"/>
                  </a:lnTo>
                  <a:lnTo>
                    <a:pt x="33" y="90"/>
                  </a:lnTo>
                  <a:lnTo>
                    <a:pt x="24" y="97"/>
                  </a:lnTo>
                  <a:lnTo>
                    <a:pt x="17" y="104"/>
                  </a:lnTo>
                  <a:lnTo>
                    <a:pt x="9" y="111"/>
                  </a:lnTo>
                  <a:lnTo>
                    <a:pt x="4" y="118"/>
                  </a:lnTo>
                  <a:lnTo>
                    <a:pt x="0" y="123"/>
                  </a:lnTo>
                  <a:lnTo>
                    <a:pt x="40" y="198"/>
                  </a:lnTo>
                  <a:lnTo>
                    <a:pt x="57" y="201"/>
                  </a:lnTo>
                  <a:lnTo>
                    <a:pt x="73" y="205"/>
                  </a:lnTo>
                  <a:lnTo>
                    <a:pt x="78" y="207"/>
                  </a:lnTo>
                  <a:lnTo>
                    <a:pt x="84" y="210"/>
                  </a:lnTo>
                  <a:lnTo>
                    <a:pt x="89" y="214"/>
                  </a:lnTo>
                  <a:lnTo>
                    <a:pt x="93" y="218"/>
                  </a:lnTo>
                  <a:lnTo>
                    <a:pt x="96" y="222"/>
                  </a:lnTo>
                  <a:lnTo>
                    <a:pt x="99" y="226"/>
                  </a:lnTo>
                  <a:lnTo>
                    <a:pt x="101" y="231"/>
                  </a:lnTo>
                  <a:lnTo>
                    <a:pt x="103" y="237"/>
                  </a:lnTo>
                  <a:lnTo>
                    <a:pt x="106" y="251"/>
                  </a:lnTo>
                  <a:lnTo>
                    <a:pt x="106" y="265"/>
                  </a:lnTo>
                  <a:lnTo>
                    <a:pt x="106" y="272"/>
                  </a:lnTo>
                  <a:lnTo>
                    <a:pt x="103" y="279"/>
                  </a:lnTo>
                  <a:lnTo>
                    <a:pt x="100" y="286"/>
                  </a:lnTo>
                  <a:lnTo>
                    <a:pt x="96" y="293"/>
                  </a:lnTo>
                  <a:lnTo>
                    <a:pt x="93" y="301"/>
                  </a:lnTo>
                  <a:lnTo>
                    <a:pt x="89" y="307"/>
                  </a:lnTo>
                  <a:lnTo>
                    <a:pt x="87" y="314"/>
                  </a:lnTo>
                  <a:lnTo>
                    <a:pt x="86" y="321"/>
                  </a:lnTo>
                  <a:lnTo>
                    <a:pt x="88" y="330"/>
                  </a:lnTo>
                  <a:lnTo>
                    <a:pt x="91" y="343"/>
                  </a:lnTo>
                  <a:lnTo>
                    <a:pt x="98" y="359"/>
                  </a:lnTo>
                  <a:lnTo>
                    <a:pt x="107" y="374"/>
                  </a:lnTo>
                  <a:lnTo>
                    <a:pt x="112" y="382"/>
                  </a:lnTo>
                  <a:lnTo>
                    <a:pt x="117" y="389"/>
                  </a:lnTo>
                  <a:lnTo>
                    <a:pt x="122" y="395"/>
                  </a:lnTo>
                  <a:lnTo>
                    <a:pt x="129" y="401"/>
                  </a:lnTo>
                  <a:lnTo>
                    <a:pt x="134" y="406"/>
                  </a:lnTo>
                  <a:lnTo>
                    <a:pt x="141" y="411"/>
                  </a:lnTo>
                  <a:lnTo>
                    <a:pt x="146" y="413"/>
                  </a:lnTo>
                  <a:lnTo>
                    <a:pt x="153" y="414"/>
                  </a:lnTo>
                  <a:lnTo>
                    <a:pt x="174" y="410"/>
                  </a:lnTo>
                  <a:lnTo>
                    <a:pt x="215" y="398"/>
                  </a:lnTo>
                  <a:lnTo>
                    <a:pt x="236" y="392"/>
                  </a:lnTo>
                  <a:lnTo>
                    <a:pt x="255" y="385"/>
                  </a:lnTo>
                  <a:lnTo>
                    <a:pt x="262" y="381"/>
                  </a:lnTo>
                  <a:lnTo>
                    <a:pt x="267" y="377"/>
                  </a:lnTo>
                  <a:lnTo>
                    <a:pt x="271" y="374"/>
                  </a:lnTo>
                  <a:lnTo>
                    <a:pt x="273" y="370"/>
                  </a:lnTo>
                  <a:lnTo>
                    <a:pt x="271" y="361"/>
                  </a:lnTo>
                  <a:lnTo>
                    <a:pt x="269" y="352"/>
                  </a:lnTo>
                  <a:lnTo>
                    <a:pt x="267" y="343"/>
                  </a:lnTo>
                  <a:lnTo>
                    <a:pt x="263" y="335"/>
                  </a:lnTo>
                  <a:lnTo>
                    <a:pt x="253" y="321"/>
                  </a:lnTo>
                  <a:lnTo>
                    <a:pt x="242" y="309"/>
                  </a:lnTo>
                  <a:lnTo>
                    <a:pt x="231" y="295"/>
                  </a:lnTo>
                  <a:lnTo>
                    <a:pt x="222" y="282"/>
                  </a:lnTo>
                  <a:lnTo>
                    <a:pt x="218" y="274"/>
                  </a:lnTo>
                  <a:lnTo>
                    <a:pt x="215" y="266"/>
                  </a:lnTo>
                  <a:lnTo>
                    <a:pt x="213" y="257"/>
                  </a:lnTo>
                  <a:lnTo>
                    <a:pt x="212" y="247"/>
                  </a:lnTo>
                  <a:lnTo>
                    <a:pt x="213" y="229"/>
                  </a:lnTo>
                  <a:lnTo>
                    <a:pt x="215" y="215"/>
                  </a:lnTo>
                  <a:lnTo>
                    <a:pt x="219" y="202"/>
                  </a:lnTo>
                  <a:lnTo>
                    <a:pt x="222" y="190"/>
                  </a:lnTo>
                  <a:lnTo>
                    <a:pt x="226" y="178"/>
                  </a:lnTo>
                  <a:lnTo>
                    <a:pt x="230" y="167"/>
                  </a:lnTo>
                  <a:lnTo>
                    <a:pt x="232" y="155"/>
                  </a:lnTo>
                  <a:lnTo>
                    <a:pt x="232" y="14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8" name="Group 164">
              <a:extLst>
                <a:ext uri="{FF2B5EF4-FFF2-40B4-BE49-F238E27FC236}">
                  <a16:creationId xmlns="" xmlns:a16="http://schemas.microsoft.com/office/drawing/2014/main" id="{41CD1801-731E-E340-962B-4E4F4D1DC086}"/>
                </a:ext>
              </a:extLst>
            </p:cNvPr>
            <p:cNvGrpSpPr>
              <a:grpSpLocks/>
            </p:cNvGrpSpPr>
            <p:nvPr>
              <p:custDataLst>
                <p:tags r:id="rId95"/>
              </p:custDataLst>
            </p:nvPr>
          </p:nvGrpSpPr>
          <p:grpSpPr bwMode="auto">
            <a:xfrm>
              <a:off x="2193925" y="3246438"/>
              <a:ext cx="323850" cy="401637"/>
              <a:chOff x="1486" y="2412"/>
              <a:chExt cx="244" cy="256"/>
            </a:xfrm>
          </p:grpSpPr>
          <p:sp>
            <p:nvSpPr>
              <p:cNvPr id="506" name="Freeform 165">
                <a:extLst>
                  <a:ext uri="{FF2B5EF4-FFF2-40B4-BE49-F238E27FC236}">
                    <a16:creationId xmlns="" xmlns:a16="http://schemas.microsoft.com/office/drawing/2014/main" id="{3B27B6EB-7D33-774A-AD16-FD66D90C3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9" y="2457"/>
                <a:ext cx="18" cy="7"/>
              </a:xfrm>
              <a:custGeom>
                <a:avLst/>
                <a:gdLst>
                  <a:gd name="T0" fmla="*/ 0 w 54"/>
                  <a:gd name="T1" fmla="*/ 0 h 22"/>
                  <a:gd name="T2" fmla="*/ 0 w 54"/>
                  <a:gd name="T3" fmla="*/ 18 h 22"/>
                  <a:gd name="T4" fmla="*/ 6 w 54"/>
                  <a:gd name="T5" fmla="*/ 20 h 22"/>
                  <a:gd name="T6" fmla="*/ 10 w 54"/>
                  <a:gd name="T7" fmla="*/ 21 h 22"/>
                  <a:gd name="T8" fmla="*/ 14 w 54"/>
                  <a:gd name="T9" fmla="*/ 22 h 22"/>
                  <a:gd name="T10" fmla="*/ 20 w 54"/>
                  <a:gd name="T11" fmla="*/ 22 h 22"/>
                  <a:gd name="T12" fmla="*/ 23 w 54"/>
                  <a:gd name="T13" fmla="*/ 22 h 22"/>
                  <a:gd name="T14" fmla="*/ 27 w 54"/>
                  <a:gd name="T15" fmla="*/ 21 h 22"/>
                  <a:gd name="T16" fmla="*/ 31 w 54"/>
                  <a:gd name="T17" fmla="*/ 20 h 22"/>
                  <a:gd name="T18" fmla="*/ 33 w 54"/>
                  <a:gd name="T19" fmla="*/ 18 h 22"/>
                  <a:gd name="T20" fmla="*/ 35 w 54"/>
                  <a:gd name="T21" fmla="*/ 16 h 22"/>
                  <a:gd name="T22" fmla="*/ 41 w 54"/>
                  <a:gd name="T23" fmla="*/ 12 h 22"/>
                  <a:gd name="T24" fmla="*/ 47 w 54"/>
                  <a:gd name="T25" fmla="*/ 8 h 22"/>
                  <a:gd name="T26" fmla="*/ 54 w 54"/>
                  <a:gd name="T27" fmla="*/ 6 h 22"/>
                  <a:gd name="T28" fmla="*/ 36 w 54"/>
                  <a:gd name="T29" fmla="*/ 5 h 22"/>
                  <a:gd name="T30" fmla="*/ 20 w 54"/>
                  <a:gd name="T31" fmla="*/ 3 h 22"/>
                  <a:gd name="T32" fmla="*/ 6 w 54"/>
                  <a:gd name="T33" fmla="*/ 1 h 22"/>
                  <a:gd name="T34" fmla="*/ 0 w 54"/>
                  <a:gd name="T35" fmla="*/ 0 h 2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4" h="22">
                    <a:moveTo>
                      <a:pt x="0" y="0"/>
                    </a:moveTo>
                    <a:lnTo>
                      <a:pt x="0" y="18"/>
                    </a:lnTo>
                    <a:lnTo>
                      <a:pt x="6" y="20"/>
                    </a:lnTo>
                    <a:lnTo>
                      <a:pt x="10" y="21"/>
                    </a:lnTo>
                    <a:lnTo>
                      <a:pt x="14" y="22"/>
                    </a:lnTo>
                    <a:lnTo>
                      <a:pt x="20" y="22"/>
                    </a:lnTo>
                    <a:lnTo>
                      <a:pt x="23" y="22"/>
                    </a:lnTo>
                    <a:lnTo>
                      <a:pt x="27" y="21"/>
                    </a:lnTo>
                    <a:lnTo>
                      <a:pt x="31" y="20"/>
                    </a:lnTo>
                    <a:lnTo>
                      <a:pt x="33" y="18"/>
                    </a:lnTo>
                    <a:lnTo>
                      <a:pt x="35" y="16"/>
                    </a:lnTo>
                    <a:lnTo>
                      <a:pt x="41" y="12"/>
                    </a:lnTo>
                    <a:lnTo>
                      <a:pt x="47" y="8"/>
                    </a:lnTo>
                    <a:lnTo>
                      <a:pt x="54" y="6"/>
                    </a:lnTo>
                    <a:lnTo>
                      <a:pt x="36" y="5"/>
                    </a:lnTo>
                    <a:lnTo>
                      <a:pt x="20" y="3"/>
                    </a:lnTo>
                    <a:lnTo>
                      <a:pt x="6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7" name="Freeform 166">
                <a:extLst>
                  <a:ext uri="{FF2B5EF4-FFF2-40B4-BE49-F238E27FC236}">
                    <a16:creationId xmlns="" xmlns:a16="http://schemas.microsoft.com/office/drawing/2014/main" id="{1FD01CC4-AC91-6245-8C56-E5661BFB32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" y="2412"/>
                <a:ext cx="2" cy="8"/>
              </a:xfrm>
              <a:custGeom>
                <a:avLst/>
                <a:gdLst>
                  <a:gd name="T0" fmla="*/ 6 w 6"/>
                  <a:gd name="T1" fmla="*/ 24 h 24"/>
                  <a:gd name="T2" fmla="*/ 6 w 6"/>
                  <a:gd name="T3" fmla="*/ 0 h 24"/>
                  <a:gd name="T4" fmla="*/ 4 w 6"/>
                  <a:gd name="T5" fmla="*/ 1 h 24"/>
                  <a:gd name="T6" fmla="*/ 1 w 6"/>
                  <a:gd name="T7" fmla="*/ 3 h 24"/>
                  <a:gd name="T8" fmla="*/ 0 w 6"/>
                  <a:gd name="T9" fmla="*/ 7 h 24"/>
                  <a:gd name="T10" fmla="*/ 0 w 6"/>
                  <a:gd name="T11" fmla="*/ 12 h 24"/>
                  <a:gd name="T12" fmla="*/ 0 w 6"/>
                  <a:gd name="T13" fmla="*/ 16 h 24"/>
                  <a:gd name="T14" fmla="*/ 1 w 6"/>
                  <a:gd name="T15" fmla="*/ 20 h 24"/>
                  <a:gd name="T16" fmla="*/ 4 w 6"/>
                  <a:gd name="T17" fmla="*/ 23 h 24"/>
                  <a:gd name="T18" fmla="*/ 6 w 6"/>
                  <a:gd name="T19" fmla="*/ 24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24">
                    <a:moveTo>
                      <a:pt x="6" y="24"/>
                    </a:moveTo>
                    <a:lnTo>
                      <a:pt x="6" y="0"/>
                    </a:lnTo>
                    <a:lnTo>
                      <a:pt x="4" y="1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1" y="20"/>
                    </a:lnTo>
                    <a:lnTo>
                      <a:pt x="4" y="23"/>
                    </a:lnTo>
                    <a:lnTo>
                      <a:pt x="6" y="2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" name="Freeform 167">
                <a:extLst>
                  <a:ext uri="{FF2B5EF4-FFF2-40B4-BE49-F238E27FC236}">
                    <a16:creationId xmlns="" xmlns:a16="http://schemas.microsoft.com/office/drawing/2014/main" id="{97DEDC00-6087-4243-A167-6A8FD2BD80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7" y="2438"/>
                <a:ext cx="8" cy="4"/>
              </a:xfrm>
              <a:custGeom>
                <a:avLst/>
                <a:gdLst>
                  <a:gd name="T0" fmla="*/ 0 w 27"/>
                  <a:gd name="T1" fmla="*/ 12 h 12"/>
                  <a:gd name="T2" fmla="*/ 27 w 27"/>
                  <a:gd name="T3" fmla="*/ 12 h 12"/>
                  <a:gd name="T4" fmla="*/ 14 w 27"/>
                  <a:gd name="T5" fmla="*/ 0 h 12"/>
                  <a:gd name="T6" fmla="*/ 0 w 27"/>
                  <a:gd name="T7" fmla="*/ 12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" h="12">
                    <a:moveTo>
                      <a:pt x="0" y="12"/>
                    </a:moveTo>
                    <a:lnTo>
                      <a:pt x="27" y="12"/>
                    </a:lnTo>
                    <a:lnTo>
                      <a:pt x="14" y="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" name="Freeform 168">
                <a:extLst>
                  <a:ext uri="{FF2B5EF4-FFF2-40B4-BE49-F238E27FC236}">
                    <a16:creationId xmlns="" xmlns:a16="http://schemas.microsoft.com/office/drawing/2014/main" id="{8CBEFD21-ACD9-BA49-8AEC-63D7D172F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6" y="2444"/>
                <a:ext cx="244" cy="224"/>
              </a:xfrm>
              <a:custGeom>
                <a:avLst/>
                <a:gdLst>
                  <a:gd name="T0" fmla="*/ 9 w 743"/>
                  <a:gd name="T1" fmla="*/ 208 h 672"/>
                  <a:gd name="T2" fmla="*/ 50 w 743"/>
                  <a:gd name="T3" fmla="*/ 266 h 672"/>
                  <a:gd name="T4" fmla="*/ 121 w 743"/>
                  <a:gd name="T5" fmla="*/ 294 h 672"/>
                  <a:gd name="T6" fmla="*/ 166 w 743"/>
                  <a:gd name="T7" fmla="*/ 316 h 672"/>
                  <a:gd name="T8" fmla="*/ 198 w 743"/>
                  <a:gd name="T9" fmla="*/ 346 h 672"/>
                  <a:gd name="T10" fmla="*/ 296 w 743"/>
                  <a:gd name="T11" fmla="*/ 379 h 672"/>
                  <a:gd name="T12" fmla="*/ 286 w 743"/>
                  <a:gd name="T13" fmla="*/ 420 h 672"/>
                  <a:gd name="T14" fmla="*/ 311 w 743"/>
                  <a:gd name="T15" fmla="*/ 513 h 672"/>
                  <a:gd name="T16" fmla="*/ 303 w 743"/>
                  <a:gd name="T17" fmla="*/ 535 h 672"/>
                  <a:gd name="T18" fmla="*/ 302 w 743"/>
                  <a:gd name="T19" fmla="*/ 566 h 672"/>
                  <a:gd name="T20" fmla="*/ 328 w 743"/>
                  <a:gd name="T21" fmla="*/ 617 h 672"/>
                  <a:gd name="T22" fmla="*/ 371 w 743"/>
                  <a:gd name="T23" fmla="*/ 659 h 672"/>
                  <a:gd name="T24" fmla="*/ 415 w 743"/>
                  <a:gd name="T25" fmla="*/ 671 h 672"/>
                  <a:gd name="T26" fmla="*/ 465 w 743"/>
                  <a:gd name="T27" fmla="*/ 653 h 672"/>
                  <a:gd name="T28" fmla="*/ 507 w 743"/>
                  <a:gd name="T29" fmla="*/ 619 h 672"/>
                  <a:gd name="T30" fmla="*/ 524 w 743"/>
                  <a:gd name="T31" fmla="*/ 586 h 672"/>
                  <a:gd name="T32" fmla="*/ 477 w 743"/>
                  <a:gd name="T33" fmla="*/ 469 h 672"/>
                  <a:gd name="T34" fmla="*/ 577 w 743"/>
                  <a:gd name="T35" fmla="*/ 500 h 672"/>
                  <a:gd name="T36" fmla="*/ 600 w 743"/>
                  <a:gd name="T37" fmla="*/ 477 h 672"/>
                  <a:gd name="T38" fmla="*/ 652 w 743"/>
                  <a:gd name="T39" fmla="*/ 445 h 672"/>
                  <a:gd name="T40" fmla="*/ 669 w 743"/>
                  <a:gd name="T41" fmla="*/ 441 h 672"/>
                  <a:gd name="T42" fmla="*/ 685 w 743"/>
                  <a:gd name="T43" fmla="*/ 435 h 672"/>
                  <a:gd name="T44" fmla="*/ 666 w 743"/>
                  <a:gd name="T45" fmla="*/ 327 h 672"/>
                  <a:gd name="T46" fmla="*/ 709 w 743"/>
                  <a:gd name="T47" fmla="*/ 294 h 672"/>
                  <a:gd name="T48" fmla="*/ 714 w 743"/>
                  <a:gd name="T49" fmla="*/ 253 h 672"/>
                  <a:gd name="T50" fmla="*/ 726 w 743"/>
                  <a:gd name="T51" fmla="*/ 235 h 672"/>
                  <a:gd name="T52" fmla="*/ 728 w 743"/>
                  <a:gd name="T53" fmla="*/ 213 h 672"/>
                  <a:gd name="T54" fmla="*/ 700 w 743"/>
                  <a:gd name="T55" fmla="*/ 196 h 672"/>
                  <a:gd name="T56" fmla="*/ 686 w 743"/>
                  <a:gd name="T57" fmla="*/ 168 h 672"/>
                  <a:gd name="T58" fmla="*/ 670 w 743"/>
                  <a:gd name="T59" fmla="*/ 145 h 672"/>
                  <a:gd name="T60" fmla="*/ 639 w 743"/>
                  <a:gd name="T61" fmla="*/ 152 h 672"/>
                  <a:gd name="T62" fmla="*/ 630 w 743"/>
                  <a:gd name="T63" fmla="*/ 134 h 672"/>
                  <a:gd name="T64" fmla="*/ 602 w 743"/>
                  <a:gd name="T65" fmla="*/ 115 h 672"/>
                  <a:gd name="T66" fmla="*/ 584 w 743"/>
                  <a:gd name="T67" fmla="*/ 97 h 672"/>
                  <a:gd name="T68" fmla="*/ 536 w 743"/>
                  <a:gd name="T69" fmla="*/ 75 h 672"/>
                  <a:gd name="T70" fmla="*/ 490 w 743"/>
                  <a:gd name="T71" fmla="*/ 87 h 672"/>
                  <a:gd name="T72" fmla="*/ 472 w 743"/>
                  <a:gd name="T73" fmla="*/ 101 h 672"/>
                  <a:gd name="T74" fmla="*/ 434 w 743"/>
                  <a:gd name="T75" fmla="*/ 116 h 672"/>
                  <a:gd name="T76" fmla="*/ 418 w 743"/>
                  <a:gd name="T77" fmla="*/ 104 h 672"/>
                  <a:gd name="T78" fmla="*/ 393 w 743"/>
                  <a:gd name="T79" fmla="*/ 102 h 672"/>
                  <a:gd name="T80" fmla="*/ 359 w 743"/>
                  <a:gd name="T81" fmla="*/ 83 h 672"/>
                  <a:gd name="T82" fmla="*/ 317 w 743"/>
                  <a:gd name="T83" fmla="*/ 85 h 672"/>
                  <a:gd name="T84" fmla="*/ 291 w 743"/>
                  <a:gd name="T85" fmla="*/ 92 h 672"/>
                  <a:gd name="T86" fmla="*/ 252 w 743"/>
                  <a:gd name="T87" fmla="*/ 93 h 672"/>
                  <a:gd name="T88" fmla="*/ 233 w 743"/>
                  <a:gd name="T89" fmla="*/ 52 h 672"/>
                  <a:gd name="T90" fmla="*/ 179 w 743"/>
                  <a:gd name="T91" fmla="*/ 22 h 672"/>
                  <a:gd name="T92" fmla="*/ 148 w 743"/>
                  <a:gd name="T93" fmla="*/ 10 h 672"/>
                  <a:gd name="T94" fmla="*/ 136 w 743"/>
                  <a:gd name="T95" fmla="*/ 46 h 672"/>
                  <a:gd name="T96" fmla="*/ 119 w 743"/>
                  <a:gd name="T97" fmla="*/ 69 h 672"/>
                  <a:gd name="T98" fmla="*/ 119 w 743"/>
                  <a:gd name="T99" fmla="*/ 137 h 672"/>
                  <a:gd name="T100" fmla="*/ 104 w 743"/>
                  <a:gd name="T101" fmla="*/ 194 h 672"/>
                  <a:gd name="T102" fmla="*/ 87 w 743"/>
                  <a:gd name="T103" fmla="*/ 190 h 672"/>
                  <a:gd name="T104" fmla="*/ 70 w 743"/>
                  <a:gd name="T105" fmla="*/ 184 h 672"/>
                  <a:gd name="T106" fmla="*/ 57 w 743"/>
                  <a:gd name="T107" fmla="*/ 169 h 672"/>
                  <a:gd name="T108" fmla="*/ 52 w 743"/>
                  <a:gd name="T109" fmla="*/ 119 h 672"/>
                  <a:gd name="T110" fmla="*/ 73 w 743"/>
                  <a:gd name="T111" fmla="*/ 61 h 672"/>
                  <a:gd name="T112" fmla="*/ 97 w 743"/>
                  <a:gd name="T113" fmla="*/ 15 h 672"/>
                  <a:gd name="T114" fmla="*/ 52 w 743"/>
                  <a:gd name="T115" fmla="*/ 30 h 672"/>
                  <a:gd name="T116" fmla="*/ 16 w 743"/>
                  <a:gd name="T117" fmla="*/ 70 h 672"/>
                  <a:gd name="T118" fmla="*/ 1 w 743"/>
                  <a:gd name="T119" fmla="*/ 120 h 67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743" h="672">
                    <a:moveTo>
                      <a:pt x="0" y="143"/>
                    </a:moveTo>
                    <a:lnTo>
                      <a:pt x="0" y="160"/>
                    </a:lnTo>
                    <a:lnTo>
                      <a:pt x="2" y="177"/>
                    </a:lnTo>
                    <a:lnTo>
                      <a:pt x="5" y="194"/>
                    </a:lnTo>
                    <a:lnTo>
                      <a:pt x="9" y="208"/>
                    </a:lnTo>
                    <a:lnTo>
                      <a:pt x="15" y="222"/>
                    </a:lnTo>
                    <a:lnTo>
                      <a:pt x="22" y="235"/>
                    </a:lnTo>
                    <a:lnTo>
                      <a:pt x="29" y="246"/>
                    </a:lnTo>
                    <a:lnTo>
                      <a:pt x="39" y="257"/>
                    </a:lnTo>
                    <a:lnTo>
                      <a:pt x="50" y="266"/>
                    </a:lnTo>
                    <a:lnTo>
                      <a:pt x="61" y="274"/>
                    </a:lnTo>
                    <a:lnTo>
                      <a:pt x="74" y="280"/>
                    </a:lnTo>
                    <a:lnTo>
                      <a:pt x="89" y="286"/>
                    </a:lnTo>
                    <a:lnTo>
                      <a:pt x="104" y="291"/>
                    </a:lnTo>
                    <a:lnTo>
                      <a:pt x="121" y="294"/>
                    </a:lnTo>
                    <a:lnTo>
                      <a:pt x="139" y="296"/>
                    </a:lnTo>
                    <a:lnTo>
                      <a:pt x="159" y="297"/>
                    </a:lnTo>
                    <a:lnTo>
                      <a:pt x="160" y="302"/>
                    </a:lnTo>
                    <a:lnTo>
                      <a:pt x="162" y="309"/>
                    </a:lnTo>
                    <a:lnTo>
                      <a:pt x="166" y="316"/>
                    </a:lnTo>
                    <a:lnTo>
                      <a:pt x="171" y="323"/>
                    </a:lnTo>
                    <a:lnTo>
                      <a:pt x="177" y="331"/>
                    </a:lnTo>
                    <a:lnTo>
                      <a:pt x="184" y="337"/>
                    </a:lnTo>
                    <a:lnTo>
                      <a:pt x="191" y="342"/>
                    </a:lnTo>
                    <a:lnTo>
                      <a:pt x="198" y="346"/>
                    </a:lnTo>
                    <a:lnTo>
                      <a:pt x="311" y="346"/>
                    </a:lnTo>
                    <a:lnTo>
                      <a:pt x="308" y="357"/>
                    </a:lnTo>
                    <a:lnTo>
                      <a:pt x="305" y="365"/>
                    </a:lnTo>
                    <a:lnTo>
                      <a:pt x="300" y="372"/>
                    </a:lnTo>
                    <a:lnTo>
                      <a:pt x="296" y="379"/>
                    </a:lnTo>
                    <a:lnTo>
                      <a:pt x="292" y="385"/>
                    </a:lnTo>
                    <a:lnTo>
                      <a:pt x="288" y="391"/>
                    </a:lnTo>
                    <a:lnTo>
                      <a:pt x="286" y="399"/>
                    </a:lnTo>
                    <a:lnTo>
                      <a:pt x="285" y="408"/>
                    </a:lnTo>
                    <a:lnTo>
                      <a:pt x="286" y="420"/>
                    </a:lnTo>
                    <a:lnTo>
                      <a:pt x="289" y="435"/>
                    </a:lnTo>
                    <a:lnTo>
                      <a:pt x="293" y="451"/>
                    </a:lnTo>
                    <a:lnTo>
                      <a:pt x="298" y="467"/>
                    </a:lnTo>
                    <a:lnTo>
                      <a:pt x="307" y="495"/>
                    </a:lnTo>
                    <a:lnTo>
                      <a:pt x="311" y="513"/>
                    </a:lnTo>
                    <a:lnTo>
                      <a:pt x="310" y="517"/>
                    </a:lnTo>
                    <a:lnTo>
                      <a:pt x="309" y="522"/>
                    </a:lnTo>
                    <a:lnTo>
                      <a:pt x="307" y="526"/>
                    </a:lnTo>
                    <a:lnTo>
                      <a:pt x="305" y="531"/>
                    </a:lnTo>
                    <a:lnTo>
                      <a:pt x="303" y="535"/>
                    </a:lnTo>
                    <a:lnTo>
                      <a:pt x="300" y="540"/>
                    </a:lnTo>
                    <a:lnTo>
                      <a:pt x="298" y="544"/>
                    </a:lnTo>
                    <a:lnTo>
                      <a:pt x="298" y="549"/>
                    </a:lnTo>
                    <a:lnTo>
                      <a:pt x="299" y="557"/>
                    </a:lnTo>
                    <a:lnTo>
                      <a:pt x="302" y="566"/>
                    </a:lnTo>
                    <a:lnTo>
                      <a:pt x="305" y="577"/>
                    </a:lnTo>
                    <a:lnTo>
                      <a:pt x="309" y="587"/>
                    </a:lnTo>
                    <a:lnTo>
                      <a:pt x="315" y="597"/>
                    </a:lnTo>
                    <a:lnTo>
                      <a:pt x="321" y="607"/>
                    </a:lnTo>
                    <a:lnTo>
                      <a:pt x="328" y="617"/>
                    </a:lnTo>
                    <a:lnTo>
                      <a:pt x="337" y="627"/>
                    </a:lnTo>
                    <a:lnTo>
                      <a:pt x="344" y="637"/>
                    </a:lnTo>
                    <a:lnTo>
                      <a:pt x="353" y="645"/>
                    </a:lnTo>
                    <a:lnTo>
                      <a:pt x="362" y="653"/>
                    </a:lnTo>
                    <a:lnTo>
                      <a:pt x="371" y="659"/>
                    </a:lnTo>
                    <a:lnTo>
                      <a:pt x="379" y="664"/>
                    </a:lnTo>
                    <a:lnTo>
                      <a:pt x="388" y="669"/>
                    </a:lnTo>
                    <a:lnTo>
                      <a:pt x="397" y="671"/>
                    </a:lnTo>
                    <a:lnTo>
                      <a:pt x="405" y="672"/>
                    </a:lnTo>
                    <a:lnTo>
                      <a:pt x="415" y="671"/>
                    </a:lnTo>
                    <a:lnTo>
                      <a:pt x="424" y="670"/>
                    </a:lnTo>
                    <a:lnTo>
                      <a:pt x="435" y="667"/>
                    </a:lnTo>
                    <a:lnTo>
                      <a:pt x="445" y="663"/>
                    </a:lnTo>
                    <a:lnTo>
                      <a:pt x="455" y="658"/>
                    </a:lnTo>
                    <a:lnTo>
                      <a:pt x="465" y="653"/>
                    </a:lnTo>
                    <a:lnTo>
                      <a:pt x="475" y="647"/>
                    </a:lnTo>
                    <a:lnTo>
                      <a:pt x="484" y="641"/>
                    </a:lnTo>
                    <a:lnTo>
                      <a:pt x="493" y="634"/>
                    </a:lnTo>
                    <a:lnTo>
                      <a:pt x="500" y="627"/>
                    </a:lnTo>
                    <a:lnTo>
                      <a:pt x="507" y="619"/>
                    </a:lnTo>
                    <a:lnTo>
                      <a:pt x="512" y="612"/>
                    </a:lnTo>
                    <a:lnTo>
                      <a:pt x="518" y="605"/>
                    </a:lnTo>
                    <a:lnTo>
                      <a:pt x="521" y="599"/>
                    </a:lnTo>
                    <a:lnTo>
                      <a:pt x="523" y="592"/>
                    </a:lnTo>
                    <a:lnTo>
                      <a:pt x="524" y="586"/>
                    </a:lnTo>
                    <a:lnTo>
                      <a:pt x="518" y="574"/>
                    </a:lnTo>
                    <a:lnTo>
                      <a:pt x="504" y="551"/>
                    </a:lnTo>
                    <a:lnTo>
                      <a:pt x="487" y="528"/>
                    </a:lnTo>
                    <a:lnTo>
                      <a:pt x="477" y="513"/>
                    </a:lnTo>
                    <a:lnTo>
                      <a:pt x="477" y="469"/>
                    </a:lnTo>
                    <a:lnTo>
                      <a:pt x="504" y="469"/>
                    </a:lnTo>
                    <a:lnTo>
                      <a:pt x="518" y="476"/>
                    </a:lnTo>
                    <a:lnTo>
                      <a:pt x="541" y="484"/>
                    </a:lnTo>
                    <a:lnTo>
                      <a:pt x="564" y="493"/>
                    </a:lnTo>
                    <a:lnTo>
                      <a:pt x="577" y="500"/>
                    </a:lnTo>
                    <a:lnTo>
                      <a:pt x="578" y="496"/>
                    </a:lnTo>
                    <a:lnTo>
                      <a:pt x="580" y="493"/>
                    </a:lnTo>
                    <a:lnTo>
                      <a:pt x="584" y="489"/>
                    </a:lnTo>
                    <a:lnTo>
                      <a:pt x="589" y="485"/>
                    </a:lnTo>
                    <a:lnTo>
                      <a:pt x="600" y="477"/>
                    </a:lnTo>
                    <a:lnTo>
                      <a:pt x="614" y="469"/>
                    </a:lnTo>
                    <a:lnTo>
                      <a:pt x="629" y="461"/>
                    </a:lnTo>
                    <a:lnTo>
                      <a:pt x="642" y="453"/>
                    </a:lnTo>
                    <a:lnTo>
                      <a:pt x="647" y="449"/>
                    </a:lnTo>
                    <a:lnTo>
                      <a:pt x="652" y="445"/>
                    </a:lnTo>
                    <a:lnTo>
                      <a:pt x="655" y="442"/>
                    </a:lnTo>
                    <a:lnTo>
                      <a:pt x="657" y="438"/>
                    </a:lnTo>
                    <a:lnTo>
                      <a:pt x="662" y="440"/>
                    </a:lnTo>
                    <a:lnTo>
                      <a:pt x="666" y="441"/>
                    </a:lnTo>
                    <a:lnTo>
                      <a:pt x="669" y="441"/>
                    </a:lnTo>
                    <a:lnTo>
                      <a:pt x="674" y="441"/>
                    </a:lnTo>
                    <a:lnTo>
                      <a:pt x="677" y="440"/>
                    </a:lnTo>
                    <a:lnTo>
                      <a:pt x="679" y="439"/>
                    </a:lnTo>
                    <a:lnTo>
                      <a:pt x="681" y="437"/>
                    </a:lnTo>
                    <a:lnTo>
                      <a:pt x="685" y="435"/>
                    </a:lnTo>
                    <a:lnTo>
                      <a:pt x="691" y="424"/>
                    </a:lnTo>
                    <a:lnTo>
                      <a:pt x="697" y="414"/>
                    </a:lnTo>
                    <a:lnTo>
                      <a:pt x="657" y="339"/>
                    </a:lnTo>
                    <a:lnTo>
                      <a:pt x="661" y="334"/>
                    </a:lnTo>
                    <a:lnTo>
                      <a:pt x="666" y="327"/>
                    </a:lnTo>
                    <a:lnTo>
                      <a:pt x="674" y="320"/>
                    </a:lnTo>
                    <a:lnTo>
                      <a:pt x="681" y="313"/>
                    </a:lnTo>
                    <a:lnTo>
                      <a:pt x="690" y="306"/>
                    </a:lnTo>
                    <a:lnTo>
                      <a:pt x="700" y="299"/>
                    </a:lnTo>
                    <a:lnTo>
                      <a:pt x="709" y="294"/>
                    </a:lnTo>
                    <a:lnTo>
                      <a:pt x="717" y="291"/>
                    </a:lnTo>
                    <a:lnTo>
                      <a:pt x="715" y="275"/>
                    </a:lnTo>
                    <a:lnTo>
                      <a:pt x="714" y="263"/>
                    </a:lnTo>
                    <a:lnTo>
                      <a:pt x="713" y="258"/>
                    </a:lnTo>
                    <a:lnTo>
                      <a:pt x="714" y="253"/>
                    </a:lnTo>
                    <a:lnTo>
                      <a:pt x="714" y="248"/>
                    </a:lnTo>
                    <a:lnTo>
                      <a:pt x="717" y="241"/>
                    </a:lnTo>
                    <a:lnTo>
                      <a:pt x="720" y="241"/>
                    </a:lnTo>
                    <a:lnTo>
                      <a:pt x="723" y="239"/>
                    </a:lnTo>
                    <a:lnTo>
                      <a:pt x="726" y="235"/>
                    </a:lnTo>
                    <a:lnTo>
                      <a:pt x="730" y="231"/>
                    </a:lnTo>
                    <a:lnTo>
                      <a:pt x="737" y="223"/>
                    </a:lnTo>
                    <a:lnTo>
                      <a:pt x="743" y="216"/>
                    </a:lnTo>
                    <a:lnTo>
                      <a:pt x="735" y="215"/>
                    </a:lnTo>
                    <a:lnTo>
                      <a:pt x="728" y="213"/>
                    </a:lnTo>
                    <a:lnTo>
                      <a:pt x="721" y="210"/>
                    </a:lnTo>
                    <a:lnTo>
                      <a:pt x="714" y="207"/>
                    </a:lnTo>
                    <a:lnTo>
                      <a:pt x="709" y="204"/>
                    </a:lnTo>
                    <a:lnTo>
                      <a:pt x="703" y="200"/>
                    </a:lnTo>
                    <a:lnTo>
                      <a:pt x="700" y="196"/>
                    </a:lnTo>
                    <a:lnTo>
                      <a:pt x="696" y="191"/>
                    </a:lnTo>
                    <a:lnTo>
                      <a:pt x="692" y="186"/>
                    </a:lnTo>
                    <a:lnTo>
                      <a:pt x="690" y="181"/>
                    </a:lnTo>
                    <a:lnTo>
                      <a:pt x="688" y="174"/>
                    </a:lnTo>
                    <a:lnTo>
                      <a:pt x="686" y="168"/>
                    </a:lnTo>
                    <a:lnTo>
                      <a:pt x="684" y="156"/>
                    </a:lnTo>
                    <a:lnTo>
                      <a:pt x="684" y="143"/>
                    </a:lnTo>
                    <a:lnTo>
                      <a:pt x="679" y="143"/>
                    </a:lnTo>
                    <a:lnTo>
                      <a:pt x="675" y="144"/>
                    </a:lnTo>
                    <a:lnTo>
                      <a:pt x="670" y="145"/>
                    </a:lnTo>
                    <a:lnTo>
                      <a:pt x="667" y="146"/>
                    </a:lnTo>
                    <a:lnTo>
                      <a:pt x="662" y="150"/>
                    </a:lnTo>
                    <a:lnTo>
                      <a:pt x="657" y="155"/>
                    </a:lnTo>
                    <a:lnTo>
                      <a:pt x="646" y="154"/>
                    </a:lnTo>
                    <a:lnTo>
                      <a:pt x="639" y="152"/>
                    </a:lnTo>
                    <a:lnTo>
                      <a:pt x="636" y="150"/>
                    </a:lnTo>
                    <a:lnTo>
                      <a:pt x="634" y="148"/>
                    </a:lnTo>
                    <a:lnTo>
                      <a:pt x="632" y="146"/>
                    </a:lnTo>
                    <a:lnTo>
                      <a:pt x="631" y="144"/>
                    </a:lnTo>
                    <a:lnTo>
                      <a:pt x="630" y="134"/>
                    </a:lnTo>
                    <a:lnTo>
                      <a:pt x="630" y="124"/>
                    </a:lnTo>
                    <a:lnTo>
                      <a:pt x="624" y="124"/>
                    </a:lnTo>
                    <a:lnTo>
                      <a:pt x="618" y="121"/>
                    </a:lnTo>
                    <a:lnTo>
                      <a:pt x="610" y="119"/>
                    </a:lnTo>
                    <a:lnTo>
                      <a:pt x="602" y="115"/>
                    </a:lnTo>
                    <a:lnTo>
                      <a:pt x="595" y="111"/>
                    </a:lnTo>
                    <a:lnTo>
                      <a:pt x="589" y="106"/>
                    </a:lnTo>
                    <a:lnTo>
                      <a:pt x="587" y="103"/>
                    </a:lnTo>
                    <a:lnTo>
                      <a:pt x="585" y="100"/>
                    </a:lnTo>
                    <a:lnTo>
                      <a:pt x="584" y="97"/>
                    </a:lnTo>
                    <a:lnTo>
                      <a:pt x="584" y="93"/>
                    </a:lnTo>
                    <a:lnTo>
                      <a:pt x="587" y="83"/>
                    </a:lnTo>
                    <a:lnTo>
                      <a:pt x="590" y="69"/>
                    </a:lnTo>
                    <a:lnTo>
                      <a:pt x="544" y="69"/>
                    </a:lnTo>
                    <a:lnTo>
                      <a:pt x="536" y="75"/>
                    </a:lnTo>
                    <a:lnTo>
                      <a:pt x="530" y="80"/>
                    </a:lnTo>
                    <a:lnTo>
                      <a:pt x="523" y="83"/>
                    </a:lnTo>
                    <a:lnTo>
                      <a:pt x="518" y="85"/>
                    </a:lnTo>
                    <a:lnTo>
                      <a:pt x="505" y="87"/>
                    </a:lnTo>
                    <a:lnTo>
                      <a:pt x="490" y="87"/>
                    </a:lnTo>
                    <a:lnTo>
                      <a:pt x="485" y="88"/>
                    </a:lnTo>
                    <a:lnTo>
                      <a:pt x="478" y="92"/>
                    </a:lnTo>
                    <a:lnTo>
                      <a:pt x="475" y="94"/>
                    </a:lnTo>
                    <a:lnTo>
                      <a:pt x="473" y="97"/>
                    </a:lnTo>
                    <a:lnTo>
                      <a:pt x="472" y="101"/>
                    </a:lnTo>
                    <a:lnTo>
                      <a:pt x="471" y="105"/>
                    </a:lnTo>
                    <a:lnTo>
                      <a:pt x="457" y="111"/>
                    </a:lnTo>
                    <a:lnTo>
                      <a:pt x="444" y="117"/>
                    </a:lnTo>
                    <a:lnTo>
                      <a:pt x="439" y="117"/>
                    </a:lnTo>
                    <a:lnTo>
                      <a:pt x="434" y="116"/>
                    </a:lnTo>
                    <a:lnTo>
                      <a:pt x="430" y="115"/>
                    </a:lnTo>
                    <a:lnTo>
                      <a:pt x="426" y="113"/>
                    </a:lnTo>
                    <a:lnTo>
                      <a:pt x="422" y="110"/>
                    </a:lnTo>
                    <a:lnTo>
                      <a:pt x="420" y="107"/>
                    </a:lnTo>
                    <a:lnTo>
                      <a:pt x="418" y="104"/>
                    </a:lnTo>
                    <a:lnTo>
                      <a:pt x="418" y="99"/>
                    </a:lnTo>
                    <a:lnTo>
                      <a:pt x="410" y="103"/>
                    </a:lnTo>
                    <a:lnTo>
                      <a:pt x="404" y="104"/>
                    </a:lnTo>
                    <a:lnTo>
                      <a:pt x="398" y="104"/>
                    </a:lnTo>
                    <a:lnTo>
                      <a:pt x="393" y="102"/>
                    </a:lnTo>
                    <a:lnTo>
                      <a:pt x="388" y="98"/>
                    </a:lnTo>
                    <a:lnTo>
                      <a:pt x="384" y="93"/>
                    </a:lnTo>
                    <a:lnTo>
                      <a:pt x="381" y="88"/>
                    </a:lnTo>
                    <a:lnTo>
                      <a:pt x="378" y="81"/>
                    </a:lnTo>
                    <a:lnTo>
                      <a:pt x="359" y="83"/>
                    </a:lnTo>
                    <a:lnTo>
                      <a:pt x="340" y="86"/>
                    </a:lnTo>
                    <a:lnTo>
                      <a:pt x="331" y="86"/>
                    </a:lnTo>
                    <a:lnTo>
                      <a:pt x="323" y="86"/>
                    </a:lnTo>
                    <a:lnTo>
                      <a:pt x="320" y="86"/>
                    </a:lnTo>
                    <a:lnTo>
                      <a:pt x="317" y="85"/>
                    </a:lnTo>
                    <a:lnTo>
                      <a:pt x="314" y="83"/>
                    </a:lnTo>
                    <a:lnTo>
                      <a:pt x="311" y="81"/>
                    </a:lnTo>
                    <a:lnTo>
                      <a:pt x="305" y="86"/>
                    </a:lnTo>
                    <a:lnTo>
                      <a:pt x="298" y="89"/>
                    </a:lnTo>
                    <a:lnTo>
                      <a:pt x="291" y="92"/>
                    </a:lnTo>
                    <a:lnTo>
                      <a:pt x="285" y="93"/>
                    </a:lnTo>
                    <a:lnTo>
                      <a:pt x="275" y="93"/>
                    </a:lnTo>
                    <a:lnTo>
                      <a:pt x="265" y="93"/>
                    </a:lnTo>
                    <a:lnTo>
                      <a:pt x="258" y="93"/>
                    </a:lnTo>
                    <a:lnTo>
                      <a:pt x="252" y="93"/>
                    </a:lnTo>
                    <a:lnTo>
                      <a:pt x="251" y="83"/>
                    </a:lnTo>
                    <a:lnTo>
                      <a:pt x="249" y="73"/>
                    </a:lnTo>
                    <a:lnTo>
                      <a:pt x="244" y="65"/>
                    </a:lnTo>
                    <a:lnTo>
                      <a:pt x="240" y="58"/>
                    </a:lnTo>
                    <a:lnTo>
                      <a:pt x="233" y="52"/>
                    </a:lnTo>
                    <a:lnTo>
                      <a:pt x="227" y="47"/>
                    </a:lnTo>
                    <a:lnTo>
                      <a:pt x="219" y="42"/>
                    </a:lnTo>
                    <a:lnTo>
                      <a:pt x="211" y="38"/>
                    </a:lnTo>
                    <a:lnTo>
                      <a:pt x="195" y="30"/>
                    </a:lnTo>
                    <a:lnTo>
                      <a:pt x="179" y="22"/>
                    </a:lnTo>
                    <a:lnTo>
                      <a:pt x="171" y="18"/>
                    </a:lnTo>
                    <a:lnTo>
                      <a:pt x="164" y="13"/>
                    </a:lnTo>
                    <a:lnTo>
                      <a:pt x="158" y="7"/>
                    </a:lnTo>
                    <a:lnTo>
                      <a:pt x="152" y="0"/>
                    </a:lnTo>
                    <a:lnTo>
                      <a:pt x="148" y="10"/>
                    </a:lnTo>
                    <a:lnTo>
                      <a:pt x="146" y="20"/>
                    </a:lnTo>
                    <a:lnTo>
                      <a:pt x="146" y="31"/>
                    </a:lnTo>
                    <a:lnTo>
                      <a:pt x="146" y="44"/>
                    </a:lnTo>
                    <a:lnTo>
                      <a:pt x="140" y="44"/>
                    </a:lnTo>
                    <a:lnTo>
                      <a:pt x="136" y="46"/>
                    </a:lnTo>
                    <a:lnTo>
                      <a:pt x="131" y="49"/>
                    </a:lnTo>
                    <a:lnTo>
                      <a:pt x="127" y="52"/>
                    </a:lnTo>
                    <a:lnTo>
                      <a:pt x="124" y="57"/>
                    </a:lnTo>
                    <a:lnTo>
                      <a:pt x="121" y="62"/>
                    </a:lnTo>
                    <a:lnTo>
                      <a:pt x="119" y="69"/>
                    </a:lnTo>
                    <a:lnTo>
                      <a:pt x="119" y="75"/>
                    </a:lnTo>
                    <a:lnTo>
                      <a:pt x="119" y="96"/>
                    </a:lnTo>
                    <a:lnTo>
                      <a:pt x="119" y="108"/>
                    </a:lnTo>
                    <a:lnTo>
                      <a:pt x="119" y="118"/>
                    </a:lnTo>
                    <a:lnTo>
                      <a:pt x="119" y="137"/>
                    </a:lnTo>
                    <a:lnTo>
                      <a:pt x="116" y="150"/>
                    </a:lnTo>
                    <a:lnTo>
                      <a:pt x="109" y="169"/>
                    </a:lnTo>
                    <a:lnTo>
                      <a:pt x="107" y="180"/>
                    </a:lnTo>
                    <a:lnTo>
                      <a:pt x="105" y="188"/>
                    </a:lnTo>
                    <a:lnTo>
                      <a:pt x="104" y="194"/>
                    </a:lnTo>
                    <a:lnTo>
                      <a:pt x="105" y="198"/>
                    </a:lnTo>
                    <a:lnTo>
                      <a:pt x="99" y="197"/>
                    </a:lnTo>
                    <a:lnTo>
                      <a:pt x="93" y="194"/>
                    </a:lnTo>
                    <a:lnTo>
                      <a:pt x="90" y="193"/>
                    </a:lnTo>
                    <a:lnTo>
                      <a:pt x="87" y="190"/>
                    </a:lnTo>
                    <a:lnTo>
                      <a:pt x="86" y="188"/>
                    </a:lnTo>
                    <a:lnTo>
                      <a:pt x="85" y="186"/>
                    </a:lnTo>
                    <a:lnTo>
                      <a:pt x="80" y="186"/>
                    </a:lnTo>
                    <a:lnTo>
                      <a:pt x="74" y="185"/>
                    </a:lnTo>
                    <a:lnTo>
                      <a:pt x="70" y="184"/>
                    </a:lnTo>
                    <a:lnTo>
                      <a:pt x="67" y="182"/>
                    </a:lnTo>
                    <a:lnTo>
                      <a:pt x="63" y="179"/>
                    </a:lnTo>
                    <a:lnTo>
                      <a:pt x="60" y="176"/>
                    </a:lnTo>
                    <a:lnTo>
                      <a:pt x="58" y="173"/>
                    </a:lnTo>
                    <a:lnTo>
                      <a:pt x="57" y="169"/>
                    </a:lnTo>
                    <a:lnTo>
                      <a:pt x="54" y="161"/>
                    </a:lnTo>
                    <a:lnTo>
                      <a:pt x="52" y="152"/>
                    </a:lnTo>
                    <a:lnTo>
                      <a:pt x="52" y="142"/>
                    </a:lnTo>
                    <a:lnTo>
                      <a:pt x="52" y="131"/>
                    </a:lnTo>
                    <a:lnTo>
                      <a:pt x="52" y="119"/>
                    </a:lnTo>
                    <a:lnTo>
                      <a:pt x="54" y="109"/>
                    </a:lnTo>
                    <a:lnTo>
                      <a:pt x="56" y="100"/>
                    </a:lnTo>
                    <a:lnTo>
                      <a:pt x="59" y="91"/>
                    </a:lnTo>
                    <a:lnTo>
                      <a:pt x="65" y="76"/>
                    </a:lnTo>
                    <a:lnTo>
                      <a:pt x="73" y="61"/>
                    </a:lnTo>
                    <a:lnTo>
                      <a:pt x="81" y="49"/>
                    </a:lnTo>
                    <a:lnTo>
                      <a:pt x="89" y="36"/>
                    </a:lnTo>
                    <a:lnTo>
                      <a:pt x="92" y="29"/>
                    </a:lnTo>
                    <a:lnTo>
                      <a:pt x="95" y="22"/>
                    </a:lnTo>
                    <a:lnTo>
                      <a:pt x="97" y="15"/>
                    </a:lnTo>
                    <a:lnTo>
                      <a:pt x="98" y="7"/>
                    </a:lnTo>
                    <a:lnTo>
                      <a:pt x="85" y="12"/>
                    </a:lnTo>
                    <a:lnTo>
                      <a:pt x="73" y="18"/>
                    </a:lnTo>
                    <a:lnTo>
                      <a:pt x="62" y="24"/>
                    </a:lnTo>
                    <a:lnTo>
                      <a:pt x="52" y="30"/>
                    </a:lnTo>
                    <a:lnTo>
                      <a:pt x="43" y="37"/>
                    </a:lnTo>
                    <a:lnTo>
                      <a:pt x="35" y="44"/>
                    </a:lnTo>
                    <a:lnTo>
                      <a:pt x="28" y="52"/>
                    </a:lnTo>
                    <a:lnTo>
                      <a:pt x="22" y="60"/>
                    </a:lnTo>
                    <a:lnTo>
                      <a:pt x="16" y="70"/>
                    </a:lnTo>
                    <a:lnTo>
                      <a:pt x="12" y="79"/>
                    </a:lnTo>
                    <a:lnTo>
                      <a:pt x="7" y="89"/>
                    </a:lnTo>
                    <a:lnTo>
                      <a:pt x="4" y="99"/>
                    </a:lnTo>
                    <a:lnTo>
                      <a:pt x="2" y="109"/>
                    </a:lnTo>
                    <a:lnTo>
                      <a:pt x="1" y="120"/>
                    </a:lnTo>
                    <a:lnTo>
                      <a:pt x="0" y="131"/>
                    </a:lnTo>
                    <a:lnTo>
                      <a:pt x="0" y="14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9" name="Freeform 169">
              <a:extLst>
                <a:ext uri="{FF2B5EF4-FFF2-40B4-BE49-F238E27FC236}">
                  <a16:creationId xmlns="" xmlns:a16="http://schemas.microsoft.com/office/drawing/2014/main" id="{421660A7-AB8C-104D-852D-30B1EE4D77EA}"/>
                </a:ext>
              </a:extLst>
            </p:cNvPr>
            <p:cNvSpPr>
              <a:spLocks/>
            </p:cNvSpPr>
            <p:nvPr>
              <p:custDataLst>
                <p:tags r:id="rId96"/>
              </p:custDataLst>
            </p:nvPr>
          </p:nvSpPr>
          <p:spPr bwMode="auto">
            <a:xfrm>
              <a:off x="7215188" y="4786313"/>
              <a:ext cx="31750" cy="11112"/>
            </a:xfrm>
            <a:custGeom>
              <a:avLst/>
              <a:gdLst>
                <a:gd name="T0" fmla="*/ 0 w 79"/>
                <a:gd name="T1" fmla="*/ 23 h 23"/>
                <a:gd name="T2" fmla="*/ 22 w 79"/>
                <a:gd name="T3" fmla="*/ 13 h 23"/>
                <a:gd name="T4" fmla="*/ 45 w 79"/>
                <a:gd name="T5" fmla="*/ 4 h 23"/>
                <a:gd name="T6" fmla="*/ 56 w 79"/>
                <a:gd name="T7" fmla="*/ 1 h 23"/>
                <a:gd name="T8" fmla="*/ 65 w 79"/>
                <a:gd name="T9" fmla="*/ 0 h 23"/>
                <a:gd name="T10" fmla="*/ 69 w 79"/>
                <a:gd name="T11" fmla="*/ 0 h 23"/>
                <a:gd name="T12" fmla="*/ 74 w 79"/>
                <a:gd name="T13" fmla="*/ 1 h 23"/>
                <a:gd name="T14" fmla="*/ 77 w 79"/>
                <a:gd name="T15" fmla="*/ 2 h 23"/>
                <a:gd name="T16" fmla="*/ 79 w 79"/>
                <a:gd name="T17" fmla="*/ 4 h 23"/>
                <a:gd name="T18" fmla="*/ 77 w 79"/>
                <a:gd name="T19" fmla="*/ 8 h 23"/>
                <a:gd name="T20" fmla="*/ 75 w 79"/>
                <a:gd name="T21" fmla="*/ 13 h 23"/>
                <a:gd name="T22" fmla="*/ 72 w 79"/>
                <a:gd name="T23" fmla="*/ 16 h 23"/>
                <a:gd name="T24" fmla="*/ 68 w 79"/>
                <a:gd name="T25" fmla="*/ 19 h 23"/>
                <a:gd name="T26" fmla="*/ 64 w 79"/>
                <a:gd name="T27" fmla="*/ 21 h 23"/>
                <a:gd name="T28" fmla="*/ 59 w 79"/>
                <a:gd name="T29" fmla="*/ 22 h 23"/>
                <a:gd name="T30" fmla="*/ 53 w 79"/>
                <a:gd name="T31" fmla="*/ 23 h 23"/>
                <a:gd name="T32" fmla="*/ 46 w 79"/>
                <a:gd name="T33" fmla="*/ 23 h 23"/>
                <a:gd name="T34" fmla="*/ 37 w 79"/>
                <a:gd name="T35" fmla="*/ 23 h 23"/>
                <a:gd name="T36" fmla="*/ 32 w 79"/>
                <a:gd name="T37" fmla="*/ 21 h 23"/>
                <a:gd name="T38" fmla="*/ 26 w 79"/>
                <a:gd name="T39" fmla="*/ 20 h 23"/>
                <a:gd name="T40" fmla="*/ 23 w 79"/>
                <a:gd name="T41" fmla="*/ 19 h 23"/>
                <a:gd name="T42" fmla="*/ 19 w 79"/>
                <a:gd name="T43" fmla="*/ 18 h 23"/>
                <a:gd name="T44" fmla="*/ 14 w 79"/>
                <a:gd name="T45" fmla="*/ 18 h 23"/>
                <a:gd name="T46" fmla="*/ 9 w 79"/>
                <a:gd name="T47" fmla="*/ 20 h 23"/>
                <a:gd name="T48" fmla="*/ 0 w 79"/>
                <a:gd name="T49" fmla="*/ 23 h 2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9" h="23">
                  <a:moveTo>
                    <a:pt x="0" y="23"/>
                  </a:moveTo>
                  <a:lnTo>
                    <a:pt x="22" y="13"/>
                  </a:lnTo>
                  <a:lnTo>
                    <a:pt x="45" y="4"/>
                  </a:lnTo>
                  <a:lnTo>
                    <a:pt x="56" y="1"/>
                  </a:lnTo>
                  <a:lnTo>
                    <a:pt x="65" y="0"/>
                  </a:lnTo>
                  <a:lnTo>
                    <a:pt x="69" y="0"/>
                  </a:lnTo>
                  <a:lnTo>
                    <a:pt x="74" y="1"/>
                  </a:lnTo>
                  <a:lnTo>
                    <a:pt x="77" y="2"/>
                  </a:lnTo>
                  <a:lnTo>
                    <a:pt x="79" y="4"/>
                  </a:lnTo>
                  <a:lnTo>
                    <a:pt x="77" y="8"/>
                  </a:lnTo>
                  <a:lnTo>
                    <a:pt x="75" y="13"/>
                  </a:lnTo>
                  <a:lnTo>
                    <a:pt x="72" y="16"/>
                  </a:lnTo>
                  <a:lnTo>
                    <a:pt x="68" y="19"/>
                  </a:lnTo>
                  <a:lnTo>
                    <a:pt x="64" y="21"/>
                  </a:lnTo>
                  <a:lnTo>
                    <a:pt x="59" y="22"/>
                  </a:lnTo>
                  <a:lnTo>
                    <a:pt x="53" y="23"/>
                  </a:lnTo>
                  <a:lnTo>
                    <a:pt x="46" y="23"/>
                  </a:lnTo>
                  <a:lnTo>
                    <a:pt x="37" y="23"/>
                  </a:lnTo>
                  <a:lnTo>
                    <a:pt x="32" y="21"/>
                  </a:lnTo>
                  <a:lnTo>
                    <a:pt x="26" y="20"/>
                  </a:lnTo>
                  <a:lnTo>
                    <a:pt x="23" y="19"/>
                  </a:lnTo>
                  <a:lnTo>
                    <a:pt x="19" y="18"/>
                  </a:lnTo>
                  <a:lnTo>
                    <a:pt x="14" y="18"/>
                  </a:lnTo>
                  <a:lnTo>
                    <a:pt x="9" y="20"/>
                  </a:lnTo>
                  <a:lnTo>
                    <a:pt x="0" y="2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70">
              <a:extLst>
                <a:ext uri="{FF2B5EF4-FFF2-40B4-BE49-F238E27FC236}">
                  <a16:creationId xmlns="" xmlns:a16="http://schemas.microsoft.com/office/drawing/2014/main" id="{708B0B08-9DBA-9F41-AF53-964AA7D3A610}"/>
                </a:ext>
              </a:extLst>
            </p:cNvPr>
            <p:cNvSpPr>
              <a:spLocks/>
            </p:cNvSpPr>
            <p:nvPr>
              <p:custDataLst>
                <p:tags r:id="rId97"/>
              </p:custDataLst>
            </p:nvPr>
          </p:nvSpPr>
          <p:spPr bwMode="auto">
            <a:xfrm>
              <a:off x="7331075" y="4919663"/>
              <a:ext cx="1588" cy="4762"/>
            </a:xfrm>
            <a:custGeom>
              <a:avLst/>
              <a:gdLst>
                <a:gd name="T0" fmla="*/ 0 w 1588"/>
                <a:gd name="T1" fmla="*/ 0 h 6"/>
                <a:gd name="T2" fmla="*/ 0 w 1588"/>
                <a:gd name="T3" fmla="*/ 6 h 6"/>
                <a:gd name="T4" fmla="*/ 0 w 1588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88"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171">
              <a:extLst>
                <a:ext uri="{FF2B5EF4-FFF2-40B4-BE49-F238E27FC236}">
                  <a16:creationId xmlns="" xmlns:a16="http://schemas.microsoft.com/office/drawing/2014/main" id="{D33044F0-81E8-404B-BEB6-228072E2E946}"/>
                </a:ext>
              </a:extLst>
            </p:cNvPr>
            <p:cNvSpPr>
              <a:spLocks noChangeShapeType="1"/>
            </p:cNvSpPr>
            <p:nvPr>
              <p:custDataLst>
                <p:tags r:id="rId98"/>
              </p:custDataLst>
            </p:nvPr>
          </p:nvSpPr>
          <p:spPr bwMode="auto">
            <a:xfrm flipV="1">
              <a:off x="7421563" y="4918075"/>
              <a:ext cx="1587" cy="127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72">
              <a:extLst>
                <a:ext uri="{FF2B5EF4-FFF2-40B4-BE49-F238E27FC236}">
                  <a16:creationId xmlns="" xmlns:a16="http://schemas.microsoft.com/office/drawing/2014/main" id="{2320DAA9-060B-3B40-836C-03FBD9ED3817}"/>
                </a:ext>
              </a:extLst>
            </p:cNvPr>
            <p:cNvSpPr>
              <a:spLocks/>
            </p:cNvSpPr>
            <p:nvPr>
              <p:custDataLst>
                <p:tags r:id="rId99"/>
              </p:custDataLst>
            </p:nvPr>
          </p:nvSpPr>
          <p:spPr bwMode="auto">
            <a:xfrm>
              <a:off x="7421563" y="4918075"/>
              <a:ext cx="3175" cy="15875"/>
            </a:xfrm>
            <a:custGeom>
              <a:avLst/>
              <a:gdLst>
                <a:gd name="T0" fmla="*/ 0 w 5"/>
                <a:gd name="T1" fmla="*/ 0 h 30"/>
                <a:gd name="T2" fmla="*/ 2 w 5"/>
                <a:gd name="T3" fmla="*/ 1 h 30"/>
                <a:gd name="T4" fmla="*/ 4 w 5"/>
                <a:gd name="T5" fmla="*/ 4 h 30"/>
                <a:gd name="T6" fmla="*/ 5 w 5"/>
                <a:gd name="T7" fmla="*/ 8 h 30"/>
                <a:gd name="T8" fmla="*/ 5 w 5"/>
                <a:gd name="T9" fmla="*/ 13 h 30"/>
                <a:gd name="T10" fmla="*/ 5 w 5"/>
                <a:gd name="T11" fmla="*/ 18 h 30"/>
                <a:gd name="T12" fmla="*/ 4 w 5"/>
                <a:gd name="T13" fmla="*/ 23 h 30"/>
                <a:gd name="T14" fmla="*/ 2 w 5"/>
                <a:gd name="T15" fmla="*/ 27 h 30"/>
                <a:gd name="T16" fmla="*/ 0 w 5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30">
                  <a:moveTo>
                    <a:pt x="0" y="0"/>
                  </a:moveTo>
                  <a:lnTo>
                    <a:pt x="2" y="1"/>
                  </a:lnTo>
                  <a:lnTo>
                    <a:pt x="4" y="4"/>
                  </a:lnTo>
                  <a:lnTo>
                    <a:pt x="5" y="8"/>
                  </a:lnTo>
                  <a:lnTo>
                    <a:pt x="5" y="13"/>
                  </a:lnTo>
                  <a:lnTo>
                    <a:pt x="5" y="18"/>
                  </a:lnTo>
                  <a:lnTo>
                    <a:pt x="4" y="23"/>
                  </a:lnTo>
                  <a:lnTo>
                    <a:pt x="2" y="27"/>
                  </a:lnTo>
                  <a:lnTo>
                    <a:pt x="0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73">
              <a:extLst>
                <a:ext uri="{FF2B5EF4-FFF2-40B4-BE49-F238E27FC236}">
                  <a16:creationId xmlns="" xmlns:a16="http://schemas.microsoft.com/office/drawing/2014/main" id="{9AB5A0BF-417C-F241-83FB-4000B221B083}"/>
                </a:ext>
              </a:extLst>
            </p:cNvPr>
            <p:cNvSpPr>
              <a:spLocks/>
            </p:cNvSpPr>
            <p:nvPr>
              <p:custDataLst>
                <p:tags r:id="rId100"/>
              </p:custDataLst>
            </p:nvPr>
          </p:nvSpPr>
          <p:spPr bwMode="auto">
            <a:xfrm>
              <a:off x="7720013" y="4387850"/>
              <a:ext cx="22225" cy="28575"/>
            </a:xfrm>
            <a:custGeom>
              <a:avLst/>
              <a:gdLst>
                <a:gd name="T0" fmla="*/ 0 w 53"/>
                <a:gd name="T1" fmla="*/ 12 h 55"/>
                <a:gd name="T2" fmla="*/ 1 w 53"/>
                <a:gd name="T3" fmla="*/ 17 h 55"/>
                <a:gd name="T4" fmla="*/ 5 w 53"/>
                <a:gd name="T5" fmla="*/ 22 h 55"/>
                <a:gd name="T6" fmla="*/ 9 w 53"/>
                <a:gd name="T7" fmla="*/ 27 h 55"/>
                <a:gd name="T8" fmla="*/ 15 w 53"/>
                <a:gd name="T9" fmla="*/ 33 h 55"/>
                <a:gd name="T10" fmla="*/ 26 w 53"/>
                <a:gd name="T11" fmla="*/ 44 h 55"/>
                <a:gd name="T12" fmla="*/ 33 w 53"/>
                <a:gd name="T13" fmla="*/ 55 h 55"/>
                <a:gd name="T14" fmla="*/ 53 w 53"/>
                <a:gd name="T15" fmla="*/ 55 h 55"/>
                <a:gd name="T16" fmla="*/ 40 w 53"/>
                <a:gd name="T17" fmla="*/ 41 h 55"/>
                <a:gd name="T18" fmla="*/ 28 w 53"/>
                <a:gd name="T19" fmla="*/ 29 h 55"/>
                <a:gd name="T20" fmla="*/ 23 w 53"/>
                <a:gd name="T21" fmla="*/ 23 h 55"/>
                <a:gd name="T22" fmla="*/ 19 w 53"/>
                <a:gd name="T23" fmla="*/ 16 h 55"/>
                <a:gd name="T24" fmla="*/ 16 w 53"/>
                <a:gd name="T25" fmla="*/ 8 h 55"/>
                <a:gd name="T26" fmla="*/ 14 w 53"/>
                <a:gd name="T27" fmla="*/ 0 h 55"/>
                <a:gd name="T28" fmla="*/ 7 w 53"/>
                <a:gd name="T29" fmla="*/ 6 h 55"/>
                <a:gd name="T30" fmla="*/ 0 w 53"/>
                <a:gd name="T31" fmla="*/ 12 h 5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3" h="55">
                  <a:moveTo>
                    <a:pt x="0" y="12"/>
                  </a:moveTo>
                  <a:lnTo>
                    <a:pt x="1" y="17"/>
                  </a:lnTo>
                  <a:lnTo>
                    <a:pt x="5" y="22"/>
                  </a:lnTo>
                  <a:lnTo>
                    <a:pt x="9" y="27"/>
                  </a:lnTo>
                  <a:lnTo>
                    <a:pt x="15" y="33"/>
                  </a:lnTo>
                  <a:lnTo>
                    <a:pt x="26" y="44"/>
                  </a:lnTo>
                  <a:lnTo>
                    <a:pt x="33" y="55"/>
                  </a:lnTo>
                  <a:lnTo>
                    <a:pt x="53" y="55"/>
                  </a:lnTo>
                  <a:lnTo>
                    <a:pt x="40" y="41"/>
                  </a:lnTo>
                  <a:lnTo>
                    <a:pt x="28" y="29"/>
                  </a:lnTo>
                  <a:lnTo>
                    <a:pt x="23" y="23"/>
                  </a:lnTo>
                  <a:lnTo>
                    <a:pt x="19" y="16"/>
                  </a:lnTo>
                  <a:lnTo>
                    <a:pt x="16" y="8"/>
                  </a:lnTo>
                  <a:lnTo>
                    <a:pt x="14" y="0"/>
                  </a:lnTo>
                  <a:lnTo>
                    <a:pt x="7" y="6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74">
              <a:extLst>
                <a:ext uri="{FF2B5EF4-FFF2-40B4-BE49-F238E27FC236}">
                  <a16:creationId xmlns="" xmlns:a16="http://schemas.microsoft.com/office/drawing/2014/main" id="{DF48BC8B-5BF5-924D-A51E-114B07CB1064}"/>
                </a:ext>
              </a:extLst>
            </p:cNvPr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>
              <a:off x="7726363" y="4314825"/>
              <a:ext cx="26987" cy="39688"/>
            </a:xfrm>
            <a:custGeom>
              <a:avLst/>
              <a:gdLst>
                <a:gd name="T0" fmla="*/ 0 w 65"/>
                <a:gd name="T1" fmla="*/ 32 h 75"/>
                <a:gd name="T2" fmla="*/ 9 w 65"/>
                <a:gd name="T3" fmla="*/ 43 h 75"/>
                <a:gd name="T4" fmla="*/ 20 w 65"/>
                <a:gd name="T5" fmla="*/ 55 h 75"/>
                <a:gd name="T6" fmla="*/ 26 w 65"/>
                <a:gd name="T7" fmla="*/ 61 h 75"/>
                <a:gd name="T8" fmla="*/ 32 w 65"/>
                <a:gd name="T9" fmla="*/ 67 h 75"/>
                <a:gd name="T10" fmla="*/ 39 w 65"/>
                <a:gd name="T11" fmla="*/ 71 h 75"/>
                <a:gd name="T12" fmla="*/ 46 w 65"/>
                <a:gd name="T13" fmla="*/ 75 h 75"/>
                <a:gd name="T14" fmla="*/ 51 w 65"/>
                <a:gd name="T15" fmla="*/ 61 h 75"/>
                <a:gd name="T16" fmla="*/ 58 w 65"/>
                <a:gd name="T17" fmla="*/ 48 h 75"/>
                <a:gd name="T18" fmla="*/ 61 w 65"/>
                <a:gd name="T19" fmla="*/ 42 h 75"/>
                <a:gd name="T20" fmla="*/ 63 w 65"/>
                <a:gd name="T21" fmla="*/ 36 h 75"/>
                <a:gd name="T22" fmla="*/ 65 w 65"/>
                <a:gd name="T23" fmla="*/ 31 h 75"/>
                <a:gd name="T24" fmla="*/ 65 w 65"/>
                <a:gd name="T25" fmla="*/ 26 h 75"/>
                <a:gd name="T26" fmla="*/ 65 w 65"/>
                <a:gd name="T27" fmla="*/ 21 h 75"/>
                <a:gd name="T28" fmla="*/ 63 w 65"/>
                <a:gd name="T29" fmla="*/ 18 h 75"/>
                <a:gd name="T30" fmla="*/ 61 w 65"/>
                <a:gd name="T31" fmla="*/ 13 h 75"/>
                <a:gd name="T32" fmla="*/ 58 w 65"/>
                <a:gd name="T33" fmla="*/ 10 h 75"/>
                <a:gd name="T34" fmla="*/ 51 w 65"/>
                <a:gd name="T35" fmla="*/ 5 h 75"/>
                <a:gd name="T36" fmla="*/ 46 w 65"/>
                <a:gd name="T37" fmla="*/ 0 h 75"/>
                <a:gd name="T38" fmla="*/ 34 w 65"/>
                <a:gd name="T39" fmla="*/ 0 h 75"/>
                <a:gd name="T40" fmla="*/ 26 w 65"/>
                <a:gd name="T41" fmla="*/ 0 h 75"/>
                <a:gd name="T42" fmla="*/ 25 w 65"/>
                <a:gd name="T43" fmla="*/ 2 h 75"/>
                <a:gd name="T44" fmla="*/ 24 w 65"/>
                <a:gd name="T45" fmla="*/ 7 h 75"/>
                <a:gd name="T46" fmla="*/ 23 w 65"/>
                <a:gd name="T47" fmla="*/ 9 h 75"/>
                <a:gd name="T48" fmla="*/ 23 w 65"/>
                <a:gd name="T49" fmla="*/ 11 h 75"/>
                <a:gd name="T50" fmla="*/ 24 w 65"/>
                <a:gd name="T51" fmla="*/ 12 h 75"/>
                <a:gd name="T52" fmla="*/ 26 w 65"/>
                <a:gd name="T53" fmla="*/ 13 h 7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65" h="75">
                  <a:moveTo>
                    <a:pt x="0" y="32"/>
                  </a:moveTo>
                  <a:lnTo>
                    <a:pt x="9" y="43"/>
                  </a:lnTo>
                  <a:lnTo>
                    <a:pt x="20" y="55"/>
                  </a:lnTo>
                  <a:lnTo>
                    <a:pt x="26" y="61"/>
                  </a:lnTo>
                  <a:lnTo>
                    <a:pt x="32" y="67"/>
                  </a:lnTo>
                  <a:lnTo>
                    <a:pt x="39" y="71"/>
                  </a:lnTo>
                  <a:lnTo>
                    <a:pt x="46" y="75"/>
                  </a:lnTo>
                  <a:lnTo>
                    <a:pt x="51" y="61"/>
                  </a:lnTo>
                  <a:lnTo>
                    <a:pt x="58" y="48"/>
                  </a:lnTo>
                  <a:lnTo>
                    <a:pt x="61" y="42"/>
                  </a:lnTo>
                  <a:lnTo>
                    <a:pt x="63" y="36"/>
                  </a:lnTo>
                  <a:lnTo>
                    <a:pt x="65" y="31"/>
                  </a:lnTo>
                  <a:lnTo>
                    <a:pt x="65" y="26"/>
                  </a:lnTo>
                  <a:lnTo>
                    <a:pt x="65" y="21"/>
                  </a:lnTo>
                  <a:lnTo>
                    <a:pt x="63" y="18"/>
                  </a:lnTo>
                  <a:lnTo>
                    <a:pt x="61" y="13"/>
                  </a:lnTo>
                  <a:lnTo>
                    <a:pt x="58" y="10"/>
                  </a:lnTo>
                  <a:lnTo>
                    <a:pt x="51" y="5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25" y="2"/>
                  </a:lnTo>
                  <a:lnTo>
                    <a:pt x="24" y="7"/>
                  </a:lnTo>
                  <a:lnTo>
                    <a:pt x="23" y="9"/>
                  </a:lnTo>
                  <a:lnTo>
                    <a:pt x="23" y="11"/>
                  </a:lnTo>
                  <a:lnTo>
                    <a:pt x="24" y="12"/>
                  </a:lnTo>
                  <a:lnTo>
                    <a:pt x="26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75">
              <a:extLst>
                <a:ext uri="{FF2B5EF4-FFF2-40B4-BE49-F238E27FC236}">
                  <a16:creationId xmlns="" xmlns:a16="http://schemas.microsoft.com/office/drawing/2014/main" id="{BF02C3FC-33E1-A745-9EFE-AC0F0EE1217F}"/>
                </a:ext>
              </a:extLst>
            </p:cNvPr>
            <p:cNvSpPr>
              <a:spLocks/>
            </p:cNvSpPr>
            <p:nvPr>
              <p:custDataLst>
                <p:tags r:id="rId102"/>
              </p:custDataLst>
            </p:nvPr>
          </p:nvSpPr>
          <p:spPr bwMode="auto">
            <a:xfrm>
              <a:off x="7702550" y="4291013"/>
              <a:ext cx="17463" cy="30162"/>
            </a:xfrm>
            <a:custGeom>
              <a:avLst/>
              <a:gdLst>
                <a:gd name="T0" fmla="*/ 0 w 40"/>
                <a:gd name="T1" fmla="*/ 62 h 62"/>
                <a:gd name="T2" fmla="*/ 3 w 40"/>
                <a:gd name="T3" fmla="*/ 52 h 62"/>
                <a:gd name="T4" fmla="*/ 7 w 40"/>
                <a:gd name="T5" fmla="*/ 43 h 62"/>
                <a:gd name="T6" fmla="*/ 12 w 40"/>
                <a:gd name="T7" fmla="*/ 33 h 62"/>
                <a:gd name="T8" fmla="*/ 17 w 40"/>
                <a:gd name="T9" fmla="*/ 25 h 62"/>
                <a:gd name="T10" fmla="*/ 23 w 40"/>
                <a:gd name="T11" fmla="*/ 17 h 62"/>
                <a:gd name="T12" fmla="*/ 29 w 40"/>
                <a:gd name="T13" fmla="*/ 9 h 62"/>
                <a:gd name="T14" fmla="*/ 35 w 40"/>
                <a:gd name="T15" fmla="*/ 3 h 62"/>
                <a:gd name="T16" fmla="*/ 40 w 40"/>
                <a:gd name="T17" fmla="*/ 0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62">
                  <a:moveTo>
                    <a:pt x="0" y="62"/>
                  </a:moveTo>
                  <a:lnTo>
                    <a:pt x="3" y="52"/>
                  </a:lnTo>
                  <a:lnTo>
                    <a:pt x="7" y="43"/>
                  </a:lnTo>
                  <a:lnTo>
                    <a:pt x="12" y="33"/>
                  </a:lnTo>
                  <a:lnTo>
                    <a:pt x="17" y="25"/>
                  </a:lnTo>
                  <a:lnTo>
                    <a:pt x="23" y="17"/>
                  </a:lnTo>
                  <a:lnTo>
                    <a:pt x="29" y="9"/>
                  </a:lnTo>
                  <a:lnTo>
                    <a:pt x="35" y="3"/>
                  </a:lnTo>
                  <a:lnTo>
                    <a:pt x="4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76">
              <a:extLst>
                <a:ext uri="{FF2B5EF4-FFF2-40B4-BE49-F238E27FC236}">
                  <a16:creationId xmlns="" xmlns:a16="http://schemas.microsoft.com/office/drawing/2014/main" id="{FACD8154-EF82-614F-B1EC-05D63C6B2401}"/>
                </a:ext>
              </a:extLst>
            </p:cNvPr>
            <p:cNvSpPr>
              <a:spLocks/>
            </p:cNvSpPr>
            <p:nvPr>
              <p:custDataLst>
                <p:tags r:id="rId103"/>
              </p:custDataLst>
            </p:nvPr>
          </p:nvSpPr>
          <p:spPr bwMode="auto">
            <a:xfrm>
              <a:off x="7621588" y="4168775"/>
              <a:ext cx="68262" cy="138113"/>
            </a:xfrm>
            <a:custGeom>
              <a:avLst/>
              <a:gdLst>
                <a:gd name="T0" fmla="*/ 159 w 159"/>
                <a:gd name="T1" fmla="*/ 259 h 259"/>
                <a:gd name="T2" fmla="*/ 159 w 159"/>
                <a:gd name="T3" fmla="*/ 251 h 259"/>
                <a:gd name="T4" fmla="*/ 159 w 159"/>
                <a:gd name="T5" fmla="*/ 244 h 259"/>
                <a:gd name="T6" fmla="*/ 159 w 159"/>
                <a:gd name="T7" fmla="*/ 236 h 259"/>
                <a:gd name="T8" fmla="*/ 159 w 159"/>
                <a:gd name="T9" fmla="*/ 228 h 259"/>
                <a:gd name="T10" fmla="*/ 159 w 159"/>
                <a:gd name="T11" fmla="*/ 224 h 259"/>
                <a:gd name="T12" fmla="*/ 158 w 159"/>
                <a:gd name="T13" fmla="*/ 219 h 259"/>
                <a:gd name="T14" fmla="*/ 156 w 159"/>
                <a:gd name="T15" fmla="*/ 215 h 259"/>
                <a:gd name="T16" fmla="*/ 153 w 159"/>
                <a:gd name="T17" fmla="*/ 210 h 259"/>
                <a:gd name="T18" fmla="*/ 145 w 159"/>
                <a:gd name="T19" fmla="*/ 202 h 259"/>
                <a:gd name="T20" fmla="*/ 135 w 159"/>
                <a:gd name="T21" fmla="*/ 195 h 259"/>
                <a:gd name="T22" fmla="*/ 124 w 159"/>
                <a:gd name="T23" fmla="*/ 189 h 259"/>
                <a:gd name="T24" fmla="*/ 112 w 159"/>
                <a:gd name="T25" fmla="*/ 184 h 259"/>
                <a:gd name="T26" fmla="*/ 99 w 159"/>
                <a:gd name="T27" fmla="*/ 180 h 259"/>
                <a:gd name="T28" fmla="*/ 87 w 159"/>
                <a:gd name="T29" fmla="*/ 179 h 259"/>
                <a:gd name="T30" fmla="*/ 85 w 159"/>
                <a:gd name="T31" fmla="*/ 178 h 259"/>
                <a:gd name="T32" fmla="*/ 82 w 159"/>
                <a:gd name="T33" fmla="*/ 177 h 259"/>
                <a:gd name="T34" fmla="*/ 81 w 159"/>
                <a:gd name="T35" fmla="*/ 175 h 259"/>
                <a:gd name="T36" fmla="*/ 80 w 159"/>
                <a:gd name="T37" fmla="*/ 173 h 259"/>
                <a:gd name="T38" fmla="*/ 80 w 159"/>
                <a:gd name="T39" fmla="*/ 167 h 259"/>
                <a:gd name="T40" fmla="*/ 81 w 159"/>
                <a:gd name="T41" fmla="*/ 161 h 259"/>
                <a:gd name="T42" fmla="*/ 85 w 159"/>
                <a:gd name="T43" fmla="*/ 148 h 259"/>
                <a:gd name="T44" fmla="*/ 87 w 159"/>
                <a:gd name="T45" fmla="*/ 142 h 259"/>
                <a:gd name="T46" fmla="*/ 73 w 159"/>
                <a:gd name="T47" fmla="*/ 141 h 259"/>
                <a:gd name="T48" fmla="*/ 59 w 159"/>
                <a:gd name="T49" fmla="*/ 139 h 259"/>
                <a:gd name="T50" fmla="*/ 48 w 159"/>
                <a:gd name="T51" fmla="*/ 135 h 259"/>
                <a:gd name="T52" fmla="*/ 40 w 159"/>
                <a:gd name="T53" fmla="*/ 129 h 259"/>
                <a:gd name="T54" fmla="*/ 31 w 159"/>
                <a:gd name="T55" fmla="*/ 121 h 259"/>
                <a:gd name="T56" fmla="*/ 24 w 159"/>
                <a:gd name="T57" fmla="*/ 113 h 259"/>
                <a:gd name="T58" fmla="*/ 18 w 159"/>
                <a:gd name="T59" fmla="*/ 104 h 259"/>
                <a:gd name="T60" fmla="*/ 13 w 159"/>
                <a:gd name="T61" fmla="*/ 94 h 259"/>
                <a:gd name="T62" fmla="*/ 9 w 159"/>
                <a:gd name="T63" fmla="*/ 84 h 259"/>
                <a:gd name="T64" fmla="*/ 7 w 159"/>
                <a:gd name="T65" fmla="*/ 73 h 259"/>
                <a:gd name="T66" fmla="*/ 5 w 159"/>
                <a:gd name="T67" fmla="*/ 60 h 259"/>
                <a:gd name="T68" fmla="*/ 2 w 159"/>
                <a:gd name="T69" fmla="*/ 48 h 259"/>
                <a:gd name="T70" fmla="*/ 0 w 159"/>
                <a:gd name="T71" fmla="*/ 25 h 259"/>
                <a:gd name="T72" fmla="*/ 0 w 159"/>
                <a:gd name="T73" fmla="*/ 0 h 2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59" h="259">
                  <a:moveTo>
                    <a:pt x="159" y="259"/>
                  </a:moveTo>
                  <a:lnTo>
                    <a:pt x="159" y="251"/>
                  </a:lnTo>
                  <a:lnTo>
                    <a:pt x="159" y="244"/>
                  </a:lnTo>
                  <a:lnTo>
                    <a:pt x="159" y="236"/>
                  </a:lnTo>
                  <a:lnTo>
                    <a:pt x="159" y="228"/>
                  </a:lnTo>
                  <a:lnTo>
                    <a:pt x="159" y="224"/>
                  </a:lnTo>
                  <a:lnTo>
                    <a:pt x="158" y="219"/>
                  </a:lnTo>
                  <a:lnTo>
                    <a:pt x="156" y="215"/>
                  </a:lnTo>
                  <a:lnTo>
                    <a:pt x="153" y="210"/>
                  </a:lnTo>
                  <a:lnTo>
                    <a:pt x="145" y="202"/>
                  </a:lnTo>
                  <a:lnTo>
                    <a:pt x="135" y="195"/>
                  </a:lnTo>
                  <a:lnTo>
                    <a:pt x="124" y="189"/>
                  </a:lnTo>
                  <a:lnTo>
                    <a:pt x="112" y="184"/>
                  </a:lnTo>
                  <a:lnTo>
                    <a:pt x="99" y="180"/>
                  </a:lnTo>
                  <a:lnTo>
                    <a:pt x="87" y="179"/>
                  </a:lnTo>
                  <a:lnTo>
                    <a:pt x="85" y="178"/>
                  </a:lnTo>
                  <a:lnTo>
                    <a:pt x="82" y="177"/>
                  </a:lnTo>
                  <a:lnTo>
                    <a:pt x="81" y="175"/>
                  </a:lnTo>
                  <a:lnTo>
                    <a:pt x="80" y="173"/>
                  </a:lnTo>
                  <a:lnTo>
                    <a:pt x="80" y="167"/>
                  </a:lnTo>
                  <a:lnTo>
                    <a:pt x="81" y="161"/>
                  </a:lnTo>
                  <a:lnTo>
                    <a:pt x="85" y="148"/>
                  </a:lnTo>
                  <a:lnTo>
                    <a:pt x="87" y="142"/>
                  </a:lnTo>
                  <a:lnTo>
                    <a:pt x="73" y="141"/>
                  </a:lnTo>
                  <a:lnTo>
                    <a:pt x="59" y="139"/>
                  </a:lnTo>
                  <a:lnTo>
                    <a:pt x="48" y="135"/>
                  </a:lnTo>
                  <a:lnTo>
                    <a:pt x="40" y="129"/>
                  </a:lnTo>
                  <a:lnTo>
                    <a:pt x="31" y="121"/>
                  </a:lnTo>
                  <a:lnTo>
                    <a:pt x="24" y="113"/>
                  </a:lnTo>
                  <a:lnTo>
                    <a:pt x="18" y="104"/>
                  </a:lnTo>
                  <a:lnTo>
                    <a:pt x="13" y="94"/>
                  </a:lnTo>
                  <a:lnTo>
                    <a:pt x="9" y="84"/>
                  </a:lnTo>
                  <a:lnTo>
                    <a:pt x="7" y="73"/>
                  </a:lnTo>
                  <a:lnTo>
                    <a:pt x="5" y="60"/>
                  </a:lnTo>
                  <a:lnTo>
                    <a:pt x="2" y="48"/>
                  </a:ln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177">
              <a:extLst>
                <a:ext uri="{FF2B5EF4-FFF2-40B4-BE49-F238E27FC236}">
                  <a16:creationId xmlns="" xmlns:a16="http://schemas.microsoft.com/office/drawing/2014/main" id="{EC06FA44-FB35-384B-8D24-5A968736FFB6}"/>
                </a:ext>
              </a:extLst>
            </p:cNvPr>
            <p:cNvSpPr>
              <a:spLocks noChangeShapeType="1"/>
            </p:cNvSpPr>
            <p:nvPr>
              <p:custDataLst>
                <p:tags r:id="rId104"/>
              </p:custDataLst>
            </p:nvPr>
          </p:nvSpPr>
          <p:spPr bwMode="auto">
            <a:xfrm flipH="1" flipV="1">
              <a:off x="7615238" y="4135438"/>
              <a:ext cx="6350" cy="3333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178">
              <a:extLst>
                <a:ext uri="{FF2B5EF4-FFF2-40B4-BE49-F238E27FC236}">
                  <a16:creationId xmlns="" xmlns:a16="http://schemas.microsoft.com/office/drawing/2014/main" id="{A0FA5A7D-C5DA-EF41-9885-7F6BE33CA170}"/>
                </a:ext>
              </a:extLst>
            </p:cNvPr>
            <p:cNvSpPr>
              <a:spLocks/>
            </p:cNvSpPr>
            <p:nvPr>
              <p:custDataLst>
                <p:tags r:id="rId105"/>
              </p:custDataLst>
            </p:nvPr>
          </p:nvSpPr>
          <p:spPr bwMode="auto">
            <a:xfrm>
              <a:off x="7615238" y="4119563"/>
              <a:ext cx="6350" cy="15875"/>
            </a:xfrm>
            <a:custGeom>
              <a:avLst/>
              <a:gdLst>
                <a:gd name="T0" fmla="*/ 0 w 13"/>
                <a:gd name="T1" fmla="*/ 25 h 25"/>
                <a:gd name="T2" fmla="*/ 1 w 13"/>
                <a:gd name="T3" fmla="*/ 19 h 25"/>
                <a:gd name="T4" fmla="*/ 4 w 13"/>
                <a:gd name="T5" fmla="*/ 13 h 25"/>
                <a:gd name="T6" fmla="*/ 8 w 13"/>
                <a:gd name="T7" fmla="*/ 6 h 25"/>
                <a:gd name="T8" fmla="*/ 13 w 13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25">
                  <a:moveTo>
                    <a:pt x="0" y="25"/>
                  </a:moveTo>
                  <a:lnTo>
                    <a:pt x="1" y="19"/>
                  </a:lnTo>
                  <a:lnTo>
                    <a:pt x="4" y="13"/>
                  </a:lnTo>
                  <a:lnTo>
                    <a:pt x="8" y="6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179">
              <a:extLst>
                <a:ext uri="{FF2B5EF4-FFF2-40B4-BE49-F238E27FC236}">
                  <a16:creationId xmlns="" xmlns:a16="http://schemas.microsoft.com/office/drawing/2014/main" id="{4405FF82-FF11-8846-958C-A61F734DA330}"/>
                </a:ext>
              </a:extLst>
            </p:cNvPr>
            <p:cNvSpPr>
              <a:spLocks noChangeShapeType="1"/>
            </p:cNvSpPr>
            <p:nvPr>
              <p:custDataLst>
                <p:tags r:id="rId106"/>
              </p:custDataLst>
            </p:nvPr>
          </p:nvSpPr>
          <p:spPr bwMode="auto">
            <a:xfrm flipV="1">
              <a:off x="7621588" y="4106863"/>
              <a:ext cx="0" cy="127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180">
              <a:extLst>
                <a:ext uri="{FF2B5EF4-FFF2-40B4-BE49-F238E27FC236}">
                  <a16:creationId xmlns="" xmlns:a16="http://schemas.microsoft.com/office/drawing/2014/main" id="{61B9BC2A-5A11-DE4A-9209-0CE1882CA552}"/>
                </a:ext>
              </a:extLst>
            </p:cNvPr>
            <p:cNvSpPr>
              <a:spLocks/>
            </p:cNvSpPr>
            <p:nvPr>
              <p:custDataLst>
                <p:tags r:id="rId107"/>
              </p:custDataLst>
            </p:nvPr>
          </p:nvSpPr>
          <p:spPr bwMode="auto">
            <a:xfrm>
              <a:off x="7575550" y="4040188"/>
              <a:ext cx="46038" cy="66675"/>
            </a:xfrm>
            <a:custGeom>
              <a:avLst/>
              <a:gdLst>
                <a:gd name="T0" fmla="*/ 100 w 100"/>
                <a:gd name="T1" fmla="*/ 123 h 123"/>
                <a:gd name="T2" fmla="*/ 90 w 100"/>
                <a:gd name="T3" fmla="*/ 122 h 123"/>
                <a:gd name="T4" fmla="*/ 76 w 100"/>
                <a:gd name="T5" fmla="*/ 119 h 123"/>
                <a:gd name="T6" fmla="*/ 60 w 100"/>
                <a:gd name="T7" fmla="*/ 114 h 123"/>
                <a:gd name="T8" fmla="*/ 43 w 100"/>
                <a:gd name="T9" fmla="*/ 107 h 123"/>
                <a:gd name="T10" fmla="*/ 34 w 100"/>
                <a:gd name="T11" fmla="*/ 103 h 123"/>
                <a:gd name="T12" fmla="*/ 27 w 100"/>
                <a:gd name="T13" fmla="*/ 99 h 123"/>
                <a:gd name="T14" fmla="*/ 20 w 100"/>
                <a:gd name="T15" fmla="*/ 94 h 123"/>
                <a:gd name="T16" fmla="*/ 13 w 100"/>
                <a:gd name="T17" fmla="*/ 89 h 123"/>
                <a:gd name="T18" fmla="*/ 8 w 100"/>
                <a:gd name="T19" fmla="*/ 84 h 123"/>
                <a:gd name="T20" fmla="*/ 4 w 100"/>
                <a:gd name="T21" fmla="*/ 79 h 123"/>
                <a:gd name="T22" fmla="*/ 1 w 100"/>
                <a:gd name="T23" fmla="*/ 73 h 123"/>
                <a:gd name="T24" fmla="*/ 0 w 100"/>
                <a:gd name="T25" fmla="*/ 68 h 123"/>
                <a:gd name="T26" fmla="*/ 2 w 100"/>
                <a:gd name="T27" fmla="*/ 55 h 123"/>
                <a:gd name="T28" fmla="*/ 7 w 100"/>
                <a:gd name="T29" fmla="*/ 36 h 123"/>
                <a:gd name="T30" fmla="*/ 11 w 100"/>
                <a:gd name="T31" fmla="*/ 17 h 123"/>
                <a:gd name="T32" fmla="*/ 13 w 100"/>
                <a:gd name="T33" fmla="*/ 0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0" h="123">
                  <a:moveTo>
                    <a:pt x="100" y="123"/>
                  </a:moveTo>
                  <a:lnTo>
                    <a:pt x="90" y="122"/>
                  </a:lnTo>
                  <a:lnTo>
                    <a:pt x="76" y="119"/>
                  </a:lnTo>
                  <a:lnTo>
                    <a:pt x="60" y="114"/>
                  </a:lnTo>
                  <a:lnTo>
                    <a:pt x="43" y="107"/>
                  </a:lnTo>
                  <a:lnTo>
                    <a:pt x="34" y="103"/>
                  </a:lnTo>
                  <a:lnTo>
                    <a:pt x="27" y="99"/>
                  </a:lnTo>
                  <a:lnTo>
                    <a:pt x="20" y="94"/>
                  </a:lnTo>
                  <a:lnTo>
                    <a:pt x="13" y="89"/>
                  </a:lnTo>
                  <a:lnTo>
                    <a:pt x="8" y="84"/>
                  </a:lnTo>
                  <a:lnTo>
                    <a:pt x="4" y="79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2" y="55"/>
                  </a:lnTo>
                  <a:lnTo>
                    <a:pt x="7" y="36"/>
                  </a:lnTo>
                  <a:lnTo>
                    <a:pt x="11" y="17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181">
              <a:extLst>
                <a:ext uri="{FF2B5EF4-FFF2-40B4-BE49-F238E27FC236}">
                  <a16:creationId xmlns="" xmlns:a16="http://schemas.microsoft.com/office/drawing/2014/main" id="{1EF815A9-1EE5-3C4B-8338-8D2D20916DD3}"/>
                </a:ext>
              </a:extLst>
            </p:cNvPr>
            <p:cNvSpPr>
              <a:spLocks/>
            </p:cNvSpPr>
            <p:nvPr>
              <p:custDataLst>
                <p:tags r:id="rId108"/>
              </p:custDataLst>
            </p:nvPr>
          </p:nvSpPr>
          <p:spPr bwMode="auto">
            <a:xfrm>
              <a:off x="7589838" y="3983038"/>
              <a:ext cx="1587" cy="50800"/>
            </a:xfrm>
            <a:custGeom>
              <a:avLst/>
              <a:gdLst>
                <a:gd name="T0" fmla="*/ 5 w 5"/>
                <a:gd name="T1" fmla="*/ 0 h 99"/>
                <a:gd name="T2" fmla="*/ 4 w 5"/>
                <a:gd name="T3" fmla="*/ 34 h 99"/>
                <a:gd name="T4" fmla="*/ 1 w 5"/>
                <a:gd name="T5" fmla="*/ 59 h 99"/>
                <a:gd name="T6" fmla="*/ 0 w 5"/>
                <a:gd name="T7" fmla="*/ 69 h 99"/>
                <a:gd name="T8" fmla="*/ 0 w 5"/>
                <a:gd name="T9" fmla="*/ 78 h 99"/>
                <a:gd name="T10" fmla="*/ 2 w 5"/>
                <a:gd name="T11" fmla="*/ 87 h 99"/>
                <a:gd name="T12" fmla="*/ 5 w 5"/>
                <a:gd name="T13" fmla="*/ 99 h 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" h="99">
                  <a:moveTo>
                    <a:pt x="5" y="0"/>
                  </a:moveTo>
                  <a:lnTo>
                    <a:pt x="4" y="34"/>
                  </a:lnTo>
                  <a:lnTo>
                    <a:pt x="1" y="59"/>
                  </a:lnTo>
                  <a:lnTo>
                    <a:pt x="0" y="69"/>
                  </a:lnTo>
                  <a:lnTo>
                    <a:pt x="0" y="78"/>
                  </a:lnTo>
                  <a:lnTo>
                    <a:pt x="2" y="87"/>
                  </a:lnTo>
                  <a:lnTo>
                    <a:pt x="5" y="9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182">
              <a:extLst>
                <a:ext uri="{FF2B5EF4-FFF2-40B4-BE49-F238E27FC236}">
                  <a16:creationId xmlns="" xmlns:a16="http://schemas.microsoft.com/office/drawing/2014/main" id="{A016C75B-C254-714C-8C45-7C085388D4BD}"/>
                </a:ext>
              </a:extLst>
            </p:cNvPr>
            <p:cNvSpPr>
              <a:spLocks/>
            </p:cNvSpPr>
            <p:nvPr>
              <p:custDataLst>
                <p:tags r:id="rId109"/>
              </p:custDataLst>
            </p:nvPr>
          </p:nvSpPr>
          <p:spPr bwMode="auto">
            <a:xfrm>
              <a:off x="7596188" y="3976688"/>
              <a:ext cx="7937" cy="36512"/>
            </a:xfrm>
            <a:custGeom>
              <a:avLst/>
              <a:gdLst>
                <a:gd name="T0" fmla="*/ 14 w 14"/>
                <a:gd name="T1" fmla="*/ 0 h 68"/>
                <a:gd name="T2" fmla="*/ 8 w 14"/>
                <a:gd name="T3" fmla="*/ 16 h 68"/>
                <a:gd name="T4" fmla="*/ 4 w 14"/>
                <a:gd name="T5" fmla="*/ 33 h 68"/>
                <a:gd name="T6" fmla="*/ 2 w 14"/>
                <a:gd name="T7" fmla="*/ 52 h 68"/>
                <a:gd name="T8" fmla="*/ 0 w 14"/>
                <a:gd name="T9" fmla="*/ 68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68">
                  <a:moveTo>
                    <a:pt x="14" y="0"/>
                  </a:moveTo>
                  <a:lnTo>
                    <a:pt x="8" y="16"/>
                  </a:lnTo>
                  <a:lnTo>
                    <a:pt x="4" y="33"/>
                  </a:lnTo>
                  <a:lnTo>
                    <a:pt x="2" y="52"/>
                  </a:lnTo>
                  <a:lnTo>
                    <a:pt x="0" y="6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183">
              <a:extLst>
                <a:ext uri="{FF2B5EF4-FFF2-40B4-BE49-F238E27FC236}">
                  <a16:creationId xmlns="" xmlns:a16="http://schemas.microsoft.com/office/drawing/2014/main" id="{4435DC81-2823-9B46-AA75-5AB74B56E493}"/>
                </a:ext>
              </a:extLst>
            </p:cNvPr>
            <p:cNvSpPr>
              <a:spLocks/>
            </p:cNvSpPr>
            <p:nvPr>
              <p:custDataLst>
                <p:tags r:id="rId110"/>
              </p:custDataLst>
            </p:nvPr>
          </p:nvSpPr>
          <p:spPr bwMode="auto">
            <a:xfrm>
              <a:off x="7612063" y="3957638"/>
              <a:ext cx="1587" cy="22225"/>
            </a:xfrm>
            <a:custGeom>
              <a:avLst/>
              <a:gdLst>
                <a:gd name="T0" fmla="*/ 0 w 1587"/>
                <a:gd name="T1" fmla="*/ 0 h 43"/>
                <a:gd name="T2" fmla="*/ 0 w 1587"/>
                <a:gd name="T3" fmla="*/ 13 h 43"/>
                <a:gd name="T4" fmla="*/ 0 w 1587"/>
                <a:gd name="T5" fmla="*/ 26 h 43"/>
                <a:gd name="T6" fmla="*/ 0 w 1587"/>
                <a:gd name="T7" fmla="*/ 37 h 43"/>
                <a:gd name="T8" fmla="*/ 0 w 1587"/>
                <a:gd name="T9" fmla="*/ 43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87" h="43">
                  <a:moveTo>
                    <a:pt x="0" y="0"/>
                  </a:moveTo>
                  <a:lnTo>
                    <a:pt x="0" y="13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Line 184">
              <a:extLst>
                <a:ext uri="{FF2B5EF4-FFF2-40B4-BE49-F238E27FC236}">
                  <a16:creationId xmlns="" xmlns:a16="http://schemas.microsoft.com/office/drawing/2014/main" id="{6A2CE896-84AD-0D46-AECA-9D58E8145DB5}"/>
                </a:ext>
              </a:extLst>
            </p:cNvPr>
            <p:cNvSpPr>
              <a:spLocks noChangeShapeType="1"/>
            </p:cNvSpPr>
            <p:nvPr>
              <p:custDataLst>
                <p:tags r:id="rId111"/>
              </p:custDataLst>
            </p:nvPr>
          </p:nvSpPr>
          <p:spPr bwMode="auto">
            <a:xfrm flipV="1">
              <a:off x="7612063" y="3976688"/>
              <a:ext cx="1587" cy="317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85">
              <a:extLst>
                <a:ext uri="{FF2B5EF4-FFF2-40B4-BE49-F238E27FC236}">
                  <a16:creationId xmlns="" xmlns:a16="http://schemas.microsoft.com/office/drawing/2014/main" id="{89A1BEF7-582F-0544-821C-F23DD3CFAF1C}"/>
                </a:ext>
              </a:extLst>
            </p:cNvPr>
            <p:cNvSpPr>
              <a:spLocks/>
            </p:cNvSpPr>
            <p:nvPr>
              <p:custDataLst>
                <p:tags r:id="rId112"/>
              </p:custDataLst>
            </p:nvPr>
          </p:nvSpPr>
          <p:spPr bwMode="auto">
            <a:xfrm>
              <a:off x="7596188" y="3960813"/>
              <a:ext cx="1587" cy="15875"/>
            </a:xfrm>
            <a:custGeom>
              <a:avLst/>
              <a:gdLst>
                <a:gd name="T0" fmla="*/ 0 w 1587"/>
                <a:gd name="T1" fmla="*/ 31 h 31"/>
                <a:gd name="T2" fmla="*/ 0 w 1587"/>
                <a:gd name="T3" fmla="*/ 22 h 31"/>
                <a:gd name="T4" fmla="*/ 0 w 1587"/>
                <a:gd name="T5" fmla="*/ 15 h 31"/>
                <a:gd name="T6" fmla="*/ 0 w 1587"/>
                <a:gd name="T7" fmla="*/ 8 h 31"/>
                <a:gd name="T8" fmla="*/ 0 w 158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87" h="31">
                  <a:moveTo>
                    <a:pt x="0" y="31"/>
                  </a:moveTo>
                  <a:lnTo>
                    <a:pt x="0" y="22"/>
                  </a:lnTo>
                  <a:lnTo>
                    <a:pt x="0" y="15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186">
              <a:extLst>
                <a:ext uri="{FF2B5EF4-FFF2-40B4-BE49-F238E27FC236}">
                  <a16:creationId xmlns="" xmlns:a16="http://schemas.microsoft.com/office/drawing/2014/main" id="{69949402-4B72-CD42-81FF-A6ABB881A459}"/>
                </a:ext>
              </a:extLst>
            </p:cNvPr>
            <p:cNvSpPr>
              <a:spLocks/>
            </p:cNvSpPr>
            <p:nvPr>
              <p:custDataLst>
                <p:tags r:id="rId113"/>
              </p:custDataLst>
            </p:nvPr>
          </p:nvSpPr>
          <p:spPr bwMode="auto">
            <a:xfrm>
              <a:off x="7316788" y="4949825"/>
              <a:ext cx="96837" cy="87313"/>
            </a:xfrm>
            <a:custGeom>
              <a:avLst/>
              <a:gdLst>
                <a:gd name="T0" fmla="*/ 19 w 225"/>
                <a:gd name="T1" fmla="*/ 158 h 167"/>
                <a:gd name="T2" fmla="*/ 7 w 225"/>
                <a:gd name="T3" fmla="*/ 142 h 167"/>
                <a:gd name="T4" fmla="*/ 0 w 225"/>
                <a:gd name="T5" fmla="*/ 130 h 167"/>
                <a:gd name="T6" fmla="*/ 1 w 225"/>
                <a:gd name="T7" fmla="*/ 108 h 167"/>
                <a:gd name="T8" fmla="*/ 11 w 225"/>
                <a:gd name="T9" fmla="*/ 68 h 167"/>
                <a:gd name="T10" fmla="*/ 24 w 225"/>
                <a:gd name="T11" fmla="*/ 39 h 167"/>
                <a:gd name="T12" fmla="*/ 34 w 225"/>
                <a:gd name="T13" fmla="*/ 21 h 167"/>
                <a:gd name="T14" fmla="*/ 44 w 225"/>
                <a:gd name="T15" fmla="*/ 9 h 167"/>
                <a:gd name="T16" fmla="*/ 54 w 225"/>
                <a:gd name="T17" fmla="*/ 1 h 167"/>
                <a:gd name="T18" fmla="*/ 65 w 225"/>
                <a:gd name="T19" fmla="*/ 1 h 167"/>
                <a:gd name="T20" fmla="*/ 76 w 225"/>
                <a:gd name="T21" fmla="*/ 3 h 167"/>
                <a:gd name="T22" fmla="*/ 88 w 225"/>
                <a:gd name="T23" fmla="*/ 8 h 167"/>
                <a:gd name="T24" fmla="*/ 100 w 225"/>
                <a:gd name="T25" fmla="*/ 17 h 167"/>
                <a:gd name="T26" fmla="*/ 112 w 225"/>
                <a:gd name="T27" fmla="*/ 24 h 167"/>
                <a:gd name="T28" fmla="*/ 128 w 225"/>
                <a:gd name="T29" fmla="*/ 24 h 167"/>
                <a:gd name="T30" fmla="*/ 145 w 225"/>
                <a:gd name="T31" fmla="*/ 19 h 167"/>
                <a:gd name="T32" fmla="*/ 165 w 225"/>
                <a:gd name="T33" fmla="*/ 7 h 167"/>
                <a:gd name="T34" fmla="*/ 225 w 225"/>
                <a:gd name="T35" fmla="*/ 0 h 167"/>
                <a:gd name="T36" fmla="*/ 215 w 225"/>
                <a:gd name="T37" fmla="*/ 22 h 167"/>
                <a:gd name="T38" fmla="*/ 201 w 225"/>
                <a:gd name="T39" fmla="*/ 41 h 167"/>
                <a:gd name="T40" fmla="*/ 168 w 225"/>
                <a:gd name="T41" fmla="*/ 72 h 167"/>
                <a:gd name="T42" fmla="*/ 138 w 225"/>
                <a:gd name="T43" fmla="*/ 100 h 167"/>
                <a:gd name="T44" fmla="*/ 129 w 225"/>
                <a:gd name="T45" fmla="*/ 114 h 167"/>
                <a:gd name="T46" fmla="*/ 126 w 225"/>
                <a:gd name="T47" fmla="*/ 130 h 167"/>
                <a:gd name="T48" fmla="*/ 123 w 225"/>
                <a:gd name="T49" fmla="*/ 126 h 167"/>
                <a:gd name="T50" fmla="*/ 120 w 225"/>
                <a:gd name="T51" fmla="*/ 117 h 167"/>
                <a:gd name="T52" fmla="*/ 106 w 225"/>
                <a:gd name="T53" fmla="*/ 121 h 167"/>
                <a:gd name="T54" fmla="*/ 97 w 225"/>
                <a:gd name="T55" fmla="*/ 128 h 167"/>
                <a:gd name="T56" fmla="*/ 80 w 225"/>
                <a:gd name="T57" fmla="*/ 145 h 167"/>
                <a:gd name="T58" fmla="*/ 71 w 225"/>
                <a:gd name="T59" fmla="*/ 153 h 167"/>
                <a:gd name="T60" fmla="*/ 60 w 225"/>
                <a:gd name="T61" fmla="*/ 160 h 167"/>
                <a:gd name="T62" fmla="*/ 46 w 225"/>
                <a:gd name="T63" fmla="*/ 165 h 167"/>
                <a:gd name="T64" fmla="*/ 26 w 225"/>
                <a:gd name="T65" fmla="*/ 167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25" h="167">
                  <a:moveTo>
                    <a:pt x="26" y="167"/>
                  </a:moveTo>
                  <a:lnTo>
                    <a:pt x="19" y="158"/>
                  </a:lnTo>
                  <a:lnTo>
                    <a:pt x="10" y="148"/>
                  </a:lnTo>
                  <a:lnTo>
                    <a:pt x="7" y="142"/>
                  </a:lnTo>
                  <a:lnTo>
                    <a:pt x="3" y="136"/>
                  </a:lnTo>
                  <a:lnTo>
                    <a:pt x="0" y="130"/>
                  </a:lnTo>
                  <a:lnTo>
                    <a:pt x="0" y="123"/>
                  </a:lnTo>
                  <a:lnTo>
                    <a:pt x="1" y="108"/>
                  </a:lnTo>
                  <a:lnTo>
                    <a:pt x="5" y="89"/>
                  </a:lnTo>
                  <a:lnTo>
                    <a:pt x="11" y="68"/>
                  </a:lnTo>
                  <a:lnTo>
                    <a:pt x="20" y="48"/>
                  </a:lnTo>
                  <a:lnTo>
                    <a:pt x="24" y="39"/>
                  </a:lnTo>
                  <a:lnTo>
                    <a:pt x="28" y="29"/>
                  </a:lnTo>
                  <a:lnTo>
                    <a:pt x="34" y="21"/>
                  </a:lnTo>
                  <a:lnTo>
                    <a:pt x="38" y="14"/>
                  </a:lnTo>
                  <a:lnTo>
                    <a:pt x="44" y="9"/>
                  </a:lnTo>
                  <a:lnTo>
                    <a:pt x="49" y="4"/>
                  </a:lnTo>
                  <a:lnTo>
                    <a:pt x="54" y="1"/>
                  </a:lnTo>
                  <a:lnTo>
                    <a:pt x="59" y="0"/>
                  </a:lnTo>
                  <a:lnTo>
                    <a:pt x="65" y="1"/>
                  </a:lnTo>
                  <a:lnTo>
                    <a:pt x="70" y="1"/>
                  </a:lnTo>
                  <a:lnTo>
                    <a:pt x="76" y="3"/>
                  </a:lnTo>
                  <a:lnTo>
                    <a:pt x="80" y="4"/>
                  </a:lnTo>
                  <a:lnTo>
                    <a:pt x="88" y="8"/>
                  </a:lnTo>
                  <a:lnTo>
                    <a:pt x="94" y="13"/>
                  </a:lnTo>
                  <a:lnTo>
                    <a:pt x="100" y="17"/>
                  </a:lnTo>
                  <a:lnTo>
                    <a:pt x="106" y="21"/>
                  </a:lnTo>
                  <a:lnTo>
                    <a:pt x="112" y="24"/>
                  </a:lnTo>
                  <a:lnTo>
                    <a:pt x="120" y="25"/>
                  </a:lnTo>
                  <a:lnTo>
                    <a:pt x="128" y="24"/>
                  </a:lnTo>
                  <a:lnTo>
                    <a:pt x="137" y="22"/>
                  </a:lnTo>
                  <a:lnTo>
                    <a:pt x="145" y="19"/>
                  </a:lnTo>
                  <a:lnTo>
                    <a:pt x="151" y="15"/>
                  </a:lnTo>
                  <a:lnTo>
                    <a:pt x="165" y="7"/>
                  </a:lnTo>
                  <a:lnTo>
                    <a:pt x="179" y="0"/>
                  </a:lnTo>
                  <a:lnTo>
                    <a:pt x="225" y="0"/>
                  </a:lnTo>
                  <a:lnTo>
                    <a:pt x="221" y="11"/>
                  </a:lnTo>
                  <a:lnTo>
                    <a:pt x="215" y="22"/>
                  </a:lnTo>
                  <a:lnTo>
                    <a:pt x="209" y="31"/>
                  </a:lnTo>
                  <a:lnTo>
                    <a:pt x="201" y="41"/>
                  </a:lnTo>
                  <a:lnTo>
                    <a:pt x="185" y="57"/>
                  </a:lnTo>
                  <a:lnTo>
                    <a:pt x="168" y="72"/>
                  </a:lnTo>
                  <a:lnTo>
                    <a:pt x="151" y="86"/>
                  </a:lnTo>
                  <a:lnTo>
                    <a:pt x="138" y="100"/>
                  </a:lnTo>
                  <a:lnTo>
                    <a:pt x="133" y="107"/>
                  </a:lnTo>
                  <a:lnTo>
                    <a:pt x="129" y="114"/>
                  </a:lnTo>
                  <a:lnTo>
                    <a:pt x="126" y="122"/>
                  </a:lnTo>
                  <a:lnTo>
                    <a:pt x="126" y="130"/>
                  </a:lnTo>
                  <a:lnTo>
                    <a:pt x="125" y="129"/>
                  </a:lnTo>
                  <a:lnTo>
                    <a:pt x="123" y="126"/>
                  </a:lnTo>
                  <a:lnTo>
                    <a:pt x="120" y="122"/>
                  </a:lnTo>
                  <a:lnTo>
                    <a:pt x="120" y="117"/>
                  </a:lnTo>
                  <a:lnTo>
                    <a:pt x="112" y="119"/>
                  </a:lnTo>
                  <a:lnTo>
                    <a:pt x="106" y="121"/>
                  </a:lnTo>
                  <a:lnTo>
                    <a:pt x="101" y="124"/>
                  </a:lnTo>
                  <a:lnTo>
                    <a:pt x="97" y="128"/>
                  </a:lnTo>
                  <a:lnTo>
                    <a:pt x="88" y="135"/>
                  </a:lnTo>
                  <a:lnTo>
                    <a:pt x="80" y="145"/>
                  </a:lnTo>
                  <a:lnTo>
                    <a:pt x="76" y="149"/>
                  </a:lnTo>
                  <a:lnTo>
                    <a:pt x="71" y="153"/>
                  </a:lnTo>
                  <a:lnTo>
                    <a:pt x="66" y="157"/>
                  </a:lnTo>
                  <a:lnTo>
                    <a:pt x="60" y="160"/>
                  </a:lnTo>
                  <a:lnTo>
                    <a:pt x="54" y="163"/>
                  </a:lnTo>
                  <a:lnTo>
                    <a:pt x="46" y="165"/>
                  </a:lnTo>
                  <a:lnTo>
                    <a:pt x="36" y="166"/>
                  </a:lnTo>
                  <a:lnTo>
                    <a:pt x="26" y="16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187">
              <a:extLst>
                <a:ext uri="{FF2B5EF4-FFF2-40B4-BE49-F238E27FC236}">
                  <a16:creationId xmlns="" xmlns:a16="http://schemas.microsoft.com/office/drawing/2014/main" id="{A94AF74A-84FA-C546-9C6C-56D06D1D852F}"/>
                </a:ext>
              </a:extLst>
            </p:cNvPr>
            <p:cNvSpPr>
              <a:spLocks/>
            </p:cNvSpPr>
            <p:nvPr>
              <p:custDataLst>
                <p:tags r:id="rId114"/>
              </p:custDataLst>
            </p:nvPr>
          </p:nvSpPr>
          <p:spPr bwMode="auto">
            <a:xfrm>
              <a:off x="7454900" y="4168775"/>
              <a:ext cx="3175" cy="17463"/>
            </a:xfrm>
            <a:custGeom>
              <a:avLst/>
              <a:gdLst>
                <a:gd name="T0" fmla="*/ 0 w 7"/>
                <a:gd name="T1" fmla="*/ 31 h 31"/>
                <a:gd name="T2" fmla="*/ 5 w 7"/>
                <a:gd name="T3" fmla="*/ 22 h 31"/>
                <a:gd name="T4" fmla="*/ 6 w 7"/>
                <a:gd name="T5" fmla="*/ 13 h 31"/>
                <a:gd name="T6" fmla="*/ 7 w 7"/>
                <a:gd name="T7" fmla="*/ 6 h 31"/>
                <a:gd name="T8" fmla="*/ 7 w 7"/>
                <a:gd name="T9" fmla="*/ 0 h 31"/>
                <a:gd name="T10" fmla="*/ 6 w 7"/>
                <a:gd name="T11" fmla="*/ 6 h 31"/>
                <a:gd name="T12" fmla="*/ 4 w 7"/>
                <a:gd name="T13" fmla="*/ 13 h 31"/>
                <a:gd name="T14" fmla="*/ 1 w 7"/>
                <a:gd name="T15" fmla="*/ 22 h 31"/>
                <a:gd name="T16" fmla="*/ 0 w 7"/>
                <a:gd name="T17" fmla="*/ 31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" h="31">
                  <a:moveTo>
                    <a:pt x="0" y="31"/>
                  </a:moveTo>
                  <a:lnTo>
                    <a:pt x="5" y="22"/>
                  </a:lnTo>
                  <a:lnTo>
                    <a:pt x="6" y="13"/>
                  </a:lnTo>
                  <a:lnTo>
                    <a:pt x="7" y="6"/>
                  </a:lnTo>
                  <a:lnTo>
                    <a:pt x="7" y="0"/>
                  </a:lnTo>
                  <a:lnTo>
                    <a:pt x="6" y="6"/>
                  </a:lnTo>
                  <a:lnTo>
                    <a:pt x="4" y="13"/>
                  </a:lnTo>
                  <a:lnTo>
                    <a:pt x="1" y="22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188">
              <a:extLst>
                <a:ext uri="{FF2B5EF4-FFF2-40B4-BE49-F238E27FC236}">
                  <a16:creationId xmlns="" xmlns:a16="http://schemas.microsoft.com/office/drawing/2014/main" id="{B355C170-A841-E34A-B8CA-666A10C369A7}"/>
                </a:ext>
              </a:extLst>
            </p:cNvPr>
            <p:cNvSpPr>
              <a:spLocks/>
            </p:cNvSpPr>
            <p:nvPr>
              <p:custDataLst>
                <p:tags r:id="rId115"/>
              </p:custDataLst>
            </p:nvPr>
          </p:nvSpPr>
          <p:spPr bwMode="auto">
            <a:xfrm>
              <a:off x="7388225" y="4090988"/>
              <a:ext cx="15875" cy="15875"/>
            </a:xfrm>
            <a:custGeom>
              <a:avLst/>
              <a:gdLst>
                <a:gd name="T0" fmla="*/ 33 w 33"/>
                <a:gd name="T1" fmla="*/ 31 h 31"/>
                <a:gd name="T2" fmla="*/ 33 w 33"/>
                <a:gd name="T3" fmla="*/ 0 h 31"/>
                <a:gd name="T4" fmla="*/ 27 w 33"/>
                <a:gd name="T5" fmla="*/ 0 h 31"/>
                <a:gd name="T6" fmla="*/ 22 w 33"/>
                <a:gd name="T7" fmla="*/ 2 h 31"/>
                <a:gd name="T8" fmla="*/ 16 w 33"/>
                <a:gd name="T9" fmla="*/ 5 h 31"/>
                <a:gd name="T10" fmla="*/ 11 w 33"/>
                <a:gd name="T11" fmla="*/ 8 h 31"/>
                <a:gd name="T12" fmla="*/ 6 w 33"/>
                <a:gd name="T13" fmla="*/ 12 h 31"/>
                <a:gd name="T14" fmla="*/ 3 w 33"/>
                <a:gd name="T15" fmla="*/ 16 h 31"/>
                <a:gd name="T16" fmla="*/ 1 w 33"/>
                <a:gd name="T17" fmla="*/ 21 h 31"/>
                <a:gd name="T18" fmla="*/ 0 w 33"/>
                <a:gd name="T19" fmla="*/ 25 h 31"/>
                <a:gd name="T20" fmla="*/ 1 w 33"/>
                <a:gd name="T21" fmla="*/ 27 h 31"/>
                <a:gd name="T22" fmla="*/ 3 w 33"/>
                <a:gd name="T23" fmla="*/ 29 h 31"/>
                <a:gd name="T24" fmla="*/ 6 w 33"/>
                <a:gd name="T25" fmla="*/ 30 h 31"/>
                <a:gd name="T26" fmla="*/ 11 w 33"/>
                <a:gd name="T27" fmla="*/ 30 h 31"/>
                <a:gd name="T28" fmla="*/ 22 w 33"/>
                <a:gd name="T29" fmla="*/ 31 h 31"/>
                <a:gd name="T30" fmla="*/ 33 w 33"/>
                <a:gd name="T31" fmla="*/ 31 h 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3" h="31">
                  <a:moveTo>
                    <a:pt x="33" y="31"/>
                  </a:moveTo>
                  <a:lnTo>
                    <a:pt x="33" y="0"/>
                  </a:lnTo>
                  <a:lnTo>
                    <a:pt x="27" y="0"/>
                  </a:lnTo>
                  <a:lnTo>
                    <a:pt x="22" y="2"/>
                  </a:lnTo>
                  <a:lnTo>
                    <a:pt x="16" y="5"/>
                  </a:lnTo>
                  <a:lnTo>
                    <a:pt x="11" y="8"/>
                  </a:lnTo>
                  <a:lnTo>
                    <a:pt x="6" y="12"/>
                  </a:lnTo>
                  <a:lnTo>
                    <a:pt x="3" y="16"/>
                  </a:lnTo>
                  <a:lnTo>
                    <a:pt x="1" y="21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6" y="30"/>
                  </a:lnTo>
                  <a:lnTo>
                    <a:pt x="11" y="30"/>
                  </a:lnTo>
                  <a:lnTo>
                    <a:pt x="22" y="31"/>
                  </a:lnTo>
                  <a:lnTo>
                    <a:pt x="33" y="3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189">
              <a:extLst>
                <a:ext uri="{FF2B5EF4-FFF2-40B4-BE49-F238E27FC236}">
                  <a16:creationId xmlns="" xmlns:a16="http://schemas.microsoft.com/office/drawing/2014/main" id="{50886262-20B7-8241-88C8-A178461A6B1A}"/>
                </a:ext>
              </a:extLst>
            </p:cNvPr>
            <p:cNvSpPr>
              <a:spLocks/>
            </p:cNvSpPr>
            <p:nvPr>
              <p:custDataLst>
                <p:tags r:id="rId116"/>
              </p:custDataLst>
            </p:nvPr>
          </p:nvSpPr>
          <p:spPr bwMode="auto">
            <a:xfrm>
              <a:off x="7404100" y="4003675"/>
              <a:ext cx="3175" cy="9525"/>
            </a:xfrm>
            <a:custGeom>
              <a:avLst/>
              <a:gdLst>
                <a:gd name="T0" fmla="*/ 0 w 13"/>
                <a:gd name="T1" fmla="*/ 19 h 19"/>
                <a:gd name="T2" fmla="*/ 2 w 13"/>
                <a:gd name="T3" fmla="*/ 18 h 19"/>
                <a:gd name="T4" fmla="*/ 5 w 13"/>
                <a:gd name="T5" fmla="*/ 17 h 19"/>
                <a:gd name="T6" fmla="*/ 7 w 13"/>
                <a:gd name="T7" fmla="*/ 15 h 19"/>
                <a:gd name="T8" fmla="*/ 8 w 13"/>
                <a:gd name="T9" fmla="*/ 12 h 19"/>
                <a:gd name="T10" fmla="*/ 12 w 13"/>
                <a:gd name="T11" fmla="*/ 6 h 19"/>
                <a:gd name="T12" fmla="*/ 13 w 13"/>
                <a:gd name="T13" fmla="*/ 0 h 19"/>
                <a:gd name="T14" fmla="*/ 0 w 13"/>
                <a:gd name="T15" fmla="*/ 19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2" y="18"/>
                  </a:lnTo>
                  <a:lnTo>
                    <a:pt x="5" y="17"/>
                  </a:lnTo>
                  <a:lnTo>
                    <a:pt x="7" y="15"/>
                  </a:lnTo>
                  <a:lnTo>
                    <a:pt x="8" y="12"/>
                  </a:lnTo>
                  <a:lnTo>
                    <a:pt x="12" y="6"/>
                  </a:lnTo>
                  <a:lnTo>
                    <a:pt x="13" y="0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190">
              <a:extLst>
                <a:ext uri="{FF2B5EF4-FFF2-40B4-BE49-F238E27FC236}">
                  <a16:creationId xmlns="" xmlns:a16="http://schemas.microsoft.com/office/drawing/2014/main" id="{470BD3AB-E687-DC4D-8995-188B5C2FE58C}"/>
                </a:ext>
              </a:extLst>
            </p:cNvPr>
            <p:cNvSpPr>
              <a:spLocks/>
            </p:cNvSpPr>
            <p:nvPr>
              <p:custDataLst>
                <p:tags r:id="rId117"/>
              </p:custDataLst>
            </p:nvPr>
          </p:nvSpPr>
          <p:spPr bwMode="auto">
            <a:xfrm>
              <a:off x="7243763" y="4006850"/>
              <a:ext cx="36512" cy="22225"/>
            </a:xfrm>
            <a:custGeom>
              <a:avLst/>
              <a:gdLst>
                <a:gd name="T0" fmla="*/ 54 w 87"/>
                <a:gd name="T1" fmla="*/ 42 h 42"/>
                <a:gd name="T2" fmla="*/ 59 w 87"/>
                <a:gd name="T3" fmla="*/ 42 h 42"/>
                <a:gd name="T4" fmla="*/ 64 w 87"/>
                <a:gd name="T5" fmla="*/ 41 h 42"/>
                <a:gd name="T6" fmla="*/ 68 w 87"/>
                <a:gd name="T7" fmla="*/ 40 h 42"/>
                <a:gd name="T8" fmla="*/ 71 w 87"/>
                <a:gd name="T9" fmla="*/ 38 h 42"/>
                <a:gd name="T10" fmla="*/ 75 w 87"/>
                <a:gd name="T11" fmla="*/ 34 h 42"/>
                <a:gd name="T12" fmla="*/ 78 w 87"/>
                <a:gd name="T13" fmla="*/ 28 h 42"/>
                <a:gd name="T14" fmla="*/ 79 w 87"/>
                <a:gd name="T15" fmla="*/ 22 h 42"/>
                <a:gd name="T16" fmla="*/ 80 w 87"/>
                <a:gd name="T17" fmla="*/ 16 h 42"/>
                <a:gd name="T18" fmla="*/ 82 w 87"/>
                <a:gd name="T19" fmla="*/ 11 h 42"/>
                <a:gd name="T20" fmla="*/ 87 w 87"/>
                <a:gd name="T21" fmla="*/ 6 h 42"/>
                <a:gd name="T22" fmla="*/ 77 w 87"/>
                <a:gd name="T23" fmla="*/ 2 h 42"/>
                <a:gd name="T24" fmla="*/ 67 w 87"/>
                <a:gd name="T25" fmla="*/ 0 h 42"/>
                <a:gd name="T26" fmla="*/ 57 w 87"/>
                <a:gd name="T27" fmla="*/ 0 h 42"/>
                <a:gd name="T28" fmla="*/ 47 w 87"/>
                <a:gd name="T29" fmla="*/ 0 h 42"/>
                <a:gd name="T30" fmla="*/ 40 w 87"/>
                <a:gd name="T31" fmla="*/ 0 h 42"/>
                <a:gd name="T32" fmla="*/ 32 w 87"/>
                <a:gd name="T33" fmla="*/ 2 h 42"/>
                <a:gd name="T34" fmla="*/ 25 w 87"/>
                <a:gd name="T35" fmla="*/ 4 h 42"/>
                <a:gd name="T36" fmla="*/ 19 w 87"/>
                <a:gd name="T37" fmla="*/ 6 h 42"/>
                <a:gd name="T38" fmla="*/ 8 w 87"/>
                <a:gd name="T39" fmla="*/ 12 h 42"/>
                <a:gd name="T40" fmla="*/ 0 w 87"/>
                <a:gd name="T41" fmla="*/ 18 h 42"/>
                <a:gd name="T42" fmla="*/ 11 w 87"/>
                <a:gd name="T43" fmla="*/ 24 h 42"/>
                <a:gd name="T44" fmla="*/ 27 w 87"/>
                <a:gd name="T45" fmla="*/ 32 h 42"/>
                <a:gd name="T46" fmla="*/ 43 w 87"/>
                <a:gd name="T47" fmla="*/ 39 h 42"/>
                <a:gd name="T48" fmla="*/ 54 w 87"/>
                <a:gd name="T49" fmla="*/ 42 h 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7" h="42">
                  <a:moveTo>
                    <a:pt x="54" y="42"/>
                  </a:moveTo>
                  <a:lnTo>
                    <a:pt x="59" y="42"/>
                  </a:lnTo>
                  <a:lnTo>
                    <a:pt x="64" y="41"/>
                  </a:lnTo>
                  <a:lnTo>
                    <a:pt x="68" y="40"/>
                  </a:lnTo>
                  <a:lnTo>
                    <a:pt x="71" y="38"/>
                  </a:lnTo>
                  <a:lnTo>
                    <a:pt x="75" y="34"/>
                  </a:lnTo>
                  <a:lnTo>
                    <a:pt x="78" y="28"/>
                  </a:lnTo>
                  <a:lnTo>
                    <a:pt x="79" y="22"/>
                  </a:lnTo>
                  <a:lnTo>
                    <a:pt x="80" y="16"/>
                  </a:lnTo>
                  <a:lnTo>
                    <a:pt x="82" y="11"/>
                  </a:lnTo>
                  <a:lnTo>
                    <a:pt x="87" y="6"/>
                  </a:lnTo>
                  <a:lnTo>
                    <a:pt x="77" y="2"/>
                  </a:lnTo>
                  <a:lnTo>
                    <a:pt x="67" y="0"/>
                  </a:lnTo>
                  <a:lnTo>
                    <a:pt x="57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2" y="2"/>
                  </a:lnTo>
                  <a:lnTo>
                    <a:pt x="25" y="4"/>
                  </a:lnTo>
                  <a:lnTo>
                    <a:pt x="19" y="6"/>
                  </a:lnTo>
                  <a:lnTo>
                    <a:pt x="8" y="12"/>
                  </a:lnTo>
                  <a:lnTo>
                    <a:pt x="0" y="18"/>
                  </a:lnTo>
                  <a:lnTo>
                    <a:pt x="11" y="24"/>
                  </a:lnTo>
                  <a:lnTo>
                    <a:pt x="27" y="32"/>
                  </a:lnTo>
                  <a:lnTo>
                    <a:pt x="43" y="39"/>
                  </a:lnTo>
                  <a:lnTo>
                    <a:pt x="54" y="4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191">
              <a:extLst>
                <a:ext uri="{FF2B5EF4-FFF2-40B4-BE49-F238E27FC236}">
                  <a16:creationId xmlns="" xmlns:a16="http://schemas.microsoft.com/office/drawing/2014/main" id="{3BB6B0BB-0A2E-BF40-A0D2-1FDB7C8A0DBF}"/>
                </a:ext>
              </a:extLst>
            </p:cNvPr>
            <p:cNvSpPr>
              <a:spLocks/>
            </p:cNvSpPr>
            <p:nvPr>
              <p:custDataLst>
                <p:tags r:id="rId118"/>
              </p:custDataLst>
            </p:nvPr>
          </p:nvSpPr>
          <p:spPr bwMode="auto">
            <a:xfrm>
              <a:off x="7488238" y="4470400"/>
              <a:ext cx="1587" cy="14288"/>
            </a:xfrm>
            <a:custGeom>
              <a:avLst/>
              <a:gdLst>
                <a:gd name="T0" fmla="*/ 0 w 7"/>
                <a:gd name="T1" fmla="*/ 0 h 31"/>
                <a:gd name="T2" fmla="*/ 7 w 7"/>
                <a:gd name="T3" fmla="*/ 0 h 31"/>
                <a:gd name="T4" fmla="*/ 7 w 7"/>
                <a:gd name="T5" fmla="*/ 18 h 31"/>
                <a:gd name="T6" fmla="*/ 0 w 7"/>
                <a:gd name="T7" fmla="*/ 31 h 31"/>
                <a:gd name="T8" fmla="*/ 0 w 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31">
                  <a:moveTo>
                    <a:pt x="0" y="0"/>
                  </a:moveTo>
                  <a:lnTo>
                    <a:pt x="7" y="0"/>
                  </a:lnTo>
                  <a:lnTo>
                    <a:pt x="7" y="18"/>
                  </a:lnTo>
                  <a:lnTo>
                    <a:pt x="0" y="3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192">
              <a:extLst>
                <a:ext uri="{FF2B5EF4-FFF2-40B4-BE49-F238E27FC236}">
                  <a16:creationId xmlns="" xmlns:a16="http://schemas.microsoft.com/office/drawing/2014/main" id="{CDC16119-9561-6948-85F9-D93FBFC65C3B}"/>
                </a:ext>
              </a:extLst>
            </p:cNvPr>
            <p:cNvSpPr>
              <a:spLocks/>
            </p:cNvSpPr>
            <p:nvPr>
              <p:custDataLst>
                <p:tags r:id="rId119"/>
              </p:custDataLst>
            </p:nvPr>
          </p:nvSpPr>
          <p:spPr bwMode="auto">
            <a:xfrm>
              <a:off x="6724650" y="3976688"/>
              <a:ext cx="1019175" cy="908050"/>
            </a:xfrm>
            <a:custGeom>
              <a:avLst/>
              <a:gdLst>
                <a:gd name="T0" fmla="*/ 214 w 2332"/>
                <a:gd name="T1" fmla="*/ 707 h 1731"/>
                <a:gd name="T2" fmla="*/ 325 w 2332"/>
                <a:gd name="T3" fmla="*/ 649 h 1731"/>
                <a:gd name="T4" fmla="*/ 435 w 2332"/>
                <a:gd name="T5" fmla="*/ 606 h 1731"/>
                <a:gd name="T6" fmla="*/ 605 w 2332"/>
                <a:gd name="T7" fmla="*/ 570 h 1731"/>
                <a:gd name="T8" fmla="*/ 677 w 2332"/>
                <a:gd name="T9" fmla="*/ 437 h 1731"/>
                <a:gd name="T10" fmla="*/ 758 w 2332"/>
                <a:gd name="T11" fmla="*/ 439 h 1731"/>
                <a:gd name="T12" fmla="*/ 784 w 2332"/>
                <a:gd name="T13" fmla="*/ 363 h 1731"/>
                <a:gd name="T14" fmla="*/ 866 w 2332"/>
                <a:gd name="T15" fmla="*/ 316 h 1731"/>
                <a:gd name="T16" fmla="*/ 939 w 2332"/>
                <a:gd name="T17" fmla="*/ 246 h 1731"/>
                <a:gd name="T18" fmla="*/ 1027 w 2332"/>
                <a:gd name="T19" fmla="*/ 223 h 1731"/>
                <a:gd name="T20" fmla="*/ 1078 w 2332"/>
                <a:gd name="T21" fmla="*/ 284 h 1731"/>
                <a:gd name="T22" fmla="*/ 1135 w 2332"/>
                <a:gd name="T23" fmla="*/ 270 h 1731"/>
                <a:gd name="T24" fmla="*/ 1176 w 2332"/>
                <a:gd name="T25" fmla="*/ 172 h 1731"/>
                <a:gd name="T26" fmla="*/ 1320 w 2332"/>
                <a:gd name="T27" fmla="*/ 117 h 1731"/>
                <a:gd name="T28" fmla="*/ 1336 w 2332"/>
                <a:gd name="T29" fmla="*/ 41 h 1731"/>
                <a:gd name="T30" fmla="*/ 1432 w 2332"/>
                <a:gd name="T31" fmla="*/ 107 h 1731"/>
                <a:gd name="T32" fmla="*/ 1544 w 2332"/>
                <a:gd name="T33" fmla="*/ 117 h 1731"/>
                <a:gd name="T34" fmla="*/ 1465 w 2332"/>
                <a:gd name="T35" fmla="*/ 262 h 1731"/>
                <a:gd name="T36" fmla="*/ 1509 w 2332"/>
                <a:gd name="T37" fmla="*/ 333 h 1731"/>
                <a:gd name="T38" fmla="*/ 1582 w 2332"/>
                <a:gd name="T39" fmla="*/ 354 h 1731"/>
                <a:gd name="T40" fmla="*/ 1668 w 2332"/>
                <a:gd name="T41" fmla="*/ 423 h 1731"/>
                <a:gd name="T42" fmla="*/ 1764 w 2332"/>
                <a:gd name="T43" fmla="*/ 413 h 1731"/>
                <a:gd name="T44" fmla="*/ 1830 w 2332"/>
                <a:gd name="T45" fmla="*/ 205 h 1731"/>
                <a:gd name="T46" fmla="*/ 1904 w 2332"/>
                <a:gd name="T47" fmla="*/ 10 h 1731"/>
                <a:gd name="T48" fmla="*/ 1933 w 2332"/>
                <a:gd name="T49" fmla="*/ 80 h 1731"/>
                <a:gd name="T50" fmla="*/ 1944 w 2332"/>
                <a:gd name="T51" fmla="*/ 176 h 1731"/>
                <a:gd name="T52" fmla="*/ 1986 w 2332"/>
                <a:gd name="T53" fmla="*/ 240 h 1731"/>
                <a:gd name="T54" fmla="*/ 2040 w 2332"/>
                <a:gd name="T55" fmla="*/ 429 h 1731"/>
                <a:gd name="T56" fmla="*/ 2089 w 2332"/>
                <a:gd name="T57" fmla="*/ 540 h 1731"/>
                <a:gd name="T58" fmla="*/ 2163 w 2332"/>
                <a:gd name="T59" fmla="*/ 686 h 1731"/>
                <a:gd name="T60" fmla="*/ 2219 w 2332"/>
                <a:gd name="T61" fmla="*/ 769 h 1731"/>
                <a:gd name="T62" fmla="*/ 2332 w 2332"/>
                <a:gd name="T63" fmla="*/ 892 h 1731"/>
                <a:gd name="T64" fmla="*/ 2276 w 2332"/>
                <a:gd name="T65" fmla="*/ 1105 h 1731"/>
                <a:gd name="T66" fmla="*/ 2087 w 2332"/>
                <a:gd name="T67" fmla="*/ 1362 h 1731"/>
                <a:gd name="T68" fmla="*/ 2005 w 2332"/>
                <a:gd name="T69" fmla="*/ 1432 h 1731"/>
                <a:gd name="T70" fmla="*/ 1838 w 2332"/>
                <a:gd name="T71" fmla="*/ 1591 h 1731"/>
                <a:gd name="T72" fmla="*/ 1749 w 2332"/>
                <a:gd name="T73" fmla="*/ 1676 h 1731"/>
                <a:gd name="T74" fmla="*/ 1589 w 2332"/>
                <a:gd name="T75" fmla="*/ 1726 h 1731"/>
                <a:gd name="T76" fmla="*/ 1517 w 2332"/>
                <a:gd name="T77" fmla="*/ 1693 h 1731"/>
                <a:gd name="T78" fmla="*/ 1410 w 2332"/>
                <a:gd name="T79" fmla="*/ 1729 h 1731"/>
                <a:gd name="T80" fmla="*/ 1297 w 2332"/>
                <a:gd name="T81" fmla="*/ 1693 h 1731"/>
                <a:gd name="T82" fmla="*/ 1279 w 2332"/>
                <a:gd name="T83" fmla="*/ 1614 h 1731"/>
                <a:gd name="T84" fmla="*/ 1263 w 2332"/>
                <a:gd name="T85" fmla="*/ 1516 h 1731"/>
                <a:gd name="T86" fmla="*/ 1225 w 2332"/>
                <a:gd name="T87" fmla="*/ 1500 h 1731"/>
                <a:gd name="T88" fmla="*/ 1280 w 2332"/>
                <a:gd name="T89" fmla="*/ 1382 h 1731"/>
                <a:gd name="T90" fmla="*/ 1088 w 2332"/>
                <a:gd name="T91" fmla="*/ 1362 h 1731"/>
                <a:gd name="T92" fmla="*/ 961 w 2332"/>
                <a:gd name="T93" fmla="*/ 1282 h 1731"/>
                <a:gd name="T94" fmla="*/ 754 w 2332"/>
                <a:gd name="T95" fmla="*/ 1323 h 1731"/>
                <a:gd name="T96" fmla="*/ 507 w 2332"/>
                <a:gd name="T97" fmla="*/ 1419 h 1731"/>
                <a:gd name="T98" fmla="*/ 214 w 2332"/>
                <a:gd name="T99" fmla="*/ 1473 h 1731"/>
                <a:gd name="T100" fmla="*/ 55 w 2332"/>
                <a:gd name="T101" fmla="*/ 1490 h 1731"/>
                <a:gd name="T102" fmla="*/ 2 w 2332"/>
                <a:gd name="T103" fmla="*/ 1423 h 1731"/>
                <a:gd name="T104" fmla="*/ 97 w 2332"/>
                <a:gd name="T105" fmla="*/ 1344 h 1731"/>
                <a:gd name="T106" fmla="*/ 75 w 2332"/>
                <a:gd name="T107" fmla="*/ 1241 h 1731"/>
                <a:gd name="T108" fmla="*/ 113 w 2332"/>
                <a:gd name="T109" fmla="*/ 1170 h 1731"/>
                <a:gd name="T110" fmla="*/ 58 w 2332"/>
                <a:gd name="T111" fmla="*/ 943 h 1731"/>
                <a:gd name="T112" fmla="*/ 113 w 2332"/>
                <a:gd name="T113" fmla="*/ 964 h 1731"/>
                <a:gd name="T114" fmla="*/ 106 w 2332"/>
                <a:gd name="T115" fmla="*/ 862 h 1731"/>
                <a:gd name="T116" fmla="*/ 147 w 2332"/>
                <a:gd name="T117" fmla="*/ 765 h 173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32" h="1731">
                  <a:moveTo>
                    <a:pt x="153" y="721"/>
                  </a:moveTo>
                  <a:lnTo>
                    <a:pt x="156" y="727"/>
                  </a:lnTo>
                  <a:lnTo>
                    <a:pt x="159" y="732"/>
                  </a:lnTo>
                  <a:lnTo>
                    <a:pt x="162" y="735"/>
                  </a:lnTo>
                  <a:lnTo>
                    <a:pt x="167" y="738"/>
                  </a:lnTo>
                  <a:lnTo>
                    <a:pt x="173" y="744"/>
                  </a:lnTo>
                  <a:lnTo>
                    <a:pt x="180" y="751"/>
                  </a:lnTo>
                  <a:lnTo>
                    <a:pt x="189" y="744"/>
                  </a:lnTo>
                  <a:lnTo>
                    <a:pt x="195" y="737"/>
                  </a:lnTo>
                  <a:lnTo>
                    <a:pt x="201" y="729"/>
                  </a:lnTo>
                  <a:lnTo>
                    <a:pt x="205" y="722"/>
                  </a:lnTo>
                  <a:lnTo>
                    <a:pt x="210" y="714"/>
                  </a:lnTo>
                  <a:lnTo>
                    <a:pt x="214" y="707"/>
                  </a:lnTo>
                  <a:lnTo>
                    <a:pt x="219" y="701"/>
                  </a:lnTo>
                  <a:lnTo>
                    <a:pt x="226" y="696"/>
                  </a:lnTo>
                  <a:lnTo>
                    <a:pt x="234" y="690"/>
                  </a:lnTo>
                  <a:lnTo>
                    <a:pt x="241" y="685"/>
                  </a:lnTo>
                  <a:lnTo>
                    <a:pt x="249" y="680"/>
                  </a:lnTo>
                  <a:lnTo>
                    <a:pt x="258" y="677"/>
                  </a:lnTo>
                  <a:lnTo>
                    <a:pt x="274" y="672"/>
                  </a:lnTo>
                  <a:lnTo>
                    <a:pt x="290" y="667"/>
                  </a:lnTo>
                  <a:lnTo>
                    <a:pt x="297" y="665"/>
                  </a:lnTo>
                  <a:lnTo>
                    <a:pt x="305" y="661"/>
                  </a:lnTo>
                  <a:lnTo>
                    <a:pt x="312" y="658"/>
                  </a:lnTo>
                  <a:lnTo>
                    <a:pt x="318" y="654"/>
                  </a:lnTo>
                  <a:lnTo>
                    <a:pt x="325" y="649"/>
                  </a:lnTo>
                  <a:lnTo>
                    <a:pt x="330" y="644"/>
                  </a:lnTo>
                  <a:lnTo>
                    <a:pt x="335" y="637"/>
                  </a:lnTo>
                  <a:lnTo>
                    <a:pt x="339" y="628"/>
                  </a:lnTo>
                  <a:lnTo>
                    <a:pt x="360" y="631"/>
                  </a:lnTo>
                  <a:lnTo>
                    <a:pt x="370" y="631"/>
                  </a:lnTo>
                  <a:lnTo>
                    <a:pt x="375" y="629"/>
                  </a:lnTo>
                  <a:lnTo>
                    <a:pt x="385" y="628"/>
                  </a:lnTo>
                  <a:lnTo>
                    <a:pt x="393" y="628"/>
                  </a:lnTo>
                  <a:lnTo>
                    <a:pt x="400" y="627"/>
                  </a:lnTo>
                  <a:lnTo>
                    <a:pt x="405" y="624"/>
                  </a:lnTo>
                  <a:lnTo>
                    <a:pt x="412" y="622"/>
                  </a:lnTo>
                  <a:lnTo>
                    <a:pt x="423" y="615"/>
                  </a:lnTo>
                  <a:lnTo>
                    <a:pt x="435" y="606"/>
                  </a:lnTo>
                  <a:lnTo>
                    <a:pt x="447" y="598"/>
                  </a:lnTo>
                  <a:lnTo>
                    <a:pt x="461" y="592"/>
                  </a:lnTo>
                  <a:lnTo>
                    <a:pt x="469" y="589"/>
                  </a:lnTo>
                  <a:lnTo>
                    <a:pt x="478" y="587"/>
                  </a:lnTo>
                  <a:lnTo>
                    <a:pt x="487" y="585"/>
                  </a:lnTo>
                  <a:lnTo>
                    <a:pt x="498" y="585"/>
                  </a:lnTo>
                  <a:lnTo>
                    <a:pt x="520" y="585"/>
                  </a:lnTo>
                  <a:lnTo>
                    <a:pt x="544" y="584"/>
                  </a:lnTo>
                  <a:lnTo>
                    <a:pt x="558" y="584"/>
                  </a:lnTo>
                  <a:lnTo>
                    <a:pt x="570" y="582"/>
                  </a:lnTo>
                  <a:lnTo>
                    <a:pt x="581" y="581"/>
                  </a:lnTo>
                  <a:lnTo>
                    <a:pt x="592" y="579"/>
                  </a:lnTo>
                  <a:lnTo>
                    <a:pt x="605" y="570"/>
                  </a:lnTo>
                  <a:lnTo>
                    <a:pt x="619" y="558"/>
                  </a:lnTo>
                  <a:lnTo>
                    <a:pt x="635" y="542"/>
                  </a:lnTo>
                  <a:lnTo>
                    <a:pt x="650" y="525"/>
                  </a:lnTo>
                  <a:lnTo>
                    <a:pt x="664" y="508"/>
                  </a:lnTo>
                  <a:lnTo>
                    <a:pt x="677" y="490"/>
                  </a:lnTo>
                  <a:lnTo>
                    <a:pt x="688" y="475"/>
                  </a:lnTo>
                  <a:lnTo>
                    <a:pt x="698" y="462"/>
                  </a:lnTo>
                  <a:lnTo>
                    <a:pt x="695" y="461"/>
                  </a:lnTo>
                  <a:lnTo>
                    <a:pt x="693" y="459"/>
                  </a:lnTo>
                  <a:lnTo>
                    <a:pt x="691" y="456"/>
                  </a:lnTo>
                  <a:lnTo>
                    <a:pt x="688" y="452"/>
                  </a:lnTo>
                  <a:lnTo>
                    <a:pt x="683" y="444"/>
                  </a:lnTo>
                  <a:lnTo>
                    <a:pt x="677" y="437"/>
                  </a:lnTo>
                  <a:lnTo>
                    <a:pt x="688" y="432"/>
                  </a:lnTo>
                  <a:lnTo>
                    <a:pt x="697" y="426"/>
                  </a:lnTo>
                  <a:lnTo>
                    <a:pt x="705" y="419"/>
                  </a:lnTo>
                  <a:lnTo>
                    <a:pt x="710" y="413"/>
                  </a:lnTo>
                  <a:lnTo>
                    <a:pt x="716" y="406"/>
                  </a:lnTo>
                  <a:lnTo>
                    <a:pt x="721" y="399"/>
                  </a:lnTo>
                  <a:lnTo>
                    <a:pt x="729" y="393"/>
                  </a:lnTo>
                  <a:lnTo>
                    <a:pt x="738" y="388"/>
                  </a:lnTo>
                  <a:lnTo>
                    <a:pt x="739" y="399"/>
                  </a:lnTo>
                  <a:lnTo>
                    <a:pt x="741" y="409"/>
                  </a:lnTo>
                  <a:lnTo>
                    <a:pt x="744" y="418"/>
                  </a:lnTo>
                  <a:lnTo>
                    <a:pt x="749" y="425"/>
                  </a:lnTo>
                  <a:lnTo>
                    <a:pt x="758" y="439"/>
                  </a:lnTo>
                  <a:lnTo>
                    <a:pt x="764" y="450"/>
                  </a:lnTo>
                  <a:lnTo>
                    <a:pt x="768" y="437"/>
                  </a:lnTo>
                  <a:lnTo>
                    <a:pt x="770" y="428"/>
                  </a:lnTo>
                  <a:lnTo>
                    <a:pt x="771" y="418"/>
                  </a:lnTo>
                  <a:lnTo>
                    <a:pt x="771" y="406"/>
                  </a:lnTo>
                  <a:lnTo>
                    <a:pt x="775" y="402"/>
                  </a:lnTo>
                  <a:lnTo>
                    <a:pt x="776" y="397"/>
                  </a:lnTo>
                  <a:lnTo>
                    <a:pt x="777" y="391"/>
                  </a:lnTo>
                  <a:lnTo>
                    <a:pt x="777" y="385"/>
                  </a:lnTo>
                  <a:lnTo>
                    <a:pt x="777" y="379"/>
                  </a:lnTo>
                  <a:lnTo>
                    <a:pt x="778" y="373"/>
                  </a:lnTo>
                  <a:lnTo>
                    <a:pt x="781" y="368"/>
                  </a:lnTo>
                  <a:lnTo>
                    <a:pt x="784" y="363"/>
                  </a:lnTo>
                  <a:lnTo>
                    <a:pt x="787" y="370"/>
                  </a:lnTo>
                  <a:lnTo>
                    <a:pt x="790" y="381"/>
                  </a:lnTo>
                  <a:lnTo>
                    <a:pt x="838" y="381"/>
                  </a:lnTo>
                  <a:lnTo>
                    <a:pt x="833" y="369"/>
                  </a:lnTo>
                  <a:lnTo>
                    <a:pt x="832" y="358"/>
                  </a:lnTo>
                  <a:lnTo>
                    <a:pt x="831" y="349"/>
                  </a:lnTo>
                  <a:lnTo>
                    <a:pt x="832" y="341"/>
                  </a:lnTo>
                  <a:lnTo>
                    <a:pt x="835" y="327"/>
                  </a:lnTo>
                  <a:lnTo>
                    <a:pt x="838" y="314"/>
                  </a:lnTo>
                  <a:lnTo>
                    <a:pt x="852" y="315"/>
                  </a:lnTo>
                  <a:lnTo>
                    <a:pt x="860" y="316"/>
                  </a:lnTo>
                  <a:lnTo>
                    <a:pt x="863" y="316"/>
                  </a:lnTo>
                  <a:lnTo>
                    <a:pt x="866" y="316"/>
                  </a:lnTo>
                  <a:lnTo>
                    <a:pt x="871" y="315"/>
                  </a:lnTo>
                  <a:lnTo>
                    <a:pt x="877" y="314"/>
                  </a:lnTo>
                  <a:lnTo>
                    <a:pt x="885" y="295"/>
                  </a:lnTo>
                  <a:lnTo>
                    <a:pt x="891" y="281"/>
                  </a:lnTo>
                  <a:lnTo>
                    <a:pt x="898" y="268"/>
                  </a:lnTo>
                  <a:lnTo>
                    <a:pt x="910" y="252"/>
                  </a:lnTo>
                  <a:lnTo>
                    <a:pt x="916" y="255"/>
                  </a:lnTo>
                  <a:lnTo>
                    <a:pt x="921" y="256"/>
                  </a:lnTo>
                  <a:lnTo>
                    <a:pt x="925" y="256"/>
                  </a:lnTo>
                  <a:lnTo>
                    <a:pt x="930" y="255"/>
                  </a:lnTo>
                  <a:lnTo>
                    <a:pt x="933" y="253"/>
                  </a:lnTo>
                  <a:lnTo>
                    <a:pt x="935" y="250"/>
                  </a:lnTo>
                  <a:lnTo>
                    <a:pt x="939" y="246"/>
                  </a:lnTo>
                  <a:lnTo>
                    <a:pt x="940" y="242"/>
                  </a:lnTo>
                  <a:lnTo>
                    <a:pt x="946" y="224"/>
                  </a:lnTo>
                  <a:lnTo>
                    <a:pt x="951" y="209"/>
                  </a:lnTo>
                  <a:lnTo>
                    <a:pt x="957" y="212"/>
                  </a:lnTo>
                  <a:lnTo>
                    <a:pt x="965" y="214"/>
                  </a:lnTo>
                  <a:lnTo>
                    <a:pt x="973" y="215"/>
                  </a:lnTo>
                  <a:lnTo>
                    <a:pt x="980" y="214"/>
                  </a:lnTo>
                  <a:lnTo>
                    <a:pt x="989" y="214"/>
                  </a:lnTo>
                  <a:lnTo>
                    <a:pt x="998" y="213"/>
                  </a:lnTo>
                  <a:lnTo>
                    <a:pt x="1007" y="213"/>
                  </a:lnTo>
                  <a:lnTo>
                    <a:pt x="1017" y="215"/>
                  </a:lnTo>
                  <a:lnTo>
                    <a:pt x="1022" y="219"/>
                  </a:lnTo>
                  <a:lnTo>
                    <a:pt x="1027" y="223"/>
                  </a:lnTo>
                  <a:lnTo>
                    <a:pt x="1031" y="227"/>
                  </a:lnTo>
                  <a:lnTo>
                    <a:pt x="1033" y="232"/>
                  </a:lnTo>
                  <a:lnTo>
                    <a:pt x="1037" y="244"/>
                  </a:lnTo>
                  <a:lnTo>
                    <a:pt x="1040" y="257"/>
                  </a:lnTo>
                  <a:lnTo>
                    <a:pt x="1043" y="269"/>
                  </a:lnTo>
                  <a:lnTo>
                    <a:pt x="1046" y="280"/>
                  </a:lnTo>
                  <a:lnTo>
                    <a:pt x="1050" y="284"/>
                  </a:lnTo>
                  <a:lnTo>
                    <a:pt x="1053" y="287"/>
                  </a:lnTo>
                  <a:lnTo>
                    <a:pt x="1057" y="289"/>
                  </a:lnTo>
                  <a:lnTo>
                    <a:pt x="1063" y="290"/>
                  </a:lnTo>
                  <a:lnTo>
                    <a:pt x="1069" y="289"/>
                  </a:lnTo>
                  <a:lnTo>
                    <a:pt x="1076" y="286"/>
                  </a:lnTo>
                  <a:lnTo>
                    <a:pt x="1078" y="284"/>
                  </a:lnTo>
                  <a:lnTo>
                    <a:pt x="1081" y="282"/>
                  </a:lnTo>
                  <a:lnTo>
                    <a:pt x="1083" y="280"/>
                  </a:lnTo>
                  <a:lnTo>
                    <a:pt x="1084" y="277"/>
                  </a:lnTo>
                  <a:lnTo>
                    <a:pt x="1088" y="279"/>
                  </a:lnTo>
                  <a:lnTo>
                    <a:pt x="1092" y="280"/>
                  </a:lnTo>
                  <a:lnTo>
                    <a:pt x="1096" y="280"/>
                  </a:lnTo>
                  <a:lnTo>
                    <a:pt x="1099" y="280"/>
                  </a:lnTo>
                  <a:lnTo>
                    <a:pt x="1104" y="278"/>
                  </a:lnTo>
                  <a:lnTo>
                    <a:pt x="1110" y="277"/>
                  </a:lnTo>
                  <a:lnTo>
                    <a:pt x="1120" y="277"/>
                  </a:lnTo>
                  <a:lnTo>
                    <a:pt x="1128" y="276"/>
                  </a:lnTo>
                  <a:lnTo>
                    <a:pt x="1133" y="274"/>
                  </a:lnTo>
                  <a:lnTo>
                    <a:pt x="1135" y="270"/>
                  </a:lnTo>
                  <a:lnTo>
                    <a:pt x="1136" y="261"/>
                  </a:lnTo>
                  <a:lnTo>
                    <a:pt x="1136" y="246"/>
                  </a:lnTo>
                  <a:lnTo>
                    <a:pt x="1136" y="240"/>
                  </a:lnTo>
                  <a:lnTo>
                    <a:pt x="1137" y="234"/>
                  </a:lnTo>
                  <a:lnTo>
                    <a:pt x="1140" y="228"/>
                  </a:lnTo>
                  <a:lnTo>
                    <a:pt x="1143" y="223"/>
                  </a:lnTo>
                  <a:lnTo>
                    <a:pt x="1148" y="212"/>
                  </a:lnTo>
                  <a:lnTo>
                    <a:pt x="1156" y="204"/>
                  </a:lnTo>
                  <a:lnTo>
                    <a:pt x="1164" y="195"/>
                  </a:lnTo>
                  <a:lnTo>
                    <a:pt x="1170" y="186"/>
                  </a:lnTo>
                  <a:lnTo>
                    <a:pt x="1173" y="182"/>
                  </a:lnTo>
                  <a:lnTo>
                    <a:pt x="1175" y="177"/>
                  </a:lnTo>
                  <a:lnTo>
                    <a:pt x="1176" y="172"/>
                  </a:lnTo>
                  <a:lnTo>
                    <a:pt x="1176" y="167"/>
                  </a:lnTo>
                  <a:lnTo>
                    <a:pt x="1189" y="154"/>
                  </a:lnTo>
                  <a:lnTo>
                    <a:pt x="1201" y="146"/>
                  </a:lnTo>
                  <a:lnTo>
                    <a:pt x="1213" y="139"/>
                  </a:lnTo>
                  <a:lnTo>
                    <a:pt x="1225" y="134"/>
                  </a:lnTo>
                  <a:lnTo>
                    <a:pt x="1237" y="131"/>
                  </a:lnTo>
                  <a:lnTo>
                    <a:pt x="1248" y="128"/>
                  </a:lnTo>
                  <a:lnTo>
                    <a:pt x="1259" y="127"/>
                  </a:lnTo>
                  <a:lnTo>
                    <a:pt x="1270" y="126"/>
                  </a:lnTo>
                  <a:lnTo>
                    <a:pt x="1289" y="125"/>
                  </a:lnTo>
                  <a:lnTo>
                    <a:pt x="1305" y="123"/>
                  </a:lnTo>
                  <a:lnTo>
                    <a:pt x="1313" y="121"/>
                  </a:lnTo>
                  <a:lnTo>
                    <a:pt x="1320" y="117"/>
                  </a:lnTo>
                  <a:lnTo>
                    <a:pt x="1324" y="112"/>
                  </a:lnTo>
                  <a:lnTo>
                    <a:pt x="1328" y="104"/>
                  </a:lnTo>
                  <a:lnTo>
                    <a:pt x="1322" y="94"/>
                  </a:lnTo>
                  <a:lnTo>
                    <a:pt x="1314" y="86"/>
                  </a:lnTo>
                  <a:lnTo>
                    <a:pt x="1308" y="80"/>
                  </a:lnTo>
                  <a:lnTo>
                    <a:pt x="1301" y="75"/>
                  </a:lnTo>
                  <a:lnTo>
                    <a:pt x="1297" y="69"/>
                  </a:lnTo>
                  <a:lnTo>
                    <a:pt x="1292" y="64"/>
                  </a:lnTo>
                  <a:lnTo>
                    <a:pt x="1290" y="58"/>
                  </a:lnTo>
                  <a:lnTo>
                    <a:pt x="1289" y="49"/>
                  </a:lnTo>
                  <a:lnTo>
                    <a:pt x="1305" y="48"/>
                  </a:lnTo>
                  <a:lnTo>
                    <a:pt x="1322" y="45"/>
                  </a:lnTo>
                  <a:lnTo>
                    <a:pt x="1336" y="41"/>
                  </a:lnTo>
                  <a:lnTo>
                    <a:pt x="1349" y="36"/>
                  </a:lnTo>
                  <a:lnTo>
                    <a:pt x="1352" y="46"/>
                  </a:lnTo>
                  <a:lnTo>
                    <a:pt x="1356" y="56"/>
                  </a:lnTo>
                  <a:lnTo>
                    <a:pt x="1360" y="64"/>
                  </a:lnTo>
                  <a:lnTo>
                    <a:pt x="1366" y="72"/>
                  </a:lnTo>
                  <a:lnTo>
                    <a:pt x="1372" y="78"/>
                  </a:lnTo>
                  <a:lnTo>
                    <a:pt x="1379" y="84"/>
                  </a:lnTo>
                  <a:lnTo>
                    <a:pt x="1387" y="90"/>
                  </a:lnTo>
                  <a:lnTo>
                    <a:pt x="1394" y="94"/>
                  </a:lnTo>
                  <a:lnTo>
                    <a:pt x="1403" y="98"/>
                  </a:lnTo>
                  <a:lnTo>
                    <a:pt x="1412" y="101"/>
                  </a:lnTo>
                  <a:lnTo>
                    <a:pt x="1422" y="104"/>
                  </a:lnTo>
                  <a:lnTo>
                    <a:pt x="1432" y="107"/>
                  </a:lnTo>
                  <a:lnTo>
                    <a:pt x="1443" y="109"/>
                  </a:lnTo>
                  <a:lnTo>
                    <a:pt x="1453" y="110"/>
                  </a:lnTo>
                  <a:lnTo>
                    <a:pt x="1464" y="111"/>
                  </a:lnTo>
                  <a:lnTo>
                    <a:pt x="1476" y="111"/>
                  </a:lnTo>
                  <a:lnTo>
                    <a:pt x="1481" y="110"/>
                  </a:lnTo>
                  <a:lnTo>
                    <a:pt x="1489" y="108"/>
                  </a:lnTo>
                  <a:lnTo>
                    <a:pt x="1499" y="105"/>
                  </a:lnTo>
                  <a:lnTo>
                    <a:pt x="1509" y="104"/>
                  </a:lnTo>
                  <a:lnTo>
                    <a:pt x="1514" y="109"/>
                  </a:lnTo>
                  <a:lnTo>
                    <a:pt x="1523" y="113"/>
                  </a:lnTo>
                  <a:lnTo>
                    <a:pt x="1532" y="116"/>
                  </a:lnTo>
                  <a:lnTo>
                    <a:pt x="1541" y="117"/>
                  </a:lnTo>
                  <a:lnTo>
                    <a:pt x="1544" y="117"/>
                  </a:lnTo>
                  <a:lnTo>
                    <a:pt x="1547" y="115"/>
                  </a:lnTo>
                  <a:lnTo>
                    <a:pt x="1549" y="113"/>
                  </a:lnTo>
                  <a:lnTo>
                    <a:pt x="1551" y="110"/>
                  </a:lnTo>
                  <a:lnTo>
                    <a:pt x="1557" y="103"/>
                  </a:lnTo>
                  <a:lnTo>
                    <a:pt x="1561" y="98"/>
                  </a:lnTo>
                  <a:lnTo>
                    <a:pt x="1561" y="135"/>
                  </a:lnTo>
                  <a:lnTo>
                    <a:pt x="1556" y="146"/>
                  </a:lnTo>
                  <a:lnTo>
                    <a:pt x="1545" y="163"/>
                  </a:lnTo>
                  <a:lnTo>
                    <a:pt x="1530" y="183"/>
                  </a:lnTo>
                  <a:lnTo>
                    <a:pt x="1513" y="205"/>
                  </a:lnTo>
                  <a:lnTo>
                    <a:pt x="1495" y="228"/>
                  </a:lnTo>
                  <a:lnTo>
                    <a:pt x="1479" y="247"/>
                  </a:lnTo>
                  <a:lnTo>
                    <a:pt x="1465" y="262"/>
                  </a:lnTo>
                  <a:lnTo>
                    <a:pt x="1455" y="270"/>
                  </a:lnTo>
                  <a:lnTo>
                    <a:pt x="1464" y="275"/>
                  </a:lnTo>
                  <a:lnTo>
                    <a:pt x="1470" y="278"/>
                  </a:lnTo>
                  <a:lnTo>
                    <a:pt x="1474" y="282"/>
                  </a:lnTo>
                  <a:lnTo>
                    <a:pt x="1479" y="286"/>
                  </a:lnTo>
                  <a:lnTo>
                    <a:pt x="1485" y="294"/>
                  </a:lnTo>
                  <a:lnTo>
                    <a:pt x="1489" y="302"/>
                  </a:lnTo>
                  <a:lnTo>
                    <a:pt x="1492" y="310"/>
                  </a:lnTo>
                  <a:lnTo>
                    <a:pt x="1495" y="317"/>
                  </a:lnTo>
                  <a:lnTo>
                    <a:pt x="1498" y="321"/>
                  </a:lnTo>
                  <a:lnTo>
                    <a:pt x="1500" y="325"/>
                  </a:lnTo>
                  <a:lnTo>
                    <a:pt x="1504" y="328"/>
                  </a:lnTo>
                  <a:lnTo>
                    <a:pt x="1509" y="333"/>
                  </a:lnTo>
                  <a:lnTo>
                    <a:pt x="1514" y="336"/>
                  </a:lnTo>
                  <a:lnTo>
                    <a:pt x="1520" y="338"/>
                  </a:lnTo>
                  <a:lnTo>
                    <a:pt x="1525" y="339"/>
                  </a:lnTo>
                  <a:lnTo>
                    <a:pt x="1532" y="338"/>
                  </a:lnTo>
                  <a:lnTo>
                    <a:pt x="1538" y="338"/>
                  </a:lnTo>
                  <a:lnTo>
                    <a:pt x="1544" y="337"/>
                  </a:lnTo>
                  <a:lnTo>
                    <a:pt x="1549" y="337"/>
                  </a:lnTo>
                  <a:lnTo>
                    <a:pt x="1555" y="339"/>
                  </a:lnTo>
                  <a:lnTo>
                    <a:pt x="1560" y="340"/>
                  </a:lnTo>
                  <a:lnTo>
                    <a:pt x="1566" y="342"/>
                  </a:lnTo>
                  <a:lnTo>
                    <a:pt x="1570" y="345"/>
                  </a:lnTo>
                  <a:lnTo>
                    <a:pt x="1574" y="347"/>
                  </a:lnTo>
                  <a:lnTo>
                    <a:pt x="1582" y="354"/>
                  </a:lnTo>
                  <a:lnTo>
                    <a:pt x="1588" y="361"/>
                  </a:lnTo>
                  <a:lnTo>
                    <a:pt x="1594" y="368"/>
                  </a:lnTo>
                  <a:lnTo>
                    <a:pt x="1602" y="376"/>
                  </a:lnTo>
                  <a:lnTo>
                    <a:pt x="1605" y="379"/>
                  </a:lnTo>
                  <a:lnTo>
                    <a:pt x="1611" y="382"/>
                  </a:lnTo>
                  <a:lnTo>
                    <a:pt x="1615" y="386"/>
                  </a:lnTo>
                  <a:lnTo>
                    <a:pt x="1622" y="388"/>
                  </a:lnTo>
                  <a:lnTo>
                    <a:pt x="1629" y="391"/>
                  </a:lnTo>
                  <a:lnTo>
                    <a:pt x="1637" y="394"/>
                  </a:lnTo>
                  <a:lnTo>
                    <a:pt x="1644" y="398"/>
                  </a:lnTo>
                  <a:lnTo>
                    <a:pt x="1649" y="403"/>
                  </a:lnTo>
                  <a:lnTo>
                    <a:pt x="1659" y="413"/>
                  </a:lnTo>
                  <a:lnTo>
                    <a:pt x="1668" y="423"/>
                  </a:lnTo>
                  <a:lnTo>
                    <a:pt x="1677" y="433"/>
                  </a:lnTo>
                  <a:lnTo>
                    <a:pt x="1686" y="442"/>
                  </a:lnTo>
                  <a:lnTo>
                    <a:pt x="1692" y="445"/>
                  </a:lnTo>
                  <a:lnTo>
                    <a:pt x="1698" y="448"/>
                  </a:lnTo>
                  <a:lnTo>
                    <a:pt x="1706" y="449"/>
                  </a:lnTo>
                  <a:lnTo>
                    <a:pt x="1714" y="450"/>
                  </a:lnTo>
                  <a:lnTo>
                    <a:pt x="1719" y="449"/>
                  </a:lnTo>
                  <a:lnTo>
                    <a:pt x="1724" y="448"/>
                  </a:lnTo>
                  <a:lnTo>
                    <a:pt x="1729" y="446"/>
                  </a:lnTo>
                  <a:lnTo>
                    <a:pt x="1735" y="444"/>
                  </a:lnTo>
                  <a:lnTo>
                    <a:pt x="1745" y="435"/>
                  </a:lnTo>
                  <a:lnTo>
                    <a:pt x="1754" y="425"/>
                  </a:lnTo>
                  <a:lnTo>
                    <a:pt x="1764" y="413"/>
                  </a:lnTo>
                  <a:lnTo>
                    <a:pt x="1773" y="400"/>
                  </a:lnTo>
                  <a:lnTo>
                    <a:pt x="1782" y="385"/>
                  </a:lnTo>
                  <a:lnTo>
                    <a:pt x="1791" y="368"/>
                  </a:lnTo>
                  <a:lnTo>
                    <a:pt x="1798" y="351"/>
                  </a:lnTo>
                  <a:lnTo>
                    <a:pt x="1805" y="334"/>
                  </a:lnTo>
                  <a:lnTo>
                    <a:pt x="1812" y="316"/>
                  </a:lnTo>
                  <a:lnTo>
                    <a:pt x="1817" y="299"/>
                  </a:lnTo>
                  <a:lnTo>
                    <a:pt x="1821" y="283"/>
                  </a:lnTo>
                  <a:lnTo>
                    <a:pt x="1825" y="266"/>
                  </a:lnTo>
                  <a:lnTo>
                    <a:pt x="1827" y="252"/>
                  </a:lnTo>
                  <a:lnTo>
                    <a:pt x="1827" y="240"/>
                  </a:lnTo>
                  <a:lnTo>
                    <a:pt x="1828" y="223"/>
                  </a:lnTo>
                  <a:lnTo>
                    <a:pt x="1830" y="205"/>
                  </a:lnTo>
                  <a:lnTo>
                    <a:pt x="1834" y="189"/>
                  </a:lnTo>
                  <a:lnTo>
                    <a:pt x="1839" y="174"/>
                  </a:lnTo>
                  <a:lnTo>
                    <a:pt x="1845" y="159"/>
                  </a:lnTo>
                  <a:lnTo>
                    <a:pt x="1850" y="145"/>
                  </a:lnTo>
                  <a:lnTo>
                    <a:pt x="1857" y="131"/>
                  </a:lnTo>
                  <a:lnTo>
                    <a:pt x="1863" y="118"/>
                  </a:lnTo>
                  <a:lnTo>
                    <a:pt x="1877" y="90"/>
                  </a:lnTo>
                  <a:lnTo>
                    <a:pt x="1888" y="63"/>
                  </a:lnTo>
                  <a:lnTo>
                    <a:pt x="1894" y="47"/>
                  </a:lnTo>
                  <a:lnTo>
                    <a:pt x="1897" y="32"/>
                  </a:lnTo>
                  <a:lnTo>
                    <a:pt x="1899" y="17"/>
                  </a:lnTo>
                  <a:lnTo>
                    <a:pt x="1901" y="0"/>
                  </a:lnTo>
                  <a:lnTo>
                    <a:pt x="1904" y="10"/>
                  </a:lnTo>
                  <a:lnTo>
                    <a:pt x="1909" y="21"/>
                  </a:lnTo>
                  <a:lnTo>
                    <a:pt x="1917" y="32"/>
                  </a:lnTo>
                  <a:lnTo>
                    <a:pt x="1925" y="43"/>
                  </a:lnTo>
                  <a:lnTo>
                    <a:pt x="1932" y="55"/>
                  </a:lnTo>
                  <a:lnTo>
                    <a:pt x="1940" y="63"/>
                  </a:lnTo>
                  <a:lnTo>
                    <a:pt x="1948" y="70"/>
                  </a:lnTo>
                  <a:lnTo>
                    <a:pt x="1953" y="74"/>
                  </a:lnTo>
                  <a:lnTo>
                    <a:pt x="1952" y="76"/>
                  </a:lnTo>
                  <a:lnTo>
                    <a:pt x="1950" y="77"/>
                  </a:lnTo>
                  <a:lnTo>
                    <a:pt x="1947" y="78"/>
                  </a:lnTo>
                  <a:lnTo>
                    <a:pt x="1943" y="79"/>
                  </a:lnTo>
                  <a:lnTo>
                    <a:pt x="1937" y="80"/>
                  </a:lnTo>
                  <a:lnTo>
                    <a:pt x="1933" y="80"/>
                  </a:lnTo>
                  <a:lnTo>
                    <a:pt x="1935" y="90"/>
                  </a:lnTo>
                  <a:lnTo>
                    <a:pt x="1937" y="98"/>
                  </a:lnTo>
                  <a:lnTo>
                    <a:pt x="1940" y="104"/>
                  </a:lnTo>
                  <a:lnTo>
                    <a:pt x="1943" y="110"/>
                  </a:lnTo>
                  <a:lnTo>
                    <a:pt x="1947" y="115"/>
                  </a:lnTo>
                  <a:lnTo>
                    <a:pt x="1950" y="121"/>
                  </a:lnTo>
                  <a:lnTo>
                    <a:pt x="1952" y="127"/>
                  </a:lnTo>
                  <a:lnTo>
                    <a:pt x="1953" y="135"/>
                  </a:lnTo>
                  <a:lnTo>
                    <a:pt x="1953" y="144"/>
                  </a:lnTo>
                  <a:lnTo>
                    <a:pt x="1951" y="152"/>
                  </a:lnTo>
                  <a:lnTo>
                    <a:pt x="1949" y="160"/>
                  </a:lnTo>
                  <a:lnTo>
                    <a:pt x="1947" y="169"/>
                  </a:lnTo>
                  <a:lnTo>
                    <a:pt x="1944" y="176"/>
                  </a:lnTo>
                  <a:lnTo>
                    <a:pt x="1942" y="183"/>
                  </a:lnTo>
                  <a:lnTo>
                    <a:pt x="1941" y="190"/>
                  </a:lnTo>
                  <a:lnTo>
                    <a:pt x="1940" y="197"/>
                  </a:lnTo>
                  <a:lnTo>
                    <a:pt x="1940" y="201"/>
                  </a:lnTo>
                  <a:lnTo>
                    <a:pt x="1941" y="206"/>
                  </a:lnTo>
                  <a:lnTo>
                    <a:pt x="1942" y="210"/>
                  </a:lnTo>
                  <a:lnTo>
                    <a:pt x="1944" y="214"/>
                  </a:lnTo>
                  <a:lnTo>
                    <a:pt x="1950" y="222"/>
                  </a:lnTo>
                  <a:lnTo>
                    <a:pt x="1955" y="228"/>
                  </a:lnTo>
                  <a:lnTo>
                    <a:pt x="1963" y="233"/>
                  </a:lnTo>
                  <a:lnTo>
                    <a:pt x="1971" y="237"/>
                  </a:lnTo>
                  <a:lnTo>
                    <a:pt x="1978" y="239"/>
                  </a:lnTo>
                  <a:lnTo>
                    <a:pt x="1986" y="240"/>
                  </a:lnTo>
                  <a:lnTo>
                    <a:pt x="1987" y="244"/>
                  </a:lnTo>
                  <a:lnTo>
                    <a:pt x="1989" y="248"/>
                  </a:lnTo>
                  <a:lnTo>
                    <a:pt x="1993" y="251"/>
                  </a:lnTo>
                  <a:lnTo>
                    <a:pt x="1997" y="254"/>
                  </a:lnTo>
                  <a:lnTo>
                    <a:pt x="2006" y="257"/>
                  </a:lnTo>
                  <a:lnTo>
                    <a:pt x="2014" y="258"/>
                  </a:lnTo>
                  <a:lnTo>
                    <a:pt x="2014" y="278"/>
                  </a:lnTo>
                  <a:lnTo>
                    <a:pt x="2015" y="297"/>
                  </a:lnTo>
                  <a:lnTo>
                    <a:pt x="2017" y="314"/>
                  </a:lnTo>
                  <a:lnTo>
                    <a:pt x="2019" y="332"/>
                  </a:lnTo>
                  <a:lnTo>
                    <a:pt x="2026" y="365"/>
                  </a:lnTo>
                  <a:lnTo>
                    <a:pt x="2033" y="398"/>
                  </a:lnTo>
                  <a:lnTo>
                    <a:pt x="2040" y="429"/>
                  </a:lnTo>
                  <a:lnTo>
                    <a:pt x="2047" y="461"/>
                  </a:lnTo>
                  <a:lnTo>
                    <a:pt x="2050" y="476"/>
                  </a:lnTo>
                  <a:lnTo>
                    <a:pt x="2051" y="491"/>
                  </a:lnTo>
                  <a:lnTo>
                    <a:pt x="2053" y="508"/>
                  </a:lnTo>
                  <a:lnTo>
                    <a:pt x="2053" y="523"/>
                  </a:lnTo>
                  <a:lnTo>
                    <a:pt x="2053" y="526"/>
                  </a:lnTo>
                  <a:lnTo>
                    <a:pt x="2054" y="528"/>
                  </a:lnTo>
                  <a:lnTo>
                    <a:pt x="2056" y="529"/>
                  </a:lnTo>
                  <a:lnTo>
                    <a:pt x="2060" y="531"/>
                  </a:lnTo>
                  <a:lnTo>
                    <a:pt x="2066" y="533"/>
                  </a:lnTo>
                  <a:lnTo>
                    <a:pt x="2074" y="536"/>
                  </a:lnTo>
                  <a:lnTo>
                    <a:pt x="2082" y="538"/>
                  </a:lnTo>
                  <a:lnTo>
                    <a:pt x="2089" y="540"/>
                  </a:lnTo>
                  <a:lnTo>
                    <a:pt x="2096" y="544"/>
                  </a:lnTo>
                  <a:lnTo>
                    <a:pt x="2099" y="548"/>
                  </a:lnTo>
                  <a:lnTo>
                    <a:pt x="2108" y="562"/>
                  </a:lnTo>
                  <a:lnTo>
                    <a:pt x="2116" y="574"/>
                  </a:lnTo>
                  <a:lnTo>
                    <a:pt x="2120" y="578"/>
                  </a:lnTo>
                  <a:lnTo>
                    <a:pt x="2123" y="582"/>
                  </a:lnTo>
                  <a:lnTo>
                    <a:pt x="2128" y="584"/>
                  </a:lnTo>
                  <a:lnTo>
                    <a:pt x="2133" y="585"/>
                  </a:lnTo>
                  <a:lnTo>
                    <a:pt x="2134" y="596"/>
                  </a:lnTo>
                  <a:lnTo>
                    <a:pt x="2139" y="615"/>
                  </a:lnTo>
                  <a:lnTo>
                    <a:pt x="2146" y="637"/>
                  </a:lnTo>
                  <a:lnTo>
                    <a:pt x="2154" y="661"/>
                  </a:lnTo>
                  <a:lnTo>
                    <a:pt x="2163" y="686"/>
                  </a:lnTo>
                  <a:lnTo>
                    <a:pt x="2172" y="707"/>
                  </a:lnTo>
                  <a:lnTo>
                    <a:pt x="2179" y="724"/>
                  </a:lnTo>
                  <a:lnTo>
                    <a:pt x="2186" y="733"/>
                  </a:lnTo>
                  <a:lnTo>
                    <a:pt x="2188" y="735"/>
                  </a:lnTo>
                  <a:lnTo>
                    <a:pt x="2194" y="737"/>
                  </a:lnTo>
                  <a:lnTo>
                    <a:pt x="2201" y="738"/>
                  </a:lnTo>
                  <a:lnTo>
                    <a:pt x="2211" y="739"/>
                  </a:lnTo>
                  <a:lnTo>
                    <a:pt x="2231" y="742"/>
                  </a:lnTo>
                  <a:lnTo>
                    <a:pt x="2245" y="745"/>
                  </a:lnTo>
                  <a:lnTo>
                    <a:pt x="2242" y="756"/>
                  </a:lnTo>
                  <a:lnTo>
                    <a:pt x="2238" y="762"/>
                  </a:lnTo>
                  <a:lnTo>
                    <a:pt x="2231" y="766"/>
                  </a:lnTo>
                  <a:lnTo>
                    <a:pt x="2219" y="769"/>
                  </a:lnTo>
                  <a:lnTo>
                    <a:pt x="2223" y="781"/>
                  </a:lnTo>
                  <a:lnTo>
                    <a:pt x="2228" y="790"/>
                  </a:lnTo>
                  <a:lnTo>
                    <a:pt x="2233" y="800"/>
                  </a:lnTo>
                  <a:lnTo>
                    <a:pt x="2239" y="809"/>
                  </a:lnTo>
                  <a:lnTo>
                    <a:pt x="2251" y="827"/>
                  </a:lnTo>
                  <a:lnTo>
                    <a:pt x="2263" y="846"/>
                  </a:lnTo>
                  <a:lnTo>
                    <a:pt x="2289" y="879"/>
                  </a:lnTo>
                  <a:lnTo>
                    <a:pt x="2312" y="912"/>
                  </a:lnTo>
                  <a:lnTo>
                    <a:pt x="2318" y="907"/>
                  </a:lnTo>
                  <a:lnTo>
                    <a:pt x="2324" y="902"/>
                  </a:lnTo>
                  <a:lnTo>
                    <a:pt x="2328" y="899"/>
                  </a:lnTo>
                  <a:lnTo>
                    <a:pt x="2330" y="896"/>
                  </a:lnTo>
                  <a:lnTo>
                    <a:pt x="2332" y="892"/>
                  </a:lnTo>
                  <a:lnTo>
                    <a:pt x="2332" y="887"/>
                  </a:lnTo>
                  <a:lnTo>
                    <a:pt x="2332" y="896"/>
                  </a:lnTo>
                  <a:lnTo>
                    <a:pt x="2332" y="903"/>
                  </a:lnTo>
                  <a:lnTo>
                    <a:pt x="2332" y="910"/>
                  </a:lnTo>
                  <a:lnTo>
                    <a:pt x="2332" y="918"/>
                  </a:lnTo>
                  <a:lnTo>
                    <a:pt x="2293" y="1010"/>
                  </a:lnTo>
                  <a:lnTo>
                    <a:pt x="2295" y="1024"/>
                  </a:lnTo>
                  <a:lnTo>
                    <a:pt x="2296" y="1038"/>
                  </a:lnTo>
                  <a:lnTo>
                    <a:pt x="2295" y="1051"/>
                  </a:lnTo>
                  <a:lnTo>
                    <a:pt x="2291" y="1066"/>
                  </a:lnTo>
                  <a:lnTo>
                    <a:pt x="2288" y="1079"/>
                  </a:lnTo>
                  <a:lnTo>
                    <a:pt x="2283" y="1092"/>
                  </a:lnTo>
                  <a:lnTo>
                    <a:pt x="2276" y="1105"/>
                  </a:lnTo>
                  <a:lnTo>
                    <a:pt x="2269" y="1118"/>
                  </a:lnTo>
                  <a:lnTo>
                    <a:pt x="2253" y="1143"/>
                  </a:lnTo>
                  <a:lnTo>
                    <a:pt x="2237" y="1167"/>
                  </a:lnTo>
                  <a:lnTo>
                    <a:pt x="2220" y="1188"/>
                  </a:lnTo>
                  <a:lnTo>
                    <a:pt x="2206" y="1207"/>
                  </a:lnTo>
                  <a:lnTo>
                    <a:pt x="2188" y="1233"/>
                  </a:lnTo>
                  <a:lnTo>
                    <a:pt x="2172" y="1260"/>
                  </a:lnTo>
                  <a:lnTo>
                    <a:pt x="2153" y="1289"/>
                  </a:lnTo>
                  <a:lnTo>
                    <a:pt x="2133" y="1317"/>
                  </a:lnTo>
                  <a:lnTo>
                    <a:pt x="2123" y="1329"/>
                  </a:lnTo>
                  <a:lnTo>
                    <a:pt x="2111" y="1342"/>
                  </a:lnTo>
                  <a:lnTo>
                    <a:pt x="2100" y="1352"/>
                  </a:lnTo>
                  <a:lnTo>
                    <a:pt x="2087" y="1362"/>
                  </a:lnTo>
                  <a:lnTo>
                    <a:pt x="2081" y="1366"/>
                  </a:lnTo>
                  <a:lnTo>
                    <a:pt x="2074" y="1369"/>
                  </a:lnTo>
                  <a:lnTo>
                    <a:pt x="2066" y="1372"/>
                  </a:lnTo>
                  <a:lnTo>
                    <a:pt x="2059" y="1375"/>
                  </a:lnTo>
                  <a:lnTo>
                    <a:pt x="2051" y="1377"/>
                  </a:lnTo>
                  <a:lnTo>
                    <a:pt x="2043" y="1378"/>
                  </a:lnTo>
                  <a:lnTo>
                    <a:pt x="2036" y="1379"/>
                  </a:lnTo>
                  <a:lnTo>
                    <a:pt x="2027" y="1380"/>
                  </a:lnTo>
                  <a:lnTo>
                    <a:pt x="2026" y="1393"/>
                  </a:lnTo>
                  <a:lnTo>
                    <a:pt x="2022" y="1404"/>
                  </a:lnTo>
                  <a:lnTo>
                    <a:pt x="2018" y="1414"/>
                  </a:lnTo>
                  <a:lnTo>
                    <a:pt x="2013" y="1423"/>
                  </a:lnTo>
                  <a:lnTo>
                    <a:pt x="2005" y="1432"/>
                  </a:lnTo>
                  <a:lnTo>
                    <a:pt x="1997" y="1440"/>
                  </a:lnTo>
                  <a:lnTo>
                    <a:pt x="1988" y="1449"/>
                  </a:lnTo>
                  <a:lnTo>
                    <a:pt x="1978" y="1456"/>
                  </a:lnTo>
                  <a:lnTo>
                    <a:pt x="1958" y="1470"/>
                  </a:lnTo>
                  <a:lnTo>
                    <a:pt x="1937" y="1483"/>
                  </a:lnTo>
                  <a:lnTo>
                    <a:pt x="1917" y="1495"/>
                  </a:lnTo>
                  <a:lnTo>
                    <a:pt x="1901" y="1510"/>
                  </a:lnTo>
                  <a:lnTo>
                    <a:pt x="1885" y="1525"/>
                  </a:lnTo>
                  <a:lnTo>
                    <a:pt x="1873" y="1539"/>
                  </a:lnTo>
                  <a:lnTo>
                    <a:pt x="1864" y="1553"/>
                  </a:lnTo>
                  <a:lnTo>
                    <a:pt x="1857" y="1565"/>
                  </a:lnTo>
                  <a:lnTo>
                    <a:pt x="1848" y="1578"/>
                  </a:lnTo>
                  <a:lnTo>
                    <a:pt x="1838" y="1591"/>
                  </a:lnTo>
                  <a:lnTo>
                    <a:pt x="1825" y="1604"/>
                  </a:lnTo>
                  <a:lnTo>
                    <a:pt x="1807" y="1621"/>
                  </a:lnTo>
                  <a:lnTo>
                    <a:pt x="1801" y="1630"/>
                  </a:lnTo>
                  <a:lnTo>
                    <a:pt x="1796" y="1639"/>
                  </a:lnTo>
                  <a:lnTo>
                    <a:pt x="1793" y="1648"/>
                  </a:lnTo>
                  <a:lnTo>
                    <a:pt x="1790" y="1657"/>
                  </a:lnTo>
                  <a:lnTo>
                    <a:pt x="1786" y="1665"/>
                  </a:lnTo>
                  <a:lnTo>
                    <a:pt x="1782" y="1671"/>
                  </a:lnTo>
                  <a:lnTo>
                    <a:pt x="1780" y="1673"/>
                  </a:lnTo>
                  <a:lnTo>
                    <a:pt x="1776" y="1675"/>
                  </a:lnTo>
                  <a:lnTo>
                    <a:pt x="1772" y="1676"/>
                  </a:lnTo>
                  <a:lnTo>
                    <a:pt x="1768" y="1676"/>
                  </a:lnTo>
                  <a:lnTo>
                    <a:pt x="1749" y="1676"/>
                  </a:lnTo>
                  <a:lnTo>
                    <a:pt x="1733" y="1676"/>
                  </a:lnTo>
                  <a:lnTo>
                    <a:pt x="1718" y="1676"/>
                  </a:lnTo>
                  <a:lnTo>
                    <a:pt x="1707" y="1676"/>
                  </a:lnTo>
                  <a:lnTo>
                    <a:pt x="1702" y="1676"/>
                  </a:lnTo>
                  <a:lnTo>
                    <a:pt x="1695" y="1678"/>
                  </a:lnTo>
                  <a:lnTo>
                    <a:pt x="1689" y="1680"/>
                  </a:lnTo>
                  <a:lnTo>
                    <a:pt x="1682" y="1683"/>
                  </a:lnTo>
                  <a:lnTo>
                    <a:pt x="1668" y="1690"/>
                  </a:lnTo>
                  <a:lnTo>
                    <a:pt x="1652" y="1699"/>
                  </a:lnTo>
                  <a:lnTo>
                    <a:pt x="1634" y="1708"/>
                  </a:lnTo>
                  <a:lnTo>
                    <a:pt x="1613" y="1717"/>
                  </a:lnTo>
                  <a:lnTo>
                    <a:pt x="1602" y="1722"/>
                  </a:lnTo>
                  <a:lnTo>
                    <a:pt x="1589" y="1726"/>
                  </a:lnTo>
                  <a:lnTo>
                    <a:pt x="1576" y="1729"/>
                  </a:lnTo>
                  <a:lnTo>
                    <a:pt x="1561" y="1731"/>
                  </a:lnTo>
                  <a:lnTo>
                    <a:pt x="1558" y="1725"/>
                  </a:lnTo>
                  <a:lnTo>
                    <a:pt x="1555" y="1718"/>
                  </a:lnTo>
                  <a:lnTo>
                    <a:pt x="1548" y="1718"/>
                  </a:lnTo>
                  <a:lnTo>
                    <a:pt x="1541" y="1717"/>
                  </a:lnTo>
                  <a:lnTo>
                    <a:pt x="1536" y="1715"/>
                  </a:lnTo>
                  <a:lnTo>
                    <a:pt x="1532" y="1713"/>
                  </a:lnTo>
                  <a:lnTo>
                    <a:pt x="1528" y="1711"/>
                  </a:lnTo>
                  <a:lnTo>
                    <a:pt x="1525" y="1708"/>
                  </a:lnTo>
                  <a:lnTo>
                    <a:pt x="1522" y="1705"/>
                  </a:lnTo>
                  <a:lnTo>
                    <a:pt x="1520" y="1701"/>
                  </a:lnTo>
                  <a:lnTo>
                    <a:pt x="1517" y="1693"/>
                  </a:lnTo>
                  <a:lnTo>
                    <a:pt x="1515" y="1685"/>
                  </a:lnTo>
                  <a:lnTo>
                    <a:pt x="1515" y="1677"/>
                  </a:lnTo>
                  <a:lnTo>
                    <a:pt x="1515" y="1670"/>
                  </a:lnTo>
                  <a:lnTo>
                    <a:pt x="1489" y="1690"/>
                  </a:lnTo>
                  <a:lnTo>
                    <a:pt x="1462" y="1709"/>
                  </a:lnTo>
                  <a:lnTo>
                    <a:pt x="1449" y="1718"/>
                  </a:lnTo>
                  <a:lnTo>
                    <a:pt x="1437" y="1725"/>
                  </a:lnTo>
                  <a:lnTo>
                    <a:pt x="1432" y="1728"/>
                  </a:lnTo>
                  <a:lnTo>
                    <a:pt x="1426" y="1730"/>
                  </a:lnTo>
                  <a:lnTo>
                    <a:pt x="1421" y="1731"/>
                  </a:lnTo>
                  <a:lnTo>
                    <a:pt x="1415" y="1731"/>
                  </a:lnTo>
                  <a:lnTo>
                    <a:pt x="1413" y="1731"/>
                  </a:lnTo>
                  <a:lnTo>
                    <a:pt x="1410" y="1729"/>
                  </a:lnTo>
                  <a:lnTo>
                    <a:pt x="1406" y="1727"/>
                  </a:lnTo>
                  <a:lnTo>
                    <a:pt x="1403" y="1725"/>
                  </a:lnTo>
                  <a:lnTo>
                    <a:pt x="1400" y="1722"/>
                  </a:lnTo>
                  <a:lnTo>
                    <a:pt x="1398" y="1718"/>
                  </a:lnTo>
                  <a:lnTo>
                    <a:pt x="1395" y="1715"/>
                  </a:lnTo>
                  <a:lnTo>
                    <a:pt x="1395" y="1712"/>
                  </a:lnTo>
                  <a:lnTo>
                    <a:pt x="1372" y="1711"/>
                  </a:lnTo>
                  <a:lnTo>
                    <a:pt x="1349" y="1709"/>
                  </a:lnTo>
                  <a:lnTo>
                    <a:pt x="1338" y="1707"/>
                  </a:lnTo>
                  <a:lnTo>
                    <a:pt x="1327" y="1704"/>
                  </a:lnTo>
                  <a:lnTo>
                    <a:pt x="1316" y="1701"/>
                  </a:lnTo>
                  <a:lnTo>
                    <a:pt x="1307" y="1697"/>
                  </a:lnTo>
                  <a:lnTo>
                    <a:pt x="1297" y="1693"/>
                  </a:lnTo>
                  <a:lnTo>
                    <a:pt x="1289" y="1688"/>
                  </a:lnTo>
                  <a:lnTo>
                    <a:pt x="1281" y="1683"/>
                  </a:lnTo>
                  <a:lnTo>
                    <a:pt x="1275" y="1677"/>
                  </a:lnTo>
                  <a:lnTo>
                    <a:pt x="1269" y="1670"/>
                  </a:lnTo>
                  <a:lnTo>
                    <a:pt x="1266" y="1662"/>
                  </a:lnTo>
                  <a:lnTo>
                    <a:pt x="1264" y="1653"/>
                  </a:lnTo>
                  <a:lnTo>
                    <a:pt x="1263" y="1645"/>
                  </a:lnTo>
                  <a:lnTo>
                    <a:pt x="1263" y="1639"/>
                  </a:lnTo>
                  <a:lnTo>
                    <a:pt x="1264" y="1635"/>
                  </a:lnTo>
                  <a:lnTo>
                    <a:pt x="1266" y="1631"/>
                  </a:lnTo>
                  <a:lnTo>
                    <a:pt x="1268" y="1627"/>
                  </a:lnTo>
                  <a:lnTo>
                    <a:pt x="1272" y="1620"/>
                  </a:lnTo>
                  <a:lnTo>
                    <a:pt x="1279" y="1614"/>
                  </a:lnTo>
                  <a:lnTo>
                    <a:pt x="1286" y="1609"/>
                  </a:lnTo>
                  <a:lnTo>
                    <a:pt x="1290" y="1601"/>
                  </a:lnTo>
                  <a:lnTo>
                    <a:pt x="1292" y="1597"/>
                  </a:lnTo>
                  <a:lnTo>
                    <a:pt x="1294" y="1593"/>
                  </a:lnTo>
                  <a:lnTo>
                    <a:pt x="1296" y="1589"/>
                  </a:lnTo>
                  <a:lnTo>
                    <a:pt x="1296" y="1583"/>
                  </a:lnTo>
                  <a:lnTo>
                    <a:pt x="1296" y="1546"/>
                  </a:lnTo>
                  <a:lnTo>
                    <a:pt x="1309" y="1528"/>
                  </a:lnTo>
                  <a:lnTo>
                    <a:pt x="1309" y="1522"/>
                  </a:lnTo>
                  <a:lnTo>
                    <a:pt x="1256" y="1522"/>
                  </a:lnTo>
                  <a:lnTo>
                    <a:pt x="1249" y="1534"/>
                  </a:lnTo>
                  <a:lnTo>
                    <a:pt x="1255" y="1525"/>
                  </a:lnTo>
                  <a:lnTo>
                    <a:pt x="1263" y="1516"/>
                  </a:lnTo>
                  <a:lnTo>
                    <a:pt x="1269" y="1509"/>
                  </a:lnTo>
                  <a:lnTo>
                    <a:pt x="1276" y="1504"/>
                  </a:lnTo>
                  <a:lnTo>
                    <a:pt x="1276" y="1460"/>
                  </a:lnTo>
                  <a:lnTo>
                    <a:pt x="1270" y="1462"/>
                  </a:lnTo>
                  <a:lnTo>
                    <a:pt x="1265" y="1464"/>
                  </a:lnTo>
                  <a:lnTo>
                    <a:pt x="1260" y="1466"/>
                  </a:lnTo>
                  <a:lnTo>
                    <a:pt x="1256" y="1469"/>
                  </a:lnTo>
                  <a:lnTo>
                    <a:pt x="1249" y="1475"/>
                  </a:lnTo>
                  <a:lnTo>
                    <a:pt x="1243" y="1481"/>
                  </a:lnTo>
                  <a:lnTo>
                    <a:pt x="1237" y="1488"/>
                  </a:lnTo>
                  <a:lnTo>
                    <a:pt x="1232" y="1494"/>
                  </a:lnTo>
                  <a:lnTo>
                    <a:pt x="1229" y="1498"/>
                  </a:lnTo>
                  <a:lnTo>
                    <a:pt x="1225" y="1500"/>
                  </a:lnTo>
                  <a:lnTo>
                    <a:pt x="1221" y="1502"/>
                  </a:lnTo>
                  <a:lnTo>
                    <a:pt x="1216" y="1504"/>
                  </a:lnTo>
                  <a:lnTo>
                    <a:pt x="1189" y="1504"/>
                  </a:lnTo>
                  <a:lnTo>
                    <a:pt x="1222" y="1472"/>
                  </a:lnTo>
                  <a:lnTo>
                    <a:pt x="1252" y="1442"/>
                  </a:lnTo>
                  <a:lnTo>
                    <a:pt x="1280" y="1411"/>
                  </a:lnTo>
                  <a:lnTo>
                    <a:pt x="1309" y="1380"/>
                  </a:lnTo>
                  <a:lnTo>
                    <a:pt x="1305" y="1378"/>
                  </a:lnTo>
                  <a:lnTo>
                    <a:pt x="1301" y="1377"/>
                  </a:lnTo>
                  <a:lnTo>
                    <a:pt x="1298" y="1376"/>
                  </a:lnTo>
                  <a:lnTo>
                    <a:pt x="1294" y="1376"/>
                  </a:lnTo>
                  <a:lnTo>
                    <a:pt x="1287" y="1378"/>
                  </a:lnTo>
                  <a:lnTo>
                    <a:pt x="1280" y="1382"/>
                  </a:lnTo>
                  <a:lnTo>
                    <a:pt x="1267" y="1392"/>
                  </a:lnTo>
                  <a:lnTo>
                    <a:pt x="1256" y="1399"/>
                  </a:lnTo>
                  <a:lnTo>
                    <a:pt x="1230" y="1418"/>
                  </a:lnTo>
                  <a:lnTo>
                    <a:pt x="1185" y="1450"/>
                  </a:lnTo>
                  <a:lnTo>
                    <a:pt x="1142" y="1478"/>
                  </a:lnTo>
                  <a:lnTo>
                    <a:pt x="1123" y="1490"/>
                  </a:lnTo>
                  <a:lnTo>
                    <a:pt x="1123" y="1380"/>
                  </a:lnTo>
                  <a:lnTo>
                    <a:pt x="1113" y="1379"/>
                  </a:lnTo>
                  <a:lnTo>
                    <a:pt x="1106" y="1377"/>
                  </a:lnTo>
                  <a:lnTo>
                    <a:pt x="1099" y="1375"/>
                  </a:lnTo>
                  <a:lnTo>
                    <a:pt x="1093" y="1371"/>
                  </a:lnTo>
                  <a:lnTo>
                    <a:pt x="1090" y="1367"/>
                  </a:lnTo>
                  <a:lnTo>
                    <a:pt x="1088" y="1362"/>
                  </a:lnTo>
                  <a:lnTo>
                    <a:pt x="1088" y="1356"/>
                  </a:lnTo>
                  <a:lnTo>
                    <a:pt x="1090" y="1349"/>
                  </a:lnTo>
                  <a:lnTo>
                    <a:pt x="1078" y="1338"/>
                  </a:lnTo>
                  <a:lnTo>
                    <a:pt x="1064" y="1325"/>
                  </a:lnTo>
                  <a:lnTo>
                    <a:pt x="1047" y="1314"/>
                  </a:lnTo>
                  <a:lnTo>
                    <a:pt x="1030" y="1304"/>
                  </a:lnTo>
                  <a:lnTo>
                    <a:pt x="1020" y="1299"/>
                  </a:lnTo>
                  <a:lnTo>
                    <a:pt x="1011" y="1295"/>
                  </a:lnTo>
                  <a:lnTo>
                    <a:pt x="1001" y="1291"/>
                  </a:lnTo>
                  <a:lnTo>
                    <a:pt x="990" y="1288"/>
                  </a:lnTo>
                  <a:lnTo>
                    <a:pt x="980" y="1285"/>
                  </a:lnTo>
                  <a:lnTo>
                    <a:pt x="971" y="1283"/>
                  </a:lnTo>
                  <a:lnTo>
                    <a:pt x="961" y="1282"/>
                  </a:lnTo>
                  <a:lnTo>
                    <a:pt x="951" y="1282"/>
                  </a:lnTo>
                  <a:lnTo>
                    <a:pt x="941" y="1283"/>
                  </a:lnTo>
                  <a:lnTo>
                    <a:pt x="931" y="1285"/>
                  </a:lnTo>
                  <a:lnTo>
                    <a:pt x="923" y="1289"/>
                  </a:lnTo>
                  <a:lnTo>
                    <a:pt x="917" y="1294"/>
                  </a:lnTo>
                  <a:lnTo>
                    <a:pt x="831" y="1294"/>
                  </a:lnTo>
                  <a:lnTo>
                    <a:pt x="819" y="1301"/>
                  </a:lnTo>
                  <a:lnTo>
                    <a:pt x="807" y="1307"/>
                  </a:lnTo>
                  <a:lnTo>
                    <a:pt x="796" y="1312"/>
                  </a:lnTo>
                  <a:lnTo>
                    <a:pt x="785" y="1316"/>
                  </a:lnTo>
                  <a:lnTo>
                    <a:pt x="775" y="1319"/>
                  </a:lnTo>
                  <a:lnTo>
                    <a:pt x="764" y="1321"/>
                  </a:lnTo>
                  <a:lnTo>
                    <a:pt x="754" y="1323"/>
                  </a:lnTo>
                  <a:lnTo>
                    <a:pt x="745" y="1324"/>
                  </a:lnTo>
                  <a:lnTo>
                    <a:pt x="726" y="1326"/>
                  </a:lnTo>
                  <a:lnTo>
                    <a:pt x="706" y="1328"/>
                  </a:lnTo>
                  <a:lnTo>
                    <a:pt x="686" y="1332"/>
                  </a:lnTo>
                  <a:lnTo>
                    <a:pt x="664" y="1337"/>
                  </a:lnTo>
                  <a:lnTo>
                    <a:pt x="636" y="1345"/>
                  </a:lnTo>
                  <a:lnTo>
                    <a:pt x="596" y="1356"/>
                  </a:lnTo>
                  <a:lnTo>
                    <a:pt x="577" y="1362"/>
                  </a:lnTo>
                  <a:lnTo>
                    <a:pt x="560" y="1369"/>
                  </a:lnTo>
                  <a:lnTo>
                    <a:pt x="547" y="1374"/>
                  </a:lnTo>
                  <a:lnTo>
                    <a:pt x="538" y="1380"/>
                  </a:lnTo>
                  <a:lnTo>
                    <a:pt x="521" y="1402"/>
                  </a:lnTo>
                  <a:lnTo>
                    <a:pt x="507" y="1419"/>
                  </a:lnTo>
                  <a:lnTo>
                    <a:pt x="501" y="1426"/>
                  </a:lnTo>
                  <a:lnTo>
                    <a:pt x="493" y="1431"/>
                  </a:lnTo>
                  <a:lnTo>
                    <a:pt x="488" y="1433"/>
                  </a:lnTo>
                  <a:lnTo>
                    <a:pt x="483" y="1434"/>
                  </a:lnTo>
                  <a:lnTo>
                    <a:pt x="478" y="1435"/>
                  </a:lnTo>
                  <a:lnTo>
                    <a:pt x="472" y="1435"/>
                  </a:lnTo>
                  <a:lnTo>
                    <a:pt x="306" y="1435"/>
                  </a:lnTo>
                  <a:lnTo>
                    <a:pt x="291" y="1439"/>
                  </a:lnTo>
                  <a:lnTo>
                    <a:pt x="277" y="1444"/>
                  </a:lnTo>
                  <a:lnTo>
                    <a:pt x="265" y="1448"/>
                  </a:lnTo>
                  <a:lnTo>
                    <a:pt x="254" y="1453"/>
                  </a:lnTo>
                  <a:lnTo>
                    <a:pt x="233" y="1463"/>
                  </a:lnTo>
                  <a:lnTo>
                    <a:pt x="214" y="1473"/>
                  </a:lnTo>
                  <a:lnTo>
                    <a:pt x="204" y="1478"/>
                  </a:lnTo>
                  <a:lnTo>
                    <a:pt x="193" y="1482"/>
                  </a:lnTo>
                  <a:lnTo>
                    <a:pt x="182" y="1486"/>
                  </a:lnTo>
                  <a:lnTo>
                    <a:pt x="170" y="1490"/>
                  </a:lnTo>
                  <a:lnTo>
                    <a:pt x="157" y="1493"/>
                  </a:lnTo>
                  <a:lnTo>
                    <a:pt x="142" y="1495"/>
                  </a:lnTo>
                  <a:lnTo>
                    <a:pt x="125" y="1496"/>
                  </a:lnTo>
                  <a:lnTo>
                    <a:pt x="106" y="1496"/>
                  </a:lnTo>
                  <a:lnTo>
                    <a:pt x="95" y="1496"/>
                  </a:lnTo>
                  <a:lnTo>
                    <a:pt x="84" y="1495"/>
                  </a:lnTo>
                  <a:lnTo>
                    <a:pt x="75" y="1494"/>
                  </a:lnTo>
                  <a:lnTo>
                    <a:pt x="65" y="1492"/>
                  </a:lnTo>
                  <a:lnTo>
                    <a:pt x="55" y="1490"/>
                  </a:lnTo>
                  <a:lnTo>
                    <a:pt x="46" y="1487"/>
                  </a:lnTo>
                  <a:lnTo>
                    <a:pt x="38" y="1483"/>
                  </a:lnTo>
                  <a:lnTo>
                    <a:pt x="31" y="1479"/>
                  </a:lnTo>
                  <a:lnTo>
                    <a:pt x="24" y="1475"/>
                  </a:lnTo>
                  <a:lnTo>
                    <a:pt x="19" y="1470"/>
                  </a:lnTo>
                  <a:lnTo>
                    <a:pt x="13" y="1464"/>
                  </a:lnTo>
                  <a:lnTo>
                    <a:pt x="9" y="1458"/>
                  </a:lnTo>
                  <a:lnTo>
                    <a:pt x="4" y="1452"/>
                  </a:lnTo>
                  <a:lnTo>
                    <a:pt x="2" y="1445"/>
                  </a:lnTo>
                  <a:lnTo>
                    <a:pt x="1" y="1437"/>
                  </a:lnTo>
                  <a:lnTo>
                    <a:pt x="0" y="1429"/>
                  </a:lnTo>
                  <a:lnTo>
                    <a:pt x="1" y="1426"/>
                  </a:lnTo>
                  <a:lnTo>
                    <a:pt x="2" y="1423"/>
                  </a:lnTo>
                  <a:lnTo>
                    <a:pt x="4" y="1421"/>
                  </a:lnTo>
                  <a:lnTo>
                    <a:pt x="6" y="1418"/>
                  </a:lnTo>
                  <a:lnTo>
                    <a:pt x="13" y="1415"/>
                  </a:lnTo>
                  <a:lnTo>
                    <a:pt x="22" y="1413"/>
                  </a:lnTo>
                  <a:lnTo>
                    <a:pt x="39" y="1411"/>
                  </a:lnTo>
                  <a:lnTo>
                    <a:pt x="54" y="1411"/>
                  </a:lnTo>
                  <a:lnTo>
                    <a:pt x="58" y="1408"/>
                  </a:lnTo>
                  <a:lnTo>
                    <a:pt x="64" y="1404"/>
                  </a:lnTo>
                  <a:lnTo>
                    <a:pt x="68" y="1399"/>
                  </a:lnTo>
                  <a:lnTo>
                    <a:pt x="72" y="1393"/>
                  </a:lnTo>
                  <a:lnTo>
                    <a:pt x="82" y="1378"/>
                  </a:lnTo>
                  <a:lnTo>
                    <a:pt x="90" y="1361"/>
                  </a:lnTo>
                  <a:lnTo>
                    <a:pt x="97" y="1344"/>
                  </a:lnTo>
                  <a:lnTo>
                    <a:pt x="102" y="1325"/>
                  </a:lnTo>
                  <a:lnTo>
                    <a:pt x="105" y="1309"/>
                  </a:lnTo>
                  <a:lnTo>
                    <a:pt x="106" y="1294"/>
                  </a:lnTo>
                  <a:lnTo>
                    <a:pt x="106" y="1288"/>
                  </a:lnTo>
                  <a:lnTo>
                    <a:pt x="105" y="1284"/>
                  </a:lnTo>
                  <a:lnTo>
                    <a:pt x="103" y="1279"/>
                  </a:lnTo>
                  <a:lnTo>
                    <a:pt x="101" y="1275"/>
                  </a:lnTo>
                  <a:lnTo>
                    <a:pt x="95" y="1267"/>
                  </a:lnTo>
                  <a:lnTo>
                    <a:pt x="90" y="1260"/>
                  </a:lnTo>
                  <a:lnTo>
                    <a:pt x="83" y="1254"/>
                  </a:lnTo>
                  <a:lnTo>
                    <a:pt x="79" y="1248"/>
                  </a:lnTo>
                  <a:lnTo>
                    <a:pt x="77" y="1244"/>
                  </a:lnTo>
                  <a:lnTo>
                    <a:pt x="75" y="1241"/>
                  </a:lnTo>
                  <a:lnTo>
                    <a:pt x="73" y="1237"/>
                  </a:lnTo>
                  <a:lnTo>
                    <a:pt x="73" y="1232"/>
                  </a:lnTo>
                  <a:lnTo>
                    <a:pt x="73" y="1225"/>
                  </a:lnTo>
                  <a:lnTo>
                    <a:pt x="75" y="1218"/>
                  </a:lnTo>
                  <a:lnTo>
                    <a:pt x="77" y="1212"/>
                  </a:lnTo>
                  <a:lnTo>
                    <a:pt x="79" y="1207"/>
                  </a:lnTo>
                  <a:lnTo>
                    <a:pt x="86" y="1200"/>
                  </a:lnTo>
                  <a:lnTo>
                    <a:pt x="93" y="1193"/>
                  </a:lnTo>
                  <a:lnTo>
                    <a:pt x="101" y="1188"/>
                  </a:lnTo>
                  <a:lnTo>
                    <a:pt x="106" y="1182"/>
                  </a:lnTo>
                  <a:lnTo>
                    <a:pt x="110" y="1179"/>
                  </a:lnTo>
                  <a:lnTo>
                    <a:pt x="112" y="1175"/>
                  </a:lnTo>
                  <a:lnTo>
                    <a:pt x="113" y="1170"/>
                  </a:lnTo>
                  <a:lnTo>
                    <a:pt x="113" y="1165"/>
                  </a:lnTo>
                  <a:lnTo>
                    <a:pt x="113" y="1150"/>
                  </a:lnTo>
                  <a:lnTo>
                    <a:pt x="111" y="1137"/>
                  </a:lnTo>
                  <a:lnTo>
                    <a:pt x="109" y="1123"/>
                  </a:lnTo>
                  <a:lnTo>
                    <a:pt x="105" y="1110"/>
                  </a:lnTo>
                  <a:lnTo>
                    <a:pt x="98" y="1082"/>
                  </a:lnTo>
                  <a:lnTo>
                    <a:pt x="88" y="1056"/>
                  </a:lnTo>
                  <a:lnTo>
                    <a:pt x="78" y="1030"/>
                  </a:lnTo>
                  <a:lnTo>
                    <a:pt x="68" y="1006"/>
                  </a:lnTo>
                  <a:lnTo>
                    <a:pt x="59" y="982"/>
                  </a:lnTo>
                  <a:lnTo>
                    <a:pt x="54" y="961"/>
                  </a:lnTo>
                  <a:lnTo>
                    <a:pt x="54" y="930"/>
                  </a:lnTo>
                  <a:lnTo>
                    <a:pt x="58" y="943"/>
                  </a:lnTo>
                  <a:lnTo>
                    <a:pt x="64" y="954"/>
                  </a:lnTo>
                  <a:lnTo>
                    <a:pt x="71" y="964"/>
                  </a:lnTo>
                  <a:lnTo>
                    <a:pt x="80" y="973"/>
                  </a:lnTo>
                  <a:lnTo>
                    <a:pt x="80" y="949"/>
                  </a:lnTo>
                  <a:lnTo>
                    <a:pt x="80" y="954"/>
                  </a:lnTo>
                  <a:lnTo>
                    <a:pt x="82" y="958"/>
                  </a:lnTo>
                  <a:lnTo>
                    <a:pt x="84" y="962"/>
                  </a:lnTo>
                  <a:lnTo>
                    <a:pt x="88" y="966"/>
                  </a:lnTo>
                  <a:lnTo>
                    <a:pt x="92" y="969"/>
                  </a:lnTo>
                  <a:lnTo>
                    <a:pt x="97" y="971"/>
                  </a:lnTo>
                  <a:lnTo>
                    <a:pt x="102" y="973"/>
                  </a:lnTo>
                  <a:lnTo>
                    <a:pt x="106" y="973"/>
                  </a:lnTo>
                  <a:lnTo>
                    <a:pt x="113" y="964"/>
                  </a:lnTo>
                  <a:lnTo>
                    <a:pt x="122" y="955"/>
                  </a:lnTo>
                  <a:lnTo>
                    <a:pt x="126" y="951"/>
                  </a:lnTo>
                  <a:lnTo>
                    <a:pt x="129" y="946"/>
                  </a:lnTo>
                  <a:lnTo>
                    <a:pt x="132" y="940"/>
                  </a:lnTo>
                  <a:lnTo>
                    <a:pt x="133" y="936"/>
                  </a:lnTo>
                  <a:lnTo>
                    <a:pt x="132" y="923"/>
                  </a:lnTo>
                  <a:lnTo>
                    <a:pt x="128" y="913"/>
                  </a:lnTo>
                  <a:lnTo>
                    <a:pt x="125" y="903"/>
                  </a:lnTo>
                  <a:lnTo>
                    <a:pt x="120" y="895"/>
                  </a:lnTo>
                  <a:lnTo>
                    <a:pt x="115" y="887"/>
                  </a:lnTo>
                  <a:lnTo>
                    <a:pt x="111" y="879"/>
                  </a:lnTo>
                  <a:lnTo>
                    <a:pt x="107" y="871"/>
                  </a:lnTo>
                  <a:lnTo>
                    <a:pt x="106" y="862"/>
                  </a:lnTo>
                  <a:lnTo>
                    <a:pt x="107" y="855"/>
                  </a:lnTo>
                  <a:lnTo>
                    <a:pt x="111" y="847"/>
                  </a:lnTo>
                  <a:lnTo>
                    <a:pt x="115" y="839"/>
                  </a:lnTo>
                  <a:lnTo>
                    <a:pt x="121" y="831"/>
                  </a:lnTo>
                  <a:lnTo>
                    <a:pt x="126" y="823"/>
                  </a:lnTo>
                  <a:lnTo>
                    <a:pt x="132" y="818"/>
                  </a:lnTo>
                  <a:lnTo>
                    <a:pt x="136" y="814"/>
                  </a:lnTo>
                  <a:lnTo>
                    <a:pt x="139" y="813"/>
                  </a:lnTo>
                  <a:lnTo>
                    <a:pt x="139" y="807"/>
                  </a:lnTo>
                  <a:lnTo>
                    <a:pt x="140" y="800"/>
                  </a:lnTo>
                  <a:lnTo>
                    <a:pt x="143" y="792"/>
                  </a:lnTo>
                  <a:lnTo>
                    <a:pt x="146" y="783"/>
                  </a:lnTo>
                  <a:lnTo>
                    <a:pt x="147" y="765"/>
                  </a:lnTo>
                  <a:lnTo>
                    <a:pt x="149" y="751"/>
                  </a:lnTo>
                  <a:lnTo>
                    <a:pt x="151" y="737"/>
                  </a:lnTo>
                  <a:lnTo>
                    <a:pt x="153" y="72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193">
              <a:extLst>
                <a:ext uri="{FF2B5EF4-FFF2-40B4-BE49-F238E27FC236}">
                  <a16:creationId xmlns="" xmlns:a16="http://schemas.microsoft.com/office/drawing/2014/main" id="{5B914172-6BDC-4248-9CA0-6F675DACF4A7}"/>
                </a:ext>
              </a:extLst>
            </p:cNvPr>
            <p:cNvSpPr>
              <a:spLocks/>
            </p:cNvSpPr>
            <p:nvPr>
              <p:custDataLst>
                <p:tags r:id="rId120"/>
              </p:custDataLst>
            </p:nvPr>
          </p:nvSpPr>
          <p:spPr bwMode="auto">
            <a:xfrm>
              <a:off x="1211263" y="2643188"/>
              <a:ext cx="668337" cy="581025"/>
            </a:xfrm>
            <a:custGeom>
              <a:avLst/>
              <a:gdLst>
                <a:gd name="T0" fmla="*/ 1243 w 1535"/>
                <a:gd name="T1" fmla="*/ 925 h 1109"/>
                <a:gd name="T2" fmla="*/ 1299 w 1535"/>
                <a:gd name="T3" fmla="*/ 982 h 1109"/>
                <a:gd name="T4" fmla="*/ 1220 w 1535"/>
                <a:gd name="T5" fmla="*/ 999 h 1109"/>
                <a:gd name="T6" fmla="*/ 1177 w 1535"/>
                <a:gd name="T7" fmla="*/ 1095 h 1109"/>
                <a:gd name="T8" fmla="*/ 1065 w 1535"/>
                <a:gd name="T9" fmla="*/ 1006 h 1109"/>
                <a:gd name="T10" fmla="*/ 994 w 1535"/>
                <a:gd name="T11" fmla="*/ 1012 h 1109"/>
                <a:gd name="T12" fmla="*/ 913 w 1535"/>
                <a:gd name="T13" fmla="*/ 1039 h 1109"/>
                <a:gd name="T14" fmla="*/ 786 w 1535"/>
                <a:gd name="T15" fmla="*/ 971 h 1109"/>
                <a:gd name="T16" fmla="*/ 648 w 1535"/>
                <a:gd name="T17" fmla="*/ 917 h 1109"/>
                <a:gd name="T18" fmla="*/ 588 w 1535"/>
                <a:gd name="T19" fmla="*/ 883 h 1109"/>
                <a:gd name="T20" fmla="*/ 537 w 1535"/>
                <a:gd name="T21" fmla="*/ 835 h 1109"/>
                <a:gd name="T22" fmla="*/ 485 w 1535"/>
                <a:gd name="T23" fmla="*/ 826 h 1109"/>
                <a:gd name="T24" fmla="*/ 439 w 1535"/>
                <a:gd name="T25" fmla="*/ 757 h 1109"/>
                <a:gd name="T26" fmla="*/ 467 w 1535"/>
                <a:gd name="T27" fmla="*/ 705 h 1109"/>
                <a:gd name="T28" fmla="*/ 450 w 1535"/>
                <a:gd name="T29" fmla="*/ 601 h 1109"/>
                <a:gd name="T30" fmla="*/ 352 w 1535"/>
                <a:gd name="T31" fmla="*/ 468 h 1109"/>
                <a:gd name="T32" fmla="*/ 304 w 1535"/>
                <a:gd name="T33" fmla="*/ 426 h 1109"/>
                <a:gd name="T34" fmla="*/ 293 w 1535"/>
                <a:gd name="T35" fmla="*/ 369 h 1109"/>
                <a:gd name="T36" fmla="*/ 217 w 1535"/>
                <a:gd name="T37" fmla="*/ 248 h 1109"/>
                <a:gd name="T38" fmla="*/ 167 w 1535"/>
                <a:gd name="T39" fmla="*/ 74 h 1109"/>
                <a:gd name="T40" fmla="*/ 84 w 1535"/>
                <a:gd name="T41" fmla="*/ 104 h 1109"/>
                <a:gd name="T42" fmla="*/ 113 w 1535"/>
                <a:gd name="T43" fmla="*/ 222 h 1109"/>
                <a:gd name="T44" fmla="*/ 150 w 1535"/>
                <a:gd name="T45" fmla="*/ 326 h 1109"/>
                <a:gd name="T46" fmla="*/ 196 w 1535"/>
                <a:gd name="T47" fmla="*/ 402 h 1109"/>
                <a:gd name="T48" fmla="*/ 200 w 1535"/>
                <a:gd name="T49" fmla="*/ 465 h 1109"/>
                <a:gd name="T50" fmla="*/ 213 w 1535"/>
                <a:gd name="T51" fmla="*/ 524 h 1109"/>
                <a:gd name="T52" fmla="*/ 259 w 1535"/>
                <a:gd name="T53" fmla="*/ 571 h 1109"/>
                <a:gd name="T54" fmla="*/ 214 w 1535"/>
                <a:gd name="T55" fmla="*/ 596 h 1109"/>
                <a:gd name="T56" fmla="*/ 193 w 1535"/>
                <a:gd name="T57" fmla="*/ 542 h 1109"/>
                <a:gd name="T58" fmla="*/ 120 w 1535"/>
                <a:gd name="T59" fmla="*/ 474 h 1109"/>
                <a:gd name="T60" fmla="*/ 146 w 1535"/>
                <a:gd name="T61" fmla="*/ 420 h 1109"/>
                <a:gd name="T62" fmla="*/ 89 w 1535"/>
                <a:gd name="T63" fmla="*/ 366 h 1109"/>
                <a:gd name="T64" fmla="*/ 27 w 1535"/>
                <a:gd name="T65" fmla="*/ 307 h 1109"/>
                <a:gd name="T66" fmla="*/ 65 w 1535"/>
                <a:gd name="T67" fmla="*/ 289 h 1109"/>
                <a:gd name="T68" fmla="*/ 64 w 1535"/>
                <a:gd name="T69" fmla="*/ 225 h 1109"/>
                <a:gd name="T70" fmla="*/ 6 w 1535"/>
                <a:gd name="T71" fmla="*/ 117 h 1109"/>
                <a:gd name="T72" fmla="*/ 38 w 1535"/>
                <a:gd name="T73" fmla="*/ 5 h 1109"/>
                <a:gd name="T74" fmla="*/ 211 w 1535"/>
                <a:gd name="T75" fmla="*/ 18 h 1109"/>
                <a:gd name="T76" fmla="*/ 361 w 1535"/>
                <a:gd name="T77" fmla="*/ 76 h 1109"/>
                <a:gd name="T78" fmla="*/ 498 w 1535"/>
                <a:gd name="T79" fmla="*/ 55 h 1109"/>
                <a:gd name="T80" fmla="*/ 593 w 1535"/>
                <a:gd name="T81" fmla="*/ 54 h 1109"/>
                <a:gd name="T82" fmla="*/ 633 w 1535"/>
                <a:gd name="T83" fmla="*/ 110 h 1109"/>
                <a:gd name="T84" fmla="*/ 700 w 1535"/>
                <a:gd name="T85" fmla="*/ 215 h 1109"/>
                <a:gd name="T86" fmla="*/ 750 w 1535"/>
                <a:gd name="T87" fmla="*/ 192 h 1109"/>
                <a:gd name="T88" fmla="*/ 822 w 1535"/>
                <a:gd name="T89" fmla="*/ 176 h 1109"/>
                <a:gd name="T90" fmla="*/ 879 w 1535"/>
                <a:gd name="T91" fmla="*/ 244 h 1109"/>
                <a:gd name="T92" fmla="*/ 905 w 1535"/>
                <a:gd name="T93" fmla="*/ 362 h 1109"/>
                <a:gd name="T94" fmla="*/ 964 w 1535"/>
                <a:gd name="T95" fmla="*/ 405 h 1109"/>
                <a:gd name="T96" fmla="*/ 977 w 1535"/>
                <a:gd name="T97" fmla="*/ 456 h 1109"/>
                <a:gd name="T98" fmla="*/ 931 w 1535"/>
                <a:gd name="T99" fmla="*/ 492 h 1109"/>
                <a:gd name="T100" fmla="*/ 917 w 1535"/>
                <a:gd name="T101" fmla="*/ 634 h 1109"/>
                <a:gd name="T102" fmla="*/ 956 w 1535"/>
                <a:gd name="T103" fmla="*/ 791 h 1109"/>
                <a:gd name="T104" fmla="*/ 1054 w 1535"/>
                <a:gd name="T105" fmla="*/ 877 h 1109"/>
                <a:gd name="T106" fmla="*/ 1166 w 1535"/>
                <a:gd name="T107" fmla="*/ 849 h 1109"/>
                <a:gd name="T108" fmla="*/ 1249 w 1535"/>
                <a:gd name="T109" fmla="*/ 850 h 1109"/>
                <a:gd name="T110" fmla="*/ 1296 w 1535"/>
                <a:gd name="T111" fmla="*/ 742 h 1109"/>
                <a:gd name="T112" fmla="*/ 1336 w 1535"/>
                <a:gd name="T113" fmla="*/ 693 h 1109"/>
                <a:gd name="T114" fmla="*/ 1506 w 1535"/>
                <a:gd name="T115" fmla="*/ 678 h 1109"/>
                <a:gd name="T116" fmla="*/ 1503 w 1535"/>
                <a:gd name="T117" fmla="*/ 729 h 1109"/>
                <a:gd name="T118" fmla="*/ 1468 w 1535"/>
                <a:gd name="T119" fmla="*/ 821 h 1109"/>
                <a:gd name="T120" fmla="*/ 1369 w 1535"/>
                <a:gd name="T121" fmla="*/ 888 h 11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35" h="1109">
                  <a:moveTo>
                    <a:pt x="1336" y="888"/>
                  </a:moveTo>
                  <a:lnTo>
                    <a:pt x="1319" y="891"/>
                  </a:lnTo>
                  <a:lnTo>
                    <a:pt x="1287" y="901"/>
                  </a:lnTo>
                  <a:lnTo>
                    <a:pt x="1270" y="907"/>
                  </a:lnTo>
                  <a:lnTo>
                    <a:pt x="1256" y="913"/>
                  </a:lnTo>
                  <a:lnTo>
                    <a:pt x="1251" y="916"/>
                  </a:lnTo>
                  <a:lnTo>
                    <a:pt x="1246" y="919"/>
                  </a:lnTo>
                  <a:lnTo>
                    <a:pt x="1244" y="922"/>
                  </a:lnTo>
                  <a:lnTo>
                    <a:pt x="1243" y="925"/>
                  </a:lnTo>
                  <a:lnTo>
                    <a:pt x="1243" y="929"/>
                  </a:lnTo>
                  <a:lnTo>
                    <a:pt x="1244" y="933"/>
                  </a:lnTo>
                  <a:lnTo>
                    <a:pt x="1246" y="937"/>
                  </a:lnTo>
                  <a:lnTo>
                    <a:pt x="1248" y="940"/>
                  </a:lnTo>
                  <a:lnTo>
                    <a:pt x="1255" y="946"/>
                  </a:lnTo>
                  <a:lnTo>
                    <a:pt x="1263" y="951"/>
                  </a:lnTo>
                  <a:lnTo>
                    <a:pt x="1282" y="961"/>
                  </a:lnTo>
                  <a:lnTo>
                    <a:pt x="1302" y="973"/>
                  </a:lnTo>
                  <a:lnTo>
                    <a:pt x="1299" y="982"/>
                  </a:lnTo>
                  <a:lnTo>
                    <a:pt x="1294" y="988"/>
                  </a:lnTo>
                  <a:lnTo>
                    <a:pt x="1289" y="993"/>
                  </a:lnTo>
                  <a:lnTo>
                    <a:pt x="1282" y="996"/>
                  </a:lnTo>
                  <a:lnTo>
                    <a:pt x="1275" y="998"/>
                  </a:lnTo>
                  <a:lnTo>
                    <a:pt x="1267" y="999"/>
                  </a:lnTo>
                  <a:lnTo>
                    <a:pt x="1258" y="999"/>
                  </a:lnTo>
                  <a:lnTo>
                    <a:pt x="1251" y="999"/>
                  </a:lnTo>
                  <a:lnTo>
                    <a:pt x="1234" y="999"/>
                  </a:lnTo>
                  <a:lnTo>
                    <a:pt x="1220" y="999"/>
                  </a:lnTo>
                  <a:lnTo>
                    <a:pt x="1213" y="1000"/>
                  </a:lnTo>
                  <a:lnTo>
                    <a:pt x="1209" y="1002"/>
                  </a:lnTo>
                  <a:lnTo>
                    <a:pt x="1204" y="1006"/>
                  </a:lnTo>
                  <a:lnTo>
                    <a:pt x="1203" y="1011"/>
                  </a:lnTo>
                  <a:lnTo>
                    <a:pt x="1193" y="1036"/>
                  </a:lnTo>
                  <a:lnTo>
                    <a:pt x="1185" y="1058"/>
                  </a:lnTo>
                  <a:lnTo>
                    <a:pt x="1181" y="1069"/>
                  </a:lnTo>
                  <a:lnTo>
                    <a:pt x="1178" y="1080"/>
                  </a:lnTo>
                  <a:lnTo>
                    <a:pt x="1177" y="1095"/>
                  </a:lnTo>
                  <a:lnTo>
                    <a:pt x="1176" y="1109"/>
                  </a:lnTo>
                  <a:lnTo>
                    <a:pt x="1165" y="1100"/>
                  </a:lnTo>
                  <a:lnTo>
                    <a:pt x="1153" y="1091"/>
                  </a:lnTo>
                  <a:lnTo>
                    <a:pt x="1141" y="1081"/>
                  </a:lnTo>
                  <a:lnTo>
                    <a:pt x="1130" y="1072"/>
                  </a:lnTo>
                  <a:lnTo>
                    <a:pt x="1112" y="1051"/>
                  </a:lnTo>
                  <a:lnTo>
                    <a:pt x="1090" y="1026"/>
                  </a:lnTo>
                  <a:lnTo>
                    <a:pt x="1078" y="1015"/>
                  </a:lnTo>
                  <a:lnTo>
                    <a:pt x="1065" y="1006"/>
                  </a:lnTo>
                  <a:lnTo>
                    <a:pt x="1058" y="1003"/>
                  </a:lnTo>
                  <a:lnTo>
                    <a:pt x="1052" y="1001"/>
                  </a:lnTo>
                  <a:lnTo>
                    <a:pt x="1044" y="999"/>
                  </a:lnTo>
                  <a:lnTo>
                    <a:pt x="1036" y="998"/>
                  </a:lnTo>
                  <a:lnTo>
                    <a:pt x="1028" y="999"/>
                  </a:lnTo>
                  <a:lnTo>
                    <a:pt x="1019" y="1000"/>
                  </a:lnTo>
                  <a:lnTo>
                    <a:pt x="1011" y="1002"/>
                  </a:lnTo>
                  <a:lnTo>
                    <a:pt x="1006" y="1005"/>
                  </a:lnTo>
                  <a:lnTo>
                    <a:pt x="994" y="1012"/>
                  </a:lnTo>
                  <a:lnTo>
                    <a:pt x="984" y="1020"/>
                  </a:lnTo>
                  <a:lnTo>
                    <a:pt x="974" y="1027"/>
                  </a:lnTo>
                  <a:lnTo>
                    <a:pt x="962" y="1035"/>
                  </a:lnTo>
                  <a:lnTo>
                    <a:pt x="955" y="1038"/>
                  </a:lnTo>
                  <a:lnTo>
                    <a:pt x="949" y="1040"/>
                  </a:lnTo>
                  <a:lnTo>
                    <a:pt x="940" y="1041"/>
                  </a:lnTo>
                  <a:lnTo>
                    <a:pt x="930" y="1042"/>
                  </a:lnTo>
                  <a:lnTo>
                    <a:pt x="922" y="1041"/>
                  </a:lnTo>
                  <a:lnTo>
                    <a:pt x="913" y="1039"/>
                  </a:lnTo>
                  <a:lnTo>
                    <a:pt x="902" y="1037"/>
                  </a:lnTo>
                  <a:lnTo>
                    <a:pt x="891" y="1032"/>
                  </a:lnTo>
                  <a:lnTo>
                    <a:pt x="868" y="1023"/>
                  </a:lnTo>
                  <a:lnTo>
                    <a:pt x="845" y="1011"/>
                  </a:lnTo>
                  <a:lnTo>
                    <a:pt x="823" y="999"/>
                  </a:lnTo>
                  <a:lnTo>
                    <a:pt x="805" y="987"/>
                  </a:lnTo>
                  <a:lnTo>
                    <a:pt x="797" y="982"/>
                  </a:lnTo>
                  <a:lnTo>
                    <a:pt x="790" y="976"/>
                  </a:lnTo>
                  <a:lnTo>
                    <a:pt x="786" y="971"/>
                  </a:lnTo>
                  <a:lnTo>
                    <a:pt x="784" y="967"/>
                  </a:lnTo>
                  <a:lnTo>
                    <a:pt x="731" y="973"/>
                  </a:lnTo>
                  <a:lnTo>
                    <a:pt x="714" y="962"/>
                  </a:lnTo>
                  <a:lnTo>
                    <a:pt x="697" y="953"/>
                  </a:lnTo>
                  <a:lnTo>
                    <a:pt x="680" y="945"/>
                  </a:lnTo>
                  <a:lnTo>
                    <a:pt x="658" y="937"/>
                  </a:lnTo>
                  <a:lnTo>
                    <a:pt x="653" y="932"/>
                  </a:lnTo>
                  <a:lnTo>
                    <a:pt x="650" y="925"/>
                  </a:lnTo>
                  <a:lnTo>
                    <a:pt x="648" y="917"/>
                  </a:lnTo>
                  <a:lnTo>
                    <a:pt x="644" y="910"/>
                  </a:lnTo>
                  <a:lnTo>
                    <a:pt x="642" y="904"/>
                  </a:lnTo>
                  <a:lnTo>
                    <a:pt x="639" y="898"/>
                  </a:lnTo>
                  <a:lnTo>
                    <a:pt x="638" y="896"/>
                  </a:lnTo>
                  <a:lnTo>
                    <a:pt x="636" y="895"/>
                  </a:lnTo>
                  <a:lnTo>
                    <a:pt x="633" y="894"/>
                  </a:lnTo>
                  <a:lnTo>
                    <a:pt x="631" y="894"/>
                  </a:lnTo>
                  <a:lnTo>
                    <a:pt x="607" y="887"/>
                  </a:lnTo>
                  <a:lnTo>
                    <a:pt x="588" y="883"/>
                  </a:lnTo>
                  <a:lnTo>
                    <a:pt x="575" y="882"/>
                  </a:lnTo>
                  <a:lnTo>
                    <a:pt x="565" y="880"/>
                  </a:lnTo>
                  <a:lnTo>
                    <a:pt x="561" y="879"/>
                  </a:lnTo>
                  <a:lnTo>
                    <a:pt x="558" y="877"/>
                  </a:lnTo>
                  <a:lnTo>
                    <a:pt x="554" y="874"/>
                  </a:lnTo>
                  <a:lnTo>
                    <a:pt x="551" y="870"/>
                  </a:lnTo>
                  <a:lnTo>
                    <a:pt x="546" y="857"/>
                  </a:lnTo>
                  <a:lnTo>
                    <a:pt x="538" y="838"/>
                  </a:lnTo>
                  <a:lnTo>
                    <a:pt x="537" y="835"/>
                  </a:lnTo>
                  <a:lnTo>
                    <a:pt x="535" y="833"/>
                  </a:lnTo>
                  <a:lnTo>
                    <a:pt x="532" y="831"/>
                  </a:lnTo>
                  <a:lnTo>
                    <a:pt x="530" y="829"/>
                  </a:lnTo>
                  <a:lnTo>
                    <a:pt x="524" y="828"/>
                  </a:lnTo>
                  <a:lnTo>
                    <a:pt x="517" y="828"/>
                  </a:lnTo>
                  <a:lnTo>
                    <a:pt x="509" y="828"/>
                  </a:lnTo>
                  <a:lnTo>
                    <a:pt x="501" y="828"/>
                  </a:lnTo>
                  <a:lnTo>
                    <a:pt x="493" y="828"/>
                  </a:lnTo>
                  <a:lnTo>
                    <a:pt x="485" y="826"/>
                  </a:lnTo>
                  <a:lnTo>
                    <a:pt x="480" y="822"/>
                  </a:lnTo>
                  <a:lnTo>
                    <a:pt x="472" y="816"/>
                  </a:lnTo>
                  <a:lnTo>
                    <a:pt x="464" y="806"/>
                  </a:lnTo>
                  <a:lnTo>
                    <a:pt x="457" y="796"/>
                  </a:lnTo>
                  <a:lnTo>
                    <a:pt x="450" y="784"/>
                  </a:lnTo>
                  <a:lnTo>
                    <a:pt x="445" y="773"/>
                  </a:lnTo>
                  <a:lnTo>
                    <a:pt x="442" y="768"/>
                  </a:lnTo>
                  <a:lnTo>
                    <a:pt x="440" y="762"/>
                  </a:lnTo>
                  <a:lnTo>
                    <a:pt x="439" y="757"/>
                  </a:lnTo>
                  <a:lnTo>
                    <a:pt x="439" y="751"/>
                  </a:lnTo>
                  <a:lnTo>
                    <a:pt x="439" y="747"/>
                  </a:lnTo>
                  <a:lnTo>
                    <a:pt x="440" y="743"/>
                  </a:lnTo>
                  <a:lnTo>
                    <a:pt x="441" y="739"/>
                  </a:lnTo>
                  <a:lnTo>
                    <a:pt x="443" y="735"/>
                  </a:lnTo>
                  <a:lnTo>
                    <a:pt x="449" y="728"/>
                  </a:lnTo>
                  <a:lnTo>
                    <a:pt x="456" y="720"/>
                  </a:lnTo>
                  <a:lnTo>
                    <a:pt x="461" y="713"/>
                  </a:lnTo>
                  <a:lnTo>
                    <a:pt x="467" y="705"/>
                  </a:lnTo>
                  <a:lnTo>
                    <a:pt x="469" y="700"/>
                  </a:lnTo>
                  <a:lnTo>
                    <a:pt x="471" y="694"/>
                  </a:lnTo>
                  <a:lnTo>
                    <a:pt x="472" y="689"/>
                  </a:lnTo>
                  <a:lnTo>
                    <a:pt x="472" y="684"/>
                  </a:lnTo>
                  <a:lnTo>
                    <a:pt x="471" y="664"/>
                  </a:lnTo>
                  <a:lnTo>
                    <a:pt x="468" y="647"/>
                  </a:lnTo>
                  <a:lnTo>
                    <a:pt x="463" y="630"/>
                  </a:lnTo>
                  <a:lnTo>
                    <a:pt x="457" y="615"/>
                  </a:lnTo>
                  <a:lnTo>
                    <a:pt x="450" y="601"/>
                  </a:lnTo>
                  <a:lnTo>
                    <a:pt x="441" y="589"/>
                  </a:lnTo>
                  <a:lnTo>
                    <a:pt x="431" y="576"/>
                  </a:lnTo>
                  <a:lnTo>
                    <a:pt x="423" y="565"/>
                  </a:lnTo>
                  <a:lnTo>
                    <a:pt x="402" y="543"/>
                  </a:lnTo>
                  <a:lnTo>
                    <a:pt x="382" y="520"/>
                  </a:lnTo>
                  <a:lnTo>
                    <a:pt x="373" y="509"/>
                  </a:lnTo>
                  <a:lnTo>
                    <a:pt x="366" y="496"/>
                  </a:lnTo>
                  <a:lnTo>
                    <a:pt x="358" y="483"/>
                  </a:lnTo>
                  <a:lnTo>
                    <a:pt x="352" y="468"/>
                  </a:lnTo>
                  <a:lnTo>
                    <a:pt x="350" y="464"/>
                  </a:lnTo>
                  <a:lnTo>
                    <a:pt x="348" y="460"/>
                  </a:lnTo>
                  <a:lnTo>
                    <a:pt x="345" y="456"/>
                  </a:lnTo>
                  <a:lnTo>
                    <a:pt x="341" y="453"/>
                  </a:lnTo>
                  <a:lnTo>
                    <a:pt x="333" y="447"/>
                  </a:lnTo>
                  <a:lnTo>
                    <a:pt x="324" y="441"/>
                  </a:lnTo>
                  <a:lnTo>
                    <a:pt x="314" y="435"/>
                  </a:lnTo>
                  <a:lnTo>
                    <a:pt x="306" y="429"/>
                  </a:lnTo>
                  <a:lnTo>
                    <a:pt x="304" y="426"/>
                  </a:lnTo>
                  <a:lnTo>
                    <a:pt x="301" y="422"/>
                  </a:lnTo>
                  <a:lnTo>
                    <a:pt x="300" y="417"/>
                  </a:lnTo>
                  <a:lnTo>
                    <a:pt x="300" y="413"/>
                  </a:lnTo>
                  <a:lnTo>
                    <a:pt x="306" y="404"/>
                  </a:lnTo>
                  <a:lnTo>
                    <a:pt x="313" y="394"/>
                  </a:lnTo>
                  <a:lnTo>
                    <a:pt x="306" y="391"/>
                  </a:lnTo>
                  <a:lnTo>
                    <a:pt x="300" y="388"/>
                  </a:lnTo>
                  <a:lnTo>
                    <a:pt x="297" y="380"/>
                  </a:lnTo>
                  <a:lnTo>
                    <a:pt x="293" y="369"/>
                  </a:lnTo>
                  <a:lnTo>
                    <a:pt x="286" y="356"/>
                  </a:lnTo>
                  <a:lnTo>
                    <a:pt x="279" y="344"/>
                  </a:lnTo>
                  <a:lnTo>
                    <a:pt x="262" y="321"/>
                  </a:lnTo>
                  <a:lnTo>
                    <a:pt x="252" y="308"/>
                  </a:lnTo>
                  <a:lnTo>
                    <a:pt x="245" y="291"/>
                  </a:lnTo>
                  <a:lnTo>
                    <a:pt x="238" y="278"/>
                  </a:lnTo>
                  <a:lnTo>
                    <a:pt x="230" y="267"/>
                  </a:lnTo>
                  <a:lnTo>
                    <a:pt x="224" y="258"/>
                  </a:lnTo>
                  <a:lnTo>
                    <a:pt x="217" y="248"/>
                  </a:lnTo>
                  <a:lnTo>
                    <a:pt x="211" y="239"/>
                  </a:lnTo>
                  <a:lnTo>
                    <a:pt x="205" y="228"/>
                  </a:lnTo>
                  <a:lnTo>
                    <a:pt x="200" y="216"/>
                  </a:lnTo>
                  <a:lnTo>
                    <a:pt x="193" y="195"/>
                  </a:lnTo>
                  <a:lnTo>
                    <a:pt x="187" y="176"/>
                  </a:lnTo>
                  <a:lnTo>
                    <a:pt x="182" y="158"/>
                  </a:lnTo>
                  <a:lnTo>
                    <a:pt x="178" y="140"/>
                  </a:lnTo>
                  <a:lnTo>
                    <a:pt x="171" y="107"/>
                  </a:lnTo>
                  <a:lnTo>
                    <a:pt x="167" y="74"/>
                  </a:lnTo>
                  <a:lnTo>
                    <a:pt x="155" y="74"/>
                  </a:lnTo>
                  <a:lnTo>
                    <a:pt x="146" y="73"/>
                  </a:lnTo>
                  <a:lnTo>
                    <a:pt x="138" y="71"/>
                  </a:lnTo>
                  <a:lnTo>
                    <a:pt x="132" y="69"/>
                  </a:lnTo>
                  <a:lnTo>
                    <a:pt x="120" y="64"/>
                  </a:lnTo>
                  <a:lnTo>
                    <a:pt x="106" y="56"/>
                  </a:lnTo>
                  <a:lnTo>
                    <a:pt x="97" y="74"/>
                  </a:lnTo>
                  <a:lnTo>
                    <a:pt x="89" y="94"/>
                  </a:lnTo>
                  <a:lnTo>
                    <a:pt x="84" y="104"/>
                  </a:lnTo>
                  <a:lnTo>
                    <a:pt x="82" y="114"/>
                  </a:lnTo>
                  <a:lnTo>
                    <a:pt x="80" y="124"/>
                  </a:lnTo>
                  <a:lnTo>
                    <a:pt x="80" y="135"/>
                  </a:lnTo>
                  <a:lnTo>
                    <a:pt x="81" y="148"/>
                  </a:lnTo>
                  <a:lnTo>
                    <a:pt x="83" y="160"/>
                  </a:lnTo>
                  <a:lnTo>
                    <a:pt x="87" y="171"/>
                  </a:lnTo>
                  <a:lnTo>
                    <a:pt x="90" y="182"/>
                  </a:lnTo>
                  <a:lnTo>
                    <a:pt x="101" y="203"/>
                  </a:lnTo>
                  <a:lnTo>
                    <a:pt x="113" y="222"/>
                  </a:lnTo>
                  <a:lnTo>
                    <a:pt x="125" y="241"/>
                  </a:lnTo>
                  <a:lnTo>
                    <a:pt x="136" y="263"/>
                  </a:lnTo>
                  <a:lnTo>
                    <a:pt x="140" y="273"/>
                  </a:lnTo>
                  <a:lnTo>
                    <a:pt x="144" y="284"/>
                  </a:lnTo>
                  <a:lnTo>
                    <a:pt x="146" y="296"/>
                  </a:lnTo>
                  <a:lnTo>
                    <a:pt x="146" y="308"/>
                  </a:lnTo>
                  <a:lnTo>
                    <a:pt x="147" y="314"/>
                  </a:lnTo>
                  <a:lnTo>
                    <a:pt x="148" y="320"/>
                  </a:lnTo>
                  <a:lnTo>
                    <a:pt x="150" y="326"/>
                  </a:lnTo>
                  <a:lnTo>
                    <a:pt x="154" y="332"/>
                  </a:lnTo>
                  <a:lnTo>
                    <a:pt x="161" y="344"/>
                  </a:lnTo>
                  <a:lnTo>
                    <a:pt x="170" y="355"/>
                  </a:lnTo>
                  <a:lnTo>
                    <a:pt x="178" y="366"/>
                  </a:lnTo>
                  <a:lnTo>
                    <a:pt x="185" y="375"/>
                  </a:lnTo>
                  <a:lnTo>
                    <a:pt x="191" y="383"/>
                  </a:lnTo>
                  <a:lnTo>
                    <a:pt x="193" y="388"/>
                  </a:lnTo>
                  <a:lnTo>
                    <a:pt x="195" y="395"/>
                  </a:lnTo>
                  <a:lnTo>
                    <a:pt x="196" y="402"/>
                  </a:lnTo>
                  <a:lnTo>
                    <a:pt x="196" y="409"/>
                  </a:lnTo>
                  <a:lnTo>
                    <a:pt x="198" y="415"/>
                  </a:lnTo>
                  <a:lnTo>
                    <a:pt x="196" y="429"/>
                  </a:lnTo>
                  <a:lnTo>
                    <a:pt x="195" y="441"/>
                  </a:lnTo>
                  <a:lnTo>
                    <a:pt x="195" y="446"/>
                  </a:lnTo>
                  <a:lnTo>
                    <a:pt x="195" y="452"/>
                  </a:lnTo>
                  <a:lnTo>
                    <a:pt x="196" y="456"/>
                  </a:lnTo>
                  <a:lnTo>
                    <a:pt x="198" y="461"/>
                  </a:lnTo>
                  <a:lnTo>
                    <a:pt x="200" y="465"/>
                  </a:lnTo>
                  <a:lnTo>
                    <a:pt x="203" y="469"/>
                  </a:lnTo>
                  <a:lnTo>
                    <a:pt x="207" y="472"/>
                  </a:lnTo>
                  <a:lnTo>
                    <a:pt x="213" y="474"/>
                  </a:lnTo>
                  <a:lnTo>
                    <a:pt x="211" y="483"/>
                  </a:lnTo>
                  <a:lnTo>
                    <a:pt x="210" y="489"/>
                  </a:lnTo>
                  <a:lnTo>
                    <a:pt x="210" y="495"/>
                  </a:lnTo>
                  <a:lnTo>
                    <a:pt x="211" y="499"/>
                  </a:lnTo>
                  <a:lnTo>
                    <a:pt x="212" y="509"/>
                  </a:lnTo>
                  <a:lnTo>
                    <a:pt x="213" y="524"/>
                  </a:lnTo>
                  <a:lnTo>
                    <a:pt x="221" y="525"/>
                  </a:lnTo>
                  <a:lnTo>
                    <a:pt x="228" y="528"/>
                  </a:lnTo>
                  <a:lnTo>
                    <a:pt x="236" y="533"/>
                  </a:lnTo>
                  <a:lnTo>
                    <a:pt x="244" y="539"/>
                  </a:lnTo>
                  <a:lnTo>
                    <a:pt x="250" y="546"/>
                  </a:lnTo>
                  <a:lnTo>
                    <a:pt x="255" y="553"/>
                  </a:lnTo>
                  <a:lnTo>
                    <a:pt x="258" y="560"/>
                  </a:lnTo>
                  <a:lnTo>
                    <a:pt x="259" y="567"/>
                  </a:lnTo>
                  <a:lnTo>
                    <a:pt x="259" y="571"/>
                  </a:lnTo>
                  <a:lnTo>
                    <a:pt x="258" y="575"/>
                  </a:lnTo>
                  <a:lnTo>
                    <a:pt x="257" y="579"/>
                  </a:lnTo>
                  <a:lnTo>
                    <a:pt x="255" y="583"/>
                  </a:lnTo>
                  <a:lnTo>
                    <a:pt x="250" y="590"/>
                  </a:lnTo>
                  <a:lnTo>
                    <a:pt x="245" y="596"/>
                  </a:lnTo>
                  <a:lnTo>
                    <a:pt x="232" y="604"/>
                  </a:lnTo>
                  <a:lnTo>
                    <a:pt x="219" y="610"/>
                  </a:lnTo>
                  <a:lnTo>
                    <a:pt x="216" y="603"/>
                  </a:lnTo>
                  <a:lnTo>
                    <a:pt x="214" y="596"/>
                  </a:lnTo>
                  <a:lnTo>
                    <a:pt x="213" y="587"/>
                  </a:lnTo>
                  <a:lnTo>
                    <a:pt x="213" y="580"/>
                  </a:lnTo>
                  <a:lnTo>
                    <a:pt x="213" y="573"/>
                  </a:lnTo>
                  <a:lnTo>
                    <a:pt x="212" y="566"/>
                  </a:lnTo>
                  <a:lnTo>
                    <a:pt x="210" y="560"/>
                  </a:lnTo>
                  <a:lnTo>
                    <a:pt x="206" y="555"/>
                  </a:lnTo>
                  <a:lnTo>
                    <a:pt x="203" y="550"/>
                  </a:lnTo>
                  <a:lnTo>
                    <a:pt x="199" y="546"/>
                  </a:lnTo>
                  <a:lnTo>
                    <a:pt x="193" y="542"/>
                  </a:lnTo>
                  <a:lnTo>
                    <a:pt x="188" y="537"/>
                  </a:lnTo>
                  <a:lnTo>
                    <a:pt x="173" y="528"/>
                  </a:lnTo>
                  <a:lnTo>
                    <a:pt x="158" y="519"/>
                  </a:lnTo>
                  <a:lnTo>
                    <a:pt x="144" y="510"/>
                  </a:lnTo>
                  <a:lnTo>
                    <a:pt x="132" y="499"/>
                  </a:lnTo>
                  <a:lnTo>
                    <a:pt x="126" y="494"/>
                  </a:lnTo>
                  <a:lnTo>
                    <a:pt x="123" y="488"/>
                  </a:lnTo>
                  <a:lnTo>
                    <a:pt x="121" y="482"/>
                  </a:lnTo>
                  <a:lnTo>
                    <a:pt x="120" y="474"/>
                  </a:lnTo>
                  <a:lnTo>
                    <a:pt x="121" y="468"/>
                  </a:lnTo>
                  <a:lnTo>
                    <a:pt x="124" y="461"/>
                  </a:lnTo>
                  <a:lnTo>
                    <a:pt x="128" y="456"/>
                  </a:lnTo>
                  <a:lnTo>
                    <a:pt x="133" y="450"/>
                  </a:lnTo>
                  <a:lnTo>
                    <a:pt x="138" y="444"/>
                  </a:lnTo>
                  <a:lnTo>
                    <a:pt x="143" y="438"/>
                  </a:lnTo>
                  <a:lnTo>
                    <a:pt x="145" y="432"/>
                  </a:lnTo>
                  <a:lnTo>
                    <a:pt x="146" y="426"/>
                  </a:lnTo>
                  <a:lnTo>
                    <a:pt x="146" y="420"/>
                  </a:lnTo>
                  <a:lnTo>
                    <a:pt x="145" y="415"/>
                  </a:lnTo>
                  <a:lnTo>
                    <a:pt x="144" y="411"/>
                  </a:lnTo>
                  <a:lnTo>
                    <a:pt x="142" y="406"/>
                  </a:lnTo>
                  <a:lnTo>
                    <a:pt x="136" y="399"/>
                  </a:lnTo>
                  <a:lnTo>
                    <a:pt x="128" y="391"/>
                  </a:lnTo>
                  <a:lnTo>
                    <a:pt x="120" y="385"/>
                  </a:lnTo>
                  <a:lnTo>
                    <a:pt x="111" y="378"/>
                  </a:lnTo>
                  <a:lnTo>
                    <a:pt x="100" y="372"/>
                  </a:lnTo>
                  <a:lnTo>
                    <a:pt x="89" y="366"/>
                  </a:lnTo>
                  <a:lnTo>
                    <a:pt x="78" y="359"/>
                  </a:lnTo>
                  <a:lnTo>
                    <a:pt x="68" y="353"/>
                  </a:lnTo>
                  <a:lnTo>
                    <a:pt x="57" y="347"/>
                  </a:lnTo>
                  <a:lnTo>
                    <a:pt x="48" y="339"/>
                  </a:lnTo>
                  <a:lnTo>
                    <a:pt x="41" y="332"/>
                  </a:lnTo>
                  <a:lnTo>
                    <a:pt x="34" y="323"/>
                  </a:lnTo>
                  <a:lnTo>
                    <a:pt x="32" y="318"/>
                  </a:lnTo>
                  <a:lnTo>
                    <a:pt x="30" y="313"/>
                  </a:lnTo>
                  <a:lnTo>
                    <a:pt x="27" y="307"/>
                  </a:lnTo>
                  <a:lnTo>
                    <a:pt x="27" y="302"/>
                  </a:lnTo>
                  <a:lnTo>
                    <a:pt x="34" y="302"/>
                  </a:lnTo>
                  <a:lnTo>
                    <a:pt x="41" y="301"/>
                  </a:lnTo>
                  <a:lnTo>
                    <a:pt x="46" y="300"/>
                  </a:lnTo>
                  <a:lnTo>
                    <a:pt x="50" y="298"/>
                  </a:lnTo>
                  <a:lnTo>
                    <a:pt x="55" y="297"/>
                  </a:lnTo>
                  <a:lnTo>
                    <a:pt x="59" y="294"/>
                  </a:lnTo>
                  <a:lnTo>
                    <a:pt x="62" y="292"/>
                  </a:lnTo>
                  <a:lnTo>
                    <a:pt x="65" y="289"/>
                  </a:lnTo>
                  <a:lnTo>
                    <a:pt x="69" y="282"/>
                  </a:lnTo>
                  <a:lnTo>
                    <a:pt x="71" y="274"/>
                  </a:lnTo>
                  <a:lnTo>
                    <a:pt x="73" y="264"/>
                  </a:lnTo>
                  <a:lnTo>
                    <a:pt x="73" y="252"/>
                  </a:lnTo>
                  <a:lnTo>
                    <a:pt x="73" y="247"/>
                  </a:lnTo>
                  <a:lnTo>
                    <a:pt x="72" y="242"/>
                  </a:lnTo>
                  <a:lnTo>
                    <a:pt x="71" y="237"/>
                  </a:lnTo>
                  <a:lnTo>
                    <a:pt x="69" y="233"/>
                  </a:lnTo>
                  <a:lnTo>
                    <a:pt x="64" y="225"/>
                  </a:lnTo>
                  <a:lnTo>
                    <a:pt x="58" y="217"/>
                  </a:lnTo>
                  <a:lnTo>
                    <a:pt x="43" y="205"/>
                  </a:lnTo>
                  <a:lnTo>
                    <a:pt x="27" y="191"/>
                  </a:lnTo>
                  <a:lnTo>
                    <a:pt x="19" y="176"/>
                  </a:lnTo>
                  <a:lnTo>
                    <a:pt x="13" y="163"/>
                  </a:lnTo>
                  <a:lnTo>
                    <a:pt x="10" y="151"/>
                  </a:lnTo>
                  <a:lnTo>
                    <a:pt x="9" y="139"/>
                  </a:lnTo>
                  <a:lnTo>
                    <a:pt x="8" y="128"/>
                  </a:lnTo>
                  <a:lnTo>
                    <a:pt x="6" y="117"/>
                  </a:lnTo>
                  <a:lnTo>
                    <a:pt x="4" y="106"/>
                  </a:lnTo>
                  <a:lnTo>
                    <a:pt x="0" y="93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3" y="22"/>
                  </a:lnTo>
                  <a:lnTo>
                    <a:pt x="5" y="10"/>
                  </a:lnTo>
                  <a:lnTo>
                    <a:pt x="6" y="0"/>
                  </a:lnTo>
                  <a:lnTo>
                    <a:pt x="23" y="4"/>
                  </a:lnTo>
                  <a:lnTo>
                    <a:pt x="38" y="5"/>
                  </a:lnTo>
                  <a:lnTo>
                    <a:pt x="53" y="6"/>
                  </a:lnTo>
                  <a:lnTo>
                    <a:pt x="66" y="5"/>
                  </a:lnTo>
                  <a:lnTo>
                    <a:pt x="92" y="2"/>
                  </a:lnTo>
                  <a:lnTo>
                    <a:pt x="120" y="0"/>
                  </a:lnTo>
                  <a:lnTo>
                    <a:pt x="140" y="1"/>
                  </a:lnTo>
                  <a:lnTo>
                    <a:pt x="159" y="4"/>
                  </a:lnTo>
                  <a:lnTo>
                    <a:pt x="178" y="7"/>
                  </a:lnTo>
                  <a:lnTo>
                    <a:pt x="194" y="13"/>
                  </a:lnTo>
                  <a:lnTo>
                    <a:pt x="211" y="18"/>
                  </a:lnTo>
                  <a:lnTo>
                    <a:pt x="226" y="25"/>
                  </a:lnTo>
                  <a:lnTo>
                    <a:pt x="243" y="33"/>
                  </a:lnTo>
                  <a:lnTo>
                    <a:pt x="258" y="41"/>
                  </a:lnTo>
                  <a:lnTo>
                    <a:pt x="273" y="48"/>
                  </a:lnTo>
                  <a:lnTo>
                    <a:pt x="290" y="55"/>
                  </a:lnTo>
                  <a:lnTo>
                    <a:pt x="306" y="62"/>
                  </a:lnTo>
                  <a:lnTo>
                    <a:pt x="324" y="68"/>
                  </a:lnTo>
                  <a:lnTo>
                    <a:pt x="342" y="73"/>
                  </a:lnTo>
                  <a:lnTo>
                    <a:pt x="361" y="76"/>
                  </a:lnTo>
                  <a:lnTo>
                    <a:pt x="383" y="79"/>
                  </a:lnTo>
                  <a:lnTo>
                    <a:pt x="405" y="80"/>
                  </a:lnTo>
                  <a:lnTo>
                    <a:pt x="419" y="79"/>
                  </a:lnTo>
                  <a:lnTo>
                    <a:pt x="432" y="78"/>
                  </a:lnTo>
                  <a:lnTo>
                    <a:pt x="443" y="77"/>
                  </a:lnTo>
                  <a:lnTo>
                    <a:pt x="452" y="74"/>
                  </a:lnTo>
                  <a:lnTo>
                    <a:pt x="470" y="68"/>
                  </a:lnTo>
                  <a:lnTo>
                    <a:pt x="484" y="62"/>
                  </a:lnTo>
                  <a:lnTo>
                    <a:pt x="498" y="55"/>
                  </a:lnTo>
                  <a:lnTo>
                    <a:pt x="515" y="49"/>
                  </a:lnTo>
                  <a:lnTo>
                    <a:pt x="524" y="47"/>
                  </a:lnTo>
                  <a:lnTo>
                    <a:pt x="534" y="45"/>
                  </a:lnTo>
                  <a:lnTo>
                    <a:pt x="546" y="44"/>
                  </a:lnTo>
                  <a:lnTo>
                    <a:pt x="559" y="44"/>
                  </a:lnTo>
                  <a:lnTo>
                    <a:pt x="569" y="44"/>
                  </a:lnTo>
                  <a:lnTo>
                    <a:pt x="577" y="46"/>
                  </a:lnTo>
                  <a:lnTo>
                    <a:pt x="585" y="50"/>
                  </a:lnTo>
                  <a:lnTo>
                    <a:pt x="593" y="54"/>
                  </a:lnTo>
                  <a:lnTo>
                    <a:pt x="598" y="59"/>
                  </a:lnTo>
                  <a:lnTo>
                    <a:pt x="603" y="65"/>
                  </a:lnTo>
                  <a:lnTo>
                    <a:pt x="607" y="71"/>
                  </a:lnTo>
                  <a:lnTo>
                    <a:pt x="610" y="77"/>
                  </a:lnTo>
                  <a:lnTo>
                    <a:pt x="617" y="90"/>
                  </a:lnTo>
                  <a:lnTo>
                    <a:pt x="622" y="101"/>
                  </a:lnTo>
                  <a:lnTo>
                    <a:pt x="626" y="105"/>
                  </a:lnTo>
                  <a:lnTo>
                    <a:pt x="629" y="108"/>
                  </a:lnTo>
                  <a:lnTo>
                    <a:pt x="633" y="110"/>
                  </a:lnTo>
                  <a:lnTo>
                    <a:pt x="638" y="111"/>
                  </a:lnTo>
                  <a:lnTo>
                    <a:pt x="642" y="121"/>
                  </a:lnTo>
                  <a:lnTo>
                    <a:pt x="649" y="134"/>
                  </a:lnTo>
                  <a:lnTo>
                    <a:pt x="658" y="151"/>
                  </a:lnTo>
                  <a:lnTo>
                    <a:pt x="667" y="169"/>
                  </a:lnTo>
                  <a:lnTo>
                    <a:pt x="678" y="186"/>
                  </a:lnTo>
                  <a:lnTo>
                    <a:pt x="689" y="202"/>
                  </a:lnTo>
                  <a:lnTo>
                    <a:pt x="695" y="209"/>
                  </a:lnTo>
                  <a:lnTo>
                    <a:pt x="700" y="215"/>
                  </a:lnTo>
                  <a:lnTo>
                    <a:pt x="706" y="219"/>
                  </a:lnTo>
                  <a:lnTo>
                    <a:pt x="711" y="222"/>
                  </a:lnTo>
                  <a:lnTo>
                    <a:pt x="738" y="222"/>
                  </a:lnTo>
                  <a:lnTo>
                    <a:pt x="738" y="217"/>
                  </a:lnTo>
                  <a:lnTo>
                    <a:pt x="739" y="211"/>
                  </a:lnTo>
                  <a:lnTo>
                    <a:pt x="741" y="206"/>
                  </a:lnTo>
                  <a:lnTo>
                    <a:pt x="743" y="202"/>
                  </a:lnTo>
                  <a:lnTo>
                    <a:pt x="747" y="196"/>
                  </a:lnTo>
                  <a:lnTo>
                    <a:pt x="750" y="192"/>
                  </a:lnTo>
                  <a:lnTo>
                    <a:pt x="754" y="189"/>
                  </a:lnTo>
                  <a:lnTo>
                    <a:pt x="759" y="185"/>
                  </a:lnTo>
                  <a:lnTo>
                    <a:pt x="768" y="180"/>
                  </a:lnTo>
                  <a:lnTo>
                    <a:pt x="779" y="176"/>
                  </a:lnTo>
                  <a:lnTo>
                    <a:pt x="792" y="173"/>
                  </a:lnTo>
                  <a:lnTo>
                    <a:pt x="805" y="173"/>
                  </a:lnTo>
                  <a:lnTo>
                    <a:pt x="810" y="173"/>
                  </a:lnTo>
                  <a:lnTo>
                    <a:pt x="816" y="174"/>
                  </a:lnTo>
                  <a:lnTo>
                    <a:pt x="822" y="176"/>
                  </a:lnTo>
                  <a:lnTo>
                    <a:pt x="828" y="178"/>
                  </a:lnTo>
                  <a:lnTo>
                    <a:pt x="833" y="181"/>
                  </a:lnTo>
                  <a:lnTo>
                    <a:pt x="838" y="185"/>
                  </a:lnTo>
                  <a:lnTo>
                    <a:pt x="843" y="189"/>
                  </a:lnTo>
                  <a:lnTo>
                    <a:pt x="848" y="193"/>
                  </a:lnTo>
                  <a:lnTo>
                    <a:pt x="856" y="205"/>
                  </a:lnTo>
                  <a:lnTo>
                    <a:pt x="865" y="217"/>
                  </a:lnTo>
                  <a:lnTo>
                    <a:pt x="872" y="230"/>
                  </a:lnTo>
                  <a:lnTo>
                    <a:pt x="879" y="244"/>
                  </a:lnTo>
                  <a:lnTo>
                    <a:pt x="885" y="260"/>
                  </a:lnTo>
                  <a:lnTo>
                    <a:pt x="889" y="275"/>
                  </a:lnTo>
                  <a:lnTo>
                    <a:pt x="894" y="290"/>
                  </a:lnTo>
                  <a:lnTo>
                    <a:pt x="898" y="305"/>
                  </a:lnTo>
                  <a:lnTo>
                    <a:pt x="900" y="320"/>
                  </a:lnTo>
                  <a:lnTo>
                    <a:pt x="902" y="334"/>
                  </a:lnTo>
                  <a:lnTo>
                    <a:pt x="904" y="346"/>
                  </a:lnTo>
                  <a:lnTo>
                    <a:pt x="904" y="357"/>
                  </a:lnTo>
                  <a:lnTo>
                    <a:pt x="905" y="362"/>
                  </a:lnTo>
                  <a:lnTo>
                    <a:pt x="906" y="367"/>
                  </a:lnTo>
                  <a:lnTo>
                    <a:pt x="908" y="372"/>
                  </a:lnTo>
                  <a:lnTo>
                    <a:pt x="910" y="376"/>
                  </a:lnTo>
                  <a:lnTo>
                    <a:pt x="918" y="384"/>
                  </a:lnTo>
                  <a:lnTo>
                    <a:pt x="928" y="391"/>
                  </a:lnTo>
                  <a:lnTo>
                    <a:pt x="939" y="398"/>
                  </a:lnTo>
                  <a:lnTo>
                    <a:pt x="952" y="402"/>
                  </a:lnTo>
                  <a:lnTo>
                    <a:pt x="957" y="404"/>
                  </a:lnTo>
                  <a:lnTo>
                    <a:pt x="964" y="405"/>
                  </a:lnTo>
                  <a:lnTo>
                    <a:pt x="971" y="406"/>
                  </a:lnTo>
                  <a:lnTo>
                    <a:pt x="977" y="407"/>
                  </a:lnTo>
                  <a:lnTo>
                    <a:pt x="977" y="394"/>
                  </a:lnTo>
                  <a:lnTo>
                    <a:pt x="976" y="414"/>
                  </a:lnTo>
                  <a:lnTo>
                    <a:pt x="975" y="430"/>
                  </a:lnTo>
                  <a:lnTo>
                    <a:pt x="974" y="437"/>
                  </a:lnTo>
                  <a:lnTo>
                    <a:pt x="974" y="443"/>
                  </a:lnTo>
                  <a:lnTo>
                    <a:pt x="975" y="449"/>
                  </a:lnTo>
                  <a:lnTo>
                    <a:pt x="977" y="456"/>
                  </a:lnTo>
                  <a:lnTo>
                    <a:pt x="971" y="457"/>
                  </a:lnTo>
                  <a:lnTo>
                    <a:pt x="964" y="458"/>
                  </a:lnTo>
                  <a:lnTo>
                    <a:pt x="958" y="461"/>
                  </a:lnTo>
                  <a:lnTo>
                    <a:pt x="953" y="464"/>
                  </a:lnTo>
                  <a:lnTo>
                    <a:pt x="949" y="467"/>
                  </a:lnTo>
                  <a:lnTo>
                    <a:pt x="944" y="471"/>
                  </a:lnTo>
                  <a:lnTo>
                    <a:pt x="940" y="475"/>
                  </a:lnTo>
                  <a:lnTo>
                    <a:pt x="936" y="481"/>
                  </a:lnTo>
                  <a:lnTo>
                    <a:pt x="931" y="492"/>
                  </a:lnTo>
                  <a:lnTo>
                    <a:pt x="926" y="504"/>
                  </a:lnTo>
                  <a:lnTo>
                    <a:pt x="922" y="517"/>
                  </a:lnTo>
                  <a:lnTo>
                    <a:pt x="920" y="531"/>
                  </a:lnTo>
                  <a:lnTo>
                    <a:pt x="918" y="546"/>
                  </a:lnTo>
                  <a:lnTo>
                    <a:pt x="917" y="561"/>
                  </a:lnTo>
                  <a:lnTo>
                    <a:pt x="917" y="575"/>
                  </a:lnTo>
                  <a:lnTo>
                    <a:pt x="917" y="590"/>
                  </a:lnTo>
                  <a:lnTo>
                    <a:pt x="917" y="615"/>
                  </a:lnTo>
                  <a:lnTo>
                    <a:pt x="917" y="634"/>
                  </a:lnTo>
                  <a:lnTo>
                    <a:pt x="917" y="654"/>
                  </a:lnTo>
                  <a:lnTo>
                    <a:pt x="918" y="685"/>
                  </a:lnTo>
                  <a:lnTo>
                    <a:pt x="919" y="702"/>
                  </a:lnTo>
                  <a:lnTo>
                    <a:pt x="920" y="717"/>
                  </a:lnTo>
                  <a:lnTo>
                    <a:pt x="921" y="730"/>
                  </a:lnTo>
                  <a:lnTo>
                    <a:pt x="923" y="739"/>
                  </a:lnTo>
                  <a:lnTo>
                    <a:pt x="933" y="758"/>
                  </a:lnTo>
                  <a:lnTo>
                    <a:pt x="947" y="780"/>
                  </a:lnTo>
                  <a:lnTo>
                    <a:pt x="956" y="791"/>
                  </a:lnTo>
                  <a:lnTo>
                    <a:pt x="965" y="803"/>
                  </a:lnTo>
                  <a:lnTo>
                    <a:pt x="975" y="816"/>
                  </a:lnTo>
                  <a:lnTo>
                    <a:pt x="985" y="827"/>
                  </a:lnTo>
                  <a:lnTo>
                    <a:pt x="996" y="838"/>
                  </a:lnTo>
                  <a:lnTo>
                    <a:pt x="1007" y="848"/>
                  </a:lnTo>
                  <a:lnTo>
                    <a:pt x="1019" y="857"/>
                  </a:lnTo>
                  <a:lnTo>
                    <a:pt x="1030" y="865"/>
                  </a:lnTo>
                  <a:lnTo>
                    <a:pt x="1042" y="872"/>
                  </a:lnTo>
                  <a:lnTo>
                    <a:pt x="1054" y="877"/>
                  </a:lnTo>
                  <a:lnTo>
                    <a:pt x="1065" y="880"/>
                  </a:lnTo>
                  <a:lnTo>
                    <a:pt x="1077" y="881"/>
                  </a:lnTo>
                  <a:lnTo>
                    <a:pt x="1090" y="877"/>
                  </a:lnTo>
                  <a:lnTo>
                    <a:pt x="1114" y="865"/>
                  </a:lnTo>
                  <a:lnTo>
                    <a:pt x="1126" y="860"/>
                  </a:lnTo>
                  <a:lnTo>
                    <a:pt x="1140" y="855"/>
                  </a:lnTo>
                  <a:lnTo>
                    <a:pt x="1149" y="852"/>
                  </a:lnTo>
                  <a:lnTo>
                    <a:pt x="1156" y="850"/>
                  </a:lnTo>
                  <a:lnTo>
                    <a:pt x="1166" y="849"/>
                  </a:lnTo>
                  <a:lnTo>
                    <a:pt x="1178" y="849"/>
                  </a:lnTo>
                  <a:lnTo>
                    <a:pt x="1192" y="851"/>
                  </a:lnTo>
                  <a:lnTo>
                    <a:pt x="1208" y="852"/>
                  </a:lnTo>
                  <a:lnTo>
                    <a:pt x="1222" y="854"/>
                  </a:lnTo>
                  <a:lnTo>
                    <a:pt x="1235" y="854"/>
                  </a:lnTo>
                  <a:lnTo>
                    <a:pt x="1240" y="854"/>
                  </a:lnTo>
                  <a:lnTo>
                    <a:pt x="1244" y="853"/>
                  </a:lnTo>
                  <a:lnTo>
                    <a:pt x="1247" y="852"/>
                  </a:lnTo>
                  <a:lnTo>
                    <a:pt x="1249" y="850"/>
                  </a:lnTo>
                  <a:lnTo>
                    <a:pt x="1257" y="842"/>
                  </a:lnTo>
                  <a:lnTo>
                    <a:pt x="1264" y="834"/>
                  </a:lnTo>
                  <a:lnTo>
                    <a:pt x="1269" y="826"/>
                  </a:lnTo>
                  <a:lnTo>
                    <a:pt x="1274" y="818"/>
                  </a:lnTo>
                  <a:lnTo>
                    <a:pt x="1280" y="801"/>
                  </a:lnTo>
                  <a:lnTo>
                    <a:pt x="1285" y="785"/>
                  </a:lnTo>
                  <a:lnTo>
                    <a:pt x="1288" y="768"/>
                  </a:lnTo>
                  <a:lnTo>
                    <a:pt x="1292" y="750"/>
                  </a:lnTo>
                  <a:lnTo>
                    <a:pt x="1296" y="742"/>
                  </a:lnTo>
                  <a:lnTo>
                    <a:pt x="1299" y="733"/>
                  </a:lnTo>
                  <a:lnTo>
                    <a:pt x="1303" y="724"/>
                  </a:lnTo>
                  <a:lnTo>
                    <a:pt x="1309" y="715"/>
                  </a:lnTo>
                  <a:lnTo>
                    <a:pt x="1311" y="712"/>
                  </a:lnTo>
                  <a:lnTo>
                    <a:pt x="1313" y="709"/>
                  </a:lnTo>
                  <a:lnTo>
                    <a:pt x="1315" y="706"/>
                  </a:lnTo>
                  <a:lnTo>
                    <a:pt x="1319" y="703"/>
                  </a:lnTo>
                  <a:lnTo>
                    <a:pt x="1326" y="697"/>
                  </a:lnTo>
                  <a:lnTo>
                    <a:pt x="1336" y="693"/>
                  </a:lnTo>
                  <a:lnTo>
                    <a:pt x="1347" y="690"/>
                  </a:lnTo>
                  <a:lnTo>
                    <a:pt x="1359" y="687"/>
                  </a:lnTo>
                  <a:lnTo>
                    <a:pt x="1373" y="684"/>
                  </a:lnTo>
                  <a:lnTo>
                    <a:pt x="1387" y="682"/>
                  </a:lnTo>
                  <a:lnTo>
                    <a:pt x="1416" y="680"/>
                  </a:lnTo>
                  <a:lnTo>
                    <a:pt x="1446" y="678"/>
                  </a:lnTo>
                  <a:lnTo>
                    <a:pt x="1472" y="678"/>
                  </a:lnTo>
                  <a:lnTo>
                    <a:pt x="1495" y="678"/>
                  </a:lnTo>
                  <a:lnTo>
                    <a:pt x="1506" y="678"/>
                  </a:lnTo>
                  <a:lnTo>
                    <a:pt x="1522" y="678"/>
                  </a:lnTo>
                  <a:lnTo>
                    <a:pt x="1524" y="684"/>
                  </a:lnTo>
                  <a:lnTo>
                    <a:pt x="1528" y="693"/>
                  </a:lnTo>
                  <a:lnTo>
                    <a:pt x="1533" y="703"/>
                  </a:lnTo>
                  <a:lnTo>
                    <a:pt x="1535" y="709"/>
                  </a:lnTo>
                  <a:lnTo>
                    <a:pt x="1526" y="714"/>
                  </a:lnTo>
                  <a:lnTo>
                    <a:pt x="1515" y="720"/>
                  </a:lnTo>
                  <a:lnTo>
                    <a:pt x="1510" y="724"/>
                  </a:lnTo>
                  <a:lnTo>
                    <a:pt x="1503" y="729"/>
                  </a:lnTo>
                  <a:lnTo>
                    <a:pt x="1498" y="735"/>
                  </a:lnTo>
                  <a:lnTo>
                    <a:pt x="1492" y="741"/>
                  </a:lnTo>
                  <a:lnTo>
                    <a:pt x="1487" y="748"/>
                  </a:lnTo>
                  <a:lnTo>
                    <a:pt x="1481" y="758"/>
                  </a:lnTo>
                  <a:lnTo>
                    <a:pt x="1477" y="767"/>
                  </a:lnTo>
                  <a:lnTo>
                    <a:pt x="1473" y="778"/>
                  </a:lnTo>
                  <a:lnTo>
                    <a:pt x="1470" y="791"/>
                  </a:lnTo>
                  <a:lnTo>
                    <a:pt x="1469" y="804"/>
                  </a:lnTo>
                  <a:lnTo>
                    <a:pt x="1468" y="821"/>
                  </a:lnTo>
                  <a:lnTo>
                    <a:pt x="1469" y="838"/>
                  </a:lnTo>
                  <a:lnTo>
                    <a:pt x="1455" y="854"/>
                  </a:lnTo>
                  <a:lnTo>
                    <a:pt x="1444" y="868"/>
                  </a:lnTo>
                  <a:lnTo>
                    <a:pt x="1435" y="878"/>
                  </a:lnTo>
                  <a:lnTo>
                    <a:pt x="1428" y="888"/>
                  </a:lnTo>
                  <a:lnTo>
                    <a:pt x="1414" y="888"/>
                  </a:lnTo>
                  <a:lnTo>
                    <a:pt x="1401" y="888"/>
                  </a:lnTo>
                  <a:lnTo>
                    <a:pt x="1387" y="888"/>
                  </a:lnTo>
                  <a:lnTo>
                    <a:pt x="1369" y="888"/>
                  </a:lnTo>
                  <a:lnTo>
                    <a:pt x="1367" y="888"/>
                  </a:lnTo>
                  <a:lnTo>
                    <a:pt x="1359" y="888"/>
                  </a:lnTo>
                  <a:lnTo>
                    <a:pt x="1349" y="888"/>
                  </a:lnTo>
                  <a:lnTo>
                    <a:pt x="1336" y="88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194">
              <a:extLst>
                <a:ext uri="{FF2B5EF4-FFF2-40B4-BE49-F238E27FC236}">
                  <a16:creationId xmlns="" xmlns:a16="http://schemas.microsoft.com/office/drawing/2014/main" id="{D2944E55-72AF-F246-9C37-7B6C83FDB687}"/>
                </a:ext>
              </a:extLst>
            </p:cNvPr>
            <p:cNvSpPr>
              <a:spLocks/>
            </p:cNvSpPr>
            <p:nvPr>
              <p:custDataLst>
                <p:tags r:id="rId121"/>
              </p:custDataLst>
            </p:nvPr>
          </p:nvSpPr>
          <p:spPr bwMode="auto">
            <a:xfrm>
              <a:off x="2486025" y="4283075"/>
              <a:ext cx="211138" cy="265113"/>
            </a:xfrm>
            <a:custGeom>
              <a:avLst/>
              <a:gdLst>
                <a:gd name="T0" fmla="*/ 14 w 486"/>
                <a:gd name="T1" fmla="*/ 176 h 505"/>
                <a:gd name="T2" fmla="*/ 31 w 486"/>
                <a:gd name="T3" fmla="*/ 198 h 505"/>
                <a:gd name="T4" fmla="*/ 51 w 486"/>
                <a:gd name="T5" fmla="*/ 232 h 505"/>
                <a:gd name="T6" fmla="*/ 82 w 486"/>
                <a:gd name="T7" fmla="*/ 266 h 505"/>
                <a:gd name="T8" fmla="*/ 126 w 486"/>
                <a:gd name="T9" fmla="*/ 293 h 505"/>
                <a:gd name="T10" fmla="*/ 170 w 486"/>
                <a:gd name="T11" fmla="*/ 310 h 505"/>
                <a:gd name="T12" fmla="*/ 246 w 486"/>
                <a:gd name="T13" fmla="*/ 328 h 505"/>
                <a:gd name="T14" fmla="*/ 295 w 486"/>
                <a:gd name="T15" fmla="*/ 344 h 505"/>
                <a:gd name="T16" fmla="*/ 299 w 486"/>
                <a:gd name="T17" fmla="*/ 381 h 505"/>
                <a:gd name="T18" fmla="*/ 277 w 486"/>
                <a:gd name="T19" fmla="*/ 418 h 505"/>
                <a:gd name="T20" fmla="*/ 267 w 486"/>
                <a:gd name="T21" fmla="*/ 443 h 505"/>
                <a:gd name="T22" fmla="*/ 266 w 486"/>
                <a:gd name="T23" fmla="*/ 463 h 505"/>
                <a:gd name="T24" fmla="*/ 278 w 486"/>
                <a:gd name="T25" fmla="*/ 482 h 505"/>
                <a:gd name="T26" fmla="*/ 299 w 486"/>
                <a:gd name="T27" fmla="*/ 494 h 505"/>
                <a:gd name="T28" fmla="*/ 344 w 486"/>
                <a:gd name="T29" fmla="*/ 504 h 505"/>
                <a:gd name="T30" fmla="*/ 387 w 486"/>
                <a:gd name="T31" fmla="*/ 504 h 505"/>
                <a:gd name="T32" fmla="*/ 415 w 486"/>
                <a:gd name="T33" fmla="*/ 494 h 505"/>
                <a:gd name="T34" fmla="*/ 446 w 486"/>
                <a:gd name="T35" fmla="*/ 474 h 505"/>
                <a:gd name="T36" fmla="*/ 473 w 486"/>
                <a:gd name="T37" fmla="*/ 447 h 505"/>
                <a:gd name="T38" fmla="*/ 485 w 486"/>
                <a:gd name="T39" fmla="*/ 418 h 505"/>
                <a:gd name="T40" fmla="*/ 484 w 486"/>
                <a:gd name="T41" fmla="*/ 397 h 505"/>
                <a:gd name="T42" fmla="*/ 478 w 486"/>
                <a:gd name="T43" fmla="*/ 358 h 505"/>
                <a:gd name="T44" fmla="*/ 471 w 486"/>
                <a:gd name="T45" fmla="*/ 316 h 505"/>
                <a:gd name="T46" fmla="*/ 465 w 486"/>
                <a:gd name="T47" fmla="*/ 270 h 505"/>
                <a:gd name="T48" fmla="*/ 456 w 486"/>
                <a:gd name="T49" fmla="*/ 252 h 505"/>
                <a:gd name="T50" fmla="*/ 439 w 486"/>
                <a:gd name="T51" fmla="*/ 239 h 505"/>
                <a:gd name="T52" fmla="*/ 413 w 486"/>
                <a:gd name="T53" fmla="*/ 232 h 505"/>
                <a:gd name="T54" fmla="*/ 392 w 486"/>
                <a:gd name="T55" fmla="*/ 222 h 505"/>
                <a:gd name="T56" fmla="*/ 370 w 486"/>
                <a:gd name="T57" fmla="*/ 207 h 505"/>
                <a:gd name="T58" fmla="*/ 330 w 486"/>
                <a:gd name="T59" fmla="*/ 188 h 505"/>
                <a:gd name="T60" fmla="*/ 290 w 486"/>
                <a:gd name="T61" fmla="*/ 172 h 505"/>
                <a:gd name="T62" fmla="*/ 273 w 486"/>
                <a:gd name="T63" fmla="*/ 160 h 505"/>
                <a:gd name="T64" fmla="*/ 264 w 486"/>
                <a:gd name="T65" fmla="*/ 151 h 505"/>
                <a:gd name="T66" fmla="*/ 261 w 486"/>
                <a:gd name="T67" fmla="*/ 125 h 505"/>
                <a:gd name="T68" fmla="*/ 261 w 486"/>
                <a:gd name="T69" fmla="*/ 90 h 505"/>
                <a:gd name="T70" fmla="*/ 255 w 486"/>
                <a:gd name="T71" fmla="*/ 71 h 505"/>
                <a:gd name="T72" fmla="*/ 241 w 486"/>
                <a:gd name="T73" fmla="*/ 55 h 505"/>
                <a:gd name="T74" fmla="*/ 234 w 486"/>
                <a:gd name="T75" fmla="*/ 37 h 505"/>
                <a:gd name="T76" fmla="*/ 199 w 486"/>
                <a:gd name="T77" fmla="*/ 12 h 505"/>
                <a:gd name="T78" fmla="*/ 186 w 486"/>
                <a:gd name="T79" fmla="*/ 8 h 505"/>
                <a:gd name="T80" fmla="*/ 173 w 486"/>
                <a:gd name="T81" fmla="*/ 2 h 505"/>
                <a:gd name="T82" fmla="*/ 139 w 486"/>
                <a:gd name="T83" fmla="*/ 1 h 505"/>
                <a:gd name="T84" fmla="*/ 70 w 486"/>
                <a:gd name="T85" fmla="*/ 11 h 505"/>
                <a:gd name="T86" fmla="*/ 42 w 486"/>
                <a:gd name="T87" fmla="*/ 21 h 505"/>
                <a:gd name="T88" fmla="*/ 24 w 486"/>
                <a:gd name="T89" fmla="*/ 37 h 505"/>
                <a:gd name="T90" fmla="*/ 20 w 486"/>
                <a:gd name="T91" fmla="*/ 64 h 50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86" h="505">
                  <a:moveTo>
                    <a:pt x="0" y="166"/>
                  </a:moveTo>
                  <a:lnTo>
                    <a:pt x="7" y="171"/>
                  </a:lnTo>
                  <a:lnTo>
                    <a:pt x="14" y="176"/>
                  </a:lnTo>
                  <a:lnTo>
                    <a:pt x="19" y="181"/>
                  </a:lnTo>
                  <a:lnTo>
                    <a:pt x="24" y="186"/>
                  </a:lnTo>
                  <a:lnTo>
                    <a:pt x="31" y="198"/>
                  </a:lnTo>
                  <a:lnTo>
                    <a:pt x="39" y="210"/>
                  </a:lnTo>
                  <a:lnTo>
                    <a:pt x="44" y="221"/>
                  </a:lnTo>
                  <a:lnTo>
                    <a:pt x="51" y="232"/>
                  </a:lnTo>
                  <a:lnTo>
                    <a:pt x="58" y="242"/>
                  </a:lnTo>
                  <a:lnTo>
                    <a:pt x="66" y="253"/>
                  </a:lnTo>
                  <a:lnTo>
                    <a:pt x="82" y="266"/>
                  </a:lnTo>
                  <a:lnTo>
                    <a:pt x="96" y="276"/>
                  </a:lnTo>
                  <a:lnTo>
                    <a:pt x="111" y="285"/>
                  </a:lnTo>
                  <a:lnTo>
                    <a:pt x="126" y="293"/>
                  </a:lnTo>
                  <a:lnTo>
                    <a:pt x="140" y="299"/>
                  </a:lnTo>
                  <a:lnTo>
                    <a:pt x="155" y="305"/>
                  </a:lnTo>
                  <a:lnTo>
                    <a:pt x="170" y="310"/>
                  </a:lnTo>
                  <a:lnTo>
                    <a:pt x="185" y="314"/>
                  </a:lnTo>
                  <a:lnTo>
                    <a:pt x="215" y="321"/>
                  </a:lnTo>
                  <a:lnTo>
                    <a:pt x="246" y="328"/>
                  </a:lnTo>
                  <a:lnTo>
                    <a:pt x="262" y="332"/>
                  </a:lnTo>
                  <a:lnTo>
                    <a:pt x="278" y="338"/>
                  </a:lnTo>
                  <a:lnTo>
                    <a:pt x="295" y="344"/>
                  </a:lnTo>
                  <a:lnTo>
                    <a:pt x="312" y="351"/>
                  </a:lnTo>
                  <a:lnTo>
                    <a:pt x="307" y="367"/>
                  </a:lnTo>
                  <a:lnTo>
                    <a:pt x="299" y="381"/>
                  </a:lnTo>
                  <a:lnTo>
                    <a:pt x="291" y="394"/>
                  </a:lnTo>
                  <a:lnTo>
                    <a:pt x="284" y="406"/>
                  </a:lnTo>
                  <a:lnTo>
                    <a:pt x="277" y="418"/>
                  </a:lnTo>
                  <a:lnTo>
                    <a:pt x="272" y="430"/>
                  </a:lnTo>
                  <a:lnTo>
                    <a:pt x="269" y="436"/>
                  </a:lnTo>
                  <a:lnTo>
                    <a:pt x="267" y="443"/>
                  </a:lnTo>
                  <a:lnTo>
                    <a:pt x="266" y="449"/>
                  </a:lnTo>
                  <a:lnTo>
                    <a:pt x="266" y="456"/>
                  </a:lnTo>
                  <a:lnTo>
                    <a:pt x="266" y="463"/>
                  </a:lnTo>
                  <a:lnTo>
                    <a:pt x="269" y="471"/>
                  </a:lnTo>
                  <a:lnTo>
                    <a:pt x="273" y="477"/>
                  </a:lnTo>
                  <a:lnTo>
                    <a:pt x="278" y="482"/>
                  </a:lnTo>
                  <a:lnTo>
                    <a:pt x="284" y="487"/>
                  </a:lnTo>
                  <a:lnTo>
                    <a:pt x="291" y="491"/>
                  </a:lnTo>
                  <a:lnTo>
                    <a:pt x="299" y="494"/>
                  </a:lnTo>
                  <a:lnTo>
                    <a:pt x="308" y="497"/>
                  </a:lnTo>
                  <a:lnTo>
                    <a:pt x="325" y="501"/>
                  </a:lnTo>
                  <a:lnTo>
                    <a:pt x="344" y="504"/>
                  </a:lnTo>
                  <a:lnTo>
                    <a:pt x="363" y="505"/>
                  </a:lnTo>
                  <a:lnTo>
                    <a:pt x="379" y="505"/>
                  </a:lnTo>
                  <a:lnTo>
                    <a:pt x="387" y="504"/>
                  </a:lnTo>
                  <a:lnTo>
                    <a:pt x="396" y="502"/>
                  </a:lnTo>
                  <a:lnTo>
                    <a:pt x="406" y="499"/>
                  </a:lnTo>
                  <a:lnTo>
                    <a:pt x="415" y="494"/>
                  </a:lnTo>
                  <a:lnTo>
                    <a:pt x="426" y="488"/>
                  </a:lnTo>
                  <a:lnTo>
                    <a:pt x="436" y="482"/>
                  </a:lnTo>
                  <a:lnTo>
                    <a:pt x="446" y="474"/>
                  </a:lnTo>
                  <a:lnTo>
                    <a:pt x="456" y="465"/>
                  </a:lnTo>
                  <a:lnTo>
                    <a:pt x="465" y="456"/>
                  </a:lnTo>
                  <a:lnTo>
                    <a:pt x="473" y="447"/>
                  </a:lnTo>
                  <a:lnTo>
                    <a:pt x="478" y="437"/>
                  </a:lnTo>
                  <a:lnTo>
                    <a:pt x="482" y="428"/>
                  </a:lnTo>
                  <a:lnTo>
                    <a:pt x="485" y="418"/>
                  </a:lnTo>
                  <a:lnTo>
                    <a:pt x="486" y="407"/>
                  </a:lnTo>
                  <a:lnTo>
                    <a:pt x="485" y="402"/>
                  </a:lnTo>
                  <a:lnTo>
                    <a:pt x="484" y="397"/>
                  </a:lnTo>
                  <a:lnTo>
                    <a:pt x="481" y="393"/>
                  </a:lnTo>
                  <a:lnTo>
                    <a:pt x="478" y="388"/>
                  </a:lnTo>
                  <a:lnTo>
                    <a:pt x="478" y="358"/>
                  </a:lnTo>
                  <a:lnTo>
                    <a:pt x="475" y="345"/>
                  </a:lnTo>
                  <a:lnTo>
                    <a:pt x="473" y="331"/>
                  </a:lnTo>
                  <a:lnTo>
                    <a:pt x="471" y="316"/>
                  </a:lnTo>
                  <a:lnTo>
                    <a:pt x="470" y="299"/>
                  </a:lnTo>
                  <a:lnTo>
                    <a:pt x="468" y="284"/>
                  </a:lnTo>
                  <a:lnTo>
                    <a:pt x="465" y="270"/>
                  </a:lnTo>
                  <a:lnTo>
                    <a:pt x="463" y="263"/>
                  </a:lnTo>
                  <a:lnTo>
                    <a:pt x="461" y="257"/>
                  </a:lnTo>
                  <a:lnTo>
                    <a:pt x="456" y="252"/>
                  </a:lnTo>
                  <a:lnTo>
                    <a:pt x="452" y="247"/>
                  </a:lnTo>
                  <a:lnTo>
                    <a:pt x="446" y="242"/>
                  </a:lnTo>
                  <a:lnTo>
                    <a:pt x="439" y="239"/>
                  </a:lnTo>
                  <a:lnTo>
                    <a:pt x="431" y="236"/>
                  </a:lnTo>
                  <a:lnTo>
                    <a:pt x="422" y="234"/>
                  </a:lnTo>
                  <a:lnTo>
                    <a:pt x="413" y="232"/>
                  </a:lnTo>
                  <a:lnTo>
                    <a:pt x="406" y="229"/>
                  </a:lnTo>
                  <a:lnTo>
                    <a:pt x="398" y="226"/>
                  </a:lnTo>
                  <a:lnTo>
                    <a:pt x="392" y="222"/>
                  </a:lnTo>
                  <a:lnTo>
                    <a:pt x="386" y="216"/>
                  </a:lnTo>
                  <a:lnTo>
                    <a:pt x="378" y="212"/>
                  </a:lnTo>
                  <a:lnTo>
                    <a:pt x="370" y="207"/>
                  </a:lnTo>
                  <a:lnTo>
                    <a:pt x="363" y="203"/>
                  </a:lnTo>
                  <a:lnTo>
                    <a:pt x="346" y="196"/>
                  </a:lnTo>
                  <a:lnTo>
                    <a:pt x="330" y="188"/>
                  </a:lnTo>
                  <a:lnTo>
                    <a:pt x="313" y="182"/>
                  </a:lnTo>
                  <a:lnTo>
                    <a:pt x="298" y="176"/>
                  </a:lnTo>
                  <a:lnTo>
                    <a:pt x="290" y="172"/>
                  </a:lnTo>
                  <a:lnTo>
                    <a:pt x="284" y="169"/>
                  </a:lnTo>
                  <a:lnTo>
                    <a:pt x="278" y="165"/>
                  </a:lnTo>
                  <a:lnTo>
                    <a:pt x="273" y="160"/>
                  </a:lnTo>
                  <a:lnTo>
                    <a:pt x="269" y="158"/>
                  </a:lnTo>
                  <a:lnTo>
                    <a:pt x="266" y="154"/>
                  </a:lnTo>
                  <a:lnTo>
                    <a:pt x="264" y="151"/>
                  </a:lnTo>
                  <a:lnTo>
                    <a:pt x="263" y="146"/>
                  </a:lnTo>
                  <a:lnTo>
                    <a:pt x="262" y="136"/>
                  </a:lnTo>
                  <a:lnTo>
                    <a:pt x="261" y="125"/>
                  </a:lnTo>
                  <a:lnTo>
                    <a:pt x="261" y="113"/>
                  </a:lnTo>
                  <a:lnTo>
                    <a:pt x="262" y="101"/>
                  </a:lnTo>
                  <a:lnTo>
                    <a:pt x="261" y="90"/>
                  </a:lnTo>
                  <a:lnTo>
                    <a:pt x="260" y="81"/>
                  </a:lnTo>
                  <a:lnTo>
                    <a:pt x="258" y="75"/>
                  </a:lnTo>
                  <a:lnTo>
                    <a:pt x="255" y="71"/>
                  </a:lnTo>
                  <a:lnTo>
                    <a:pt x="251" y="67"/>
                  </a:lnTo>
                  <a:lnTo>
                    <a:pt x="246" y="61"/>
                  </a:lnTo>
                  <a:lnTo>
                    <a:pt x="241" y="55"/>
                  </a:lnTo>
                  <a:lnTo>
                    <a:pt x="237" y="47"/>
                  </a:lnTo>
                  <a:lnTo>
                    <a:pt x="235" y="43"/>
                  </a:lnTo>
                  <a:lnTo>
                    <a:pt x="234" y="37"/>
                  </a:lnTo>
                  <a:lnTo>
                    <a:pt x="233" y="32"/>
                  </a:lnTo>
                  <a:lnTo>
                    <a:pt x="233" y="25"/>
                  </a:lnTo>
                  <a:lnTo>
                    <a:pt x="199" y="12"/>
                  </a:lnTo>
                  <a:lnTo>
                    <a:pt x="195" y="12"/>
                  </a:lnTo>
                  <a:lnTo>
                    <a:pt x="190" y="10"/>
                  </a:lnTo>
                  <a:lnTo>
                    <a:pt x="186" y="8"/>
                  </a:lnTo>
                  <a:lnTo>
                    <a:pt x="182" y="6"/>
                  </a:lnTo>
                  <a:lnTo>
                    <a:pt x="177" y="4"/>
                  </a:lnTo>
                  <a:lnTo>
                    <a:pt x="173" y="2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39" y="1"/>
                  </a:lnTo>
                  <a:lnTo>
                    <a:pt x="116" y="2"/>
                  </a:lnTo>
                  <a:lnTo>
                    <a:pt x="92" y="6"/>
                  </a:lnTo>
                  <a:lnTo>
                    <a:pt x="70" y="11"/>
                  </a:lnTo>
                  <a:lnTo>
                    <a:pt x="60" y="14"/>
                  </a:lnTo>
                  <a:lnTo>
                    <a:pt x="50" y="17"/>
                  </a:lnTo>
                  <a:lnTo>
                    <a:pt x="42" y="21"/>
                  </a:lnTo>
                  <a:lnTo>
                    <a:pt x="34" y="27"/>
                  </a:lnTo>
                  <a:lnTo>
                    <a:pt x="28" y="31"/>
                  </a:lnTo>
                  <a:lnTo>
                    <a:pt x="24" y="37"/>
                  </a:lnTo>
                  <a:lnTo>
                    <a:pt x="21" y="43"/>
                  </a:lnTo>
                  <a:lnTo>
                    <a:pt x="20" y="49"/>
                  </a:lnTo>
                  <a:lnTo>
                    <a:pt x="20" y="64"/>
                  </a:lnTo>
                  <a:lnTo>
                    <a:pt x="20" y="74"/>
                  </a:lnTo>
                  <a:lnTo>
                    <a:pt x="0" y="16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195">
              <a:extLst>
                <a:ext uri="{FF2B5EF4-FFF2-40B4-BE49-F238E27FC236}">
                  <a16:creationId xmlns="" xmlns:a16="http://schemas.microsoft.com/office/drawing/2014/main" id="{050557E7-EAD7-CD41-9535-1B6A16578DC1}"/>
                </a:ext>
              </a:extLst>
            </p:cNvPr>
            <p:cNvSpPr>
              <a:spLocks/>
            </p:cNvSpPr>
            <p:nvPr>
              <p:custDataLst>
                <p:tags r:id="rId122"/>
              </p:custDataLst>
            </p:nvPr>
          </p:nvSpPr>
          <p:spPr bwMode="auto">
            <a:xfrm>
              <a:off x="2655888" y="3487738"/>
              <a:ext cx="73025" cy="109537"/>
            </a:xfrm>
            <a:custGeom>
              <a:avLst/>
              <a:gdLst>
                <a:gd name="T0" fmla="*/ 7 w 166"/>
                <a:gd name="T1" fmla="*/ 183 h 208"/>
                <a:gd name="T2" fmla="*/ 79 w 166"/>
                <a:gd name="T3" fmla="*/ 208 h 208"/>
                <a:gd name="T4" fmla="*/ 85 w 166"/>
                <a:gd name="T5" fmla="*/ 207 h 208"/>
                <a:gd name="T6" fmla="*/ 90 w 166"/>
                <a:gd name="T7" fmla="*/ 204 h 208"/>
                <a:gd name="T8" fmla="*/ 97 w 166"/>
                <a:gd name="T9" fmla="*/ 198 h 208"/>
                <a:gd name="T10" fmla="*/ 104 w 166"/>
                <a:gd name="T11" fmla="*/ 192 h 208"/>
                <a:gd name="T12" fmla="*/ 117 w 166"/>
                <a:gd name="T13" fmla="*/ 176 h 208"/>
                <a:gd name="T14" fmla="*/ 130 w 166"/>
                <a:gd name="T15" fmla="*/ 158 h 208"/>
                <a:gd name="T16" fmla="*/ 154 w 166"/>
                <a:gd name="T17" fmla="*/ 122 h 208"/>
                <a:gd name="T18" fmla="*/ 166 w 166"/>
                <a:gd name="T19" fmla="*/ 103 h 208"/>
                <a:gd name="T20" fmla="*/ 144 w 166"/>
                <a:gd name="T21" fmla="*/ 94 h 208"/>
                <a:gd name="T22" fmla="*/ 126 w 166"/>
                <a:gd name="T23" fmla="*/ 84 h 208"/>
                <a:gd name="T24" fmla="*/ 108 w 166"/>
                <a:gd name="T25" fmla="*/ 74 h 208"/>
                <a:gd name="T26" fmla="*/ 93 w 166"/>
                <a:gd name="T27" fmla="*/ 64 h 208"/>
                <a:gd name="T28" fmla="*/ 86 w 166"/>
                <a:gd name="T29" fmla="*/ 58 h 208"/>
                <a:gd name="T30" fmla="*/ 81 w 166"/>
                <a:gd name="T31" fmla="*/ 53 h 208"/>
                <a:gd name="T32" fmla="*/ 75 w 166"/>
                <a:gd name="T33" fmla="*/ 47 h 208"/>
                <a:gd name="T34" fmla="*/ 71 w 166"/>
                <a:gd name="T35" fmla="*/ 40 h 208"/>
                <a:gd name="T36" fmla="*/ 67 w 166"/>
                <a:gd name="T37" fmla="*/ 33 h 208"/>
                <a:gd name="T38" fmla="*/ 64 w 166"/>
                <a:gd name="T39" fmla="*/ 26 h 208"/>
                <a:gd name="T40" fmla="*/ 62 w 166"/>
                <a:gd name="T41" fmla="*/ 18 h 208"/>
                <a:gd name="T42" fmla="*/ 60 w 166"/>
                <a:gd name="T43" fmla="*/ 11 h 208"/>
                <a:gd name="T44" fmla="*/ 50 w 166"/>
                <a:gd name="T45" fmla="*/ 10 h 208"/>
                <a:gd name="T46" fmla="*/ 43 w 166"/>
                <a:gd name="T47" fmla="*/ 8 h 208"/>
                <a:gd name="T48" fmla="*/ 40 w 166"/>
                <a:gd name="T49" fmla="*/ 5 h 208"/>
                <a:gd name="T50" fmla="*/ 39 w 166"/>
                <a:gd name="T51" fmla="*/ 3 h 208"/>
                <a:gd name="T52" fmla="*/ 38 w 166"/>
                <a:gd name="T53" fmla="*/ 1 h 208"/>
                <a:gd name="T54" fmla="*/ 36 w 166"/>
                <a:gd name="T55" fmla="*/ 0 h 208"/>
                <a:gd name="T56" fmla="*/ 32 w 166"/>
                <a:gd name="T57" fmla="*/ 1 h 208"/>
                <a:gd name="T58" fmla="*/ 27 w 166"/>
                <a:gd name="T59" fmla="*/ 5 h 208"/>
                <a:gd name="T60" fmla="*/ 20 w 166"/>
                <a:gd name="T61" fmla="*/ 11 h 208"/>
                <a:gd name="T62" fmla="*/ 11 w 166"/>
                <a:gd name="T63" fmla="*/ 22 h 208"/>
                <a:gd name="T64" fmla="*/ 7 w 166"/>
                <a:gd name="T65" fmla="*/ 29 h 208"/>
                <a:gd name="T66" fmla="*/ 4 w 166"/>
                <a:gd name="T67" fmla="*/ 37 h 208"/>
                <a:gd name="T68" fmla="*/ 2 w 166"/>
                <a:gd name="T69" fmla="*/ 45 h 208"/>
                <a:gd name="T70" fmla="*/ 0 w 166"/>
                <a:gd name="T71" fmla="*/ 54 h 208"/>
                <a:gd name="T72" fmla="*/ 0 w 166"/>
                <a:gd name="T73" fmla="*/ 60 h 208"/>
                <a:gd name="T74" fmla="*/ 2 w 166"/>
                <a:gd name="T75" fmla="*/ 65 h 208"/>
                <a:gd name="T76" fmla="*/ 3 w 166"/>
                <a:gd name="T77" fmla="*/ 70 h 208"/>
                <a:gd name="T78" fmla="*/ 5 w 166"/>
                <a:gd name="T79" fmla="*/ 76 h 208"/>
                <a:gd name="T80" fmla="*/ 10 w 166"/>
                <a:gd name="T81" fmla="*/ 86 h 208"/>
                <a:gd name="T82" fmla="*/ 17 w 166"/>
                <a:gd name="T83" fmla="*/ 98 h 208"/>
                <a:gd name="T84" fmla="*/ 22 w 166"/>
                <a:gd name="T85" fmla="*/ 109 h 208"/>
                <a:gd name="T86" fmla="*/ 28 w 166"/>
                <a:gd name="T87" fmla="*/ 120 h 208"/>
                <a:gd name="T88" fmla="*/ 30 w 166"/>
                <a:gd name="T89" fmla="*/ 126 h 208"/>
                <a:gd name="T90" fmla="*/ 32 w 166"/>
                <a:gd name="T91" fmla="*/ 133 h 208"/>
                <a:gd name="T92" fmla="*/ 33 w 166"/>
                <a:gd name="T93" fmla="*/ 139 h 208"/>
                <a:gd name="T94" fmla="*/ 33 w 166"/>
                <a:gd name="T95" fmla="*/ 147 h 208"/>
                <a:gd name="T96" fmla="*/ 32 w 166"/>
                <a:gd name="T97" fmla="*/ 153 h 208"/>
                <a:gd name="T98" fmla="*/ 31 w 166"/>
                <a:gd name="T99" fmla="*/ 159 h 208"/>
                <a:gd name="T100" fmla="*/ 28 w 166"/>
                <a:gd name="T101" fmla="*/ 165 h 208"/>
                <a:gd name="T102" fmla="*/ 25 w 166"/>
                <a:gd name="T103" fmla="*/ 169 h 208"/>
                <a:gd name="T104" fmla="*/ 21 w 166"/>
                <a:gd name="T105" fmla="*/ 174 h 208"/>
                <a:gd name="T106" fmla="*/ 17 w 166"/>
                <a:gd name="T107" fmla="*/ 177 h 208"/>
                <a:gd name="T108" fmla="*/ 11 w 166"/>
                <a:gd name="T109" fmla="*/ 180 h 208"/>
                <a:gd name="T110" fmla="*/ 7 w 166"/>
                <a:gd name="T111" fmla="*/ 183 h 2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66" h="208">
                  <a:moveTo>
                    <a:pt x="7" y="183"/>
                  </a:moveTo>
                  <a:lnTo>
                    <a:pt x="79" y="208"/>
                  </a:lnTo>
                  <a:lnTo>
                    <a:pt x="85" y="207"/>
                  </a:lnTo>
                  <a:lnTo>
                    <a:pt x="90" y="204"/>
                  </a:lnTo>
                  <a:lnTo>
                    <a:pt x="97" y="198"/>
                  </a:lnTo>
                  <a:lnTo>
                    <a:pt x="104" y="192"/>
                  </a:lnTo>
                  <a:lnTo>
                    <a:pt x="117" y="176"/>
                  </a:lnTo>
                  <a:lnTo>
                    <a:pt x="130" y="158"/>
                  </a:lnTo>
                  <a:lnTo>
                    <a:pt x="154" y="122"/>
                  </a:lnTo>
                  <a:lnTo>
                    <a:pt x="166" y="103"/>
                  </a:lnTo>
                  <a:lnTo>
                    <a:pt x="144" y="94"/>
                  </a:lnTo>
                  <a:lnTo>
                    <a:pt x="126" y="84"/>
                  </a:lnTo>
                  <a:lnTo>
                    <a:pt x="108" y="74"/>
                  </a:lnTo>
                  <a:lnTo>
                    <a:pt x="93" y="64"/>
                  </a:lnTo>
                  <a:lnTo>
                    <a:pt x="86" y="58"/>
                  </a:lnTo>
                  <a:lnTo>
                    <a:pt x="81" y="53"/>
                  </a:lnTo>
                  <a:lnTo>
                    <a:pt x="75" y="47"/>
                  </a:lnTo>
                  <a:lnTo>
                    <a:pt x="71" y="40"/>
                  </a:lnTo>
                  <a:lnTo>
                    <a:pt x="67" y="33"/>
                  </a:lnTo>
                  <a:lnTo>
                    <a:pt x="64" y="26"/>
                  </a:lnTo>
                  <a:lnTo>
                    <a:pt x="62" y="18"/>
                  </a:lnTo>
                  <a:lnTo>
                    <a:pt x="60" y="11"/>
                  </a:lnTo>
                  <a:lnTo>
                    <a:pt x="50" y="10"/>
                  </a:lnTo>
                  <a:lnTo>
                    <a:pt x="43" y="8"/>
                  </a:lnTo>
                  <a:lnTo>
                    <a:pt x="40" y="5"/>
                  </a:lnTo>
                  <a:lnTo>
                    <a:pt x="39" y="3"/>
                  </a:lnTo>
                  <a:lnTo>
                    <a:pt x="38" y="1"/>
                  </a:lnTo>
                  <a:lnTo>
                    <a:pt x="36" y="0"/>
                  </a:lnTo>
                  <a:lnTo>
                    <a:pt x="32" y="1"/>
                  </a:lnTo>
                  <a:lnTo>
                    <a:pt x="27" y="5"/>
                  </a:lnTo>
                  <a:lnTo>
                    <a:pt x="20" y="11"/>
                  </a:lnTo>
                  <a:lnTo>
                    <a:pt x="11" y="22"/>
                  </a:lnTo>
                  <a:lnTo>
                    <a:pt x="7" y="29"/>
                  </a:lnTo>
                  <a:lnTo>
                    <a:pt x="4" y="37"/>
                  </a:lnTo>
                  <a:lnTo>
                    <a:pt x="2" y="45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2" y="65"/>
                  </a:lnTo>
                  <a:lnTo>
                    <a:pt x="3" y="70"/>
                  </a:lnTo>
                  <a:lnTo>
                    <a:pt x="5" y="76"/>
                  </a:lnTo>
                  <a:lnTo>
                    <a:pt x="10" y="86"/>
                  </a:lnTo>
                  <a:lnTo>
                    <a:pt x="17" y="98"/>
                  </a:lnTo>
                  <a:lnTo>
                    <a:pt x="22" y="109"/>
                  </a:lnTo>
                  <a:lnTo>
                    <a:pt x="28" y="120"/>
                  </a:lnTo>
                  <a:lnTo>
                    <a:pt x="30" y="126"/>
                  </a:lnTo>
                  <a:lnTo>
                    <a:pt x="32" y="133"/>
                  </a:lnTo>
                  <a:lnTo>
                    <a:pt x="33" y="139"/>
                  </a:lnTo>
                  <a:lnTo>
                    <a:pt x="33" y="147"/>
                  </a:lnTo>
                  <a:lnTo>
                    <a:pt x="32" y="153"/>
                  </a:lnTo>
                  <a:lnTo>
                    <a:pt x="31" y="159"/>
                  </a:lnTo>
                  <a:lnTo>
                    <a:pt x="28" y="165"/>
                  </a:lnTo>
                  <a:lnTo>
                    <a:pt x="25" y="169"/>
                  </a:lnTo>
                  <a:lnTo>
                    <a:pt x="21" y="174"/>
                  </a:lnTo>
                  <a:lnTo>
                    <a:pt x="17" y="177"/>
                  </a:lnTo>
                  <a:lnTo>
                    <a:pt x="11" y="180"/>
                  </a:lnTo>
                  <a:lnTo>
                    <a:pt x="7" y="18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196">
              <a:extLst>
                <a:ext uri="{FF2B5EF4-FFF2-40B4-BE49-F238E27FC236}">
                  <a16:creationId xmlns="" xmlns:a16="http://schemas.microsoft.com/office/drawing/2014/main" id="{70BA9085-B4A5-8E4D-8A5D-002B77E1D8E4}"/>
                </a:ext>
              </a:extLst>
            </p:cNvPr>
            <p:cNvSpPr>
              <a:spLocks/>
            </p:cNvSpPr>
            <p:nvPr>
              <p:custDataLst>
                <p:tags r:id="rId123"/>
              </p:custDataLst>
            </p:nvPr>
          </p:nvSpPr>
          <p:spPr bwMode="auto">
            <a:xfrm>
              <a:off x="2170113" y="3046413"/>
              <a:ext cx="69850" cy="58737"/>
            </a:xfrm>
            <a:custGeom>
              <a:avLst/>
              <a:gdLst>
                <a:gd name="T0" fmla="*/ 153 w 164"/>
                <a:gd name="T1" fmla="*/ 104 h 104"/>
                <a:gd name="T2" fmla="*/ 134 w 164"/>
                <a:gd name="T3" fmla="*/ 102 h 104"/>
                <a:gd name="T4" fmla="*/ 110 w 164"/>
                <a:gd name="T5" fmla="*/ 97 h 104"/>
                <a:gd name="T6" fmla="*/ 96 w 164"/>
                <a:gd name="T7" fmla="*/ 94 h 104"/>
                <a:gd name="T8" fmla="*/ 80 w 164"/>
                <a:gd name="T9" fmla="*/ 93 h 104"/>
                <a:gd name="T10" fmla="*/ 73 w 164"/>
                <a:gd name="T11" fmla="*/ 93 h 104"/>
                <a:gd name="T12" fmla="*/ 64 w 164"/>
                <a:gd name="T13" fmla="*/ 94 h 104"/>
                <a:gd name="T14" fmla="*/ 55 w 164"/>
                <a:gd name="T15" fmla="*/ 96 h 104"/>
                <a:gd name="T16" fmla="*/ 47 w 164"/>
                <a:gd name="T17" fmla="*/ 98 h 104"/>
                <a:gd name="T18" fmla="*/ 41 w 164"/>
                <a:gd name="T19" fmla="*/ 100 h 104"/>
                <a:gd name="T20" fmla="*/ 34 w 164"/>
                <a:gd name="T21" fmla="*/ 100 h 104"/>
                <a:gd name="T22" fmla="*/ 27 w 164"/>
                <a:gd name="T23" fmla="*/ 99 h 104"/>
                <a:gd name="T24" fmla="*/ 19 w 164"/>
                <a:gd name="T25" fmla="*/ 96 h 104"/>
                <a:gd name="T26" fmla="*/ 11 w 164"/>
                <a:gd name="T27" fmla="*/ 92 h 104"/>
                <a:gd name="T28" fmla="*/ 6 w 164"/>
                <a:gd name="T29" fmla="*/ 88 h 104"/>
                <a:gd name="T30" fmla="*/ 3 w 164"/>
                <a:gd name="T31" fmla="*/ 86 h 104"/>
                <a:gd name="T32" fmla="*/ 1 w 164"/>
                <a:gd name="T33" fmla="*/ 84 h 104"/>
                <a:gd name="T34" fmla="*/ 0 w 164"/>
                <a:gd name="T35" fmla="*/ 81 h 104"/>
                <a:gd name="T36" fmla="*/ 0 w 164"/>
                <a:gd name="T37" fmla="*/ 79 h 104"/>
                <a:gd name="T38" fmla="*/ 0 w 164"/>
                <a:gd name="T39" fmla="*/ 76 h 104"/>
                <a:gd name="T40" fmla="*/ 1 w 164"/>
                <a:gd name="T41" fmla="*/ 74 h 104"/>
                <a:gd name="T42" fmla="*/ 3 w 164"/>
                <a:gd name="T43" fmla="*/ 71 h 104"/>
                <a:gd name="T44" fmla="*/ 6 w 164"/>
                <a:gd name="T45" fmla="*/ 70 h 104"/>
                <a:gd name="T46" fmla="*/ 12 w 164"/>
                <a:gd name="T47" fmla="*/ 67 h 104"/>
                <a:gd name="T48" fmla="*/ 20 w 164"/>
                <a:gd name="T49" fmla="*/ 66 h 104"/>
                <a:gd name="T50" fmla="*/ 40 w 164"/>
                <a:gd name="T51" fmla="*/ 66 h 104"/>
                <a:gd name="T52" fmla="*/ 61 w 164"/>
                <a:gd name="T53" fmla="*/ 67 h 104"/>
                <a:gd name="T54" fmla="*/ 70 w 164"/>
                <a:gd name="T55" fmla="*/ 67 h 104"/>
                <a:gd name="T56" fmla="*/ 79 w 164"/>
                <a:gd name="T57" fmla="*/ 67 h 104"/>
                <a:gd name="T58" fmla="*/ 87 w 164"/>
                <a:gd name="T59" fmla="*/ 67 h 104"/>
                <a:gd name="T60" fmla="*/ 94 w 164"/>
                <a:gd name="T61" fmla="*/ 67 h 104"/>
                <a:gd name="T62" fmla="*/ 94 w 164"/>
                <a:gd name="T63" fmla="*/ 56 h 104"/>
                <a:gd name="T64" fmla="*/ 94 w 164"/>
                <a:gd name="T65" fmla="*/ 43 h 104"/>
                <a:gd name="T66" fmla="*/ 94 w 164"/>
                <a:gd name="T67" fmla="*/ 29 h 104"/>
                <a:gd name="T68" fmla="*/ 94 w 164"/>
                <a:gd name="T69" fmla="*/ 18 h 104"/>
                <a:gd name="T70" fmla="*/ 79 w 164"/>
                <a:gd name="T71" fmla="*/ 17 h 104"/>
                <a:gd name="T72" fmla="*/ 67 w 164"/>
                <a:gd name="T73" fmla="*/ 15 h 104"/>
                <a:gd name="T74" fmla="*/ 62 w 164"/>
                <a:gd name="T75" fmla="*/ 13 h 104"/>
                <a:gd name="T76" fmla="*/ 57 w 164"/>
                <a:gd name="T77" fmla="*/ 10 h 104"/>
                <a:gd name="T78" fmla="*/ 52 w 164"/>
                <a:gd name="T79" fmla="*/ 6 h 104"/>
                <a:gd name="T80" fmla="*/ 47 w 164"/>
                <a:gd name="T81" fmla="*/ 0 h 104"/>
                <a:gd name="T82" fmla="*/ 146 w 164"/>
                <a:gd name="T83" fmla="*/ 0 h 104"/>
                <a:gd name="T84" fmla="*/ 147 w 164"/>
                <a:gd name="T85" fmla="*/ 6 h 104"/>
                <a:gd name="T86" fmla="*/ 148 w 164"/>
                <a:gd name="T87" fmla="*/ 13 h 104"/>
                <a:gd name="T88" fmla="*/ 150 w 164"/>
                <a:gd name="T89" fmla="*/ 19 h 104"/>
                <a:gd name="T90" fmla="*/ 152 w 164"/>
                <a:gd name="T91" fmla="*/ 25 h 104"/>
                <a:gd name="T92" fmla="*/ 156 w 164"/>
                <a:gd name="T93" fmla="*/ 35 h 104"/>
                <a:gd name="T94" fmla="*/ 159 w 164"/>
                <a:gd name="T95" fmla="*/ 46 h 104"/>
                <a:gd name="T96" fmla="*/ 163 w 164"/>
                <a:gd name="T97" fmla="*/ 54 h 104"/>
                <a:gd name="T98" fmla="*/ 164 w 164"/>
                <a:gd name="T99" fmla="*/ 62 h 104"/>
                <a:gd name="T100" fmla="*/ 163 w 164"/>
                <a:gd name="T101" fmla="*/ 65 h 104"/>
                <a:gd name="T102" fmla="*/ 160 w 164"/>
                <a:gd name="T103" fmla="*/ 68 h 104"/>
                <a:gd name="T104" fmla="*/ 157 w 164"/>
                <a:gd name="T105" fmla="*/ 71 h 104"/>
                <a:gd name="T106" fmla="*/ 153 w 164"/>
                <a:gd name="T107" fmla="*/ 73 h 104"/>
                <a:gd name="T108" fmla="*/ 153 w 164"/>
                <a:gd name="T109" fmla="*/ 104 h 1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64" h="104">
                  <a:moveTo>
                    <a:pt x="153" y="104"/>
                  </a:moveTo>
                  <a:lnTo>
                    <a:pt x="134" y="102"/>
                  </a:lnTo>
                  <a:lnTo>
                    <a:pt x="110" y="97"/>
                  </a:lnTo>
                  <a:lnTo>
                    <a:pt x="96" y="94"/>
                  </a:lnTo>
                  <a:lnTo>
                    <a:pt x="80" y="93"/>
                  </a:lnTo>
                  <a:lnTo>
                    <a:pt x="73" y="93"/>
                  </a:lnTo>
                  <a:lnTo>
                    <a:pt x="64" y="94"/>
                  </a:lnTo>
                  <a:lnTo>
                    <a:pt x="55" y="96"/>
                  </a:lnTo>
                  <a:lnTo>
                    <a:pt x="47" y="98"/>
                  </a:lnTo>
                  <a:lnTo>
                    <a:pt x="41" y="100"/>
                  </a:lnTo>
                  <a:lnTo>
                    <a:pt x="34" y="100"/>
                  </a:lnTo>
                  <a:lnTo>
                    <a:pt x="27" y="99"/>
                  </a:lnTo>
                  <a:lnTo>
                    <a:pt x="19" y="96"/>
                  </a:lnTo>
                  <a:lnTo>
                    <a:pt x="11" y="92"/>
                  </a:lnTo>
                  <a:lnTo>
                    <a:pt x="6" y="88"/>
                  </a:lnTo>
                  <a:lnTo>
                    <a:pt x="3" y="86"/>
                  </a:lnTo>
                  <a:lnTo>
                    <a:pt x="1" y="84"/>
                  </a:lnTo>
                  <a:lnTo>
                    <a:pt x="0" y="81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1" y="74"/>
                  </a:lnTo>
                  <a:lnTo>
                    <a:pt x="3" y="71"/>
                  </a:lnTo>
                  <a:lnTo>
                    <a:pt x="6" y="70"/>
                  </a:lnTo>
                  <a:lnTo>
                    <a:pt x="12" y="67"/>
                  </a:lnTo>
                  <a:lnTo>
                    <a:pt x="20" y="66"/>
                  </a:lnTo>
                  <a:lnTo>
                    <a:pt x="40" y="66"/>
                  </a:lnTo>
                  <a:lnTo>
                    <a:pt x="61" y="67"/>
                  </a:lnTo>
                  <a:lnTo>
                    <a:pt x="70" y="67"/>
                  </a:lnTo>
                  <a:lnTo>
                    <a:pt x="79" y="67"/>
                  </a:lnTo>
                  <a:lnTo>
                    <a:pt x="87" y="67"/>
                  </a:lnTo>
                  <a:lnTo>
                    <a:pt x="94" y="67"/>
                  </a:lnTo>
                  <a:lnTo>
                    <a:pt x="94" y="56"/>
                  </a:lnTo>
                  <a:lnTo>
                    <a:pt x="94" y="43"/>
                  </a:lnTo>
                  <a:lnTo>
                    <a:pt x="94" y="29"/>
                  </a:lnTo>
                  <a:lnTo>
                    <a:pt x="94" y="18"/>
                  </a:lnTo>
                  <a:lnTo>
                    <a:pt x="79" y="17"/>
                  </a:lnTo>
                  <a:lnTo>
                    <a:pt x="67" y="15"/>
                  </a:lnTo>
                  <a:lnTo>
                    <a:pt x="62" y="13"/>
                  </a:lnTo>
                  <a:lnTo>
                    <a:pt x="57" y="10"/>
                  </a:lnTo>
                  <a:lnTo>
                    <a:pt x="52" y="6"/>
                  </a:lnTo>
                  <a:lnTo>
                    <a:pt x="47" y="0"/>
                  </a:lnTo>
                  <a:lnTo>
                    <a:pt x="146" y="0"/>
                  </a:lnTo>
                  <a:lnTo>
                    <a:pt x="147" y="6"/>
                  </a:lnTo>
                  <a:lnTo>
                    <a:pt x="148" y="13"/>
                  </a:lnTo>
                  <a:lnTo>
                    <a:pt x="150" y="19"/>
                  </a:lnTo>
                  <a:lnTo>
                    <a:pt x="152" y="25"/>
                  </a:lnTo>
                  <a:lnTo>
                    <a:pt x="156" y="35"/>
                  </a:lnTo>
                  <a:lnTo>
                    <a:pt x="159" y="46"/>
                  </a:lnTo>
                  <a:lnTo>
                    <a:pt x="163" y="54"/>
                  </a:lnTo>
                  <a:lnTo>
                    <a:pt x="164" y="62"/>
                  </a:lnTo>
                  <a:lnTo>
                    <a:pt x="163" y="65"/>
                  </a:lnTo>
                  <a:lnTo>
                    <a:pt x="160" y="68"/>
                  </a:lnTo>
                  <a:lnTo>
                    <a:pt x="157" y="71"/>
                  </a:lnTo>
                  <a:lnTo>
                    <a:pt x="153" y="73"/>
                  </a:lnTo>
                  <a:lnTo>
                    <a:pt x="153" y="10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97">
              <a:extLst>
                <a:ext uri="{FF2B5EF4-FFF2-40B4-BE49-F238E27FC236}">
                  <a16:creationId xmlns="" xmlns:a16="http://schemas.microsoft.com/office/drawing/2014/main" id="{45575A31-3101-0C4D-B8DD-313A3BA6C8AD}"/>
                </a:ext>
              </a:extLst>
            </p:cNvPr>
            <p:cNvSpPr>
              <a:spLocks/>
            </p:cNvSpPr>
            <p:nvPr>
              <p:custDataLst>
                <p:tags r:id="rId124"/>
              </p:custDataLst>
            </p:nvPr>
          </p:nvSpPr>
          <p:spPr bwMode="auto">
            <a:xfrm>
              <a:off x="2536825" y="5400675"/>
              <a:ext cx="23813" cy="57150"/>
            </a:xfrm>
            <a:custGeom>
              <a:avLst/>
              <a:gdLst>
                <a:gd name="T0" fmla="*/ 0 w 53"/>
                <a:gd name="T1" fmla="*/ 8 h 19"/>
                <a:gd name="T2" fmla="*/ 7 w 53"/>
                <a:gd name="T3" fmla="*/ 13 h 19"/>
                <a:gd name="T4" fmla="*/ 14 w 53"/>
                <a:gd name="T5" fmla="*/ 17 h 19"/>
                <a:gd name="T6" fmla="*/ 22 w 53"/>
                <a:gd name="T7" fmla="*/ 19 h 19"/>
                <a:gd name="T8" fmla="*/ 29 w 53"/>
                <a:gd name="T9" fmla="*/ 19 h 19"/>
                <a:gd name="T10" fmla="*/ 35 w 53"/>
                <a:gd name="T11" fmla="*/ 18 h 19"/>
                <a:gd name="T12" fmla="*/ 42 w 53"/>
                <a:gd name="T13" fmla="*/ 15 h 19"/>
                <a:gd name="T14" fmla="*/ 47 w 53"/>
                <a:gd name="T15" fmla="*/ 12 h 19"/>
                <a:gd name="T16" fmla="*/ 53 w 53"/>
                <a:gd name="T17" fmla="*/ 8 h 19"/>
                <a:gd name="T18" fmla="*/ 47 w 53"/>
                <a:gd name="T19" fmla="*/ 5 h 19"/>
                <a:gd name="T20" fmla="*/ 42 w 53"/>
                <a:gd name="T21" fmla="*/ 2 h 19"/>
                <a:gd name="T22" fmla="*/ 35 w 53"/>
                <a:gd name="T23" fmla="*/ 1 h 19"/>
                <a:gd name="T24" fmla="*/ 29 w 53"/>
                <a:gd name="T25" fmla="*/ 0 h 19"/>
                <a:gd name="T26" fmla="*/ 22 w 53"/>
                <a:gd name="T27" fmla="*/ 0 h 19"/>
                <a:gd name="T28" fmla="*/ 14 w 53"/>
                <a:gd name="T29" fmla="*/ 1 h 19"/>
                <a:gd name="T30" fmla="*/ 7 w 53"/>
                <a:gd name="T31" fmla="*/ 3 h 19"/>
                <a:gd name="T32" fmla="*/ 0 w 53"/>
                <a:gd name="T33" fmla="*/ 8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3" h="19">
                  <a:moveTo>
                    <a:pt x="0" y="8"/>
                  </a:moveTo>
                  <a:lnTo>
                    <a:pt x="7" y="13"/>
                  </a:lnTo>
                  <a:lnTo>
                    <a:pt x="14" y="17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35" y="18"/>
                  </a:lnTo>
                  <a:lnTo>
                    <a:pt x="42" y="15"/>
                  </a:lnTo>
                  <a:lnTo>
                    <a:pt x="47" y="12"/>
                  </a:lnTo>
                  <a:lnTo>
                    <a:pt x="53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3"/>
                  </a:lnTo>
                  <a:lnTo>
                    <a:pt x="0" y="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198">
              <a:extLst>
                <a:ext uri="{FF2B5EF4-FFF2-40B4-BE49-F238E27FC236}">
                  <a16:creationId xmlns="" xmlns:a16="http://schemas.microsoft.com/office/drawing/2014/main" id="{2A665535-FCBF-8B44-A9C9-7389D958712B}"/>
                </a:ext>
              </a:extLst>
            </p:cNvPr>
            <p:cNvSpPr>
              <a:spLocks/>
            </p:cNvSpPr>
            <p:nvPr>
              <p:custDataLst>
                <p:tags r:id="rId125"/>
              </p:custDataLst>
            </p:nvPr>
          </p:nvSpPr>
          <p:spPr bwMode="auto">
            <a:xfrm>
              <a:off x="2501900" y="5380038"/>
              <a:ext cx="34925" cy="58737"/>
            </a:xfrm>
            <a:custGeom>
              <a:avLst/>
              <a:gdLst>
                <a:gd name="T0" fmla="*/ 0 w 80"/>
                <a:gd name="T1" fmla="*/ 0 h 18"/>
                <a:gd name="T2" fmla="*/ 1 w 80"/>
                <a:gd name="T3" fmla="*/ 6 h 18"/>
                <a:gd name="T4" fmla="*/ 5 w 80"/>
                <a:gd name="T5" fmla="*/ 12 h 18"/>
                <a:gd name="T6" fmla="*/ 8 w 80"/>
                <a:gd name="T7" fmla="*/ 14 h 18"/>
                <a:gd name="T8" fmla="*/ 11 w 80"/>
                <a:gd name="T9" fmla="*/ 16 h 18"/>
                <a:gd name="T10" fmla="*/ 15 w 80"/>
                <a:gd name="T11" fmla="*/ 18 h 18"/>
                <a:gd name="T12" fmla="*/ 20 w 80"/>
                <a:gd name="T13" fmla="*/ 18 h 18"/>
                <a:gd name="T14" fmla="*/ 22 w 80"/>
                <a:gd name="T15" fmla="*/ 15 h 18"/>
                <a:gd name="T16" fmla="*/ 24 w 80"/>
                <a:gd name="T17" fmla="*/ 13 h 18"/>
                <a:gd name="T18" fmla="*/ 26 w 80"/>
                <a:gd name="T19" fmla="*/ 11 h 18"/>
                <a:gd name="T20" fmla="*/ 31 w 80"/>
                <a:gd name="T21" fmla="*/ 10 h 18"/>
                <a:gd name="T22" fmla="*/ 38 w 80"/>
                <a:gd name="T23" fmla="*/ 8 h 18"/>
                <a:gd name="T24" fmla="*/ 47 w 80"/>
                <a:gd name="T25" fmla="*/ 7 h 18"/>
                <a:gd name="T26" fmla="*/ 57 w 80"/>
                <a:gd name="T27" fmla="*/ 7 h 18"/>
                <a:gd name="T28" fmla="*/ 66 w 80"/>
                <a:gd name="T29" fmla="*/ 6 h 18"/>
                <a:gd name="T30" fmla="*/ 70 w 80"/>
                <a:gd name="T31" fmla="*/ 5 h 18"/>
                <a:gd name="T32" fmla="*/ 74 w 80"/>
                <a:gd name="T33" fmla="*/ 4 h 18"/>
                <a:gd name="T34" fmla="*/ 77 w 80"/>
                <a:gd name="T35" fmla="*/ 2 h 18"/>
                <a:gd name="T36" fmla="*/ 80 w 80"/>
                <a:gd name="T37" fmla="*/ 0 h 18"/>
                <a:gd name="T38" fmla="*/ 0 w 80"/>
                <a:gd name="T39" fmla="*/ 0 h 1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80" h="18">
                  <a:moveTo>
                    <a:pt x="0" y="0"/>
                  </a:moveTo>
                  <a:lnTo>
                    <a:pt x="1" y="6"/>
                  </a:lnTo>
                  <a:lnTo>
                    <a:pt x="5" y="12"/>
                  </a:lnTo>
                  <a:lnTo>
                    <a:pt x="8" y="14"/>
                  </a:lnTo>
                  <a:lnTo>
                    <a:pt x="11" y="16"/>
                  </a:lnTo>
                  <a:lnTo>
                    <a:pt x="15" y="18"/>
                  </a:lnTo>
                  <a:lnTo>
                    <a:pt x="20" y="18"/>
                  </a:lnTo>
                  <a:lnTo>
                    <a:pt x="22" y="15"/>
                  </a:lnTo>
                  <a:lnTo>
                    <a:pt x="24" y="13"/>
                  </a:lnTo>
                  <a:lnTo>
                    <a:pt x="26" y="11"/>
                  </a:lnTo>
                  <a:lnTo>
                    <a:pt x="31" y="10"/>
                  </a:lnTo>
                  <a:lnTo>
                    <a:pt x="38" y="8"/>
                  </a:lnTo>
                  <a:lnTo>
                    <a:pt x="47" y="7"/>
                  </a:lnTo>
                  <a:lnTo>
                    <a:pt x="57" y="7"/>
                  </a:lnTo>
                  <a:lnTo>
                    <a:pt x="66" y="6"/>
                  </a:lnTo>
                  <a:lnTo>
                    <a:pt x="70" y="5"/>
                  </a:lnTo>
                  <a:lnTo>
                    <a:pt x="74" y="4"/>
                  </a:lnTo>
                  <a:lnTo>
                    <a:pt x="77" y="2"/>
                  </a:lnTo>
                  <a:lnTo>
                    <a:pt x="8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199">
              <a:extLst>
                <a:ext uri="{FF2B5EF4-FFF2-40B4-BE49-F238E27FC236}">
                  <a16:creationId xmlns="" xmlns:a16="http://schemas.microsoft.com/office/drawing/2014/main" id="{B14EA2BA-AB5B-FA49-AA6B-22B6D6F9E13D}"/>
                </a:ext>
              </a:extLst>
            </p:cNvPr>
            <p:cNvSpPr>
              <a:spLocks/>
            </p:cNvSpPr>
            <p:nvPr>
              <p:custDataLst>
                <p:tags r:id="rId126"/>
              </p:custDataLst>
            </p:nvPr>
          </p:nvSpPr>
          <p:spPr bwMode="auto">
            <a:xfrm>
              <a:off x="2501900" y="5359400"/>
              <a:ext cx="22225" cy="60325"/>
            </a:xfrm>
            <a:custGeom>
              <a:avLst/>
              <a:gdLst>
                <a:gd name="T0" fmla="*/ 20 w 46"/>
                <a:gd name="T1" fmla="*/ 0 h 27"/>
                <a:gd name="T2" fmla="*/ 0 w 46"/>
                <a:gd name="T3" fmla="*/ 18 h 27"/>
                <a:gd name="T4" fmla="*/ 9 w 46"/>
                <a:gd name="T5" fmla="*/ 22 h 27"/>
                <a:gd name="T6" fmla="*/ 16 w 46"/>
                <a:gd name="T7" fmla="*/ 25 h 27"/>
                <a:gd name="T8" fmla="*/ 23 w 46"/>
                <a:gd name="T9" fmla="*/ 27 h 27"/>
                <a:gd name="T10" fmla="*/ 29 w 46"/>
                <a:gd name="T11" fmla="*/ 27 h 27"/>
                <a:gd name="T12" fmla="*/ 33 w 46"/>
                <a:gd name="T13" fmla="*/ 27 h 27"/>
                <a:gd name="T14" fmla="*/ 37 w 46"/>
                <a:gd name="T15" fmla="*/ 25 h 27"/>
                <a:gd name="T16" fmla="*/ 42 w 46"/>
                <a:gd name="T17" fmla="*/ 22 h 27"/>
                <a:gd name="T18" fmla="*/ 46 w 46"/>
                <a:gd name="T19" fmla="*/ 18 h 27"/>
                <a:gd name="T20" fmla="*/ 41 w 46"/>
                <a:gd name="T21" fmla="*/ 16 h 27"/>
                <a:gd name="T22" fmla="*/ 33 w 46"/>
                <a:gd name="T23" fmla="*/ 11 h 27"/>
                <a:gd name="T24" fmla="*/ 26 w 46"/>
                <a:gd name="T25" fmla="*/ 5 h 27"/>
                <a:gd name="T26" fmla="*/ 20 w 46"/>
                <a:gd name="T27" fmla="*/ 0 h 2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6" h="27">
                  <a:moveTo>
                    <a:pt x="20" y="0"/>
                  </a:moveTo>
                  <a:lnTo>
                    <a:pt x="0" y="18"/>
                  </a:lnTo>
                  <a:lnTo>
                    <a:pt x="9" y="22"/>
                  </a:lnTo>
                  <a:lnTo>
                    <a:pt x="16" y="25"/>
                  </a:lnTo>
                  <a:lnTo>
                    <a:pt x="23" y="27"/>
                  </a:lnTo>
                  <a:lnTo>
                    <a:pt x="29" y="27"/>
                  </a:lnTo>
                  <a:lnTo>
                    <a:pt x="33" y="27"/>
                  </a:lnTo>
                  <a:lnTo>
                    <a:pt x="37" y="25"/>
                  </a:lnTo>
                  <a:lnTo>
                    <a:pt x="42" y="22"/>
                  </a:lnTo>
                  <a:lnTo>
                    <a:pt x="46" y="18"/>
                  </a:lnTo>
                  <a:lnTo>
                    <a:pt x="41" y="16"/>
                  </a:lnTo>
                  <a:lnTo>
                    <a:pt x="33" y="11"/>
                  </a:lnTo>
                  <a:lnTo>
                    <a:pt x="26" y="5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200">
              <a:extLst>
                <a:ext uri="{FF2B5EF4-FFF2-40B4-BE49-F238E27FC236}">
                  <a16:creationId xmlns="" xmlns:a16="http://schemas.microsoft.com/office/drawing/2014/main" id="{289ECAED-D341-0B4D-981A-DA40C8456F0A}"/>
                </a:ext>
              </a:extLst>
            </p:cNvPr>
            <p:cNvSpPr>
              <a:spLocks/>
            </p:cNvSpPr>
            <p:nvPr>
              <p:custDataLst>
                <p:tags r:id="rId127"/>
              </p:custDataLst>
            </p:nvPr>
          </p:nvSpPr>
          <p:spPr bwMode="auto">
            <a:xfrm>
              <a:off x="2471738" y="5353050"/>
              <a:ext cx="25400" cy="60325"/>
            </a:xfrm>
            <a:custGeom>
              <a:avLst/>
              <a:gdLst>
                <a:gd name="T0" fmla="*/ 34 w 54"/>
                <a:gd name="T1" fmla="*/ 0 h 39"/>
                <a:gd name="T2" fmla="*/ 20 w 54"/>
                <a:gd name="T3" fmla="*/ 4 h 39"/>
                <a:gd name="T4" fmla="*/ 10 w 54"/>
                <a:gd name="T5" fmla="*/ 10 h 39"/>
                <a:gd name="T6" fmla="*/ 6 w 54"/>
                <a:gd name="T7" fmla="*/ 13 h 39"/>
                <a:gd name="T8" fmla="*/ 4 w 54"/>
                <a:gd name="T9" fmla="*/ 16 h 39"/>
                <a:gd name="T10" fmla="*/ 2 w 54"/>
                <a:gd name="T11" fmla="*/ 20 h 39"/>
                <a:gd name="T12" fmla="*/ 0 w 54"/>
                <a:gd name="T13" fmla="*/ 24 h 39"/>
                <a:gd name="T14" fmla="*/ 2 w 54"/>
                <a:gd name="T15" fmla="*/ 28 h 39"/>
                <a:gd name="T16" fmla="*/ 3 w 54"/>
                <a:gd name="T17" fmla="*/ 32 h 39"/>
                <a:gd name="T18" fmla="*/ 5 w 54"/>
                <a:gd name="T19" fmla="*/ 35 h 39"/>
                <a:gd name="T20" fmla="*/ 8 w 54"/>
                <a:gd name="T21" fmla="*/ 37 h 39"/>
                <a:gd name="T22" fmla="*/ 11 w 54"/>
                <a:gd name="T23" fmla="*/ 38 h 39"/>
                <a:gd name="T24" fmla="*/ 16 w 54"/>
                <a:gd name="T25" fmla="*/ 39 h 39"/>
                <a:gd name="T26" fmla="*/ 20 w 54"/>
                <a:gd name="T27" fmla="*/ 39 h 39"/>
                <a:gd name="T28" fmla="*/ 25 w 54"/>
                <a:gd name="T29" fmla="*/ 39 h 39"/>
                <a:gd name="T30" fmla="*/ 30 w 54"/>
                <a:gd name="T31" fmla="*/ 38 h 39"/>
                <a:gd name="T32" fmla="*/ 34 w 54"/>
                <a:gd name="T33" fmla="*/ 37 h 39"/>
                <a:gd name="T34" fmla="*/ 39 w 54"/>
                <a:gd name="T35" fmla="*/ 35 h 39"/>
                <a:gd name="T36" fmla="*/ 43 w 54"/>
                <a:gd name="T37" fmla="*/ 33 h 39"/>
                <a:gd name="T38" fmla="*/ 47 w 54"/>
                <a:gd name="T39" fmla="*/ 30 h 39"/>
                <a:gd name="T40" fmla="*/ 50 w 54"/>
                <a:gd name="T41" fmla="*/ 26 h 39"/>
                <a:gd name="T42" fmla="*/ 52 w 54"/>
                <a:gd name="T43" fmla="*/ 22 h 39"/>
                <a:gd name="T44" fmla="*/ 54 w 54"/>
                <a:gd name="T45" fmla="*/ 18 h 39"/>
                <a:gd name="T46" fmla="*/ 51 w 54"/>
                <a:gd name="T47" fmla="*/ 17 h 39"/>
                <a:gd name="T48" fmla="*/ 48 w 54"/>
                <a:gd name="T49" fmla="*/ 16 h 39"/>
                <a:gd name="T50" fmla="*/ 44 w 54"/>
                <a:gd name="T51" fmla="*/ 14 h 39"/>
                <a:gd name="T52" fmla="*/ 42 w 54"/>
                <a:gd name="T53" fmla="*/ 11 h 39"/>
                <a:gd name="T54" fmla="*/ 39 w 54"/>
                <a:gd name="T55" fmla="*/ 8 h 39"/>
                <a:gd name="T56" fmla="*/ 37 w 54"/>
                <a:gd name="T57" fmla="*/ 5 h 39"/>
                <a:gd name="T58" fmla="*/ 34 w 54"/>
                <a:gd name="T59" fmla="*/ 2 h 39"/>
                <a:gd name="T60" fmla="*/ 34 w 54"/>
                <a:gd name="T61" fmla="*/ 0 h 3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4" h="39">
                  <a:moveTo>
                    <a:pt x="34" y="0"/>
                  </a:moveTo>
                  <a:lnTo>
                    <a:pt x="20" y="4"/>
                  </a:lnTo>
                  <a:lnTo>
                    <a:pt x="10" y="10"/>
                  </a:lnTo>
                  <a:lnTo>
                    <a:pt x="6" y="13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3" y="32"/>
                  </a:lnTo>
                  <a:lnTo>
                    <a:pt x="5" y="35"/>
                  </a:lnTo>
                  <a:lnTo>
                    <a:pt x="8" y="37"/>
                  </a:lnTo>
                  <a:lnTo>
                    <a:pt x="11" y="38"/>
                  </a:lnTo>
                  <a:lnTo>
                    <a:pt x="16" y="39"/>
                  </a:lnTo>
                  <a:lnTo>
                    <a:pt x="20" y="39"/>
                  </a:lnTo>
                  <a:lnTo>
                    <a:pt x="25" y="39"/>
                  </a:lnTo>
                  <a:lnTo>
                    <a:pt x="30" y="38"/>
                  </a:lnTo>
                  <a:lnTo>
                    <a:pt x="34" y="37"/>
                  </a:lnTo>
                  <a:lnTo>
                    <a:pt x="39" y="35"/>
                  </a:lnTo>
                  <a:lnTo>
                    <a:pt x="43" y="33"/>
                  </a:lnTo>
                  <a:lnTo>
                    <a:pt x="47" y="30"/>
                  </a:lnTo>
                  <a:lnTo>
                    <a:pt x="50" y="26"/>
                  </a:lnTo>
                  <a:lnTo>
                    <a:pt x="52" y="22"/>
                  </a:lnTo>
                  <a:lnTo>
                    <a:pt x="54" y="18"/>
                  </a:lnTo>
                  <a:lnTo>
                    <a:pt x="51" y="17"/>
                  </a:lnTo>
                  <a:lnTo>
                    <a:pt x="48" y="16"/>
                  </a:lnTo>
                  <a:lnTo>
                    <a:pt x="44" y="14"/>
                  </a:lnTo>
                  <a:lnTo>
                    <a:pt x="42" y="11"/>
                  </a:lnTo>
                  <a:lnTo>
                    <a:pt x="39" y="8"/>
                  </a:lnTo>
                  <a:lnTo>
                    <a:pt x="37" y="5"/>
                  </a:lnTo>
                  <a:lnTo>
                    <a:pt x="34" y="2"/>
                  </a:lnTo>
                  <a:lnTo>
                    <a:pt x="3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201">
              <a:extLst>
                <a:ext uri="{FF2B5EF4-FFF2-40B4-BE49-F238E27FC236}">
                  <a16:creationId xmlns="" xmlns:a16="http://schemas.microsoft.com/office/drawing/2014/main" id="{2C6FD077-84C6-1C45-B06A-4ABE7F515831}"/>
                </a:ext>
              </a:extLst>
            </p:cNvPr>
            <p:cNvSpPr>
              <a:spLocks/>
            </p:cNvSpPr>
            <p:nvPr>
              <p:custDataLst>
                <p:tags r:id="rId128"/>
              </p:custDataLst>
            </p:nvPr>
          </p:nvSpPr>
          <p:spPr bwMode="auto">
            <a:xfrm>
              <a:off x="2446338" y="5343525"/>
              <a:ext cx="28575" cy="58738"/>
            </a:xfrm>
            <a:custGeom>
              <a:avLst/>
              <a:gdLst>
                <a:gd name="T0" fmla="*/ 0 w 60"/>
                <a:gd name="T1" fmla="*/ 11 h 15"/>
                <a:gd name="T2" fmla="*/ 10 w 60"/>
                <a:gd name="T3" fmla="*/ 13 h 15"/>
                <a:gd name="T4" fmla="*/ 18 w 60"/>
                <a:gd name="T5" fmla="*/ 14 h 15"/>
                <a:gd name="T6" fmla="*/ 27 w 60"/>
                <a:gd name="T7" fmla="*/ 15 h 15"/>
                <a:gd name="T8" fmla="*/ 35 w 60"/>
                <a:gd name="T9" fmla="*/ 15 h 15"/>
                <a:gd name="T10" fmla="*/ 41 w 60"/>
                <a:gd name="T11" fmla="*/ 14 h 15"/>
                <a:gd name="T12" fmla="*/ 48 w 60"/>
                <a:gd name="T13" fmla="*/ 12 h 15"/>
                <a:gd name="T14" fmla="*/ 55 w 60"/>
                <a:gd name="T15" fmla="*/ 9 h 15"/>
                <a:gd name="T16" fmla="*/ 60 w 60"/>
                <a:gd name="T17" fmla="*/ 5 h 15"/>
                <a:gd name="T18" fmla="*/ 57 w 60"/>
                <a:gd name="T19" fmla="*/ 3 h 15"/>
                <a:gd name="T20" fmla="*/ 54 w 60"/>
                <a:gd name="T21" fmla="*/ 0 h 15"/>
                <a:gd name="T22" fmla="*/ 51 w 60"/>
                <a:gd name="T23" fmla="*/ 0 h 15"/>
                <a:gd name="T24" fmla="*/ 47 w 60"/>
                <a:gd name="T25" fmla="*/ 0 h 15"/>
                <a:gd name="T26" fmla="*/ 40 w 60"/>
                <a:gd name="T27" fmla="*/ 0 h 15"/>
                <a:gd name="T28" fmla="*/ 33 w 60"/>
                <a:gd name="T29" fmla="*/ 3 h 15"/>
                <a:gd name="T30" fmla="*/ 24 w 60"/>
                <a:gd name="T31" fmla="*/ 6 h 15"/>
                <a:gd name="T32" fmla="*/ 16 w 60"/>
                <a:gd name="T33" fmla="*/ 8 h 15"/>
                <a:gd name="T34" fmla="*/ 7 w 60"/>
                <a:gd name="T35" fmla="*/ 10 h 15"/>
                <a:gd name="T36" fmla="*/ 0 w 60"/>
                <a:gd name="T37" fmla="*/ 11 h 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0" h="15">
                  <a:moveTo>
                    <a:pt x="0" y="11"/>
                  </a:moveTo>
                  <a:lnTo>
                    <a:pt x="10" y="13"/>
                  </a:lnTo>
                  <a:lnTo>
                    <a:pt x="18" y="14"/>
                  </a:lnTo>
                  <a:lnTo>
                    <a:pt x="27" y="15"/>
                  </a:lnTo>
                  <a:lnTo>
                    <a:pt x="35" y="15"/>
                  </a:lnTo>
                  <a:lnTo>
                    <a:pt x="41" y="14"/>
                  </a:lnTo>
                  <a:lnTo>
                    <a:pt x="48" y="12"/>
                  </a:lnTo>
                  <a:lnTo>
                    <a:pt x="55" y="9"/>
                  </a:lnTo>
                  <a:lnTo>
                    <a:pt x="60" y="5"/>
                  </a:lnTo>
                  <a:lnTo>
                    <a:pt x="57" y="3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3" y="3"/>
                  </a:lnTo>
                  <a:lnTo>
                    <a:pt x="24" y="6"/>
                  </a:lnTo>
                  <a:lnTo>
                    <a:pt x="16" y="8"/>
                  </a:lnTo>
                  <a:lnTo>
                    <a:pt x="7" y="10"/>
                  </a:lnTo>
                  <a:lnTo>
                    <a:pt x="0" y="1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202">
              <a:extLst>
                <a:ext uri="{FF2B5EF4-FFF2-40B4-BE49-F238E27FC236}">
                  <a16:creationId xmlns="" xmlns:a16="http://schemas.microsoft.com/office/drawing/2014/main" id="{2EBACE44-A926-BA44-929B-60C5A20C80A0}"/>
                </a:ext>
              </a:extLst>
            </p:cNvPr>
            <p:cNvSpPr>
              <a:spLocks/>
            </p:cNvSpPr>
            <p:nvPr>
              <p:custDataLst>
                <p:tags r:id="rId129"/>
              </p:custDataLst>
            </p:nvPr>
          </p:nvSpPr>
          <p:spPr bwMode="auto">
            <a:xfrm>
              <a:off x="2422525" y="5330825"/>
              <a:ext cx="33338" cy="57150"/>
            </a:xfrm>
            <a:custGeom>
              <a:avLst/>
              <a:gdLst>
                <a:gd name="T0" fmla="*/ 40 w 79"/>
                <a:gd name="T1" fmla="*/ 0 h 32"/>
                <a:gd name="T2" fmla="*/ 34 w 79"/>
                <a:gd name="T3" fmla="*/ 1 h 32"/>
                <a:gd name="T4" fmla="*/ 30 w 79"/>
                <a:gd name="T5" fmla="*/ 2 h 32"/>
                <a:gd name="T6" fmla="*/ 25 w 79"/>
                <a:gd name="T7" fmla="*/ 4 h 32"/>
                <a:gd name="T8" fmla="*/ 20 w 79"/>
                <a:gd name="T9" fmla="*/ 6 h 32"/>
                <a:gd name="T10" fmla="*/ 15 w 79"/>
                <a:gd name="T11" fmla="*/ 9 h 32"/>
                <a:gd name="T12" fmla="*/ 10 w 79"/>
                <a:gd name="T13" fmla="*/ 11 h 32"/>
                <a:gd name="T14" fmla="*/ 5 w 79"/>
                <a:gd name="T15" fmla="*/ 12 h 32"/>
                <a:gd name="T16" fmla="*/ 0 w 79"/>
                <a:gd name="T17" fmla="*/ 13 h 32"/>
                <a:gd name="T18" fmla="*/ 5 w 79"/>
                <a:gd name="T19" fmla="*/ 21 h 32"/>
                <a:gd name="T20" fmla="*/ 10 w 79"/>
                <a:gd name="T21" fmla="*/ 26 h 32"/>
                <a:gd name="T22" fmla="*/ 12 w 79"/>
                <a:gd name="T23" fmla="*/ 29 h 32"/>
                <a:gd name="T24" fmla="*/ 15 w 79"/>
                <a:gd name="T25" fmla="*/ 31 h 32"/>
                <a:gd name="T26" fmla="*/ 18 w 79"/>
                <a:gd name="T27" fmla="*/ 31 h 32"/>
                <a:gd name="T28" fmla="*/ 20 w 79"/>
                <a:gd name="T29" fmla="*/ 32 h 32"/>
                <a:gd name="T30" fmla="*/ 27 w 79"/>
                <a:gd name="T31" fmla="*/ 31 h 32"/>
                <a:gd name="T32" fmla="*/ 34 w 79"/>
                <a:gd name="T33" fmla="*/ 30 h 32"/>
                <a:gd name="T34" fmla="*/ 41 w 79"/>
                <a:gd name="T35" fmla="*/ 27 h 32"/>
                <a:gd name="T36" fmla="*/ 48 w 79"/>
                <a:gd name="T37" fmla="*/ 24 h 32"/>
                <a:gd name="T38" fmla="*/ 62 w 79"/>
                <a:gd name="T39" fmla="*/ 18 h 32"/>
                <a:gd name="T40" fmla="*/ 79 w 79"/>
                <a:gd name="T41" fmla="*/ 13 h 32"/>
                <a:gd name="T42" fmla="*/ 67 w 79"/>
                <a:gd name="T43" fmla="*/ 6 h 32"/>
                <a:gd name="T44" fmla="*/ 58 w 79"/>
                <a:gd name="T45" fmla="*/ 2 h 32"/>
                <a:gd name="T46" fmla="*/ 49 w 79"/>
                <a:gd name="T47" fmla="*/ 1 h 32"/>
                <a:gd name="T48" fmla="*/ 40 w 79"/>
                <a:gd name="T49" fmla="*/ 0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9" h="32">
                  <a:moveTo>
                    <a:pt x="40" y="0"/>
                  </a:moveTo>
                  <a:lnTo>
                    <a:pt x="34" y="1"/>
                  </a:lnTo>
                  <a:lnTo>
                    <a:pt x="30" y="2"/>
                  </a:lnTo>
                  <a:lnTo>
                    <a:pt x="25" y="4"/>
                  </a:lnTo>
                  <a:lnTo>
                    <a:pt x="20" y="6"/>
                  </a:lnTo>
                  <a:lnTo>
                    <a:pt x="15" y="9"/>
                  </a:lnTo>
                  <a:lnTo>
                    <a:pt x="10" y="11"/>
                  </a:lnTo>
                  <a:lnTo>
                    <a:pt x="5" y="12"/>
                  </a:lnTo>
                  <a:lnTo>
                    <a:pt x="0" y="13"/>
                  </a:lnTo>
                  <a:lnTo>
                    <a:pt x="5" y="21"/>
                  </a:lnTo>
                  <a:lnTo>
                    <a:pt x="10" y="26"/>
                  </a:lnTo>
                  <a:lnTo>
                    <a:pt x="12" y="29"/>
                  </a:lnTo>
                  <a:lnTo>
                    <a:pt x="15" y="31"/>
                  </a:lnTo>
                  <a:lnTo>
                    <a:pt x="18" y="31"/>
                  </a:lnTo>
                  <a:lnTo>
                    <a:pt x="20" y="32"/>
                  </a:lnTo>
                  <a:lnTo>
                    <a:pt x="27" y="31"/>
                  </a:lnTo>
                  <a:lnTo>
                    <a:pt x="34" y="30"/>
                  </a:lnTo>
                  <a:lnTo>
                    <a:pt x="41" y="27"/>
                  </a:lnTo>
                  <a:lnTo>
                    <a:pt x="48" y="24"/>
                  </a:lnTo>
                  <a:lnTo>
                    <a:pt x="62" y="18"/>
                  </a:lnTo>
                  <a:lnTo>
                    <a:pt x="79" y="13"/>
                  </a:lnTo>
                  <a:lnTo>
                    <a:pt x="67" y="6"/>
                  </a:lnTo>
                  <a:lnTo>
                    <a:pt x="58" y="2"/>
                  </a:lnTo>
                  <a:lnTo>
                    <a:pt x="49" y="1"/>
                  </a:lnTo>
                  <a:lnTo>
                    <a:pt x="4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203">
              <a:extLst>
                <a:ext uri="{FF2B5EF4-FFF2-40B4-BE49-F238E27FC236}">
                  <a16:creationId xmlns="" xmlns:a16="http://schemas.microsoft.com/office/drawing/2014/main" id="{D657B06C-8C7A-5541-855D-3226ADEA36BD}"/>
                </a:ext>
              </a:extLst>
            </p:cNvPr>
            <p:cNvSpPr>
              <a:spLocks/>
            </p:cNvSpPr>
            <p:nvPr>
              <p:custDataLst>
                <p:tags r:id="rId130"/>
              </p:custDataLst>
            </p:nvPr>
          </p:nvSpPr>
          <p:spPr bwMode="auto">
            <a:xfrm>
              <a:off x="2416175" y="5311775"/>
              <a:ext cx="30163" cy="57150"/>
            </a:xfrm>
            <a:custGeom>
              <a:avLst/>
              <a:gdLst>
                <a:gd name="T0" fmla="*/ 33 w 66"/>
                <a:gd name="T1" fmla="*/ 0 h 19"/>
                <a:gd name="T2" fmla="*/ 25 w 66"/>
                <a:gd name="T3" fmla="*/ 1 h 19"/>
                <a:gd name="T4" fmla="*/ 19 w 66"/>
                <a:gd name="T5" fmla="*/ 2 h 19"/>
                <a:gd name="T6" fmla="*/ 13 w 66"/>
                <a:gd name="T7" fmla="*/ 4 h 19"/>
                <a:gd name="T8" fmla="*/ 9 w 66"/>
                <a:gd name="T9" fmla="*/ 7 h 19"/>
                <a:gd name="T10" fmla="*/ 5 w 66"/>
                <a:gd name="T11" fmla="*/ 11 h 19"/>
                <a:gd name="T12" fmla="*/ 2 w 66"/>
                <a:gd name="T13" fmla="*/ 14 h 19"/>
                <a:gd name="T14" fmla="*/ 0 w 66"/>
                <a:gd name="T15" fmla="*/ 17 h 19"/>
                <a:gd name="T16" fmla="*/ 0 w 66"/>
                <a:gd name="T17" fmla="*/ 19 h 19"/>
                <a:gd name="T18" fmla="*/ 19 w 66"/>
                <a:gd name="T19" fmla="*/ 19 h 19"/>
                <a:gd name="T20" fmla="*/ 38 w 66"/>
                <a:gd name="T21" fmla="*/ 19 h 19"/>
                <a:gd name="T22" fmla="*/ 46 w 66"/>
                <a:gd name="T23" fmla="*/ 18 h 19"/>
                <a:gd name="T24" fmla="*/ 54 w 66"/>
                <a:gd name="T25" fmla="*/ 17 h 19"/>
                <a:gd name="T26" fmla="*/ 61 w 66"/>
                <a:gd name="T27" fmla="*/ 15 h 19"/>
                <a:gd name="T28" fmla="*/ 66 w 66"/>
                <a:gd name="T29" fmla="*/ 13 h 19"/>
                <a:gd name="T30" fmla="*/ 57 w 66"/>
                <a:gd name="T31" fmla="*/ 8 h 19"/>
                <a:gd name="T32" fmla="*/ 50 w 66"/>
                <a:gd name="T33" fmla="*/ 4 h 19"/>
                <a:gd name="T34" fmla="*/ 42 w 66"/>
                <a:gd name="T35" fmla="*/ 1 h 19"/>
                <a:gd name="T36" fmla="*/ 33 w 66"/>
                <a:gd name="T37" fmla="*/ 0 h 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6" h="19">
                  <a:moveTo>
                    <a:pt x="33" y="0"/>
                  </a:moveTo>
                  <a:lnTo>
                    <a:pt x="25" y="1"/>
                  </a:lnTo>
                  <a:lnTo>
                    <a:pt x="19" y="2"/>
                  </a:lnTo>
                  <a:lnTo>
                    <a:pt x="13" y="4"/>
                  </a:lnTo>
                  <a:lnTo>
                    <a:pt x="9" y="7"/>
                  </a:lnTo>
                  <a:lnTo>
                    <a:pt x="5" y="11"/>
                  </a:lnTo>
                  <a:lnTo>
                    <a:pt x="2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19" y="19"/>
                  </a:lnTo>
                  <a:lnTo>
                    <a:pt x="38" y="19"/>
                  </a:lnTo>
                  <a:lnTo>
                    <a:pt x="46" y="18"/>
                  </a:lnTo>
                  <a:lnTo>
                    <a:pt x="54" y="17"/>
                  </a:lnTo>
                  <a:lnTo>
                    <a:pt x="61" y="15"/>
                  </a:lnTo>
                  <a:lnTo>
                    <a:pt x="66" y="13"/>
                  </a:lnTo>
                  <a:lnTo>
                    <a:pt x="57" y="8"/>
                  </a:lnTo>
                  <a:lnTo>
                    <a:pt x="50" y="4"/>
                  </a:lnTo>
                  <a:lnTo>
                    <a:pt x="42" y="1"/>
                  </a:lnTo>
                  <a:lnTo>
                    <a:pt x="3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204">
              <a:extLst>
                <a:ext uri="{FF2B5EF4-FFF2-40B4-BE49-F238E27FC236}">
                  <a16:creationId xmlns="" xmlns:a16="http://schemas.microsoft.com/office/drawing/2014/main" id="{C7F38CB3-1FBF-2F47-B46B-32FB3C65DA79}"/>
                </a:ext>
              </a:extLst>
            </p:cNvPr>
            <p:cNvSpPr>
              <a:spLocks/>
            </p:cNvSpPr>
            <p:nvPr>
              <p:custDataLst>
                <p:tags r:id="rId131"/>
              </p:custDataLst>
            </p:nvPr>
          </p:nvSpPr>
          <p:spPr bwMode="auto">
            <a:xfrm>
              <a:off x="2316163" y="5002213"/>
              <a:ext cx="25400" cy="60325"/>
            </a:xfrm>
            <a:custGeom>
              <a:avLst/>
              <a:gdLst>
                <a:gd name="T0" fmla="*/ 13 w 53"/>
                <a:gd name="T1" fmla="*/ 0 h 80"/>
                <a:gd name="T2" fmla="*/ 8 w 53"/>
                <a:gd name="T3" fmla="*/ 5 h 80"/>
                <a:gd name="T4" fmla="*/ 4 w 53"/>
                <a:gd name="T5" fmla="*/ 10 h 80"/>
                <a:gd name="T6" fmla="*/ 2 w 53"/>
                <a:gd name="T7" fmla="*/ 13 h 80"/>
                <a:gd name="T8" fmla="*/ 1 w 53"/>
                <a:gd name="T9" fmla="*/ 16 h 80"/>
                <a:gd name="T10" fmla="*/ 0 w 53"/>
                <a:gd name="T11" fmla="*/ 20 h 80"/>
                <a:gd name="T12" fmla="*/ 0 w 53"/>
                <a:gd name="T13" fmla="*/ 25 h 80"/>
                <a:gd name="T14" fmla="*/ 0 w 53"/>
                <a:gd name="T15" fmla="*/ 30 h 80"/>
                <a:gd name="T16" fmla="*/ 2 w 53"/>
                <a:gd name="T17" fmla="*/ 39 h 80"/>
                <a:gd name="T18" fmla="*/ 6 w 53"/>
                <a:gd name="T19" fmla="*/ 48 h 80"/>
                <a:gd name="T20" fmla="*/ 9 w 53"/>
                <a:gd name="T21" fmla="*/ 57 h 80"/>
                <a:gd name="T22" fmla="*/ 13 w 53"/>
                <a:gd name="T23" fmla="*/ 66 h 80"/>
                <a:gd name="T24" fmla="*/ 20 w 53"/>
                <a:gd name="T25" fmla="*/ 73 h 80"/>
                <a:gd name="T26" fmla="*/ 22 w 53"/>
                <a:gd name="T27" fmla="*/ 76 h 80"/>
                <a:gd name="T28" fmla="*/ 26 w 53"/>
                <a:gd name="T29" fmla="*/ 78 h 80"/>
                <a:gd name="T30" fmla="*/ 30 w 53"/>
                <a:gd name="T31" fmla="*/ 80 h 80"/>
                <a:gd name="T32" fmla="*/ 33 w 53"/>
                <a:gd name="T33" fmla="*/ 80 h 80"/>
                <a:gd name="T34" fmla="*/ 36 w 53"/>
                <a:gd name="T35" fmla="*/ 79 h 80"/>
                <a:gd name="T36" fmla="*/ 38 w 53"/>
                <a:gd name="T37" fmla="*/ 78 h 80"/>
                <a:gd name="T38" fmla="*/ 42 w 53"/>
                <a:gd name="T39" fmla="*/ 76 h 80"/>
                <a:gd name="T40" fmla="*/ 45 w 53"/>
                <a:gd name="T41" fmla="*/ 73 h 80"/>
                <a:gd name="T42" fmla="*/ 48 w 53"/>
                <a:gd name="T43" fmla="*/ 70 h 80"/>
                <a:gd name="T44" fmla="*/ 51 w 53"/>
                <a:gd name="T45" fmla="*/ 67 h 80"/>
                <a:gd name="T46" fmla="*/ 53 w 53"/>
                <a:gd name="T47" fmla="*/ 64 h 80"/>
                <a:gd name="T48" fmla="*/ 53 w 53"/>
                <a:gd name="T49" fmla="*/ 62 h 80"/>
                <a:gd name="T50" fmla="*/ 52 w 53"/>
                <a:gd name="T51" fmla="*/ 54 h 80"/>
                <a:gd name="T52" fmla="*/ 49 w 53"/>
                <a:gd name="T53" fmla="*/ 47 h 80"/>
                <a:gd name="T54" fmla="*/ 46 w 53"/>
                <a:gd name="T55" fmla="*/ 42 h 80"/>
                <a:gd name="T56" fmla="*/ 43 w 53"/>
                <a:gd name="T57" fmla="*/ 37 h 80"/>
                <a:gd name="T58" fmla="*/ 40 w 53"/>
                <a:gd name="T59" fmla="*/ 32 h 80"/>
                <a:gd name="T60" fmla="*/ 36 w 53"/>
                <a:gd name="T61" fmla="*/ 27 h 80"/>
                <a:gd name="T62" fmla="*/ 34 w 53"/>
                <a:gd name="T63" fmla="*/ 20 h 80"/>
                <a:gd name="T64" fmla="*/ 33 w 53"/>
                <a:gd name="T65" fmla="*/ 12 h 80"/>
                <a:gd name="T66" fmla="*/ 33 w 53"/>
                <a:gd name="T67" fmla="*/ 10 h 80"/>
                <a:gd name="T68" fmla="*/ 31 w 53"/>
                <a:gd name="T69" fmla="*/ 8 h 80"/>
                <a:gd name="T70" fmla="*/ 29 w 53"/>
                <a:gd name="T71" fmla="*/ 6 h 80"/>
                <a:gd name="T72" fmla="*/ 25 w 53"/>
                <a:gd name="T73" fmla="*/ 4 h 80"/>
                <a:gd name="T74" fmla="*/ 19 w 53"/>
                <a:gd name="T75" fmla="*/ 1 h 80"/>
                <a:gd name="T76" fmla="*/ 13 w 53"/>
                <a:gd name="T77" fmla="*/ 0 h 8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3" h="80">
                  <a:moveTo>
                    <a:pt x="13" y="0"/>
                  </a:moveTo>
                  <a:lnTo>
                    <a:pt x="8" y="5"/>
                  </a:lnTo>
                  <a:lnTo>
                    <a:pt x="4" y="10"/>
                  </a:lnTo>
                  <a:lnTo>
                    <a:pt x="2" y="13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2" y="39"/>
                  </a:lnTo>
                  <a:lnTo>
                    <a:pt x="6" y="48"/>
                  </a:lnTo>
                  <a:lnTo>
                    <a:pt x="9" y="57"/>
                  </a:lnTo>
                  <a:lnTo>
                    <a:pt x="13" y="66"/>
                  </a:lnTo>
                  <a:lnTo>
                    <a:pt x="20" y="73"/>
                  </a:lnTo>
                  <a:lnTo>
                    <a:pt x="22" y="76"/>
                  </a:lnTo>
                  <a:lnTo>
                    <a:pt x="26" y="78"/>
                  </a:lnTo>
                  <a:lnTo>
                    <a:pt x="30" y="80"/>
                  </a:lnTo>
                  <a:lnTo>
                    <a:pt x="33" y="80"/>
                  </a:lnTo>
                  <a:lnTo>
                    <a:pt x="36" y="79"/>
                  </a:lnTo>
                  <a:lnTo>
                    <a:pt x="38" y="78"/>
                  </a:lnTo>
                  <a:lnTo>
                    <a:pt x="42" y="76"/>
                  </a:lnTo>
                  <a:lnTo>
                    <a:pt x="45" y="73"/>
                  </a:lnTo>
                  <a:lnTo>
                    <a:pt x="48" y="70"/>
                  </a:lnTo>
                  <a:lnTo>
                    <a:pt x="51" y="67"/>
                  </a:lnTo>
                  <a:lnTo>
                    <a:pt x="53" y="64"/>
                  </a:lnTo>
                  <a:lnTo>
                    <a:pt x="53" y="62"/>
                  </a:lnTo>
                  <a:lnTo>
                    <a:pt x="52" y="54"/>
                  </a:lnTo>
                  <a:lnTo>
                    <a:pt x="49" y="47"/>
                  </a:lnTo>
                  <a:lnTo>
                    <a:pt x="46" y="42"/>
                  </a:lnTo>
                  <a:lnTo>
                    <a:pt x="43" y="37"/>
                  </a:lnTo>
                  <a:lnTo>
                    <a:pt x="40" y="32"/>
                  </a:lnTo>
                  <a:lnTo>
                    <a:pt x="36" y="27"/>
                  </a:lnTo>
                  <a:lnTo>
                    <a:pt x="34" y="20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1" y="8"/>
                  </a:lnTo>
                  <a:lnTo>
                    <a:pt x="29" y="6"/>
                  </a:lnTo>
                  <a:lnTo>
                    <a:pt x="25" y="4"/>
                  </a:lnTo>
                  <a:lnTo>
                    <a:pt x="19" y="1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205">
              <a:extLst>
                <a:ext uri="{FF2B5EF4-FFF2-40B4-BE49-F238E27FC236}">
                  <a16:creationId xmlns="" xmlns:a16="http://schemas.microsoft.com/office/drawing/2014/main" id="{F449F32C-6B3A-7F4D-8E47-B543A0B54267}"/>
                </a:ext>
              </a:extLst>
            </p:cNvPr>
            <p:cNvSpPr>
              <a:spLocks/>
            </p:cNvSpPr>
            <p:nvPr>
              <p:custDataLst>
                <p:tags r:id="rId132"/>
              </p:custDataLst>
            </p:nvPr>
          </p:nvSpPr>
          <p:spPr bwMode="auto">
            <a:xfrm>
              <a:off x="2346325" y="5097463"/>
              <a:ext cx="17463" cy="53975"/>
            </a:xfrm>
            <a:custGeom>
              <a:avLst/>
              <a:gdLst>
                <a:gd name="T0" fmla="*/ 0 w 41"/>
                <a:gd name="T1" fmla="*/ 43 h 43"/>
                <a:gd name="T2" fmla="*/ 27 w 41"/>
                <a:gd name="T3" fmla="*/ 43 h 43"/>
                <a:gd name="T4" fmla="*/ 41 w 41"/>
                <a:gd name="T5" fmla="*/ 24 h 43"/>
                <a:gd name="T6" fmla="*/ 38 w 41"/>
                <a:gd name="T7" fmla="*/ 12 h 43"/>
                <a:gd name="T8" fmla="*/ 34 w 41"/>
                <a:gd name="T9" fmla="*/ 0 h 43"/>
                <a:gd name="T10" fmla="*/ 27 w 41"/>
                <a:gd name="T11" fmla="*/ 4 h 43"/>
                <a:gd name="T12" fmla="*/ 20 w 41"/>
                <a:gd name="T13" fmla="*/ 9 h 43"/>
                <a:gd name="T14" fmla="*/ 15 w 41"/>
                <a:gd name="T15" fmla="*/ 14 h 43"/>
                <a:gd name="T16" fmla="*/ 10 w 41"/>
                <a:gd name="T17" fmla="*/ 19 h 43"/>
                <a:gd name="T18" fmla="*/ 6 w 41"/>
                <a:gd name="T19" fmla="*/ 24 h 43"/>
                <a:gd name="T20" fmla="*/ 3 w 41"/>
                <a:gd name="T21" fmla="*/ 30 h 43"/>
                <a:gd name="T22" fmla="*/ 1 w 41"/>
                <a:gd name="T23" fmla="*/ 37 h 43"/>
                <a:gd name="T24" fmla="*/ 0 w 41"/>
                <a:gd name="T25" fmla="*/ 43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" h="43">
                  <a:moveTo>
                    <a:pt x="0" y="43"/>
                  </a:moveTo>
                  <a:lnTo>
                    <a:pt x="27" y="43"/>
                  </a:lnTo>
                  <a:lnTo>
                    <a:pt x="41" y="24"/>
                  </a:lnTo>
                  <a:lnTo>
                    <a:pt x="38" y="12"/>
                  </a:lnTo>
                  <a:lnTo>
                    <a:pt x="34" y="0"/>
                  </a:lnTo>
                  <a:lnTo>
                    <a:pt x="27" y="4"/>
                  </a:lnTo>
                  <a:lnTo>
                    <a:pt x="20" y="9"/>
                  </a:lnTo>
                  <a:lnTo>
                    <a:pt x="15" y="14"/>
                  </a:lnTo>
                  <a:lnTo>
                    <a:pt x="10" y="19"/>
                  </a:lnTo>
                  <a:lnTo>
                    <a:pt x="6" y="24"/>
                  </a:lnTo>
                  <a:lnTo>
                    <a:pt x="3" y="30"/>
                  </a:lnTo>
                  <a:lnTo>
                    <a:pt x="1" y="37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206">
              <a:extLst>
                <a:ext uri="{FF2B5EF4-FFF2-40B4-BE49-F238E27FC236}">
                  <a16:creationId xmlns="" xmlns:a16="http://schemas.microsoft.com/office/drawing/2014/main" id="{FCBC53AB-A655-6F46-BFD8-F68A357D3278}"/>
                </a:ext>
              </a:extLst>
            </p:cNvPr>
            <p:cNvSpPr>
              <a:spLocks/>
            </p:cNvSpPr>
            <p:nvPr>
              <p:custDataLst>
                <p:tags r:id="rId133"/>
              </p:custDataLst>
            </p:nvPr>
          </p:nvSpPr>
          <p:spPr bwMode="auto">
            <a:xfrm>
              <a:off x="2351088" y="5119688"/>
              <a:ext cx="7937" cy="58737"/>
            </a:xfrm>
            <a:custGeom>
              <a:avLst/>
              <a:gdLst>
                <a:gd name="T0" fmla="*/ 20 w 20"/>
                <a:gd name="T1" fmla="*/ 0 h 24"/>
                <a:gd name="T2" fmla="*/ 0 w 20"/>
                <a:gd name="T3" fmla="*/ 0 h 24"/>
                <a:gd name="T4" fmla="*/ 1 w 20"/>
                <a:gd name="T5" fmla="*/ 5 h 24"/>
                <a:gd name="T6" fmla="*/ 2 w 20"/>
                <a:gd name="T7" fmla="*/ 9 h 24"/>
                <a:gd name="T8" fmla="*/ 4 w 20"/>
                <a:gd name="T9" fmla="*/ 13 h 24"/>
                <a:gd name="T10" fmla="*/ 7 w 20"/>
                <a:gd name="T11" fmla="*/ 17 h 24"/>
                <a:gd name="T12" fmla="*/ 10 w 20"/>
                <a:gd name="T13" fmla="*/ 20 h 24"/>
                <a:gd name="T14" fmla="*/ 14 w 20"/>
                <a:gd name="T15" fmla="*/ 22 h 24"/>
                <a:gd name="T16" fmla="*/ 17 w 20"/>
                <a:gd name="T17" fmla="*/ 24 h 24"/>
                <a:gd name="T18" fmla="*/ 20 w 20"/>
                <a:gd name="T19" fmla="*/ 24 h 24"/>
                <a:gd name="T20" fmla="*/ 20 w 20"/>
                <a:gd name="T21" fmla="*/ 0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" h="24">
                  <a:moveTo>
                    <a:pt x="20" y="0"/>
                  </a:moveTo>
                  <a:lnTo>
                    <a:pt x="0" y="0"/>
                  </a:lnTo>
                  <a:lnTo>
                    <a:pt x="1" y="5"/>
                  </a:lnTo>
                  <a:lnTo>
                    <a:pt x="2" y="9"/>
                  </a:lnTo>
                  <a:lnTo>
                    <a:pt x="4" y="13"/>
                  </a:lnTo>
                  <a:lnTo>
                    <a:pt x="7" y="17"/>
                  </a:lnTo>
                  <a:lnTo>
                    <a:pt x="10" y="20"/>
                  </a:lnTo>
                  <a:lnTo>
                    <a:pt x="14" y="22"/>
                  </a:lnTo>
                  <a:lnTo>
                    <a:pt x="17" y="24"/>
                  </a:lnTo>
                  <a:lnTo>
                    <a:pt x="20" y="24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207">
              <a:extLst>
                <a:ext uri="{FF2B5EF4-FFF2-40B4-BE49-F238E27FC236}">
                  <a16:creationId xmlns="" xmlns:a16="http://schemas.microsoft.com/office/drawing/2014/main" id="{2A72B4E9-9320-5441-8E2A-93CBD4BDD2F7}"/>
                </a:ext>
              </a:extLst>
            </p:cNvPr>
            <p:cNvSpPr>
              <a:spLocks/>
            </p:cNvSpPr>
            <p:nvPr>
              <p:custDataLst>
                <p:tags r:id="rId134"/>
              </p:custDataLst>
            </p:nvPr>
          </p:nvSpPr>
          <p:spPr bwMode="auto">
            <a:xfrm>
              <a:off x="2365375" y="5181600"/>
              <a:ext cx="17463" cy="60325"/>
            </a:xfrm>
            <a:custGeom>
              <a:avLst/>
              <a:gdLst>
                <a:gd name="T0" fmla="*/ 0 w 39"/>
                <a:gd name="T1" fmla="*/ 12 h 43"/>
                <a:gd name="T2" fmla="*/ 2 w 39"/>
                <a:gd name="T3" fmla="*/ 17 h 43"/>
                <a:gd name="T4" fmla="*/ 6 w 39"/>
                <a:gd name="T5" fmla="*/ 22 h 43"/>
                <a:gd name="T6" fmla="*/ 12 w 39"/>
                <a:gd name="T7" fmla="*/ 27 h 43"/>
                <a:gd name="T8" fmla="*/ 16 w 39"/>
                <a:gd name="T9" fmla="*/ 32 h 43"/>
                <a:gd name="T10" fmla="*/ 23 w 39"/>
                <a:gd name="T11" fmla="*/ 37 h 43"/>
                <a:gd name="T12" fmla="*/ 28 w 39"/>
                <a:gd name="T13" fmla="*/ 40 h 43"/>
                <a:gd name="T14" fmla="*/ 34 w 39"/>
                <a:gd name="T15" fmla="*/ 43 h 43"/>
                <a:gd name="T16" fmla="*/ 39 w 39"/>
                <a:gd name="T17" fmla="*/ 43 h 43"/>
                <a:gd name="T18" fmla="*/ 38 w 39"/>
                <a:gd name="T19" fmla="*/ 32 h 43"/>
                <a:gd name="T20" fmla="*/ 36 w 39"/>
                <a:gd name="T21" fmla="*/ 19 h 43"/>
                <a:gd name="T22" fmla="*/ 34 w 39"/>
                <a:gd name="T23" fmla="*/ 8 h 43"/>
                <a:gd name="T24" fmla="*/ 32 w 39"/>
                <a:gd name="T25" fmla="*/ 0 h 43"/>
                <a:gd name="T26" fmla="*/ 19 w 39"/>
                <a:gd name="T27" fmla="*/ 3 h 43"/>
                <a:gd name="T28" fmla="*/ 6 w 39"/>
                <a:gd name="T29" fmla="*/ 6 h 43"/>
                <a:gd name="T30" fmla="*/ 0 w 39"/>
                <a:gd name="T31" fmla="*/ 12 h 4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9" h="43">
                  <a:moveTo>
                    <a:pt x="0" y="12"/>
                  </a:moveTo>
                  <a:lnTo>
                    <a:pt x="2" y="17"/>
                  </a:lnTo>
                  <a:lnTo>
                    <a:pt x="6" y="22"/>
                  </a:lnTo>
                  <a:lnTo>
                    <a:pt x="12" y="27"/>
                  </a:lnTo>
                  <a:lnTo>
                    <a:pt x="16" y="32"/>
                  </a:lnTo>
                  <a:lnTo>
                    <a:pt x="23" y="37"/>
                  </a:lnTo>
                  <a:lnTo>
                    <a:pt x="28" y="40"/>
                  </a:lnTo>
                  <a:lnTo>
                    <a:pt x="34" y="43"/>
                  </a:lnTo>
                  <a:lnTo>
                    <a:pt x="39" y="43"/>
                  </a:lnTo>
                  <a:lnTo>
                    <a:pt x="38" y="32"/>
                  </a:lnTo>
                  <a:lnTo>
                    <a:pt x="36" y="19"/>
                  </a:lnTo>
                  <a:lnTo>
                    <a:pt x="34" y="8"/>
                  </a:lnTo>
                  <a:lnTo>
                    <a:pt x="32" y="0"/>
                  </a:lnTo>
                  <a:lnTo>
                    <a:pt x="19" y="3"/>
                  </a:lnTo>
                  <a:lnTo>
                    <a:pt x="6" y="6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208">
              <a:extLst>
                <a:ext uri="{FF2B5EF4-FFF2-40B4-BE49-F238E27FC236}">
                  <a16:creationId xmlns="" xmlns:a16="http://schemas.microsoft.com/office/drawing/2014/main" id="{0F831D2D-54A7-2044-A246-12A0B8630463}"/>
                </a:ext>
              </a:extLst>
            </p:cNvPr>
            <p:cNvSpPr>
              <a:spLocks/>
            </p:cNvSpPr>
            <p:nvPr>
              <p:custDataLst>
                <p:tags r:id="rId135"/>
              </p:custDataLst>
            </p:nvPr>
          </p:nvSpPr>
          <p:spPr bwMode="auto">
            <a:xfrm>
              <a:off x="2352675" y="5194300"/>
              <a:ext cx="26988" cy="58738"/>
            </a:xfrm>
            <a:custGeom>
              <a:avLst/>
              <a:gdLst>
                <a:gd name="T0" fmla="*/ 29 w 55"/>
                <a:gd name="T1" fmla="*/ 26 h 62"/>
                <a:gd name="T2" fmla="*/ 8 w 55"/>
                <a:gd name="T3" fmla="*/ 0 h 62"/>
                <a:gd name="T4" fmla="*/ 4 w 55"/>
                <a:gd name="T5" fmla="*/ 5 h 62"/>
                <a:gd name="T6" fmla="*/ 1 w 55"/>
                <a:gd name="T7" fmla="*/ 11 h 62"/>
                <a:gd name="T8" fmla="*/ 0 w 55"/>
                <a:gd name="T9" fmla="*/ 16 h 62"/>
                <a:gd name="T10" fmla="*/ 0 w 55"/>
                <a:gd name="T11" fmla="*/ 21 h 62"/>
                <a:gd name="T12" fmla="*/ 2 w 55"/>
                <a:gd name="T13" fmla="*/ 26 h 62"/>
                <a:gd name="T14" fmla="*/ 4 w 55"/>
                <a:gd name="T15" fmla="*/ 31 h 62"/>
                <a:gd name="T16" fmla="*/ 8 w 55"/>
                <a:gd name="T17" fmla="*/ 36 h 62"/>
                <a:gd name="T18" fmla="*/ 11 w 55"/>
                <a:gd name="T19" fmla="*/ 41 h 62"/>
                <a:gd name="T20" fmla="*/ 16 w 55"/>
                <a:gd name="T21" fmla="*/ 45 h 62"/>
                <a:gd name="T22" fmla="*/ 21 w 55"/>
                <a:gd name="T23" fmla="*/ 49 h 62"/>
                <a:gd name="T24" fmla="*/ 26 w 55"/>
                <a:gd name="T25" fmla="*/ 53 h 62"/>
                <a:gd name="T26" fmla="*/ 33 w 55"/>
                <a:gd name="T27" fmla="*/ 56 h 62"/>
                <a:gd name="T28" fmla="*/ 38 w 55"/>
                <a:gd name="T29" fmla="*/ 58 h 62"/>
                <a:gd name="T30" fmla="*/ 44 w 55"/>
                <a:gd name="T31" fmla="*/ 60 h 62"/>
                <a:gd name="T32" fmla="*/ 49 w 55"/>
                <a:gd name="T33" fmla="*/ 61 h 62"/>
                <a:gd name="T34" fmla="*/ 55 w 55"/>
                <a:gd name="T35" fmla="*/ 62 h 62"/>
                <a:gd name="T36" fmla="*/ 54 w 55"/>
                <a:gd name="T37" fmla="*/ 53 h 62"/>
                <a:gd name="T38" fmla="*/ 53 w 55"/>
                <a:gd name="T39" fmla="*/ 46 h 62"/>
                <a:gd name="T40" fmla="*/ 49 w 55"/>
                <a:gd name="T41" fmla="*/ 40 h 62"/>
                <a:gd name="T42" fmla="*/ 46 w 55"/>
                <a:gd name="T43" fmla="*/ 35 h 62"/>
                <a:gd name="T44" fmla="*/ 43 w 55"/>
                <a:gd name="T45" fmla="*/ 31 h 62"/>
                <a:gd name="T46" fmla="*/ 38 w 55"/>
                <a:gd name="T47" fmla="*/ 28 h 62"/>
                <a:gd name="T48" fmla="*/ 33 w 55"/>
                <a:gd name="T49" fmla="*/ 26 h 62"/>
                <a:gd name="T50" fmla="*/ 29 w 55"/>
                <a:gd name="T51" fmla="*/ 26 h 6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5" h="62">
                  <a:moveTo>
                    <a:pt x="29" y="26"/>
                  </a:moveTo>
                  <a:lnTo>
                    <a:pt x="8" y="0"/>
                  </a:lnTo>
                  <a:lnTo>
                    <a:pt x="4" y="5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8" y="36"/>
                  </a:lnTo>
                  <a:lnTo>
                    <a:pt x="11" y="41"/>
                  </a:lnTo>
                  <a:lnTo>
                    <a:pt x="16" y="45"/>
                  </a:lnTo>
                  <a:lnTo>
                    <a:pt x="21" y="49"/>
                  </a:lnTo>
                  <a:lnTo>
                    <a:pt x="26" y="53"/>
                  </a:lnTo>
                  <a:lnTo>
                    <a:pt x="33" y="56"/>
                  </a:lnTo>
                  <a:lnTo>
                    <a:pt x="38" y="58"/>
                  </a:lnTo>
                  <a:lnTo>
                    <a:pt x="44" y="60"/>
                  </a:lnTo>
                  <a:lnTo>
                    <a:pt x="49" y="61"/>
                  </a:lnTo>
                  <a:lnTo>
                    <a:pt x="55" y="62"/>
                  </a:lnTo>
                  <a:lnTo>
                    <a:pt x="54" y="53"/>
                  </a:lnTo>
                  <a:lnTo>
                    <a:pt x="53" y="46"/>
                  </a:lnTo>
                  <a:lnTo>
                    <a:pt x="49" y="40"/>
                  </a:lnTo>
                  <a:lnTo>
                    <a:pt x="46" y="35"/>
                  </a:lnTo>
                  <a:lnTo>
                    <a:pt x="43" y="31"/>
                  </a:lnTo>
                  <a:lnTo>
                    <a:pt x="38" y="28"/>
                  </a:lnTo>
                  <a:lnTo>
                    <a:pt x="33" y="26"/>
                  </a:lnTo>
                  <a:lnTo>
                    <a:pt x="29" y="2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209">
              <a:extLst>
                <a:ext uri="{FF2B5EF4-FFF2-40B4-BE49-F238E27FC236}">
                  <a16:creationId xmlns="" xmlns:a16="http://schemas.microsoft.com/office/drawing/2014/main" id="{A7B665AB-58E2-4E4F-B4F9-80F29B5D1469}"/>
                </a:ext>
              </a:extLst>
            </p:cNvPr>
            <p:cNvSpPr>
              <a:spLocks/>
            </p:cNvSpPr>
            <p:nvPr>
              <p:custDataLst>
                <p:tags r:id="rId136"/>
              </p:custDataLst>
            </p:nvPr>
          </p:nvSpPr>
          <p:spPr bwMode="auto">
            <a:xfrm>
              <a:off x="2382838" y="5227638"/>
              <a:ext cx="11112" cy="58737"/>
            </a:xfrm>
            <a:custGeom>
              <a:avLst/>
              <a:gdLst>
                <a:gd name="T0" fmla="*/ 33 w 35"/>
                <a:gd name="T1" fmla="*/ 13 h 43"/>
                <a:gd name="T2" fmla="*/ 7 w 35"/>
                <a:gd name="T3" fmla="*/ 0 h 43"/>
                <a:gd name="T4" fmla="*/ 4 w 35"/>
                <a:gd name="T5" fmla="*/ 8 h 43"/>
                <a:gd name="T6" fmla="*/ 0 w 35"/>
                <a:gd name="T7" fmla="*/ 19 h 43"/>
                <a:gd name="T8" fmla="*/ 2 w 35"/>
                <a:gd name="T9" fmla="*/ 28 h 43"/>
                <a:gd name="T10" fmla="*/ 5 w 35"/>
                <a:gd name="T11" fmla="*/ 36 h 43"/>
                <a:gd name="T12" fmla="*/ 6 w 35"/>
                <a:gd name="T13" fmla="*/ 39 h 43"/>
                <a:gd name="T14" fmla="*/ 8 w 35"/>
                <a:gd name="T15" fmla="*/ 41 h 43"/>
                <a:gd name="T16" fmla="*/ 11 w 35"/>
                <a:gd name="T17" fmla="*/ 43 h 43"/>
                <a:gd name="T18" fmla="*/ 14 w 35"/>
                <a:gd name="T19" fmla="*/ 43 h 43"/>
                <a:gd name="T20" fmla="*/ 18 w 35"/>
                <a:gd name="T21" fmla="*/ 43 h 43"/>
                <a:gd name="T22" fmla="*/ 22 w 35"/>
                <a:gd name="T23" fmla="*/ 42 h 43"/>
                <a:gd name="T24" fmla="*/ 26 w 35"/>
                <a:gd name="T25" fmla="*/ 41 h 43"/>
                <a:gd name="T26" fmla="*/ 28 w 35"/>
                <a:gd name="T27" fmla="*/ 39 h 43"/>
                <a:gd name="T28" fmla="*/ 31 w 35"/>
                <a:gd name="T29" fmla="*/ 35 h 43"/>
                <a:gd name="T30" fmla="*/ 33 w 35"/>
                <a:gd name="T31" fmla="*/ 30 h 43"/>
                <a:gd name="T32" fmla="*/ 35 w 35"/>
                <a:gd name="T33" fmla="*/ 20 h 43"/>
                <a:gd name="T34" fmla="*/ 33 w 35"/>
                <a:gd name="T35" fmla="*/ 13 h 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" h="43">
                  <a:moveTo>
                    <a:pt x="33" y="13"/>
                  </a:moveTo>
                  <a:lnTo>
                    <a:pt x="7" y="0"/>
                  </a:lnTo>
                  <a:lnTo>
                    <a:pt x="4" y="8"/>
                  </a:lnTo>
                  <a:lnTo>
                    <a:pt x="0" y="19"/>
                  </a:lnTo>
                  <a:lnTo>
                    <a:pt x="2" y="28"/>
                  </a:lnTo>
                  <a:lnTo>
                    <a:pt x="5" y="36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1" y="43"/>
                  </a:lnTo>
                  <a:lnTo>
                    <a:pt x="14" y="43"/>
                  </a:lnTo>
                  <a:lnTo>
                    <a:pt x="18" y="43"/>
                  </a:lnTo>
                  <a:lnTo>
                    <a:pt x="22" y="42"/>
                  </a:lnTo>
                  <a:lnTo>
                    <a:pt x="26" y="41"/>
                  </a:lnTo>
                  <a:lnTo>
                    <a:pt x="28" y="39"/>
                  </a:lnTo>
                  <a:lnTo>
                    <a:pt x="31" y="35"/>
                  </a:lnTo>
                  <a:lnTo>
                    <a:pt x="33" y="30"/>
                  </a:lnTo>
                  <a:lnTo>
                    <a:pt x="35" y="20"/>
                  </a:lnTo>
                  <a:lnTo>
                    <a:pt x="33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210">
              <a:extLst>
                <a:ext uri="{FF2B5EF4-FFF2-40B4-BE49-F238E27FC236}">
                  <a16:creationId xmlns="" xmlns:a16="http://schemas.microsoft.com/office/drawing/2014/main" id="{26657DF2-EEE7-9A40-9527-26B9D83338B7}"/>
                </a:ext>
              </a:extLst>
            </p:cNvPr>
            <p:cNvSpPr>
              <a:spLocks/>
            </p:cNvSpPr>
            <p:nvPr>
              <p:custDataLst>
                <p:tags r:id="rId137"/>
              </p:custDataLst>
            </p:nvPr>
          </p:nvSpPr>
          <p:spPr bwMode="auto">
            <a:xfrm>
              <a:off x="2379663" y="5260975"/>
              <a:ext cx="20637" cy="55563"/>
            </a:xfrm>
            <a:custGeom>
              <a:avLst/>
              <a:gdLst>
                <a:gd name="T0" fmla="*/ 53 w 53"/>
                <a:gd name="T1" fmla="*/ 0 h 21"/>
                <a:gd name="T2" fmla="*/ 41 w 53"/>
                <a:gd name="T3" fmla="*/ 1 h 21"/>
                <a:gd name="T4" fmla="*/ 32 w 53"/>
                <a:gd name="T5" fmla="*/ 2 h 21"/>
                <a:gd name="T6" fmla="*/ 25 w 53"/>
                <a:gd name="T7" fmla="*/ 5 h 21"/>
                <a:gd name="T8" fmla="*/ 21 w 53"/>
                <a:gd name="T9" fmla="*/ 7 h 21"/>
                <a:gd name="T10" fmla="*/ 17 w 53"/>
                <a:gd name="T11" fmla="*/ 10 h 21"/>
                <a:gd name="T12" fmla="*/ 13 w 53"/>
                <a:gd name="T13" fmla="*/ 13 h 21"/>
                <a:gd name="T14" fmla="*/ 8 w 53"/>
                <a:gd name="T15" fmla="*/ 16 h 21"/>
                <a:gd name="T16" fmla="*/ 0 w 53"/>
                <a:gd name="T17" fmla="*/ 18 h 21"/>
                <a:gd name="T18" fmla="*/ 5 w 53"/>
                <a:gd name="T19" fmla="*/ 20 h 21"/>
                <a:gd name="T20" fmla="*/ 11 w 53"/>
                <a:gd name="T21" fmla="*/ 21 h 21"/>
                <a:gd name="T22" fmla="*/ 17 w 53"/>
                <a:gd name="T23" fmla="*/ 21 h 21"/>
                <a:gd name="T24" fmla="*/ 24 w 53"/>
                <a:gd name="T25" fmla="*/ 21 h 21"/>
                <a:gd name="T26" fmla="*/ 38 w 53"/>
                <a:gd name="T27" fmla="*/ 19 h 21"/>
                <a:gd name="T28" fmla="*/ 53 w 53"/>
                <a:gd name="T29" fmla="*/ 18 h 21"/>
                <a:gd name="T30" fmla="*/ 53 w 53"/>
                <a:gd name="T31" fmla="*/ 0 h 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3" h="21">
                  <a:moveTo>
                    <a:pt x="53" y="0"/>
                  </a:moveTo>
                  <a:lnTo>
                    <a:pt x="41" y="1"/>
                  </a:lnTo>
                  <a:lnTo>
                    <a:pt x="32" y="2"/>
                  </a:lnTo>
                  <a:lnTo>
                    <a:pt x="25" y="5"/>
                  </a:lnTo>
                  <a:lnTo>
                    <a:pt x="21" y="7"/>
                  </a:lnTo>
                  <a:lnTo>
                    <a:pt x="17" y="10"/>
                  </a:lnTo>
                  <a:lnTo>
                    <a:pt x="13" y="13"/>
                  </a:lnTo>
                  <a:lnTo>
                    <a:pt x="8" y="16"/>
                  </a:lnTo>
                  <a:lnTo>
                    <a:pt x="0" y="18"/>
                  </a:lnTo>
                  <a:lnTo>
                    <a:pt x="5" y="20"/>
                  </a:lnTo>
                  <a:lnTo>
                    <a:pt x="11" y="21"/>
                  </a:lnTo>
                  <a:lnTo>
                    <a:pt x="17" y="21"/>
                  </a:lnTo>
                  <a:lnTo>
                    <a:pt x="24" y="21"/>
                  </a:lnTo>
                  <a:lnTo>
                    <a:pt x="38" y="19"/>
                  </a:lnTo>
                  <a:lnTo>
                    <a:pt x="53" y="18"/>
                  </a:lnTo>
                  <a:lnTo>
                    <a:pt x="5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211">
              <a:extLst>
                <a:ext uri="{FF2B5EF4-FFF2-40B4-BE49-F238E27FC236}">
                  <a16:creationId xmlns="" xmlns:a16="http://schemas.microsoft.com/office/drawing/2014/main" id="{BF26FBFC-1E74-944D-8955-14D50A0F0B99}"/>
                </a:ext>
              </a:extLst>
            </p:cNvPr>
            <p:cNvSpPr>
              <a:spLocks/>
            </p:cNvSpPr>
            <p:nvPr>
              <p:custDataLst>
                <p:tags r:id="rId138"/>
              </p:custDataLst>
            </p:nvPr>
          </p:nvSpPr>
          <p:spPr bwMode="auto">
            <a:xfrm>
              <a:off x="2403475" y="5275263"/>
              <a:ext cx="17463" cy="57150"/>
            </a:xfrm>
            <a:custGeom>
              <a:avLst/>
              <a:gdLst>
                <a:gd name="T0" fmla="*/ 22 w 43"/>
                <a:gd name="T1" fmla="*/ 0 h 38"/>
                <a:gd name="T2" fmla="*/ 12 w 43"/>
                <a:gd name="T3" fmla="*/ 0 h 38"/>
                <a:gd name="T4" fmla="*/ 2 w 43"/>
                <a:gd name="T5" fmla="*/ 0 h 38"/>
                <a:gd name="T6" fmla="*/ 1 w 43"/>
                <a:gd name="T7" fmla="*/ 0 h 38"/>
                <a:gd name="T8" fmla="*/ 0 w 43"/>
                <a:gd name="T9" fmla="*/ 1 h 38"/>
                <a:gd name="T10" fmla="*/ 0 w 43"/>
                <a:gd name="T11" fmla="*/ 3 h 38"/>
                <a:gd name="T12" fmla="*/ 0 w 43"/>
                <a:gd name="T13" fmla="*/ 6 h 38"/>
                <a:gd name="T14" fmla="*/ 1 w 43"/>
                <a:gd name="T15" fmla="*/ 10 h 38"/>
                <a:gd name="T16" fmla="*/ 2 w 43"/>
                <a:gd name="T17" fmla="*/ 12 h 38"/>
                <a:gd name="T18" fmla="*/ 3 w 43"/>
                <a:gd name="T19" fmla="*/ 18 h 38"/>
                <a:gd name="T20" fmla="*/ 5 w 43"/>
                <a:gd name="T21" fmla="*/ 25 h 38"/>
                <a:gd name="T22" fmla="*/ 10 w 43"/>
                <a:gd name="T23" fmla="*/ 30 h 38"/>
                <a:gd name="T24" fmla="*/ 15 w 43"/>
                <a:gd name="T25" fmla="*/ 34 h 38"/>
                <a:gd name="T26" fmla="*/ 21 w 43"/>
                <a:gd name="T27" fmla="*/ 37 h 38"/>
                <a:gd name="T28" fmla="*/ 27 w 43"/>
                <a:gd name="T29" fmla="*/ 38 h 38"/>
                <a:gd name="T30" fmla="*/ 35 w 43"/>
                <a:gd name="T31" fmla="*/ 38 h 38"/>
                <a:gd name="T32" fmla="*/ 43 w 43"/>
                <a:gd name="T33" fmla="*/ 37 h 38"/>
                <a:gd name="T34" fmla="*/ 40 w 43"/>
                <a:gd name="T35" fmla="*/ 29 h 38"/>
                <a:gd name="T36" fmla="*/ 36 w 43"/>
                <a:gd name="T37" fmla="*/ 23 h 38"/>
                <a:gd name="T38" fmla="*/ 33 w 43"/>
                <a:gd name="T39" fmla="*/ 17 h 38"/>
                <a:gd name="T40" fmla="*/ 30 w 43"/>
                <a:gd name="T41" fmla="*/ 13 h 38"/>
                <a:gd name="T42" fmla="*/ 27 w 43"/>
                <a:gd name="T43" fmla="*/ 10 h 38"/>
                <a:gd name="T44" fmla="*/ 24 w 43"/>
                <a:gd name="T45" fmla="*/ 7 h 38"/>
                <a:gd name="T46" fmla="*/ 23 w 43"/>
                <a:gd name="T47" fmla="*/ 4 h 38"/>
                <a:gd name="T48" fmla="*/ 22 w 43"/>
                <a:gd name="T49" fmla="*/ 0 h 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3" h="38">
                  <a:moveTo>
                    <a:pt x="22" y="0"/>
                  </a:moveTo>
                  <a:lnTo>
                    <a:pt x="1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3" y="18"/>
                  </a:lnTo>
                  <a:lnTo>
                    <a:pt x="5" y="25"/>
                  </a:lnTo>
                  <a:lnTo>
                    <a:pt x="10" y="30"/>
                  </a:lnTo>
                  <a:lnTo>
                    <a:pt x="15" y="34"/>
                  </a:lnTo>
                  <a:lnTo>
                    <a:pt x="21" y="37"/>
                  </a:lnTo>
                  <a:lnTo>
                    <a:pt x="27" y="38"/>
                  </a:lnTo>
                  <a:lnTo>
                    <a:pt x="35" y="38"/>
                  </a:lnTo>
                  <a:lnTo>
                    <a:pt x="43" y="37"/>
                  </a:lnTo>
                  <a:lnTo>
                    <a:pt x="40" y="29"/>
                  </a:lnTo>
                  <a:lnTo>
                    <a:pt x="36" y="23"/>
                  </a:lnTo>
                  <a:lnTo>
                    <a:pt x="33" y="17"/>
                  </a:lnTo>
                  <a:lnTo>
                    <a:pt x="30" y="13"/>
                  </a:lnTo>
                  <a:lnTo>
                    <a:pt x="27" y="10"/>
                  </a:lnTo>
                  <a:lnTo>
                    <a:pt x="24" y="7"/>
                  </a:lnTo>
                  <a:lnTo>
                    <a:pt x="23" y="4"/>
                  </a:lnTo>
                  <a:lnTo>
                    <a:pt x="22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212">
              <a:extLst>
                <a:ext uri="{FF2B5EF4-FFF2-40B4-BE49-F238E27FC236}">
                  <a16:creationId xmlns="" xmlns:a16="http://schemas.microsoft.com/office/drawing/2014/main" id="{C615C58D-86FB-0746-90B8-6236C5B36136}"/>
                </a:ext>
              </a:extLst>
            </p:cNvPr>
            <p:cNvSpPr>
              <a:spLocks/>
            </p:cNvSpPr>
            <p:nvPr>
              <p:custDataLst>
                <p:tags r:id="rId139"/>
              </p:custDataLst>
            </p:nvPr>
          </p:nvSpPr>
          <p:spPr bwMode="auto">
            <a:xfrm>
              <a:off x="2405063" y="5303838"/>
              <a:ext cx="6350" cy="57150"/>
            </a:xfrm>
            <a:custGeom>
              <a:avLst/>
              <a:gdLst>
                <a:gd name="T0" fmla="*/ 0 w 20"/>
                <a:gd name="T1" fmla="*/ 0 h 5"/>
                <a:gd name="T2" fmla="*/ 1 w 20"/>
                <a:gd name="T3" fmla="*/ 2 h 5"/>
                <a:gd name="T4" fmla="*/ 2 w 20"/>
                <a:gd name="T5" fmla="*/ 3 h 5"/>
                <a:gd name="T6" fmla="*/ 4 w 20"/>
                <a:gd name="T7" fmla="*/ 4 h 5"/>
                <a:gd name="T8" fmla="*/ 7 w 20"/>
                <a:gd name="T9" fmla="*/ 5 h 5"/>
                <a:gd name="T10" fmla="*/ 11 w 20"/>
                <a:gd name="T11" fmla="*/ 4 h 5"/>
                <a:gd name="T12" fmla="*/ 14 w 20"/>
                <a:gd name="T13" fmla="*/ 3 h 5"/>
                <a:gd name="T14" fmla="*/ 17 w 20"/>
                <a:gd name="T15" fmla="*/ 2 h 5"/>
                <a:gd name="T16" fmla="*/ 20 w 20"/>
                <a:gd name="T17" fmla="*/ 0 h 5"/>
                <a:gd name="T18" fmla="*/ 0 w 20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5">
                  <a:moveTo>
                    <a:pt x="0" y="0"/>
                  </a:moveTo>
                  <a:lnTo>
                    <a:pt x="1" y="2"/>
                  </a:lnTo>
                  <a:lnTo>
                    <a:pt x="2" y="3"/>
                  </a:lnTo>
                  <a:lnTo>
                    <a:pt x="4" y="4"/>
                  </a:lnTo>
                  <a:lnTo>
                    <a:pt x="7" y="5"/>
                  </a:lnTo>
                  <a:lnTo>
                    <a:pt x="11" y="4"/>
                  </a:lnTo>
                  <a:lnTo>
                    <a:pt x="14" y="3"/>
                  </a:lnTo>
                  <a:lnTo>
                    <a:pt x="17" y="2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213">
              <a:extLst>
                <a:ext uri="{FF2B5EF4-FFF2-40B4-BE49-F238E27FC236}">
                  <a16:creationId xmlns="" xmlns:a16="http://schemas.microsoft.com/office/drawing/2014/main" id="{96428B89-B394-7F46-9C8E-17D1B35AD45D}"/>
                </a:ext>
              </a:extLst>
            </p:cNvPr>
            <p:cNvSpPr>
              <a:spLocks/>
            </p:cNvSpPr>
            <p:nvPr>
              <p:custDataLst>
                <p:tags r:id="rId140"/>
              </p:custDataLst>
            </p:nvPr>
          </p:nvSpPr>
          <p:spPr bwMode="auto">
            <a:xfrm>
              <a:off x="2479675" y="5373688"/>
              <a:ext cx="34925" cy="57150"/>
            </a:xfrm>
            <a:custGeom>
              <a:avLst/>
              <a:gdLst>
                <a:gd name="T0" fmla="*/ 40 w 73"/>
                <a:gd name="T1" fmla="*/ 0 h 22"/>
                <a:gd name="T2" fmla="*/ 32 w 73"/>
                <a:gd name="T3" fmla="*/ 1 h 22"/>
                <a:gd name="T4" fmla="*/ 26 w 73"/>
                <a:gd name="T5" fmla="*/ 2 h 22"/>
                <a:gd name="T6" fmla="*/ 20 w 73"/>
                <a:gd name="T7" fmla="*/ 5 h 22"/>
                <a:gd name="T8" fmla="*/ 15 w 73"/>
                <a:gd name="T9" fmla="*/ 8 h 22"/>
                <a:gd name="T10" fmla="*/ 6 w 73"/>
                <a:gd name="T11" fmla="*/ 14 h 22"/>
                <a:gd name="T12" fmla="*/ 0 w 73"/>
                <a:gd name="T13" fmla="*/ 19 h 22"/>
                <a:gd name="T14" fmla="*/ 20 w 73"/>
                <a:gd name="T15" fmla="*/ 20 h 22"/>
                <a:gd name="T16" fmla="*/ 39 w 73"/>
                <a:gd name="T17" fmla="*/ 22 h 22"/>
                <a:gd name="T18" fmla="*/ 49 w 73"/>
                <a:gd name="T19" fmla="*/ 22 h 22"/>
                <a:gd name="T20" fmla="*/ 57 w 73"/>
                <a:gd name="T21" fmla="*/ 22 h 22"/>
                <a:gd name="T22" fmla="*/ 65 w 73"/>
                <a:gd name="T23" fmla="*/ 21 h 22"/>
                <a:gd name="T24" fmla="*/ 73 w 73"/>
                <a:gd name="T25" fmla="*/ 19 h 22"/>
                <a:gd name="T26" fmla="*/ 64 w 73"/>
                <a:gd name="T27" fmla="*/ 14 h 22"/>
                <a:gd name="T28" fmla="*/ 56 w 73"/>
                <a:gd name="T29" fmla="*/ 8 h 22"/>
                <a:gd name="T30" fmla="*/ 53 w 73"/>
                <a:gd name="T31" fmla="*/ 5 h 22"/>
                <a:gd name="T32" fmla="*/ 49 w 73"/>
                <a:gd name="T33" fmla="*/ 2 h 22"/>
                <a:gd name="T34" fmla="*/ 44 w 73"/>
                <a:gd name="T35" fmla="*/ 1 h 22"/>
                <a:gd name="T36" fmla="*/ 40 w 73"/>
                <a:gd name="T37" fmla="*/ 0 h 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3" h="22">
                  <a:moveTo>
                    <a:pt x="40" y="0"/>
                  </a:moveTo>
                  <a:lnTo>
                    <a:pt x="32" y="1"/>
                  </a:lnTo>
                  <a:lnTo>
                    <a:pt x="26" y="2"/>
                  </a:lnTo>
                  <a:lnTo>
                    <a:pt x="20" y="5"/>
                  </a:lnTo>
                  <a:lnTo>
                    <a:pt x="15" y="8"/>
                  </a:lnTo>
                  <a:lnTo>
                    <a:pt x="6" y="14"/>
                  </a:lnTo>
                  <a:lnTo>
                    <a:pt x="0" y="19"/>
                  </a:lnTo>
                  <a:lnTo>
                    <a:pt x="20" y="20"/>
                  </a:lnTo>
                  <a:lnTo>
                    <a:pt x="39" y="22"/>
                  </a:lnTo>
                  <a:lnTo>
                    <a:pt x="49" y="22"/>
                  </a:lnTo>
                  <a:lnTo>
                    <a:pt x="57" y="22"/>
                  </a:lnTo>
                  <a:lnTo>
                    <a:pt x="65" y="21"/>
                  </a:lnTo>
                  <a:lnTo>
                    <a:pt x="73" y="19"/>
                  </a:lnTo>
                  <a:lnTo>
                    <a:pt x="64" y="14"/>
                  </a:lnTo>
                  <a:lnTo>
                    <a:pt x="56" y="8"/>
                  </a:lnTo>
                  <a:lnTo>
                    <a:pt x="53" y="5"/>
                  </a:lnTo>
                  <a:lnTo>
                    <a:pt x="49" y="2"/>
                  </a:lnTo>
                  <a:lnTo>
                    <a:pt x="44" y="1"/>
                  </a:lnTo>
                  <a:lnTo>
                    <a:pt x="4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214">
              <a:extLst>
                <a:ext uri="{FF2B5EF4-FFF2-40B4-BE49-F238E27FC236}">
                  <a16:creationId xmlns="" xmlns:a16="http://schemas.microsoft.com/office/drawing/2014/main" id="{3787C825-200D-D24F-9903-E43045D2F9CE}"/>
                </a:ext>
              </a:extLst>
            </p:cNvPr>
            <p:cNvSpPr>
              <a:spLocks/>
            </p:cNvSpPr>
            <p:nvPr>
              <p:custDataLst>
                <p:tags r:id="rId141"/>
              </p:custDataLst>
            </p:nvPr>
          </p:nvSpPr>
          <p:spPr bwMode="auto">
            <a:xfrm>
              <a:off x="2517775" y="5314950"/>
              <a:ext cx="123825" cy="100013"/>
            </a:xfrm>
            <a:custGeom>
              <a:avLst/>
              <a:gdLst>
                <a:gd name="T0" fmla="*/ 235 w 281"/>
                <a:gd name="T1" fmla="*/ 168 h 193"/>
                <a:gd name="T2" fmla="*/ 188 w 281"/>
                <a:gd name="T3" fmla="*/ 171 h 193"/>
                <a:gd name="T4" fmla="*/ 168 w 281"/>
                <a:gd name="T5" fmla="*/ 168 h 193"/>
                <a:gd name="T6" fmla="*/ 155 w 281"/>
                <a:gd name="T7" fmla="*/ 164 h 193"/>
                <a:gd name="T8" fmla="*/ 130 w 281"/>
                <a:gd name="T9" fmla="*/ 135 h 193"/>
                <a:gd name="T10" fmla="*/ 104 w 281"/>
                <a:gd name="T11" fmla="*/ 94 h 193"/>
                <a:gd name="T12" fmla="*/ 94 w 281"/>
                <a:gd name="T13" fmla="*/ 74 h 193"/>
                <a:gd name="T14" fmla="*/ 87 w 281"/>
                <a:gd name="T15" fmla="*/ 51 h 193"/>
                <a:gd name="T16" fmla="*/ 83 w 281"/>
                <a:gd name="T17" fmla="*/ 27 h 193"/>
                <a:gd name="T18" fmla="*/ 43 w 281"/>
                <a:gd name="T19" fmla="*/ 0 h 193"/>
                <a:gd name="T20" fmla="*/ 28 w 281"/>
                <a:gd name="T21" fmla="*/ 52 h 193"/>
                <a:gd name="T22" fmla="*/ 18 w 281"/>
                <a:gd name="T23" fmla="*/ 61 h 193"/>
                <a:gd name="T24" fmla="*/ 6 w 281"/>
                <a:gd name="T25" fmla="*/ 69 h 193"/>
                <a:gd name="T26" fmla="*/ 0 w 281"/>
                <a:gd name="T27" fmla="*/ 73 h 193"/>
                <a:gd name="T28" fmla="*/ 1 w 281"/>
                <a:gd name="T29" fmla="*/ 75 h 193"/>
                <a:gd name="T30" fmla="*/ 9 w 281"/>
                <a:gd name="T31" fmla="*/ 81 h 193"/>
                <a:gd name="T32" fmla="*/ 37 w 281"/>
                <a:gd name="T33" fmla="*/ 111 h 193"/>
                <a:gd name="T34" fmla="*/ 45 w 281"/>
                <a:gd name="T35" fmla="*/ 122 h 193"/>
                <a:gd name="T36" fmla="*/ 53 w 281"/>
                <a:gd name="T37" fmla="*/ 129 h 193"/>
                <a:gd name="T38" fmla="*/ 62 w 281"/>
                <a:gd name="T39" fmla="*/ 134 h 193"/>
                <a:gd name="T40" fmla="*/ 71 w 281"/>
                <a:gd name="T41" fmla="*/ 136 h 193"/>
                <a:gd name="T42" fmla="*/ 76 w 281"/>
                <a:gd name="T43" fmla="*/ 141 h 193"/>
                <a:gd name="T44" fmla="*/ 79 w 281"/>
                <a:gd name="T45" fmla="*/ 148 h 193"/>
                <a:gd name="T46" fmla="*/ 86 w 281"/>
                <a:gd name="T47" fmla="*/ 153 h 193"/>
                <a:gd name="T48" fmla="*/ 99 w 281"/>
                <a:gd name="T49" fmla="*/ 154 h 193"/>
                <a:gd name="T50" fmla="*/ 106 w 281"/>
                <a:gd name="T51" fmla="*/ 157 h 193"/>
                <a:gd name="T52" fmla="*/ 109 w 281"/>
                <a:gd name="T53" fmla="*/ 163 h 193"/>
                <a:gd name="T54" fmla="*/ 109 w 281"/>
                <a:gd name="T55" fmla="*/ 179 h 193"/>
                <a:gd name="T56" fmla="*/ 111 w 281"/>
                <a:gd name="T57" fmla="*/ 189 h 193"/>
                <a:gd name="T58" fmla="*/ 115 w 281"/>
                <a:gd name="T59" fmla="*/ 193 h 193"/>
                <a:gd name="T60" fmla="*/ 129 w 281"/>
                <a:gd name="T61" fmla="*/ 193 h 193"/>
                <a:gd name="T62" fmla="*/ 164 w 281"/>
                <a:gd name="T63" fmla="*/ 191 h 193"/>
                <a:gd name="T64" fmla="*/ 180 w 281"/>
                <a:gd name="T65" fmla="*/ 189 h 193"/>
                <a:gd name="T66" fmla="*/ 192 w 281"/>
                <a:gd name="T67" fmla="*/ 186 h 193"/>
                <a:gd name="T68" fmla="*/ 212 w 281"/>
                <a:gd name="T69" fmla="*/ 188 h 193"/>
                <a:gd name="T70" fmla="*/ 281 w 281"/>
                <a:gd name="T71" fmla="*/ 167 h 1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1" h="193">
                  <a:moveTo>
                    <a:pt x="275" y="167"/>
                  </a:moveTo>
                  <a:lnTo>
                    <a:pt x="235" y="168"/>
                  </a:lnTo>
                  <a:lnTo>
                    <a:pt x="202" y="171"/>
                  </a:lnTo>
                  <a:lnTo>
                    <a:pt x="188" y="171"/>
                  </a:lnTo>
                  <a:lnTo>
                    <a:pt x="175" y="169"/>
                  </a:lnTo>
                  <a:lnTo>
                    <a:pt x="168" y="168"/>
                  </a:lnTo>
                  <a:lnTo>
                    <a:pt x="162" y="166"/>
                  </a:lnTo>
                  <a:lnTo>
                    <a:pt x="155" y="164"/>
                  </a:lnTo>
                  <a:lnTo>
                    <a:pt x="149" y="161"/>
                  </a:lnTo>
                  <a:lnTo>
                    <a:pt x="130" y="135"/>
                  </a:lnTo>
                  <a:lnTo>
                    <a:pt x="108" y="103"/>
                  </a:lnTo>
                  <a:lnTo>
                    <a:pt x="104" y="94"/>
                  </a:lnTo>
                  <a:lnTo>
                    <a:pt x="98" y="84"/>
                  </a:lnTo>
                  <a:lnTo>
                    <a:pt x="94" y="74"/>
                  </a:lnTo>
                  <a:lnTo>
                    <a:pt x="90" y="63"/>
                  </a:lnTo>
                  <a:lnTo>
                    <a:pt x="87" y="51"/>
                  </a:lnTo>
                  <a:lnTo>
                    <a:pt x="85" y="39"/>
                  </a:lnTo>
                  <a:lnTo>
                    <a:pt x="83" y="27"/>
                  </a:lnTo>
                  <a:lnTo>
                    <a:pt x="83" y="13"/>
                  </a:lnTo>
                  <a:lnTo>
                    <a:pt x="43" y="0"/>
                  </a:lnTo>
                  <a:lnTo>
                    <a:pt x="30" y="50"/>
                  </a:lnTo>
                  <a:lnTo>
                    <a:pt x="28" y="52"/>
                  </a:lnTo>
                  <a:lnTo>
                    <a:pt x="23" y="56"/>
                  </a:lnTo>
                  <a:lnTo>
                    <a:pt x="18" y="61"/>
                  </a:lnTo>
                  <a:lnTo>
                    <a:pt x="11" y="65"/>
                  </a:lnTo>
                  <a:lnTo>
                    <a:pt x="6" y="69"/>
                  </a:lnTo>
                  <a:lnTo>
                    <a:pt x="1" y="72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1" y="75"/>
                  </a:lnTo>
                  <a:lnTo>
                    <a:pt x="3" y="75"/>
                  </a:lnTo>
                  <a:lnTo>
                    <a:pt x="9" y="81"/>
                  </a:lnTo>
                  <a:lnTo>
                    <a:pt x="23" y="96"/>
                  </a:lnTo>
                  <a:lnTo>
                    <a:pt x="37" y="111"/>
                  </a:lnTo>
                  <a:lnTo>
                    <a:pt x="43" y="118"/>
                  </a:lnTo>
                  <a:lnTo>
                    <a:pt x="45" y="122"/>
                  </a:lnTo>
                  <a:lnTo>
                    <a:pt x="49" y="126"/>
                  </a:lnTo>
                  <a:lnTo>
                    <a:pt x="53" y="129"/>
                  </a:lnTo>
                  <a:lnTo>
                    <a:pt x="57" y="132"/>
                  </a:lnTo>
                  <a:lnTo>
                    <a:pt x="62" y="134"/>
                  </a:lnTo>
                  <a:lnTo>
                    <a:pt x="66" y="135"/>
                  </a:lnTo>
                  <a:lnTo>
                    <a:pt x="71" y="136"/>
                  </a:lnTo>
                  <a:lnTo>
                    <a:pt x="76" y="136"/>
                  </a:lnTo>
                  <a:lnTo>
                    <a:pt x="76" y="141"/>
                  </a:lnTo>
                  <a:lnTo>
                    <a:pt x="77" y="145"/>
                  </a:lnTo>
                  <a:lnTo>
                    <a:pt x="79" y="148"/>
                  </a:lnTo>
                  <a:lnTo>
                    <a:pt x="82" y="150"/>
                  </a:lnTo>
                  <a:lnTo>
                    <a:pt x="86" y="153"/>
                  </a:lnTo>
                  <a:lnTo>
                    <a:pt x="93" y="154"/>
                  </a:lnTo>
                  <a:lnTo>
                    <a:pt x="99" y="154"/>
                  </a:lnTo>
                  <a:lnTo>
                    <a:pt x="104" y="156"/>
                  </a:lnTo>
                  <a:lnTo>
                    <a:pt x="106" y="157"/>
                  </a:lnTo>
                  <a:lnTo>
                    <a:pt x="108" y="160"/>
                  </a:lnTo>
                  <a:lnTo>
                    <a:pt x="109" y="163"/>
                  </a:lnTo>
                  <a:lnTo>
                    <a:pt x="109" y="167"/>
                  </a:lnTo>
                  <a:lnTo>
                    <a:pt x="109" y="179"/>
                  </a:lnTo>
                  <a:lnTo>
                    <a:pt x="111" y="187"/>
                  </a:lnTo>
                  <a:lnTo>
                    <a:pt x="111" y="189"/>
                  </a:lnTo>
                  <a:lnTo>
                    <a:pt x="113" y="191"/>
                  </a:lnTo>
                  <a:lnTo>
                    <a:pt x="115" y="193"/>
                  </a:lnTo>
                  <a:lnTo>
                    <a:pt x="117" y="193"/>
                  </a:lnTo>
                  <a:lnTo>
                    <a:pt x="129" y="193"/>
                  </a:lnTo>
                  <a:lnTo>
                    <a:pt x="149" y="192"/>
                  </a:lnTo>
                  <a:lnTo>
                    <a:pt x="164" y="191"/>
                  </a:lnTo>
                  <a:lnTo>
                    <a:pt x="174" y="190"/>
                  </a:lnTo>
                  <a:lnTo>
                    <a:pt x="180" y="189"/>
                  </a:lnTo>
                  <a:lnTo>
                    <a:pt x="186" y="187"/>
                  </a:lnTo>
                  <a:lnTo>
                    <a:pt x="192" y="186"/>
                  </a:lnTo>
                  <a:lnTo>
                    <a:pt x="200" y="187"/>
                  </a:lnTo>
                  <a:lnTo>
                    <a:pt x="212" y="188"/>
                  </a:lnTo>
                  <a:lnTo>
                    <a:pt x="229" y="192"/>
                  </a:lnTo>
                  <a:lnTo>
                    <a:pt x="281" y="167"/>
                  </a:lnTo>
                  <a:lnTo>
                    <a:pt x="275" y="16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215">
              <a:extLst>
                <a:ext uri="{FF2B5EF4-FFF2-40B4-BE49-F238E27FC236}">
                  <a16:creationId xmlns="" xmlns:a16="http://schemas.microsoft.com/office/drawing/2014/main" id="{E3BA8E64-8E44-544F-92C5-408AD1D4FAEA}"/>
                </a:ext>
              </a:extLst>
            </p:cNvPr>
            <p:cNvSpPr>
              <a:spLocks/>
            </p:cNvSpPr>
            <p:nvPr>
              <p:custDataLst>
                <p:tags r:id="rId142"/>
              </p:custDataLst>
            </p:nvPr>
          </p:nvSpPr>
          <p:spPr bwMode="auto">
            <a:xfrm>
              <a:off x="2070100" y="3081338"/>
              <a:ext cx="52388" cy="58737"/>
            </a:xfrm>
            <a:custGeom>
              <a:avLst/>
              <a:gdLst>
                <a:gd name="T0" fmla="*/ 0 w 120"/>
                <a:gd name="T1" fmla="*/ 18 h 56"/>
                <a:gd name="T2" fmla="*/ 4 w 120"/>
                <a:gd name="T3" fmla="*/ 26 h 56"/>
                <a:gd name="T4" fmla="*/ 10 w 120"/>
                <a:gd name="T5" fmla="*/ 33 h 56"/>
                <a:gd name="T6" fmla="*/ 15 w 120"/>
                <a:gd name="T7" fmla="*/ 37 h 56"/>
                <a:gd name="T8" fmla="*/ 21 w 120"/>
                <a:gd name="T9" fmla="*/ 41 h 56"/>
                <a:gd name="T10" fmla="*/ 27 w 120"/>
                <a:gd name="T11" fmla="*/ 44 h 56"/>
                <a:gd name="T12" fmla="*/ 35 w 120"/>
                <a:gd name="T13" fmla="*/ 46 h 56"/>
                <a:gd name="T14" fmla="*/ 43 w 120"/>
                <a:gd name="T15" fmla="*/ 48 h 56"/>
                <a:gd name="T16" fmla="*/ 51 w 120"/>
                <a:gd name="T17" fmla="*/ 49 h 56"/>
                <a:gd name="T18" fmla="*/ 67 w 120"/>
                <a:gd name="T19" fmla="*/ 50 h 56"/>
                <a:gd name="T20" fmla="*/ 85 w 120"/>
                <a:gd name="T21" fmla="*/ 51 h 56"/>
                <a:gd name="T22" fmla="*/ 102 w 120"/>
                <a:gd name="T23" fmla="*/ 52 h 56"/>
                <a:gd name="T24" fmla="*/ 120 w 120"/>
                <a:gd name="T25" fmla="*/ 56 h 56"/>
                <a:gd name="T26" fmla="*/ 120 w 120"/>
                <a:gd name="T27" fmla="*/ 37 h 56"/>
                <a:gd name="T28" fmla="*/ 111 w 120"/>
                <a:gd name="T29" fmla="*/ 34 h 56"/>
                <a:gd name="T30" fmla="*/ 102 w 120"/>
                <a:gd name="T31" fmla="*/ 30 h 56"/>
                <a:gd name="T32" fmla="*/ 94 w 120"/>
                <a:gd name="T33" fmla="*/ 24 h 56"/>
                <a:gd name="T34" fmla="*/ 88 w 120"/>
                <a:gd name="T35" fmla="*/ 18 h 56"/>
                <a:gd name="T36" fmla="*/ 81 w 120"/>
                <a:gd name="T37" fmla="*/ 13 h 56"/>
                <a:gd name="T38" fmla="*/ 75 w 120"/>
                <a:gd name="T39" fmla="*/ 7 h 56"/>
                <a:gd name="T40" fmla="*/ 67 w 120"/>
                <a:gd name="T41" fmla="*/ 3 h 56"/>
                <a:gd name="T42" fmla="*/ 60 w 120"/>
                <a:gd name="T43" fmla="*/ 0 h 56"/>
                <a:gd name="T44" fmla="*/ 55 w 120"/>
                <a:gd name="T45" fmla="*/ 1 h 56"/>
                <a:gd name="T46" fmla="*/ 48 w 120"/>
                <a:gd name="T47" fmla="*/ 3 h 56"/>
                <a:gd name="T48" fmla="*/ 41 w 120"/>
                <a:gd name="T49" fmla="*/ 6 h 56"/>
                <a:gd name="T50" fmla="*/ 33 w 120"/>
                <a:gd name="T51" fmla="*/ 9 h 56"/>
                <a:gd name="T52" fmla="*/ 24 w 120"/>
                <a:gd name="T53" fmla="*/ 13 h 56"/>
                <a:gd name="T54" fmla="*/ 16 w 120"/>
                <a:gd name="T55" fmla="*/ 15 h 56"/>
                <a:gd name="T56" fmla="*/ 8 w 120"/>
                <a:gd name="T57" fmla="*/ 18 h 56"/>
                <a:gd name="T58" fmla="*/ 0 w 120"/>
                <a:gd name="T59" fmla="*/ 18 h 5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0" h="56">
                  <a:moveTo>
                    <a:pt x="0" y="18"/>
                  </a:moveTo>
                  <a:lnTo>
                    <a:pt x="4" y="26"/>
                  </a:lnTo>
                  <a:lnTo>
                    <a:pt x="10" y="33"/>
                  </a:lnTo>
                  <a:lnTo>
                    <a:pt x="15" y="37"/>
                  </a:lnTo>
                  <a:lnTo>
                    <a:pt x="21" y="41"/>
                  </a:lnTo>
                  <a:lnTo>
                    <a:pt x="27" y="44"/>
                  </a:lnTo>
                  <a:lnTo>
                    <a:pt x="35" y="46"/>
                  </a:lnTo>
                  <a:lnTo>
                    <a:pt x="43" y="48"/>
                  </a:lnTo>
                  <a:lnTo>
                    <a:pt x="51" y="49"/>
                  </a:lnTo>
                  <a:lnTo>
                    <a:pt x="67" y="50"/>
                  </a:lnTo>
                  <a:lnTo>
                    <a:pt x="85" y="51"/>
                  </a:lnTo>
                  <a:lnTo>
                    <a:pt x="102" y="52"/>
                  </a:lnTo>
                  <a:lnTo>
                    <a:pt x="120" y="56"/>
                  </a:lnTo>
                  <a:lnTo>
                    <a:pt x="120" y="37"/>
                  </a:lnTo>
                  <a:lnTo>
                    <a:pt x="111" y="34"/>
                  </a:lnTo>
                  <a:lnTo>
                    <a:pt x="102" y="30"/>
                  </a:lnTo>
                  <a:lnTo>
                    <a:pt x="94" y="24"/>
                  </a:lnTo>
                  <a:lnTo>
                    <a:pt x="88" y="18"/>
                  </a:lnTo>
                  <a:lnTo>
                    <a:pt x="81" y="13"/>
                  </a:lnTo>
                  <a:lnTo>
                    <a:pt x="75" y="7"/>
                  </a:lnTo>
                  <a:lnTo>
                    <a:pt x="67" y="3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48" y="3"/>
                  </a:lnTo>
                  <a:lnTo>
                    <a:pt x="41" y="6"/>
                  </a:lnTo>
                  <a:lnTo>
                    <a:pt x="33" y="9"/>
                  </a:lnTo>
                  <a:lnTo>
                    <a:pt x="24" y="13"/>
                  </a:lnTo>
                  <a:lnTo>
                    <a:pt x="16" y="15"/>
                  </a:lnTo>
                  <a:lnTo>
                    <a:pt x="8" y="18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216">
              <a:extLst>
                <a:ext uri="{FF2B5EF4-FFF2-40B4-BE49-F238E27FC236}">
                  <a16:creationId xmlns="" xmlns:a16="http://schemas.microsoft.com/office/drawing/2014/main" id="{19CAB430-E696-4348-8813-1C4A309E19A4}"/>
                </a:ext>
              </a:extLst>
            </p:cNvPr>
            <p:cNvSpPr>
              <a:spLocks/>
            </p:cNvSpPr>
            <p:nvPr>
              <p:custDataLst>
                <p:tags r:id="rId143"/>
              </p:custDataLst>
            </p:nvPr>
          </p:nvSpPr>
          <p:spPr bwMode="auto">
            <a:xfrm>
              <a:off x="1927225" y="2943225"/>
              <a:ext cx="250825" cy="109538"/>
            </a:xfrm>
            <a:custGeom>
              <a:avLst/>
              <a:gdLst>
                <a:gd name="T0" fmla="*/ 127 w 574"/>
                <a:gd name="T1" fmla="*/ 1 h 204"/>
                <a:gd name="T2" fmla="*/ 95 w 574"/>
                <a:gd name="T3" fmla="*/ 6 h 204"/>
                <a:gd name="T4" fmla="*/ 66 w 574"/>
                <a:gd name="T5" fmla="*/ 16 h 204"/>
                <a:gd name="T6" fmla="*/ 43 w 574"/>
                <a:gd name="T7" fmla="*/ 26 h 204"/>
                <a:gd name="T8" fmla="*/ 30 w 574"/>
                <a:gd name="T9" fmla="*/ 35 h 204"/>
                <a:gd name="T10" fmla="*/ 16 w 574"/>
                <a:gd name="T11" fmla="*/ 51 h 204"/>
                <a:gd name="T12" fmla="*/ 4 w 574"/>
                <a:gd name="T13" fmla="*/ 71 h 204"/>
                <a:gd name="T14" fmla="*/ 0 w 574"/>
                <a:gd name="T15" fmla="*/ 82 h 204"/>
                <a:gd name="T16" fmla="*/ 1 w 574"/>
                <a:gd name="T17" fmla="*/ 86 h 204"/>
                <a:gd name="T18" fmla="*/ 13 w 574"/>
                <a:gd name="T19" fmla="*/ 86 h 204"/>
                <a:gd name="T20" fmla="*/ 29 w 574"/>
                <a:gd name="T21" fmla="*/ 83 h 204"/>
                <a:gd name="T22" fmla="*/ 52 w 574"/>
                <a:gd name="T23" fmla="*/ 75 h 204"/>
                <a:gd name="T24" fmla="*/ 80 w 574"/>
                <a:gd name="T25" fmla="*/ 58 h 204"/>
                <a:gd name="T26" fmla="*/ 102 w 574"/>
                <a:gd name="T27" fmla="*/ 46 h 204"/>
                <a:gd name="T28" fmla="*/ 119 w 574"/>
                <a:gd name="T29" fmla="*/ 40 h 204"/>
                <a:gd name="T30" fmla="*/ 175 w 574"/>
                <a:gd name="T31" fmla="*/ 37 h 204"/>
                <a:gd name="T32" fmla="*/ 176 w 574"/>
                <a:gd name="T33" fmla="*/ 48 h 204"/>
                <a:gd name="T34" fmla="*/ 180 w 574"/>
                <a:gd name="T35" fmla="*/ 55 h 204"/>
                <a:gd name="T36" fmla="*/ 184 w 574"/>
                <a:gd name="T37" fmla="*/ 59 h 204"/>
                <a:gd name="T38" fmla="*/ 190 w 574"/>
                <a:gd name="T39" fmla="*/ 61 h 204"/>
                <a:gd name="T40" fmla="*/ 229 w 574"/>
                <a:gd name="T41" fmla="*/ 61 h 204"/>
                <a:gd name="T42" fmla="*/ 269 w 574"/>
                <a:gd name="T43" fmla="*/ 78 h 204"/>
                <a:gd name="T44" fmla="*/ 302 w 574"/>
                <a:gd name="T45" fmla="*/ 95 h 204"/>
                <a:gd name="T46" fmla="*/ 336 w 574"/>
                <a:gd name="T47" fmla="*/ 111 h 204"/>
                <a:gd name="T48" fmla="*/ 375 w 574"/>
                <a:gd name="T49" fmla="*/ 123 h 204"/>
                <a:gd name="T50" fmla="*/ 376 w 574"/>
                <a:gd name="T51" fmla="*/ 134 h 204"/>
                <a:gd name="T52" fmla="*/ 382 w 574"/>
                <a:gd name="T53" fmla="*/ 142 h 204"/>
                <a:gd name="T54" fmla="*/ 396 w 574"/>
                <a:gd name="T55" fmla="*/ 152 h 204"/>
                <a:gd name="T56" fmla="*/ 428 w 574"/>
                <a:gd name="T57" fmla="*/ 166 h 204"/>
                <a:gd name="T58" fmla="*/ 402 w 574"/>
                <a:gd name="T59" fmla="*/ 191 h 204"/>
                <a:gd name="T60" fmla="*/ 407 w 574"/>
                <a:gd name="T61" fmla="*/ 197 h 204"/>
                <a:gd name="T62" fmla="*/ 414 w 574"/>
                <a:gd name="T63" fmla="*/ 201 h 204"/>
                <a:gd name="T64" fmla="*/ 429 w 574"/>
                <a:gd name="T65" fmla="*/ 204 h 204"/>
                <a:gd name="T66" fmla="*/ 461 w 574"/>
                <a:gd name="T67" fmla="*/ 204 h 204"/>
                <a:gd name="T68" fmla="*/ 555 w 574"/>
                <a:gd name="T69" fmla="*/ 189 h 204"/>
                <a:gd name="T70" fmla="*/ 559 w 574"/>
                <a:gd name="T71" fmla="*/ 183 h 204"/>
                <a:gd name="T72" fmla="*/ 565 w 574"/>
                <a:gd name="T73" fmla="*/ 177 h 204"/>
                <a:gd name="T74" fmla="*/ 572 w 574"/>
                <a:gd name="T75" fmla="*/ 173 h 204"/>
                <a:gd name="T76" fmla="*/ 574 w 574"/>
                <a:gd name="T77" fmla="*/ 161 h 204"/>
                <a:gd name="T78" fmla="*/ 561 w 574"/>
                <a:gd name="T79" fmla="*/ 153 h 204"/>
                <a:gd name="T80" fmla="*/ 532 w 574"/>
                <a:gd name="T81" fmla="*/ 148 h 204"/>
                <a:gd name="T82" fmla="*/ 504 w 574"/>
                <a:gd name="T83" fmla="*/ 138 h 204"/>
                <a:gd name="T84" fmla="*/ 475 w 574"/>
                <a:gd name="T85" fmla="*/ 124 h 204"/>
                <a:gd name="T86" fmla="*/ 433 w 574"/>
                <a:gd name="T87" fmla="*/ 100 h 204"/>
                <a:gd name="T88" fmla="*/ 383 w 574"/>
                <a:gd name="T89" fmla="*/ 68 h 204"/>
                <a:gd name="T90" fmla="*/ 358 w 574"/>
                <a:gd name="T91" fmla="*/ 54 h 204"/>
                <a:gd name="T92" fmla="*/ 348 w 574"/>
                <a:gd name="T93" fmla="*/ 52 h 204"/>
                <a:gd name="T94" fmla="*/ 330 w 574"/>
                <a:gd name="T95" fmla="*/ 52 h 204"/>
                <a:gd name="T96" fmla="*/ 312 w 574"/>
                <a:gd name="T97" fmla="*/ 51 h 204"/>
                <a:gd name="T98" fmla="*/ 302 w 574"/>
                <a:gd name="T99" fmla="*/ 49 h 204"/>
                <a:gd name="T100" fmla="*/ 294 w 574"/>
                <a:gd name="T101" fmla="*/ 43 h 204"/>
                <a:gd name="T102" fmla="*/ 290 w 574"/>
                <a:gd name="T103" fmla="*/ 32 h 204"/>
                <a:gd name="T104" fmla="*/ 142 w 574"/>
                <a:gd name="T105" fmla="*/ 0 h 20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4" h="204">
                  <a:moveTo>
                    <a:pt x="142" y="0"/>
                  </a:moveTo>
                  <a:lnTo>
                    <a:pt x="127" y="1"/>
                  </a:lnTo>
                  <a:lnTo>
                    <a:pt x="111" y="3"/>
                  </a:lnTo>
                  <a:lnTo>
                    <a:pt x="95" y="6"/>
                  </a:lnTo>
                  <a:lnTo>
                    <a:pt x="80" y="11"/>
                  </a:lnTo>
                  <a:lnTo>
                    <a:pt x="66" y="16"/>
                  </a:lnTo>
                  <a:lnTo>
                    <a:pt x="52" y="21"/>
                  </a:lnTo>
                  <a:lnTo>
                    <a:pt x="43" y="26"/>
                  </a:lnTo>
                  <a:lnTo>
                    <a:pt x="36" y="31"/>
                  </a:lnTo>
                  <a:lnTo>
                    <a:pt x="30" y="35"/>
                  </a:lnTo>
                  <a:lnTo>
                    <a:pt x="24" y="42"/>
                  </a:lnTo>
                  <a:lnTo>
                    <a:pt x="16" y="51"/>
                  </a:lnTo>
                  <a:lnTo>
                    <a:pt x="10" y="61"/>
                  </a:lnTo>
                  <a:lnTo>
                    <a:pt x="4" y="71"/>
                  </a:lnTo>
                  <a:lnTo>
                    <a:pt x="1" y="79"/>
                  </a:lnTo>
                  <a:lnTo>
                    <a:pt x="0" y="82"/>
                  </a:lnTo>
                  <a:lnTo>
                    <a:pt x="0" y="85"/>
                  </a:lnTo>
                  <a:lnTo>
                    <a:pt x="1" y="86"/>
                  </a:lnTo>
                  <a:lnTo>
                    <a:pt x="3" y="87"/>
                  </a:lnTo>
                  <a:lnTo>
                    <a:pt x="13" y="86"/>
                  </a:lnTo>
                  <a:lnTo>
                    <a:pt x="22" y="85"/>
                  </a:lnTo>
                  <a:lnTo>
                    <a:pt x="29" y="83"/>
                  </a:lnTo>
                  <a:lnTo>
                    <a:pt x="38" y="81"/>
                  </a:lnTo>
                  <a:lnTo>
                    <a:pt x="52" y="75"/>
                  </a:lnTo>
                  <a:lnTo>
                    <a:pt x="66" y="66"/>
                  </a:lnTo>
                  <a:lnTo>
                    <a:pt x="80" y="58"/>
                  </a:lnTo>
                  <a:lnTo>
                    <a:pt x="94" y="50"/>
                  </a:lnTo>
                  <a:lnTo>
                    <a:pt x="102" y="46"/>
                  </a:lnTo>
                  <a:lnTo>
                    <a:pt x="111" y="43"/>
                  </a:lnTo>
                  <a:lnTo>
                    <a:pt x="119" y="40"/>
                  </a:lnTo>
                  <a:lnTo>
                    <a:pt x="129" y="37"/>
                  </a:lnTo>
                  <a:lnTo>
                    <a:pt x="175" y="37"/>
                  </a:lnTo>
                  <a:lnTo>
                    <a:pt x="175" y="43"/>
                  </a:lnTo>
                  <a:lnTo>
                    <a:pt x="176" y="48"/>
                  </a:lnTo>
                  <a:lnTo>
                    <a:pt x="178" y="52"/>
                  </a:lnTo>
                  <a:lnTo>
                    <a:pt x="180" y="55"/>
                  </a:lnTo>
                  <a:lnTo>
                    <a:pt x="181" y="58"/>
                  </a:lnTo>
                  <a:lnTo>
                    <a:pt x="184" y="59"/>
                  </a:lnTo>
                  <a:lnTo>
                    <a:pt x="186" y="60"/>
                  </a:lnTo>
                  <a:lnTo>
                    <a:pt x="190" y="61"/>
                  </a:lnTo>
                  <a:lnTo>
                    <a:pt x="206" y="60"/>
                  </a:lnTo>
                  <a:lnTo>
                    <a:pt x="229" y="61"/>
                  </a:lnTo>
                  <a:lnTo>
                    <a:pt x="250" y="69"/>
                  </a:lnTo>
                  <a:lnTo>
                    <a:pt x="269" y="78"/>
                  </a:lnTo>
                  <a:lnTo>
                    <a:pt x="285" y="86"/>
                  </a:lnTo>
                  <a:lnTo>
                    <a:pt x="302" y="95"/>
                  </a:lnTo>
                  <a:lnTo>
                    <a:pt x="318" y="103"/>
                  </a:lnTo>
                  <a:lnTo>
                    <a:pt x="336" y="111"/>
                  </a:lnTo>
                  <a:lnTo>
                    <a:pt x="354" y="118"/>
                  </a:lnTo>
                  <a:lnTo>
                    <a:pt x="375" y="123"/>
                  </a:lnTo>
                  <a:lnTo>
                    <a:pt x="375" y="129"/>
                  </a:lnTo>
                  <a:lnTo>
                    <a:pt x="376" y="134"/>
                  </a:lnTo>
                  <a:lnTo>
                    <a:pt x="379" y="138"/>
                  </a:lnTo>
                  <a:lnTo>
                    <a:pt x="382" y="142"/>
                  </a:lnTo>
                  <a:lnTo>
                    <a:pt x="388" y="147"/>
                  </a:lnTo>
                  <a:lnTo>
                    <a:pt x="396" y="152"/>
                  </a:lnTo>
                  <a:lnTo>
                    <a:pt x="415" y="159"/>
                  </a:lnTo>
                  <a:lnTo>
                    <a:pt x="428" y="166"/>
                  </a:lnTo>
                  <a:lnTo>
                    <a:pt x="417" y="176"/>
                  </a:lnTo>
                  <a:lnTo>
                    <a:pt x="402" y="191"/>
                  </a:lnTo>
                  <a:lnTo>
                    <a:pt x="404" y="195"/>
                  </a:lnTo>
                  <a:lnTo>
                    <a:pt x="407" y="197"/>
                  </a:lnTo>
                  <a:lnTo>
                    <a:pt x="410" y="199"/>
                  </a:lnTo>
                  <a:lnTo>
                    <a:pt x="414" y="201"/>
                  </a:lnTo>
                  <a:lnTo>
                    <a:pt x="421" y="203"/>
                  </a:lnTo>
                  <a:lnTo>
                    <a:pt x="429" y="204"/>
                  </a:lnTo>
                  <a:lnTo>
                    <a:pt x="445" y="204"/>
                  </a:lnTo>
                  <a:lnTo>
                    <a:pt x="461" y="204"/>
                  </a:lnTo>
                  <a:lnTo>
                    <a:pt x="554" y="191"/>
                  </a:lnTo>
                  <a:lnTo>
                    <a:pt x="555" y="189"/>
                  </a:lnTo>
                  <a:lnTo>
                    <a:pt x="556" y="186"/>
                  </a:lnTo>
                  <a:lnTo>
                    <a:pt x="559" y="183"/>
                  </a:lnTo>
                  <a:lnTo>
                    <a:pt x="562" y="179"/>
                  </a:lnTo>
                  <a:lnTo>
                    <a:pt x="565" y="177"/>
                  </a:lnTo>
                  <a:lnTo>
                    <a:pt x="568" y="174"/>
                  </a:lnTo>
                  <a:lnTo>
                    <a:pt x="572" y="173"/>
                  </a:lnTo>
                  <a:lnTo>
                    <a:pt x="574" y="172"/>
                  </a:lnTo>
                  <a:lnTo>
                    <a:pt x="574" y="161"/>
                  </a:lnTo>
                  <a:lnTo>
                    <a:pt x="574" y="154"/>
                  </a:lnTo>
                  <a:lnTo>
                    <a:pt x="561" y="153"/>
                  </a:lnTo>
                  <a:lnTo>
                    <a:pt x="546" y="151"/>
                  </a:lnTo>
                  <a:lnTo>
                    <a:pt x="532" y="148"/>
                  </a:lnTo>
                  <a:lnTo>
                    <a:pt x="518" y="143"/>
                  </a:lnTo>
                  <a:lnTo>
                    <a:pt x="504" y="138"/>
                  </a:lnTo>
                  <a:lnTo>
                    <a:pt x="489" y="132"/>
                  </a:lnTo>
                  <a:lnTo>
                    <a:pt x="475" y="124"/>
                  </a:lnTo>
                  <a:lnTo>
                    <a:pt x="461" y="116"/>
                  </a:lnTo>
                  <a:lnTo>
                    <a:pt x="433" y="100"/>
                  </a:lnTo>
                  <a:lnTo>
                    <a:pt x="407" y="84"/>
                  </a:lnTo>
                  <a:lnTo>
                    <a:pt x="383" y="68"/>
                  </a:lnTo>
                  <a:lnTo>
                    <a:pt x="362" y="55"/>
                  </a:lnTo>
                  <a:lnTo>
                    <a:pt x="358" y="54"/>
                  </a:lnTo>
                  <a:lnTo>
                    <a:pt x="353" y="52"/>
                  </a:lnTo>
                  <a:lnTo>
                    <a:pt x="348" y="52"/>
                  </a:lnTo>
                  <a:lnTo>
                    <a:pt x="342" y="52"/>
                  </a:lnTo>
                  <a:lnTo>
                    <a:pt x="330" y="52"/>
                  </a:lnTo>
                  <a:lnTo>
                    <a:pt x="318" y="52"/>
                  </a:lnTo>
                  <a:lnTo>
                    <a:pt x="312" y="51"/>
                  </a:lnTo>
                  <a:lnTo>
                    <a:pt x="306" y="50"/>
                  </a:lnTo>
                  <a:lnTo>
                    <a:pt x="302" y="49"/>
                  </a:lnTo>
                  <a:lnTo>
                    <a:pt x="297" y="46"/>
                  </a:lnTo>
                  <a:lnTo>
                    <a:pt x="294" y="43"/>
                  </a:lnTo>
                  <a:lnTo>
                    <a:pt x="291" y="38"/>
                  </a:lnTo>
                  <a:lnTo>
                    <a:pt x="290" y="32"/>
                  </a:lnTo>
                  <a:lnTo>
                    <a:pt x="288" y="25"/>
                  </a:lnTo>
                  <a:lnTo>
                    <a:pt x="142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217">
              <a:extLst>
                <a:ext uri="{FF2B5EF4-FFF2-40B4-BE49-F238E27FC236}">
                  <a16:creationId xmlns="" xmlns:a16="http://schemas.microsoft.com/office/drawing/2014/main" id="{7684FFD5-A1AC-6D43-81BD-4B860A7A1C01}"/>
                </a:ext>
              </a:extLst>
            </p:cNvPr>
            <p:cNvSpPr>
              <a:spLocks/>
            </p:cNvSpPr>
            <p:nvPr>
              <p:custDataLst>
                <p:tags r:id="rId144"/>
              </p:custDataLst>
            </p:nvPr>
          </p:nvSpPr>
          <p:spPr bwMode="auto">
            <a:xfrm>
              <a:off x="2232025" y="3046413"/>
              <a:ext cx="88900" cy="69850"/>
            </a:xfrm>
            <a:custGeom>
              <a:avLst/>
              <a:gdLst>
                <a:gd name="T0" fmla="*/ 41 w 207"/>
                <a:gd name="T1" fmla="*/ 129 h 129"/>
                <a:gd name="T2" fmla="*/ 50 w 207"/>
                <a:gd name="T3" fmla="*/ 121 h 129"/>
                <a:gd name="T4" fmla="*/ 60 w 207"/>
                <a:gd name="T5" fmla="*/ 115 h 129"/>
                <a:gd name="T6" fmla="*/ 70 w 207"/>
                <a:gd name="T7" fmla="*/ 110 h 129"/>
                <a:gd name="T8" fmla="*/ 81 w 207"/>
                <a:gd name="T9" fmla="*/ 105 h 129"/>
                <a:gd name="T10" fmla="*/ 105 w 207"/>
                <a:gd name="T11" fmla="*/ 99 h 129"/>
                <a:gd name="T12" fmla="*/ 129 w 207"/>
                <a:gd name="T13" fmla="*/ 92 h 129"/>
                <a:gd name="T14" fmla="*/ 152 w 207"/>
                <a:gd name="T15" fmla="*/ 87 h 129"/>
                <a:gd name="T16" fmla="*/ 173 w 207"/>
                <a:gd name="T17" fmla="*/ 81 h 129"/>
                <a:gd name="T18" fmla="*/ 182 w 207"/>
                <a:gd name="T19" fmla="*/ 77 h 129"/>
                <a:gd name="T20" fmla="*/ 191 w 207"/>
                <a:gd name="T21" fmla="*/ 73 h 129"/>
                <a:gd name="T22" fmla="*/ 200 w 207"/>
                <a:gd name="T23" fmla="*/ 67 h 129"/>
                <a:gd name="T24" fmla="*/ 207 w 207"/>
                <a:gd name="T25" fmla="*/ 61 h 129"/>
                <a:gd name="T26" fmla="*/ 198 w 207"/>
                <a:gd name="T27" fmla="*/ 54 h 129"/>
                <a:gd name="T28" fmla="*/ 188 w 207"/>
                <a:gd name="T29" fmla="*/ 47 h 129"/>
                <a:gd name="T30" fmla="*/ 179 w 207"/>
                <a:gd name="T31" fmla="*/ 42 h 129"/>
                <a:gd name="T32" fmla="*/ 169 w 207"/>
                <a:gd name="T33" fmla="*/ 36 h 129"/>
                <a:gd name="T34" fmla="*/ 150 w 207"/>
                <a:gd name="T35" fmla="*/ 29 h 129"/>
                <a:gd name="T36" fmla="*/ 129 w 207"/>
                <a:gd name="T37" fmla="*/ 23 h 129"/>
                <a:gd name="T38" fmla="*/ 107 w 207"/>
                <a:gd name="T39" fmla="*/ 18 h 129"/>
                <a:gd name="T40" fmla="*/ 85 w 207"/>
                <a:gd name="T41" fmla="*/ 13 h 129"/>
                <a:gd name="T42" fmla="*/ 63 w 207"/>
                <a:gd name="T43" fmla="*/ 7 h 129"/>
                <a:gd name="T44" fmla="*/ 41 w 207"/>
                <a:gd name="T45" fmla="*/ 0 h 129"/>
                <a:gd name="T46" fmla="*/ 0 w 207"/>
                <a:gd name="T47" fmla="*/ 0 h 129"/>
                <a:gd name="T48" fmla="*/ 1 w 207"/>
                <a:gd name="T49" fmla="*/ 6 h 129"/>
                <a:gd name="T50" fmla="*/ 2 w 207"/>
                <a:gd name="T51" fmla="*/ 13 h 129"/>
                <a:gd name="T52" fmla="*/ 4 w 207"/>
                <a:gd name="T53" fmla="*/ 19 h 129"/>
                <a:gd name="T54" fmla="*/ 6 w 207"/>
                <a:gd name="T55" fmla="*/ 25 h 129"/>
                <a:gd name="T56" fmla="*/ 10 w 207"/>
                <a:gd name="T57" fmla="*/ 35 h 129"/>
                <a:gd name="T58" fmla="*/ 13 w 207"/>
                <a:gd name="T59" fmla="*/ 46 h 129"/>
                <a:gd name="T60" fmla="*/ 17 w 207"/>
                <a:gd name="T61" fmla="*/ 54 h 129"/>
                <a:gd name="T62" fmla="*/ 18 w 207"/>
                <a:gd name="T63" fmla="*/ 62 h 129"/>
                <a:gd name="T64" fmla="*/ 17 w 207"/>
                <a:gd name="T65" fmla="*/ 65 h 129"/>
                <a:gd name="T66" fmla="*/ 14 w 207"/>
                <a:gd name="T67" fmla="*/ 68 h 129"/>
                <a:gd name="T68" fmla="*/ 11 w 207"/>
                <a:gd name="T69" fmla="*/ 71 h 129"/>
                <a:gd name="T70" fmla="*/ 7 w 207"/>
                <a:gd name="T71" fmla="*/ 73 h 129"/>
                <a:gd name="T72" fmla="*/ 0 w 207"/>
                <a:gd name="T73" fmla="*/ 104 h 129"/>
                <a:gd name="T74" fmla="*/ 4 w 207"/>
                <a:gd name="T75" fmla="*/ 106 h 129"/>
                <a:gd name="T76" fmla="*/ 13 w 207"/>
                <a:gd name="T77" fmla="*/ 110 h 129"/>
                <a:gd name="T78" fmla="*/ 19 w 207"/>
                <a:gd name="T79" fmla="*/ 113 h 129"/>
                <a:gd name="T80" fmla="*/ 25 w 207"/>
                <a:gd name="T81" fmla="*/ 117 h 129"/>
                <a:gd name="T82" fmla="*/ 33 w 207"/>
                <a:gd name="T83" fmla="*/ 122 h 129"/>
                <a:gd name="T84" fmla="*/ 41 w 207"/>
                <a:gd name="T85" fmla="*/ 129 h 12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07" h="129">
                  <a:moveTo>
                    <a:pt x="41" y="129"/>
                  </a:moveTo>
                  <a:lnTo>
                    <a:pt x="50" y="121"/>
                  </a:lnTo>
                  <a:lnTo>
                    <a:pt x="60" y="115"/>
                  </a:lnTo>
                  <a:lnTo>
                    <a:pt x="70" y="110"/>
                  </a:lnTo>
                  <a:lnTo>
                    <a:pt x="81" y="105"/>
                  </a:lnTo>
                  <a:lnTo>
                    <a:pt x="105" y="99"/>
                  </a:lnTo>
                  <a:lnTo>
                    <a:pt x="129" y="92"/>
                  </a:lnTo>
                  <a:lnTo>
                    <a:pt x="152" y="87"/>
                  </a:lnTo>
                  <a:lnTo>
                    <a:pt x="173" y="81"/>
                  </a:lnTo>
                  <a:lnTo>
                    <a:pt x="182" y="77"/>
                  </a:lnTo>
                  <a:lnTo>
                    <a:pt x="191" y="73"/>
                  </a:lnTo>
                  <a:lnTo>
                    <a:pt x="200" y="67"/>
                  </a:lnTo>
                  <a:lnTo>
                    <a:pt x="207" y="61"/>
                  </a:lnTo>
                  <a:lnTo>
                    <a:pt x="198" y="54"/>
                  </a:lnTo>
                  <a:lnTo>
                    <a:pt x="188" y="47"/>
                  </a:lnTo>
                  <a:lnTo>
                    <a:pt x="179" y="42"/>
                  </a:lnTo>
                  <a:lnTo>
                    <a:pt x="169" y="36"/>
                  </a:lnTo>
                  <a:lnTo>
                    <a:pt x="150" y="29"/>
                  </a:lnTo>
                  <a:lnTo>
                    <a:pt x="129" y="23"/>
                  </a:lnTo>
                  <a:lnTo>
                    <a:pt x="107" y="18"/>
                  </a:lnTo>
                  <a:lnTo>
                    <a:pt x="85" y="13"/>
                  </a:lnTo>
                  <a:lnTo>
                    <a:pt x="63" y="7"/>
                  </a:lnTo>
                  <a:lnTo>
                    <a:pt x="41" y="0"/>
                  </a:lnTo>
                  <a:lnTo>
                    <a:pt x="0" y="0"/>
                  </a:lnTo>
                  <a:lnTo>
                    <a:pt x="1" y="6"/>
                  </a:lnTo>
                  <a:lnTo>
                    <a:pt x="2" y="13"/>
                  </a:lnTo>
                  <a:lnTo>
                    <a:pt x="4" y="19"/>
                  </a:lnTo>
                  <a:lnTo>
                    <a:pt x="6" y="25"/>
                  </a:lnTo>
                  <a:lnTo>
                    <a:pt x="10" y="35"/>
                  </a:lnTo>
                  <a:lnTo>
                    <a:pt x="13" y="46"/>
                  </a:lnTo>
                  <a:lnTo>
                    <a:pt x="17" y="54"/>
                  </a:lnTo>
                  <a:lnTo>
                    <a:pt x="18" y="62"/>
                  </a:lnTo>
                  <a:lnTo>
                    <a:pt x="17" y="65"/>
                  </a:lnTo>
                  <a:lnTo>
                    <a:pt x="14" y="68"/>
                  </a:lnTo>
                  <a:lnTo>
                    <a:pt x="11" y="71"/>
                  </a:lnTo>
                  <a:lnTo>
                    <a:pt x="7" y="73"/>
                  </a:lnTo>
                  <a:lnTo>
                    <a:pt x="0" y="104"/>
                  </a:lnTo>
                  <a:lnTo>
                    <a:pt x="4" y="106"/>
                  </a:lnTo>
                  <a:lnTo>
                    <a:pt x="13" y="110"/>
                  </a:lnTo>
                  <a:lnTo>
                    <a:pt x="19" y="113"/>
                  </a:lnTo>
                  <a:lnTo>
                    <a:pt x="25" y="117"/>
                  </a:lnTo>
                  <a:lnTo>
                    <a:pt x="33" y="122"/>
                  </a:lnTo>
                  <a:lnTo>
                    <a:pt x="41" y="12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218">
              <a:extLst>
                <a:ext uri="{FF2B5EF4-FFF2-40B4-BE49-F238E27FC236}">
                  <a16:creationId xmlns="" xmlns:a16="http://schemas.microsoft.com/office/drawing/2014/main" id="{5483D8C7-E7B6-CC46-B7C6-3367FED641F5}"/>
                </a:ext>
              </a:extLst>
            </p:cNvPr>
            <p:cNvSpPr>
              <a:spLocks/>
            </p:cNvSpPr>
            <p:nvPr>
              <p:custDataLst>
                <p:tags r:id="rId145"/>
              </p:custDataLst>
            </p:nvPr>
          </p:nvSpPr>
          <p:spPr bwMode="auto">
            <a:xfrm>
              <a:off x="1800225" y="3106738"/>
              <a:ext cx="33338" cy="84137"/>
            </a:xfrm>
            <a:custGeom>
              <a:avLst/>
              <a:gdLst>
                <a:gd name="T0" fmla="*/ 72 w 72"/>
                <a:gd name="T1" fmla="*/ 0 h 154"/>
                <a:gd name="T2" fmla="*/ 69 w 72"/>
                <a:gd name="T3" fmla="*/ 4 h 154"/>
                <a:gd name="T4" fmla="*/ 67 w 72"/>
                <a:gd name="T5" fmla="*/ 9 h 154"/>
                <a:gd name="T6" fmla="*/ 66 w 72"/>
                <a:gd name="T7" fmla="*/ 13 h 154"/>
                <a:gd name="T8" fmla="*/ 66 w 72"/>
                <a:gd name="T9" fmla="*/ 18 h 154"/>
                <a:gd name="T10" fmla="*/ 66 w 72"/>
                <a:gd name="T11" fmla="*/ 27 h 154"/>
                <a:gd name="T12" fmla="*/ 66 w 72"/>
                <a:gd name="T13" fmla="*/ 37 h 154"/>
                <a:gd name="T14" fmla="*/ 69 w 72"/>
                <a:gd name="T15" fmla="*/ 43 h 154"/>
                <a:gd name="T16" fmla="*/ 71 w 72"/>
                <a:gd name="T17" fmla="*/ 50 h 154"/>
                <a:gd name="T18" fmla="*/ 71 w 72"/>
                <a:gd name="T19" fmla="*/ 57 h 154"/>
                <a:gd name="T20" fmla="*/ 71 w 72"/>
                <a:gd name="T21" fmla="*/ 65 h 154"/>
                <a:gd name="T22" fmla="*/ 69 w 72"/>
                <a:gd name="T23" fmla="*/ 73 h 154"/>
                <a:gd name="T24" fmla="*/ 67 w 72"/>
                <a:gd name="T25" fmla="*/ 82 h 154"/>
                <a:gd name="T26" fmla="*/ 65 w 72"/>
                <a:gd name="T27" fmla="*/ 91 h 154"/>
                <a:gd name="T28" fmla="*/ 61 w 72"/>
                <a:gd name="T29" fmla="*/ 100 h 154"/>
                <a:gd name="T30" fmla="*/ 53 w 72"/>
                <a:gd name="T31" fmla="*/ 116 h 154"/>
                <a:gd name="T32" fmla="*/ 44 w 72"/>
                <a:gd name="T33" fmla="*/ 131 h 154"/>
                <a:gd name="T34" fmla="*/ 34 w 72"/>
                <a:gd name="T35" fmla="*/ 144 h 154"/>
                <a:gd name="T36" fmla="*/ 26 w 72"/>
                <a:gd name="T37" fmla="*/ 154 h 154"/>
                <a:gd name="T38" fmla="*/ 26 w 72"/>
                <a:gd name="T39" fmla="*/ 141 h 154"/>
                <a:gd name="T40" fmla="*/ 15 w 72"/>
                <a:gd name="T41" fmla="*/ 144 h 154"/>
                <a:gd name="T42" fmla="*/ 0 w 72"/>
                <a:gd name="T43" fmla="*/ 148 h 154"/>
                <a:gd name="T44" fmla="*/ 3 w 72"/>
                <a:gd name="T45" fmla="*/ 129 h 154"/>
                <a:gd name="T46" fmla="*/ 8 w 72"/>
                <a:gd name="T47" fmla="*/ 105 h 154"/>
                <a:gd name="T48" fmla="*/ 9 w 72"/>
                <a:gd name="T49" fmla="*/ 92 h 154"/>
                <a:gd name="T50" fmla="*/ 12 w 72"/>
                <a:gd name="T51" fmla="*/ 77 h 154"/>
                <a:gd name="T52" fmla="*/ 15 w 72"/>
                <a:gd name="T53" fmla="*/ 63 h 154"/>
                <a:gd name="T54" fmla="*/ 20 w 72"/>
                <a:gd name="T55" fmla="*/ 49 h 154"/>
                <a:gd name="T56" fmla="*/ 20 w 72"/>
                <a:gd name="T57" fmla="*/ 0 h 154"/>
                <a:gd name="T58" fmla="*/ 25 w 72"/>
                <a:gd name="T59" fmla="*/ 0 h 154"/>
                <a:gd name="T60" fmla="*/ 38 w 72"/>
                <a:gd name="T61" fmla="*/ 0 h 154"/>
                <a:gd name="T62" fmla="*/ 56 w 72"/>
                <a:gd name="T63" fmla="*/ 0 h 154"/>
                <a:gd name="T64" fmla="*/ 72 w 72"/>
                <a:gd name="T65" fmla="*/ 0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2" h="154">
                  <a:moveTo>
                    <a:pt x="72" y="0"/>
                  </a:moveTo>
                  <a:lnTo>
                    <a:pt x="69" y="4"/>
                  </a:lnTo>
                  <a:lnTo>
                    <a:pt x="67" y="9"/>
                  </a:lnTo>
                  <a:lnTo>
                    <a:pt x="66" y="13"/>
                  </a:lnTo>
                  <a:lnTo>
                    <a:pt x="66" y="18"/>
                  </a:lnTo>
                  <a:lnTo>
                    <a:pt x="66" y="27"/>
                  </a:lnTo>
                  <a:lnTo>
                    <a:pt x="66" y="37"/>
                  </a:lnTo>
                  <a:lnTo>
                    <a:pt x="69" y="43"/>
                  </a:lnTo>
                  <a:lnTo>
                    <a:pt x="71" y="50"/>
                  </a:lnTo>
                  <a:lnTo>
                    <a:pt x="71" y="57"/>
                  </a:lnTo>
                  <a:lnTo>
                    <a:pt x="71" y="65"/>
                  </a:lnTo>
                  <a:lnTo>
                    <a:pt x="69" y="73"/>
                  </a:lnTo>
                  <a:lnTo>
                    <a:pt x="67" y="82"/>
                  </a:lnTo>
                  <a:lnTo>
                    <a:pt x="65" y="91"/>
                  </a:lnTo>
                  <a:lnTo>
                    <a:pt x="61" y="100"/>
                  </a:lnTo>
                  <a:lnTo>
                    <a:pt x="53" y="116"/>
                  </a:lnTo>
                  <a:lnTo>
                    <a:pt x="44" y="131"/>
                  </a:lnTo>
                  <a:lnTo>
                    <a:pt x="34" y="144"/>
                  </a:lnTo>
                  <a:lnTo>
                    <a:pt x="26" y="154"/>
                  </a:lnTo>
                  <a:lnTo>
                    <a:pt x="26" y="141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3" y="129"/>
                  </a:lnTo>
                  <a:lnTo>
                    <a:pt x="8" y="105"/>
                  </a:lnTo>
                  <a:lnTo>
                    <a:pt x="9" y="92"/>
                  </a:lnTo>
                  <a:lnTo>
                    <a:pt x="12" y="77"/>
                  </a:lnTo>
                  <a:lnTo>
                    <a:pt x="15" y="63"/>
                  </a:lnTo>
                  <a:lnTo>
                    <a:pt x="20" y="49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8" y="0"/>
                  </a:lnTo>
                  <a:lnTo>
                    <a:pt x="56" y="0"/>
                  </a:lnTo>
                  <a:lnTo>
                    <a:pt x="72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219">
              <a:extLst>
                <a:ext uri="{FF2B5EF4-FFF2-40B4-BE49-F238E27FC236}">
                  <a16:creationId xmlns="" xmlns:a16="http://schemas.microsoft.com/office/drawing/2014/main" id="{DF0F4DDF-B8AB-3341-B225-70C032F33197}"/>
                </a:ext>
              </a:extLst>
            </p:cNvPr>
            <p:cNvSpPr>
              <a:spLocks/>
            </p:cNvSpPr>
            <p:nvPr>
              <p:custDataLst>
                <p:tags r:id="rId146"/>
              </p:custDataLst>
            </p:nvPr>
          </p:nvSpPr>
          <p:spPr bwMode="auto">
            <a:xfrm>
              <a:off x="1720850" y="3106738"/>
              <a:ext cx="93663" cy="146050"/>
            </a:xfrm>
            <a:custGeom>
              <a:avLst/>
              <a:gdLst>
                <a:gd name="T0" fmla="*/ 8 w 214"/>
                <a:gd name="T1" fmla="*/ 207 h 271"/>
                <a:gd name="T2" fmla="*/ 12 w 214"/>
                <a:gd name="T3" fmla="*/ 181 h 271"/>
                <a:gd name="T4" fmla="*/ 24 w 214"/>
                <a:gd name="T5" fmla="*/ 148 h 271"/>
                <a:gd name="T6" fmla="*/ 35 w 214"/>
                <a:gd name="T7" fmla="*/ 118 h 271"/>
                <a:gd name="T8" fmla="*/ 44 w 214"/>
                <a:gd name="T9" fmla="*/ 112 h 271"/>
                <a:gd name="T10" fmla="*/ 65 w 214"/>
                <a:gd name="T11" fmla="*/ 111 h 271"/>
                <a:gd name="T12" fmla="*/ 89 w 214"/>
                <a:gd name="T13" fmla="*/ 111 h 271"/>
                <a:gd name="T14" fmla="*/ 106 w 214"/>
                <a:gd name="T15" fmla="*/ 110 h 271"/>
                <a:gd name="T16" fmla="*/ 120 w 214"/>
                <a:gd name="T17" fmla="*/ 105 h 271"/>
                <a:gd name="T18" fmla="*/ 130 w 214"/>
                <a:gd name="T19" fmla="*/ 94 h 271"/>
                <a:gd name="T20" fmla="*/ 113 w 214"/>
                <a:gd name="T21" fmla="*/ 73 h 271"/>
                <a:gd name="T22" fmla="*/ 86 w 214"/>
                <a:gd name="T23" fmla="*/ 58 h 271"/>
                <a:gd name="T24" fmla="*/ 77 w 214"/>
                <a:gd name="T25" fmla="*/ 49 h 271"/>
                <a:gd name="T26" fmla="*/ 74 w 214"/>
                <a:gd name="T27" fmla="*/ 41 h 271"/>
                <a:gd name="T28" fmla="*/ 75 w 214"/>
                <a:gd name="T29" fmla="*/ 34 h 271"/>
                <a:gd name="T30" fmla="*/ 82 w 214"/>
                <a:gd name="T31" fmla="*/ 28 h 271"/>
                <a:gd name="T32" fmla="*/ 101 w 214"/>
                <a:gd name="T33" fmla="*/ 19 h 271"/>
                <a:gd name="T34" fmla="*/ 150 w 214"/>
                <a:gd name="T35" fmla="*/ 3 h 271"/>
                <a:gd name="T36" fmla="*/ 180 w 214"/>
                <a:gd name="T37" fmla="*/ 0 h 271"/>
                <a:gd name="T38" fmla="*/ 198 w 214"/>
                <a:gd name="T39" fmla="*/ 0 h 271"/>
                <a:gd name="T40" fmla="*/ 207 w 214"/>
                <a:gd name="T41" fmla="*/ 49 h 271"/>
                <a:gd name="T42" fmla="*/ 199 w 214"/>
                <a:gd name="T43" fmla="*/ 77 h 271"/>
                <a:gd name="T44" fmla="*/ 195 w 214"/>
                <a:gd name="T45" fmla="*/ 105 h 271"/>
                <a:gd name="T46" fmla="*/ 187 w 214"/>
                <a:gd name="T47" fmla="*/ 148 h 271"/>
                <a:gd name="T48" fmla="*/ 213 w 214"/>
                <a:gd name="T49" fmla="*/ 154 h 271"/>
                <a:gd name="T50" fmla="*/ 214 w 214"/>
                <a:gd name="T51" fmla="*/ 166 h 271"/>
                <a:gd name="T52" fmla="*/ 210 w 214"/>
                <a:gd name="T53" fmla="*/ 174 h 271"/>
                <a:gd name="T54" fmla="*/ 207 w 214"/>
                <a:gd name="T55" fmla="*/ 177 h 271"/>
                <a:gd name="T56" fmla="*/ 200 w 214"/>
                <a:gd name="T57" fmla="*/ 178 h 271"/>
                <a:gd name="T58" fmla="*/ 192 w 214"/>
                <a:gd name="T59" fmla="*/ 196 h 271"/>
                <a:gd name="T60" fmla="*/ 181 w 214"/>
                <a:gd name="T61" fmla="*/ 214 h 271"/>
                <a:gd name="T62" fmla="*/ 155 w 214"/>
                <a:gd name="T63" fmla="*/ 243 h 271"/>
                <a:gd name="T64" fmla="*/ 120 w 214"/>
                <a:gd name="T65" fmla="*/ 271 h 271"/>
                <a:gd name="T66" fmla="*/ 87 w 214"/>
                <a:gd name="T67" fmla="*/ 261 h 271"/>
                <a:gd name="T68" fmla="*/ 55 w 214"/>
                <a:gd name="T69" fmla="*/ 248 h 271"/>
                <a:gd name="T70" fmla="*/ 0 w 214"/>
                <a:gd name="T71" fmla="*/ 221 h 27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14" h="271">
                  <a:moveTo>
                    <a:pt x="7" y="221"/>
                  </a:moveTo>
                  <a:lnTo>
                    <a:pt x="8" y="207"/>
                  </a:lnTo>
                  <a:lnTo>
                    <a:pt x="9" y="192"/>
                  </a:lnTo>
                  <a:lnTo>
                    <a:pt x="12" y="181"/>
                  </a:lnTo>
                  <a:lnTo>
                    <a:pt x="16" y="170"/>
                  </a:lnTo>
                  <a:lnTo>
                    <a:pt x="24" y="148"/>
                  </a:lnTo>
                  <a:lnTo>
                    <a:pt x="34" y="123"/>
                  </a:lnTo>
                  <a:lnTo>
                    <a:pt x="35" y="118"/>
                  </a:lnTo>
                  <a:lnTo>
                    <a:pt x="40" y="114"/>
                  </a:lnTo>
                  <a:lnTo>
                    <a:pt x="44" y="112"/>
                  </a:lnTo>
                  <a:lnTo>
                    <a:pt x="51" y="111"/>
                  </a:lnTo>
                  <a:lnTo>
                    <a:pt x="65" y="111"/>
                  </a:lnTo>
                  <a:lnTo>
                    <a:pt x="82" y="111"/>
                  </a:lnTo>
                  <a:lnTo>
                    <a:pt x="89" y="111"/>
                  </a:lnTo>
                  <a:lnTo>
                    <a:pt x="98" y="111"/>
                  </a:lnTo>
                  <a:lnTo>
                    <a:pt x="106" y="110"/>
                  </a:lnTo>
                  <a:lnTo>
                    <a:pt x="113" y="108"/>
                  </a:lnTo>
                  <a:lnTo>
                    <a:pt x="120" y="105"/>
                  </a:lnTo>
                  <a:lnTo>
                    <a:pt x="125" y="100"/>
                  </a:lnTo>
                  <a:lnTo>
                    <a:pt x="130" y="94"/>
                  </a:lnTo>
                  <a:lnTo>
                    <a:pt x="133" y="85"/>
                  </a:lnTo>
                  <a:lnTo>
                    <a:pt x="113" y="73"/>
                  </a:lnTo>
                  <a:lnTo>
                    <a:pt x="94" y="63"/>
                  </a:lnTo>
                  <a:lnTo>
                    <a:pt x="86" y="58"/>
                  </a:lnTo>
                  <a:lnTo>
                    <a:pt x="79" y="52"/>
                  </a:lnTo>
                  <a:lnTo>
                    <a:pt x="77" y="49"/>
                  </a:lnTo>
                  <a:lnTo>
                    <a:pt x="75" y="45"/>
                  </a:lnTo>
                  <a:lnTo>
                    <a:pt x="74" y="41"/>
                  </a:lnTo>
                  <a:lnTo>
                    <a:pt x="74" y="37"/>
                  </a:lnTo>
                  <a:lnTo>
                    <a:pt x="75" y="34"/>
                  </a:lnTo>
                  <a:lnTo>
                    <a:pt x="77" y="31"/>
                  </a:lnTo>
                  <a:lnTo>
                    <a:pt x="82" y="28"/>
                  </a:lnTo>
                  <a:lnTo>
                    <a:pt x="87" y="25"/>
                  </a:lnTo>
                  <a:lnTo>
                    <a:pt x="101" y="19"/>
                  </a:lnTo>
                  <a:lnTo>
                    <a:pt x="118" y="13"/>
                  </a:lnTo>
                  <a:lnTo>
                    <a:pt x="150" y="3"/>
                  </a:lnTo>
                  <a:lnTo>
                    <a:pt x="167" y="0"/>
                  </a:lnTo>
                  <a:lnTo>
                    <a:pt x="180" y="0"/>
                  </a:lnTo>
                  <a:lnTo>
                    <a:pt x="190" y="0"/>
                  </a:lnTo>
                  <a:lnTo>
                    <a:pt x="198" y="0"/>
                  </a:lnTo>
                  <a:lnTo>
                    <a:pt x="200" y="0"/>
                  </a:lnTo>
                  <a:lnTo>
                    <a:pt x="207" y="49"/>
                  </a:lnTo>
                  <a:lnTo>
                    <a:pt x="202" y="63"/>
                  </a:lnTo>
                  <a:lnTo>
                    <a:pt x="199" y="77"/>
                  </a:lnTo>
                  <a:lnTo>
                    <a:pt x="196" y="92"/>
                  </a:lnTo>
                  <a:lnTo>
                    <a:pt x="195" y="105"/>
                  </a:lnTo>
                  <a:lnTo>
                    <a:pt x="190" y="129"/>
                  </a:lnTo>
                  <a:lnTo>
                    <a:pt x="187" y="148"/>
                  </a:lnTo>
                  <a:lnTo>
                    <a:pt x="202" y="151"/>
                  </a:lnTo>
                  <a:lnTo>
                    <a:pt x="213" y="154"/>
                  </a:lnTo>
                  <a:lnTo>
                    <a:pt x="214" y="158"/>
                  </a:lnTo>
                  <a:lnTo>
                    <a:pt x="214" y="166"/>
                  </a:lnTo>
                  <a:lnTo>
                    <a:pt x="213" y="170"/>
                  </a:lnTo>
                  <a:lnTo>
                    <a:pt x="210" y="174"/>
                  </a:lnTo>
                  <a:lnTo>
                    <a:pt x="209" y="176"/>
                  </a:lnTo>
                  <a:lnTo>
                    <a:pt x="207" y="177"/>
                  </a:lnTo>
                  <a:lnTo>
                    <a:pt x="203" y="178"/>
                  </a:lnTo>
                  <a:lnTo>
                    <a:pt x="200" y="178"/>
                  </a:lnTo>
                  <a:lnTo>
                    <a:pt x="197" y="187"/>
                  </a:lnTo>
                  <a:lnTo>
                    <a:pt x="192" y="196"/>
                  </a:lnTo>
                  <a:lnTo>
                    <a:pt x="188" y="205"/>
                  </a:lnTo>
                  <a:lnTo>
                    <a:pt x="181" y="214"/>
                  </a:lnTo>
                  <a:lnTo>
                    <a:pt x="169" y="229"/>
                  </a:lnTo>
                  <a:lnTo>
                    <a:pt x="155" y="243"/>
                  </a:lnTo>
                  <a:lnTo>
                    <a:pt x="131" y="263"/>
                  </a:lnTo>
                  <a:lnTo>
                    <a:pt x="120" y="271"/>
                  </a:lnTo>
                  <a:lnTo>
                    <a:pt x="103" y="266"/>
                  </a:lnTo>
                  <a:lnTo>
                    <a:pt x="87" y="261"/>
                  </a:lnTo>
                  <a:lnTo>
                    <a:pt x="71" y="254"/>
                  </a:lnTo>
                  <a:lnTo>
                    <a:pt x="55" y="248"/>
                  </a:lnTo>
                  <a:lnTo>
                    <a:pt x="27" y="235"/>
                  </a:lnTo>
                  <a:lnTo>
                    <a:pt x="0" y="221"/>
                  </a:lnTo>
                  <a:lnTo>
                    <a:pt x="7" y="22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220">
              <a:extLst>
                <a:ext uri="{FF2B5EF4-FFF2-40B4-BE49-F238E27FC236}">
                  <a16:creationId xmlns="" xmlns:a16="http://schemas.microsoft.com/office/drawing/2014/main" id="{CBA69C4D-49A4-FF49-8AF8-0852EBFFCA58}"/>
                </a:ext>
              </a:extLst>
            </p:cNvPr>
            <p:cNvSpPr>
              <a:spLocks/>
            </p:cNvSpPr>
            <p:nvPr>
              <p:custDataLst>
                <p:tags r:id="rId147"/>
              </p:custDataLst>
            </p:nvPr>
          </p:nvSpPr>
          <p:spPr bwMode="auto">
            <a:xfrm>
              <a:off x="1768475" y="3217863"/>
              <a:ext cx="71438" cy="57150"/>
            </a:xfrm>
            <a:custGeom>
              <a:avLst/>
              <a:gdLst>
                <a:gd name="T0" fmla="*/ 60 w 153"/>
                <a:gd name="T1" fmla="*/ 0 h 80"/>
                <a:gd name="T2" fmla="*/ 83 w 153"/>
                <a:gd name="T3" fmla="*/ 14 h 80"/>
                <a:gd name="T4" fmla="*/ 104 w 153"/>
                <a:gd name="T5" fmla="*/ 24 h 80"/>
                <a:gd name="T6" fmla="*/ 115 w 153"/>
                <a:gd name="T7" fmla="*/ 28 h 80"/>
                <a:gd name="T8" fmla="*/ 126 w 153"/>
                <a:gd name="T9" fmla="*/ 31 h 80"/>
                <a:gd name="T10" fmla="*/ 133 w 153"/>
                <a:gd name="T11" fmla="*/ 32 h 80"/>
                <a:gd name="T12" fmla="*/ 139 w 153"/>
                <a:gd name="T13" fmla="*/ 32 h 80"/>
                <a:gd name="T14" fmla="*/ 146 w 153"/>
                <a:gd name="T15" fmla="*/ 31 h 80"/>
                <a:gd name="T16" fmla="*/ 153 w 153"/>
                <a:gd name="T17" fmla="*/ 30 h 80"/>
                <a:gd name="T18" fmla="*/ 153 w 153"/>
                <a:gd name="T19" fmla="*/ 56 h 80"/>
                <a:gd name="T20" fmla="*/ 149 w 153"/>
                <a:gd name="T21" fmla="*/ 60 h 80"/>
                <a:gd name="T22" fmla="*/ 145 w 153"/>
                <a:gd name="T23" fmla="*/ 65 h 80"/>
                <a:gd name="T24" fmla="*/ 138 w 153"/>
                <a:gd name="T25" fmla="*/ 69 h 80"/>
                <a:gd name="T26" fmla="*/ 132 w 153"/>
                <a:gd name="T27" fmla="*/ 72 h 80"/>
                <a:gd name="T28" fmla="*/ 125 w 153"/>
                <a:gd name="T29" fmla="*/ 75 h 80"/>
                <a:gd name="T30" fmla="*/ 119 w 153"/>
                <a:gd name="T31" fmla="*/ 78 h 80"/>
                <a:gd name="T32" fmla="*/ 112 w 153"/>
                <a:gd name="T33" fmla="*/ 79 h 80"/>
                <a:gd name="T34" fmla="*/ 106 w 153"/>
                <a:gd name="T35" fmla="*/ 80 h 80"/>
                <a:gd name="T36" fmla="*/ 90 w 153"/>
                <a:gd name="T37" fmla="*/ 74 h 80"/>
                <a:gd name="T38" fmla="*/ 76 w 153"/>
                <a:gd name="T39" fmla="*/ 71 h 80"/>
                <a:gd name="T40" fmla="*/ 63 w 153"/>
                <a:gd name="T41" fmla="*/ 69 h 80"/>
                <a:gd name="T42" fmla="*/ 50 w 153"/>
                <a:gd name="T43" fmla="*/ 69 h 80"/>
                <a:gd name="T44" fmla="*/ 39 w 153"/>
                <a:gd name="T45" fmla="*/ 68 h 80"/>
                <a:gd name="T46" fmla="*/ 27 w 153"/>
                <a:gd name="T47" fmla="*/ 67 h 80"/>
                <a:gd name="T48" fmla="*/ 14 w 153"/>
                <a:gd name="T49" fmla="*/ 65 h 80"/>
                <a:gd name="T50" fmla="*/ 0 w 153"/>
                <a:gd name="T51" fmla="*/ 62 h 80"/>
                <a:gd name="T52" fmla="*/ 7 w 153"/>
                <a:gd name="T53" fmla="*/ 58 h 80"/>
                <a:gd name="T54" fmla="*/ 23 w 153"/>
                <a:gd name="T55" fmla="*/ 45 h 80"/>
                <a:gd name="T56" fmla="*/ 34 w 153"/>
                <a:gd name="T57" fmla="*/ 37 h 80"/>
                <a:gd name="T58" fmla="*/ 45 w 153"/>
                <a:gd name="T59" fmla="*/ 28 h 80"/>
                <a:gd name="T60" fmla="*/ 56 w 153"/>
                <a:gd name="T61" fmla="*/ 17 h 80"/>
                <a:gd name="T62" fmla="*/ 67 w 153"/>
                <a:gd name="T63" fmla="*/ 6 h 80"/>
                <a:gd name="T64" fmla="*/ 60 w 153"/>
                <a:gd name="T65" fmla="*/ 0 h 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53" h="80">
                  <a:moveTo>
                    <a:pt x="60" y="0"/>
                  </a:moveTo>
                  <a:lnTo>
                    <a:pt x="83" y="14"/>
                  </a:lnTo>
                  <a:lnTo>
                    <a:pt x="104" y="24"/>
                  </a:lnTo>
                  <a:lnTo>
                    <a:pt x="115" y="28"/>
                  </a:lnTo>
                  <a:lnTo>
                    <a:pt x="126" y="31"/>
                  </a:lnTo>
                  <a:lnTo>
                    <a:pt x="133" y="32"/>
                  </a:lnTo>
                  <a:lnTo>
                    <a:pt x="139" y="32"/>
                  </a:lnTo>
                  <a:lnTo>
                    <a:pt x="146" y="31"/>
                  </a:lnTo>
                  <a:lnTo>
                    <a:pt x="153" y="30"/>
                  </a:lnTo>
                  <a:lnTo>
                    <a:pt x="153" y="56"/>
                  </a:lnTo>
                  <a:lnTo>
                    <a:pt x="149" y="60"/>
                  </a:lnTo>
                  <a:lnTo>
                    <a:pt x="145" y="65"/>
                  </a:lnTo>
                  <a:lnTo>
                    <a:pt x="138" y="69"/>
                  </a:lnTo>
                  <a:lnTo>
                    <a:pt x="132" y="72"/>
                  </a:lnTo>
                  <a:lnTo>
                    <a:pt x="125" y="75"/>
                  </a:lnTo>
                  <a:lnTo>
                    <a:pt x="119" y="78"/>
                  </a:lnTo>
                  <a:lnTo>
                    <a:pt x="112" y="79"/>
                  </a:lnTo>
                  <a:lnTo>
                    <a:pt x="106" y="80"/>
                  </a:lnTo>
                  <a:lnTo>
                    <a:pt x="90" y="74"/>
                  </a:lnTo>
                  <a:lnTo>
                    <a:pt x="76" y="71"/>
                  </a:lnTo>
                  <a:lnTo>
                    <a:pt x="63" y="69"/>
                  </a:lnTo>
                  <a:lnTo>
                    <a:pt x="50" y="69"/>
                  </a:lnTo>
                  <a:lnTo>
                    <a:pt x="39" y="68"/>
                  </a:lnTo>
                  <a:lnTo>
                    <a:pt x="27" y="67"/>
                  </a:lnTo>
                  <a:lnTo>
                    <a:pt x="14" y="65"/>
                  </a:lnTo>
                  <a:lnTo>
                    <a:pt x="0" y="62"/>
                  </a:lnTo>
                  <a:lnTo>
                    <a:pt x="7" y="58"/>
                  </a:lnTo>
                  <a:lnTo>
                    <a:pt x="23" y="45"/>
                  </a:lnTo>
                  <a:lnTo>
                    <a:pt x="34" y="37"/>
                  </a:lnTo>
                  <a:lnTo>
                    <a:pt x="45" y="28"/>
                  </a:lnTo>
                  <a:lnTo>
                    <a:pt x="56" y="17"/>
                  </a:lnTo>
                  <a:lnTo>
                    <a:pt x="67" y="6"/>
                  </a:lnTo>
                  <a:lnTo>
                    <a:pt x="6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221">
              <a:extLst>
                <a:ext uri="{FF2B5EF4-FFF2-40B4-BE49-F238E27FC236}">
                  <a16:creationId xmlns="" xmlns:a16="http://schemas.microsoft.com/office/drawing/2014/main" id="{685B05D5-74B9-4E4F-9894-7538F0C5E4E3}"/>
                </a:ext>
              </a:extLst>
            </p:cNvPr>
            <p:cNvSpPr>
              <a:spLocks/>
            </p:cNvSpPr>
            <p:nvPr>
              <p:custDataLst>
                <p:tags r:id="rId148"/>
              </p:custDataLst>
            </p:nvPr>
          </p:nvSpPr>
          <p:spPr bwMode="auto">
            <a:xfrm>
              <a:off x="1800225" y="3179763"/>
              <a:ext cx="142875" cy="87312"/>
            </a:xfrm>
            <a:custGeom>
              <a:avLst/>
              <a:gdLst>
                <a:gd name="T0" fmla="*/ 0 w 332"/>
                <a:gd name="T1" fmla="*/ 77 h 169"/>
                <a:gd name="T2" fmla="*/ 44 w 332"/>
                <a:gd name="T3" fmla="*/ 101 h 169"/>
                <a:gd name="T4" fmla="*/ 66 w 332"/>
                <a:gd name="T5" fmla="*/ 108 h 169"/>
                <a:gd name="T6" fmla="*/ 79 w 332"/>
                <a:gd name="T7" fmla="*/ 109 h 169"/>
                <a:gd name="T8" fmla="*/ 93 w 332"/>
                <a:gd name="T9" fmla="*/ 107 h 169"/>
                <a:gd name="T10" fmla="*/ 90 w 332"/>
                <a:gd name="T11" fmla="*/ 144 h 169"/>
                <a:gd name="T12" fmla="*/ 95 w 332"/>
                <a:gd name="T13" fmla="*/ 154 h 169"/>
                <a:gd name="T14" fmla="*/ 99 w 332"/>
                <a:gd name="T15" fmla="*/ 163 h 169"/>
                <a:gd name="T16" fmla="*/ 107 w 332"/>
                <a:gd name="T17" fmla="*/ 168 h 169"/>
                <a:gd name="T18" fmla="*/ 117 w 332"/>
                <a:gd name="T19" fmla="*/ 169 h 169"/>
                <a:gd name="T20" fmla="*/ 123 w 332"/>
                <a:gd name="T21" fmla="*/ 166 h 169"/>
                <a:gd name="T22" fmla="*/ 132 w 332"/>
                <a:gd name="T23" fmla="*/ 157 h 169"/>
                <a:gd name="T24" fmla="*/ 146 w 332"/>
                <a:gd name="T25" fmla="*/ 136 h 169"/>
                <a:gd name="T26" fmla="*/ 174 w 332"/>
                <a:gd name="T27" fmla="*/ 115 h 169"/>
                <a:gd name="T28" fmla="*/ 214 w 332"/>
                <a:gd name="T29" fmla="*/ 96 h 169"/>
                <a:gd name="T30" fmla="*/ 256 w 332"/>
                <a:gd name="T31" fmla="*/ 80 h 169"/>
                <a:gd name="T32" fmla="*/ 304 w 332"/>
                <a:gd name="T33" fmla="*/ 65 h 169"/>
                <a:gd name="T34" fmla="*/ 332 w 332"/>
                <a:gd name="T35" fmla="*/ 46 h 169"/>
                <a:gd name="T36" fmla="*/ 332 w 332"/>
                <a:gd name="T37" fmla="*/ 22 h 169"/>
                <a:gd name="T38" fmla="*/ 320 w 332"/>
                <a:gd name="T39" fmla="*/ 2 h 169"/>
                <a:gd name="T40" fmla="*/ 283 w 332"/>
                <a:gd name="T41" fmla="*/ 1 h 169"/>
                <a:gd name="T42" fmla="*/ 234 w 332"/>
                <a:gd name="T43" fmla="*/ 0 h 169"/>
                <a:gd name="T44" fmla="*/ 180 w 332"/>
                <a:gd name="T45" fmla="*/ 1 h 169"/>
                <a:gd name="T46" fmla="*/ 131 w 332"/>
                <a:gd name="T47" fmla="*/ 4 h 169"/>
                <a:gd name="T48" fmla="*/ 90 w 332"/>
                <a:gd name="T49" fmla="*/ 10 h 169"/>
                <a:gd name="T50" fmla="*/ 59 w 332"/>
                <a:gd name="T51" fmla="*/ 19 h 169"/>
                <a:gd name="T52" fmla="*/ 42 w 332"/>
                <a:gd name="T53" fmla="*/ 22 h 169"/>
                <a:gd name="T54" fmla="*/ 35 w 332"/>
                <a:gd name="T55" fmla="*/ 23 h 169"/>
                <a:gd name="T56" fmla="*/ 34 w 332"/>
                <a:gd name="T57" fmla="*/ 26 h 169"/>
                <a:gd name="T58" fmla="*/ 33 w 332"/>
                <a:gd name="T59" fmla="*/ 38 h 169"/>
                <a:gd name="T60" fmla="*/ 29 w 332"/>
                <a:gd name="T61" fmla="*/ 44 h 169"/>
                <a:gd name="T62" fmla="*/ 23 w 332"/>
                <a:gd name="T63" fmla="*/ 46 h 169"/>
                <a:gd name="T64" fmla="*/ 19 w 332"/>
                <a:gd name="T65" fmla="*/ 55 h 169"/>
                <a:gd name="T66" fmla="*/ 11 w 332"/>
                <a:gd name="T67" fmla="*/ 72 h 169"/>
                <a:gd name="T68" fmla="*/ 7 w 332"/>
                <a:gd name="T69" fmla="*/ 83 h 16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32" h="169">
                  <a:moveTo>
                    <a:pt x="7" y="83"/>
                  </a:moveTo>
                  <a:lnTo>
                    <a:pt x="0" y="77"/>
                  </a:lnTo>
                  <a:lnTo>
                    <a:pt x="23" y="91"/>
                  </a:lnTo>
                  <a:lnTo>
                    <a:pt x="44" y="101"/>
                  </a:lnTo>
                  <a:lnTo>
                    <a:pt x="55" y="105"/>
                  </a:lnTo>
                  <a:lnTo>
                    <a:pt x="66" y="108"/>
                  </a:lnTo>
                  <a:lnTo>
                    <a:pt x="73" y="109"/>
                  </a:lnTo>
                  <a:lnTo>
                    <a:pt x="79" y="109"/>
                  </a:lnTo>
                  <a:lnTo>
                    <a:pt x="86" y="108"/>
                  </a:lnTo>
                  <a:lnTo>
                    <a:pt x="93" y="107"/>
                  </a:lnTo>
                  <a:lnTo>
                    <a:pt x="86" y="139"/>
                  </a:lnTo>
                  <a:lnTo>
                    <a:pt x="90" y="144"/>
                  </a:lnTo>
                  <a:lnTo>
                    <a:pt x="94" y="149"/>
                  </a:lnTo>
                  <a:lnTo>
                    <a:pt x="95" y="154"/>
                  </a:lnTo>
                  <a:lnTo>
                    <a:pt x="97" y="158"/>
                  </a:lnTo>
                  <a:lnTo>
                    <a:pt x="99" y="163"/>
                  </a:lnTo>
                  <a:lnTo>
                    <a:pt x="102" y="166"/>
                  </a:lnTo>
                  <a:lnTo>
                    <a:pt x="107" y="168"/>
                  </a:lnTo>
                  <a:lnTo>
                    <a:pt x="113" y="169"/>
                  </a:lnTo>
                  <a:lnTo>
                    <a:pt x="117" y="169"/>
                  </a:lnTo>
                  <a:lnTo>
                    <a:pt x="120" y="167"/>
                  </a:lnTo>
                  <a:lnTo>
                    <a:pt x="123" y="166"/>
                  </a:lnTo>
                  <a:lnTo>
                    <a:pt x="127" y="163"/>
                  </a:lnTo>
                  <a:lnTo>
                    <a:pt x="132" y="157"/>
                  </a:lnTo>
                  <a:lnTo>
                    <a:pt x="138" y="150"/>
                  </a:lnTo>
                  <a:lnTo>
                    <a:pt x="146" y="136"/>
                  </a:lnTo>
                  <a:lnTo>
                    <a:pt x="153" y="127"/>
                  </a:lnTo>
                  <a:lnTo>
                    <a:pt x="174" y="115"/>
                  </a:lnTo>
                  <a:lnTo>
                    <a:pt x="195" y="105"/>
                  </a:lnTo>
                  <a:lnTo>
                    <a:pt x="214" y="96"/>
                  </a:lnTo>
                  <a:lnTo>
                    <a:pt x="235" y="88"/>
                  </a:lnTo>
                  <a:lnTo>
                    <a:pt x="256" y="80"/>
                  </a:lnTo>
                  <a:lnTo>
                    <a:pt x="279" y="73"/>
                  </a:lnTo>
                  <a:lnTo>
                    <a:pt x="304" y="65"/>
                  </a:lnTo>
                  <a:lnTo>
                    <a:pt x="332" y="58"/>
                  </a:lnTo>
                  <a:lnTo>
                    <a:pt x="332" y="46"/>
                  </a:lnTo>
                  <a:lnTo>
                    <a:pt x="332" y="35"/>
                  </a:lnTo>
                  <a:lnTo>
                    <a:pt x="332" y="22"/>
                  </a:lnTo>
                  <a:lnTo>
                    <a:pt x="332" y="3"/>
                  </a:lnTo>
                  <a:lnTo>
                    <a:pt x="320" y="2"/>
                  </a:lnTo>
                  <a:lnTo>
                    <a:pt x="303" y="2"/>
                  </a:lnTo>
                  <a:lnTo>
                    <a:pt x="283" y="1"/>
                  </a:lnTo>
                  <a:lnTo>
                    <a:pt x="259" y="0"/>
                  </a:lnTo>
                  <a:lnTo>
                    <a:pt x="234" y="0"/>
                  </a:lnTo>
                  <a:lnTo>
                    <a:pt x="208" y="0"/>
                  </a:lnTo>
                  <a:lnTo>
                    <a:pt x="180" y="1"/>
                  </a:lnTo>
                  <a:lnTo>
                    <a:pt x="153" y="3"/>
                  </a:lnTo>
                  <a:lnTo>
                    <a:pt x="131" y="4"/>
                  </a:lnTo>
                  <a:lnTo>
                    <a:pt x="110" y="6"/>
                  </a:lnTo>
                  <a:lnTo>
                    <a:pt x="90" y="10"/>
                  </a:lnTo>
                  <a:lnTo>
                    <a:pt x="73" y="15"/>
                  </a:lnTo>
                  <a:lnTo>
                    <a:pt x="59" y="19"/>
                  </a:lnTo>
                  <a:lnTo>
                    <a:pt x="46" y="22"/>
                  </a:lnTo>
                  <a:lnTo>
                    <a:pt x="42" y="22"/>
                  </a:lnTo>
                  <a:lnTo>
                    <a:pt x="38" y="23"/>
                  </a:lnTo>
                  <a:lnTo>
                    <a:pt x="35" y="23"/>
                  </a:lnTo>
                  <a:lnTo>
                    <a:pt x="33" y="22"/>
                  </a:lnTo>
                  <a:lnTo>
                    <a:pt x="34" y="26"/>
                  </a:lnTo>
                  <a:lnTo>
                    <a:pt x="34" y="34"/>
                  </a:lnTo>
                  <a:lnTo>
                    <a:pt x="33" y="38"/>
                  </a:lnTo>
                  <a:lnTo>
                    <a:pt x="30" y="42"/>
                  </a:lnTo>
                  <a:lnTo>
                    <a:pt x="29" y="44"/>
                  </a:lnTo>
                  <a:lnTo>
                    <a:pt x="27" y="45"/>
                  </a:lnTo>
                  <a:lnTo>
                    <a:pt x="23" y="46"/>
                  </a:lnTo>
                  <a:lnTo>
                    <a:pt x="20" y="46"/>
                  </a:lnTo>
                  <a:lnTo>
                    <a:pt x="19" y="55"/>
                  </a:lnTo>
                  <a:lnTo>
                    <a:pt x="16" y="63"/>
                  </a:lnTo>
                  <a:lnTo>
                    <a:pt x="11" y="72"/>
                  </a:lnTo>
                  <a:lnTo>
                    <a:pt x="7" y="77"/>
                  </a:lnTo>
                  <a:lnTo>
                    <a:pt x="7" y="8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222">
              <a:extLst>
                <a:ext uri="{FF2B5EF4-FFF2-40B4-BE49-F238E27FC236}">
                  <a16:creationId xmlns="" xmlns:a16="http://schemas.microsoft.com/office/drawing/2014/main" id="{64DEBE8F-CF06-CF4E-943D-68A23B000D17}"/>
                </a:ext>
              </a:extLst>
            </p:cNvPr>
            <p:cNvSpPr>
              <a:spLocks/>
            </p:cNvSpPr>
            <p:nvPr>
              <p:custDataLst>
                <p:tags r:id="rId149"/>
              </p:custDataLst>
            </p:nvPr>
          </p:nvSpPr>
          <p:spPr bwMode="auto">
            <a:xfrm>
              <a:off x="1817688" y="3209925"/>
              <a:ext cx="125412" cy="122238"/>
            </a:xfrm>
            <a:custGeom>
              <a:avLst/>
              <a:gdLst>
                <a:gd name="T0" fmla="*/ 44 w 286"/>
                <a:gd name="T1" fmla="*/ 86 h 235"/>
                <a:gd name="T2" fmla="*/ 49 w 286"/>
                <a:gd name="T3" fmla="*/ 96 h 235"/>
                <a:gd name="T4" fmla="*/ 53 w 286"/>
                <a:gd name="T5" fmla="*/ 105 h 235"/>
                <a:gd name="T6" fmla="*/ 61 w 286"/>
                <a:gd name="T7" fmla="*/ 110 h 235"/>
                <a:gd name="T8" fmla="*/ 71 w 286"/>
                <a:gd name="T9" fmla="*/ 111 h 235"/>
                <a:gd name="T10" fmla="*/ 77 w 286"/>
                <a:gd name="T11" fmla="*/ 108 h 235"/>
                <a:gd name="T12" fmla="*/ 86 w 286"/>
                <a:gd name="T13" fmla="*/ 99 h 235"/>
                <a:gd name="T14" fmla="*/ 100 w 286"/>
                <a:gd name="T15" fmla="*/ 78 h 235"/>
                <a:gd name="T16" fmla="*/ 128 w 286"/>
                <a:gd name="T17" fmla="*/ 57 h 235"/>
                <a:gd name="T18" fmla="*/ 168 w 286"/>
                <a:gd name="T19" fmla="*/ 38 h 235"/>
                <a:gd name="T20" fmla="*/ 210 w 286"/>
                <a:gd name="T21" fmla="*/ 22 h 235"/>
                <a:gd name="T22" fmla="*/ 258 w 286"/>
                <a:gd name="T23" fmla="*/ 7 h 235"/>
                <a:gd name="T24" fmla="*/ 286 w 286"/>
                <a:gd name="T25" fmla="*/ 11 h 235"/>
                <a:gd name="T26" fmla="*/ 282 w 286"/>
                <a:gd name="T27" fmla="*/ 32 h 235"/>
                <a:gd name="T28" fmla="*/ 272 w 286"/>
                <a:gd name="T29" fmla="*/ 70 h 235"/>
                <a:gd name="T30" fmla="*/ 254 w 286"/>
                <a:gd name="T31" fmla="*/ 128 h 235"/>
                <a:gd name="T32" fmla="*/ 244 w 286"/>
                <a:gd name="T33" fmla="*/ 174 h 235"/>
                <a:gd name="T34" fmla="*/ 240 w 286"/>
                <a:gd name="T35" fmla="*/ 206 h 235"/>
                <a:gd name="T36" fmla="*/ 146 w 286"/>
                <a:gd name="T37" fmla="*/ 216 h 235"/>
                <a:gd name="T38" fmla="*/ 138 w 286"/>
                <a:gd name="T39" fmla="*/ 218 h 235"/>
                <a:gd name="T40" fmla="*/ 132 w 286"/>
                <a:gd name="T41" fmla="*/ 223 h 235"/>
                <a:gd name="T42" fmla="*/ 127 w 286"/>
                <a:gd name="T43" fmla="*/ 235 h 235"/>
                <a:gd name="T44" fmla="*/ 109 w 286"/>
                <a:gd name="T45" fmla="*/ 217 h 235"/>
                <a:gd name="T46" fmla="*/ 94 w 286"/>
                <a:gd name="T47" fmla="*/ 199 h 235"/>
                <a:gd name="T48" fmla="*/ 69 w 286"/>
                <a:gd name="T49" fmla="*/ 160 h 235"/>
                <a:gd name="T50" fmla="*/ 55 w 286"/>
                <a:gd name="T51" fmla="*/ 142 h 235"/>
                <a:gd name="T52" fmla="*/ 41 w 286"/>
                <a:gd name="T53" fmla="*/ 125 h 235"/>
                <a:gd name="T54" fmla="*/ 22 w 286"/>
                <a:gd name="T55" fmla="*/ 110 h 235"/>
                <a:gd name="T56" fmla="*/ 0 w 286"/>
                <a:gd name="T57" fmla="*/ 99 h 235"/>
                <a:gd name="T58" fmla="*/ 13 w 286"/>
                <a:gd name="T59" fmla="*/ 97 h 235"/>
                <a:gd name="T60" fmla="*/ 26 w 286"/>
                <a:gd name="T61" fmla="*/ 91 h 235"/>
                <a:gd name="T62" fmla="*/ 39 w 286"/>
                <a:gd name="T63" fmla="*/ 84 h 235"/>
                <a:gd name="T64" fmla="*/ 47 w 286"/>
                <a:gd name="T65" fmla="*/ 75 h 2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6" h="235">
                  <a:moveTo>
                    <a:pt x="40" y="81"/>
                  </a:moveTo>
                  <a:lnTo>
                    <a:pt x="44" y="86"/>
                  </a:lnTo>
                  <a:lnTo>
                    <a:pt x="48" y="91"/>
                  </a:lnTo>
                  <a:lnTo>
                    <a:pt x="49" y="96"/>
                  </a:lnTo>
                  <a:lnTo>
                    <a:pt x="51" y="100"/>
                  </a:lnTo>
                  <a:lnTo>
                    <a:pt x="53" y="105"/>
                  </a:lnTo>
                  <a:lnTo>
                    <a:pt x="56" y="108"/>
                  </a:lnTo>
                  <a:lnTo>
                    <a:pt x="61" y="110"/>
                  </a:lnTo>
                  <a:lnTo>
                    <a:pt x="67" y="111"/>
                  </a:lnTo>
                  <a:lnTo>
                    <a:pt x="71" y="111"/>
                  </a:lnTo>
                  <a:lnTo>
                    <a:pt x="74" y="109"/>
                  </a:lnTo>
                  <a:lnTo>
                    <a:pt x="77" y="108"/>
                  </a:lnTo>
                  <a:lnTo>
                    <a:pt x="81" y="105"/>
                  </a:lnTo>
                  <a:lnTo>
                    <a:pt x="86" y="99"/>
                  </a:lnTo>
                  <a:lnTo>
                    <a:pt x="92" y="92"/>
                  </a:lnTo>
                  <a:lnTo>
                    <a:pt x="100" y="78"/>
                  </a:lnTo>
                  <a:lnTo>
                    <a:pt x="107" y="69"/>
                  </a:lnTo>
                  <a:lnTo>
                    <a:pt x="128" y="57"/>
                  </a:lnTo>
                  <a:lnTo>
                    <a:pt x="149" y="47"/>
                  </a:lnTo>
                  <a:lnTo>
                    <a:pt x="168" y="38"/>
                  </a:lnTo>
                  <a:lnTo>
                    <a:pt x="189" y="30"/>
                  </a:lnTo>
                  <a:lnTo>
                    <a:pt x="210" y="22"/>
                  </a:lnTo>
                  <a:lnTo>
                    <a:pt x="233" y="15"/>
                  </a:lnTo>
                  <a:lnTo>
                    <a:pt x="258" y="7"/>
                  </a:lnTo>
                  <a:lnTo>
                    <a:pt x="286" y="0"/>
                  </a:lnTo>
                  <a:lnTo>
                    <a:pt x="286" y="11"/>
                  </a:lnTo>
                  <a:lnTo>
                    <a:pt x="284" y="21"/>
                  </a:lnTo>
                  <a:lnTo>
                    <a:pt x="282" y="32"/>
                  </a:lnTo>
                  <a:lnTo>
                    <a:pt x="279" y="44"/>
                  </a:lnTo>
                  <a:lnTo>
                    <a:pt x="272" y="70"/>
                  </a:lnTo>
                  <a:lnTo>
                    <a:pt x="263" y="97"/>
                  </a:lnTo>
                  <a:lnTo>
                    <a:pt x="254" y="128"/>
                  </a:lnTo>
                  <a:lnTo>
                    <a:pt x="246" y="158"/>
                  </a:lnTo>
                  <a:lnTo>
                    <a:pt x="244" y="174"/>
                  </a:lnTo>
                  <a:lnTo>
                    <a:pt x="242" y="190"/>
                  </a:lnTo>
                  <a:lnTo>
                    <a:pt x="240" y="206"/>
                  </a:lnTo>
                  <a:lnTo>
                    <a:pt x="240" y="222"/>
                  </a:lnTo>
                  <a:lnTo>
                    <a:pt x="146" y="216"/>
                  </a:lnTo>
                  <a:lnTo>
                    <a:pt x="142" y="216"/>
                  </a:lnTo>
                  <a:lnTo>
                    <a:pt x="138" y="218"/>
                  </a:lnTo>
                  <a:lnTo>
                    <a:pt x="134" y="220"/>
                  </a:lnTo>
                  <a:lnTo>
                    <a:pt x="132" y="223"/>
                  </a:lnTo>
                  <a:lnTo>
                    <a:pt x="128" y="229"/>
                  </a:lnTo>
                  <a:lnTo>
                    <a:pt x="127" y="235"/>
                  </a:lnTo>
                  <a:lnTo>
                    <a:pt x="117" y="226"/>
                  </a:lnTo>
                  <a:lnTo>
                    <a:pt x="109" y="217"/>
                  </a:lnTo>
                  <a:lnTo>
                    <a:pt x="101" y="208"/>
                  </a:lnTo>
                  <a:lnTo>
                    <a:pt x="94" y="199"/>
                  </a:lnTo>
                  <a:lnTo>
                    <a:pt x="81" y="180"/>
                  </a:lnTo>
                  <a:lnTo>
                    <a:pt x="69" y="160"/>
                  </a:lnTo>
                  <a:lnTo>
                    <a:pt x="62" y="150"/>
                  </a:lnTo>
                  <a:lnTo>
                    <a:pt x="55" y="142"/>
                  </a:lnTo>
                  <a:lnTo>
                    <a:pt x="49" y="133"/>
                  </a:lnTo>
                  <a:lnTo>
                    <a:pt x="41" y="125"/>
                  </a:lnTo>
                  <a:lnTo>
                    <a:pt x="32" y="117"/>
                  </a:lnTo>
                  <a:lnTo>
                    <a:pt x="22" y="110"/>
                  </a:lnTo>
                  <a:lnTo>
                    <a:pt x="13" y="104"/>
                  </a:lnTo>
                  <a:lnTo>
                    <a:pt x="0" y="99"/>
                  </a:lnTo>
                  <a:lnTo>
                    <a:pt x="6" y="98"/>
                  </a:lnTo>
                  <a:lnTo>
                    <a:pt x="13" y="97"/>
                  </a:lnTo>
                  <a:lnTo>
                    <a:pt x="19" y="94"/>
                  </a:lnTo>
                  <a:lnTo>
                    <a:pt x="26" y="91"/>
                  </a:lnTo>
                  <a:lnTo>
                    <a:pt x="32" y="88"/>
                  </a:lnTo>
                  <a:lnTo>
                    <a:pt x="39" y="84"/>
                  </a:lnTo>
                  <a:lnTo>
                    <a:pt x="43" y="79"/>
                  </a:lnTo>
                  <a:lnTo>
                    <a:pt x="47" y="75"/>
                  </a:lnTo>
                  <a:lnTo>
                    <a:pt x="40" y="8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223">
              <a:extLst>
                <a:ext uri="{FF2B5EF4-FFF2-40B4-BE49-F238E27FC236}">
                  <a16:creationId xmlns="" xmlns:a16="http://schemas.microsoft.com/office/drawing/2014/main" id="{0FFB832E-7A47-A24A-BD91-56E20F77274E}"/>
                </a:ext>
              </a:extLst>
            </p:cNvPr>
            <p:cNvSpPr>
              <a:spLocks/>
            </p:cNvSpPr>
            <p:nvPr>
              <p:custDataLst>
                <p:tags r:id="rId150"/>
              </p:custDataLst>
            </p:nvPr>
          </p:nvSpPr>
          <p:spPr bwMode="auto">
            <a:xfrm>
              <a:off x="1868488" y="3322638"/>
              <a:ext cx="84137" cy="100012"/>
            </a:xfrm>
            <a:custGeom>
              <a:avLst/>
              <a:gdLst>
                <a:gd name="T0" fmla="*/ 188 w 205"/>
                <a:gd name="T1" fmla="*/ 185 h 191"/>
                <a:gd name="T2" fmla="*/ 175 w 205"/>
                <a:gd name="T3" fmla="*/ 185 h 191"/>
                <a:gd name="T4" fmla="*/ 158 w 205"/>
                <a:gd name="T5" fmla="*/ 185 h 191"/>
                <a:gd name="T6" fmla="*/ 144 w 205"/>
                <a:gd name="T7" fmla="*/ 180 h 191"/>
                <a:gd name="T8" fmla="*/ 136 w 205"/>
                <a:gd name="T9" fmla="*/ 173 h 191"/>
                <a:gd name="T10" fmla="*/ 129 w 205"/>
                <a:gd name="T11" fmla="*/ 163 h 191"/>
                <a:gd name="T12" fmla="*/ 120 w 205"/>
                <a:gd name="T13" fmla="*/ 147 h 191"/>
                <a:gd name="T14" fmla="*/ 110 w 205"/>
                <a:gd name="T15" fmla="*/ 131 h 191"/>
                <a:gd name="T16" fmla="*/ 99 w 205"/>
                <a:gd name="T17" fmla="*/ 121 h 191"/>
                <a:gd name="T18" fmla="*/ 93 w 205"/>
                <a:gd name="T19" fmla="*/ 126 h 191"/>
                <a:gd name="T20" fmla="*/ 90 w 205"/>
                <a:gd name="T21" fmla="*/ 135 h 191"/>
                <a:gd name="T22" fmla="*/ 84 w 205"/>
                <a:gd name="T23" fmla="*/ 130 h 191"/>
                <a:gd name="T24" fmla="*/ 72 w 205"/>
                <a:gd name="T25" fmla="*/ 113 h 191"/>
                <a:gd name="T26" fmla="*/ 56 w 205"/>
                <a:gd name="T27" fmla="*/ 87 h 191"/>
                <a:gd name="T28" fmla="*/ 41 w 205"/>
                <a:gd name="T29" fmla="*/ 67 h 191"/>
                <a:gd name="T30" fmla="*/ 31 w 205"/>
                <a:gd name="T31" fmla="*/ 58 h 191"/>
                <a:gd name="T32" fmla="*/ 26 w 205"/>
                <a:gd name="T33" fmla="*/ 60 h 191"/>
                <a:gd name="T34" fmla="*/ 29 w 205"/>
                <a:gd name="T35" fmla="*/ 69 h 191"/>
                <a:gd name="T36" fmla="*/ 34 w 205"/>
                <a:gd name="T37" fmla="*/ 78 h 191"/>
                <a:gd name="T38" fmla="*/ 41 w 205"/>
                <a:gd name="T39" fmla="*/ 84 h 191"/>
                <a:gd name="T40" fmla="*/ 46 w 205"/>
                <a:gd name="T41" fmla="*/ 105 h 191"/>
                <a:gd name="T42" fmla="*/ 13 w 205"/>
                <a:gd name="T43" fmla="*/ 98 h 191"/>
                <a:gd name="T44" fmla="*/ 4 w 205"/>
                <a:gd name="T45" fmla="*/ 84 h 191"/>
                <a:gd name="T46" fmla="*/ 0 w 205"/>
                <a:gd name="T47" fmla="*/ 60 h 191"/>
                <a:gd name="T48" fmla="*/ 0 w 205"/>
                <a:gd name="T49" fmla="*/ 38 h 191"/>
                <a:gd name="T50" fmla="*/ 3 w 205"/>
                <a:gd name="T51" fmla="*/ 28 h 191"/>
                <a:gd name="T52" fmla="*/ 8 w 205"/>
                <a:gd name="T53" fmla="*/ 22 h 191"/>
                <a:gd name="T54" fmla="*/ 14 w 205"/>
                <a:gd name="T55" fmla="*/ 13 h 191"/>
                <a:gd name="T56" fmla="*/ 20 w 205"/>
                <a:gd name="T57" fmla="*/ 4 h 191"/>
                <a:gd name="T58" fmla="*/ 28 w 205"/>
                <a:gd name="T59" fmla="*/ 0 h 191"/>
                <a:gd name="T60" fmla="*/ 126 w 205"/>
                <a:gd name="T61" fmla="*/ 6 h 191"/>
                <a:gd name="T62" fmla="*/ 127 w 205"/>
                <a:gd name="T63" fmla="*/ 21 h 191"/>
                <a:gd name="T64" fmla="*/ 130 w 205"/>
                <a:gd name="T65" fmla="*/ 37 h 191"/>
                <a:gd name="T66" fmla="*/ 143 w 205"/>
                <a:gd name="T67" fmla="*/ 70 h 191"/>
                <a:gd name="T68" fmla="*/ 165 w 205"/>
                <a:gd name="T69" fmla="*/ 102 h 191"/>
                <a:gd name="T70" fmla="*/ 177 w 205"/>
                <a:gd name="T71" fmla="*/ 117 h 191"/>
                <a:gd name="T72" fmla="*/ 192 w 205"/>
                <a:gd name="T73" fmla="*/ 130 h 191"/>
                <a:gd name="T74" fmla="*/ 189 w 205"/>
                <a:gd name="T75" fmla="*/ 143 h 191"/>
                <a:gd name="T76" fmla="*/ 189 w 205"/>
                <a:gd name="T77" fmla="*/ 156 h 191"/>
                <a:gd name="T78" fmla="*/ 192 w 205"/>
                <a:gd name="T79" fmla="*/ 191 h 191"/>
                <a:gd name="T80" fmla="*/ 205 w 205"/>
                <a:gd name="T81" fmla="*/ 185 h 19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05" h="191">
                  <a:moveTo>
                    <a:pt x="205" y="185"/>
                  </a:moveTo>
                  <a:lnTo>
                    <a:pt x="188" y="185"/>
                  </a:lnTo>
                  <a:lnTo>
                    <a:pt x="181" y="185"/>
                  </a:lnTo>
                  <a:lnTo>
                    <a:pt x="175" y="185"/>
                  </a:lnTo>
                  <a:lnTo>
                    <a:pt x="165" y="185"/>
                  </a:lnTo>
                  <a:lnTo>
                    <a:pt x="158" y="185"/>
                  </a:lnTo>
                  <a:lnTo>
                    <a:pt x="151" y="182"/>
                  </a:lnTo>
                  <a:lnTo>
                    <a:pt x="144" y="180"/>
                  </a:lnTo>
                  <a:lnTo>
                    <a:pt x="140" y="177"/>
                  </a:lnTo>
                  <a:lnTo>
                    <a:pt x="136" y="173"/>
                  </a:lnTo>
                  <a:lnTo>
                    <a:pt x="132" y="168"/>
                  </a:lnTo>
                  <a:lnTo>
                    <a:pt x="129" y="163"/>
                  </a:lnTo>
                  <a:lnTo>
                    <a:pt x="127" y="158"/>
                  </a:lnTo>
                  <a:lnTo>
                    <a:pt x="120" y="147"/>
                  </a:lnTo>
                  <a:lnTo>
                    <a:pt x="114" y="136"/>
                  </a:lnTo>
                  <a:lnTo>
                    <a:pt x="110" y="131"/>
                  </a:lnTo>
                  <a:lnTo>
                    <a:pt x="105" y="125"/>
                  </a:lnTo>
                  <a:lnTo>
                    <a:pt x="99" y="121"/>
                  </a:lnTo>
                  <a:lnTo>
                    <a:pt x="93" y="117"/>
                  </a:lnTo>
                  <a:lnTo>
                    <a:pt x="93" y="126"/>
                  </a:lnTo>
                  <a:lnTo>
                    <a:pt x="93" y="136"/>
                  </a:lnTo>
                  <a:lnTo>
                    <a:pt x="90" y="135"/>
                  </a:lnTo>
                  <a:lnTo>
                    <a:pt x="86" y="133"/>
                  </a:lnTo>
                  <a:lnTo>
                    <a:pt x="84" y="130"/>
                  </a:lnTo>
                  <a:lnTo>
                    <a:pt x="80" y="124"/>
                  </a:lnTo>
                  <a:lnTo>
                    <a:pt x="72" y="113"/>
                  </a:lnTo>
                  <a:lnTo>
                    <a:pt x="64" y="100"/>
                  </a:lnTo>
                  <a:lnTo>
                    <a:pt x="56" y="87"/>
                  </a:lnTo>
                  <a:lnTo>
                    <a:pt x="46" y="74"/>
                  </a:lnTo>
                  <a:lnTo>
                    <a:pt x="41" y="67"/>
                  </a:lnTo>
                  <a:lnTo>
                    <a:pt x="36" y="62"/>
                  </a:lnTo>
                  <a:lnTo>
                    <a:pt x="31" y="58"/>
                  </a:lnTo>
                  <a:lnTo>
                    <a:pt x="26" y="55"/>
                  </a:lnTo>
                  <a:lnTo>
                    <a:pt x="26" y="60"/>
                  </a:lnTo>
                  <a:lnTo>
                    <a:pt x="27" y="64"/>
                  </a:lnTo>
                  <a:lnTo>
                    <a:pt x="29" y="69"/>
                  </a:lnTo>
                  <a:lnTo>
                    <a:pt x="31" y="74"/>
                  </a:lnTo>
                  <a:lnTo>
                    <a:pt x="34" y="78"/>
                  </a:lnTo>
                  <a:lnTo>
                    <a:pt x="37" y="81"/>
                  </a:lnTo>
                  <a:lnTo>
                    <a:pt x="41" y="84"/>
                  </a:lnTo>
                  <a:lnTo>
                    <a:pt x="46" y="87"/>
                  </a:lnTo>
                  <a:lnTo>
                    <a:pt x="46" y="105"/>
                  </a:lnTo>
                  <a:lnTo>
                    <a:pt x="19" y="105"/>
                  </a:lnTo>
                  <a:lnTo>
                    <a:pt x="13" y="98"/>
                  </a:lnTo>
                  <a:lnTo>
                    <a:pt x="8" y="91"/>
                  </a:lnTo>
                  <a:lnTo>
                    <a:pt x="4" y="84"/>
                  </a:lnTo>
                  <a:lnTo>
                    <a:pt x="2" y="77"/>
                  </a:lnTo>
                  <a:lnTo>
                    <a:pt x="0" y="60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8"/>
                  </a:lnTo>
                  <a:lnTo>
                    <a:pt x="5" y="25"/>
                  </a:lnTo>
                  <a:lnTo>
                    <a:pt x="8" y="22"/>
                  </a:lnTo>
                  <a:lnTo>
                    <a:pt x="13" y="19"/>
                  </a:lnTo>
                  <a:lnTo>
                    <a:pt x="14" y="13"/>
                  </a:lnTo>
                  <a:lnTo>
                    <a:pt x="18" y="7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126" y="6"/>
                  </a:lnTo>
                  <a:lnTo>
                    <a:pt x="126" y="13"/>
                  </a:lnTo>
                  <a:lnTo>
                    <a:pt x="127" y="21"/>
                  </a:lnTo>
                  <a:lnTo>
                    <a:pt x="128" y="29"/>
                  </a:lnTo>
                  <a:lnTo>
                    <a:pt x="130" y="37"/>
                  </a:lnTo>
                  <a:lnTo>
                    <a:pt x="136" y="53"/>
                  </a:lnTo>
                  <a:lnTo>
                    <a:pt x="143" y="70"/>
                  </a:lnTo>
                  <a:lnTo>
                    <a:pt x="153" y="87"/>
                  </a:lnTo>
                  <a:lnTo>
                    <a:pt x="165" y="102"/>
                  </a:lnTo>
                  <a:lnTo>
                    <a:pt x="171" y="110"/>
                  </a:lnTo>
                  <a:lnTo>
                    <a:pt x="177" y="117"/>
                  </a:lnTo>
                  <a:lnTo>
                    <a:pt x="185" y="123"/>
                  </a:lnTo>
                  <a:lnTo>
                    <a:pt x="192" y="130"/>
                  </a:lnTo>
                  <a:lnTo>
                    <a:pt x="191" y="137"/>
                  </a:lnTo>
                  <a:lnTo>
                    <a:pt x="189" y="143"/>
                  </a:lnTo>
                  <a:lnTo>
                    <a:pt x="189" y="149"/>
                  </a:lnTo>
                  <a:lnTo>
                    <a:pt x="189" y="156"/>
                  </a:lnTo>
                  <a:lnTo>
                    <a:pt x="192" y="171"/>
                  </a:lnTo>
                  <a:lnTo>
                    <a:pt x="192" y="191"/>
                  </a:lnTo>
                  <a:lnTo>
                    <a:pt x="192" y="185"/>
                  </a:lnTo>
                  <a:lnTo>
                    <a:pt x="205" y="18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224">
              <a:extLst>
                <a:ext uri="{FF2B5EF4-FFF2-40B4-BE49-F238E27FC236}">
                  <a16:creationId xmlns="" xmlns:a16="http://schemas.microsoft.com/office/drawing/2014/main" id="{DFD9575F-F655-7240-B99B-596D15024FDA}"/>
                </a:ext>
              </a:extLst>
            </p:cNvPr>
            <p:cNvSpPr>
              <a:spLocks/>
            </p:cNvSpPr>
            <p:nvPr>
              <p:custDataLst>
                <p:tags r:id="rId151"/>
              </p:custDataLst>
            </p:nvPr>
          </p:nvSpPr>
          <p:spPr bwMode="auto">
            <a:xfrm>
              <a:off x="1949450" y="3376613"/>
              <a:ext cx="142875" cy="79375"/>
            </a:xfrm>
            <a:custGeom>
              <a:avLst/>
              <a:gdLst>
                <a:gd name="T0" fmla="*/ 3 w 329"/>
                <a:gd name="T1" fmla="*/ 58 h 154"/>
                <a:gd name="T2" fmla="*/ 0 w 329"/>
                <a:gd name="T3" fmla="*/ 42 h 154"/>
                <a:gd name="T4" fmla="*/ 2 w 329"/>
                <a:gd name="T5" fmla="*/ 31 h 154"/>
                <a:gd name="T6" fmla="*/ 17 w 329"/>
                <a:gd name="T7" fmla="*/ 33 h 154"/>
                <a:gd name="T8" fmla="*/ 36 w 329"/>
                <a:gd name="T9" fmla="*/ 41 h 154"/>
                <a:gd name="T10" fmla="*/ 49 w 329"/>
                <a:gd name="T11" fmla="*/ 43 h 154"/>
                <a:gd name="T12" fmla="*/ 67 w 329"/>
                <a:gd name="T13" fmla="*/ 43 h 154"/>
                <a:gd name="T14" fmla="*/ 86 w 329"/>
                <a:gd name="T15" fmla="*/ 39 h 154"/>
                <a:gd name="T16" fmla="*/ 110 w 329"/>
                <a:gd name="T17" fmla="*/ 30 h 154"/>
                <a:gd name="T18" fmla="*/ 140 w 329"/>
                <a:gd name="T19" fmla="*/ 13 h 154"/>
                <a:gd name="T20" fmla="*/ 162 w 329"/>
                <a:gd name="T21" fmla="*/ 4 h 154"/>
                <a:gd name="T22" fmla="*/ 179 w 329"/>
                <a:gd name="T23" fmla="*/ 0 h 154"/>
                <a:gd name="T24" fmla="*/ 203 w 329"/>
                <a:gd name="T25" fmla="*/ 0 h 154"/>
                <a:gd name="T26" fmla="*/ 224 w 329"/>
                <a:gd name="T27" fmla="*/ 6 h 154"/>
                <a:gd name="T28" fmla="*/ 243 w 329"/>
                <a:gd name="T29" fmla="*/ 15 h 154"/>
                <a:gd name="T30" fmla="*/ 259 w 329"/>
                <a:gd name="T31" fmla="*/ 28 h 154"/>
                <a:gd name="T32" fmla="*/ 280 w 329"/>
                <a:gd name="T33" fmla="*/ 46 h 154"/>
                <a:gd name="T34" fmla="*/ 302 w 329"/>
                <a:gd name="T35" fmla="*/ 61 h 154"/>
                <a:gd name="T36" fmla="*/ 319 w 329"/>
                <a:gd name="T37" fmla="*/ 67 h 154"/>
                <a:gd name="T38" fmla="*/ 313 w 329"/>
                <a:gd name="T39" fmla="*/ 82 h 154"/>
                <a:gd name="T40" fmla="*/ 293 w 329"/>
                <a:gd name="T41" fmla="*/ 106 h 154"/>
                <a:gd name="T42" fmla="*/ 277 w 329"/>
                <a:gd name="T43" fmla="*/ 138 h 154"/>
                <a:gd name="T44" fmla="*/ 265 w 329"/>
                <a:gd name="T45" fmla="*/ 153 h 154"/>
                <a:gd name="T46" fmla="*/ 253 w 329"/>
                <a:gd name="T47" fmla="*/ 146 h 154"/>
                <a:gd name="T48" fmla="*/ 240 w 329"/>
                <a:gd name="T49" fmla="*/ 136 h 154"/>
                <a:gd name="T50" fmla="*/ 230 w 329"/>
                <a:gd name="T51" fmla="*/ 126 h 154"/>
                <a:gd name="T52" fmla="*/ 230 w 329"/>
                <a:gd name="T53" fmla="*/ 114 h 154"/>
                <a:gd name="T54" fmla="*/ 235 w 329"/>
                <a:gd name="T55" fmla="*/ 100 h 154"/>
                <a:gd name="T56" fmla="*/ 249 w 329"/>
                <a:gd name="T57" fmla="*/ 86 h 154"/>
                <a:gd name="T58" fmla="*/ 233 w 329"/>
                <a:gd name="T59" fmla="*/ 68 h 154"/>
                <a:gd name="T60" fmla="*/ 207 w 329"/>
                <a:gd name="T61" fmla="*/ 55 h 154"/>
                <a:gd name="T62" fmla="*/ 195 w 329"/>
                <a:gd name="T63" fmla="*/ 41 h 154"/>
                <a:gd name="T64" fmla="*/ 179 w 329"/>
                <a:gd name="T65" fmla="*/ 34 h 154"/>
                <a:gd name="T66" fmla="*/ 163 w 329"/>
                <a:gd name="T67" fmla="*/ 41 h 154"/>
                <a:gd name="T68" fmla="*/ 150 w 329"/>
                <a:gd name="T69" fmla="*/ 50 h 154"/>
                <a:gd name="T70" fmla="*/ 140 w 329"/>
                <a:gd name="T71" fmla="*/ 61 h 154"/>
                <a:gd name="T72" fmla="*/ 132 w 329"/>
                <a:gd name="T73" fmla="*/ 74 h 154"/>
                <a:gd name="T74" fmla="*/ 128 w 329"/>
                <a:gd name="T75" fmla="*/ 88 h 154"/>
                <a:gd name="T76" fmla="*/ 123 w 329"/>
                <a:gd name="T77" fmla="*/ 109 h 154"/>
                <a:gd name="T78" fmla="*/ 122 w 329"/>
                <a:gd name="T79" fmla="*/ 125 h 154"/>
                <a:gd name="T80" fmla="*/ 118 w 329"/>
                <a:gd name="T81" fmla="*/ 129 h 154"/>
                <a:gd name="T82" fmla="*/ 108 w 329"/>
                <a:gd name="T83" fmla="*/ 135 h 154"/>
                <a:gd name="T84" fmla="*/ 96 w 329"/>
                <a:gd name="T85" fmla="*/ 135 h 154"/>
                <a:gd name="T86" fmla="*/ 83 w 329"/>
                <a:gd name="T87" fmla="*/ 129 h 154"/>
                <a:gd name="T88" fmla="*/ 66 w 329"/>
                <a:gd name="T89" fmla="*/ 116 h 154"/>
                <a:gd name="T90" fmla="*/ 48 w 329"/>
                <a:gd name="T91" fmla="*/ 94 h 154"/>
                <a:gd name="T92" fmla="*/ 33 w 329"/>
                <a:gd name="T93" fmla="*/ 80 h 154"/>
                <a:gd name="T94" fmla="*/ 22 w 329"/>
                <a:gd name="T95" fmla="*/ 74 h 154"/>
                <a:gd name="T96" fmla="*/ 3 w 329"/>
                <a:gd name="T97" fmla="*/ 73 h 15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29" h="154">
                  <a:moveTo>
                    <a:pt x="3" y="73"/>
                  </a:moveTo>
                  <a:lnTo>
                    <a:pt x="3" y="58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2" y="31"/>
                  </a:lnTo>
                  <a:lnTo>
                    <a:pt x="3" y="25"/>
                  </a:lnTo>
                  <a:lnTo>
                    <a:pt x="17" y="33"/>
                  </a:lnTo>
                  <a:lnTo>
                    <a:pt x="30" y="39"/>
                  </a:lnTo>
                  <a:lnTo>
                    <a:pt x="36" y="41"/>
                  </a:lnTo>
                  <a:lnTo>
                    <a:pt x="42" y="42"/>
                  </a:lnTo>
                  <a:lnTo>
                    <a:pt x="49" y="43"/>
                  </a:lnTo>
                  <a:lnTo>
                    <a:pt x="56" y="43"/>
                  </a:lnTo>
                  <a:lnTo>
                    <a:pt x="67" y="43"/>
                  </a:lnTo>
                  <a:lnTo>
                    <a:pt x="77" y="41"/>
                  </a:lnTo>
                  <a:lnTo>
                    <a:pt x="86" y="39"/>
                  </a:lnTo>
                  <a:lnTo>
                    <a:pt x="95" y="36"/>
                  </a:lnTo>
                  <a:lnTo>
                    <a:pt x="110" y="30"/>
                  </a:lnTo>
                  <a:lnTo>
                    <a:pt x="126" y="21"/>
                  </a:lnTo>
                  <a:lnTo>
                    <a:pt x="140" y="13"/>
                  </a:lnTo>
                  <a:lnTo>
                    <a:pt x="154" y="6"/>
                  </a:lnTo>
                  <a:lnTo>
                    <a:pt x="162" y="4"/>
                  </a:lnTo>
                  <a:lnTo>
                    <a:pt x="171" y="2"/>
                  </a:lnTo>
                  <a:lnTo>
                    <a:pt x="179" y="0"/>
                  </a:lnTo>
                  <a:lnTo>
                    <a:pt x="189" y="0"/>
                  </a:lnTo>
                  <a:lnTo>
                    <a:pt x="203" y="0"/>
                  </a:lnTo>
                  <a:lnTo>
                    <a:pt x="214" y="3"/>
                  </a:lnTo>
                  <a:lnTo>
                    <a:pt x="224" y="6"/>
                  </a:lnTo>
                  <a:lnTo>
                    <a:pt x="234" y="10"/>
                  </a:lnTo>
                  <a:lnTo>
                    <a:pt x="243" y="15"/>
                  </a:lnTo>
                  <a:lnTo>
                    <a:pt x="251" y="21"/>
                  </a:lnTo>
                  <a:lnTo>
                    <a:pt x="259" y="28"/>
                  </a:lnTo>
                  <a:lnTo>
                    <a:pt x="266" y="34"/>
                  </a:lnTo>
                  <a:lnTo>
                    <a:pt x="280" y="46"/>
                  </a:lnTo>
                  <a:lnTo>
                    <a:pt x="295" y="57"/>
                  </a:lnTo>
                  <a:lnTo>
                    <a:pt x="302" y="61"/>
                  </a:lnTo>
                  <a:lnTo>
                    <a:pt x="310" y="64"/>
                  </a:lnTo>
                  <a:lnTo>
                    <a:pt x="319" y="67"/>
                  </a:lnTo>
                  <a:lnTo>
                    <a:pt x="329" y="67"/>
                  </a:lnTo>
                  <a:lnTo>
                    <a:pt x="313" y="82"/>
                  </a:lnTo>
                  <a:lnTo>
                    <a:pt x="301" y="94"/>
                  </a:lnTo>
                  <a:lnTo>
                    <a:pt x="293" y="106"/>
                  </a:lnTo>
                  <a:lnTo>
                    <a:pt x="286" y="117"/>
                  </a:lnTo>
                  <a:lnTo>
                    <a:pt x="277" y="138"/>
                  </a:lnTo>
                  <a:lnTo>
                    <a:pt x="268" y="154"/>
                  </a:lnTo>
                  <a:lnTo>
                    <a:pt x="265" y="153"/>
                  </a:lnTo>
                  <a:lnTo>
                    <a:pt x="260" y="150"/>
                  </a:lnTo>
                  <a:lnTo>
                    <a:pt x="253" y="146"/>
                  </a:lnTo>
                  <a:lnTo>
                    <a:pt x="246" y="141"/>
                  </a:lnTo>
                  <a:lnTo>
                    <a:pt x="240" y="136"/>
                  </a:lnTo>
                  <a:lnTo>
                    <a:pt x="234" y="130"/>
                  </a:lnTo>
                  <a:lnTo>
                    <a:pt x="230" y="126"/>
                  </a:lnTo>
                  <a:lnTo>
                    <a:pt x="229" y="123"/>
                  </a:lnTo>
                  <a:lnTo>
                    <a:pt x="230" y="114"/>
                  </a:lnTo>
                  <a:lnTo>
                    <a:pt x="232" y="107"/>
                  </a:lnTo>
                  <a:lnTo>
                    <a:pt x="235" y="100"/>
                  </a:lnTo>
                  <a:lnTo>
                    <a:pt x="240" y="95"/>
                  </a:lnTo>
                  <a:lnTo>
                    <a:pt x="249" y="86"/>
                  </a:lnTo>
                  <a:lnTo>
                    <a:pt x="255" y="80"/>
                  </a:lnTo>
                  <a:lnTo>
                    <a:pt x="233" y="68"/>
                  </a:lnTo>
                  <a:lnTo>
                    <a:pt x="215" y="60"/>
                  </a:lnTo>
                  <a:lnTo>
                    <a:pt x="207" y="55"/>
                  </a:lnTo>
                  <a:lnTo>
                    <a:pt x="200" y="49"/>
                  </a:lnTo>
                  <a:lnTo>
                    <a:pt x="195" y="41"/>
                  </a:lnTo>
                  <a:lnTo>
                    <a:pt x="189" y="31"/>
                  </a:lnTo>
                  <a:lnTo>
                    <a:pt x="179" y="34"/>
                  </a:lnTo>
                  <a:lnTo>
                    <a:pt x="171" y="37"/>
                  </a:lnTo>
                  <a:lnTo>
                    <a:pt x="163" y="41"/>
                  </a:lnTo>
                  <a:lnTo>
                    <a:pt x="156" y="45"/>
                  </a:lnTo>
                  <a:lnTo>
                    <a:pt x="150" y="50"/>
                  </a:lnTo>
                  <a:lnTo>
                    <a:pt x="144" y="55"/>
                  </a:lnTo>
                  <a:lnTo>
                    <a:pt x="140" y="61"/>
                  </a:lnTo>
                  <a:lnTo>
                    <a:pt x="136" y="67"/>
                  </a:lnTo>
                  <a:lnTo>
                    <a:pt x="132" y="74"/>
                  </a:lnTo>
                  <a:lnTo>
                    <a:pt x="130" y="81"/>
                  </a:lnTo>
                  <a:lnTo>
                    <a:pt x="128" y="88"/>
                  </a:lnTo>
                  <a:lnTo>
                    <a:pt x="126" y="95"/>
                  </a:lnTo>
                  <a:lnTo>
                    <a:pt x="123" y="109"/>
                  </a:lnTo>
                  <a:lnTo>
                    <a:pt x="122" y="123"/>
                  </a:lnTo>
                  <a:lnTo>
                    <a:pt x="122" y="125"/>
                  </a:lnTo>
                  <a:lnTo>
                    <a:pt x="120" y="127"/>
                  </a:lnTo>
                  <a:lnTo>
                    <a:pt x="118" y="129"/>
                  </a:lnTo>
                  <a:lnTo>
                    <a:pt x="115" y="131"/>
                  </a:lnTo>
                  <a:lnTo>
                    <a:pt x="108" y="135"/>
                  </a:lnTo>
                  <a:lnTo>
                    <a:pt x="103" y="136"/>
                  </a:lnTo>
                  <a:lnTo>
                    <a:pt x="96" y="135"/>
                  </a:lnTo>
                  <a:lnTo>
                    <a:pt x="89" y="132"/>
                  </a:lnTo>
                  <a:lnTo>
                    <a:pt x="83" y="129"/>
                  </a:lnTo>
                  <a:lnTo>
                    <a:pt x="77" y="125"/>
                  </a:lnTo>
                  <a:lnTo>
                    <a:pt x="66" y="116"/>
                  </a:lnTo>
                  <a:lnTo>
                    <a:pt x="58" y="105"/>
                  </a:lnTo>
                  <a:lnTo>
                    <a:pt x="48" y="94"/>
                  </a:lnTo>
                  <a:lnTo>
                    <a:pt x="38" y="84"/>
                  </a:lnTo>
                  <a:lnTo>
                    <a:pt x="33" y="80"/>
                  </a:lnTo>
                  <a:lnTo>
                    <a:pt x="28" y="76"/>
                  </a:lnTo>
                  <a:lnTo>
                    <a:pt x="22" y="74"/>
                  </a:lnTo>
                  <a:lnTo>
                    <a:pt x="16" y="73"/>
                  </a:lnTo>
                  <a:lnTo>
                    <a:pt x="3" y="7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225">
              <a:extLst>
                <a:ext uri="{FF2B5EF4-FFF2-40B4-BE49-F238E27FC236}">
                  <a16:creationId xmlns="" xmlns:a16="http://schemas.microsoft.com/office/drawing/2014/main" id="{928035F2-7C3B-BA4C-BE80-E1824003172F}"/>
                </a:ext>
              </a:extLst>
            </p:cNvPr>
            <p:cNvSpPr>
              <a:spLocks/>
            </p:cNvSpPr>
            <p:nvPr>
              <p:custDataLst>
                <p:tags r:id="rId152"/>
              </p:custDataLst>
            </p:nvPr>
          </p:nvSpPr>
          <p:spPr bwMode="auto">
            <a:xfrm>
              <a:off x="2630488" y="4630738"/>
              <a:ext cx="133350" cy="155575"/>
            </a:xfrm>
            <a:custGeom>
              <a:avLst/>
              <a:gdLst>
                <a:gd name="T0" fmla="*/ 297 w 306"/>
                <a:gd name="T1" fmla="*/ 181 h 293"/>
                <a:gd name="T2" fmla="*/ 296 w 306"/>
                <a:gd name="T3" fmla="*/ 185 h 293"/>
                <a:gd name="T4" fmla="*/ 291 w 306"/>
                <a:gd name="T5" fmla="*/ 194 h 293"/>
                <a:gd name="T6" fmla="*/ 282 w 306"/>
                <a:gd name="T7" fmla="*/ 199 h 293"/>
                <a:gd name="T8" fmla="*/ 272 w 306"/>
                <a:gd name="T9" fmla="*/ 201 h 293"/>
                <a:gd name="T10" fmla="*/ 263 w 306"/>
                <a:gd name="T11" fmla="*/ 207 h 293"/>
                <a:gd name="T12" fmla="*/ 253 w 306"/>
                <a:gd name="T13" fmla="*/ 229 h 293"/>
                <a:gd name="T14" fmla="*/ 242 w 306"/>
                <a:gd name="T15" fmla="*/ 254 h 293"/>
                <a:gd name="T16" fmla="*/ 231 w 306"/>
                <a:gd name="T17" fmla="*/ 267 h 293"/>
                <a:gd name="T18" fmla="*/ 221 w 306"/>
                <a:gd name="T19" fmla="*/ 273 h 293"/>
                <a:gd name="T20" fmla="*/ 200 w 306"/>
                <a:gd name="T21" fmla="*/ 281 h 293"/>
                <a:gd name="T22" fmla="*/ 164 w 306"/>
                <a:gd name="T23" fmla="*/ 290 h 293"/>
                <a:gd name="T24" fmla="*/ 139 w 306"/>
                <a:gd name="T25" fmla="*/ 293 h 293"/>
                <a:gd name="T26" fmla="*/ 123 w 306"/>
                <a:gd name="T27" fmla="*/ 293 h 293"/>
                <a:gd name="T28" fmla="*/ 106 w 306"/>
                <a:gd name="T29" fmla="*/ 290 h 293"/>
                <a:gd name="T30" fmla="*/ 92 w 306"/>
                <a:gd name="T31" fmla="*/ 286 h 293"/>
                <a:gd name="T32" fmla="*/ 80 w 306"/>
                <a:gd name="T33" fmla="*/ 278 h 293"/>
                <a:gd name="T34" fmla="*/ 71 w 306"/>
                <a:gd name="T35" fmla="*/ 268 h 293"/>
                <a:gd name="T36" fmla="*/ 1 w 306"/>
                <a:gd name="T37" fmla="*/ 236 h 293"/>
                <a:gd name="T38" fmla="*/ 0 w 306"/>
                <a:gd name="T39" fmla="*/ 88 h 293"/>
                <a:gd name="T40" fmla="*/ 1 w 306"/>
                <a:gd name="T41" fmla="*/ 49 h 293"/>
                <a:gd name="T42" fmla="*/ 4 w 306"/>
                <a:gd name="T43" fmla="*/ 35 h 293"/>
                <a:gd name="T44" fmla="*/ 11 w 306"/>
                <a:gd name="T45" fmla="*/ 21 h 293"/>
                <a:gd name="T46" fmla="*/ 20 w 306"/>
                <a:gd name="T47" fmla="*/ 8 h 293"/>
                <a:gd name="T48" fmla="*/ 41 w 306"/>
                <a:gd name="T49" fmla="*/ 2 h 293"/>
                <a:gd name="T50" fmla="*/ 53 w 306"/>
                <a:gd name="T51" fmla="*/ 0 h 293"/>
                <a:gd name="T52" fmla="*/ 72 w 306"/>
                <a:gd name="T53" fmla="*/ 6 h 293"/>
                <a:gd name="T54" fmla="*/ 80 w 306"/>
                <a:gd name="T55" fmla="*/ 7 h 293"/>
                <a:gd name="T56" fmla="*/ 84 w 306"/>
                <a:gd name="T57" fmla="*/ 4 h 293"/>
                <a:gd name="T58" fmla="*/ 87 w 306"/>
                <a:gd name="T59" fmla="*/ 5 h 293"/>
                <a:gd name="T60" fmla="*/ 90 w 306"/>
                <a:gd name="T61" fmla="*/ 11 h 293"/>
                <a:gd name="T62" fmla="*/ 99 w 306"/>
                <a:gd name="T63" fmla="*/ 19 h 293"/>
                <a:gd name="T64" fmla="*/ 121 w 306"/>
                <a:gd name="T65" fmla="*/ 31 h 293"/>
                <a:gd name="T66" fmla="*/ 148 w 306"/>
                <a:gd name="T67" fmla="*/ 41 h 293"/>
                <a:gd name="T68" fmla="*/ 182 w 306"/>
                <a:gd name="T69" fmla="*/ 59 h 293"/>
                <a:gd name="T70" fmla="*/ 210 w 306"/>
                <a:gd name="T71" fmla="*/ 79 h 293"/>
                <a:gd name="T72" fmla="*/ 241 w 306"/>
                <a:gd name="T73" fmla="*/ 102 h 293"/>
                <a:gd name="T74" fmla="*/ 261 w 306"/>
                <a:gd name="T75" fmla="*/ 117 h 293"/>
                <a:gd name="T76" fmla="*/ 266 w 306"/>
                <a:gd name="T77" fmla="*/ 124 h 293"/>
                <a:gd name="T78" fmla="*/ 280 w 306"/>
                <a:gd name="T79" fmla="*/ 135 h 293"/>
                <a:gd name="T80" fmla="*/ 299 w 306"/>
                <a:gd name="T81" fmla="*/ 151 h 293"/>
                <a:gd name="T82" fmla="*/ 306 w 306"/>
                <a:gd name="T83" fmla="*/ 161 h 293"/>
                <a:gd name="T84" fmla="*/ 304 w 306"/>
                <a:gd name="T85" fmla="*/ 166 h 2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06" h="293">
                  <a:moveTo>
                    <a:pt x="300" y="169"/>
                  </a:moveTo>
                  <a:lnTo>
                    <a:pt x="297" y="181"/>
                  </a:lnTo>
                  <a:lnTo>
                    <a:pt x="297" y="185"/>
                  </a:lnTo>
                  <a:lnTo>
                    <a:pt x="296" y="185"/>
                  </a:lnTo>
                  <a:lnTo>
                    <a:pt x="294" y="187"/>
                  </a:lnTo>
                  <a:lnTo>
                    <a:pt x="291" y="194"/>
                  </a:lnTo>
                  <a:lnTo>
                    <a:pt x="286" y="197"/>
                  </a:lnTo>
                  <a:lnTo>
                    <a:pt x="282" y="199"/>
                  </a:lnTo>
                  <a:lnTo>
                    <a:pt x="276" y="200"/>
                  </a:lnTo>
                  <a:lnTo>
                    <a:pt x="272" y="201"/>
                  </a:lnTo>
                  <a:lnTo>
                    <a:pt x="267" y="203"/>
                  </a:lnTo>
                  <a:lnTo>
                    <a:pt x="263" y="207"/>
                  </a:lnTo>
                  <a:lnTo>
                    <a:pt x="260" y="212"/>
                  </a:lnTo>
                  <a:lnTo>
                    <a:pt x="253" y="229"/>
                  </a:lnTo>
                  <a:lnTo>
                    <a:pt x="248" y="242"/>
                  </a:lnTo>
                  <a:lnTo>
                    <a:pt x="242" y="254"/>
                  </a:lnTo>
                  <a:lnTo>
                    <a:pt x="236" y="263"/>
                  </a:lnTo>
                  <a:lnTo>
                    <a:pt x="231" y="267"/>
                  </a:lnTo>
                  <a:lnTo>
                    <a:pt x="227" y="270"/>
                  </a:lnTo>
                  <a:lnTo>
                    <a:pt x="221" y="273"/>
                  </a:lnTo>
                  <a:lnTo>
                    <a:pt x="215" y="276"/>
                  </a:lnTo>
                  <a:lnTo>
                    <a:pt x="200" y="281"/>
                  </a:lnTo>
                  <a:lnTo>
                    <a:pt x="181" y="286"/>
                  </a:lnTo>
                  <a:lnTo>
                    <a:pt x="164" y="290"/>
                  </a:lnTo>
                  <a:lnTo>
                    <a:pt x="148" y="292"/>
                  </a:lnTo>
                  <a:lnTo>
                    <a:pt x="139" y="293"/>
                  </a:lnTo>
                  <a:lnTo>
                    <a:pt x="130" y="293"/>
                  </a:lnTo>
                  <a:lnTo>
                    <a:pt x="123" y="293"/>
                  </a:lnTo>
                  <a:lnTo>
                    <a:pt x="114" y="292"/>
                  </a:lnTo>
                  <a:lnTo>
                    <a:pt x="106" y="290"/>
                  </a:lnTo>
                  <a:lnTo>
                    <a:pt x="98" y="288"/>
                  </a:lnTo>
                  <a:lnTo>
                    <a:pt x="92" y="286"/>
                  </a:lnTo>
                  <a:lnTo>
                    <a:pt x="85" y="282"/>
                  </a:lnTo>
                  <a:lnTo>
                    <a:pt x="80" y="278"/>
                  </a:lnTo>
                  <a:lnTo>
                    <a:pt x="74" y="274"/>
                  </a:lnTo>
                  <a:lnTo>
                    <a:pt x="71" y="268"/>
                  </a:lnTo>
                  <a:lnTo>
                    <a:pt x="68" y="262"/>
                  </a:lnTo>
                  <a:lnTo>
                    <a:pt x="1" y="236"/>
                  </a:lnTo>
                  <a:lnTo>
                    <a:pt x="1" y="119"/>
                  </a:lnTo>
                  <a:lnTo>
                    <a:pt x="0" y="88"/>
                  </a:lnTo>
                  <a:lnTo>
                    <a:pt x="0" y="56"/>
                  </a:lnTo>
                  <a:lnTo>
                    <a:pt x="1" y="49"/>
                  </a:lnTo>
                  <a:lnTo>
                    <a:pt x="2" y="42"/>
                  </a:lnTo>
                  <a:lnTo>
                    <a:pt x="4" y="35"/>
                  </a:lnTo>
                  <a:lnTo>
                    <a:pt x="6" y="28"/>
                  </a:lnTo>
                  <a:lnTo>
                    <a:pt x="11" y="21"/>
                  </a:lnTo>
                  <a:lnTo>
                    <a:pt x="15" y="14"/>
                  </a:lnTo>
                  <a:lnTo>
                    <a:pt x="20" y="8"/>
                  </a:lnTo>
                  <a:lnTo>
                    <a:pt x="28" y="2"/>
                  </a:lnTo>
                  <a:lnTo>
                    <a:pt x="41" y="2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68" y="2"/>
                  </a:lnTo>
                  <a:lnTo>
                    <a:pt x="72" y="6"/>
                  </a:lnTo>
                  <a:lnTo>
                    <a:pt x="76" y="7"/>
                  </a:lnTo>
                  <a:lnTo>
                    <a:pt x="80" y="7"/>
                  </a:lnTo>
                  <a:lnTo>
                    <a:pt x="82" y="6"/>
                  </a:lnTo>
                  <a:lnTo>
                    <a:pt x="84" y="4"/>
                  </a:lnTo>
                  <a:lnTo>
                    <a:pt x="86" y="4"/>
                  </a:lnTo>
                  <a:lnTo>
                    <a:pt x="87" y="5"/>
                  </a:lnTo>
                  <a:lnTo>
                    <a:pt x="87" y="9"/>
                  </a:lnTo>
                  <a:lnTo>
                    <a:pt x="90" y="11"/>
                  </a:lnTo>
                  <a:lnTo>
                    <a:pt x="94" y="15"/>
                  </a:lnTo>
                  <a:lnTo>
                    <a:pt x="99" y="19"/>
                  </a:lnTo>
                  <a:lnTo>
                    <a:pt x="107" y="23"/>
                  </a:lnTo>
                  <a:lnTo>
                    <a:pt x="121" y="31"/>
                  </a:lnTo>
                  <a:lnTo>
                    <a:pt x="127" y="34"/>
                  </a:lnTo>
                  <a:lnTo>
                    <a:pt x="148" y="41"/>
                  </a:lnTo>
                  <a:lnTo>
                    <a:pt x="165" y="49"/>
                  </a:lnTo>
                  <a:lnTo>
                    <a:pt x="182" y="59"/>
                  </a:lnTo>
                  <a:lnTo>
                    <a:pt x="196" y="69"/>
                  </a:lnTo>
                  <a:lnTo>
                    <a:pt x="210" y="79"/>
                  </a:lnTo>
                  <a:lnTo>
                    <a:pt x="226" y="91"/>
                  </a:lnTo>
                  <a:lnTo>
                    <a:pt x="241" y="102"/>
                  </a:lnTo>
                  <a:lnTo>
                    <a:pt x="260" y="113"/>
                  </a:lnTo>
                  <a:lnTo>
                    <a:pt x="261" y="117"/>
                  </a:lnTo>
                  <a:lnTo>
                    <a:pt x="263" y="120"/>
                  </a:lnTo>
                  <a:lnTo>
                    <a:pt x="266" y="124"/>
                  </a:lnTo>
                  <a:lnTo>
                    <a:pt x="270" y="128"/>
                  </a:lnTo>
                  <a:lnTo>
                    <a:pt x="280" y="135"/>
                  </a:lnTo>
                  <a:lnTo>
                    <a:pt x="291" y="144"/>
                  </a:lnTo>
                  <a:lnTo>
                    <a:pt x="299" y="151"/>
                  </a:lnTo>
                  <a:lnTo>
                    <a:pt x="305" y="158"/>
                  </a:lnTo>
                  <a:lnTo>
                    <a:pt x="306" y="161"/>
                  </a:lnTo>
                  <a:lnTo>
                    <a:pt x="306" y="164"/>
                  </a:lnTo>
                  <a:lnTo>
                    <a:pt x="304" y="166"/>
                  </a:lnTo>
                  <a:lnTo>
                    <a:pt x="300" y="16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226">
              <a:extLst>
                <a:ext uri="{FF2B5EF4-FFF2-40B4-BE49-F238E27FC236}">
                  <a16:creationId xmlns="" xmlns:a16="http://schemas.microsoft.com/office/drawing/2014/main" id="{127A3D34-49C4-A34B-B91E-C30E7CBF4EFF}"/>
                </a:ext>
              </a:extLst>
            </p:cNvPr>
            <p:cNvSpPr>
              <a:spLocks/>
            </p:cNvSpPr>
            <p:nvPr>
              <p:custDataLst>
                <p:tags r:id="rId153"/>
              </p:custDataLst>
            </p:nvPr>
          </p:nvSpPr>
          <p:spPr bwMode="auto">
            <a:xfrm>
              <a:off x="4176713" y="1247775"/>
              <a:ext cx="236537" cy="92075"/>
            </a:xfrm>
            <a:custGeom>
              <a:avLst/>
              <a:gdLst>
                <a:gd name="T0" fmla="*/ 74 w 546"/>
                <a:gd name="T1" fmla="*/ 19 h 173"/>
                <a:gd name="T2" fmla="*/ 94 w 546"/>
                <a:gd name="T3" fmla="*/ 34 h 173"/>
                <a:gd name="T4" fmla="*/ 110 w 546"/>
                <a:gd name="T5" fmla="*/ 27 h 173"/>
                <a:gd name="T6" fmla="*/ 132 w 546"/>
                <a:gd name="T7" fmla="*/ 27 h 173"/>
                <a:gd name="T8" fmla="*/ 161 w 546"/>
                <a:gd name="T9" fmla="*/ 44 h 173"/>
                <a:gd name="T10" fmla="*/ 209 w 546"/>
                <a:gd name="T11" fmla="*/ 19 h 173"/>
                <a:gd name="T12" fmla="*/ 243 w 546"/>
                <a:gd name="T13" fmla="*/ 19 h 173"/>
                <a:gd name="T14" fmla="*/ 260 w 546"/>
                <a:gd name="T15" fmla="*/ 16 h 173"/>
                <a:gd name="T16" fmla="*/ 269 w 546"/>
                <a:gd name="T17" fmla="*/ 14 h 173"/>
                <a:gd name="T18" fmla="*/ 279 w 546"/>
                <a:gd name="T19" fmla="*/ 11 h 173"/>
                <a:gd name="T20" fmla="*/ 286 w 546"/>
                <a:gd name="T21" fmla="*/ 3 h 173"/>
                <a:gd name="T22" fmla="*/ 321 w 546"/>
                <a:gd name="T23" fmla="*/ 5 h 173"/>
                <a:gd name="T24" fmla="*/ 333 w 546"/>
                <a:gd name="T25" fmla="*/ 12 h 173"/>
                <a:gd name="T26" fmla="*/ 348 w 546"/>
                <a:gd name="T27" fmla="*/ 7 h 173"/>
                <a:gd name="T28" fmla="*/ 353 w 546"/>
                <a:gd name="T29" fmla="*/ 0 h 173"/>
                <a:gd name="T30" fmla="*/ 367 w 546"/>
                <a:gd name="T31" fmla="*/ 7 h 173"/>
                <a:gd name="T32" fmla="*/ 389 w 546"/>
                <a:gd name="T33" fmla="*/ 7 h 173"/>
                <a:gd name="T34" fmla="*/ 436 w 546"/>
                <a:gd name="T35" fmla="*/ 1 h 173"/>
                <a:gd name="T36" fmla="*/ 482 w 546"/>
                <a:gd name="T37" fmla="*/ 6 h 173"/>
                <a:gd name="T38" fmla="*/ 528 w 546"/>
                <a:gd name="T39" fmla="*/ 12 h 173"/>
                <a:gd name="T40" fmla="*/ 545 w 546"/>
                <a:gd name="T41" fmla="*/ 49 h 173"/>
                <a:gd name="T42" fmla="*/ 537 w 546"/>
                <a:gd name="T43" fmla="*/ 60 h 173"/>
                <a:gd name="T44" fmla="*/ 513 w 546"/>
                <a:gd name="T45" fmla="*/ 62 h 173"/>
                <a:gd name="T46" fmla="*/ 483 w 546"/>
                <a:gd name="T47" fmla="*/ 54 h 173"/>
                <a:gd name="T48" fmla="*/ 413 w 546"/>
                <a:gd name="T49" fmla="*/ 44 h 173"/>
                <a:gd name="T50" fmla="*/ 438 w 546"/>
                <a:gd name="T51" fmla="*/ 81 h 173"/>
                <a:gd name="T52" fmla="*/ 471 w 546"/>
                <a:gd name="T53" fmla="*/ 102 h 173"/>
                <a:gd name="T54" fmla="*/ 493 w 546"/>
                <a:gd name="T55" fmla="*/ 119 h 173"/>
                <a:gd name="T56" fmla="*/ 475 w 546"/>
                <a:gd name="T57" fmla="*/ 136 h 173"/>
                <a:gd name="T58" fmla="*/ 449 w 546"/>
                <a:gd name="T59" fmla="*/ 142 h 173"/>
                <a:gd name="T60" fmla="*/ 426 w 546"/>
                <a:gd name="T61" fmla="*/ 141 h 173"/>
                <a:gd name="T62" fmla="*/ 412 w 546"/>
                <a:gd name="T63" fmla="*/ 134 h 173"/>
                <a:gd name="T64" fmla="*/ 399 w 546"/>
                <a:gd name="T65" fmla="*/ 130 h 173"/>
                <a:gd name="T66" fmla="*/ 385 w 546"/>
                <a:gd name="T67" fmla="*/ 121 h 173"/>
                <a:gd name="T68" fmla="*/ 375 w 546"/>
                <a:gd name="T69" fmla="*/ 104 h 173"/>
                <a:gd name="T70" fmla="*/ 365 w 546"/>
                <a:gd name="T71" fmla="*/ 92 h 173"/>
                <a:gd name="T72" fmla="*/ 344 w 546"/>
                <a:gd name="T73" fmla="*/ 84 h 173"/>
                <a:gd name="T74" fmla="*/ 325 w 546"/>
                <a:gd name="T75" fmla="*/ 76 h 173"/>
                <a:gd name="T76" fmla="*/ 303 w 546"/>
                <a:gd name="T77" fmla="*/ 87 h 173"/>
                <a:gd name="T78" fmla="*/ 258 w 546"/>
                <a:gd name="T79" fmla="*/ 134 h 173"/>
                <a:gd name="T80" fmla="*/ 236 w 546"/>
                <a:gd name="T81" fmla="*/ 163 h 173"/>
                <a:gd name="T82" fmla="*/ 220 w 546"/>
                <a:gd name="T83" fmla="*/ 172 h 173"/>
                <a:gd name="T84" fmla="*/ 188 w 546"/>
                <a:gd name="T85" fmla="*/ 167 h 173"/>
                <a:gd name="T86" fmla="*/ 165 w 546"/>
                <a:gd name="T87" fmla="*/ 155 h 173"/>
                <a:gd name="T88" fmla="*/ 113 w 546"/>
                <a:gd name="T89" fmla="*/ 105 h 173"/>
                <a:gd name="T90" fmla="*/ 95 w 546"/>
                <a:gd name="T91" fmla="*/ 91 h 173"/>
                <a:gd name="T92" fmla="*/ 60 w 546"/>
                <a:gd name="T93" fmla="*/ 76 h 173"/>
                <a:gd name="T94" fmla="*/ 16 w 546"/>
                <a:gd name="T95" fmla="*/ 58 h 173"/>
                <a:gd name="T96" fmla="*/ 11 w 546"/>
                <a:gd name="T97" fmla="*/ 34 h 173"/>
                <a:gd name="T98" fmla="*/ 28 w 546"/>
                <a:gd name="T99" fmla="*/ 19 h 173"/>
                <a:gd name="T100" fmla="*/ 47 w 546"/>
                <a:gd name="T101" fmla="*/ 12 h 1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46" h="173">
                  <a:moveTo>
                    <a:pt x="47" y="12"/>
                  </a:moveTo>
                  <a:lnTo>
                    <a:pt x="61" y="15"/>
                  </a:lnTo>
                  <a:lnTo>
                    <a:pt x="74" y="19"/>
                  </a:lnTo>
                  <a:lnTo>
                    <a:pt x="61" y="38"/>
                  </a:lnTo>
                  <a:lnTo>
                    <a:pt x="87" y="38"/>
                  </a:lnTo>
                  <a:lnTo>
                    <a:pt x="94" y="34"/>
                  </a:lnTo>
                  <a:lnTo>
                    <a:pt x="102" y="31"/>
                  </a:lnTo>
                  <a:lnTo>
                    <a:pt x="107" y="29"/>
                  </a:lnTo>
                  <a:lnTo>
                    <a:pt x="110" y="27"/>
                  </a:lnTo>
                  <a:lnTo>
                    <a:pt x="112" y="23"/>
                  </a:lnTo>
                  <a:lnTo>
                    <a:pt x="113" y="19"/>
                  </a:lnTo>
                  <a:lnTo>
                    <a:pt x="132" y="27"/>
                  </a:lnTo>
                  <a:lnTo>
                    <a:pt x="142" y="32"/>
                  </a:lnTo>
                  <a:lnTo>
                    <a:pt x="150" y="36"/>
                  </a:lnTo>
                  <a:lnTo>
                    <a:pt x="161" y="44"/>
                  </a:lnTo>
                  <a:lnTo>
                    <a:pt x="161" y="19"/>
                  </a:lnTo>
                  <a:lnTo>
                    <a:pt x="188" y="19"/>
                  </a:lnTo>
                  <a:lnTo>
                    <a:pt x="209" y="19"/>
                  </a:lnTo>
                  <a:lnTo>
                    <a:pt x="224" y="19"/>
                  </a:lnTo>
                  <a:lnTo>
                    <a:pt x="233" y="19"/>
                  </a:lnTo>
                  <a:lnTo>
                    <a:pt x="243" y="19"/>
                  </a:lnTo>
                  <a:lnTo>
                    <a:pt x="253" y="19"/>
                  </a:lnTo>
                  <a:lnTo>
                    <a:pt x="256" y="17"/>
                  </a:lnTo>
                  <a:lnTo>
                    <a:pt x="260" y="16"/>
                  </a:lnTo>
                  <a:lnTo>
                    <a:pt x="264" y="14"/>
                  </a:lnTo>
                  <a:lnTo>
                    <a:pt x="266" y="12"/>
                  </a:lnTo>
                  <a:lnTo>
                    <a:pt x="269" y="14"/>
                  </a:lnTo>
                  <a:lnTo>
                    <a:pt x="273" y="14"/>
                  </a:lnTo>
                  <a:lnTo>
                    <a:pt x="276" y="13"/>
                  </a:lnTo>
                  <a:lnTo>
                    <a:pt x="279" y="11"/>
                  </a:lnTo>
                  <a:lnTo>
                    <a:pt x="281" y="8"/>
                  </a:lnTo>
                  <a:lnTo>
                    <a:pt x="285" y="6"/>
                  </a:lnTo>
                  <a:lnTo>
                    <a:pt x="286" y="3"/>
                  </a:lnTo>
                  <a:lnTo>
                    <a:pt x="287" y="0"/>
                  </a:lnTo>
                  <a:lnTo>
                    <a:pt x="320" y="0"/>
                  </a:lnTo>
                  <a:lnTo>
                    <a:pt x="321" y="5"/>
                  </a:lnTo>
                  <a:lnTo>
                    <a:pt x="324" y="9"/>
                  </a:lnTo>
                  <a:lnTo>
                    <a:pt x="329" y="11"/>
                  </a:lnTo>
                  <a:lnTo>
                    <a:pt x="333" y="12"/>
                  </a:lnTo>
                  <a:lnTo>
                    <a:pt x="338" y="11"/>
                  </a:lnTo>
                  <a:lnTo>
                    <a:pt x="345" y="9"/>
                  </a:lnTo>
                  <a:lnTo>
                    <a:pt x="348" y="7"/>
                  </a:lnTo>
                  <a:lnTo>
                    <a:pt x="351" y="5"/>
                  </a:lnTo>
                  <a:lnTo>
                    <a:pt x="353" y="3"/>
                  </a:lnTo>
                  <a:lnTo>
                    <a:pt x="353" y="0"/>
                  </a:lnTo>
                  <a:lnTo>
                    <a:pt x="358" y="3"/>
                  </a:lnTo>
                  <a:lnTo>
                    <a:pt x="363" y="6"/>
                  </a:lnTo>
                  <a:lnTo>
                    <a:pt x="367" y="7"/>
                  </a:lnTo>
                  <a:lnTo>
                    <a:pt x="371" y="8"/>
                  </a:lnTo>
                  <a:lnTo>
                    <a:pt x="380" y="8"/>
                  </a:lnTo>
                  <a:lnTo>
                    <a:pt x="389" y="7"/>
                  </a:lnTo>
                  <a:lnTo>
                    <a:pt x="404" y="3"/>
                  </a:lnTo>
                  <a:lnTo>
                    <a:pt x="420" y="0"/>
                  </a:lnTo>
                  <a:lnTo>
                    <a:pt x="436" y="1"/>
                  </a:lnTo>
                  <a:lnTo>
                    <a:pt x="453" y="2"/>
                  </a:lnTo>
                  <a:lnTo>
                    <a:pt x="467" y="4"/>
                  </a:lnTo>
                  <a:lnTo>
                    <a:pt x="482" y="6"/>
                  </a:lnTo>
                  <a:lnTo>
                    <a:pt x="498" y="9"/>
                  </a:lnTo>
                  <a:lnTo>
                    <a:pt x="513" y="11"/>
                  </a:lnTo>
                  <a:lnTo>
                    <a:pt x="528" y="12"/>
                  </a:lnTo>
                  <a:lnTo>
                    <a:pt x="546" y="12"/>
                  </a:lnTo>
                  <a:lnTo>
                    <a:pt x="546" y="44"/>
                  </a:lnTo>
                  <a:lnTo>
                    <a:pt x="545" y="49"/>
                  </a:lnTo>
                  <a:lnTo>
                    <a:pt x="542" y="55"/>
                  </a:lnTo>
                  <a:lnTo>
                    <a:pt x="539" y="58"/>
                  </a:lnTo>
                  <a:lnTo>
                    <a:pt x="537" y="60"/>
                  </a:lnTo>
                  <a:lnTo>
                    <a:pt x="535" y="61"/>
                  </a:lnTo>
                  <a:lnTo>
                    <a:pt x="533" y="62"/>
                  </a:lnTo>
                  <a:lnTo>
                    <a:pt x="513" y="62"/>
                  </a:lnTo>
                  <a:lnTo>
                    <a:pt x="498" y="60"/>
                  </a:lnTo>
                  <a:lnTo>
                    <a:pt x="490" y="57"/>
                  </a:lnTo>
                  <a:lnTo>
                    <a:pt x="483" y="54"/>
                  </a:lnTo>
                  <a:lnTo>
                    <a:pt x="478" y="50"/>
                  </a:lnTo>
                  <a:lnTo>
                    <a:pt x="472" y="44"/>
                  </a:lnTo>
                  <a:lnTo>
                    <a:pt x="413" y="44"/>
                  </a:lnTo>
                  <a:lnTo>
                    <a:pt x="421" y="58"/>
                  </a:lnTo>
                  <a:lnTo>
                    <a:pt x="428" y="70"/>
                  </a:lnTo>
                  <a:lnTo>
                    <a:pt x="438" y="81"/>
                  </a:lnTo>
                  <a:lnTo>
                    <a:pt x="448" y="89"/>
                  </a:lnTo>
                  <a:lnTo>
                    <a:pt x="459" y="96"/>
                  </a:lnTo>
                  <a:lnTo>
                    <a:pt x="471" y="102"/>
                  </a:lnTo>
                  <a:lnTo>
                    <a:pt x="484" y="107"/>
                  </a:lnTo>
                  <a:lnTo>
                    <a:pt x="499" y="111"/>
                  </a:lnTo>
                  <a:lnTo>
                    <a:pt x="493" y="119"/>
                  </a:lnTo>
                  <a:lnTo>
                    <a:pt x="488" y="126"/>
                  </a:lnTo>
                  <a:lnTo>
                    <a:pt x="481" y="132"/>
                  </a:lnTo>
                  <a:lnTo>
                    <a:pt x="475" y="136"/>
                  </a:lnTo>
                  <a:lnTo>
                    <a:pt x="466" y="139"/>
                  </a:lnTo>
                  <a:lnTo>
                    <a:pt x="458" y="141"/>
                  </a:lnTo>
                  <a:lnTo>
                    <a:pt x="449" y="142"/>
                  </a:lnTo>
                  <a:lnTo>
                    <a:pt x="439" y="142"/>
                  </a:lnTo>
                  <a:lnTo>
                    <a:pt x="432" y="142"/>
                  </a:lnTo>
                  <a:lnTo>
                    <a:pt x="426" y="141"/>
                  </a:lnTo>
                  <a:lnTo>
                    <a:pt x="421" y="139"/>
                  </a:lnTo>
                  <a:lnTo>
                    <a:pt x="416" y="136"/>
                  </a:lnTo>
                  <a:lnTo>
                    <a:pt x="412" y="134"/>
                  </a:lnTo>
                  <a:lnTo>
                    <a:pt x="409" y="132"/>
                  </a:lnTo>
                  <a:lnTo>
                    <a:pt x="404" y="131"/>
                  </a:lnTo>
                  <a:lnTo>
                    <a:pt x="399" y="130"/>
                  </a:lnTo>
                  <a:lnTo>
                    <a:pt x="394" y="128"/>
                  </a:lnTo>
                  <a:lnTo>
                    <a:pt x="390" y="125"/>
                  </a:lnTo>
                  <a:lnTo>
                    <a:pt x="385" y="121"/>
                  </a:lnTo>
                  <a:lnTo>
                    <a:pt x="381" y="116"/>
                  </a:lnTo>
                  <a:lnTo>
                    <a:pt x="378" y="110"/>
                  </a:lnTo>
                  <a:lnTo>
                    <a:pt x="375" y="104"/>
                  </a:lnTo>
                  <a:lnTo>
                    <a:pt x="374" y="98"/>
                  </a:lnTo>
                  <a:lnTo>
                    <a:pt x="372" y="93"/>
                  </a:lnTo>
                  <a:lnTo>
                    <a:pt x="365" y="92"/>
                  </a:lnTo>
                  <a:lnTo>
                    <a:pt x="358" y="90"/>
                  </a:lnTo>
                  <a:lnTo>
                    <a:pt x="351" y="87"/>
                  </a:lnTo>
                  <a:lnTo>
                    <a:pt x="344" y="84"/>
                  </a:lnTo>
                  <a:lnTo>
                    <a:pt x="337" y="81"/>
                  </a:lnTo>
                  <a:lnTo>
                    <a:pt x="331" y="78"/>
                  </a:lnTo>
                  <a:lnTo>
                    <a:pt x="325" y="76"/>
                  </a:lnTo>
                  <a:lnTo>
                    <a:pt x="320" y="75"/>
                  </a:lnTo>
                  <a:lnTo>
                    <a:pt x="314" y="78"/>
                  </a:lnTo>
                  <a:lnTo>
                    <a:pt x="303" y="87"/>
                  </a:lnTo>
                  <a:lnTo>
                    <a:pt x="289" y="101"/>
                  </a:lnTo>
                  <a:lnTo>
                    <a:pt x="274" y="117"/>
                  </a:lnTo>
                  <a:lnTo>
                    <a:pt x="258" y="134"/>
                  </a:lnTo>
                  <a:lnTo>
                    <a:pt x="246" y="150"/>
                  </a:lnTo>
                  <a:lnTo>
                    <a:pt x="241" y="157"/>
                  </a:lnTo>
                  <a:lnTo>
                    <a:pt x="236" y="163"/>
                  </a:lnTo>
                  <a:lnTo>
                    <a:pt x="234" y="169"/>
                  </a:lnTo>
                  <a:lnTo>
                    <a:pt x="233" y="173"/>
                  </a:lnTo>
                  <a:lnTo>
                    <a:pt x="220" y="172"/>
                  </a:lnTo>
                  <a:lnTo>
                    <a:pt x="209" y="171"/>
                  </a:lnTo>
                  <a:lnTo>
                    <a:pt x="198" y="169"/>
                  </a:lnTo>
                  <a:lnTo>
                    <a:pt x="188" y="167"/>
                  </a:lnTo>
                  <a:lnTo>
                    <a:pt x="180" y="163"/>
                  </a:lnTo>
                  <a:lnTo>
                    <a:pt x="172" y="160"/>
                  </a:lnTo>
                  <a:lnTo>
                    <a:pt x="165" y="155"/>
                  </a:lnTo>
                  <a:lnTo>
                    <a:pt x="158" y="151"/>
                  </a:lnTo>
                  <a:lnTo>
                    <a:pt x="136" y="128"/>
                  </a:lnTo>
                  <a:lnTo>
                    <a:pt x="113" y="105"/>
                  </a:lnTo>
                  <a:lnTo>
                    <a:pt x="108" y="100"/>
                  </a:lnTo>
                  <a:lnTo>
                    <a:pt x="101" y="95"/>
                  </a:lnTo>
                  <a:lnTo>
                    <a:pt x="95" y="91"/>
                  </a:lnTo>
                  <a:lnTo>
                    <a:pt x="88" y="87"/>
                  </a:lnTo>
                  <a:lnTo>
                    <a:pt x="74" y="81"/>
                  </a:lnTo>
                  <a:lnTo>
                    <a:pt x="60" y="76"/>
                  </a:lnTo>
                  <a:lnTo>
                    <a:pt x="45" y="70"/>
                  </a:lnTo>
                  <a:lnTo>
                    <a:pt x="31" y="64"/>
                  </a:lnTo>
                  <a:lnTo>
                    <a:pt x="16" y="58"/>
                  </a:lnTo>
                  <a:lnTo>
                    <a:pt x="0" y="50"/>
                  </a:lnTo>
                  <a:lnTo>
                    <a:pt x="6" y="41"/>
                  </a:lnTo>
                  <a:lnTo>
                    <a:pt x="11" y="34"/>
                  </a:lnTo>
                  <a:lnTo>
                    <a:pt x="16" y="28"/>
                  </a:lnTo>
                  <a:lnTo>
                    <a:pt x="21" y="22"/>
                  </a:lnTo>
                  <a:lnTo>
                    <a:pt x="28" y="19"/>
                  </a:lnTo>
                  <a:lnTo>
                    <a:pt x="33" y="15"/>
                  </a:lnTo>
                  <a:lnTo>
                    <a:pt x="40" y="13"/>
                  </a:lnTo>
                  <a:lnTo>
                    <a:pt x="47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227">
              <a:extLst>
                <a:ext uri="{FF2B5EF4-FFF2-40B4-BE49-F238E27FC236}">
                  <a16:creationId xmlns="" xmlns:a16="http://schemas.microsoft.com/office/drawing/2014/main" id="{28F46A94-FC90-B046-99AE-020C647304EB}"/>
                </a:ext>
              </a:extLst>
            </p:cNvPr>
            <p:cNvSpPr>
              <a:spLocks/>
            </p:cNvSpPr>
            <p:nvPr>
              <p:custDataLst>
                <p:tags r:id="rId154"/>
              </p:custDataLst>
            </p:nvPr>
          </p:nvSpPr>
          <p:spPr bwMode="auto">
            <a:xfrm>
              <a:off x="4103688" y="1477963"/>
              <a:ext cx="449262" cy="361950"/>
            </a:xfrm>
            <a:custGeom>
              <a:avLst/>
              <a:gdLst>
                <a:gd name="T0" fmla="*/ 240 w 1037"/>
                <a:gd name="T1" fmla="*/ 622 h 690"/>
                <a:gd name="T2" fmla="*/ 155 w 1037"/>
                <a:gd name="T3" fmla="*/ 683 h 690"/>
                <a:gd name="T4" fmla="*/ 32 w 1037"/>
                <a:gd name="T5" fmla="*/ 654 h 690"/>
                <a:gd name="T6" fmla="*/ 67 w 1037"/>
                <a:gd name="T7" fmla="*/ 634 h 690"/>
                <a:gd name="T8" fmla="*/ 18 w 1037"/>
                <a:gd name="T9" fmla="*/ 596 h 690"/>
                <a:gd name="T10" fmla="*/ 44 w 1037"/>
                <a:gd name="T11" fmla="*/ 595 h 690"/>
                <a:gd name="T12" fmla="*/ 67 w 1037"/>
                <a:gd name="T13" fmla="*/ 567 h 690"/>
                <a:gd name="T14" fmla="*/ 8 w 1037"/>
                <a:gd name="T15" fmla="*/ 546 h 690"/>
                <a:gd name="T16" fmla="*/ 74 w 1037"/>
                <a:gd name="T17" fmla="*/ 523 h 690"/>
                <a:gd name="T18" fmla="*/ 0 w 1037"/>
                <a:gd name="T19" fmla="*/ 499 h 690"/>
                <a:gd name="T20" fmla="*/ 20 w 1037"/>
                <a:gd name="T21" fmla="*/ 456 h 690"/>
                <a:gd name="T22" fmla="*/ 37 w 1037"/>
                <a:gd name="T23" fmla="*/ 461 h 690"/>
                <a:gd name="T24" fmla="*/ 77 w 1037"/>
                <a:gd name="T25" fmla="*/ 449 h 690"/>
                <a:gd name="T26" fmla="*/ 92 w 1037"/>
                <a:gd name="T27" fmla="*/ 424 h 690"/>
                <a:gd name="T28" fmla="*/ 130 w 1037"/>
                <a:gd name="T29" fmla="*/ 409 h 690"/>
                <a:gd name="T30" fmla="*/ 220 w 1037"/>
                <a:gd name="T31" fmla="*/ 382 h 690"/>
                <a:gd name="T32" fmla="*/ 227 w 1037"/>
                <a:gd name="T33" fmla="*/ 339 h 690"/>
                <a:gd name="T34" fmla="*/ 283 w 1037"/>
                <a:gd name="T35" fmla="*/ 325 h 690"/>
                <a:gd name="T36" fmla="*/ 282 w 1037"/>
                <a:gd name="T37" fmla="*/ 310 h 690"/>
                <a:gd name="T38" fmla="*/ 298 w 1037"/>
                <a:gd name="T39" fmla="*/ 285 h 690"/>
                <a:gd name="T40" fmla="*/ 335 w 1037"/>
                <a:gd name="T41" fmla="*/ 243 h 690"/>
                <a:gd name="T42" fmla="*/ 343 w 1037"/>
                <a:gd name="T43" fmla="*/ 226 h 690"/>
                <a:gd name="T44" fmla="*/ 390 w 1037"/>
                <a:gd name="T45" fmla="*/ 200 h 690"/>
                <a:gd name="T46" fmla="*/ 387 w 1037"/>
                <a:gd name="T47" fmla="*/ 157 h 690"/>
                <a:gd name="T48" fmla="*/ 373 w 1037"/>
                <a:gd name="T49" fmla="*/ 142 h 690"/>
                <a:gd name="T50" fmla="*/ 334 w 1037"/>
                <a:gd name="T51" fmla="*/ 154 h 690"/>
                <a:gd name="T52" fmla="*/ 390 w 1037"/>
                <a:gd name="T53" fmla="*/ 103 h 690"/>
                <a:gd name="T54" fmla="*/ 411 w 1037"/>
                <a:gd name="T55" fmla="*/ 96 h 690"/>
                <a:gd name="T56" fmla="*/ 463 w 1037"/>
                <a:gd name="T57" fmla="*/ 114 h 690"/>
                <a:gd name="T58" fmla="*/ 466 w 1037"/>
                <a:gd name="T59" fmla="*/ 91 h 690"/>
                <a:gd name="T60" fmla="*/ 558 w 1037"/>
                <a:gd name="T61" fmla="*/ 61 h 690"/>
                <a:gd name="T62" fmla="*/ 591 w 1037"/>
                <a:gd name="T63" fmla="*/ 63 h 690"/>
                <a:gd name="T64" fmla="*/ 645 w 1037"/>
                <a:gd name="T65" fmla="*/ 55 h 690"/>
                <a:gd name="T66" fmla="*/ 645 w 1037"/>
                <a:gd name="T67" fmla="*/ 33 h 690"/>
                <a:gd name="T68" fmla="*/ 699 w 1037"/>
                <a:gd name="T69" fmla="*/ 13 h 690"/>
                <a:gd name="T70" fmla="*/ 705 w 1037"/>
                <a:gd name="T71" fmla="*/ 29 h 690"/>
                <a:gd name="T72" fmla="*/ 712 w 1037"/>
                <a:gd name="T73" fmla="*/ 40 h 690"/>
                <a:gd name="T74" fmla="*/ 758 w 1037"/>
                <a:gd name="T75" fmla="*/ 12 h 690"/>
                <a:gd name="T76" fmla="*/ 817 w 1037"/>
                <a:gd name="T77" fmla="*/ 6 h 690"/>
                <a:gd name="T78" fmla="*/ 844 w 1037"/>
                <a:gd name="T79" fmla="*/ 8 h 690"/>
                <a:gd name="T80" fmla="*/ 862 w 1037"/>
                <a:gd name="T81" fmla="*/ 11 h 690"/>
                <a:gd name="T82" fmla="*/ 924 w 1037"/>
                <a:gd name="T83" fmla="*/ 6 h 690"/>
                <a:gd name="T84" fmla="*/ 1037 w 1037"/>
                <a:gd name="T85" fmla="*/ 43 h 690"/>
                <a:gd name="T86" fmla="*/ 1005 w 1037"/>
                <a:gd name="T87" fmla="*/ 79 h 690"/>
                <a:gd name="T88" fmla="*/ 930 w 1037"/>
                <a:gd name="T89" fmla="*/ 55 h 690"/>
                <a:gd name="T90" fmla="*/ 873 w 1037"/>
                <a:gd name="T91" fmla="*/ 74 h 690"/>
                <a:gd name="T92" fmla="*/ 848 w 1037"/>
                <a:gd name="T93" fmla="*/ 116 h 690"/>
                <a:gd name="T94" fmla="*/ 811 w 1037"/>
                <a:gd name="T95" fmla="*/ 111 h 690"/>
                <a:gd name="T96" fmla="*/ 745 w 1037"/>
                <a:gd name="T97" fmla="*/ 128 h 690"/>
                <a:gd name="T98" fmla="*/ 694 w 1037"/>
                <a:gd name="T99" fmla="*/ 92 h 690"/>
                <a:gd name="T100" fmla="*/ 620 w 1037"/>
                <a:gd name="T101" fmla="*/ 112 h 690"/>
                <a:gd name="T102" fmla="*/ 534 w 1037"/>
                <a:gd name="T103" fmla="*/ 134 h 690"/>
                <a:gd name="T104" fmla="*/ 486 w 1037"/>
                <a:gd name="T105" fmla="*/ 210 h 690"/>
                <a:gd name="T106" fmla="*/ 430 w 1037"/>
                <a:gd name="T107" fmla="*/ 279 h 690"/>
                <a:gd name="T108" fmla="*/ 399 w 1037"/>
                <a:gd name="T109" fmla="*/ 364 h 690"/>
                <a:gd name="T110" fmla="*/ 333 w 1037"/>
                <a:gd name="T111" fmla="*/ 425 h 690"/>
                <a:gd name="T112" fmla="*/ 355 w 1037"/>
                <a:gd name="T113" fmla="*/ 497 h 690"/>
                <a:gd name="T114" fmla="*/ 354 w 1037"/>
                <a:gd name="T115" fmla="*/ 558 h 690"/>
                <a:gd name="T116" fmla="*/ 331 w 1037"/>
                <a:gd name="T117" fmla="*/ 615 h 690"/>
                <a:gd name="T118" fmla="*/ 295 w 1037"/>
                <a:gd name="T119" fmla="*/ 645 h 6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037" h="690">
                  <a:moveTo>
                    <a:pt x="286" y="647"/>
                  </a:moveTo>
                  <a:lnTo>
                    <a:pt x="273" y="631"/>
                  </a:lnTo>
                  <a:lnTo>
                    <a:pt x="262" y="621"/>
                  </a:lnTo>
                  <a:lnTo>
                    <a:pt x="253" y="612"/>
                  </a:lnTo>
                  <a:lnTo>
                    <a:pt x="246" y="604"/>
                  </a:lnTo>
                  <a:lnTo>
                    <a:pt x="243" y="613"/>
                  </a:lnTo>
                  <a:lnTo>
                    <a:pt x="240" y="622"/>
                  </a:lnTo>
                  <a:lnTo>
                    <a:pt x="239" y="627"/>
                  </a:lnTo>
                  <a:lnTo>
                    <a:pt x="235" y="632"/>
                  </a:lnTo>
                  <a:lnTo>
                    <a:pt x="231" y="638"/>
                  </a:lnTo>
                  <a:lnTo>
                    <a:pt x="224" y="644"/>
                  </a:lnTo>
                  <a:lnTo>
                    <a:pt x="208" y="655"/>
                  </a:lnTo>
                  <a:lnTo>
                    <a:pt x="190" y="665"/>
                  </a:lnTo>
                  <a:lnTo>
                    <a:pt x="155" y="683"/>
                  </a:lnTo>
                  <a:lnTo>
                    <a:pt x="140" y="690"/>
                  </a:lnTo>
                  <a:lnTo>
                    <a:pt x="107" y="690"/>
                  </a:lnTo>
                  <a:lnTo>
                    <a:pt x="86" y="683"/>
                  </a:lnTo>
                  <a:lnTo>
                    <a:pt x="60" y="672"/>
                  </a:lnTo>
                  <a:lnTo>
                    <a:pt x="48" y="666"/>
                  </a:lnTo>
                  <a:lnTo>
                    <a:pt x="37" y="658"/>
                  </a:lnTo>
                  <a:lnTo>
                    <a:pt x="32" y="654"/>
                  </a:lnTo>
                  <a:lnTo>
                    <a:pt x="30" y="650"/>
                  </a:lnTo>
                  <a:lnTo>
                    <a:pt x="28" y="646"/>
                  </a:lnTo>
                  <a:lnTo>
                    <a:pt x="27" y="641"/>
                  </a:lnTo>
                  <a:lnTo>
                    <a:pt x="40" y="641"/>
                  </a:lnTo>
                  <a:lnTo>
                    <a:pt x="50" y="640"/>
                  </a:lnTo>
                  <a:lnTo>
                    <a:pt x="58" y="639"/>
                  </a:lnTo>
                  <a:lnTo>
                    <a:pt x="67" y="634"/>
                  </a:lnTo>
                  <a:lnTo>
                    <a:pt x="59" y="627"/>
                  </a:lnTo>
                  <a:lnTo>
                    <a:pt x="49" y="620"/>
                  </a:lnTo>
                  <a:lnTo>
                    <a:pt x="38" y="613"/>
                  </a:lnTo>
                  <a:lnTo>
                    <a:pt x="27" y="606"/>
                  </a:lnTo>
                  <a:lnTo>
                    <a:pt x="8" y="596"/>
                  </a:lnTo>
                  <a:lnTo>
                    <a:pt x="0" y="592"/>
                  </a:lnTo>
                  <a:lnTo>
                    <a:pt x="18" y="596"/>
                  </a:lnTo>
                  <a:lnTo>
                    <a:pt x="32" y="599"/>
                  </a:lnTo>
                  <a:lnTo>
                    <a:pt x="38" y="600"/>
                  </a:lnTo>
                  <a:lnTo>
                    <a:pt x="43" y="600"/>
                  </a:lnTo>
                  <a:lnTo>
                    <a:pt x="49" y="600"/>
                  </a:lnTo>
                  <a:lnTo>
                    <a:pt x="54" y="598"/>
                  </a:lnTo>
                  <a:lnTo>
                    <a:pt x="49" y="597"/>
                  </a:lnTo>
                  <a:lnTo>
                    <a:pt x="44" y="595"/>
                  </a:lnTo>
                  <a:lnTo>
                    <a:pt x="40" y="591"/>
                  </a:lnTo>
                  <a:lnTo>
                    <a:pt x="36" y="587"/>
                  </a:lnTo>
                  <a:lnTo>
                    <a:pt x="32" y="583"/>
                  </a:lnTo>
                  <a:lnTo>
                    <a:pt x="29" y="576"/>
                  </a:lnTo>
                  <a:lnTo>
                    <a:pt x="28" y="571"/>
                  </a:lnTo>
                  <a:lnTo>
                    <a:pt x="27" y="567"/>
                  </a:lnTo>
                  <a:lnTo>
                    <a:pt x="67" y="567"/>
                  </a:lnTo>
                  <a:lnTo>
                    <a:pt x="56" y="566"/>
                  </a:lnTo>
                  <a:lnTo>
                    <a:pt x="45" y="564"/>
                  </a:lnTo>
                  <a:lnTo>
                    <a:pt x="35" y="562"/>
                  </a:lnTo>
                  <a:lnTo>
                    <a:pt x="25" y="558"/>
                  </a:lnTo>
                  <a:lnTo>
                    <a:pt x="16" y="554"/>
                  </a:lnTo>
                  <a:lnTo>
                    <a:pt x="10" y="549"/>
                  </a:lnTo>
                  <a:lnTo>
                    <a:pt x="8" y="546"/>
                  </a:lnTo>
                  <a:lnTo>
                    <a:pt x="7" y="543"/>
                  </a:lnTo>
                  <a:lnTo>
                    <a:pt x="7" y="540"/>
                  </a:lnTo>
                  <a:lnTo>
                    <a:pt x="7" y="536"/>
                  </a:lnTo>
                  <a:lnTo>
                    <a:pt x="0" y="523"/>
                  </a:lnTo>
                  <a:lnTo>
                    <a:pt x="29" y="523"/>
                  </a:lnTo>
                  <a:lnTo>
                    <a:pt x="54" y="523"/>
                  </a:lnTo>
                  <a:lnTo>
                    <a:pt x="74" y="523"/>
                  </a:lnTo>
                  <a:lnTo>
                    <a:pt x="87" y="523"/>
                  </a:lnTo>
                  <a:lnTo>
                    <a:pt x="72" y="519"/>
                  </a:lnTo>
                  <a:lnTo>
                    <a:pt x="39" y="511"/>
                  </a:lnTo>
                  <a:lnTo>
                    <a:pt x="22" y="507"/>
                  </a:lnTo>
                  <a:lnTo>
                    <a:pt x="8" y="503"/>
                  </a:lnTo>
                  <a:lnTo>
                    <a:pt x="0" y="500"/>
                  </a:lnTo>
                  <a:lnTo>
                    <a:pt x="0" y="499"/>
                  </a:lnTo>
                  <a:lnTo>
                    <a:pt x="2" y="485"/>
                  </a:lnTo>
                  <a:lnTo>
                    <a:pt x="3" y="476"/>
                  </a:lnTo>
                  <a:lnTo>
                    <a:pt x="4" y="472"/>
                  </a:lnTo>
                  <a:lnTo>
                    <a:pt x="4" y="467"/>
                  </a:lnTo>
                  <a:lnTo>
                    <a:pt x="3" y="462"/>
                  </a:lnTo>
                  <a:lnTo>
                    <a:pt x="0" y="456"/>
                  </a:lnTo>
                  <a:lnTo>
                    <a:pt x="20" y="456"/>
                  </a:lnTo>
                  <a:lnTo>
                    <a:pt x="21" y="460"/>
                  </a:lnTo>
                  <a:lnTo>
                    <a:pt x="24" y="463"/>
                  </a:lnTo>
                  <a:lnTo>
                    <a:pt x="25" y="464"/>
                  </a:lnTo>
                  <a:lnTo>
                    <a:pt x="26" y="464"/>
                  </a:lnTo>
                  <a:lnTo>
                    <a:pt x="27" y="463"/>
                  </a:lnTo>
                  <a:lnTo>
                    <a:pt x="27" y="462"/>
                  </a:lnTo>
                  <a:lnTo>
                    <a:pt x="37" y="461"/>
                  </a:lnTo>
                  <a:lnTo>
                    <a:pt x="51" y="459"/>
                  </a:lnTo>
                  <a:lnTo>
                    <a:pt x="67" y="457"/>
                  </a:lnTo>
                  <a:lnTo>
                    <a:pt x="81" y="456"/>
                  </a:lnTo>
                  <a:lnTo>
                    <a:pt x="78" y="455"/>
                  </a:lnTo>
                  <a:lnTo>
                    <a:pt x="77" y="454"/>
                  </a:lnTo>
                  <a:lnTo>
                    <a:pt x="77" y="452"/>
                  </a:lnTo>
                  <a:lnTo>
                    <a:pt x="77" y="449"/>
                  </a:lnTo>
                  <a:lnTo>
                    <a:pt x="80" y="443"/>
                  </a:lnTo>
                  <a:lnTo>
                    <a:pt x="81" y="437"/>
                  </a:lnTo>
                  <a:lnTo>
                    <a:pt x="91" y="437"/>
                  </a:lnTo>
                  <a:lnTo>
                    <a:pt x="100" y="437"/>
                  </a:lnTo>
                  <a:lnTo>
                    <a:pt x="99" y="433"/>
                  </a:lnTo>
                  <a:lnTo>
                    <a:pt x="96" y="428"/>
                  </a:lnTo>
                  <a:lnTo>
                    <a:pt x="92" y="424"/>
                  </a:lnTo>
                  <a:lnTo>
                    <a:pt x="87" y="419"/>
                  </a:lnTo>
                  <a:lnTo>
                    <a:pt x="97" y="416"/>
                  </a:lnTo>
                  <a:lnTo>
                    <a:pt x="107" y="413"/>
                  </a:lnTo>
                  <a:lnTo>
                    <a:pt x="117" y="412"/>
                  </a:lnTo>
                  <a:lnTo>
                    <a:pt x="127" y="412"/>
                  </a:lnTo>
                  <a:lnTo>
                    <a:pt x="129" y="412"/>
                  </a:lnTo>
                  <a:lnTo>
                    <a:pt x="130" y="409"/>
                  </a:lnTo>
                  <a:lnTo>
                    <a:pt x="130" y="406"/>
                  </a:lnTo>
                  <a:lnTo>
                    <a:pt x="129" y="402"/>
                  </a:lnTo>
                  <a:lnTo>
                    <a:pt x="128" y="394"/>
                  </a:lnTo>
                  <a:lnTo>
                    <a:pt x="127" y="388"/>
                  </a:lnTo>
                  <a:lnTo>
                    <a:pt x="147" y="388"/>
                  </a:lnTo>
                  <a:lnTo>
                    <a:pt x="133" y="382"/>
                  </a:lnTo>
                  <a:lnTo>
                    <a:pt x="220" y="382"/>
                  </a:lnTo>
                  <a:lnTo>
                    <a:pt x="207" y="376"/>
                  </a:lnTo>
                  <a:lnTo>
                    <a:pt x="213" y="373"/>
                  </a:lnTo>
                  <a:lnTo>
                    <a:pt x="218" y="370"/>
                  </a:lnTo>
                  <a:lnTo>
                    <a:pt x="221" y="367"/>
                  </a:lnTo>
                  <a:lnTo>
                    <a:pt x="224" y="362"/>
                  </a:lnTo>
                  <a:lnTo>
                    <a:pt x="227" y="351"/>
                  </a:lnTo>
                  <a:lnTo>
                    <a:pt x="227" y="339"/>
                  </a:lnTo>
                  <a:lnTo>
                    <a:pt x="243" y="339"/>
                  </a:lnTo>
                  <a:lnTo>
                    <a:pt x="255" y="339"/>
                  </a:lnTo>
                  <a:lnTo>
                    <a:pt x="266" y="339"/>
                  </a:lnTo>
                  <a:lnTo>
                    <a:pt x="279" y="339"/>
                  </a:lnTo>
                  <a:lnTo>
                    <a:pt x="279" y="333"/>
                  </a:lnTo>
                  <a:lnTo>
                    <a:pt x="282" y="327"/>
                  </a:lnTo>
                  <a:lnTo>
                    <a:pt x="283" y="325"/>
                  </a:lnTo>
                  <a:lnTo>
                    <a:pt x="285" y="323"/>
                  </a:lnTo>
                  <a:lnTo>
                    <a:pt x="288" y="321"/>
                  </a:lnTo>
                  <a:lnTo>
                    <a:pt x="293" y="321"/>
                  </a:lnTo>
                  <a:lnTo>
                    <a:pt x="286" y="318"/>
                  </a:lnTo>
                  <a:lnTo>
                    <a:pt x="279" y="314"/>
                  </a:lnTo>
                  <a:lnTo>
                    <a:pt x="280" y="312"/>
                  </a:lnTo>
                  <a:lnTo>
                    <a:pt x="282" y="310"/>
                  </a:lnTo>
                  <a:lnTo>
                    <a:pt x="284" y="308"/>
                  </a:lnTo>
                  <a:lnTo>
                    <a:pt x="287" y="305"/>
                  </a:lnTo>
                  <a:lnTo>
                    <a:pt x="294" y="300"/>
                  </a:lnTo>
                  <a:lnTo>
                    <a:pt x="299" y="295"/>
                  </a:lnTo>
                  <a:lnTo>
                    <a:pt x="298" y="292"/>
                  </a:lnTo>
                  <a:lnTo>
                    <a:pt x="297" y="288"/>
                  </a:lnTo>
                  <a:lnTo>
                    <a:pt x="298" y="285"/>
                  </a:lnTo>
                  <a:lnTo>
                    <a:pt x="299" y="281"/>
                  </a:lnTo>
                  <a:lnTo>
                    <a:pt x="305" y="274"/>
                  </a:lnTo>
                  <a:lnTo>
                    <a:pt x="311" y="267"/>
                  </a:lnTo>
                  <a:lnTo>
                    <a:pt x="325" y="254"/>
                  </a:lnTo>
                  <a:lnTo>
                    <a:pt x="333" y="246"/>
                  </a:lnTo>
                  <a:lnTo>
                    <a:pt x="333" y="244"/>
                  </a:lnTo>
                  <a:lnTo>
                    <a:pt x="335" y="243"/>
                  </a:lnTo>
                  <a:lnTo>
                    <a:pt x="338" y="243"/>
                  </a:lnTo>
                  <a:lnTo>
                    <a:pt x="340" y="244"/>
                  </a:lnTo>
                  <a:lnTo>
                    <a:pt x="344" y="245"/>
                  </a:lnTo>
                  <a:lnTo>
                    <a:pt x="346" y="246"/>
                  </a:lnTo>
                  <a:lnTo>
                    <a:pt x="344" y="239"/>
                  </a:lnTo>
                  <a:lnTo>
                    <a:pt x="343" y="233"/>
                  </a:lnTo>
                  <a:lnTo>
                    <a:pt x="343" y="226"/>
                  </a:lnTo>
                  <a:lnTo>
                    <a:pt x="344" y="220"/>
                  </a:lnTo>
                  <a:lnTo>
                    <a:pt x="345" y="210"/>
                  </a:lnTo>
                  <a:lnTo>
                    <a:pt x="346" y="204"/>
                  </a:lnTo>
                  <a:lnTo>
                    <a:pt x="370" y="204"/>
                  </a:lnTo>
                  <a:lnTo>
                    <a:pt x="385" y="203"/>
                  </a:lnTo>
                  <a:lnTo>
                    <a:pt x="388" y="202"/>
                  </a:lnTo>
                  <a:lnTo>
                    <a:pt x="390" y="200"/>
                  </a:lnTo>
                  <a:lnTo>
                    <a:pt x="392" y="198"/>
                  </a:lnTo>
                  <a:lnTo>
                    <a:pt x="394" y="196"/>
                  </a:lnTo>
                  <a:lnTo>
                    <a:pt x="397" y="188"/>
                  </a:lnTo>
                  <a:lnTo>
                    <a:pt x="399" y="178"/>
                  </a:lnTo>
                  <a:lnTo>
                    <a:pt x="395" y="173"/>
                  </a:lnTo>
                  <a:lnTo>
                    <a:pt x="390" y="166"/>
                  </a:lnTo>
                  <a:lnTo>
                    <a:pt x="387" y="157"/>
                  </a:lnTo>
                  <a:lnTo>
                    <a:pt x="386" y="148"/>
                  </a:lnTo>
                  <a:lnTo>
                    <a:pt x="384" y="148"/>
                  </a:lnTo>
                  <a:lnTo>
                    <a:pt x="379" y="147"/>
                  </a:lnTo>
                  <a:lnTo>
                    <a:pt x="377" y="147"/>
                  </a:lnTo>
                  <a:lnTo>
                    <a:pt x="375" y="146"/>
                  </a:lnTo>
                  <a:lnTo>
                    <a:pt x="373" y="144"/>
                  </a:lnTo>
                  <a:lnTo>
                    <a:pt x="373" y="142"/>
                  </a:lnTo>
                  <a:lnTo>
                    <a:pt x="363" y="150"/>
                  </a:lnTo>
                  <a:lnTo>
                    <a:pt x="353" y="156"/>
                  </a:lnTo>
                  <a:lnTo>
                    <a:pt x="347" y="158"/>
                  </a:lnTo>
                  <a:lnTo>
                    <a:pt x="343" y="159"/>
                  </a:lnTo>
                  <a:lnTo>
                    <a:pt x="338" y="160"/>
                  </a:lnTo>
                  <a:lnTo>
                    <a:pt x="333" y="160"/>
                  </a:lnTo>
                  <a:lnTo>
                    <a:pt x="334" y="154"/>
                  </a:lnTo>
                  <a:lnTo>
                    <a:pt x="338" y="148"/>
                  </a:lnTo>
                  <a:lnTo>
                    <a:pt x="341" y="143"/>
                  </a:lnTo>
                  <a:lnTo>
                    <a:pt x="345" y="138"/>
                  </a:lnTo>
                  <a:lnTo>
                    <a:pt x="355" y="128"/>
                  </a:lnTo>
                  <a:lnTo>
                    <a:pt x="367" y="120"/>
                  </a:lnTo>
                  <a:lnTo>
                    <a:pt x="378" y="112"/>
                  </a:lnTo>
                  <a:lnTo>
                    <a:pt x="390" y="103"/>
                  </a:lnTo>
                  <a:lnTo>
                    <a:pt x="395" y="98"/>
                  </a:lnTo>
                  <a:lnTo>
                    <a:pt x="399" y="93"/>
                  </a:lnTo>
                  <a:lnTo>
                    <a:pt x="403" y="87"/>
                  </a:lnTo>
                  <a:lnTo>
                    <a:pt x="406" y="80"/>
                  </a:lnTo>
                  <a:lnTo>
                    <a:pt x="407" y="83"/>
                  </a:lnTo>
                  <a:lnTo>
                    <a:pt x="409" y="88"/>
                  </a:lnTo>
                  <a:lnTo>
                    <a:pt x="411" y="96"/>
                  </a:lnTo>
                  <a:lnTo>
                    <a:pt x="412" y="105"/>
                  </a:lnTo>
                  <a:lnTo>
                    <a:pt x="414" y="107"/>
                  </a:lnTo>
                  <a:lnTo>
                    <a:pt x="420" y="111"/>
                  </a:lnTo>
                  <a:lnTo>
                    <a:pt x="426" y="115"/>
                  </a:lnTo>
                  <a:lnTo>
                    <a:pt x="432" y="117"/>
                  </a:lnTo>
                  <a:lnTo>
                    <a:pt x="450" y="116"/>
                  </a:lnTo>
                  <a:lnTo>
                    <a:pt x="463" y="114"/>
                  </a:lnTo>
                  <a:lnTo>
                    <a:pt x="473" y="112"/>
                  </a:lnTo>
                  <a:lnTo>
                    <a:pt x="479" y="111"/>
                  </a:lnTo>
                  <a:lnTo>
                    <a:pt x="474" y="106"/>
                  </a:lnTo>
                  <a:lnTo>
                    <a:pt x="469" y="101"/>
                  </a:lnTo>
                  <a:lnTo>
                    <a:pt x="468" y="98"/>
                  </a:lnTo>
                  <a:lnTo>
                    <a:pt x="467" y="95"/>
                  </a:lnTo>
                  <a:lnTo>
                    <a:pt x="466" y="91"/>
                  </a:lnTo>
                  <a:lnTo>
                    <a:pt x="466" y="87"/>
                  </a:lnTo>
                  <a:lnTo>
                    <a:pt x="485" y="83"/>
                  </a:lnTo>
                  <a:lnTo>
                    <a:pt x="510" y="78"/>
                  </a:lnTo>
                  <a:lnTo>
                    <a:pt x="523" y="75"/>
                  </a:lnTo>
                  <a:lnTo>
                    <a:pt x="536" y="72"/>
                  </a:lnTo>
                  <a:lnTo>
                    <a:pt x="548" y="67"/>
                  </a:lnTo>
                  <a:lnTo>
                    <a:pt x="558" y="61"/>
                  </a:lnTo>
                  <a:lnTo>
                    <a:pt x="565" y="57"/>
                  </a:lnTo>
                  <a:lnTo>
                    <a:pt x="573" y="53"/>
                  </a:lnTo>
                  <a:lnTo>
                    <a:pt x="579" y="50"/>
                  </a:lnTo>
                  <a:lnTo>
                    <a:pt x="586" y="49"/>
                  </a:lnTo>
                  <a:lnTo>
                    <a:pt x="587" y="55"/>
                  </a:lnTo>
                  <a:lnTo>
                    <a:pt x="589" y="61"/>
                  </a:lnTo>
                  <a:lnTo>
                    <a:pt x="591" y="63"/>
                  </a:lnTo>
                  <a:lnTo>
                    <a:pt x="593" y="65"/>
                  </a:lnTo>
                  <a:lnTo>
                    <a:pt x="596" y="67"/>
                  </a:lnTo>
                  <a:lnTo>
                    <a:pt x="599" y="67"/>
                  </a:lnTo>
                  <a:lnTo>
                    <a:pt x="609" y="66"/>
                  </a:lnTo>
                  <a:lnTo>
                    <a:pt x="624" y="61"/>
                  </a:lnTo>
                  <a:lnTo>
                    <a:pt x="638" y="57"/>
                  </a:lnTo>
                  <a:lnTo>
                    <a:pt x="645" y="55"/>
                  </a:lnTo>
                  <a:lnTo>
                    <a:pt x="643" y="53"/>
                  </a:lnTo>
                  <a:lnTo>
                    <a:pt x="641" y="51"/>
                  </a:lnTo>
                  <a:lnTo>
                    <a:pt x="638" y="48"/>
                  </a:lnTo>
                  <a:lnTo>
                    <a:pt x="638" y="46"/>
                  </a:lnTo>
                  <a:lnTo>
                    <a:pt x="638" y="42"/>
                  </a:lnTo>
                  <a:lnTo>
                    <a:pt x="641" y="37"/>
                  </a:lnTo>
                  <a:lnTo>
                    <a:pt x="645" y="33"/>
                  </a:lnTo>
                  <a:lnTo>
                    <a:pt x="650" y="28"/>
                  </a:lnTo>
                  <a:lnTo>
                    <a:pt x="657" y="24"/>
                  </a:lnTo>
                  <a:lnTo>
                    <a:pt x="665" y="20"/>
                  </a:lnTo>
                  <a:lnTo>
                    <a:pt x="674" y="17"/>
                  </a:lnTo>
                  <a:lnTo>
                    <a:pt x="682" y="15"/>
                  </a:lnTo>
                  <a:lnTo>
                    <a:pt x="691" y="14"/>
                  </a:lnTo>
                  <a:lnTo>
                    <a:pt x="699" y="13"/>
                  </a:lnTo>
                  <a:lnTo>
                    <a:pt x="708" y="13"/>
                  </a:lnTo>
                  <a:lnTo>
                    <a:pt x="714" y="13"/>
                  </a:lnTo>
                  <a:lnTo>
                    <a:pt x="721" y="15"/>
                  </a:lnTo>
                  <a:lnTo>
                    <a:pt x="725" y="18"/>
                  </a:lnTo>
                  <a:lnTo>
                    <a:pt x="717" y="20"/>
                  </a:lnTo>
                  <a:lnTo>
                    <a:pt x="709" y="26"/>
                  </a:lnTo>
                  <a:lnTo>
                    <a:pt x="705" y="29"/>
                  </a:lnTo>
                  <a:lnTo>
                    <a:pt x="701" y="32"/>
                  </a:lnTo>
                  <a:lnTo>
                    <a:pt x="699" y="35"/>
                  </a:lnTo>
                  <a:lnTo>
                    <a:pt x="699" y="37"/>
                  </a:lnTo>
                  <a:lnTo>
                    <a:pt x="702" y="39"/>
                  </a:lnTo>
                  <a:lnTo>
                    <a:pt x="705" y="40"/>
                  </a:lnTo>
                  <a:lnTo>
                    <a:pt x="709" y="41"/>
                  </a:lnTo>
                  <a:lnTo>
                    <a:pt x="712" y="40"/>
                  </a:lnTo>
                  <a:lnTo>
                    <a:pt x="719" y="39"/>
                  </a:lnTo>
                  <a:lnTo>
                    <a:pt x="725" y="36"/>
                  </a:lnTo>
                  <a:lnTo>
                    <a:pt x="733" y="32"/>
                  </a:lnTo>
                  <a:lnTo>
                    <a:pt x="741" y="29"/>
                  </a:lnTo>
                  <a:lnTo>
                    <a:pt x="748" y="26"/>
                  </a:lnTo>
                  <a:lnTo>
                    <a:pt x="758" y="24"/>
                  </a:lnTo>
                  <a:lnTo>
                    <a:pt x="758" y="12"/>
                  </a:lnTo>
                  <a:lnTo>
                    <a:pt x="758" y="0"/>
                  </a:lnTo>
                  <a:lnTo>
                    <a:pt x="777" y="0"/>
                  </a:lnTo>
                  <a:lnTo>
                    <a:pt x="793" y="1"/>
                  </a:lnTo>
                  <a:lnTo>
                    <a:pt x="800" y="1"/>
                  </a:lnTo>
                  <a:lnTo>
                    <a:pt x="806" y="2"/>
                  </a:lnTo>
                  <a:lnTo>
                    <a:pt x="813" y="4"/>
                  </a:lnTo>
                  <a:lnTo>
                    <a:pt x="817" y="6"/>
                  </a:lnTo>
                  <a:lnTo>
                    <a:pt x="812" y="11"/>
                  </a:lnTo>
                  <a:lnTo>
                    <a:pt x="805" y="18"/>
                  </a:lnTo>
                  <a:lnTo>
                    <a:pt x="800" y="26"/>
                  </a:lnTo>
                  <a:lnTo>
                    <a:pt x="798" y="31"/>
                  </a:lnTo>
                  <a:lnTo>
                    <a:pt x="815" y="22"/>
                  </a:lnTo>
                  <a:lnTo>
                    <a:pt x="828" y="15"/>
                  </a:lnTo>
                  <a:lnTo>
                    <a:pt x="844" y="8"/>
                  </a:lnTo>
                  <a:lnTo>
                    <a:pt x="865" y="0"/>
                  </a:lnTo>
                  <a:lnTo>
                    <a:pt x="865" y="4"/>
                  </a:lnTo>
                  <a:lnTo>
                    <a:pt x="864" y="9"/>
                  </a:lnTo>
                  <a:lnTo>
                    <a:pt x="861" y="14"/>
                  </a:lnTo>
                  <a:lnTo>
                    <a:pt x="858" y="18"/>
                  </a:lnTo>
                  <a:lnTo>
                    <a:pt x="860" y="14"/>
                  </a:lnTo>
                  <a:lnTo>
                    <a:pt x="862" y="11"/>
                  </a:lnTo>
                  <a:lnTo>
                    <a:pt x="866" y="9"/>
                  </a:lnTo>
                  <a:lnTo>
                    <a:pt x="869" y="7"/>
                  </a:lnTo>
                  <a:lnTo>
                    <a:pt x="876" y="6"/>
                  </a:lnTo>
                  <a:lnTo>
                    <a:pt x="884" y="6"/>
                  </a:lnTo>
                  <a:lnTo>
                    <a:pt x="892" y="6"/>
                  </a:lnTo>
                  <a:lnTo>
                    <a:pt x="907" y="6"/>
                  </a:lnTo>
                  <a:lnTo>
                    <a:pt x="924" y="6"/>
                  </a:lnTo>
                  <a:lnTo>
                    <a:pt x="930" y="6"/>
                  </a:lnTo>
                  <a:lnTo>
                    <a:pt x="947" y="12"/>
                  </a:lnTo>
                  <a:lnTo>
                    <a:pt x="979" y="22"/>
                  </a:lnTo>
                  <a:lnTo>
                    <a:pt x="996" y="28"/>
                  </a:lnTo>
                  <a:lnTo>
                    <a:pt x="1013" y="33"/>
                  </a:lnTo>
                  <a:lnTo>
                    <a:pt x="1027" y="38"/>
                  </a:lnTo>
                  <a:lnTo>
                    <a:pt x="1037" y="43"/>
                  </a:lnTo>
                  <a:lnTo>
                    <a:pt x="1031" y="52"/>
                  </a:lnTo>
                  <a:lnTo>
                    <a:pt x="1025" y="61"/>
                  </a:lnTo>
                  <a:lnTo>
                    <a:pt x="1022" y="66"/>
                  </a:lnTo>
                  <a:lnTo>
                    <a:pt x="1019" y="70"/>
                  </a:lnTo>
                  <a:lnTo>
                    <a:pt x="1017" y="75"/>
                  </a:lnTo>
                  <a:lnTo>
                    <a:pt x="1017" y="80"/>
                  </a:lnTo>
                  <a:lnTo>
                    <a:pt x="1005" y="79"/>
                  </a:lnTo>
                  <a:lnTo>
                    <a:pt x="993" y="76"/>
                  </a:lnTo>
                  <a:lnTo>
                    <a:pt x="982" y="72"/>
                  </a:lnTo>
                  <a:lnTo>
                    <a:pt x="971" y="67"/>
                  </a:lnTo>
                  <a:lnTo>
                    <a:pt x="961" y="63"/>
                  </a:lnTo>
                  <a:lnTo>
                    <a:pt x="951" y="59"/>
                  </a:lnTo>
                  <a:lnTo>
                    <a:pt x="940" y="56"/>
                  </a:lnTo>
                  <a:lnTo>
                    <a:pt x="930" y="55"/>
                  </a:lnTo>
                  <a:lnTo>
                    <a:pt x="919" y="55"/>
                  </a:lnTo>
                  <a:lnTo>
                    <a:pt x="906" y="55"/>
                  </a:lnTo>
                  <a:lnTo>
                    <a:pt x="892" y="55"/>
                  </a:lnTo>
                  <a:lnTo>
                    <a:pt x="878" y="55"/>
                  </a:lnTo>
                  <a:lnTo>
                    <a:pt x="877" y="62"/>
                  </a:lnTo>
                  <a:lnTo>
                    <a:pt x="876" y="68"/>
                  </a:lnTo>
                  <a:lnTo>
                    <a:pt x="873" y="74"/>
                  </a:lnTo>
                  <a:lnTo>
                    <a:pt x="871" y="80"/>
                  </a:lnTo>
                  <a:lnTo>
                    <a:pt x="869" y="88"/>
                  </a:lnTo>
                  <a:lnTo>
                    <a:pt x="867" y="95"/>
                  </a:lnTo>
                  <a:lnTo>
                    <a:pt x="865" y="102"/>
                  </a:lnTo>
                  <a:lnTo>
                    <a:pt x="865" y="111"/>
                  </a:lnTo>
                  <a:lnTo>
                    <a:pt x="854" y="114"/>
                  </a:lnTo>
                  <a:lnTo>
                    <a:pt x="848" y="116"/>
                  </a:lnTo>
                  <a:lnTo>
                    <a:pt x="844" y="116"/>
                  </a:lnTo>
                  <a:lnTo>
                    <a:pt x="842" y="115"/>
                  </a:lnTo>
                  <a:lnTo>
                    <a:pt x="838" y="114"/>
                  </a:lnTo>
                  <a:lnTo>
                    <a:pt x="835" y="113"/>
                  </a:lnTo>
                  <a:lnTo>
                    <a:pt x="828" y="111"/>
                  </a:lnTo>
                  <a:lnTo>
                    <a:pt x="817" y="111"/>
                  </a:lnTo>
                  <a:lnTo>
                    <a:pt x="811" y="111"/>
                  </a:lnTo>
                  <a:lnTo>
                    <a:pt x="804" y="112"/>
                  </a:lnTo>
                  <a:lnTo>
                    <a:pt x="798" y="113"/>
                  </a:lnTo>
                  <a:lnTo>
                    <a:pt x="790" y="115"/>
                  </a:lnTo>
                  <a:lnTo>
                    <a:pt x="776" y="121"/>
                  </a:lnTo>
                  <a:lnTo>
                    <a:pt x="758" y="129"/>
                  </a:lnTo>
                  <a:lnTo>
                    <a:pt x="750" y="129"/>
                  </a:lnTo>
                  <a:lnTo>
                    <a:pt x="745" y="128"/>
                  </a:lnTo>
                  <a:lnTo>
                    <a:pt x="738" y="126"/>
                  </a:lnTo>
                  <a:lnTo>
                    <a:pt x="734" y="124"/>
                  </a:lnTo>
                  <a:lnTo>
                    <a:pt x="724" y="119"/>
                  </a:lnTo>
                  <a:lnTo>
                    <a:pt x="716" y="112"/>
                  </a:lnTo>
                  <a:lnTo>
                    <a:pt x="709" y="105"/>
                  </a:lnTo>
                  <a:lnTo>
                    <a:pt x="702" y="98"/>
                  </a:lnTo>
                  <a:lnTo>
                    <a:pt x="694" y="92"/>
                  </a:lnTo>
                  <a:lnTo>
                    <a:pt x="685" y="87"/>
                  </a:lnTo>
                  <a:lnTo>
                    <a:pt x="677" y="92"/>
                  </a:lnTo>
                  <a:lnTo>
                    <a:pt x="669" y="96"/>
                  </a:lnTo>
                  <a:lnTo>
                    <a:pt x="661" y="100"/>
                  </a:lnTo>
                  <a:lnTo>
                    <a:pt x="654" y="103"/>
                  </a:lnTo>
                  <a:lnTo>
                    <a:pt x="637" y="109"/>
                  </a:lnTo>
                  <a:lnTo>
                    <a:pt x="620" y="112"/>
                  </a:lnTo>
                  <a:lnTo>
                    <a:pt x="602" y="116"/>
                  </a:lnTo>
                  <a:lnTo>
                    <a:pt x="584" y="119"/>
                  </a:lnTo>
                  <a:lnTo>
                    <a:pt x="565" y="123"/>
                  </a:lnTo>
                  <a:lnTo>
                    <a:pt x="545" y="129"/>
                  </a:lnTo>
                  <a:lnTo>
                    <a:pt x="542" y="130"/>
                  </a:lnTo>
                  <a:lnTo>
                    <a:pt x="537" y="131"/>
                  </a:lnTo>
                  <a:lnTo>
                    <a:pt x="534" y="134"/>
                  </a:lnTo>
                  <a:lnTo>
                    <a:pt x="530" y="138"/>
                  </a:lnTo>
                  <a:lnTo>
                    <a:pt x="521" y="147"/>
                  </a:lnTo>
                  <a:lnTo>
                    <a:pt x="513" y="158"/>
                  </a:lnTo>
                  <a:lnTo>
                    <a:pt x="506" y="170"/>
                  </a:lnTo>
                  <a:lnTo>
                    <a:pt x="498" y="184"/>
                  </a:lnTo>
                  <a:lnTo>
                    <a:pt x="491" y="198"/>
                  </a:lnTo>
                  <a:lnTo>
                    <a:pt x="486" y="210"/>
                  </a:lnTo>
                  <a:lnTo>
                    <a:pt x="482" y="217"/>
                  </a:lnTo>
                  <a:lnTo>
                    <a:pt x="478" y="225"/>
                  </a:lnTo>
                  <a:lnTo>
                    <a:pt x="473" y="232"/>
                  </a:lnTo>
                  <a:lnTo>
                    <a:pt x="466" y="239"/>
                  </a:lnTo>
                  <a:lnTo>
                    <a:pt x="453" y="255"/>
                  </a:lnTo>
                  <a:lnTo>
                    <a:pt x="437" y="270"/>
                  </a:lnTo>
                  <a:lnTo>
                    <a:pt x="430" y="279"/>
                  </a:lnTo>
                  <a:lnTo>
                    <a:pt x="423" y="288"/>
                  </a:lnTo>
                  <a:lnTo>
                    <a:pt x="417" y="298"/>
                  </a:lnTo>
                  <a:lnTo>
                    <a:pt x="411" y="309"/>
                  </a:lnTo>
                  <a:lnTo>
                    <a:pt x="406" y="321"/>
                  </a:lnTo>
                  <a:lnTo>
                    <a:pt x="402" y="334"/>
                  </a:lnTo>
                  <a:lnTo>
                    <a:pt x="400" y="348"/>
                  </a:lnTo>
                  <a:lnTo>
                    <a:pt x="399" y="364"/>
                  </a:lnTo>
                  <a:lnTo>
                    <a:pt x="396" y="362"/>
                  </a:lnTo>
                  <a:lnTo>
                    <a:pt x="392" y="361"/>
                  </a:lnTo>
                  <a:lnTo>
                    <a:pt x="387" y="361"/>
                  </a:lnTo>
                  <a:lnTo>
                    <a:pt x="381" y="362"/>
                  </a:lnTo>
                  <a:lnTo>
                    <a:pt x="367" y="363"/>
                  </a:lnTo>
                  <a:lnTo>
                    <a:pt x="353" y="364"/>
                  </a:lnTo>
                  <a:lnTo>
                    <a:pt x="333" y="425"/>
                  </a:lnTo>
                  <a:lnTo>
                    <a:pt x="333" y="441"/>
                  </a:lnTo>
                  <a:lnTo>
                    <a:pt x="336" y="464"/>
                  </a:lnTo>
                  <a:lnTo>
                    <a:pt x="340" y="477"/>
                  </a:lnTo>
                  <a:lnTo>
                    <a:pt x="344" y="487"/>
                  </a:lnTo>
                  <a:lnTo>
                    <a:pt x="347" y="491"/>
                  </a:lnTo>
                  <a:lnTo>
                    <a:pt x="351" y="495"/>
                  </a:lnTo>
                  <a:lnTo>
                    <a:pt x="355" y="497"/>
                  </a:lnTo>
                  <a:lnTo>
                    <a:pt x="360" y="499"/>
                  </a:lnTo>
                  <a:lnTo>
                    <a:pt x="358" y="515"/>
                  </a:lnTo>
                  <a:lnTo>
                    <a:pt x="357" y="528"/>
                  </a:lnTo>
                  <a:lnTo>
                    <a:pt x="356" y="537"/>
                  </a:lnTo>
                  <a:lnTo>
                    <a:pt x="354" y="544"/>
                  </a:lnTo>
                  <a:lnTo>
                    <a:pt x="354" y="551"/>
                  </a:lnTo>
                  <a:lnTo>
                    <a:pt x="354" y="558"/>
                  </a:lnTo>
                  <a:lnTo>
                    <a:pt x="355" y="567"/>
                  </a:lnTo>
                  <a:lnTo>
                    <a:pt x="360" y="579"/>
                  </a:lnTo>
                  <a:lnTo>
                    <a:pt x="352" y="585"/>
                  </a:lnTo>
                  <a:lnTo>
                    <a:pt x="346" y="591"/>
                  </a:lnTo>
                  <a:lnTo>
                    <a:pt x="340" y="598"/>
                  </a:lnTo>
                  <a:lnTo>
                    <a:pt x="335" y="606"/>
                  </a:lnTo>
                  <a:lnTo>
                    <a:pt x="331" y="615"/>
                  </a:lnTo>
                  <a:lnTo>
                    <a:pt x="329" y="625"/>
                  </a:lnTo>
                  <a:lnTo>
                    <a:pt x="327" y="635"/>
                  </a:lnTo>
                  <a:lnTo>
                    <a:pt x="327" y="647"/>
                  </a:lnTo>
                  <a:lnTo>
                    <a:pt x="318" y="646"/>
                  </a:lnTo>
                  <a:lnTo>
                    <a:pt x="306" y="645"/>
                  </a:lnTo>
                  <a:lnTo>
                    <a:pt x="300" y="645"/>
                  </a:lnTo>
                  <a:lnTo>
                    <a:pt x="295" y="645"/>
                  </a:lnTo>
                  <a:lnTo>
                    <a:pt x="289" y="646"/>
                  </a:lnTo>
                  <a:lnTo>
                    <a:pt x="286" y="64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228">
              <a:extLst>
                <a:ext uri="{FF2B5EF4-FFF2-40B4-BE49-F238E27FC236}">
                  <a16:creationId xmlns="" xmlns:a16="http://schemas.microsoft.com/office/drawing/2014/main" id="{E39AD131-2606-6A4D-B2A0-84D70E19D4CA}"/>
                </a:ext>
              </a:extLst>
            </p:cNvPr>
            <p:cNvSpPr>
              <a:spLocks/>
            </p:cNvSpPr>
            <p:nvPr>
              <p:custDataLst>
                <p:tags r:id="rId155"/>
              </p:custDataLst>
            </p:nvPr>
          </p:nvSpPr>
          <p:spPr bwMode="auto">
            <a:xfrm>
              <a:off x="4443413" y="2319338"/>
              <a:ext cx="49212" cy="90487"/>
            </a:xfrm>
            <a:custGeom>
              <a:avLst/>
              <a:gdLst>
                <a:gd name="T0" fmla="*/ 120 w 120"/>
                <a:gd name="T1" fmla="*/ 99 h 173"/>
                <a:gd name="T2" fmla="*/ 92 w 120"/>
                <a:gd name="T3" fmla="*/ 60 h 173"/>
                <a:gd name="T4" fmla="*/ 70 w 120"/>
                <a:gd name="T5" fmla="*/ 28 h 173"/>
                <a:gd name="T6" fmla="*/ 60 w 120"/>
                <a:gd name="T7" fmla="*/ 16 h 173"/>
                <a:gd name="T8" fmla="*/ 53 w 120"/>
                <a:gd name="T9" fmla="*/ 8 h 173"/>
                <a:gd name="T10" fmla="*/ 48 w 120"/>
                <a:gd name="T11" fmla="*/ 4 h 173"/>
                <a:gd name="T12" fmla="*/ 45 w 120"/>
                <a:gd name="T13" fmla="*/ 2 h 173"/>
                <a:gd name="T14" fmla="*/ 43 w 120"/>
                <a:gd name="T15" fmla="*/ 1 h 173"/>
                <a:gd name="T16" fmla="*/ 39 w 120"/>
                <a:gd name="T17" fmla="*/ 0 h 173"/>
                <a:gd name="T18" fmla="*/ 33 w 120"/>
                <a:gd name="T19" fmla="*/ 0 h 173"/>
                <a:gd name="T20" fmla="*/ 27 w 120"/>
                <a:gd name="T21" fmla="*/ 1 h 173"/>
                <a:gd name="T22" fmla="*/ 24 w 120"/>
                <a:gd name="T23" fmla="*/ 3 h 173"/>
                <a:gd name="T24" fmla="*/ 21 w 120"/>
                <a:gd name="T25" fmla="*/ 5 h 173"/>
                <a:gd name="T26" fmla="*/ 19 w 120"/>
                <a:gd name="T27" fmla="*/ 8 h 173"/>
                <a:gd name="T28" fmla="*/ 16 w 120"/>
                <a:gd name="T29" fmla="*/ 12 h 173"/>
                <a:gd name="T30" fmla="*/ 15 w 120"/>
                <a:gd name="T31" fmla="*/ 15 h 173"/>
                <a:gd name="T32" fmla="*/ 15 w 120"/>
                <a:gd name="T33" fmla="*/ 20 h 173"/>
                <a:gd name="T34" fmla="*/ 14 w 120"/>
                <a:gd name="T35" fmla="*/ 30 h 173"/>
                <a:gd name="T36" fmla="*/ 12 w 120"/>
                <a:gd name="T37" fmla="*/ 42 h 173"/>
                <a:gd name="T38" fmla="*/ 10 w 120"/>
                <a:gd name="T39" fmla="*/ 48 h 173"/>
                <a:gd name="T40" fmla="*/ 8 w 120"/>
                <a:gd name="T41" fmla="*/ 54 h 173"/>
                <a:gd name="T42" fmla="*/ 4 w 120"/>
                <a:gd name="T43" fmla="*/ 61 h 173"/>
                <a:gd name="T44" fmla="*/ 0 w 120"/>
                <a:gd name="T45" fmla="*/ 68 h 173"/>
                <a:gd name="T46" fmla="*/ 5 w 120"/>
                <a:gd name="T47" fmla="*/ 82 h 173"/>
                <a:gd name="T48" fmla="*/ 10 w 120"/>
                <a:gd name="T49" fmla="*/ 99 h 173"/>
                <a:gd name="T50" fmla="*/ 15 w 120"/>
                <a:gd name="T51" fmla="*/ 115 h 173"/>
                <a:gd name="T52" fmla="*/ 20 w 120"/>
                <a:gd name="T53" fmla="*/ 129 h 173"/>
                <a:gd name="T54" fmla="*/ 24 w 120"/>
                <a:gd name="T55" fmla="*/ 134 h 173"/>
                <a:gd name="T56" fmla="*/ 30 w 120"/>
                <a:gd name="T57" fmla="*/ 139 h 173"/>
                <a:gd name="T58" fmla="*/ 37 w 120"/>
                <a:gd name="T59" fmla="*/ 145 h 173"/>
                <a:gd name="T60" fmla="*/ 46 w 120"/>
                <a:gd name="T61" fmla="*/ 151 h 173"/>
                <a:gd name="T62" fmla="*/ 54 w 120"/>
                <a:gd name="T63" fmla="*/ 157 h 173"/>
                <a:gd name="T64" fmla="*/ 60 w 120"/>
                <a:gd name="T65" fmla="*/ 163 h 173"/>
                <a:gd name="T66" fmla="*/ 62 w 120"/>
                <a:gd name="T67" fmla="*/ 165 h 173"/>
                <a:gd name="T68" fmla="*/ 65 w 120"/>
                <a:gd name="T69" fmla="*/ 168 h 173"/>
                <a:gd name="T70" fmla="*/ 66 w 120"/>
                <a:gd name="T71" fmla="*/ 170 h 173"/>
                <a:gd name="T72" fmla="*/ 67 w 120"/>
                <a:gd name="T73" fmla="*/ 173 h 173"/>
                <a:gd name="T74" fmla="*/ 76 w 120"/>
                <a:gd name="T75" fmla="*/ 167 h 173"/>
                <a:gd name="T76" fmla="*/ 86 w 120"/>
                <a:gd name="T77" fmla="*/ 160 h 173"/>
                <a:gd name="T78" fmla="*/ 93 w 120"/>
                <a:gd name="T79" fmla="*/ 152 h 173"/>
                <a:gd name="T80" fmla="*/ 101 w 120"/>
                <a:gd name="T81" fmla="*/ 142 h 173"/>
                <a:gd name="T82" fmla="*/ 106 w 120"/>
                <a:gd name="T83" fmla="*/ 132 h 173"/>
                <a:gd name="T84" fmla="*/ 112 w 120"/>
                <a:gd name="T85" fmla="*/ 121 h 173"/>
                <a:gd name="T86" fmla="*/ 116 w 120"/>
                <a:gd name="T87" fmla="*/ 110 h 173"/>
                <a:gd name="T88" fmla="*/ 120 w 120"/>
                <a:gd name="T89" fmla="*/ 99 h 17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20" h="173">
                  <a:moveTo>
                    <a:pt x="120" y="99"/>
                  </a:moveTo>
                  <a:lnTo>
                    <a:pt x="92" y="60"/>
                  </a:lnTo>
                  <a:lnTo>
                    <a:pt x="70" y="28"/>
                  </a:lnTo>
                  <a:lnTo>
                    <a:pt x="60" y="16"/>
                  </a:lnTo>
                  <a:lnTo>
                    <a:pt x="53" y="8"/>
                  </a:lnTo>
                  <a:lnTo>
                    <a:pt x="48" y="4"/>
                  </a:lnTo>
                  <a:lnTo>
                    <a:pt x="45" y="2"/>
                  </a:lnTo>
                  <a:lnTo>
                    <a:pt x="43" y="1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7" y="1"/>
                  </a:lnTo>
                  <a:lnTo>
                    <a:pt x="24" y="3"/>
                  </a:lnTo>
                  <a:lnTo>
                    <a:pt x="21" y="5"/>
                  </a:lnTo>
                  <a:lnTo>
                    <a:pt x="19" y="8"/>
                  </a:lnTo>
                  <a:lnTo>
                    <a:pt x="16" y="12"/>
                  </a:lnTo>
                  <a:lnTo>
                    <a:pt x="15" y="15"/>
                  </a:lnTo>
                  <a:lnTo>
                    <a:pt x="15" y="20"/>
                  </a:lnTo>
                  <a:lnTo>
                    <a:pt x="14" y="30"/>
                  </a:lnTo>
                  <a:lnTo>
                    <a:pt x="12" y="42"/>
                  </a:lnTo>
                  <a:lnTo>
                    <a:pt x="10" y="48"/>
                  </a:lnTo>
                  <a:lnTo>
                    <a:pt x="8" y="54"/>
                  </a:lnTo>
                  <a:lnTo>
                    <a:pt x="4" y="61"/>
                  </a:lnTo>
                  <a:lnTo>
                    <a:pt x="0" y="68"/>
                  </a:lnTo>
                  <a:lnTo>
                    <a:pt x="5" y="82"/>
                  </a:lnTo>
                  <a:lnTo>
                    <a:pt x="10" y="99"/>
                  </a:lnTo>
                  <a:lnTo>
                    <a:pt x="15" y="115"/>
                  </a:lnTo>
                  <a:lnTo>
                    <a:pt x="20" y="129"/>
                  </a:lnTo>
                  <a:lnTo>
                    <a:pt x="24" y="134"/>
                  </a:lnTo>
                  <a:lnTo>
                    <a:pt x="30" y="139"/>
                  </a:lnTo>
                  <a:lnTo>
                    <a:pt x="37" y="145"/>
                  </a:lnTo>
                  <a:lnTo>
                    <a:pt x="46" y="151"/>
                  </a:lnTo>
                  <a:lnTo>
                    <a:pt x="54" y="157"/>
                  </a:lnTo>
                  <a:lnTo>
                    <a:pt x="60" y="163"/>
                  </a:lnTo>
                  <a:lnTo>
                    <a:pt x="62" y="165"/>
                  </a:lnTo>
                  <a:lnTo>
                    <a:pt x="65" y="168"/>
                  </a:lnTo>
                  <a:lnTo>
                    <a:pt x="66" y="170"/>
                  </a:lnTo>
                  <a:lnTo>
                    <a:pt x="67" y="173"/>
                  </a:lnTo>
                  <a:lnTo>
                    <a:pt x="76" y="167"/>
                  </a:lnTo>
                  <a:lnTo>
                    <a:pt x="86" y="160"/>
                  </a:lnTo>
                  <a:lnTo>
                    <a:pt x="93" y="152"/>
                  </a:lnTo>
                  <a:lnTo>
                    <a:pt x="101" y="142"/>
                  </a:lnTo>
                  <a:lnTo>
                    <a:pt x="106" y="132"/>
                  </a:lnTo>
                  <a:lnTo>
                    <a:pt x="112" y="121"/>
                  </a:lnTo>
                  <a:lnTo>
                    <a:pt x="116" y="110"/>
                  </a:lnTo>
                  <a:lnTo>
                    <a:pt x="120" y="9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229">
              <a:extLst>
                <a:ext uri="{FF2B5EF4-FFF2-40B4-BE49-F238E27FC236}">
                  <a16:creationId xmlns="" xmlns:a16="http://schemas.microsoft.com/office/drawing/2014/main" id="{9E865DFE-20C8-304C-B7FD-0688FF9BFC77}"/>
                </a:ext>
              </a:extLst>
            </p:cNvPr>
            <p:cNvSpPr>
              <a:spLocks/>
            </p:cNvSpPr>
            <p:nvPr>
              <p:custDataLst>
                <p:tags r:id="rId156"/>
              </p:custDataLst>
            </p:nvPr>
          </p:nvSpPr>
          <p:spPr bwMode="auto">
            <a:xfrm>
              <a:off x="4151313" y="2159000"/>
              <a:ext cx="84137" cy="58738"/>
            </a:xfrm>
            <a:custGeom>
              <a:avLst/>
              <a:gdLst>
                <a:gd name="T0" fmla="*/ 200 w 200"/>
                <a:gd name="T1" fmla="*/ 55 h 98"/>
                <a:gd name="T2" fmla="*/ 195 w 200"/>
                <a:gd name="T3" fmla="*/ 56 h 98"/>
                <a:gd name="T4" fmla="*/ 186 w 200"/>
                <a:gd name="T5" fmla="*/ 60 h 98"/>
                <a:gd name="T6" fmla="*/ 177 w 200"/>
                <a:gd name="T7" fmla="*/ 65 h 98"/>
                <a:gd name="T8" fmla="*/ 166 w 200"/>
                <a:gd name="T9" fmla="*/ 73 h 98"/>
                <a:gd name="T10" fmla="*/ 155 w 200"/>
                <a:gd name="T11" fmla="*/ 80 h 98"/>
                <a:gd name="T12" fmla="*/ 145 w 200"/>
                <a:gd name="T13" fmla="*/ 87 h 98"/>
                <a:gd name="T14" fmla="*/ 137 w 200"/>
                <a:gd name="T15" fmla="*/ 93 h 98"/>
                <a:gd name="T16" fmla="*/ 133 w 200"/>
                <a:gd name="T17" fmla="*/ 98 h 98"/>
                <a:gd name="T18" fmla="*/ 127 w 200"/>
                <a:gd name="T19" fmla="*/ 98 h 98"/>
                <a:gd name="T20" fmla="*/ 122 w 200"/>
                <a:gd name="T21" fmla="*/ 98 h 98"/>
                <a:gd name="T22" fmla="*/ 116 w 200"/>
                <a:gd name="T23" fmla="*/ 97 h 98"/>
                <a:gd name="T24" fmla="*/ 111 w 200"/>
                <a:gd name="T25" fmla="*/ 95 h 98"/>
                <a:gd name="T26" fmla="*/ 106 w 200"/>
                <a:gd name="T27" fmla="*/ 93 h 98"/>
                <a:gd name="T28" fmla="*/ 103 w 200"/>
                <a:gd name="T29" fmla="*/ 88 h 98"/>
                <a:gd name="T30" fmla="*/ 101 w 200"/>
                <a:gd name="T31" fmla="*/ 82 h 98"/>
                <a:gd name="T32" fmla="*/ 100 w 200"/>
                <a:gd name="T33" fmla="*/ 74 h 98"/>
                <a:gd name="T34" fmla="*/ 91 w 200"/>
                <a:gd name="T35" fmla="*/ 80 h 98"/>
                <a:gd name="T36" fmla="*/ 82 w 200"/>
                <a:gd name="T37" fmla="*/ 86 h 98"/>
                <a:gd name="T38" fmla="*/ 78 w 200"/>
                <a:gd name="T39" fmla="*/ 90 h 98"/>
                <a:gd name="T40" fmla="*/ 72 w 200"/>
                <a:gd name="T41" fmla="*/ 93 h 98"/>
                <a:gd name="T42" fmla="*/ 67 w 200"/>
                <a:gd name="T43" fmla="*/ 96 h 98"/>
                <a:gd name="T44" fmla="*/ 60 w 200"/>
                <a:gd name="T45" fmla="*/ 98 h 98"/>
                <a:gd name="T46" fmla="*/ 39 w 200"/>
                <a:gd name="T47" fmla="*/ 98 h 98"/>
                <a:gd name="T48" fmla="*/ 34 w 200"/>
                <a:gd name="T49" fmla="*/ 98 h 98"/>
                <a:gd name="T50" fmla="*/ 28 w 200"/>
                <a:gd name="T51" fmla="*/ 95 h 98"/>
                <a:gd name="T52" fmla="*/ 22 w 200"/>
                <a:gd name="T53" fmla="*/ 92 h 98"/>
                <a:gd name="T54" fmla="*/ 15 w 200"/>
                <a:gd name="T55" fmla="*/ 89 h 98"/>
                <a:gd name="T56" fmla="*/ 9 w 200"/>
                <a:gd name="T57" fmla="*/ 85 h 98"/>
                <a:gd name="T58" fmla="*/ 4 w 200"/>
                <a:gd name="T59" fmla="*/ 81 h 98"/>
                <a:gd name="T60" fmla="*/ 1 w 200"/>
                <a:gd name="T61" fmla="*/ 77 h 98"/>
                <a:gd name="T62" fmla="*/ 0 w 200"/>
                <a:gd name="T63" fmla="*/ 74 h 98"/>
                <a:gd name="T64" fmla="*/ 5 w 200"/>
                <a:gd name="T65" fmla="*/ 71 h 98"/>
                <a:gd name="T66" fmla="*/ 10 w 200"/>
                <a:gd name="T67" fmla="*/ 67 h 98"/>
                <a:gd name="T68" fmla="*/ 14 w 200"/>
                <a:gd name="T69" fmla="*/ 60 h 98"/>
                <a:gd name="T70" fmla="*/ 20 w 200"/>
                <a:gd name="T71" fmla="*/ 53 h 98"/>
                <a:gd name="T72" fmla="*/ 23 w 200"/>
                <a:gd name="T73" fmla="*/ 45 h 98"/>
                <a:gd name="T74" fmla="*/ 27 w 200"/>
                <a:gd name="T75" fmla="*/ 37 h 98"/>
                <a:gd name="T76" fmla="*/ 30 w 200"/>
                <a:gd name="T77" fmla="*/ 28 h 98"/>
                <a:gd name="T78" fmla="*/ 33 w 200"/>
                <a:gd name="T79" fmla="*/ 19 h 98"/>
                <a:gd name="T80" fmla="*/ 66 w 200"/>
                <a:gd name="T81" fmla="*/ 14 h 98"/>
                <a:gd name="T82" fmla="*/ 103 w 200"/>
                <a:gd name="T83" fmla="*/ 9 h 98"/>
                <a:gd name="T84" fmla="*/ 145 w 200"/>
                <a:gd name="T85" fmla="*/ 4 h 98"/>
                <a:gd name="T86" fmla="*/ 193 w 200"/>
                <a:gd name="T87" fmla="*/ 0 h 98"/>
                <a:gd name="T88" fmla="*/ 166 w 200"/>
                <a:gd name="T89" fmla="*/ 31 h 98"/>
                <a:gd name="T90" fmla="*/ 166 w 200"/>
                <a:gd name="T91" fmla="*/ 34 h 98"/>
                <a:gd name="T92" fmla="*/ 164 w 200"/>
                <a:gd name="T93" fmla="*/ 37 h 98"/>
                <a:gd name="T94" fmla="*/ 162 w 200"/>
                <a:gd name="T95" fmla="*/ 39 h 98"/>
                <a:gd name="T96" fmla="*/ 161 w 200"/>
                <a:gd name="T97" fmla="*/ 41 h 98"/>
                <a:gd name="T98" fmla="*/ 157 w 200"/>
                <a:gd name="T99" fmla="*/ 45 h 98"/>
                <a:gd name="T100" fmla="*/ 156 w 200"/>
                <a:gd name="T101" fmla="*/ 47 h 98"/>
                <a:gd name="T102" fmla="*/ 156 w 200"/>
                <a:gd name="T103" fmla="*/ 49 h 98"/>
                <a:gd name="T104" fmla="*/ 157 w 200"/>
                <a:gd name="T105" fmla="*/ 50 h 98"/>
                <a:gd name="T106" fmla="*/ 159 w 200"/>
                <a:gd name="T107" fmla="*/ 50 h 98"/>
                <a:gd name="T108" fmla="*/ 163 w 200"/>
                <a:gd name="T109" fmla="*/ 51 h 98"/>
                <a:gd name="T110" fmla="*/ 177 w 200"/>
                <a:gd name="T111" fmla="*/ 53 h 98"/>
                <a:gd name="T112" fmla="*/ 200 w 200"/>
                <a:gd name="T113" fmla="*/ 55 h 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00" h="98">
                  <a:moveTo>
                    <a:pt x="200" y="55"/>
                  </a:moveTo>
                  <a:lnTo>
                    <a:pt x="195" y="56"/>
                  </a:lnTo>
                  <a:lnTo>
                    <a:pt x="186" y="60"/>
                  </a:lnTo>
                  <a:lnTo>
                    <a:pt x="177" y="65"/>
                  </a:lnTo>
                  <a:lnTo>
                    <a:pt x="166" y="73"/>
                  </a:lnTo>
                  <a:lnTo>
                    <a:pt x="155" y="80"/>
                  </a:lnTo>
                  <a:lnTo>
                    <a:pt x="145" y="87"/>
                  </a:lnTo>
                  <a:lnTo>
                    <a:pt x="137" y="93"/>
                  </a:lnTo>
                  <a:lnTo>
                    <a:pt x="133" y="98"/>
                  </a:lnTo>
                  <a:lnTo>
                    <a:pt x="127" y="98"/>
                  </a:lnTo>
                  <a:lnTo>
                    <a:pt x="122" y="98"/>
                  </a:lnTo>
                  <a:lnTo>
                    <a:pt x="116" y="97"/>
                  </a:lnTo>
                  <a:lnTo>
                    <a:pt x="111" y="95"/>
                  </a:lnTo>
                  <a:lnTo>
                    <a:pt x="106" y="93"/>
                  </a:lnTo>
                  <a:lnTo>
                    <a:pt x="103" y="88"/>
                  </a:lnTo>
                  <a:lnTo>
                    <a:pt x="101" y="82"/>
                  </a:lnTo>
                  <a:lnTo>
                    <a:pt x="100" y="74"/>
                  </a:lnTo>
                  <a:lnTo>
                    <a:pt x="91" y="80"/>
                  </a:lnTo>
                  <a:lnTo>
                    <a:pt x="82" y="86"/>
                  </a:lnTo>
                  <a:lnTo>
                    <a:pt x="78" y="90"/>
                  </a:lnTo>
                  <a:lnTo>
                    <a:pt x="72" y="93"/>
                  </a:lnTo>
                  <a:lnTo>
                    <a:pt x="67" y="96"/>
                  </a:lnTo>
                  <a:lnTo>
                    <a:pt x="60" y="98"/>
                  </a:lnTo>
                  <a:lnTo>
                    <a:pt x="39" y="98"/>
                  </a:lnTo>
                  <a:lnTo>
                    <a:pt x="34" y="98"/>
                  </a:lnTo>
                  <a:lnTo>
                    <a:pt x="28" y="95"/>
                  </a:lnTo>
                  <a:lnTo>
                    <a:pt x="22" y="92"/>
                  </a:lnTo>
                  <a:lnTo>
                    <a:pt x="15" y="89"/>
                  </a:lnTo>
                  <a:lnTo>
                    <a:pt x="9" y="85"/>
                  </a:lnTo>
                  <a:lnTo>
                    <a:pt x="4" y="81"/>
                  </a:lnTo>
                  <a:lnTo>
                    <a:pt x="1" y="77"/>
                  </a:lnTo>
                  <a:lnTo>
                    <a:pt x="0" y="74"/>
                  </a:lnTo>
                  <a:lnTo>
                    <a:pt x="5" y="71"/>
                  </a:lnTo>
                  <a:lnTo>
                    <a:pt x="10" y="67"/>
                  </a:lnTo>
                  <a:lnTo>
                    <a:pt x="14" y="60"/>
                  </a:lnTo>
                  <a:lnTo>
                    <a:pt x="20" y="53"/>
                  </a:lnTo>
                  <a:lnTo>
                    <a:pt x="23" y="45"/>
                  </a:lnTo>
                  <a:lnTo>
                    <a:pt x="27" y="37"/>
                  </a:lnTo>
                  <a:lnTo>
                    <a:pt x="30" y="28"/>
                  </a:lnTo>
                  <a:lnTo>
                    <a:pt x="33" y="19"/>
                  </a:lnTo>
                  <a:lnTo>
                    <a:pt x="66" y="14"/>
                  </a:lnTo>
                  <a:lnTo>
                    <a:pt x="103" y="9"/>
                  </a:lnTo>
                  <a:lnTo>
                    <a:pt x="145" y="4"/>
                  </a:lnTo>
                  <a:lnTo>
                    <a:pt x="193" y="0"/>
                  </a:lnTo>
                  <a:lnTo>
                    <a:pt x="166" y="31"/>
                  </a:lnTo>
                  <a:lnTo>
                    <a:pt x="166" y="34"/>
                  </a:lnTo>
                  <a:lnTo>
                    <a:pt x="164" y="37"/>
                  </a:lnTo>
                  <a:lnTo>
                    <a:pt x="162" y="39"/>
                  </a:lnTo>
                  <a:lnTo>
                    <a:pt x="161" y="41"/>
                  </a:lnTo>
                  <a:lnTo>
                    <a:pt x="157" y="45"/>
                  </a:lnTo>
                  <a:lnTo>
                    <a:pt x="156" y="47"/>
                  </a:lnTo>
                  <a:lnTo>
                    <a:pt x="156" y="49"/>
                  </a:lnTo>
                  <a:lnTo>
                    <a:pt x="157" y="50"/>
                  </a:lnTo>
                  <a:lnTo>
                    <a:pt x="159" y="50"/>
                  </a:lnTo>
                  <a:lnTo>
                    <a:pt x="163" y="51"/>
                  </a:lnTo>
                  <a:lnTo>
                    <a:pt x="177" y="53"/>
                  </a:lnTo>
                  <a:lnTo>
                    <a:pt x="200" y="5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230">
              <a:extLst>
                <a:ext uri="{FF2B5EF4-FFF2-40B4-BE49-F238E27FC236}">
                  <a16:creationId xmlns="" xmlns:a16="http://schemas.microsoft.com/office/drawing/2014/main" id="{9C6D744B-2AD6-E347-B94A-4EF998E24802}"/>
                </a:ext>
              </a:extLst>
            </p:cNvPr>
            <p:cNvSpPr>
              <a:spLocks/>
            </p:cNvSpPr>
            <p:nvPr>
              <p:custDataLst>
                <p:tags r:id="rId157"/>
              </p:custDataLst>
            </p:nvPr>
          </p:nvSpPr>
          <p:spPr bwMode="auto">
            <a:xfrm>
              <a:off x="4089400" y="1978025"/>
              <a:ext cx="84138" cy="73025"/>
            </a:xfrm>
            <a:custGeom>
              <a:avLst/>
              <a:gdLst>
                <a:gd name="T0" fmla="*/ 0 w 186"/>
                <a:gd name="T1" fmla="*/ 112 h 142"/>
                <a:gd name="T2" fmla="*/ 2 w 186"/>
                <a:gd name="T3" fmla="*/ 116 h 142"/>
                <a:gd name="T4" fmla="*/ 3 w 186"/>
                <a:gd name="T5" fmla="*/ 107 h 142"/>
                <a:gd name="T6" fmla="*/ 3 w 186"/>
                <a:gd name="T7" fmla="*/ 93 h 142"/>
                <a:gd name="T8" fmla="*/ 9 w 186"/>
                <a:gd name="T9" fmla="*/ 82 h 142"/>
                <a:gd name="T10" fmla="*/ 17 w 186"/>
                <a:gd name="T11" fmla="*/ 69 h 142"/>
                <a:gd name="T12" fmla="*/ 20 w 186"/>
                <a:gd name="T13" fmla="*/ 56 h 142"/>
                <a:gd name="T14" fmla="*/ 23 w 186"/>
                <a:gd name="T15" fmla="*/ 46 h 142"/>
                <a:gd name="T16" fmla="*/ 28 w 186"/>
                <a:gd name="T17" fmla="*/ 37 h 142"/>
                <a:gd name="T18" fmla="*/ 35 w 186"/>
                <a:gd name="T19" fmla="*/ 32 h 142"/>
                <a:gd name="T20" fmla="*/ 41 w 186"/>
                <a:gd name="T21" fmla="*/ 38 h 142"/>
                <a:gd name="T22" fmla="*/ 43 w 186"/>
                <a:gd name="T23" fmla="*/ 49 h 142"/>
                <a:gd name="T24" fmla="*/ 47 w 186"/>
                <a:gd name="T25" fmla="*/ 58 h 142"/>
                <a:gd name="T26" fmla="*/ 55 w 186"/>
                <a:gd name="T27" fmla="*/ 65 h 142"/>
                <a:gd name="T28" fmla="*/ 87 w 186"/>
                <a:gd name="T29" fmla="*/ 67 h 142"/>
                <a:gd name="T30" fmla="*/ 79 w 186"/>
                <a:gd name="T31" fmla="*/ 41 h 142"/>
                <a:gd name="T32" fmla="*/ 69 w 186"/>
                <a:gd name="T33" fmla="*/ 36 h 142"/>
                <a:gd name="T34" fmla="*/ 63 w 186"/>
                <a:gd name="T35" fmla="*/ 30 h 142"/>
                <a:gd name="T36" fmla="*/ 61 w 186"/>
                <a:gd name="T37" fmla="*/ 23 h 142"/>
                <a:gd name="T38" fmla="*/ 70 w 186"/>
                <a:gd name="T39" fmla="*/ 17 h 142"/>
                <a:gd name="T40" fmla="*/ 87 w 186"/>
                <a:gd name="T41" fmla="*/ 14 h 142"/>
                <a:gd name="T42" fmla="*/ 98 w 186"/>
                <a:gd name="T43" fmla="*/ 10 h 142"/>
                <a:gd name="T44" fmla="*/ 111 w 186"/>
                <a:gd name="T45" fmla="*/ 6 h 142"/>
                <a:gd name="T46" fmla="*/ 130 w 186"/>
                <a:gd name="T47" fmla="*/ 3 h 142"/>
                <a:gd name="T48" fmla="*/ 147 w 186"/>
                <a:gd name="T49" fmla="*/ 1 h 142"/>
                <a:gd name="T50" fmla="*/ 159 w 186"/>
                <a:gd name="T51" fmla="*/ 2 h 142"/>
                <a:gd name="T52" fmla="*/ 176 w 186"/>
                <a:gd name="T53" fmla="*/ 1 h 142"/>
                <a:gd name="T54" fmla="*/ 183 w 186"/>
                <a:gd name="T55" fmla="*/ 10 h 142"/>
                <a:gd name="T56" fmla="*/ 178 w 186"/>
                <a:gd name="T57" fmla="*/ 26 h 142"/>
                <a:gd name="T58" fmla="*/ 169 w 186"/>
                <a:gd name="T59" fmla="*/ 40 h 142"/>
                <a:gd name="T60" fmla="*/ 159 w 186"/>
                <a:gd name="T61" fmla="*/ 51 h 142"/>
                <a:gd name="T62" fmla="*/ 155 w 186"/>
                <a:gd name="T63" fmla="*/ 63 h 142"/>
                <a:gd name="T64" fmla="*/ 153 w 186"/>
                <a:gd name="T65" fmla="*/ 76 h 142"/>
                <a:gd name="T66" fmla="*/ 120 w 186"/>
                <a:gd name="T67" fmla="*/ 142 h 142"/>
                <a:gd name="T68" fmla="*/ 80 w 186"/>
                <a:gd name="T69" fmla="*/ 122 h 142"/>
                <a:gd name="T70" fmla="*/ 35 w 186"/>
                <a:gd name="T71" fmla="*/ 117 h 142"/>
                <a:gd name="T72" fmla="*/ 8 w 186"/>
                <a:gd name="T73" fmla="*/ 113 h 1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86" h="142">
                  <a:moveTo>
                    <a:pt x="0" y="111"/>
                  </a:moveTo>
                  <a:lnTo>
                    <a:pt x="0" y="112"/>
                  </a:lnTo>
                  <a:lnTo>
                    <a:pt x="1" y="114"/>
                  </a:lnTo>
                  <a:lnTo>
                    <a:pt x="2" y="116"/>
                  </a:lnTo>
                  <a:lnTo>
                    <a:pt x="7" y="117"/>
                  </a:lnTo>
                  <a:lnTo>
                    <a:pt x="3" y="107"/>
                  </a:lnTo>
                  <a:lnTo>
                    <a:pt x="2" y="99"/>
                  </a:lnTo>
                  <a:lnTo>
                    <a:pt x="3" y="93"/>
                  </a:lnTo>
                  <a:lnTo>
                    <a:pt x="6" y="87"/>
                  </a:lnTo>
                  <a:lnTo>
                    <a:pt x="9" y="82"/>
                  </a:lnTo>
                  <a:lnTo>
                    <a:pt x="13" y="76"/>
                  </a:lnTo>
                  <a:lnTo>
                    <a:pt x="17" y="69"/>
                  </a:lnTo>
                  <a:lnTo>
                    <a:pt x="20" y="61"/>
                  </a:lnTo>
                  <a:lnTo>
                    <a:pt x="20" y="56"/>
                  </a:lnTo>
                  <a:lnTo>
                    <a:pt x="21" y="51"/>
                  </a:lnTo>
                  <a:lnTo>
                    <a:pt x="23" y="46"/>
                  </a:lnTo>
                  <a:lnTo>
                    <a:pt x="25" y="42"/>
                  </a:lnTo>
                  <a:lnTo>
                    <a:pt x="28" y="37"/>
                  </a:lnTo>
                  <a:lnTo>
                    <a:pt x="31" y="34"/>
                  </a:lnTo>
                  <a:lnTo>
                    <a:pt x="35" y="32"/>
                  </a:lnTo>
                  <a:lnTo>
                    <a:pt x="40" y="31"/>
                  </a:lnTo>
                  <a:lnTo>
                    <a:pt x="41" y="38"/>
                  </a:lnTo>
                  <a:lnTo>
                    <a:pt x="41" y="43"/>
                  </a:lnTo>
                  <a:lnTo>
                    <a:pt x="43" y="49"/>
                  </a:lnTo>
                  <a:lnTo>
                    <a:pt x="45" y="54"/>
                  </a:lnTo>
                  <a:lnTo>
                    <a:pt x="47" y="58"/>
                  </a:lnTo>
                  <a:lnTo>
                    <a:pt x="51" y="62"/>
                  </a:lnTo>
                  <a:lnTo>
                    <a:pt x="55" y="65"/>
                  </a:lnTo>
                  <a:lnTo>
                    <a:pt x="59" y="67"/>
                  </a:lnTo>
                  <a:lnTo>
                    <a:pt x="87" y="67"/>
                  </a:lnTo>
                  <a:lnTo>
                    <a:pt x="87" y="43"/>
                  </a:lnTo>
                  <a:lnTo>
                    <a:pt x="79" y="41"/>
                  </a:lnTo>
                  <a:lnTo>
                    <a:pt x="74" y="38"/>
                  </a:lnTo>
                  <a:lnTo>
                    <a:pt x="69" y="36"/>
                  </a:lnTo>
                  <a:lnTo>
                    <a:pt x="66" y="33"/>
                  </a:lnTo>
                  <a:lnTo>
                    <a:pt x="63" y="30"/>
                  </a:lnTo>
                  <a:lnTo>
                    <a:pt x="62" y="27"/>
                  </a:lnTo>
                  <a:lnTo>
                    <a:pt x="61" y="23"/>
                  </a:lnTo>
                  <a:lnTo>
                    <a:pt x="59" y="18"/>
                  </a:lnTo>
                  <a:lnTo>
                    <a:pt x="70" y="17"/>
                  </a:lnTo>
                  <a:lnTo>
                    <a:pt x="79" y="16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10"/>
                  </a:lnTo>
                  <a:lnTo>
                    <a:pt x="103" y="8"/>
                  </a:lnTo>
                  <a:lnTo>
                    <a:pt x="111" y="6"/>
                  </a:lnTo>
                  <a:lnTo>
                    <a:pt x="120" y="6"/>
                  </a:lnTo>
                  <a:lnTo>
                    <a:pt x="130" y="3"/>
                  </a:lnTo>
                  <a:lnTo>
                    <a:pt x="140" y="0"/>
                  </a:lnTo>
                  <a:lnTo>
                    <a:pt x="147" y="1"/>
                  </a:lnTo>
                  <a:lnTo>
                    <a:pt x="154" y="2"/>
                  </a:lnTo>
                  <a:lnTo>
                    <a:pt x="159" y="2"/>
                  </a:lnTo>
                  <a:lnTo>
                    <a:pt x="165" y="2"/>
                  </a:lnTo>
                  <a:lnTo>
                    <a:pt x="176" y="1"/>
                  </a:lnTo>
                  <a:lnTo>
                    <a:pt x="186" y="0"/>
                  </a:lnTo>
                  <a:lnTo>
                    <a:pt x="183" y="10"/>
                  </a:lnTo>
                  <a:lnTo>
                    <a:pt x="181" y="19"/>
                  </a:lnTo>
                  <a:lnTo>
                    <a:pt x="178" y="26"/>
                  </a:lnTo>
                  <a:lnTo>
                    <a:pt x="176" y="32"/>
                  </a:lnTo>
                  <a:lnTo>
                    <a:pt x="169" y="40"/>
                  </a:lnTo>
                  <a:lnTo>
                    <a:pt x="165" y="45"/>
                  </a:lnTo>
                  <a:lnTo>
                    <a:pt x="159" y="51"/>
                  </a:lnTo>
                  <a:lnTo>
                    <a:pt x="156" y="58"/>
                  </a:lnTo>
                  <a:lnTo>
                    <a:pt x="155" y="63"/>
                  </a:lnTo>
                  <a:lnTo>
                    <a:pt x="154" y="69"/>
                  </a:lnTo>
                  <a:lnTo>
                    <a:pt x="153" y="76"/>
                  </a:lnTo>
                  <a:lnTo>
                    <a:pt x="153" y="86"/>
                  </a:lnTo>
                  <a:lnTo>
                    <a:pt x="120" y="142"/>
                  </a:lnTo>
                  <a:lnTo>
                    <a:pt x="93" y="123"/>
                  </a:lnTo>
                  <a:lnTo>
                    <a:pt x="80" y="122"/>
                  </a:lnTo>
                  <a:lnTo>
                    <a:pt x="52" y="119"/>
                  </a:lnTo>
                  <a:lnTo>
                    <a:pt x="35" y="117"/>
                  </a:lnTo>
                  <a:lnTo>
                    <a:pt x="20" y="115"/>
                  </a:lnTo>
                  <a:lnTo>
                    <a:pt x="8" y="113"/>
                  </a:lnTo>
                  <a:lnTo>
                    <a:pt x="0" y="111"/>
                  </a:lnTo>
                </a:path>
              </a:pathLst>
            </a:custGeom>
            <a:solidFill>
              <a:srgbClr val="57CFE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231">
              <a:extLst>
                <a:ext uri="{FF2B5EF4-FFF2-40B4-BE49-F238E27FC236}">
                  <a16:creationId xmlns="" xmlns:a16="http://schemas.microsoft.com/office/drawing/2014/main" id="{D24C67C6-FC12-C945-91DC-D2B465F2385B}"/>
                </a:ext>
              </a:extLst>
            </p:cNvPr>
            <p:cNvSpPr>
              <a:spLocks/>
            </p:cNvSpPr>
            <p:nvPr>
              <p:custDataLst>
                <p:tags r:id="rId158"/>
              </p:custDataLst>
            </p:nvPr>
          </p:nvSpPr>
          <p:spPr bwMode="auto">
            <a:xfrm>
              <a:off x="4070350" y="2041525"/>
              <a:ext cx="84138" cy="57150"/>
            </a:xfrm>
            <a:custGeom>
              <a:avLst/>
              <a:gdLst>
                <a:gd name="T0" fmla="*/ 192 w 192"/>
                <a:gd name="T1" fmla="*/ 61 h 105"/>
                <a:gd name="T2" fmla="*/ 189 w 192"/>
                <a:gd name="T3" fmla="*/ 62 h 105"/>
                <a:gd name="T4" fmla="*/ 184 w 192"/>
                <a:gd name="T5" fmla="*/ 63 h 105"/>
                <a:gd name="T6" fmla="*/ 180 w 192"/>
                <a:gd name="T7" fmla="*/ 64 h 105"/>
                <a:gd name="T8" fmla="*/ 177 w 192"/>
                <a:gd name="T9" fmla="*/ 67 h 105"/>
                <a:gd name="T10" fmla="*/ 168 w 192"/>
                <a:gd name="T11" fmla="*/ 72 h 105"/>
                <a:gd name="T12" fmla="*/ 160 w 192"/>
                <a:gd name="T13" fmla="*/ 79 h 105"/>
                <a:gd name="T14" fmla="*/ 154 w 192"/>
                <a:gd name="T15" fmla="*/ 86 h 105"/>
                <a:gd name="T16" fmla="*/ 147 w 192"/>
                <a:gd name="T17" fmla="*/ 93 h 105"/>
                <a:gd name="T18" fmla="*/ 143 w 192"/>
                <a:gd name="T19" fmla="*/ 99 h 105"/>
                <a:gd name="T20" fmla="*/ 139 w 192"/>
                <a:gd name="T21" fmla="*/ 105 h 105"/>
                <a:gd name="T22" fmla="*/ 120 w 192"/>
                <a:gd name="T23" fmla="*/ 97 h 105"/>
                <a:gd name="T24" fmla="*/ 102 w 192"/>
                <a:gd name="T25" fmla="*/ 89 h 105"/>
                <a:gd name="T26" fmla="*/ 86 w 192"/>
                <a:gd name="T27" fmla="*/ 80 h 105"/>
                <a:gd name="T28" fmla="*/ 69 w 192"/>
                <a:gd name="T29" fmla="*/ 71 h 105"/>
                <a:gd name="T30" fmla="*/ 53 w 192"/>
                <a:gd name="T31" fmla="*/ 61 h 105"/>
                <a:gd name="T32" fmla="*/ 36 w 192"/>
                <a:gd name="T33" fmla="*/ 53 h 105"/>
                <a:gd name="T34" fmla="*/ 19 w 192"/>
                <a:gd name="T35" fmla="*/ 44 h 105"/>
                <a:gd name="T36" fmla="*/ 0 w 192"/>
                <a:gd name="T37" fmla="*/ 37 h 105"/>
                <a:gd name="T38" fmla="*/ 0 w 192"/>
                <a:gd name="T39" fmla="*/ 13 h 105"/>
                <a:gd name="T40" fmla="*/ 7 w 192"/>
                <a:gd name="T41" fmla="*/ 7 h 105"/>
                <a:gd name="T42" fmla="*/ 16 w 192"/>
                <a:gd name="T43" fmla="*/ 4 h 105"/>
                <a:gd name="T44" fmla="*/ 29 w 192"/>
                <a:gd name="T45" fmla="*/ 1 h 105"/>
                <a:gd name="T46" fmla="*/ 40 w 192"/>
                <a:gd name="T47" fmla="*/ 0 h 105"/>
                <a:gd name="T48" fmla="*/ 60 w 192"/>
                <a:gd name="T49" fmla="*/ 2 h 105"/>
                <a:gd name="T50" fmla="*/ 93 w 192"/>
                <a:gd name="T51" fmla="*/ 5 h 105"/>
                <a:gd name="T52" fmla="*/ 111 w 192"/>
                <a:gd name="T53" fmla="*/ 7 h 105"/>
                <a:gd name="T54" fmla="*/ 128 w 192"/>
                <a:gd name="T55" fmla="*/ 7 h 105"/>
                <a:gd name="T56" fmla="*/ 143 w 192"/>
                <a:gd name="T57" fmla="*/ 7 h 105"/>
                <a:gd name="T58" fmla="*/ 153 w 192"/>
                <a:gd name="T59" fmla="*/ 6 h 105"/>
                <a:gd name="T60" fmla="*/ 155 w 192"/>
                <a:gd name="T61" fmla="*/ 11 h 105"/>
                <a:gd name="T62" fmla="*/ 159 w 192"/>
                <a:gd name="T63" fmla="*/ 17 h 105"/>
                <a:gd name="T64" fmla="*/ 161 w 192"/>
                <a:gd name="T65" fmla="*/ 20 h 105"/>
                <a:gd name="T66" fmla="*/ 164 w 192"/>
                <a:gd name="T67" fmla="*/ 23 h 105"/>
                <a:gd name="T68" fmla="*/ 165 w 192"/>
                <a:gd name="T69" fmla="*/ 27 h 105"/>
                <a:gd name="T70" fmla="*/ 166 w 192"/>
                <a:gd name="T71" fmla="*/ 31 h 105"/>
                <a:gd name="T72" fmla="*/ 170 w 192"/>
                <a:gd name="T73" fmla="*/ 32 h 105"/>
                <a:gd name="T74" fmla="*/ 177 w 192"/>
                <a:gd name="T75" fmla="*/ 33 h 105"/>
                <a:gd name="T76" fmla="*/ 180 w 192"/>
                <a:gd name="T77" fmla="*/ 34 h 105"/>
                <a:gd name="T78" fmla="*/ 183 w 192"/>
                <a:gd name="T79" fmla="*/ 34 h 105"/>
                <a:gd name="T80" fmla="*/ 188 w 192"/>
                <a:gd name="T81" fmla="*/ 33 h 105"/>
                <a:gd name="T82" fmla="*/ 192 w 192"/>
                <a:gd name="T83" fmla="*/ 31 h 105"/>
                <a:gd name="T84" fmla="*/ 192 w 192"/>
                <a:gd name="T85" fmla="*/ 61 h 1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92" h="105">
                  <a:moveTo>
                    <a:pt x="192" y="61"/>
                  </a:moveTo>
                  <a:lnTo>
                    <a:pt x="189" y="62"/>
                  </a:lnTo>
                  <a:lnTo>
                    <a:pt x="184" y="63"/>
                  </a:lnTo>
                  <a:lnTo>
                    <a:pt x="180" y="64"/>
                  </a:lnTo>
                  <a:lnTo>
                    <a:pt x="177" y="67"/>
                  </a:lnTo>
                  <a:lnTo>
                    <a:pt x="168" y="72"/>
                  </a:lnTo>
                  <a:lnTo>
                    <a:pt x="160" y="79"/>
                  </a:lnTo>
                  <a:lnTo>
                    <a:pt x="154" y="86"/>
                  </a:lnTo>
                  <a:lnTo>
                    <a:pt x="147" y="93"/>
                  </a:lnTo>
                  <a:lnTo>
                    <a:pt x="143" y="99"/>
                  </a:lnTo>
                  <a:lnTo>
                    <a:pt x="139" y="105"/>
                  </a:lnTo>
                  <a:lnTo>
                    <a:pt x="120" y="97"/>
                  </a:lnTo>
                  <a:lnTo>
                    <a:pt x="102" y="89"/>
                  </a:lnTo>
                  <a:lnTo>
                    <a:pt x="86" y="80"/>
                  </a:lnTo>
                  <a:lnTo>
                    <a:pt x="69" y="71"/>
                  </a:lnTo>
                  <a:lnTo>
                    <a:pt x="53" y="61"/>
                  </a:lnTo>
                  <a:lnTo>
                    <a:pt x="36" y="53"/>
                  </a:lnTo>
                  <a:lnTo>
                    <a:pt x="19" y="44"/>
                  </a:lnTo>
                  <a:lnTo>
                    <a:pt x="0" y="37"/>
                  </a:lnTo>
                  <a:lnTo>
                    <a:pt x="0" y="13"/>
                  </a:lnTo>
                  <a:lnTo>
                    <a:pt x="7" y="7"/>
                  </a:lnTo>
                  <a:lnTo>
                    <a:pt x="16" y="4"/>
                  </a:lnTo>
                  <a:lnTo>
                    <a:pt x="29" y="1"/>
                  </a:lnTo>
                  <a:lnTo>
                    <a:pt x="40" y="0"/>
                  </a:lnTo>
                  <a:lnTo>
                    <a:pt x="60" y="2"/>
                  </a:lnTo>
                  <a:lnTo>
                    <a:pt x="93" y="5"/>
                  </a:lnTo>
                  <a:lnTo>
                    <a:pt x="111" y="7"/>
                  </a:lnTo>
                  <a:lnTo>
                    <a:pt x="128" y="7"/>
                  </a:lnTo>
                  <a:lnTo>
                    <a:pt x="143" y="7"/>
                  </a:lnTo>
                  <a:lnTo>
                    <a:pt x="153" y="6"/>
                  </a:lnTo>
                  <a:lnTo>
                    <a:pt x="155" y="11"/>
                  </a:lnTo>
                  <a:lnTo>
                    <a:pt x="159" y="17"/>
                  </a:lnTo>
                  <a:lnTo>
                    <a:pt x="161" y="20"/>
                  </a:lnTo>
                  <a:lnTo>
                    <a:pt x="164" y="23"/>
                  </a:lnTo>
                  <a:lnTo>
                    <a:pt x="165" y="27"/>
                  </a:lnTo>
                  <a:lnTo>
                    <a:pt x="166" y="31"/>
                  </a:lnTo>
                  <a:lnTo>
                    <a:pt x="170" y="32"/>
                  </a:lnTo>
                  <a:lnTo>
                    <a:pt x="177" y="33"/>
                  </a:lnTo>
                  <a:lnTo>
                    <a:pt x="180" y="34"/>
                  </a:lnTo>
                  <a:lnTo>
                    <a:pt x="183" y="34"/>
                  </a:lnTo>
                  <a:lnTo>
                    <a:pt x="188" y="33"/>
                  </a:lnTo>
                  <a:lnTo>
                    <a:pt x="192" y="31"/>
                  </a:lnTo>
                  <a:lnTo>
                    <a:pt x="192" y="61"/>
                  </a:lnTo>
                </a:path>
              </a:pathLst>
            </a:custGeom>
            <a:solidFill>
              <a:srgbClr val="D8E04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232">
              <a:extLst>
                <a:ext uri="{FF2B5EF4-FFF2-40B4-BE49-F238E27FC236}">
                  <a16:creationId xmlns="" xmlns:a16="http://schemas.microsoft.com/office/drawing/2014/main" id="{438D8378-291B-9544-9F0D-CAF26A7B6B24}"/>
                </a:ext>
              </a:extLst>
            </p:cNvPr>
            <p:cNvSpPr>
              <a:spLocks/>
            </p:cNvSpPr>
            <p:nvPr>
              <p:custDataLst>
                <p:tags r:id="rId159"/>
              </p:custDataLst>
            </p:nvPr>
          </p:nvSpPr>
          <p:spPr bwMode="auto">
            <a:xfrm>
              <a:off x="4830763" y="2595563"/>
              <a:ext cx="33337" cy="131762"/>
            </a:xfrm>
            <a:custGeom>
              <a:avLst/>
              <a:gdLst>
                <a:gd name="T0" fmla="*/ 33 w 80"/>
                <a:gd name="T1" fmla="*/ 0 h 254"/>
                <a:gd name="T2" fmla="*/ 37 w 80"/>
                <a:gd name="T3" fmla="*/ 2 h 254"/>
                <a:gd name="T4" fmla="*/ 40 w 80"/>
                <a:gd name="T5" fmla="*/ 4 h 254"/>
                <a:gd name="T6" fmla="*/ 43 w 80"/>
                <a:gd name="T7" fmla="*/ 7 h 254"/>
                <a:gd name="T8" fmla="*/ 46 w 80"/>
                <a:gd name="T9" fmla="*/ 10 h 254"/>
                <a:gd name="T10" fmla="*/ 52 w 80"/>
                <a:gd name="T11" fmla="*/ 18 h 254"/>
                <a:gd name="T12" fmla="*/ 56 w 80"/>
                <a:gd name="T13" fmla="*/ 25 h 254"/>
                <a:gd name="T14" fmla="*/ 62 w 80"/>
                <a:gd name="T15" fmla="*/ 32 h 254"/>
                <a:gd name="T16" fmla="*/ 67 w 80"/>
                <a:gd name="T17" fmla="*/ 38 h 254"/>
                <a:gd name="T18" fmla="*/ 70 w 80"/>
                <a:gd name="T19" fmla="*/ 40 h 254"/>
                <a:gd name="T20" fmla="*/ 73 w 80"/>
                <a:gd name="T21" fmla="*/ 42 h 254"/>
                <a:gd name="T22" fmla="*/ 76 w 80"/>
                <a:gd name="T23" fmla="*/ 43 h 254"/>
                <a:gd name="T24" fmla="*/ 80 w 80"/>
                <a:gd name="T25" fmla="*/ 44 h 254"/>
                <a:gd name="T26" fmla="*/ 80 w 80"/>
                <a:gd name="T27" fmla="*/ 53 h 254"/>
                <a:gd name="T28" fmla="*/ 80 w 80"/>
                <a:gd name="T29" fmla="*/ 62 h 254"/>
                <a:gd name="T30" fmla="*/ 53 w 80"/>
                <a:gd name="T31" fmla="*/ 254 h 254"/>
                <a:gd name="T32" fmla="*/ 0 w 80"/>
                <a:gd name="T33" fmla="*/ 93 h 254"/>
                <a:gd name="T34" fmla="*/ 4 w 80"/>
                <a:gd name="T35" fmla="*/ 88 h 254"/>
                <a:gd name="T36" fmla="*/ 11 w 80"/>
                <a:gd name="T37" fmla="*/ 71 h 254"/>
                <a:gd name="T38" fmla="*/ 17 w 80"/>
                <a:gd name="T39" fmla="*/ 57 h 254"/>
                <a:gd name="T40" fmla="*/ 22 w 80"/>
                <a:gd name="T41" fmla="*/ 41 h 254"/>
                <a:gd name="T42" fmla="*/ 28 w 80"/>
                <a:gd name="T43" fmla="*/ 23 h 254"/>
                <a:gd name="T44" fmla="*/ 33 w 80"/>
                <a:gd name="T45" fmla="*/ 0 h 2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0" h="254">
                  <a:moveTo>
                    <a:pt x="33" y="0"/>
                  </a:moveTo>
                  <a:lnTo>
                    <a:pt x="37" y="2"/>
                  </a:lnTo>
                  <a:lnTo>
                    <a:pt x="40" y="4"/>
                  </a:lnTo>
                  <a:lnTo>
                    <a:pt x="43" y="7"/>
                  </a:lnTo>
                  <a:lnTo>
                    <a:pt x="46" y="10"/>
                  </a:lnTo>
                  <a:lnTo>
                    <a:pt x="52" y="18"/>
                  </a:lnTo>
                  <a:lnTo>
                    <a:pt x="56" y="25"/>
                  </a:lnTo>
                  <a:lnTo>
                    <a:pt x="62" y="32"/>
                  </a:lnTo>
                  <a:lnTo>
                    <a:pt x="67" y="38"/>
                  </a:lnTo>
                  <a:lnTo>
                    <a:pt x="70" y="40"/>
                  </a:lnTo>
                  <a:lnTo>
                    <a:pt x="73" y="42"/>
                  </a:lnTo>
                  <a:lnTo>
                    <a:pt x="76" y="43"/>
                  </a:lnTo>
                  <a:lnTo>
                    <a:pt x="80" y="44"/>
                  </a:lnTo>
                  <a:lnTo>
                    <a:pt x="80" y="53"/>
                  </a:lnTo>
                  <a:lnTo>
                    <a:pt x="80" y="62"/>
                  </a:lnTo>
                  <a:lnTo>
                    <a:pt x="53" y="254"/>
                  </a:lnTo>
                  <a:lnTo>
                    <a:pt x="0" y="93"/>
                  </a:lnTo>
                  <a:lnTo>
                    <a:pt x="4" y="88"/>
                  </a:lnTo>
                  <a:lnTo>
                    <a:pt x="11" y="71"/>
                  </a:lnTo>
                  <a:lnTo>
                    <a:pt x="17" y="57"/>
                  </a:lnTo>
                  <a:lnTo>
                    <a:pt x="22" y="41"/>
                  </a:lnTo>
                  <a:lnTo>
                    <a:pt x="28" y="23"/>
                  </a:lnTo>
                  <a:lnTo>
                    <a:pt x="3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233">
              <a:extLst>
                <a:ext uri="{FF2B5EF4-FFF2-40B4-BE49-F238E27FC236}">
                  <a16:creationId xmlns="" xmlns:a16="http://schemas.microsoft.com/office/drawing/2014/main" id="{3EA8DB82-77E5-744B-BBD3-EFA8801B431A}"/>
                </a:ext>
              </a:extLst>
            </p:cNvPr>
            <p:cNvSpPr>
              <a:spLocks/>
            </p:cNvSpPr>
            <p:nvPr>
              <p:custDataLst>
                <p:tags r:id="rId160"/>
              </p:custDataLst>
            </p:nvPr>
          </p:nvSpPr>
          <p:spPr bwMode="auto">
            <a:xfrm>
              <a:off x="4779963" y="2647950"/>
              <a:ext cx="69850" cy="130175"/>
            </a:xfrm>
            <a:custGeom>
              <a:avLst/>
              <a:gdLst>
                <a:gd name="T0" fmla="*/ 114 w 167"/>
                <a:gd name="T1" fmla="*/ 0 h 259"/>
                <a:gd name="T2" fmla="*/ 167 w 167"/>
                <a:gd name="T3" fmla="*/ 155 h 259"/>
                <a:gd name="T4" fmla="*/ 121 w 167"/>
                <a:gd name="T5" fmla="*/ 259 h 259"/>
                <a:gd name="T6" fmla="*/ 113 w 167"/>
                <a:gd name="T7" fmla="*/ 259 h 259"/>
                <a:gd name="T8" fmla="*/ 107 w 167"/>
                <a:gd name="T9" fmla="*/ 257 h 259"/>
                <a:gd name="T10" fmla="*/ 100 w 167"/>
                <a:gd name="T11" fmla="*/ 254 h 259"/>
                <a:gd name="T12" fmla="*/ 95 w 167"/>
                <a:gd name="T13" fmla="*/ 251 h 259"/>
                <a:gd name="T14" fmla="*/ 89 w 167"/>
                <a:gd name="T15" fmla="*/ 245 h 259"/>
                <a:gd name="T16" fmla="*/ 85 w 167"/>
                <a:gd name="T17" fmla="*/ 240 h 259"/>
                <a:gd name="T18" fmla="*/ 80 w 167"/>
                <a:gd name="T19" fmla="*/ 235 h 259"/>
                <a:gd name="T20" fmla="*/ 76 w 167"/>
                <a:gd name="T21" fmla="*/ 229 h 259"/>
                <a:gd name="T22" fmla="*/ 69 w 167"/>
                <a:gd name="T23" fmla="*/ 217 h 259"/>
                <a:gd name="T24" fmla="*/ 65 w 167"/>
                <a:gd name="T25" fmla="*/ 205 h 259"/>
                <a:gd name="T26" fmla="*/ 62 w 167"/>
                <a:gd name="T27" fmla="*/ 194 h 259"/>
                <a:gd name="T28" fmla="*/ 62 w 167"/>
                <a:gd name="T29" fmla="*/ 185 h 259"/>
                <a:gd name="T30" fmla="*/ 55 w 167"/>
                <a:gd name="T31" fmla="*/ 184 h 259"/>
                <a:gd name="T32" fmla="*/ 51 w 167"/>
                <a:gd name="T33" fmla="*/ 183 h 259"/>
                <a:gd name="T34" fmla="*/ 45 w 167"/>
                <a:gd name="T35" fmla="*/ 182 h 259"/>
                <a:gd name="T36" fmla="*/ 42 w 167"/>
                <a:gd name="T37" fmla="*/ 180 h 259"/>
                <a:gd name="T38" fmla="*/ 39 w 167"/>
                <a:gd name="T39" fmla="*/ 177 h 259"/>
                <a:gd name="T40" fmla="*/ 36 w 167"/>
                <a:gd name="T41" fmla="*/ 174 h 259"/>
                <a:gd name="T42" fmla="*/ 34 w 167"/>
                <a:gd name="T43" fmla="*/ 170 h 259"/>
                <a:gd name="T44" fmla="*/ 32 w 167"/>
                <a:gd name="T45" fmla="*/ 167 h 259"/>
                <a:gd name="T46" fmla="*/ 30 w 167"/>
                <a:gd name="T47" fmla="*/ 158 h 259"/>
                <a:gd name="T48" fmla="*/ 29 w 167"/>
                <a:gd name="T49" fmla="*/ 149 h 259"/>
                <a:gd name="T50" fmla="*/ 28 w 167"/>
                <a:gd name="T51" fmla="*/ 140 h 259"/>
                <a:gd name="T52" fmla="*/ 28 w 167"/>
                <a:gd name="T53" fmla="*/ 129 h 259"/>
                <a:gd name="T54" fmla="*/ 21 w 167"/>
                <a:gd name="T55" fmla="*/ 129 h 259"/>
                <a:gd name="T56" fmla="*/ 16 w 167"/>
                <a:gd name="T57" fmla="*/ 127 h 259"/>
                <a:gd name="T58" fmla="*/ 11 w 167"/>
                <a:gd name="T59" fmla="*/ 125 h 259"/>
                <a:gd name="T60" fmla="*/ 7 w 167"/>
                <a:gd name="T61" fmla="*/ 121 h 259"/>
                <a:gd name="T62" fmla="*/ 5 w 167"/>
                <a:gd name="T63" fmla="*/ 117 h 259"/>
                <a:gd name="T64" fmla="*/ 2 w 167"/>
                <a:gd name="T65" fmla="*/ 112 h 259"/>
                <a:gd name="T66" fmla="*/ 0 w 167"/>
                <a:gd name="T67" fmla="*/ 107 h 259"/>
                <a:gd name="T68" fmla="*/ 0 w 167"/>
                <a:gd name="T69" fmla="*/ 101 h 259"/>
                <a:gd name="T70" fmla="*/ 0 w 167"/>
                <a:gd name="T71" fmla="*/ 75 h 259"/>
                <a:gd name="T72" fmla="*/ 1 w 167"/>
                <a:gd name="T73" fmla="*/ 50 h 259"/>
                <a:gd name="T74" fmla="*/ 12 w 167"/>
                <a:gd name="T75" fmla="*/ 52 h 259"/>
                <a:gd name="T76" fmla="*/ 22 w 167"/>
                <a:gd name="T77" fmla="*/ 53 h 259"/>
                <a:gd name="T78" fmla="*/ 32 w 167"/>
                <a:gd name="T79" fmla="*/ 53 h 259"/>
                <a:gd name="T80" fmla="*/ 42 w 167"/>
                <a:gd name="T81" fmla="*/ 52 h 259"/>
                <a:gd name="T82" fmla="*/ 50 w 167"/>
                <a:gd name="T83" fmla="*/ 51 h 259"/>
                <a:gd name="T84" fmla="*/ 58 w 167"/>
                <a:gd name="T85" fmla="*/ 49 h 259"/>
                <a:gd name="T86" fmla="*/ 66 w 167"/>
                <a:gd name="T87" fmla="*/ 47 h 259"/>
                <a:gd name="T88" fmla="*/ 73 w 167"/>
                <a:gd name="T89" fmla="*/ 44 h 259"/>
                <a:gd name="T90" fmla="*/ 79 w 167"/>
                <a:gd name="T91" fmla="*/ 40 h 259"/>
                <a:gd name="T92" fmla="*/ 86 w 167"/>
                <a:gd name="T93" fmla="*/ 36 h 259"/>
                <a:gd name="T94" fmla="*/ 91 w 167"/>
                <a:gd name="T95" fmla="*/ 31 h 259"/>
                <a:gd name="T96" fmla="*/ 97 w 167"/>
                <a:gd name="T97" fmla="*/ 26 h 259"/>
                <a:gd name="T98" fmla="*/ 107 w 167"/>
                <a:gd name="T99" fmla="*/ 13 h 259"/>
                <a:gd name="T100" fmla="*/ 114 w 167"/>
                <a:gd name="T101" fmla="*/ 0 h 25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67" h="259">
                  <a:moveTo>
                    <a:pt x="114" y="0"/>
                  </a:moveTo>
                  <a:lnTo>
                    <a:pt x="167" y="155"/>
                  </a:lnTo>
                  <a:lnTo>
                    <a:pt x="121" y="259"/>
                  </a:lnTo>
                  <a:lnTo>
                    <a:pt x="113" y="259"/>
                  </a:lnTo>
                  <a:lnTo>
                    <a:pt x="107" y="257"/>
                  </a:lnTo>
                  <a:lnTo>
                    <a:pt x="100" y="254"/>
                  </a:lnTo>
                  <a:lnTo>
                    <a:pt x="95" y="251"/>
                  </a:lnTo>
                  <a:lnTo>
                    <a:pt x="89" y="245"/>
                  </a:lnTo>
                  <a:lnTo>
                    <a:pt x="85" y="240"/>
                  </a:lnTo>
                  <a:lnTo>
                    <a:pt x="80" y="235"/>
                  </a:lnTo>
                  <a:lnTo>
                    <a:pt x="76" y="229"/>
                  </a:lnTo>
                  <a:lnTo>
                    <a:pt x="69" y="217"/>
                  </a:lnTo>
                  <a:lnTo>
                    <a:pt x="65" y="205"/>
                  </a:lnTo>
                  <a:lnTo>
                    <a:pt x="62" y="194"/>
                  </a:lnTo>
                  <a:lnTo>
                    <a:pt x="62" y="185"/>
                  </a:lnTo>
                  <a:lnTo>
                    <a:pt x="55" y="184"/>
                  </a:lnTo>
                  <a:lnTo>
                    <a:pt x="51" y="183"/>
                  </a:lnTo>
                  <a:lnTo>
                    <a:pt x="45" y="182"/>
                  </a:lnTo>
                  <a:lnTo>
                    <a:pt x="42" y="180"/>
                  </a:lnTo>
                  <a:lnTo>
                    <a:pt x="39" y="177"/>
                  </a:lnTo>
                  <a:lnTo>
                    <a:pt x="36" y="174"/>
                  </a:lnTo>
                  <a:lnTo>
                    <a:pt x="34" y="170"/>
                  </a:lnTo>
                  <a:lnTo>
                    <a:pt x="32" y="167"/>
                  </a:lnTo>
                  <a:lnTo>
                    <a:pt x="30" y="158"/>
                  </a:lnTo>
                  <a:lnTo>
                    <a:pt x="29" y="149"/>
                  </a:lnTo>
                  <a:lnTo>
                    <a:pt x="28" y="140"/>
                  </a:lnTo>
                  <a:lnTo>
                    <a:pt x="28" y="129"/>
                  </a:lnTo>
                  <a:lnTo>
                    <a:pt x="21" y="129"/>
                  </a:lnTo>
                  <a:lnTo>
                    <a:pt x="16" y="127"/>
                  </a:lnTo>
                  <a:lnTo>
                    <a:pt x="11" y="125"/>
                  </a:lnTo>
                  <a:lnTo>
                    <a:pt x="7" y="121"/>
                  </a:lnTo>
                  <a:lnTo>
                    <a:pt x="5" y="117"/>
                  </a:lnTo>
                  <a:lnTo>
                    <a:pt x="2" y="112"/>
                  </a:lnTo>
                  <a:lnTo>
                    <a:pt x="0" y="107"/>
                  </a:lnTo>
                  <a:lnTo>
                    <a:pt x="0" y="101"/>
                  </a:lnTo>
                  <a:lnTo>
                    <a:pt x="0" y="75"/>
                  </a:lnTo>
                  <a:lnTo>
                    <a:pt x="1" y="50"/>
                  </a:lnTo>
                  <a:lnTo>
                    <a:pt x="12" y="52"/>
                  </a:lnTo>
                  <a:lnTo>
                    <a:pt x="22" y="53"/>
                  </a:lnTo>
                  <a:lnTo>
                    <a:pt x="32" y="53"/>
                  </a:lnTo>
                  <a:lnTo>
                    <a:pt x="42" y="52"/>
                  </a:lnTo>
                  <a:lnTo>
                    <a:pt x="50" y="51"/>
                  </a:lnTo>
                  <a:lnTo>
                    <a:pt x="58" y="49"/>
                  </a:lnTo>
                  <a:lnTo>
                    <a:pt x="66" y="47"/>
                  </a:lnTo>
                  <a:lnTo>
                    <a:pt x="73" y="44"/>
                  </a:lnTo>
                  <a:lnTo>
                    <a:pt x="79" y="40"/>
                  </a:lnTo>
                  <a:lnTo>
                    <a:pt x="86" y="36"/>
                  </a:lnTo>
                  <a:lnTo>
                    <a:pt x="91" y="31"/>
                  </a:lnTo>
                  <a:lnTo>
                    <a:pt x="97" y="26"/>
                  </a:lnTo>
                  <a:lnTo>
                    <a:pt x="107" y="13"/>
                  </a:lnTo>
                  <a:lnTo>
                    <a:pt x="11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234">
              <a:extLst>
                <a:ext uri="{FF2B5EF4-FFF2-40B4-BE49-F238E27FC236}">
                  <a16:creationId xmlns="" xmlns:a16="http://schemas.microsoft.com/office/drawing/2014/main" id="{CB89B7B1-C0C9-8E41-9EE3-E44E9A56CC3E}"/>
                </a:ext>
              </a:extLst>
            </p:cNvPr>
            <p:cNvSpPr>
              <a:spLocks/>
            </p:cNvSpPr>
            <p:nvPr>
              <p:custDataLst>
                <p:tags r:id="rId161"/>
              </p:custDataLst>
            </p:nvPr>
          </p:nvSpPr>
          <p:spPr bwMode="auto">
            <a:xfrm>
              <a:off x="3781425" y="1901825"/>
              <a:ext cx="96838" cy="144463"/>
            </a:xfrm>
            <a:custGeom>
              <a:avLst/>
              <a:gdLst>
                <a:gd name="T0" fmla="*/ 185 w 225"/>
                <a:gd name="T1" fmla="*/ 67 h 273"/>
                <a:gd name="T2" fmla="*/ 173 w 225"/>
                <a:gd name="T3" fmla="*/ 78 h 273"/>
                <a:gd name="T4" fmla="*/ 159 w 225"/>
                <a:gd name="T5" fmla="*/ 82 h 273"/>
                <a:gd name="T6" fmla="*/ 163 w 225"/>
                <a:gd name="T7" fmla="*/ 93 h 273"/>
                <a:gd name="T8" fmla="*/ 174 w 225"/>
                <a:gd name="T9" fmla="*/ 101 h 273"/>
                <a:gd name="T10" fmla="*/ 195 w 225"/>
                <a:gd name="T11" fmla="*/ 105 h 273"/>
                <a:gd name="T12" fmla="*/ 225 w 225"/>
                <a:gd name="T13" fmla="*/ 106 h 273"/>
                <a:gd name="T14" fmla="*/ 225 w 225"/>
                <a:gd name="T15" fmla="*/ 152 h 273"/>
                <a:gd name="T16" fmla="*/ 224 w 225"/>
                <a:gd name="T17" fmla="*/ 176 h 273"/>
                <a:gd name="T18" fmla="*/ 215 w 225"/>
                <a:gd name="T19" fmla="*/ 187 h 273"/>
                <a:gd name="T20" fmla="*/ 197 w 225"/>
                <a:gd name="T21" fmla="*/ 205 h 273"/>
                <a:gd name="T22" fmla="*/ 192 w 225"/>
                <a:gd name="T23" fmla="*/ 214 h 273"/>
                <a:gd name="T24" fmla="*/ 179 w 225"/>
                <a:gd name="T25" fmla="*/ 218 h 273"/>
                <a:gd name="T26" fmla="*/ 164 w 225"/>
                <a:gd name="T27" fmla="*/ 225 h 273"/>
                <a:gd name="T28" fmla="*/ 159 w 225"/>
                <a:gd name="T29" fmla="*/ 236 h 273"/>
                <a:gd name="T30" fmla="*/ 140 w 225"/>
                <a:gd name="T31" fmla="*/ 242 h 273"/>
                <a:gd name="T32" fmla="*/ 128 w 225"/>
                <a:gd name="T33" fmla="*/ 252 h 273"/>
                <a:gd name="T34" fmla="*/ 101 w 225"/>
                <a:gd name="T35" fmla="*/ 255 h 273"/>
                <a:gd name="T36" fmla="*/ 60 w 225"/>
                <a:gd name="T37" fmla="*/ 261 h 273"/>
                <a:gd name="T38" fmla="*/ 19 w 225"/>
                <a:gd name="T39" fmla="*/ 261 h 273"/>
                <a:gd name="T40" fmla="*/ 0 w 225"/>
                <a:gd name="T41" fmla="*/ 217 h 273"/>
                <a:gd name="T42" fmla="*/ 21 w 225"/>
                <a:gd name="T43" fmla="*/ 212 h 273"/>
                <a:gd name="T44" fmla="*/ 26 w 225"/>
                <a:gd name="T45" fmla="*/ 205 h 273"/>
                <a:gd name="T46" fmla="*/ 60 w 225"/>
                <a:gd name="T47" fmla="*/ 202 h 273"/>
                <a:gd name="T48" fmla="*/ 72 w 225"/>
                <a:gd name="T49" fmla="*/ 193 h 273"/>
                <a:gd name="T50" fmla="*/ 48 w 225"/>
                <a:gd name="T51" fmla="*/ 198 h 273"/>
                <a:gd name="T52" fmla="*/ 40 w 225"/>
                <a:gd name="T53" fmla="*/ 197 h 273"/>
                <a:gd name="T54" fmla="*/ 39 w 225"/>
                <a:gd name="T55" fmla="*/ 188 h 273"/>
                <a:gd name="T56" fmla="*/ 46 w 225"/>
                <a:gd name="T57" fmla="*/ 173 h 273"/>
                <a:gd name="T58" fmla="*/ 39 w 225"/>
                <a:gd name="T59" fmla="*/ 160 h 273"/>
                <a:gd name="T60" fmla="*/ 14 w 225"/>
                <a:gd name="T61" fmla="*/ 150 h 273"/>
                <a:gd name="T62" fmla="*/ 6 w 225"/>
                <a:gd name="T63" fmla="*/ 130 h 273"/>
                <a:gd name="T64" fmla="*/ 22 w 225"/>
                <a:gd name="T65" fmla="*/ 115 h 273"/>
                <a:gd name="T66" fmla="*/ 35 w 225"/>
                <a:gd name="T67" fmla="*/ 102 h 273"/>
                <a:gd name="T68" fmla="*/ 68 w 225"/>
                <a:gd name="T69" fmla="*/ 94 h 273"/>
                <a:gd name="T70" fmla="*/ 90 w 225"/>
                <a:gd name="T71" fmla="*/ 94 h 273"/>
                <a:gd name="T72" fmla="*/ 100 w 225"/>
                <a:gd name="T73" fmla="*/ 88 h 273"/>
                <a:gd name="T74" fmla="*/ 108 w 225"/>
                <a:gd name="T75" fmla="*/ 52 h 273"/>
                <a:gd name="T76" fmla="*/ 120 w 225"/>
                <a:gd name="T77" fmla="*/ 31 h 273"/>
                <a:gd name="T78" fmla="*/ 130 w 225"/>
                <a:gd name="T79" fmla="*/ 20 h 273"/>
                <a:gd name="T80" fmla="*/ 141 w 225"/>
                <a:gd name="T81" fmla="*/ 7 h 273"/>
                <a:gd name="T82" fmla="*/ 155 w 225"/>
                <a:gd name="T83" fmla="*/ 1 h 273"/>
                <a:gd name="T84" fmla="*/ 179 w 225"/>
                <a:gd name="T85" fmla="*/ 3 h 273"/>
                <a:gd name="T86" fmla="*/ 195 w 225"/>
                <a:gd name="T87" fmla="*/ 38 h 273"/>
                <a:gd name="T88" fmla="*/ 196 w 225"/>
                <a:gd name="T89" fmla="*/ 47 h 273"/>
                <a:gd name="T90" fmla="*/ 190 w 225"/>
                <a:gd name="T91" fmla="*/ 56 h 27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25" h="273">
                  <a:moveTo>
                    <a:pt x="192" y="58"/>
                  </a:moveTo>
                  <a:lnTo>
                    <a:pt x="189" y="63"/>
                  </a:lnTo>
                  <a:lnTo>
                    <a:pt x="185" y="67"/>
                  </a:lnTo>
                  <a:lnTo>
                    <a:pt x="182" y="71"/>
                  </a:lnTo>
                  <a:lnTo>
                    <a:pt x="178" y="75"/>
                  </a:lnTo>
                  <a:lnTo>
                    <a:pt x="173" y="78"/>
                  </a:lnTo>
                  <a:lnTo>
                    <a:pt x="169" y="80"/>
                  </a:lnTo>
                  <a:lnTo>
                    <a:pt x="163" y="82"/>
                  </a:lnTo>
                  <a:lnTo>
                    <a:pt x="159" y="82"/>
                  </a:lnTo>
                  <a:lnTo>
                    <a:pt x="159" y="86"/>
                  </a:lnTo>
                  <a:lnTo>
                    <a:pt x="161" y="90"/>
                  </a:lnTo>
                  <a:lnTo>
                    <a:pt x="163" y="93"/>
                  </a:lnTo>
                  <a:lnTo>
                    <a:pt x="167" y="96"/>
                  </a:lnTo>
                  <a:lnTo>
                    <a:pt x="170" y="99"/>
                  </a:lnTo>
                  <a:lnTo>
                    <a:pt x="174" y="101"/>
                  </a:lnTo>
                  <a:lnTo>
                    <a:pt x="179" y="102"/>
                  </a:lnTo>
                  <a:lnTo>
                    <a:pt x="184" y="103"/>
                  </a:lnTo>
                  <a:lnTo>
                    <a:pt x="195" y="105"/>
                  </a:lnTo>
                  <a:lnTo>
                    <a:pt x="206" y="106"/>
                  </a:lnTo>
                  <a:lnTo>
                    <a:pt x="216" y="106"/>
                  </a:lnTo>
                  <a:lnTo>
                    <a:pt x="225" y="106"/>
                  </a:lnTo>
                  <a:lnTo>
                    <a:pt x="225" y="124"/>
                  </a:lnTo>
                  <a:lnTo>
                    <a:pt x="225" y="138"/>
                  </a:lnTo>
                  <a:lnTo>
                    <a:pt x="225" y="152"/>
                  </a:lnTo>
                  <a:lnTo>
                    <a:pt x="225" y="169"/>
                  </a:lnTo>
                  <a:lnTo>
                    <a:pt x="225" y="172"/>
                  </a:lnTo>
                  <a:lnTo>
                    <a:pt x="224" y="176"/>
                  </a:lnTo>
                  <a:lnTo>
                    <a:pt x="222" y="179"/>
                  </a:lnTo>
                  <a:lnTo>
                    <a:pt x="220" y="182"/>
                  </a:lnTo>
                  <a:lnTo>
                    <a:pt x="215" y="187"/>
                  </a:lnTo>
                  <a:lnTo>
                    <a:pt x="208" y="193"/>
                  </a:lnTo>
                  <a:lnTo>
                    <a:pt x="203" y="199"/>
                  </a:lnTo>
                  <a:lnTo>
                    <a:pt x="197" y="205"/>
                  </a:lnTo>
                  <a:lnTo>
                    <a:pt x="195" y="208"/>
                  </a:lnTo>
                  <a:lnTo>
                    <a:pt x="193" y="211"/>
                  </a:lnTo>
                  <a:lnTo>
                    <a:pt x="192" y="214"/>
                  </a:lnTo>
                  <a:lnTo>
                    <a:pt x="192" y="217"/>
                  </a:lnTo>
                  <a:lnTo>
                    <a:pt x="184" y="218"/>
                  </a:lnTo>
                  <a:lnTo>
                    <a:pt x="179" y="218"/>
                  </a:lnTo>
                  <a:lnTo>
                    <a:pt x="172" y="220"/>
                  </a:lnTo>
                  <a:lnTo>
                    <a:pt x="168" y="223"/>
                  </a:lnTo>
                  <a:lnTo>
                    <a:pt x="164" y="225"/>
                  </a:lnTo>
                  <a:lnTo>
                    <a:pt x="161" y="229"/>
                  </a:lnTo>
                  <a:lnTo>
                    <a:pt x="159" y="232"/>
                  </a:lnTo>
                  <a:lnTo>
                    <a:pt x="159" y="236"/>
                  </a:lnTo>
                  <a:lnTo>
                    <a:pt x="151" y="237"/>
                  </a:lnTo>
                  <a:lnTo>
                    <a:pt x="146" y="239"/>
                  </a:lnTo>
                  <a:lnTo>
                    <a:pt x="140" y="242"/>
                  </a:lnTo>
                  <a:lnTo>
                    <a:pt x="136" y="246"/>
                  </a:lnTo>
                  <a:lnTo>
                    <a:pt x="131" y="249"/>
                  </a:lnTo>
                  <a:lnTo>
                    <a:pt x="128" y="252"/>
                  </a:lnTo>
                  <a:lnTo>
                    <a:pt x="124" y="254"/>
                  </a:lnTo>
                  <a:lnTo>
                    <a:pt x="118" y="255"/>
                  </a:lnTo>
                  <a:lnTo>
                    <a:pt x="101" y="255"/>
                  </a:lnTo>
                  <a:lnTo>
                    <a:pt x="85" y="257"/>
                  </a:lnTo>
                  <a:lnTo>
                    <a:pt x="72" y="259"/>
                  </a:lnTo>
                  <a:lnTo>
                    <a:pt x="60" y="261"/>
                  </a:lnTo>
                  <a:lnTo>
                    <a:pt x="38" y="267"/>
                  </a:lnTo>
                  <a:lnTo>
                    <a:pt x="13" y="273"/>
                  </a:lnTo>
                  <a:lnTo>
                    <a:pt x="19" y="26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17"/>
                  </a:lnTo>
                  <a:lnTo>
                    <a:pt x="8" y="216"/>
                  </a:lnTo>
                  <a:lnTo>
                    <a:pt x="17" y="214"/>
                  </a:lnTo>
                  <a:lnTo>
                    <a:pt x="21" y="212"/>
                  </a:lnTo>
                  <a:lnTo>
                    <a:pt x="24" y="210"/>
                  </a:lnTo>
                  <a:lnTo>
                    <a:pt x="25" y="208"/>
                  </a:lnTo>
                  <a:lnTo>
                    <a:pt x="26" y="205"/>
                  </a:lnTo>
                  <a:lnTo>
                    <a:pt x="40" y="205"/>
                  </a:lnTo>
                  <a:lnTo>
                    <a:pt x="54" y="204"/>
                  </a:lnTo>
                  <a:lnTo>
                    <a:pt x="60" y="202"/>
                  </a:lnTo>
                  <a:lnTo>
                    <a:pt x="64" y="200"/>
                  </a:lnTo>
                  <a:lnTo>
                    <a:pt x="69" y="197"/>
                  </a:lnTo>
                  <a:lnTo>
                    <a:pt x="72" y="193"/>
                  </a:lnTo>
                  <a:lnTo>
                    <a:pt x="64" y="195"/>
                  </a:lnTo>
                  <a:lnTo>
                    <a:pt x="54" y="198"/>
                  </a:lnTo>
                  <a:lnTo>
                    <a:pt x="48" y="198"/>
                  </a:lnTo>
                  <a:lnTo>
                    <a:pt x="44" y="198"/>
                  </a:lnTo>
                  <a:lnTo>
                    <a:pt x="41" y="198"/>
                  </a:lnTo>
                  <a:lnTo>
                    <a:pt x="40" y="197"/>
                  </a:lnTo>
                  <a:lnTo>
                    <a:pt x="39" y="195"/>
                  </a:lnTo>
                  <a:lnTo>
                    <a:pt x="39" y="193"/>
                  </a:lnTo>
                  <a:lnTo>
                    <a:pt x="39" y="188"/>
                  </a:lnTo>
                  <a:lnTo>
                    <a:pt x="41" y="183"/>
                  </a:lnTo>
                  <a:lnTo>
                    <a:pt x="44" y="178"/>
                  </a:lnTo>
                  <a:lnTo>
                    <a:pt x="46" y="173"/>
                  </a:lnTo>
                  <a:lnTo>
                    <a:pt x="50" y="166"/>
                  </a:lnTo>
                  <a:lnTo>
                    <a:pt x="52" y="162"/>
                  </a:lnTo>
                  <a:lnTo>
                    <a:pt x="39" y="160"/>
                  </a:lnTo>
                  <a:lnTo>
                    <a:pt x="28" y="157"/>
                  </a:lnTo>
                  <a:lnTo>
                    <a:pt x="21" y="154"/>
                  </a:lnTo>
                  <a:lnTo>
                    <a:pt x="14" y="150"/>
                  </a:lnTo>
                  <a:lnTo>
                    <a:pt x="10" y="145"/>
                  </a:lnTo>
                  <a:lnTo>
                    <a:pt x="7" y="138"/>
                  </a:lnTo>
                  <a:lnTo>
                    <a:pt x="6" y="130"/>
                  </a:lnTo>
                  <a:lnTo>
                    <a:pt x="6" y="120"/>
                  </a:lnTo>
                  <a:lnTo>
                    <a:pt x="15" y="117"/>
                  </a:lnTo>
                  <a:lnTo>
                    <a:pt x="22" y="115"/>
                  </a:lnTo>
                  <a:lnTo>
                    <a:pt x="26" y="112"/>
                  </a:lnTo>
                  <a:lnTo>
                    <a:pt x="30" y="109"/>
                  </a:lnTo>
                  <a:lnTo>
                    <a:pt x="35" y="102"/>
                  </a:lnTo>
                  <a:lnTo>
                    <a:pt x="39" y="94"/>
                  </a:lnTo>
                  <a:lnTo>
                    <a:pt x="56" y="94"/>
                  </a:lnTo>
                  <a:lnTo>
                    <a:pt x="68" y="94"/>
                  </a:lnTo>
                  <a:lnTo>
                    <a:pt x="77" y="94"/>
                  </a:lnTo>
                  <a:lnTo>
                    <a:pt x="85" y="94"/>
                  </a:lnTo>
                  <a:lnTo>
                    <a:pt x="90" y="94"/>
                  </a:lnTo>
                  <a:lnTo>
                    <a:pt x="94" y="93"/>
                  </a:lnTo>
                  <a:lnTo>
                    <a:pt x="97" y="91"/>
                  </a:lnTo>
                  <a:lnTo>
                    <a:pt x="100" y="88"/>
                  </a:lnTo>
                  <a:lnTo>
                    <a:pt x="104" y="82"/>
                  </a:lnTo>
                  <a:lnTo>
                    <a:pt x="106" y="73"/>
                  </a:lnTo>
                  <a:lnTo>
                    <a:pt x="108" y="52"/>
                  </a:lnTo>
                  <a:lnTo>
                    <a:pt x="112" y="33"/>
                  </a:lnTo>
                  <a:lnTo>
                    <a:pt x="117" y="32"/>
                  </a:lnTo>
                  <a:lnTo>
                    <a:pt x="120" y="31"/>
                  </a:lnTo>
                  <a:lnTo>
                    <a:pt x="124" y="29"/>
                  </a:lnTo>
                  <a:lnTo>
                    <a:pt x="126" y="26"/>
                  </a:lnTo>
                  <a:lnTo>
                    <a:pt x="130" y="20"/>
                  </a:lnTo>
                  <a:lnTo>
                    <a:pt x="136" y="13"/>
                  </a:lnTo>
                  <a:lnTo>
                    <a:pt x="138" y="10"/>
                  </a:lnTo>
                  <a:lnTo>
                    <a:pt x="141" y="7"/>
                  </a:lnTo>
                  <a:lnTo>
                    <a:pt x="145" y="4"/>
                  </a:lnTo>
                  <a:lnTo>
                    <a:pt x="149" y="2"/>
                  </a:lnTo>
                  <a:lnTo>
                    <a:pt x="155" y="1"/>
                  </a:lnTo>
                  <a:lnTo>
                    <a:pt x="161" y="0"/>
                  </a:lnTo>
                  <a:lnTo>
                    <a:pt x="169" y="1"/>
                  </a:lnTo>
                  <a:lnTo>
                    <a:pt x="179" y="3"/>
                  </a:lnTo>
                  <a:lnTo>
                    <a:pt x="186" y="20"/>
                  </a:lnTo>
                  <a:lnTo>
                    <a:pt x="194" y="34"/>
                  </a:lnTo>
                  <a:lnTo>
                    <a:pt x="195" y="38"/>
                  </a:lnTo>
                  <a:lnTo>
                    <a:pt x="196" y="41"/>
                  </a:lnTo>
                  <a:lnTo>
                    <a:pt x="196" y="44"/>
                  </a:lnTo>
                  <a:lnTo>
                    <a:pt x="196" y="47"/>
                  </a:lnTo>
                  <a:lnTo>
                    <a:pt x="195" y="50"/>
                  </a:lnTo>
                  <a:lnTo>
                    <a:pt x="193" y="52"/>
                  </a:lnTo>
                  <a:lnTo>
                    <a:pt x="190" y="56"/>
                  </a:lnTo>
                  <a:lnTo>
                    <a:pt x="185" y="58"/>
                  </a:lnTo>
                  <a:lnTo>
                    <a:pt x="192" y="5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235">
              <a:extLst>
                <a:ext uri="{FF2B5EF4-FFF2-40B4-BE49-F238E27FC236}">
                  <a16:creationId xmlns="" xmlns:a16="http://schemas.microsoft.com/office/drawing/2014/main" id="{8AB90BDC-CA50-D146-9EFD-BF2533CFDE60}"/>
                </a:ext>
              </a:extLst>
            </p:cNvPr>
            <p:cNvSpPr>
              <a:spLocks/>
            </p:cNvSpPr>
            <p:nvPr>
              <p:custDataLst>
                <p:tags r:id="rId162"/>
              </p:custDataLst>
            </p:nvPr>
          </p:nvSpPr>
          <p:spPr bwMode="auto">
            <a:xfrm>
              <a:off x="3594100" y="2813050"/>
              <a:ext cx="306388" cy="390525"/>
            </a:xfrm>
            <a:custGeom>
              <a:avLst/>
              <a:gdLst>
                <a:gd name="T0" fmla="*/ 94 w 232"/>
                <a:gd name="T1" fmla="*/ 246 h 248"/>
                <a:gd name="T2" fmla="*/ 96 w 232"/>
                <a:gd name="T3" fmla="*/ 243 h 248"/>
                <a:gd name="T4" fmla="*/ 98 w 232"/>
                <a:gd name="T5" fmla="*/ 238 h 248"/>
                <a:gd name="T6" fmla="*/ 100 w 232"/>
                <a:gd name="T7" fmla="*/ 232 h 248"/>
                <a:gd name="T8" fmla="*/ 103 w 232"/>
                <a:gd name="T9" fmla="*/ 231 h 248"/>
                <a:gd name="T10" fmla="*/ 104 w 232"/>
                <a:gd name="T11" fmla="*/ 238 h 248"/>
                <a:gd name="T12" fmla="*/ 106 w 232"/>
                <a:gd name="T13" fmla="*/ 241 h 248"/>
                <a:gd name="T14" fmla="*/ 108 w 232"/>
                <a:gd name="T15" fmla="*/ 242 h 248"/>
                <a:gd name="T16" fmla="*/ 110 w 232"/>
                <a:gd name="T17" fmla="*/ 242 h 248"/>
                <a:gd name="T18" fmla="*/ 113 w 232"/>
                <a:gd name="T19" fmla="*/ 241 h 248"/>
                <a:gd name="T20" fmla="*/ 116 w 232"/>
                <a:gd name="T21" fmla="*/ 238 h 248"/>
                <a:gd name="T22" fmla="*/ 216 w 232"/>
                <a:gd name="T23" fmla="*/ 234 h 248"/>
                <a:gd name="T24" fmla="*/ 213 w 232"/>
                <a:gd name="T25" fmla="*/ 204 h 248"/>
                <a:gd name="T26" fmla="*/ 207 w 232"/>
                <a:gd name="T27" fmla="*/ 138 h 248"/>
                <a:gd name="T28" fmla="*/ 201 w 232"/>
                <a:gd name="T29" fmla="*/ 73 h 248"/>
                <a:gd name="T30" fmla="*/ 198 w 232"/>
                <a:gd name="T31" fmla="*/ 43 h 248"/>
                <a:gd name="T32" fmla="*/ 215 w 232"/>
                <a:gd name="T33" fmla="*/ 44 h 248"/>
                <a:gd name="T34" fmla="*/ 232 w 232"/>
                <a:gd name="T35" fmla="*/ 46 h 248"/>
                <a:gd name="T36" fmla="*/ 161 w 232"/>
                <a:gd name="T37" fmla="*/ 2 h 248"/>
                <a:gd name="T38" fmla="*/ 160 w 232"/>
                <a:gd name="T39" fmla="*/ 8 h 248"/>
                <a:gd name="T40" fmla="*/ 161 w 232"/>
                <a:gd name="T41" fmla="*/ 18 h 248"/>
                <a:gd name="T42" fmla="*/ 98 w 232"/>
                <a:gd name="T43" fmla="*/ 24 h 248"/>
                <a:gd name="T44" fmla="*/ 98 w 232"/>
                <a:gd name="T45" fmla="*/ 74 h 248"/>
                <a:gd name="T46" fmla="*/ 95 w 232"/>
                <a:gd name="T47" fmla="*/ 76 h 248"/>
                <a:gd name="T48" fmla="*/ 87 w 232"/>
                <a:gd name="T49" fmla="*/ 78 h 248"/>
                <a:gd name="T50" fmla="*/ 72 w 232"/>
                <a:gd name="T51" fmla="*/ 82 h 248"/>
                <a:gd name="T52" fmla="*/ 74 w 232"/>
                <a:gd name="T53" fmla="*/ 88 h 248"/>
                <a:gd name="T54" fmla="*/ 78 w 232"/>
                <a:gd name="T55" fmla="*/ 96 h 248"/>
                <a:gd name="T56" fmla="*/ 80 w 232"/>
                <a:gd name="T57" fmla="*/ 105 h 248"/>
                <a:gd name="T58" fmla="*/ 81 w 232"/>
                <a:gd name="T59" fmla="*/ 115 h 248"/>
                <a:gd name="T60" fmla="*/ 9 w 232"/>
                <a:gd name="T61" fmla="*/ 119 h 248"/>
                <a:gd name="T62" fmla="*/ 5 w 232"/>
                <a:gd name="T63" fmla="*/ 130 h 248"/>
                <a:gd name="T64" fmla="*/ 6 w 232"/>
                <a:gd name="T65" fmla="*/ 143 h 248"/>
                <a:gd name="T66" fmla="*/ 8 w 232"/>
                <a:gd name="T67" fmla="*/ 155 h 248"/>
                <a:gd name="T68" fmla="*/ 9 w 232"/>
                <a:gd name="T69" fmla="*/ 168 h 248"/>
                <a:gd name="T70" fmla="*/ 9 w 232"/>
                <a:gd name="T71" fmla="*/ 182 h 248"/>
                <a:gd name="T72" fmla="*/ 8 w 232"/>
                <a:gd name="T73" fmla="*/ 194 h 248"/>
                <a:gd name="T74" fmla="*/ 6 w 232"/>
                <a:gd name="T75" fmla="*/ 206 h 248"/>
                <a:gd name="T76" fmla="*/ 2 w 232"/>
                <a:gd name="T77" fmla="*/ 216 h 248"/>
                <a:gd name="T78" fmla="*/ 2 w 232"/>
                <a:gd name="T79" fmla="*/ 219 h 248"/>
                <a:gd name="T80" fmla="*/ 3 w 232"/>
                <a:gd name="T81" fmla="*/ 220 h 248"/>
                <a:gd name="T82" fmla="*/ 3 w 232"/>
                <a:gd name="T83" fmla="*/ 222 h 248"/>
                <a:gd name="T84" fmla="*/ 7 w 232"/>
                <a:gd name="T85" fmla="*/ 217 h 248"/>
                <a:gd name="T86" fmla="*/ 18 w 232"/>
                <a:gd name="T87" fmla="*/ 213 h 248"/>
                <a:gd name="T88" fmla="*/ 36 w 232"/>
                <a:gd name="T89" fmla="*/ 207 h 248"/>
                <a:gd name="T90" fmla="*/ 45 w 232"/>
                <a:gd name="T91" fmla="*/ 208 h 248"/>
                <a:gd name="T92" fmla="*/ 51 w 232"/>
                <a:gd name="T93" fmla="*/ 212 h 248"/>
                <a:gd name="T94" fmla="*/ 56 w 232"/>
                <a:gd name="T95" fmla="*/ 214 h 248"/>
                <a:gd name="T96" fmla="*/ 62 w 232"/>
                <a:gd name="T97" fmla="*/ 215 h 248"/>
                <a:gd name="T98" fmla="*/ 66 w 232"/>
                <a:gd name="T99" fmla="*/ 219 h 248"/>
                <a:gd name="T100" fmla="*/ 67 w 232"/>
                <a:gd name="T101" fmla="*/ 225 h 248"/>
                <a:gd name="T102" fmla="*/ 70 w 232"/>
                <a:gd name="T103" fmla="*/ 231 h 248"/>
                <a:gd name="T104" fmla="*/ 74 w 232"/>
                <a:gd name="T105" fmla="*/ 235 h 248"/>
                <a:gd name="T106" fmla="*/ 85 w 232"/>
                <a:gd name="T107" fmla="*/ 243 h 2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32" h="248">
                  <a:moveTo>
                    <a:pt x="91" y="248"/>
                  </a:moveTo>
                  <a:lnTo>
                    <a:pt x="94" y="246"/>
                  </a:lnTo>
                  <a:lnTo>
                    <a:pt x="95" y="245"/>
                  </a:lnTo>
                  <a:lnTo>
                    <a:pt x="96" y="243"/>
                  </a:lnTo>
                  <a:lnTo>
                    <a:pt x="97" y="240"/>
                  </a:lnTo>
                  <a:lnTo>
                    <a:pt x="98" y="238"/>
                  </a:lnTo>
                  <a:lnTo>
                    <a:pt x="99" y="235"/>
                  </a:lnTo>
                  <a:lnTo>
                    <a:pt x="100" y="232"/>
                  </a:lnTo>
                  <a:lnTo>
                    <a:pt x="103" y="230"/>
                  </a:lnTo>
                  <a:lnTo>
                    <a:pt x="103" y="231"/>
                  </a:lnTo>
                  <a:lnTo>
                    <a:pt x="103" y="236"/>
                  </a:lnTo>
                  <a:lnTo>
                    <a:pt x="104" y="238"/>
                  </a:lnTo>
                  <a:lnTo>
                    <a:pt x="105" y="240"/>
                  </a:lnTo>
                  <a:lnTo>
                    <a:pt x="106" y="241"/>
                  </a:lnTo>
                  <a:lnTo>
                    <a:pt x="107" y="241"/>
                  </a:lnTo>
                  <a:lnTo>
                    <a:pt x="108" y="242"/>
                  </a:lnTo>
                  <a:lnTo>
                    <a:pt x="109" y="242"/>
                  </a:lnTo>
                  <a:lnTo>
                    <a:pt x="110" y="242"/>
                  </a:lnTo>
                  <a:lnTo>
                    <a:pt x="112" y="241"/>
                  </a:lnTo>
                  <a:lnTo>
                    <a:pt x="113" y="241"/>
                  </a:lnTo>
                  <a:lnTo>
                    <a:pt x="114" y="240"/>
                  </a:lnTo>
                  <a:lnTo>
                    <a:pt x="116" y="238"/>
                  </a:lnTo>
                  <a:lnTo>
                    <a:pt x="118" y="236"/>
                  </a:lnTo>
                  <a:lnTo>
                    <a:pt x="216" y="234"/>
                  </a:lnTo>
                  <a:lnTo>
                    <a:pt x="215" y="225"/>
                  </a:lnTo>
                  <a:lnTo>
                    <a:pt x="213" y="204"/>
                  </a:lnTo>
                  <a:lnTo>
                    <a:pt x="210" y="173"/>
                  </a:lnTo>
                  <a:lnTo>
                    <a:pt x="207" y="138"/>
                  </a:lnTo>
                  <a:lnTo>
                    <a:pt x="204" y="103"/>
                  </a:lnTo>
                  <a:lnTo>
                    <a:pt x="201" y="73"/>
                  </a:lnTo>
                  <a:lnTo>
                    <a:pt x="199" y="51"/>
                  </a:lnTo>
                  <a:lnTo>
                    <a:pt x="198" y="43"/>
                  </a:lnTo>
                  <a:lnTo>
                    <a:pt x="203" y="43"/>
                  </a:lnTo>
                  <a:lnTo>
                    <a:pt x="215" y="44"/>
                  </a:lnTo>
                  <a:lnTo>
                    <a:pt x="226" y="45"/>
                  </a:lnTo>
                  <a:lnTo>
                    <a:pt x="232" y="46"/>
                  </a:lnTo>
                  <a:lnTo>
                    <a:pt x="161" y="0"/>
                  </a:lnTo>
                  <a:lnTo>
                    <a:pt x="161" y="2"/>
                  </a:lnTo>
                  <a:lnTo>
                    <a:pt x="160" y="5"/>
                  </a:lnTo>
                  <a:lnTo>
                    <a:pt x="160" y="8"/>
                  </a:lnTo>
                  <a:lnTo>
                    <a:pt x="161" y="11"/>
                  </a:lnTo>
                  <a:lnTo>
                    <a:pt x="161" y="18"/>
                  </a:lnTo>
                  <a:lnTo>
                    <a:pt x="161" y="24"/>
                  </a:lnTo>
                  <a:lnTo>
                    <a:pt x="98" y="24"/>
                  </a:lnTo>
                  <a:lnTo>
                    <a:pt x="94" y="22"/>
                  </a:lnTo>
                  <a:lnTo>
                    <a:pt x="98" y="74"/>
                  </a:lnTo>
                  <a:lnTo>
                    <a:pt x="97" y="75"/>
                  </a:lnTo>
                  <a:lnTo>
                    <a:pt x="95" y="76"/>
                  </a:lnTo>
                  <a:lnTo>
                    <a:pt x="91" y="77"/>
                  </a:lnTo>
                  <a:lnTo>
                    <a:pt x="87" y="78"/>
                  </a:lnTo>
                  <a:lnTo>
                    <a:pt x="78" y="80"/>
                  </a:lnTo>
                  <a:lnTo>
                    <a:pt x="72" y="82"/>
                  </a:lnTo>
                  <a:lnTo>
                    <a:pt x="73" y="85"/>
                  </a:lnTo>
                  <a:lnTo>
                    <a:pt x="74" y="88"/>
                  </a:lnTo>
                  <a:lnTo>
                    <a:pt x="76" y="92"/>
                  </a:lnTo>
                  <a:lnTo>
                    <a:pt x="78" y="96"/>
                  </a:lnTo>
                  <a:lnTo>
                    <a:pt x="79" y="99"/>
                  </a:lnTo>
                  <a:lnTo>
                    <a:pt x="80" y="105"/>
                  </a:lnTo>
                  <a:lnTo>
                    <a:pt x="80" y="112"/>
                  </a:lnTo>
                  <a:lnTo>
                    <a:pt x="81" y="115"/>
                  </a:lnTo>
                  <a:lnTo>
                    <a:pt x="13" y="115"/>
                  </a:lnTo>
                  <a:lnTo>
                    <a:pt x="9" y="119"/>
                  </a:lnTo>
                  <a:lnTo>
                    <a:pt x="4" y="123"/>
                  </a:lnTo>
                  <a:lnTo>
                    <a:pt x="5" y="130"/>
                  </a:lnTo>
                  <a:lnTo>
                    <a:pt x="5" y="137"/>
                  </a:lnTo>
                  <a:lnTo>
                    <a:pt x="6" y="143"/>
                  </a:lnTo>
                  <a:lnTo>
                    <a:pt x="7" y="149"/>
                  </a:lnTo>
                  <a:lnTo>
                    <a:pt x="8" y="155"/>
                  </a:lnTo>
                  <a:lnTo>
                    <a:pt x="8" y="161"/>
                  </a:lnTo>
                  <a:lnTo>
                    <a:pt x="9" y="168"/>
                  </a:lnTo>
                  <a:lnTo>
                    <a:pt x="9" y="176"/>
                  </a:lnTo>
                  <a:lnTo>
                    <a:pt x="9" y="182"/>
                  </a:lnTo>
                  <a:lnTo>
                    <a:pt x="8" y="188"/>
                  </a:lnTo>
                  <a:lnTo>
                    <a:pt x="8" y="194"/>
                  </a:lnTo>
                  <a:lnTo>
                    <a:pt x="7" y="200"/>
                  </a:lnTo>
                  <a:lnTo>
                    <a:pt x="6" y="206"/>
                  </a:lnTo>
                  <a:lnTo>
                    <a:pt x="4" y="211"/>
                  </a:lnTo>
                  <a:lnTo>
                    <a:pt x="2" y="216"/>
                  </a:lnTo>
                  <a:lnTo>
                    <a:pt x="0" y="221"/>
                  </a:lnTo>
                  <a:lnTo>
                    <a:pt x="2" y="219"/>
                  </a:lnTo>
                  <a:lnTo>
                    <a:pt x="3" y="219"/>
                  </a:lnTo>
                  <a:lnTo>
                    <a:pt x="3" y="220"/>
                  </a:lnTo>
                  <a:lnTo>
                    <a:pt x="3" y="221"/>
                  </a:lnTo>
                  <a:lnTo>
                    <a:pt x="3" y="222"/>
                  </a:lnTo>
                  <a:lnTo>
                    <a:pt x="4" y="217"/>
                  </a:lnTo>
                  <a:lnTo>
                    <a:pt x="7" y="217"/>
                  </a:lnTo>
                  <a:lnTo>
                    <a:pt x="12" y="215"/>
                  </a:lnTo>
                  <a:lnTo>
                    <a:pt x="18" y="213"/>
                  </a:lnTo>
                  <a:lnTo>
                    <a:pt x="25" y="211"/>
                  </a:lnTo>
                  <a:lnTo>
                    <a:pt x="36" y="207"/>
                  </a:lnTo>
                  <a:lnTo>
                    <a:pt x="41" y="205"/>
                  </a:lnTo>
                  <a:lnTo>
                    <a:pt x="45" y="208"/>
                  </a:lnTo>
                  <a:lnTo>
                    <a:pt x="48" y="210"/>
                  </a:lnTo>
                  <a:lnTo>
                    <a:pt x="51" y="212"/>
                  </a:lnTo>
                  <a:lnTo>
                    <a:pt x="53" y="213"/>
                  </a:lnTo>
                  <a:lnTo>
                    <a:pt x="56" y="214"/>
                  </a:lnTo>
                  <a:lnTo>
                    <a:pt x="59" y="215"/>
                  </a:lnTo>
                  <a:lnTo>
                    <a:pt x="62" y="215"/>
                  </a:lnTo>
                  <a:lnTo>
                    <a:pt x="66" y="215"/>
                  </a:lnTo>
                  <a:lnTo>
                    <a:pt x="66" y="219"/>
                  </a:lnTo>
                  <a:lnTo>
                    <a:pt x="66" y="222"/>
                  </a:lnTo>
                  <a:lnTo>
                    <a:pt x="67" y="225"/>
                  </a:lnTo>
                  <a:lnTo>
                    <a:pt x="69" y="228"/>
                  </a:lnTo>
                  <a:lnTo>
                    <a:pt x="70" y="231"/>
                  </a:lnTo>
                  <a:lnTo>
                    <a:pt x="72" y="233"/>
                  </a:lnTo>
                  <a:lnTo>
                    <a:pt x="74" y="235"/>
                  </a:lnTo>
                  <a:lnTo>
                    <a:pt x="76" y="237"/>
                  </a:lnTo>
                  <a:lnTo>
                    <a:pt x="85" y="243"/>
                  </a:lnTo>
                  <a:lnTo>
                    <a:pt x="91" y="24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236">
              <a:extLst>
                <a:ext uri="{FF2B5EF4-FFF2-40B4-BE49-F238E27FC236}">
                  <a16:creationId xmlns="" xmlns:a16="http://schemas.microsoft.com/office/drawing/2014/main" id="{C9E06DEE-A682-5048-8514-DE99DD558775}"/>
                </a:ext>
              </a:extLst>
            </p:cNvPr>
            <p:cNvSpPr>
              <a:spLocks/>
            </p:cNvSpPr>
            <p:nvPr>
              <p:custDataLst>
                <p:tags r:id="rId163"/>
              </p:custDataLst>
            </p:nvPr>
          </p:nvSpPr>
          <p:spPr bwMode="auto">
            <a:xfrm>
              <a:off x="3709988" y="2873375"/>
              <a:ext cx="414337" cy="468313"/>
            </a:xfrm>
            <a:custGeom>
              <a:avLst/>
              <a:gdLst>
                <a:gd name="T0" fmla="*/ 90 w 948"/>
                <a:gd name="T1" fmla="*/ 788 h 893"/>
                <a:gd name="T2" fmla="*/ 121 w 948"/>
                <a:gd name="T3" fmla="*/ 788 h 893"/>
                <a:gd name="T4" fmla="*/ 146 w 948"/>
                <a:gd name="T5" fmla="*/ 783 h 893"/>
                <a:gd name="T6" fmla="*/ 186 w 948"/>
                <a:gd name="T7" fmla="*/ 776 h 893"/>
                <a:gd name="T8" fmla="*/ 197 w 948"/>
                <a:gd name="T9" fmla="*/ 813 h 893"/>
                <a:gd name="T10" fmla="*/ 212 w 948"/>
                <a:gd name="T11" fmla="*/ 835 h 893"/>
                <a:gd name="T12" fmla="*/ 226 w 948"/>
                <a:gd name="T13" fmla="*/ 846 h 893"/>
                <a:gd name="T14" fmla="*/ 246 w 948"/>
                <a:gd name="T15" fmla="*/ 850 h 893"/>
                <a:gd name="T16" fmla="*/ 246 w 948"/>
                <a:gd name="T17" fmla="*/ 881 h 893"/>
                <a:gd name="T18" fmla="*/ 326 w 948"/>
                <a:gd name="T19" fmla="*/ 889 h 893"/>
                <a:gd name="T20" fmla="*/ 334 w 948"/>
                <a:gd name="T21" fmla="*/ 876 h 893"/>
                <a:gd name="T22" fmla="*/ 347 w 948"/>
                <a:gd name="T23" fmla="*/ 871 h 893"/>
                <a:gd name="T24" fmla="*/ 348 w 948"/>
                <a:gd name="T25" fmla="*/ 888 h 893"/>
                <a:gd name="T26" fmla="*/ 358 w 948"/>
                <a:gd name="T27" fmla="*/ 893 h 893"/>
                <a:gd name="T28" fmla="*/ 385 w 948"/>
                <a:gd name="T29" fmla="*/ 893 h 893"/>
                <a:gd name="T30" fmla="*/ 401 w 948"/>
                <a:gd name="T31" fmla="*/ 854 h 893"/>
                <a:gd name="T32" fmla="*/ 412 w 948"/>
                <a:gd name="T33" fmla="*/ 788 h 893"/>
                <a:gd name="T34" fmla="*/ 424 w 948"/>
                <a:gd name="T35" fmla="*/ 771 h 893"/>
                <a:gd name="T36" fmla="*/ 452 w 948"/>
                <a:gd name="T37" fmla="*/ 754 h 893"/>
                <a:gd name="T38" fmla="*/ 485 w 948"/>
                <a:gd name="T39" fmla="*/ 743 h 893"/>
                <a:gd name="T40" fmla="*/ 501 w 948"/>
                <a:gd name="T41" fmla="*/ 729 h 893"/>
                <a:gd name="T42" fmla="*/ 515 w 948"/>
                <a:gd name="T43" fmla="*/ 702 h 893"/>
                <a:gd name="T44" fmla="*/ 535 w 948"/>
                <a:gd name="T45" fmla="*/ 668 h 893"/>
                <a:gd name="T46" fmla="*/ 547 w 948"/>
                <a:gd name="T47" fmla="*/ 660 h 893"/>
                <a:gd name="T48" fmla="*/ 572 w 948"/>
                <a:gd name="T49" fmla="*/ 659 h 893"/>
                <a:gd name="T50" fmla="*/ 605 w 948"/>
                <a:gd name="T51" fmla="*/ 644 h 893"/>
                <a:gd name="T52" fmla="*/ 639 w 948"/>
                <a:gd name="T53" fmla="*/ 624 h 893"/>
                <a:gd name="T54" fmla="*/ 674 w 948"/>
                <a:gd name="T55" fmla="*/ 613 h 893"/>
                <a:gd name="T56" fmla="*/ 724 w 948"/>
                <a:gd name="T57" fmla="*/ 610 h 893"/>
                <a:gd name="T58" fmla="*/ 788 w 948"/>
                <a:gd name="T59" fmla="*/ 602 h 893"/>
                <a:gd name="T60" fmla="*/ 815 w 948"/>
                <a:gd name="T61" fmla="*/ 594 h 893"/>
                <a:gd name="T62" fmla="*/ 863 w 948"/>
                <a:gd name="T63" fmla="*/ 590 h 893"/>
                <a:gd name="T64" fmla="*/ 901 w 948"/>
                <a:gd name="T65" fmla="*/ 583 h 893"/>
                <a:gd name="T66" fmla="*/ 913 w 948"/>
                <a:gd name="T67" fmla="*/ 574 h 893"/>
                <a:gd name="T68" fmla="*/ 931 w 948"/>
                <a:gd name="T69" fmla="*/ 544 h 893"/>
                <a:gd name="T70" fmla="*/ 943 w 948"/>
                <a:gd name="T71" fmla="*/ 504 h 893"/>
                <a:gd name="T72" fmla="*/ 948 w 948"/>
                <a:gd name="T73" fmla="*/ 461 h 893"/>
                <a:gd name="T74" fmla="*/ 947 w 948"/>
                <a:gd name="T75" fmla="*/ 421 h 893"/>
                <a:gd name="T76" fmla="*/ 943 w 948"/>
                <a:gd name="T77" fmla="*/ 363 h 893"/>
                <a:gd name="T78" fmla="*/ 922 w 948"/>
                <a:gd name="T79" fmla="*/ 356 h 893"/>
                <a:gd name="T80" fmla="*/ 862 w 948"/>
                <a:gd name="T81" fmla="*/ 322 h 893"/>
                <a:gd name="T82" fmla="*/ 794 w 948"/>
                <a:gd name="T83" fmla="*/ 278 h 893"/>
                <a:gd name="T84" fmla="*/ 738 w 948"/>
                <a:gd name="T85" fmla="*/ 216 h 893"/>
                <a:gd name="T86" fmla="*/ 412 w 948"/>
                <a:gd name="T87" fmla="*/ 12 h 893"/>
                <a:gd name="T88" fmla="*/ 348 w 948"/>
                <a:gd name="T89" fmla="*/ 102 h 893"/>
                <a:gd name="T90" fmla="*/ 379 w 948"/>
                <a:gd name="T91" fmla="*/ 405 h 893"/>
                <a:gd name="T92" fmla="*/ 392 w 948"/>
                <a:gd name="T93" fmla="*/ 565 h 893"/>
                <a:gd name="T94" fmla="*/ 93 w 948"/>
                <a:gd name="T95" fmla="*/ 591 h 893"/>
                <a:gd name="T96" fmla="*/ 79 w 948"/>
                <a:gd name="T97" fmla="*/ 606 h 893"/>
                <a:gd name="T98" fmla="*/ 67 w 948"/>
                <a:gd name="T99" fmla="*/ 610 h 893"/>
                <a:gd name="T100" fmla="*/ 57 w 948"/>
                <a:gd name="T101" fmla="*/ 607 h 893"/>
                <a:gd name="T102" fmla="*/ 49 w 948"/>
                <a:gd name="T103" fmla="*/ 591 h 893"/>
                <a:gd name="T104" fmla="*/ 40 w 948"/>
                <a:gd name="T105" fmla="*/ 581 h 893"/>
                <a:gd name="T106" fmla="*/ 29 w 948"/>
                <a:gd name="T107" fmla="*/ 605 h 893"/>
                <a:gd name="T108" fmla="*/ 15 w 948"/>
                <a:gd name="T109" fmla="*/ 623 h 893"/>
                <a:gd name="T110" fmla="*/ 67 w 948"/>
                <a:gd name="T111" fmla="*/ 733 h 893"/>
                <a:gd name="T112" fmla="*/ 61 w 948"/>
                <a:gd name="T113" fmla="*/ 748 h 893"/>
                <a:gd name="T114" fmla="*/ 62 w 948"/>
                <a:gd name="T115" fmla="*/ 760 h 893"/>
                <a:gd name="T116" fmla="*/ 54 w 948"/>
                <a:gd name="T117" fmla="*/ 788 h 8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948" h="893">
                  <a:moveTo>
                    <a:pt x="54" y="788"/>
                  </a:moveTo>
                  <a:lnTo>
                    <a:pt x="74" y="788"/>
                  </a:lnTo>
                  <a:lnTo>
                    <a:pt x="90" y="788"/>
                  </a:lnTo>
                  <a:lnTo>
                    <a:pt x="100" y="788"/>
                  </a:lnTo>
                  <a:lnTo>
                    <a:pt x="106" y="788"/>
                  </a:lnTo>
                  <a:lnTo>
                    <a:pt x="121" y="788"/>
                  </a:lnTo>
                  <a:lnTo>
                    <a:pt x="135" y="787"/>
                  </a:lnTo>
                  <a:lnTo>
                    <a:pt x="140" y="785"/>
                  </a:lnTo>
                  <a:lnTo>
                    <a:pt x="146" y="783"/>
                  </a:lnTo>
                  <a:lnTo>
                    <a:pt x="150" y="780"/>
                  </a:lnTo>
                  <a:lnTo>
                    <a:pt x="152" y="776"/>
                  </a:lnTo>
                  <a:lnTo>
                    <a:pt x="186" y="776"/>
                  </a:lnTo>
                  <a:lnTo>
                    <a:pt x="189" y="788"/>
                  </a:lnTo>
                  <a:lnTo>
                    <a:pt x="193" y="800"/>
                  </a:lnTo>
                  <a:lnTo>
                    <a:pt x="197" y="813"/>
                  </a:lnTo>
                  <a:lnTo>
                    <a:pt x="204" y="825"/>
                  </a:lnTo>
                  <a:lnTo>
                    <a:pt x="207" y="830"/>
                  </a:lnTo>
                  <a:lnTo>
                    <a:pt x="212" y="835"/>
                  </a:lnTo>
                  <a:lnTo>
                    <a:pt x="216" y="839"/>
                  </a:lnTo>
                  <a:lnTo>
                    <a:pt x="221" y="843"/>
                  </a:lnTo>
                  <a:lnTo>
                    <a:pt x="226" y="846"/>
                  </a:lnTo>
                  <a:lnTo>
                    <a:pt x="233" y="848"/>
                  </a:lnTo>
                  <a:lnTo>
                    <a:pt x="239" y="849"/>
                  </a:lnTo>
                  <a:lnTo>
                    <a:pt x="246" y="850"/>
                  </a:lnTo>
                  <a:lnTo>
                    <a:pt x="246" y="862"/>
                  </a:lnTo>
                  <a:lnTo>
                    <a:pt x="246" y="871"/>
                  </a:lnTo>
                  <a:lnTo>
                    <a:pt x="246" y="881"/>
                  </a:lnTo>
                  <a:lnTo>
                    <a:pt x="246" y="893"/>
                  </a:lnTo>
                  <a:lnTo>
                    <a:pt x="326" y="893"/>
                  </a:lnTo>
                  <a:lnTo>
                    <a:pt x="326" y="889"/>
                  </a:lnTo>
                  <a:lnTo>
                    <a:pt x="328" y="884"/>
                  </a:lnTo>
                  <a:lnTo>
                    <a:pt x="330" y="880"/>
                  </a:lnTo>
                  <a:lnTo>
                    <a:pt x="334" y="876"/>
                  </a:lnTo>
                  <a:lnTo>
                    <a:pt x="339" y="868"/>
                  </a:lnTo>
                  <a:lnTo>
                    <a:pt x="346" y="862"/>
                  </a:lnTo>
                  <a:lnTo>
                    <a:pt x="347" y="871"/>
                  </a:lnTo>
                  <a:lnTo>
                    <a:pt x="348" y="880"/>
                  </a:lnTo>
                  <a:lnTo>
                    <a:pt x="349" y="884"/>
                  </a:lnTo>
                  <a:lnTo>
                    <a:pt x="348" y="888"/>
                  </a:lnTo>
                  <a:lnTo>
                    <a:pt x="348" y="891"/>
                  </a:lnTo>
                  <a:lnTo>
                    <a:pt x="346" y="893"/>
                  </a:lnTo>
                  <a:lnTo>
                    <a:pt x="358" y="893"/>
                  </a:lnTo>
                  <a:lnTo>
                    <a:pt x="371" y="893"/>
                  </a:lnTo>
                  <a:lnTo>
                    <a:pt x="381" y="893"/>
                  </a:lnTo>
                  <a:lnTo>
                    <a:pt x="385" y="893"/>
                  </a:lnTo>
                  <a:lnTo>
                    <a:pt x="392" y="881"/>
                  </a:lnTo>
                  <a:lnTo>
                    <a:pt x="397" y="868"/>
                  </a:lnTo>
                  <a:lnTo>
                    <a:pt x="401" y="854"/>
                  </a:lnTo>
                  <a:lnTo>
                    <a:pt x="404" y="841"/>
                  </a:lnTo>
                  <a:lnTo>
                    <a:pt x="408" y="813"/>
                  </a:lnTo>
                  <a:lnTo>
                    <a:pt x="412" y="788"/>
                  </a:lnTo>
                  <a:lnTo>
                    <a:pt x="415" y="782"/>
                  </a:lnTo>
                  <a:lnTo>
                    <a:pt x="418" y="776"/>
                  </a:lnTo>
                  <a:lnTo>
                    <a:pt x="424" y="771"/>
                  </a:lnTo>
                  <a:lnTo>
                    <a:pt x="428" y="767"/>
                  </a:lnTo>
                  <a:lnTo>
                    <a:pt x="440" y="759"/>
                  </a:lnTo>
                  <a:lnTo>
                    <a:pt x="452" y="754"/>
                  </a:lnTo>
                  <a:lnTo>
                    <a:pt x="464" y="750"/>
                  </a:lnTo>
                  <a:lnTo>
                    <a:pt x="475" y="746"/>
                  </a:lnTo>
                  <a:lnTo>
                    <a:pt x="485" y="743"/>
                  </a:lnTo>
                  <a:lnTo>
                    <a:pt x="492" y="739"/>
                  </a:lnTo>
                  <a:lnTo>
                    <a:pt x="496" y="734"/>
                  </a:lnTo>
                  <a:lnTo>
                    <a:pt x="501" y="729"/>
                  </a:lnTo>
                  <a:lnTo>
                    <a:pt x="505" y="723"/>
                  </a:lnTo>
                  <a:lnTo>
                    <a:pt x="508" y="716"/>
                  </a:lnTo>
                  <a:lnTo>
                    <a:pt x="515" y="702"/>
                  </a:lnTo>
                  <a:lnTo>
                    <a:pt x="521" y="690"/>
                  </a:lnTo>
                  <a:lnTo>
                    <a:pt x="528" y="678"/>
                  </a:lnTo>
                  <a:lnTo>
                    <a:pt x="535" y="668"/>
                  </a:lnTo>
                  <a:lnTo>
                    <a:pt x="539" y="664"/>
                  </a:lnTo>
                  <a:lnTo>
                    <a:pt x="542" y="662"/>
                  </a:lnTo>
                  <a:lnTo>
                    <a:pt x="547" y="660"/>
                  </a:lnTo>
                  <a:lnTo>
                    <a:pt x="551" y="659"/>
                  </a:lnTo>
                  <a:lnTo>
                    <a:pt x="562" y="660"/>
                  </a:lnTo>
                  <a:lnTo>
                    <a:pt x="572" y="659"/>
                  </a:lnTo>
                  <a:lnTo>
                    <a:pt x="581" y="657"/>
                  </a:lnTo>
                  <a:lnTo>
                    <a:pt x="588" y="653"/>
                  </a:lnTo>
                  <a:lnTo>
                    <a:pt x="605" y="644"/>
                  </a:lnTo>
                  <a:lnTo>
                    <a:pt x="620" y="634"/>
                  </a:lnTo>
                  <a:lnTo>
                    <a:pt x="629" y="629"/>
                  </a:lnTo>
                  <a:lnTo>
                    <a:pt x="639" y="624"/>
                  </a:lnTo>
                  <a:lnTo>
                    <a:pt x="649" y="620"/>
                  </a:lnTo>
                  <a:lnTo>
                    <a:pt x="661" y="616"/>
                  </a:lnTo>
                  <a:lnTo>
                    <a:pt x="674" y="613"/>
                  </a:lnTo>
                  <a:lnTo>
                    <a:pt x="688" y="610"/>
                  </a:lnTo>
                  <a:lnTo>
                    <a:pt x="706" y="609"/>
                  </a:lnTo>
                  <a:lnTo>
                    <a:pt x="724" y="610"/>
                  </a:lnTo>
                  <a:lnTo>
                    <a:pt x="777" y="610"/>
                  </a:lnTo>
                  <a:lnTo>
                    <a:pt x="783" y="606"/>
                  </a:lnTo>
                  <a:lnTo>
                    <a:pt x="788" y="602"/>
                  </a:lnTo>
                  <a:lnTo>
                    <a:pt x="795" y="600"/>
                  </a:lnTo>
                  <a:lnTo>
                    <a:pt x="800" y="598"/>
                  </a:lnTo>
                  <a:lnTo>
                    <a:pt x="815" y="594"/>
                  </a:lnTo>
                  <a:lnTo>
                    <a:pt x="830" y="592"/>
                  </a:lnTo>
                  <a:lnTo>
                    <a:pt x="845" y="591"/>
                  </a:lnTo>
                  <a:lnTo>
                    <a:pt x="863" y="590"/>
                  </a:lnTo>
                  <a:lnTo>
                    <a:pt x="879" y="588"/>
                  </a:lnTo>
                  <a:lnTo>
                    <a:pt x="897" y="585"/>
                  </a:lnTo>
                  <a:lnTo>
                    <a:pt x="901" y="583"/>
                  </a:lnTo>
                  <a:lnTo>
                    <a:pt x="906" y="580"/>
                  </a:lnTo>
                  <a:lnTo>
                    <a:pt x="909" y="577"/>
                  </a:lnTo>
                  <a:lnTo>
                    <a:pt x="913" y="574"/>
                  </a:lnTo>
                  <a:lnTo>
                    <a:pt x="920" y="565"/>
                  </a:lnTo>
                  <a:lnTo>
                    <a:pt x="925" y="555"/>
                  </a:lnTo>
                  <a:lnTo>
                    <a:pt x="931" y="544"/>
                  </a:lnTo>
                  <a:lnTo>
                    <a:pt x="935" y="531"/>
                  </a:lnTo>
                  <a:lnTo>
                    <a:pt x="940" y="518"/>
                  </a:lnTo>
                  <a:lnTo>
                    <a:pt x="943" y="504"/>
                  </a:lnTo>
                  <a:lnTo>
                    <a:pt x="945" y="490"/>
                  </a:lnTo>
                  <a:lnTo>
                    <a:pt x="947" y="475"/>
                  </a:lnTo>
                  <a:lnTo>
                    <a:pt x="948" y="461"/>
                  </a:lnTo>
                  <a:lnTo>
                    <a:pt x="948" y="447"/>
                  </a:lnTo>
                  <a:lnTo>
                    <a:pt x="948" y="434"/>
                  </a:lnTo>
                  <a:lnTo>
                    <a:pt x="947" y="421"/>
                  </a:lnTo>
                  <a:lnTo>
                    <a:pt x="945" y="410"/>
                  </a:lnTo>
                  <a:lnTo>
                    <a:pt x="943" y="400"/>
                  </a:lnTo>
                  <a:lnTo>
                    <a:pt x="943" y="363"/>
                  </a:lnTo>
                  <a:lnTo>
                    <a:pt x="939" y="362"/>
                  </a:lnTo>
                  <a:lnTo>
                    <a:pt x="931" y="359"/>
                  </a:lnTo>
                  <a:lnTo>
                    <a:pt x="922" y="356"/>
                  </a:lnTo>
                  <a:lnTo>
                    <a:pt x="912" y="350"/>
                  </a:lnTo>
                  <a:lnTo>
                    <a:pt x="888" y="337"/>
                  </a:lnTo>
                  <a:lnTo>
                    <a:pt x="862" y="322"/>
                  </a:lnTo>
                  <a:lnTo>
                    <a:pt x="835" y="305"/>
                  </a:lnTo>
                  <a:lnTo>
                    <a:pt x="811" y="290"/>
                  </a:lnTo>
                  <a:lnTo>
                    <a:pt x="794" y="278"/>
                  </a:lnTo>
                  <a:lnTo>
                    <a:pt x="784" y="271"/>
                  </a:lnTo>
                  <a:lnTo>
                    <a:pt x="764" y="240"/>
                  </a:lnTo>
                  <a:lnTo>
                    <a:pt x="738" y="216"/>
                  </a:lnTo>
                  <a:lnTo>
                    <a:pt x="405" y="0"/>
                  </a:lnTo>
                  <a:lnTo>
                    <a:pt x="408" y="6"/>
                  </a:lnTo>
                  <a:lnTo>
                    <a:pt x="412" y="12"/>
                  </a:lnTo>
                  <a:lnTo>
                    <a:pt x="339" y="12"/>
                  </a:lnTo>
                  <a:lnTo>
                    <a:pt x="341" y="36"/>
                  </a:lnTo>
                  <a:lnTo>
                    <a:pt x="348" y="102"/>
                  </a:lnTo>
                  <a:lnTo>
                    <a:pt x="358" y="193"/>
                  </a:lnTo>
                  <a:lnTo>
                    <a:pt x="368" y="299"/>
                  </a:lnTo>
                  <a:lnTo>
                    <a:pt x="379" y="405"/>
                  </a:lnTo>
                  <a:lnTo>
                    <a:pt x="386" y="498"/>
                  </a:lnTo>
                  <a:lnTo>
                    <a:pt x="390" y="535"/>
                  </a:lnTo>
                  <a:lnTo>
                    <a:pt x="392" y="565"/>
                  </a:lnTo>
                  <a:lnTo>
                    <a:pt x="393" y="583"/>
                  </a:lnTo>
                  <a:lnTo>
                    <a:pt x="392" y="591"/>
                  </a:lnTo>
                  <a:lnTo>
                    <a:pt x="93" y="591"/>
                  </a:lnTo>
                  <a:lnTo>
                    <a:pt x="88" y="597"/>
                  </a:lnTo>
                  <a:lnTo>
                    <a:pt x="82" y="603"/>
                  </a:lnTo>
                  <a:lnTo>
                    <a:pt x="79" y="606"/>
                  </a:lnTo>
                  <a:lnTo>
                    <a:pt x="76" y="608"/>
                  </a:lnTo>
                  <a:lnTo>
                    <a:pt x="71" y="609"/>
                  </a:lnTo>
                  <a:lnTo>
                    <a:pt x="67" y="610"/>
                  </a:lnTo>
                  <a:lnTo>
                    <a:pt x="64" y="609"/>
                  </a:lnTo>
                  <a:lnTo>
                    <a:pt x="60" y="608"/>
                  </a:lnTo>
                  <a:lnTo>
                    <a:pt x="57" y="607"/>
                  </a:lnTo>
                  <a:lnTo>
                    <a:pt x="55" y="604"/>
                  </a:lnTo>
                  <a:lnTo>
                    <a:pt x="51" y="598"/>
                  </a:lnTo>
                  <a:lnTo>
                    <a:pt x="49" y="591"/>
                  </a:lnTo>
                  <a:lnTo>
                    <a:pt x="47" y="578"/>
                  </a:lnTo>
                  <a:lnTo>
                    <a:pt x="47" y="573"/>
                  </a:lnTo>
                  <a:lnTo>
                    <a:pt x="40" y="581"/>
                  </a:lnTo>
                  <a:lnTo>
                    <a:pt x="36" y="590"/>
                  </a:lnTo>
                  <a:lnTo>
                    <a:pt x="33" y="598"/>
                  </a:lnTo>
                  <a:lnTo>
                    <a:pt x="29" y="605"/>
                  </a:lnTo>
                  <a:lnTo>
                    <a:pt x="26" y="612"/>
                  </a:lnTo>
                  <a:lnTo>
                    <a:pt x="22" y="618"/>
                  </a:lnTo>
                  <a:lnTo>
                    <a:pt x="15" y="623"/>
                  </a:lnTo>
                  <a:lnTo>
                    <a:pt x="6" y="628"/>
                  </a:lnTo>
                  <a:lnTo>
                    <a:pt x="0" y="709"/>
                  </a:lnTo>
                  <a:lnTo>
                    <a:pt x="67" y="733"/>
                  </a:lnTo>
                  <a:lnTo>
                    <a:pt x="65" y="738"/>
                  </a:lnTo>
                  <a:lnTo>
                    <a:pt x="62" y="743"/>
                  </a:lnTo>
                  <a:lnTo>
                    <a:pt x="61" y="748"/>
                  </a:lnTo>
                  <a:lnTo>
                    <a:pt x="61" y="753"/>
                  </a:lnTo>
                  <a:lnTo>
                    <a:pt x="61" y="757"/>
                  </a:lnTo>
                  <a:lnTo>
                    <a:pt x="62" y="760"/>
                  </a:lnTo>
                  <a:lnTo>
                    <a:pt x="65" y="763"/>
                  </a:lnTo>
                  <a:lnTo>
                    <a:pt x="67" y="764"/>
                  </a:lnTo>
                  <a:lnTo>
                    <a:pt x="54" y="78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237">
              <a:extLst>
                <a:ext uri="{FF2B5EF4-FFF2-40B4-BE49-F238E27FC236}">
                  <a16:creationId xmlns="" xmlns:a16="http://schemas.microsoft.com/office/drawing/2014/main" id="{A69F525B-1068-FF46-9539-B987D2862432}"/>
                </a:ext>
              </a:extLst>
            </p:cNvPr>
            <p:cNvSpPr>
              <a:spLocks/>
            </p:cNvSpPr>
            <p:nvPr>
              <p:custDataLst>
                <p:tags r:id="rId164"/>
              </p:custDataLst>
            </p:nvPr>
          </p:nvSpPr>
          <p:spPr bwMode="auto">
            <a:xfrm>
              <a:off x="3808413" y="2479675"/>
              <a:ext cx="493712" cy="579438"/>
            </a:xfrm>
            <a:custGeom>
              <a:avLst/>
              <a:gdLst>
                <a:gd name="T0" fmla="*/ 238 w 373"/>
                <a:gd name="T1" fmla="*/ 367 h 370"/>
                <a:gd name="T2" fmla="*/ 244 w 373"/>
                <a:gd name="T3" fmla="*/ 365 h 370"/>
                <a:gd name="T4" fmla="*/ 255 w 373"/>
                <a:gd name="T5" fmla="*/ 368 h 370"/>
                <a:gd name="T6" fmla="*/ 372 w 373"/>
                <a:gd name="T7" fmla="*/ 277 h 370"/>
                <a:gd name="T8" fmla="*/ 369 w 373"/>
                <a:gd name="T9" fmla="*/ 270 h 370"/>
                <a:gd name="T10" fmla="*/ 361 w 373"/>
                <a:gd name="T11" fmla="*/ 264 h 370"/>
                <a:gd name="T12" fmla="*/ 347 w 373"/>
                <a:gd name="T13" fmla="*/ 259 h 370"/>
                <a:gd name="T14" fmla="*/ 339 w 373"/>
                <a:gd name="T15" fmla="*/ 254 h 370"/>
                <a:gd name="T16" fmla="*/ 336 w 373"/>
                <a:gd name="T17" fmla="*/ 247 h 370"/>
                <a:gd name="T18" fmla="*/ 337 w 373"/>
                <a:gd name="T19" fmla="*/ 228 h 370"/>
                <a:gd name="T20" fmla="*/ 337 w 373"/>
                <a:gd name="T21" fmla="*/ 196 h 370"/>
                <a:gd name="T22" fmla="*/ 334 w 373"/>
                <a:gd name="T23" fmla="*/ 168 h 370"/>
                <a:gd name="T24" fmla="*/ 329 w 373"/>
                <a:gd name="T25" fmla="*/ 155 h 370"/>
                <a:gd name="T26" fmla="*/ 323 w 373"/>
                <a:gd name="T27" fmla="*/ 142 h 370"/>
                <a:gd name="T28" fmla="*/ 315 w 373"/>
                <a:gd name="T29" fmla="*/ 109 h 370"/>
                <a:gd name="T30" fmla="*/ 306 w 373"/>
                <a:gd name="T31" fmla="*/ 90 h 370"/>
                <a:gd name="T32" fmla="*/ 297 w 373"/>
                <a:gd name="T33" fmla="*/ 78 h 370"/>
                <a:gd name="T34" fmla="*/ 300 w 373"/>
                <a:gd name="T35" fmla="*/ 63 h 370"/>
                <a:gd name="T36" fmla="*/ 301 w 373"/>
                <a:gd name="T37" fmla="*/ 43 h 370"/>
                <a:gd name="T38" fmla="*/ 302 w 373"/>
                <a:gd name="T39" fmla="*/ 23 h 370"/>
                <a:gd name="T40" fmla="*/ 310 w 373"/>
                <a:gd name="T41" fmla="*/ 7 h 370"/>
                <a:gd name="T42" fmla="*/ 302 w 373"/>
                <a:gd name="T43" fmla="*/ 6 h 370"/>
                <a:gd name="T44" fmla="*/ 278 w 373"/>
                <a:gd name="T45" fmla="*/ 12 h 370"/>
                <a:gd name="T46" fmla="*/ 245 w 373"/>
                <a:gd name="T47" fmla="*/ 12 h 370"/>
                <a:gd name="T48" fmla="*/ 206 w 373"/>
                <a:gd name="T49" fmla="*/ 14 h 370"/>
                <a:gd name="T50" fmla="*/ 168 w 373"/>
                <a:gd name="T51" fmla="*/ 24 h 370"/>
                <a:gd name="T52" fmla="*/ 145 w 373"/>
                <a:gd name="T53" fmla="*/ 32 h 370"/>
                <a:gd name="T54" fmla="*/ 124 w 373"/>
                <a:gd name="T55" fmla="*/ 44 h 370"/>
                <a:gd name="T56" fmla="*/ 123 w 373"/>
                <a:gd name="T57" fmla="*/ 52 h 370"/>
                <a:gd name="T58" fmla="*/ 131 w 373"/>
                <a:gd name="T59" fmla="*/ 89 h 370"/>
                <a:gd name="T60" fmla="*/ 134 w 373"/>
                <a:gd name="T61" fmla="*/ 93 h 370"/>
                <a:gd name="T62" fmla="*/ 141 w 373"/>
                <a:gd name="T63" fmla="*/ 98 h 370"/>
                <a:gd name="T64" fmla="*/ 142 w 373"/>
                <a:gd name="T65" fmla="*/ 102 h 370"/>
                <a:gd name="T66" fmla="*/ 139 w 373"/>
                <a:gd name="T67" fmla="*/ 107 h 370"/>
                <a:gd name="T68" fmla="*/ 128 w 373"/>
                <a:gd name="T69" fmla="*/ 107 h 370"/>
                <a:gd name="T70" fmla="*/ 106 w 373"/>
                <a:gd name="T71" fmla="*/ 113 h 370"/>
                <a:gd name="T72" fmla="*/ 95 w 373"/>
                <a:gd name="T73" fmla="*/ 122 h 370"/>
                <a:gd name="T74" fmla="*/ 90 w 373"/>
                <a:gd name="T75" fmla="*/ 131 h 370"/>
                <a:gd name="T76" fmla="*/ 82 w 373"/>
                <a:gd name="T77" fmla="*/ 137 h 370"/>
                <a:gd name="T78" fmla="*/ 66 w 373"/>
                <a:gd name="T79" fmla="*/ 150 h 370"/>
                <a:gd name="T80" fmla="*/ 51 w 373"/>
                <a:gd name="T81" fmla="*/ 158 h 370"/>
                <a:gd name="T82" fmla="*/ 31 w 373"/>
                <a:gd name="T83" fmla="*/ 160 h 370"/>
                <a:gd name="T84" fmla="*/ 20 w 373"/>
                <a:gd name="T85" fmla="*/ 164 h 370"/>
                <a:gd name="T86" fmla="*/ 8 w 373"/>
                <a:gd name="T87" fmla="*/ 174 h 370"/>
                <a:gd name="T88" fmla="*/ 0 w 373"/>
                <a:gd name="T89" fmla="*/ 200 h 370"/>
                <a:gd name="T90" fmla="*/ 179 w 373"/>
                <a:gd name="T91" fmla="*/ 331 h 370"/>
                <a:gd name="T92" fmla="*/ 201 w 373"/>
                <a:gd name="T93" fmla="*/ 352 h 370"/>
                <a:gd name="T94" fmla="*/ 229 w 373"/>
                <a:gd name="T95" fmla="*/ 368 h 3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73" h="370">
                  <a:moveTo>
                    <a:pt x="235" y="370"/>
                  </a:moveTo>
                  <a:lnTo>
                    <a:pt x="237" y="369"/>
                  </a:lnTo>
                  <a:lnTo>
                    <a:pt x="238" y="367"/>
                  </a:lnTo>
                  <a:lnTo>
                    <a:pt x="240" y="366"/>
                  </a:lnTo>
                  <a:lnTo>
                    <a:pt x="241" y="366"/>
                  </a:lnTo>
                  <a:lnTo>
                    <a:pt x="242" y="365"/>
                  </a:lnTo>
                  <a:lnTo>
                    <a:pt x="244" y="365"/>
                  </a:lnTo>
                  <a:lnTo>
                    <a:pt x="245" y="365"/>
                  </a:lnTo>
                  <a:lnTo>
                    <a:pt x="249" y="366"/>
                  </a:lnTo>
                  <a:lnTo>
                    <a:pt x="252" y="367"/>
                  </a:lnTo>
                  <a:lnTo>
                    <a:pt x="255" y="368"/>
                  </a:lnTo>
                  <a:lnTo>
                    <a:pt x="257" y="370"/>
                  </a:lnTo>
                  <a:lnTo>
                    <a:pt x="373" y="282"/>
                  </a:lnTo>
                  <a:lnTo>
                    <a:pt x="373" y="279"/>
                  </a:lnTo>
                  <a:lnTo>
                    <a:pt x="372" y="277"/>
                  </a:lnTo>
                  <a:lnTo>
                    <a:pt x="372" y="275"/>
                  </a:lnTo>
                  <a:lnTo>
                    <a:pt x="371" y="273"/>
                  </a:lnTo>
                  <a:lnTo>
                    <a:pt x="370" y="271"/>
                  </a:lnTo>
                  <a:lnTo>
                    <a:pt x="369" y="270"/>
                  </a:lnTo>
                  <a:lnTo>
                    <a:pt x="368" y="268"/>
                  </a:lnTo>
                  <a:lnTo>
                    <a:pt x="367" y="267"/>
                  </a:lnTo>
                  <a:lnTo>
                    <a:pt x="364" y="265"/>
                  </a:lnTo>
                  <a:lnTo>
                    <a:pt x="361" y="264"/>
                  </a:lnTo>
                  <a:lnTo>
                    <a:pt x="358" y="262"/>
                  </a:lnTo>
                  <a:lnTo>
                    <a:pt x="354" y="261"/>
                  </a:lnTo>
                  <a:lnTo>
                    <a:pt x="351" y="260"/>
                  </a:lnTo>
                  <a:lnTo>
                    <a:pt x="347" y="259"/>
                  </a:lnTo>
                  <a:lnTo>
                    <a:pt x="344" y="258"/>
                  </a:lnTo>
                  <a:lnTo>
                    <a:pt x="342" y="256"/>
                  </a:lnTo>
                  <a:lnTo>
                    <a:pt x="340" y="255"/>
                  </a:lnTo>
                  <a:lnTo>
                    <a:pt x="339" y="254"/>
                  </a:lnTo>
                  <a:lnTo>
                    <a:pt x="338" y="252"/>
                  </a:lnTo>
                  <a:lnTo>
                    <a:pt x="337" y="251"/>
                  </a:lnTo>
                  <a:lnTo>
                    <a:pt x="337" y="249"/>
                  </a:lnTo>
                  <a:lnTo>
                    <a:pt x="336" y="247"/>
                  </a:lnTo>
                  <a:lnTo>
                    <a:pt x="336" y="245"/>
                  </a:lnTo>
                  <a:lnTo>
                    <a:pt x="336" y="243"/>
                  </a:lnTo>
                  <a:lnTo>
                    <a:pt x="336" y="235"/>
                  </a:lnTo>
                  <a:lnTo>
                    <a:pt x="337" y="228"/>
                  </a:lnTo>
                  <a:lnTo>
                    <a:pt x="338" y="220"/>
                  </a:lnTo>
                  <a:lnTo>
                    <a:pt x="338" y="214"/>
                  </a:lnTo>
                  <a:lnTo>
                    <a:pt x="338" y="205"/>
                  </a:lnTo>
                  <a:lnTo>
                    <a:pt x="337" y="196"/>
                  </a:lnTo>
                  <a:lnTo>
                    <a:pt x="337" y="186"/>
                  </a:lnTo>
                  <a:lnTo>
                    <a:pt x="336" y="177"/>
                  </a:lnTo>
                  <a:lnTo>
                    <a:pt x="335" y="172"/>
                  </a:lnTo>
                  <a:lnTo>
                    <a:pt x="334" y="168"/>
                  </a:lnTo>
                  <a:lnTo>
                    <a:pt x="333" y="164"/>
                  </a:lnTo>
                  <a:lnTo>
                    <a:pt x="332" y="160"/>
                  </a:lnTo>
                  <a:lnTo>
                    <a:pt x="330" y="157"/>
                  </a:lnTo>
                  <a:lnTo>
                    <a:pt x="329" y="155"/>
                  </a:lnTo>
                  <a:lnTo>
                    <a:pt x="327" y="153"/>
                  </a:lnTo>
                  <a:lnTo>
                    <a:pt x="325" y="152"/>
                  </a:lnTo>
                  <a:lnTo>
                    <a:pt x="324" y="147"/>
                  </a:lnTo>
                  <a:lnTo>
                    <a:pt x="323" y="142"/>
                  </a:lnTo>
                  <a:lnTo>
                    <a:pt x="322" y="136"/>
                  </a:lnTo>
                  <a:lnTo>
                    <a:pt x="321" y="130"/>
                  </a:lnTo>
                  <a:lnTo>
                    <a:pt x="319" y="120"/>
                  </a:lnTo>
                  <a:lnTo>
                    <a:pt x="315" y="109"/>
                  </a:lnTo>
                  <a:lnTo>
                    <a:pt x="313" y="104"/>
                  </a:lnTo>
                  <a:lnTo>
                    <a:pt x="311" y="99"/>
                  </a:lnTo>
                  <a:lnTo>
                    <a:pt x="308" y="94"/>
                  </a:lnTo>
                  <a:lnTo>
                    <a:pt x="306" y="90"/>
                  </a:lnTo>
                  <a:lnTo>
                    <a:pt x="304" y="86"/>
                  </a:lnTo>
                  <a:lnTo>
                    <a:pt x="301" y="83"/>
                  </a:lnTo>
                  <a:lnTo>
                    <a:pt x="299" y="80"/>
                  </a:lnTo>
                  <a:lnTo>
                    <a:pt x="297" y="78"/>
                  </a:lnTo>
                  <a:lnTo>
                    <a:pt x="298" y="74"/>
                  </a:lnTo>
                  <a:lnTo>
                    <a:pt x="299" y="69"/>
                  </a:lnTo>
                  <a:lnTo>
                    <a:pt x="300" y="66"/>
                  </a:lnTo>
                  <a:lnTo>
                    <a:pt x="300" y="63"/>
                  </a:lnTo>
                  <a:lnTo>
                    <a:pt x="301" y="60"/>
                  </a:lnTo>
                  <a:lnTo>
                    <a:pt x="303" y="57"/>
                  </a:lnTo>
                  <a:lnTo>
                    <a:pt x="302" y="50"/>
                  </a:lnTo>
                  <a:lnTo>
                    <a:pt x="301" y="43"/>
                  </a:lnTo>
                  <a:lnTo>
                    <a:pt x="301" y="37"/>
                  </a:lnTo>
                  <a:lnTo>
                    <a:pt x="301" y="32"/>
                  </a:lnTo>
                  <a:lnTo>
                    <a:pt x="301" y="27"/>
                  </a:lnTo>
                  <a:lnTo>
                    <a:pt x="302" y="23"/>
                  </a:lnTo>
                  <a:lnTo>
                    <a:pt x="303" y="19"/>
                  </a:lnTo>
                  <a:lnTo>
                    <a:pt x="304" y="16"/>
                  </a:lnTo>
                  <a:lnTo>
                    <a:pt x="307" y="11"/>
                  </a:lnTo>
                  <a:lnTo>
                    <a:pt x="310" y="7"/>
                  </a:lnTo>
                  <a:lnTo>
                    <a:pt x="312" y="3"/>
                  </a:lnTo>
                  <a:lnTo>
                    <a:pt x="314" y="0"/>
                  </a:lnTo>
                  <a:lnTo>
                    <a:pt x="308" y="3"/>
                  </a:lnTo>
                  <a:lnTo>
                    <a:pt x="302" y="6"/>
                  </a:lnTo>
                  <a:lnTo>
                    <a:pt x="297" y="8"/>
                  </a:lnTo>
                  <a:lnTo>
                    <a:pt x="290" y="9"/>
                  </a:lnTo>
                  <a:lnTo>
                    <a:pt x="284" y="11"/>
                  </a:lnTo>
                  <a:lnTo>
                    <a:pt x="278" y="12"/>
                  </a:lnTo>
                  <a:lnTo>
                    <a:pt x="271" y="12"/>
                  </a:lnTo>
                  <a:lnTo>
                    <a:pt x="264" y="12"/>
                  </a:lnTo>
                  <a:lnTo>
                    <a:pt x="256" y="12"/>
                  </a:lnTo>
                  <a:lnTo>
                    <a:pt x="245" y="12"/>
                  </a:lnTo>
                  <a:lnTo>
                    <a:pt x="233" y="12"/>
                  </a:lnTo>
                  <a:lnTo>
                    <a:pt x="222" y="12"/>
                  </a:lnTo>
                  <a:lnTo>
                    <a:pt x="215" y="13"/>
                  </a:lnTo>
                  <a:lnTo>
                    <a:pt x="206" y="14"/>
                  </a:lnTo>
                  <a:lnTo>
                    <a:pt x="197" y="16"/>
                  </a:lnTo>
                  <a:lnTo>
                    <a:pt x="187" y="18"/>
                  </a:lnTo>
                  <a:lnTo>
                    <a:pt x="177" y="21"/>
                  </a:lnTo>
                  <a:lnTo>
                    <a:pt x="168" y="24"/>
                  </a:lnTo>
                  <a:lnTo>
                    <a:pt x="159" y="26"/>
                  </a:lnTo>
                  <a:lnTo>
                    <a:pt x="153" y="29"/>
                  </a:lnTo>
                  <a:lnTo>
                    <a:pt x="150" y="30"/>
                  </a:lnTo>
                  <a:lnTo>
                    <a:pt x="145" y="32"/>
                  </a:lnTo>
                  <a:lnTo>
                    <a:pt x="140" y="34"/>
                  </a:lnTo>
                  <a:lnTo>
                    <a:pt x="135" y="37"/>
                  </a:lnTo>
                  <a:lnTo>
                    <a:pt x="130" y="40"/>
                  </a:lnTo>
                  <a:lnTo>
                    <a:pt x="124" y="44"/>
                  </a:lnTo>
                  <a:lnTo>
                    <a:pt x="119" y="48"/>
                  </a:lnTo>
                  <a:lnTo>
                    <a:pt x="116" y="51"/>
                  </a:lnTo>
                  <a:lnTo>
                    <a:pt x="118" y="52"/>
                  </a:lnTo>
                  <a:lnTo>
                    <a:pt x="123" y="52"/>
                  </a:lnTo>
                  <a:lnTo>
                    <a:pt x="128" y="53"/>
                  </a:lnTo>
                  <a:lnTo>
                    <a:pt x="131" y="53"/>
                  </a:lnTo>
                  <a:lnTo>
                    <a:pt x="131" y="88"/>
                  </a:lnTo>
                  <a:lnTo>
                    <a:pt x="131" y="89"/>
                  </a:lnTo>
                  <a:lnTo>
                    <a:pt x="131" y="90"/>
                  </a:lnTo>
                  <a:lnTo>
                    <a:pt x="132" y="91"/>
                  </a:lnTo>
                  <a:lnTo>
                    <a:pt x="133" y="92"/>
                  </a:lnTo>
                  <a:lnTo>
                    <a:pt x="134" y="93"/>
                  </a:lnTo>
                  <a:lnTo>
                    <a:pt x="136" y="94"/>
                  </a:lnTo>
                  <a:lnTo>
                    <a:pt x="138" y="95"/>
                  </a:lnTo>
                  <a:lnTo>
                    <a:pt x="140" y="97"/>
                  </a:lnTo>
                  <a:lnTo>
                    <a:pt x="141" y="98"/>
                  </a:lnTo>
                  <a:lnTo>
                    <a:pt x="141" y="99"/>
                  </a:lnTo>
                  <a:lnTo>
                    <a:pt x="142" y="100"/>
                  </a:lnTo>
                  <a:lnTo>
                    <a:pt x="142" y="101"/>
                  </a:lnTo>
                  <a:lnTo>
                    <a:pt x="142" y="102"/>
                  </a:lnTo>
                  <a:lnTo>
                    <a:pt x="141" y="104"/>
                  </a:lnTo>
                  <a:lnTo>
                    <a:pt x="141" y="105"/>
                  </a:lnTo>
                  <a:lnTo>
                    <a:pt x="140" y="106"/>
                  </a:lnTo>
                  <a:lnTo>
                    <a:pt x="139" y="107"/>
                  </a:lnTo>
                  <a:lnTo>
                    <a:pt x="138" y="107"/>
                  </a:lnTo>
                  <a:lnTo>
                    <a:pt x="136" y="107"/>
                  </a:lnTo>
                  <a:lnTo>
                    <a:pt x="135" y="108"/>
                  </a:lnTo>
                  <a:lnTo>
                    <a:pt x="128" y="107"/>
                  </a:lnTo>
                  <a:lnTo>
                    <a:pt x="120" y="107"/>
                  </a:lnTo>
                  <a:lnTo>
                    <a:pt x="116" y="108"/>
                  </a:lnTo>
                  <a:lnTo>
                    <a:pt x="112" y="111"/>
                  </a:lnTo>
                  <a:lnTo>
                    <a:pt x="106" y="113"/>
                  </a:lnTo>
                  <a:lnTo>
                    <a:pt x="101" y="116"/>
                  </a:lnTo>
                  <a:lnTo>
                    <a:pt x="99" y="118"/>
                  </a:lnTo>
                  <a:lnTo>
                    <a:pt x="97" y="120"/>
                  </a:lnTo>
                  <a:lnTo>
                    <a:pt x="95" y="122"/>
                  </a:lnTo>
                  <a:lnTo>
                    <a:pt x="93" y="124"/>
                  </a:lnTo>
                  <a:lnTo>
                    <a:pt x="92" y="126"/>
                  </a:lnTo>
                  <a:lnTo>
                    <a:pt x="91" y="128"/>
                  </a:lnTo>
                  <a:lnTo>
                    <a:pt x="90" y="131"/>
                  </a:lnTo>
                  <a:lnTo>
                    <a:pt x="90" y="133"/>
                  </a:lnTo>
                  <a:lnTo>
                    <a:pt x="87" y="134"/>
                  </a:lnTo>
                  <a:lnTo>
                    <a:pt x="84" y="135"/>
                  </a:lnTo>
                  <a:lnTo>
                    <a:pt x="82" y="137"/>
                  </a:lnTo>
                  <a:lnTo>
                    <a:pt x="79" y="139"/>
                  </a:lnTo>
                  <a:lnTo>
                    <a:pt x="74" y="143"/>
                  </a:lnTo>
                  <a:lnTo>
                    <a:pt x="69" y="148"/>
                  </a:lnTo>
                  <a:lnTo>
                    <a:pt x="66" y="150"/>
                  </a:lnTo>
                  <a:lnTo>
                    <a:pt x="62" y="152"/>
                  </a:lnTo>
                  <a:lnTo>
                    <a:pt x="59" y="155"/>
                  </a:lnTo>
                  <a:lnTo>
                    <a:pt x="55" y="156"/>
                  </a:lnTo>
                  <a:lnTo>
                    <a:pt x="51" y="158"/>
                  </a:lnTo>
                  <a:lnTo>
                    <a:pt x="46" y="159"/>
                  </a:lnTo>
                  <a:lnTo>
                    <a:pt x="41" y="160"/>
                  </a:lnTo>
                  <a:lnTo>
                    <a:pt x="35" y="160"/>
                  </a:lnTo>
                  <a:lnTo>
                    <a:pt x="31" y="160"/>
                  </a:lnTo>
                  <a:lnTo>
                    <a:pt x="29" y="161"/>
                  </a:lnTo>
                  <a:lnTo>
                    <a:pt x="26" y="161"/>
                  </a:lnTo>
                  <a:lnTo>
                    <a:pt x="24" y="162"/>
                  </a:lnTo>
                  <a:lnTo>
                    <a:pt x="20" y="164"/>
                  </a:lnTo>
                  <a:lnTo>
                    <a:pt x="17" y="167"/>
                  </a:lnTo>
                  <a:lnTo>
                    <a:pt x="13" y="169"/>
                  </a:lnTo>
                  <a:lnTo>
                    <a:pt x="10" y="172"/>
                  </a:lnTo>
                  <a:lnTo>
                    <a:pt x="8" y="174"/>
                  </a:lnTo>
                  <a:lnTo>
                    <a:pt x="6" y="175"/>
                  </a:lnTo>
                  <a:lnTo>
                    <a:pt x="3" y="176"/>
                  </a:lnTo>
                  <a:lnTo>
                    <a:pt x="0" y="177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69" y="253"/>
                  </a:lnTo>
                  <a:lnTo>
                    <a:pt x="170" y="323"/>
                  </a:lnTo>
                  <a:lnTo>
                    <a:pt x="179" y="331"/>
                  </a:lnTo>
                  <a:lnTo>
                    <a:pt x="185" y="341"/>
                  </a:lnTo>
                  <a:lnTo>
                    <a:pt x="189" y="344"/>
                  </a:lnTo>
                  <a:lnTo>
                    <a:pt x="194" y="347"/>
                  </a:lnTo>
                  <a:lnTo>
                    <a:pt x="201" y="352"/>
                  </a:lnTo>
                  <a:lnTo>
                    <a:pt x="210" y="357"/>
                  </a:lnTo>
                  <a:lnTo>
                    <a:pt x="218" y="362"/>
                  </a:lnTo>
                  <a:lnTo>
                    <a:pt x="226" y="366"/>
                  </a:lnTo>
                  <a:lnTo>
                    <a:pt x="229" y="368"/>
                  </a:lnTo>
                  <a:lnTo>
                    <a:pt x="232" y="369"/>
                  </a:lnTo>
                  <a:lnTo>
                    <a:pt x="234" y="370"/>
                  </a:lnTo>
                  <a:lnTo>
                    <a:pt x="235" y="37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238">
              <a:extLst>
                <a:ext uri="{FF2B5EF4-FFF2-40B4-BE49-F238E27FC236}">
                  <a16:creationId xmlns="" xmlns:a16="http://schemas.microsoft.com/office/drawing/2014/main" id="{B41AF7EA-3614-E84A-BA1E-8B9B090430FC}"/>
                </a:ext>
              </a:extLst>
            </p:cNvPr>
            <p:cNvSpPr>
              <a:spLocks/>
            </p:cNvSpPr>
            <p:nvPr>
              <p:custDataLst>
                <p:tags r:id="rId165"/>
              </p:custDataLst>
            </p:nvPr>
          </p:nvSpPr>
          <p:spPr bwMode="auto">
            <a:xfrm>
              <a:off x="4244975" y="2614613"/>
              <a:ext cx="384175" cy="436562"/>
            </a:xfrm>
            <a:custGeom>
              <a:avLst/>
              <a:gdLst>
                <a:gd name="T0" fmla="*/ 36 w 877"/>
                <a:gd name="T1" fmla="*/ 141 h 826"/>
                <a:gd name="T2" fmla="*/ 46 w 877"/>
                <a:gd name="T3" fmla="*/ 109 h 826"/>
                <a:gd name="T4" fmla="*/ 46 w 877"/>
                <a:gd name="T5" fmla="*/ 70 h 826"/>
                <a:gd name="T6" fmla="*/ 61 w 877"/>
                <a:gd name="T7" fmla="*/ 64 h 826"/>
                <a:gd name="T8" fmla="*/ 89 w 877"/>
                <a:gd name="T9" fmla="*/ 55 h 826"/>
                <a:gd name="T10" fmla="*/ 99 w 877"/>
                <a:gd name="T11" fmla="*/ 20 h 826"/>
                <a:gd name="T12" fmla="*/ 168 w 877"/>
                <a:gd name="T13" fmla="*/ 6 h 826"/>
                <a:gd name="T14" fmla="*/ 242 w 877"/>
                <a:gd name="T15" fmla="*/ 24 h 826"/>
                <a:gd name="T16" fmla="*/ 273 w 877"/>
                <a:gd name="T17" fmla="*/ 43 h 826"/>
                <a:gd name="T18" fmla="*/ 285 w 877"/>
                <a:gd name="T19" fmla="*/ 78 h 826"/>
                <a:gd name="T20" fmla="*/ 295 w 877"/>
                <a:gd name="T21" fmla="*/ 101 h 826"/>
                <a:gd name="T22" fmla="*/ 325 w 877"/>
                <a:gd name="T23" fmla="*/ 110 h 826"/>
                <a:gd name="T24" fmla="*/ 363 w 877"/>
                <a:gd name="T25" fmla="*/ 109 h 826"/>
                <a:gd name="T26" fmla="*/ 421 w 877"/>
                <a:gd name="T27" fmla="*/ 133 h 826"/>
                <a:gd name="T28" fmla="*/ 478 w 877"/>
                <a:gd name="T29" fmla="*/ 162 h 826"/>
                <a:gd name="T30" fmla="*/ 513 w 877"/>
                <a:gd name="T31" fmla="*/ 166 h 826"/>
                <a:gd name="T32" fmla="*/ 538 w 877"/>
                <a:gd name="T33" fmla="*/ 158 h 826"/>
                <a:gd name="T34" fmla="*/ 549 w 877"/>
                <a:gd name="T35" fmla="*/ 126 h 826"/>
                <a:gd name="T36" fmla="*/ 544 w 877"/>
                <a:gd name="T37" fmla="*/ 103 h 826"/>
                <a:gd name="T38" fmla="*/ 531 w 877"/>
                <a:gd name="T39" fmla="*/ 81 h 826"/>
                <a:gd name="T40" fmla="*/ 539 w 877"/>
                <a:gd name="T41" fmla="*/ 49 h 826"/>
                <a:gd name="T42" fmla="*/ 574 w 877"/>
                <a:gd name="T43" fmla="*/ 34 h 826"/>
                <a:gd name="T44" fmla="*/ 617 w 877"/>
                <a:gd name="T45" fmla="*/ 4 h 826"/>
                <a:gd name="T46" fmla="*/ 650 w 877"/>
                <a:gd name="T47" fmla="*/ 0 h 826"/>
                <a:gd name="T48" fmla="*/ 681 w 877"/>
                <a:gd name="T49" fmla="*/ 6 h 826"/>
                <a:gd name="T50" fmla="*/ 695 w 877"/>
                <a:gd name="T51" fmla="*/ 24 h 826"/>
                <a:gd name="T52" fmla="*/ 706 w 877"/>
                <a:gd name="T53" fmla="*/ 50 h 826"/>
                <a:gd name="T54" fmla="*/ 728 w 877"/>
                <a:gd name="T55" fmla="*/ 63 h 826"/>
                <a:gd name="T56" fmla="*/ 798 w 877"/>
                <a:gd name="T57" fmla="*/ 71 h 826"/>
                <a:gd name="T58" fmla="*/ 830 w 877"/>
                <a:gd name="T59" fmla="*/ 97 h 826"/>
                <a:gd name="T60" fmla="*/ 834 w 877"/>
                <a:gd name="T61" fmla="*/ 117 h 826"/>
                <a:gd name="T62" fmla="*/ 843 w 877"/>
                <a:gd name="T63" fmla="*/ 140 h 826"/>
                <a:gd name="T64" fmla="*/ 836 w 877"/>
                <a:gd name="T65" fmla="*/ 159 h 826"/>
                <a:gd name="T66" fmla="*/ 824 w 877"/>
                <a:gd name="T67" fmla="*/ 170 h 826"/>
                <a:gd name="T68" fmla="*/ 829 w 877"/>
                <a:gd name="T69" fmla="*/ 207 h 826"/>
                <a:gd name="T70" fmla="*/ 858 w 877"/>
                <a:gd name="T71" fmla="*/ 245 h 826"/>
                <a:gd name="T72" fmla="*/ 876 w 877"/>
                <a:gd name="T73" fmla="*/ 687 h 826"/>
                <a:gd name="T74" fmla="*/ 877 w 877"/>
                <a:gd name="T75" fmla="*/ 741 h 826"/>
                <a:gd name="T76" fmla="*/ 870 w 877"/>
                <a:gd name="T77" fmla="*/ 775 h 826"/>
                <a:gd name="T78" fmla="*/ 848 w 877"/>
                <a:gd name="T79" fmla="*/ 783 h 826"/>
                <a:gd name="T80" fmla="*/ 830 w 877"/>
                <a:gd name="T81" fmla="*/ 804 h 826"/>
                <a:gd name="T82" fmla="*/ 366 w 877"/>
                <a:gd name="T83" fmla="*/ 593 h 826"/>
                <a:gd name="T84" fmla="*/ 331 w 877"/>
                <a:gd name="T85" fmla="*/ 607 h 826"/>
                <a:gd name="T86" fmla="*/ 292 w 877"/>
                <a:gd name="T87" fmla="*/ 626 h 826"/>
                <a:gd name="T88" fmla="*/ 263 w 877"/>
                <a:gd name="T89" fmla="*/ 627 h 826"/>
                <a:gd name="T90" fmla="*/ 230 w 877"/>
                <a:gd name="T91" fmla="*/ 609 h 826"/>
                <a:gd name="T92" fmla="*/ 193 w 877"/>
                <a:gd name="T93" fmla="*/ 586 h 826"/>
                <a:gd name="T94" fmla="*/ 152 w 877"/>
                <a:gd name="T95" fmla="*/ 578 h 826"/>
                <a:gd name="T96" fmla="*/ 138 w 877"/>
                <a:gd name="T97" fmla="*/ 577 h 826"/>
                <a:gd name="T98" fmla="*/ 130 w 877"/>
                <a:gd name="T99" fmla="*/ 553 h 826"/>
                <a:gd name="T100" fmla="*/ 109 w 877"/>
                <a:gd name="T101" fmla="*/ 535 h 826"/>
                <a:gd name="T102" fmla="*/ 63 w 877"/>
                <a:gd name="T103" fmla="*/ 517 h 826"/>
                <a:gd name="T104" fmla="*/ 28 w 877"/>
                <a:gd name="T105" fmla="*/ 499 h 826"/>
                <a:gd name="T106" fmla="*/ 16 w 877"/>
                <a:gd name="T107" fmla="*/ 482 h 826"/>
                <a:gd name="T108" fmla="*/ 14 w 877"/>
                <a:gd name="T109" fmla="*/ 439 h 826"/>
                <a:gd name="T110" fmla="*/ 19 w 877"/>
                <a:gd name="T111" fmla="*/ 352 h 826"/>
                <a:gd name="T112" fmla="*/ 17 w 877"/>
                <a:gd name="T113" fmla="*/ 258 h 826"/>
                <a:gd name="T114" fmla="*/ 4 w 877"/>
                <a:gd name="T115" fmla="*/ 202 h 8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877" h="826">
                  <a:moveTo>
                    <a:pt x="0" y="190"/>
                  </a:moveTo>
                  <a:lnTo>
                    <a:pt x="16" y="167"/>
                  </a:lnTo>
                  <a:lnTo>
                    <a:pt x="33" y="147"/>
                  </a:lnTo>
                  <a:lnTo>
                    <a:pt x="36" y="141"/>
                  </a:lnTo>
                  <a:lnTo>
                    <a:pt x="39" y="133"/>
                  </a:lnTo>
                  <a:lnTo>
                    <a:pt x="41" y="126"/>
                  </a:lnTo>
                  <a:lnTo>
                    <a:pt x="43" y="118"/>
                  </a:lnTo>
                  <a:lnTo>
                    <a:pt x="46" y="109"/>
                  </a:lnTo>
                  <a:lnTo>
                    <a:pt x="47" y="99"/>
                  </a:lnTo>
                  <a:lnTo>
                    <a:pt x="47" y="87"/>
                  </a:lnTo>
                  <a:lnTo>
                    <a:pt x="46" y="73"/>
                  </a:lnTo>
                  <a:lnTo>
                    <a:pt x="46" y="70"/>
                  </a:lnTo>
                  <a:lnTo>
                    <a:pt x="47" y="67"/>
                  </a:lnTo>
                  <a:lnTo>
                    <a:pt x="49" y="66"/>
                  </a:lnTo>
                  <a:lnTo>
                    <a:pt x="52" y="65"/>
                  </a:lnTo>
                  <a:lnTo>
                    <a:pt x="61" y="64"/>
                  </a:lnTo>
                  <a:lnTo>
                    <a:pt x="72" y="63"/>
                  </a:lnTo>
                  <a:lnTo>
                    <a:pt x="78" y="61"/>
                  </a:lnTo>
                  <a:lnTo>
                    <a:pt x="83" y="59"/>
                  </a:lnTo>
                  <a:lnTo>
                    <a:pt x="89" y="55"/>
                  </a:lnTo>
                  <a:lnTo>
                    <a:pt x="93" y="50"/>
                  </a:lnTo>
                  <a:lnTo>
                    <a:pt x="96" y="42"/>
                  </a:lnTo>
                  <a:lnTo>
                    <a:pt x="98" y="33"/>
                  </a:lnTo>
                  <a:lnTo>
                    <a:pt x="99" y="20"/>
                  </a:lnTo>
                  <a:lnTo>
                    <a:pt x="98" y="6"/>
                  </a:lnTo>
                  <a:lnTo>
                    <a:pt x="124" y="4"/>
                  </a:lnTo>
                  <a:lnTo>
                    <a:pt x="147" y="5"/>
                  </a:lnTo>
                  <a:lnTo>
                    <a:pt x="168" y="6"/>
                  </a:lnTo>
                  <a:lnTo>
                    <a:pt x="188" y="9"/>
                  </a:lnTo>
                  <a:lnTo>
                    <a:pt x="208" y="13"/>
                  </a:lnTo>
                  <a:lnTo>
                    <a:pt x="226" y="18"/>
                  </a:lnTo>
                  <a:lnTo>
                    <a:pt x="242" y="24"/>
                  </a:lnTo>
                  <a:lnTo>
                    <a:pt x="259" y="31"/>
                  </a:lnTo>
                  <a:lnTo>
                    <a:pt x="264" y="35"/>
                  </a:lnTo>
                  <a:lnTo>
                    <a:pt x="269" y="39"/>
                  </a:lnTo>
                  <a:lnTo>
                    <a:pt x="273" y="43"/>
                  </a:lnTo>
                  <a:lnTo>
                    <a:pt x="276" y="47"/>
                  </a:lnTo>
                  <a:lnTo>
                    <a:pt x="281" y="57"/>
                  </a:lnTo>
                  <a:lnTo>
                    <a:pt x="283" y="67"/>
                  </a:lnTo>
                  <a:lnTo>
                    <a:pt x="285" y="78"/>
                  </a:lnTo>
                  <a:lnTo>
                    <a:pt x="288" y="88"/>
                  </a:lnTo>
                  <a:lnTo>
                    <a:pt x="289" y="93"/>
                  </a:lnTo>
                  <a:lnTo>
                    <a:pt x="292" y="97"/>
                  </a:lnTo>
                  <a:lnTo>
                    <a:pt x="295" y="101"/>
                  </a:lnTo>
                  <a:lnTo>
                    <a:pt x="298" y="105"/>
                  </a:lnTo>
                  <a:lnTo>
                    <a:pt x="306" y="108"/>
                  </a:lnTo>
                  <a:lnTo>
                    <a:pt x="315" y="110"/>
                  </a:lnTo>
                  <a:lnTo>
                    <a:pt x="325" y="110"/>
                  </a:lnTo>
                  <a:lnTo>
                    <a:pt x="334" y="110"/>
                  </a:lnTo>
                  <a:lnTo>
                    <a:pt x="344" y="109"/>
                  </a:lnTo>
                  <a:lnTo>
                    <a:pt x="354" y="109"/>
                  </a:lnTo>
                  <a:lnTo>
                    <a:pt x="363" y="109"/>
                  </a:lnTo>
                  <a:lnTo>
                    <a:pt x="372" y="111"/>
                  </a:lnTo>
                  <a:lnTo>
                    <a:pt x="388" y="117"/>
                  </a:lnTo>
                  <a:lnTo>
                    <a:pt x="405" y="124"/>
                  </a:lnTo>
                  <a:lnTo>
                    <a:pt x="421" y="133"/>
                  </a:lnTo>
                  <a:lnTo>
                    <a:pt x="438" y="143"/>
                  </a:lnTo>
                  <a:lnTo>
                    <a:pt x="454" y="152"/>
                  </a:lnTo>
                  <a:lnTo>
                    <a:pt x="471" y="159"/>
                  </a:lnTo>
                  <a:lnTo>
                    <a:pt x="478" y="162"/>
                  </a:lnTo>
                  <a:lnTo>
                    <a:pt x="487" y="164"/>
                  </a:lnTo>
                  <a:lnTo>
                    <a:pt x="496" y="166"/>
                  </a:lnTo>
                  <a:lnTo>
                    <a:pt x="505" y="166"/>
                  </a:lnTo>
                  <a:lnTo>
                    <a:pt x="513" y="166"/>
                  </a:lnTo>
                  <a:lnTo>
                    <a:pt x="521" y="166"/>
                  </a:lnTo>
                  <a:lnTo>
                    <a:pt x="529" y="166"/>
                  </a:lnTo>
                  <a:lnTo>
                    <a:pt x="538" y="166"/>
                  </a:lnTo>
                  <a:lnTo>
                    <a:pt x="538" y="158"/>
                  </a:lnTo>
                  <a:lnTo>
                    <a:pt x="540" y="150"/>
                  </a:lnTo>
                  <a:lnTo>
                    <a:pt x="542" y="143"/>
                  </a:lnTo>
                  <a:lnTo>
                    <a:pt x="544" y="137"/>
                  </a:lnTo>
                  <a:lnTo>
                    <a:pt x="549" y="126"/>
                  </a:lnTo>
                  <a:lnTo>
                    <a:pt x="551" y="117"/>
                  </a:lnTo>
                  <a:lnTo>
                    <a:pt x="550" y="112"/>
                  </a:lnTo>
                  <a:lnTo>
                    <a:pt x="547" y="108"/>
                  </a:lnTo>
                  <a:lnTo>
                    <a:pt x="544" y="103"/>
                  </a:lnTo>
                  <a:lnTo>
                    <a:pt x="541" y="98"/>
                  </a:lnTo>
                  <a:lnTo>
                    <a:pt x="537" y="93"/>
                  </a:lnTo>
                  <a:lnTo>
                    <a:pt x="534" y="87"/>
                  </a:lnTo>
                  <a:lnTo>
                    <a:pt x="531" y="81"/>
                  </a:lnTo>
                  <a:lnTo>
                    <a:pt x="531" y="73"/>
                  </a:lnTo>
                  <a:lnTo>
                    <a:pt x="531" y="61"/>
                  </a:lnTo>
                  <a:lnTo>
                    <a:pt x="531" y="49"/>
                  </a:lnTo>
                  <a:lnTo>
                    <a:pt x="539" y="49"/>
                  </a:lnTo>
                  <a:lnTo>
                    <a:pt x="547" y="47"/>
                  </a:lnTo>
                  <a:lnTo>
                    <a:pt x="554" y="45"/>
                  </a:lnTo>
                  <a:lnTo>
                    <a:pt x="562" y="42"/>
                  </a:lnTo>
                  <a:lnTo>
                    <a:pt x="574" y="34"/>
                  </a:lnTo>
                  <a:lnTo>
                    <a:pt x="586" y="24"/>
                  </a:lnTo>
                  <a:lnTo>
                    <a:pt x="598" y="15"/>
                  </a:lnTo>
                  <a:lnTo>
                    <a:pt x="610" y="7"/>
                  </a:lnTo>
                  <a:lnTo>
                    <a:pt x="617" y="4"/>
                  </a:lnTo>
                  <a:lnTo>
                    <a:pt x="623" y="2"/>
                  </a:lnTo>
                  <a:lnTo>
                    <a:pt x="630" y="0"/>
                  </a:lnTo>
                  <a:lnTo>
                    <a:pt x="638" y="0"/>
                  </a:lnTo>
                  <a:lnTo>
                    <a:pt x="650" y="0"/>
                  </a:lnTo>
                  <a:lnTo>
                    <a:pt x="659" y="1"/>
                  </a:lnTo>
                  <a:lnTo>
                    <a:pt x="668" y="2"/>
                  </a:lnTo>
                  <a:lnTo>
                    <a:pt x="676" y="4"/>
                  </a:lnTo>
                  <a:lnTo>
                    <a:pt x="681" y="6"/>
                  </a:lnTo>
                  <a:lnTo>
                    <a:pt x="685" y="9"/>
                  </a:lnTo>
                  <a:lnTo>
                    <a:pt x="688" y="12"/>
                  </a:lnTo>
                  <a:lnTo>
                    <a:pt x="691" y="16"/>
                  </a:lnTo>
                  <a:lnTo>
                    <a:pt x="695" y="24"/>
                  </a:lnTo>
                  <a:lnTo>
                    <a:pt x="698" y="34"/>
                  </a:lnTo>
                  <a:lnTo>
                    <a:pt x="700" y="39"/>
                  </a:lnTo>
                  <a:lnTo>
                    <a:pt x="702" y="44"/>
                  </a:lnTo>
                  <a:lnTo>
                    <a:pt x="706" y="50"/>
                  </a:lnTo>
                  <a:lnTo>
                    <a:pt x="710" y="55"/>
                  </a:lnTo>
                  <a:lnTo>
                    <a:pt x="715" y="58"/>
                  </a:lnTo>
                  <a:lnTo>
                    <a:pt x="721" y="61"/>
                  </a:lnTo>
                  <a:lnTo>
                    <a:pt x="728" y="63"/>
                  </a:lnTo>
                  <a:lnTo>
                    <a:pt x="734" y="65"/>
                  </a:lnTo>
                  <a:lnTo>
                    <a:pt x="750" y="67"/>
                  </a:lnTo>
                  <a:lnTo>
                    <a:pt x="765" y="69"/>
                  </a:lnTo>
                  <a:lnTo>
                    <a:pt x="798" y="71"/>
                  </a:lnTo>
                  <a:lnTo>
                    <a:pt x="830" y="73"/>
                  </a:lnTo>
                  <a:lnTo>
                    <a:pt x="830" y="83"/>
                  </a:lnTo>
                  <a:lnTo>
                    <a:pt x="830" y="90"/>
                  </a:lnTo>
                  <a:lnTo>
                    <a:pt x="830" y="97"/>
                  </a:lnTo>
                  <a:lnTo>
                    <a:pt x="830" y="105"/>
                  </a:lnTo>
                  <a:lnTo>
                    <a:pt x="830" y="109"/>
                  </a:lnTo>
                  <a:lnTo>
                    <a:pt x="832" y="113"/>
                  </a:lnTo>
                  <a:lnTo>
                    <a:pt x="834" y="117"/>
                  </a:lnTo>
                  <a:lnTo>
                    <a:pt x="836" y="121"/>
                  </a:lnTo>
                  <a:lnTo>
                    <a:pt x="838" y="126"/>
                  </a:lnTo>
                  <a:lnTo>
                    <a:pt x="841" y="132"/>
                  </a:lnTo>
                  <a:lnTo>
                    <a:pt x="843" y="140"/>
                  </a:lnTo>
                  <a:lnTo>
                    <a:pt x="843" y="148"/>
                  </a:lnTo>
                  <a:lnTo>
                    <a:pt x="842" y="152"/>
                  </a:lnTo>
                  <a:lnTo>
                    <a:pt x="840" y="156"/>
                  </a:lnTo>
                  <a:lnTo>
                    <a:pt x="836" y="159"/>
                  </a:lnTo>
                  <a:lnTo>
                    <a:pt x="833" y="162"/>
                  </a:lnTo>
                  <a:lnTo>
                    <a:pt x="830" y="165"/>
                  </a:lnTo>
                  <a:lnTo>
                    <a:pt x="826" y="168"/>
                  </a:lnTo>
                  <a:lnTo>
                    <a:pt x="824" y="170"/>
                  </a:lnTo>
                  <a:lnTo>
                    <a:pt x="823" y="172"/>
                  </a:lnTo>
                  <a:lnTo>
                    <a:pt x="824" y="184"/>
                  </a:lnTo>
                  <a:lnTo>
                    <a:pt x="825" y="196"/>
                  </a:lnTo>
                  <a:lnTo>
                    <a:pt x="829" y="207"/>
                  </a:lnTo>
                  <a:lnTo>
                    <a:pt x="834" y="217"/>
                  </a:lnTo>
                  <a:lnTo>
                    <a:pt x="841" y="227"/>
                  </a:lnTo>
                  <a:lnTo>
                    <a:pt x="848" y="236"/>
                  </a:lnTo>
                  <a:lnTo>
                    <a:pt x="858" y="245"/>
                  </a:lnTo>
                  <a:lnTo>
                    <a:pt x="869" y="253"/>
                  </a:lnTo>
                  <a:lnTo>
                    <a:pt x="876" y="671"/>
                  </a:lnTo>
                  <a:lnTo>
                    <a:pt x="876" y="680"/>
                  </a:lnTo>
                  <a:lnTo>
                    <a:pt x="876" y="687"/>
                  </a:lnTo>
                  <a:lnTo>
                    <a:pt x="876" y="697"/>
                  </a:lnTo>
                  <a:lnTo>
                    <a:pt x="876" y="709"/>
                  </a:lnTo>
                  <a:lnTo>
                    <a:pt x="877" y="726"/>
                  </a:lnTo>
                  <a:lnTo>
                    <a:pt x="877" y="741"/>
                  </a:lnTo>
                  <a:lnTo>
                    <a:pt x="877" y="756"/>
                  </a:lnTo>
                  <a:lnTo>
                    <a:pt x="876" y="766"/>
                  </a:lnTo>
                  <a:lnTo>
                    <a:pt x="874" y="771"/>
                  </a:lnTo>
                  <a:lnTo>
                    <a:pt x="870" y="775"/>
                  </a:lnTo>
                  <a:lnTo>
                    <a:pt x="867" y="778"/>
                  </a:lnTo>
                  <a:lnTo>
                    <a:pt x="863" y="780"/>
                  </a:lnTo>
                  <a:lnTo>
                    <a:pt x="856" y="782"/>
                  </a:lnTo>
                  <a:lnTo>
                    <a:pt x="848" y="783"/>
                  </a:lnTo>
                  <a:lnTo>
                    <a:pt x="840" y="783"/>
                  </a:lnTo>
                  <a:lnTo>
                    <a:pt x="830" y="782"/>
                  </a:lnTo>
                  <a:lnTo>
                    <a:pt x="830" y="792"/>
                  </a:lnTo>
                  <a:lnTo>
                    <a:pt x="830" y="804"/>
                  </a:lnTo>
                  <a:lnTo>
                    <a:pt x="830" y="816"/>
                  </a:lnTo>
                  <a:lnTo>
                    <a:pt x="830" y="826"/>
                  </a:lnTo>
                  <a:lnTo>
                    <a:pt x="378" y="592"/>
                  </a:lnTo>
                  <a:lnTo>
                    <a:pt x="366" y="593"/>
                  </a:lnTo>
                  <a:lnTo>
                    <a:pt x="359" y="595"/>
                  </a:lnTo>
                  <a:lnTo>
                    <a:pt x="353" y="597"/>
                  </a:lnTo>
                  <a:lnTo>
                    <a:pt x="344" y="598"/>
                  </a:lnTo>
                  <a:lnTo>
                    <a:pt x="331" y="607"/>
                  </a:lnTo>
                  <a:lnTo>
                    <a:pt x="318" y="616"/>
                  </a:lnTo>
                  <a:lnTo>
                    <a:pt x="308" y="620"/>
                  </a:lnTo>
                  <a:lnTo>
                    <a:pt x="297" y="624"/>
                  </a:lnTo>
                  <a:lnTo>
                    <a:pt x="292" y="626"/>
                  </a:lnTo>
                  <a:lnTo>
                    <a:pt x="285" y="627"/>
                  </a:lnTo>
                  <a:lnTo>
                    <a:pt x="278" y="628"/>
                  </a:lnTo>
                  <a:lnTo>
                    <a:pt x="272" y="628"/>
                  </a:lnTo>
                  <a:lnTo>
                    <a:pt x="263" y="627"/>
                  </a:lnTo>
                  <a:lnTo>
                    <a:pt x="254" y="624"/>
                  </a:lnTo>
                  <a:lnTo>
                    <a:pt x="246" y="620"/>
                  </a:lnTo>
                  <a:lnTo>
                    <a:pt x="238" y="614"/>
                  </a:lnTo>
                  <a:lnTo>
                    <a:pt x="230" y="609"/>
                  </a:lnTo>
                  <a:lnTo>
                    <a:pt x="224" y="602"/>
                  </a:lnTo>
                  <a:lnTo>
                    <a:pt x="220" y="597"/>
                  </a:lnTo>
                  <a:lnTo>
                    <a:pt x="218" y="592"/>
                  </a:lnTo>
                  <a:lnTo>
                    <a:pt x="193" y="586"/>
                  </a:lnTo>
                  <a:lnTo>
                    <a:pt x="173" y="579"/>
                  </a:lnTo>
                  <a:lnTo>
                    <a:pt x="165" y="577"/>
                  </a:lnTo>
                  <a:lnTo>
                    <a:pt x="157" y="577"/>
                  </a:lnTo>
                  <a:lnTo>
                    <a:pt x="152" y="578"/>
                  </a:lnTo>
                  <a:lnTo>
                    <a:pt x="148" y="579"/>
                  </a:lnTo>
                  <a:lnTo>
                    <a:pt x="143" y="583"/>
                  </a:lnTo>
                  <a:lnTo>
                    <a:pt x="139" y="586"/>
                  </a:lnTo>
                  <a:lnTo>
                    <a:pt x="138" y="577"/>
                  </a:lnTo>
                  <a:lnTo>
                    <a:pt x="137" y="570"/>
                  </a:lnTo>
                  <a:lnTo>
                    <a:pt x="136" y="564"/>
                  </a:lnTo>
                  <a:lnTo>
                    <a:pt x="134" y="558"/>
                  </a:lnTo>
                  <a:lnTo>
                    <a:pt x="130" y="553"/>
                  </a:lnTo>
                  <a:lnTo>
                    <a:pt x="127" y="549"/>
                  </a:lnTo>
                  <a:lnTo>
                    <a:pt x="124" y="545"/>
                  </a:lnTo>
                  <a:lnTo>
                    <a:pt x="119" y="541"/>
                  </a:lnTo>
                  <a:lnTo>
                    <a:pt x="109" y="535"/>
                  </a:lnTo>
                  <a:lnTo>
                    <a:pt x="98" y="530"/>
                  </a:lnTo>
                  <a:lnTo>
                    <a:pt x="87" y="526"/>
                  </a:lnTo>
                  <a:lnTo>
                    <a:pt x="75" y="521"/>
                  </a:lnTo>
                  <a:lnTo>
                    <a:pt x="63" y="517"/>
                  </a:lnTo>
                  <a:lnTo>
                    <a:pt x="52" y="513"/>
                  </a:lnTo>
                  <a:lnTo>
                    <a:pt x="41" y="509"/>
                  </a:lnTo>
                  <a:lnTo>
                    <a:pt x="33" y="503"/>
                  </a:lnTo>
                  <a:lnTo>
                    <a:pt x="28" y="499"/>
                  </a:lnTo>
                  <a:lnTo>
                    <a:pt x="24" y="496"/>
                  </a:lnTo>
                  <a:lnTo>
                    <a:pt x="20" y="492"/>
                  </a:lnTo>
                  <a:lnTo>
                    <a:pt x="18" y="487"/>
                  </a:lnTo>
                  <a:lnTo>
                    <a:pt x="16" y="482"/>
                  </a:lnTo>
                  <a:lnTo>
                    <a:pt x="14" y="476"/>
                  </a:lnTo>
                  <a:lnTo>
                    <a:pt x="13" y="469"/>
                  </a:lnTo>
                  <a:lnTo>
                    <a:pt x="13" y="462"/>
                  </a:lnTo>
                  <a:lnTo>
                    <a:pt x="14" y="439"/>
                  </a:lnTo>
                  <a:lnTo>
                    <a:pt x="16" y="417"/>
                  </a:lnTo>
                  <a:lnTo>
                    <a:pt x="18" y="395"/>
                  </a:lnTo>
                  <a:lnTo>
                    <a:pt x="19" y="376"/>
                  </a:lnTo>
                  <a:lnTo>
                    <a:pt x="19" y="352"/>
                  </a:lnTo>
                  <a:lnTo>
                    <a:pt x="19" y="329"/>
                  </a:lnTo>
                  <a:lnTo>
                    <a:pt x="19" y="305"/>
                  </a:lnTo>
                  <a:lnTo>
                    <a:pt x="19" y="281"/>
                  </a:lnTo>
                  <a:lnTo>
                    <a:pt x="17" y="258"/>
                  </a:lnTo>
                  <a:lnTo>
                    <a:pt x="14" y="234"/>
                  </a:lnTo>
                  <a:lnTo>
                    <a:pt x="11" y="223"/>
                  </a:lnTo>
                  <a:lnTo>
                    <a:pt x="7" y="212"/>
                  </a:lnTo>
                  <a:lnTo>
                    <a:pt x="4" y="202"/>
                  </a:lnTo>
                  <a:lnTo>
                    <a:pt x="0" y="19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239">
              <a:extLst>
                <a:ext uri="{FF2B5EF4-FFF2-40B4-BE49-F238E27FC236}">
                  <a16:creationId xmlns="" xmlns:a16="http://schemas.microsoft.com/office/drawing/2014/main" id="{3AA71562-88E1-AB43-B300-B9922267684B}"/>
                </a:ext>
              </a:extLst>
            </p:cNvPr>
            <p:cNvSpPr>
              <a:spLocks/>
            </p:cNvSpPr>
            <p:nvPr>
              <p:custDataLst>
                <p:tags r:id="rId166"/>
              </p:custDataLst>
            </p:nvPr>
          </p:nvSpPr>
          <p:spPr bwMode="auto">
            <a:xfrm>
              <a:off x="4197350" y="2479675"/>
              <a:ext cx="93663" cy="236538"/>
            </a:xfrm>
            <a:custGeom>
              <a:avLst/>
              <a:gdLst>
                <a:gd name="T0" fmla="*/ 103 w 206"/>
                <a:gd name="T1" fmla="*/ 441 h 455"/>
                <a:gd name="T2" fmla="*/ 125 w 206"/>
                <a:gd name="T3" fmla="*/ 420 h 455"/>
                <a:gd name="T4" fmla="*/ 140 w 206"/>
                <a:gd name="T5" fmla="*/ 404 h 455"/>
                <a:gd name="T6" fmla="*/ 147 w 206"/>
                <a:gd name="T7" fmla="*/ 390 h 455"/>
                <a:gd name="T8" fmla="*/ 152 w 206"/>
                <a:gd name="T9" fmla="*/ 373 h 455"/>
                <a:gd name="T10" fmla="*/ 154 w 206"/>
                <a:gd name="T11" fmla="*/ 352 h 455"/>
                <a:gd name="T12" fmla="*/ 153 w 206"/>
                <a:gd name="T13" fmla="*/ 335 h 455"/>
                <a:gd name="T14" fmla="*/ 156 w 206"/>
                <a:gd name="T15" fmla="*/ 331 h 455"/>
                <a:gd name="T16" fmla="*/ 168 w 206"/>
                <a:gd name="T17" fmla="*/ 329 h 455"/>
                <a:gd name="T18" fmla="*/ 185 w 206"/>
                <a:gd name="T19" fmla="*/ 325 h 455"/>
                <a:gd name="T20" fmla="*/ 196 w 206"/>
                <a:gd name="T21" fmla="*/ 318 h 455"/>
                <a:gd name="T22" fmla="*/ 203 w 206"/>
                <a:gd name="T23" fmla="*/ 304 h 455"/>
                <a:gd name="T24" fmla="*/ 206 w 206"/>
                <a:gd name="T25" fmla="*/ 280 h 455"/>
                <a:gd name="T26" fmla="*/ 202 w 206"/>
                <a:gd name="T27" fmla="*/ 265 h 455"/>
                <a:gd name="T28" fmla="*/ 193 w 206"/>
                <a:gd name="T29" fmla="*/ 264 h 455"/>
                <a:gd name="T30" fmla="*/ 177 w 206"/>
                <a:gd name="T31" fmla="*/ 256 h 455"/>
                <a:gd name="T32" fmla="*/ 155 w 206"/>
                <a:gd name="T33" fmla="*/ 242 h 455"/>
                <a:gd name="T34" fmla="*/ 140 w 206"/>
                <a:gd name="T35" fmla="*/ 231 h 455"/>
                <a:gd name="T36" fmla="*/ 130 w 206"/>
                <a:gd name="T37" fmla="*/ 228 h 455"/>
                <a:gd name="T38" fmla="*/ 119 w 206"/>
                <a:gd name="T39" fmla="*/ 222 h 455"/>
                <a:gd name="T40" fmla="*/ 101 w 206"/>
                <a:gd name="T41" fmla="*/ 212 h 455"/>
                <a:gd name="T42" fmla="*/ 95 w 206"/>
                <a:gd name="T43" fmla="*/ 206 h 455"/>
                <a:gd name="T44" fmla="*/ 95 w 206"/>
                <a:gd name="T45" fmla="*/ 199 h 455"/>
                <a:gd name="T46" fmla="*/ 104 w 206"/>
                <a:gd name="T47" fmla="*/ 181 h 455"/>
                <a:gd name="T48" fmla="*/ 119 w 206"/>
                <a:gd name="T49" fmla="*/ 158 h 455"/>
                <a:gd name="T50" fmla="*/ 134 w 206"/>
                <a:gd name="T51" fmla="*/ 140 h 455"/>
                <a:gd name="T52" fmla="*/ 136 w 206"/>
                <a:gd name="T53" fmla="*/ 129 h 455"/>
                <a:gd name="T54" fmla="*/ 126 w 206"/>
                <a:gd name="T55" fmla="*/ 116 h 455"/>
                <a:gd name="T56" fmla="*/ 115 w 206"/>
                <a:gd name="T57" fmla="*/ 105 h 455"/>
                <a:gd name="T58" fmla="*/ 108 w 206"/>
                <a:gd name="T59" fmla="*/ 93 h 455"/>
                <a:gd name="T60" fmla="*/ 107 w 206"/>
                <a:gd name="T61" fmla="*/ 84 h 455"/>
                <a:gd name="T62" fmla="*/ 111 w 206"/>
                <a:gd name="T63" fmla="*/ 78 h 455"/>
                <a:gd name="T64" fmla="*/ 116 w 206"/>
                <a:gd name="T65" fmla="*/ 72 h 455"/>
                <a:gd name="T66" fmla="*/ 123 w 206"/>
                <a:gd name="T67" fmla="*/ 69 h 455"/>
                <a:gd name="T68" fmla="*/ 126 w 206"/>
                <a:gd name="T69" fmla="*/ 37 h 455"/>
                <a:gd name="T70" fmla="*/ 110 w 206"/>
                <a:gd name="T71" fmla="*/ 32 h 455"/>
                <a:gd name="T72" fmla="*/ 87 w 206"/>
                <a:gd name="T73" fmla="*/ 21 h 455"/>
                <a:gd name="T74" fmla="*/ 53 w 206"/>
                <a:gd name="T75" fmla="*/ 0 h 455"/>
                <a:gd name="T76" fmla="*/ 47 w 206"/>
                <a:gd name="T77" fmla="*/ 11 h 455"/>
                <a:gd name="T78" fmla="*/ 34 w 206"/>
                <a:gd name="T79" fmla="*/ 44 h 455"/>
                <a:gd name="T80" fmla="*/ 28 w 206"/>
                <a:gd name="T81" fmla="*/ 70 h 455"/>
                <a:gd name="T82" fmla="*/ 22 w 206"/>
                <a:gd name="T83" fmla="*/ 99 h 455"/>
                <a:gd name="T84" fmla="*/ 20 w 206"/>
                <a:gd name="T85" fmla="*/ 133 h 455"/>
                <a:gd name="T86" fmla="*/ 20 w 206"/>
                <a:gd name="T87" fmla="*/ 172 h 455"/>
                <a:gd name="T88" fmla="*/ 12 w 206"/>
                <a:gd name="T89" fmla="*/ 188 h 455"/>
                <a:gd name="T90" fmla="*/ 8 w 206"/>
                <a:gd name="T91" fmla="*/ 206 h 455"/>
                <a:gd name="T92" fmla="*/ 0 w 206"/>
                <a:gd name="T93" fmla="*/ 235 h 455"/>
                <a:gd name="T94" fmla="*/ 22 w 206"/>
                <a:gd name="T95" fmla="*/ 259 h 455"/>
                <a:gd name="T96" fmla="*/ 41 w 206"/>
                <a:gd name="T97" fmla="*/ 281 h 455"/>
                <a:gd name="T98" fmla="*/ 55 w 206"/>
                <a:gd name="T99" fmla="*/ 305 h 455"/>
                <a:gd name="T100" fmla="*/ 66 w 206"/>
                <a:gd name="T101" fmla="*/ 329 h 455"/>
                <a:gd name="T102" fmla="*/ 75 w 206"/>
                <a:gd name="T103" fmla="*/ 355 h 455"/>
                <a:gd name="T104" fmla="*/ 82 w 206"/>
                <a:gd name="T105" fmla="*/ 384 h 455"/>
                <a:gd name="T106" fmla="*/ 93 w 206"/>
                <a:gd name="T107" fmla="*/ 455 h 45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06" h="455">
                  <a:moveTo>
                    <a:pt x="93" y="455"/>
                  </a:moveTo>
                  <a:lnTo>
                    <a:pt x="103" y="441"/>
                  </a:lnTo>
                  <a:lnTo>
                    <a:pt x="114" y="430"/>
                  </a:lnTo>
                  <a:lnTo>
                    <a:pt x="125" y="420"/>
                  </a:lnTo>
                  <a:lnTo>
                    <a:pt x="135" y="409"/>
                  </a:lnTo>
                  <a:lnTo>
                    <a:pt x="140" y="404"/>
                  </a:lnTo>
                  <a:lnTo>
                    <a:pt x="144" y="397"/>
                  </a:lnTo>
                  <a:lnTo>
                    <a:pt x="147" y="390"/>
                  </a:lnTo>
                  <a:lnTo>
                    <a:pt x="149" y="382"/>
                  </a:lnTo>
                  <a:lnTo>
                    <a:pt x="152" y="373"/>
                  </a:lnTo>
                  <a:lnTo>
                    <a:pt x="153" y="363"/>
                  </a:lnTo>
                  <a:lnTo>
                    <a:pt x="154" y="352"/>
                  </a:lnTo>
                  <a:lnTo>
                    <a:pt x="153" y="338"/>
                  </a:lnTo>
                  <a:lnTo>
                    <a:pt x="153" y="335"/>
                  </a:lnTo>
                  <a:lnTo>
                    <a:pt x="154" y="332"/>
                  </a:lnTo>
                  <a:lnTo>
                    <a:pt x="156" y="331"/>
                  </a:lnTo>
                  <a:lnTo>
                    <a:pt x="159" y="330"/>
                  </a:lnTo>
                  <a:lnTo>
                    <a:pt x="168" y="329"/>
                  </a:lnTo>
                  <a:lnTo>
                    <a:pt x="179" y="327"/>
                  </a:lnTo>
                  <a:lnTo>
                    <a:pt x="185" y="325"/>
                  </a:lnTo>
                  <a:lnTo>
                    <a:pt x="190" y="322"/>
                  </a:lnTo>
                  <a:lnTo>
                    <a:pt x="196" y="318"/>
                  </a:lnTo>
                  <a:lnTo>
                    <a:pt x="200" y="312"/>
                  </a:lnTo>
                  <a:lnTo>
                    <a:pt x="203" y="304"/>
                  </a:lnTo>
                  <a:lnTo>
                    <a:pt x="205" y="294"/>
                  </a:lnTo>
                  <a:lnTo>
                    <a:pt x="206" y="280"/>
                  </a:lnTo>
                  <a:lnTo>
                    <a:pt x="205" y="265"/>
                  </a:lnTo>
                  <a:lnTo>
                    <a:pt x="202" y="265"/>
                  </a:lnTo>
                  <a:lnTo>
                    <a:pt x="198" y="265"/>
                  </a:lnTo>
                  <a:lnTo>
                    <a:pt x="193" y="264"/>
                  </a:lnTo>
                  <a:lnTo>
                    <a:pt x="188" y="262"/>
                  </a:lnTo>
                  <a:lnTo>
                    <a:pt x="177" y="256"/>
                  </a:lnTo>
                  <a:lnTo>
                    <a:pt x="166" y="249"/>
                  </a:lnTo>
                  <a:lnTo>
                    <a:pt x="155" y="242"/>
                  </a:lnTo>
                  <a:lnTo>
                    <a:pt x="144" y="235"/>
                  </a:lnTo>
                  <a:lnTo>
                    <a:pt x="140" y="231"/>
                  </a:lnTo>
                  <a:lnTo>
                    <a:pt x="134" y="229"/>
                  </a:lnTo>
                  <a:lnTo>
                    <a:pt x="130" y="228"/>
                  </a:lnTo>
                  <a:lnTo>
                    <a:pt x="126" y="227"/>
                  </a:lnTo>
                  <a:lnTo>
                    <a:pt x="119" y="222"/>
                  </a:lnTo>
                  <a:lnTo>
                    <a:pt x="107" y="215"/>
                  </a:lnTo>
                  <a:lnTo>
                    <a:pt x="101" y="212"/>
                  </a:lnTo>
                  <a:lnTo>
                    <a:pt x="97" y="209"/>
                  </a:lnTo>
                  <a:lnTo>
                    <a:pt x="95" y="206"/>
                  </a:lnTo>
                  <a:lnTo>
                    <a:pt x="93" y="203"/>
                  </a:lnTo>
                  <a:lnTo>
                    <a:pt x="95" y="199"/>
                  </a:lnTo>
                  <a:lnTo>
                    <a:pt x="98" y="191"/>
                  </a:lnTo>
                  <a:lnTo>
                    <a:pt x="104" y="181"/>
                  </a:lnTo>
                  <a:lnTo>
                    <a:pt x="111" y="169"/>
                  </a:lnTo>
                  <a:lnTo>
                    <a:pt x="119" y="158"/>
                  </a:lnTo>
                  <a:lnTo>
                    <a:pt x="126" y="148"/>
                  </a:lnTo>
                  <a:lnTo>
                    <a:pt x="134" y="140"/>
                  </a:lnTo>
                  <a:lnTo>
                    <a:pt x="140" y="136"/>
                  </a:lnTo>
                  <a:lnTo>
                    <a:pt x="136" y="129"/>
                  </a:lnTo>
                  <a:lnTo>
                    <a:pt x="132" y="122"/>
                  </a:lnTo>
                  <a:lnTo>
                    <a:pt x="126" y="116"/>
                  </a:lnTo>
                  <a:lnTo>
                    <a:pt x="121" y="111"/>
                  </a:lnTo>
                  <a:lnTo>
                    <a:pt x="115" y="105"/>
                  </a:lnTo>
                  <a:lnTo>
                    <a:pt x="111" y="99"/>
                  </a:lnTo>
                  <a:lnTo>
                    <a:pt x="108" y="93"/>
                  </a:lnTo>
                  <a:lnTo>
                    <a:pt x="107" y="86"/>
                  </a:lnTo>
                  <a:lnTo>
                    <a:pt x="107" y="84"/>
                  </a:lnTo>
                  <a:lnTo>
                    <a:pt x="109" y="81"/>
                  </a:lnTo>
                  <a:lnTo>
                    <a:pt x="111" y="78"/>
                  </a:lnTo>
                  <a:lnTo>
                    <a:pt x="113" y="75"/>
                  </a:lnTo>
                  <a:lnTo>
                    <a:pt x="116" y="72"/>
                  </a:lnTo>
                  <a:lnTo>
                    <a:pt x="120" y="70"/>
                  </a:lnTo>
                  <a:lnTo>
                    <a:pt x="123" y="69"/>
                  </a:lnTo>
                  <a:lnTo>
                    <a:pt x="126" y="68"/>
                  </a:lnTo>
                  <a:lnTo>
                    <a:pt x="126" y="37"/>
                  </a:lnTo>
                  <a:lnTo>
                    <a:pt x="120" y="36"/>
                  </a:lnTo>
                  <a:lnTo>
                    <a:pt x="110" y="32"/>
                  </a:lnTo>
                  <a:lnTo>
                    <a:pt x="99" y="27"/>
                  </a:lnTo>
                  <a:lnTo>
                    <a:pt x="87" y="21"/>
                  </a:lnTo>
                  <a:lnTo>
                    <a:pt x="65" y="8"/>
                  </a:lnTo>
                  <a:lnTo>
                    <a:pt x="53" y="0"/>
                  </a:lnTo>
                  <a:lnTo>
                    <a:pt x="52" y="2"/>
                  </a:lnTo>
                  <a:lnTo>
                    <a:pt x="47" y="11"/>
                  </a:lnTo>
                  <a:lnTo>
                    <a:pt x="41" y="26"/>
                  </a:lnTo>
                  <a:lnTo>
                    <a:pt x="34" y="44"/>
                  </a:lnTo>
                  <a:lnTo>
                    <a:pt x="31" y="56"/>
                  </a:lnTo>
                  <a:lnTo>
                    <a:pt x="28" y="70"/>
                  </a:lnTo>
                  <a:lnTo>
                    <a:pt x="24" y="83"/>
                  </a:lnTo>
                  <a:lnTo>
                    <a:pt x="22" y="99"/>
                  </a:lnTo>
                  <a:lnTo>
                    <a:pt x="20" y="115"/>
                  </a:lnTo>
                  <a:lnTo>
                    <a:pt x="20" y="133"/>
                  </a:lnTo>
                  <a:lnTo>
                    <a:pt x="19" y="152"/>
                  </a:lnTo>
                  <a:lnTo>
                    <a:pt x="20" y="172"/>
                  </a:lnTo>
                  <a:lnTo>
                    <a:pt x="15" y="180"/>
                  </a:lnTo>
                  <a:lnTo>
                    <a:pt x="12" y="188"/>
                  </a:lnTo>
                  <a:lnTo>
                    <a:pt x="9" y="197"/>
                  </a:lnTo>
                  <a:lnTo>
                    <a:pt x="8" y="206"/>
                  </a:lnTo>
                  <a:lnTo>
                    <a:pt x="3" y="222"/>
                  </a:lnTo>
                  <a:lnTo>
                    <a:pt x="0" y="235"/>
                  </a:lnTo>
                  <a:lnTo>
                    <a:pt x="12" y="247"/>
                  </a:lnTo>
                  <a:lnTo>
                    <a:pt x="22" y="259"/>
                  </a:lnTo>
                  <a:lnTo>
                    <a:pt x="32" y="270"/>
                  </a:lnTo>
                  <a:lnTo>
                    <a:pt x="41" y="281"/>
                  </a:lnTo>
                  <a:lnTo>
                    <a:pt x="48" y="294"/>
                  </a:lnTo>
                  <a:lnTo>
                    <a:pt x="55" y="305"/>
                  </a:lnTo>
                  <a:lnTo>
                    <a:pt x="60" y="317"/>
                  </a:lnTo>
                  <a:lnTo>
                    <a:pt x="66" y="329"/>
                  </a:lnTo>
                  <a:lnTo>
                    <a:pt x="71" y="341"/>
                  </a:lnTo>
                  <a:lnTo>
                    <a:pt x="75" y="355"/>
                  </a:lnTo>
                  <a:lnTo>
                    <a:pt x="79" y="369"/>
                  </a:lnTo>
                  <a:lnTo>
                    <a:pt x="82" y="384"/>
                  </a:lnTo>
                  <a:lnTo>
                    <a:pt x="88" y="417"/>
                  </a:lnTo>
                  <a:lnTo>
                    <a:pt x="93" y="45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240">
              <a:extLst>
                <a:ext uri="{FF2B5EF4-FFF2-40B4-BE49-F238E27FC236}">
                  <a16:creationId xmlns="" xmlns:a16="http://schemas.microsoft.com/office/drawing/2014/main" id="{91E4F0C0-AEC9-C54C-96C6-B593F0F2530B}"/>
                </a:ext>
              </a:extLst>
            </p:cNvPr>
            <p:cNvSpPr>
              <a:spLocks/>
            </p:cNvSpPr>
            <p:nvPr>
              <p:custDataLst>
                <p:tags r:id="rId167"/>
              </p:custDataLst>
            </p:nvPr>
          </p:nvSpPr>
          <p:spPr bwMode="auto">
            <a:xfrm>
              <a:off x="3579813" y="2790825"/>
              <a:ext cx="231775" cy="215900"/>
            </a:xfrm>
            <a:custGeom>
              <a:avLst/>
              <a:gdLst>
                <a:gd name="T0" fmla="*/ 326 w 518"/>
                <a:gd name="T1" fmla="*/ 110 h 406"/>
                <a:gd name="T2" fmla="*/ 326 w 518"/>
                <a:gd name="T3" fmla="*/ 259 h 406"/>
                <a:gd name="T4" fmla="*/ 315 w 518"/>
                <a:gd name="T5" fmla="*/ 264 h 406"/>
                <a:gd name="T6" fmla="*/ 291 w 518"/>
                <a:gd name="T7" fmla="*/ 271 h 406"/>
                <a:gd name="T8" fmla="*/ 246 w 518"/>
                <a:gd name="T9" fmla="*/ 283 h 406"/>
                <a:gd name="T10" fmla="*/ 253 w 518"/>
                <a:gd name="T11" fmla="*/ 302 h 406"/>
                <a:gd name="T12" fmla="*/ 265 w 518"/>
                <a:gd name="T13" fmla="*/ 326 h 406"/>
                <a:gd name="T14" fmla="*/ 269 w 518"/>
                <a:gd name="T15" fmla="*/ 353 h 406"/>
                <a:gd name="T16" fmla="*/ 272 w 518"/>
                <a:gd name="T17" fmla="*/ 382 h 406"/>
                <a:gd name="T18" fmla="*/ 52 w 518"/>
                <a:gd name="T19" fmla="*/ 394 h 406"/>
                <a:gd name="T20" fmla="*/ 22 w 518"/>
                <a:gd name="T21" fmla="*/ 406 h 406"/>
                <a:gd name="T22" fmla="*/ 5 w 518"/>
                <a:gd name="T23" fmla="*/ 403 h 406"/>
                <a:gd name="T24" fmla="*/ 1 w 518"/>
                <a:gd name="T25" fmla="*/ 398 h 406"/>
                <a:gd name="T26" fmla="*/ 1 w 518"/>
                <a:gd name="T27" fmla="*/ 385 h 406"/>
                <a:gd name="T28" fmla="*/ 4 w 518"/>
                <a:gd name="T29" fmla="*/ 371 h 406"/>
                <a:gd name="T30" fmla="*/ 11 w 518"/>
                <a:gd name="T31" fmla="*/ 354 h 406"/>
                <a:gd name="T32" fmla="*/ 20 w 518"/>
                <a:gd name="T33" fmla="*/ 341 h 406"/>
                <a:gd name="T34" fmla="*/ 30 w 518"/>
                <a:gd name="T35" fmla="*/ 334 h 406"/>
                <a:gd name="T36" fmla="*/ 38 w 518"/>
                <a:gd name="T37" fmla="*/ 326 h 406"/>
                <a:gd name="T38" fmla="*/ 44 w 518"/>
                <a:gd name="T39" fmla="*/ 317 h 406"/>
                <a:gd name="T40" fmla="*/ 49 w 518"/>
                <a:gd name="T41" fmla="*/ 292 h 406"/>
                <a:gd name="T42" fmla="*/ 56 w 518"/>
                <a:gd name="T43" fmla="*/ 265 h 406"/>
                <a:gd name="T44" fmla="*/ 62 w 518"/>
                <a:gd name="T45" fmla="*/ 257 h 406"/>
                <a:gd name="T46" fmla="*/ 74 w 518"/>
                <a:gd name="T47" fmla="*/ 246 h 406"/>
                <a:gd name="T48" fmla="*/ 92 w 518"/>
                <a:gd name="T49" fmla="*/ 238 h 406"/>
                <a:gd name="T50" fmla="*/ 107 w 518"/>
                <a:gd name="T51" fmla="*/ 231 h 406"/>
                <a:gd name="T52" fmla="*/ 122 w 518"/>
                <a:gd name="T53" fmla="*/ 218 h 406"/>
                <a:gd name="T54" fmla="*/ 136 w 518"/>
                <a:gd name="T55" fmla="*/ 195 h 406"/>
                <a:gd name="T56" fmla="*/ 150 w 518"/>
                <a:gd name="T57" fmla="*/ 156 h 406"/>
                <a:gd name="T58" fmla="*/ 162 w 518"/>
                <a:gd name="T59" fmla="*/ 117 h 406"/>
                <a:gd name="T60" fmla="*/ 172 w 518"/>
                <a:gd name="T61" fmla="*/ 94 h 406"/>
                <a:gd name="T62" fmla="*/ 186 w 518"/>
                <a:gd name="T63" fmla="*/ 73 h 406"/>
                <a:gd name="T64" fmla="*/ 201 w 518"/>
                <a:gd name="T65" fmla="*/ 62 h 406"/>
                <a:gd name="T66" fmla="*/ 213 w 518"/>
                <a:gd name="T67" fmla="*/ 57 h 406"/>
                <a:gd name="T68" fmla="*/ 219 w 518"/>
                <a:gd name="T69" fmla="*/ 44 h 406"/>
                <a:gd name="T70" fmla="*/ 223 w 518"/>
                <a:gd name="T71" fmla="*/ 28 h 406"/>
                <a:gd name="T72" fmla="*/ 228 w 518"/>
                <a:gd name="T73" fmla="*/ 16 h 406"/>
                <a:gd name="T74" fmla="*/ 239 w 518"/>
                <a:gd name="T75" fmla="*/ 8 h 406"/>
                <a:gd name="T76" fmla="*/ 511 w 518"/>
                <a:gd name="T77" fmla="*/ 0 h 406"/>
                <a:gd name="T78" fmla="*/ 515 w 518"/>
                <a:gd name="T79" fmla="*/ 46 h 406"/>
                <a:gd name="T80" fmla="*/ 518 w 518"/>
                <a:gd name="T81" fmla="*/ 110 h 40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518" h="406">
                  <a:moveTo>
                    <a:pt x="518" y="110"/>
                  </a:moveTo>
                  <a:lnTo>
                    <a:pt x="326" y="110"/>
                  </a:lnTo>
                  <a:lnTo>
                    <a:pt x="312" y="104"/>
                  </a:lnTo>
                  <a:lnTo>
                    <a:pt x="326" y="259"/>
                  </a:lnTo>
                  <a:lnTo>
                    <a:pt x="323" y="261"/>
                  </a:lnTo>
                  <a:lnTo>
                    <a:pt x="315" y="264"/>
                  </a:lnTo>
                  <a:lnTo>
                    <a:pt x="304" y="267"/>
                  </a:lnTo>
                  <a:lnTo>
                    <a:pt x="291" y="271"/>
                  </a:lnTo>
                  <a:lnTo>
                    <a:pt x="263" y="277"/>
                  </a:lnTo>
                  <a:lnTo>
                    <a:pt x="246" y="283"/>
                  </a:lnTo>
                  <a:lnTo>
                    <a:pt x="250" y="292"/>
                  </a:lnTo>
                  <a:lnTo>
                    <a:pt x="253" y="302"/>
                  </a:lnTo>
                  <a:lnTo>
                    <a:pt x="258" y="314"/>
                  </a:lnTo>
                  <a:lnTo>
                    <a:pt x="265" y="326"/>
                  </a:lnTo>
                  <a:lnTo>
                    <a:pt x="267" y="335"/>
                  </a:lnTo>
                  <a:lnTo>
                    <a:pt x="269" y="353"/>
                  </a:lnTo>
                  <a:lnTo>
                    <a:pt x="271" y="373"/>
                  </a:lnTo>
                  <a:lnTo>
                    <a:pt x="272" y="382"/>
                  </a:lnTo>
                  <a:lnTo>
                    <a:pt x="67" y="382"/>
                  </a:lnTo>
                  <a:lnTo>
                    <a:pt x="52" y="394"/>
                  </a:lnTo>
                  <a:lnTo>
                    <a:pt x="39" y="406"/>
                  </a:lnTo>
                  <a:lnTo>
                    <a:pt x="22" y="406"/>
                  </a:lnTo>
                  <a:lnTo>
                    <a:pt x="10" y="404"/>
                  </a:lnTo>
                  <a:lnTo>
                    <a:pt x="5" y="403"/>
                  </a:lnTo>
                  <a:lnTo>
                    <a:pt x="2" y="401"/>
                  </a:lnTo>
                  <a:lnTo>
                    <a:pt x="1" y="398"/>
                  </a:lnTo>
                  <a:lnTo>
                    <a:pt x="0" y="394"/>
                  </a:lnTo>
                  <a:lnTo>
                    <a:pt x="1" y="385"/>
                  </a:lnTo>
                  <a:lnTo>
                    <a:pt x="2" y="378"/>
                  </a:lnTo>
                  <a:lnTo>
                    <a:pt x="4" y="371"/>
                  </a:lnTo>
                  <a:lnTo>
                    <a:pt x="6" y="365"/>
                  </a:lnTo>
                  <a:lnTo>
                    <a:pt x="11" y="354"/>
                  </a:lnTo>
                  <a:lnTo>
                    <a:pt x="13" y="344"/>
                  </a:lnTo>
                  <a:lnTo>
                    <a:pt x="20" y="341"/>
                  </a:lnTo>
                  <a:lnTo>
                    <a:pt x="26" y="337"/>
                  </a:lnTo>
                  <a:lnTo>
                    <a:pt x="30" y="334"/>
                  </a:lnTo>
                  <a:lnTo>
                    <a:pt x="35" y="330"/>
                  </a:lnTo>
                  <a:lnTo>
                    <a:pt x="38" y="326"/>
                  </a:lnTo>
                  <a:lnTo>
                    <a:pt x="41" y="321"/>
                  </a:lnTo>
                  <a:lnTo>
                    <a:pt x="44" y="317"/>
                  </a:lnTo>
                  <a:lnTo>
                    <a:pt x="46" y="313"/>
                  </a:lnTo>
                  <a:lnTo>
                    <a:pt x="49" y="292"/>
                  </a:lnTo>
                  <a:lnTo>
                    <a:pt x="52" y="271"/>
                  </a:lnTo>
                  <a:lnTo>
                    <a:pt x="56" y="265"/>
                  </a:lnTo>
                  <a:lnTo>
                    <a:pt x="59" y="261"/>
                  </a:lnTo>
                  <a:lnTo>
                    <a:pt x="62" y="257"/>
                  </a:lnTo>
                  <a:lnTo>
                    <a:pt x="66" y="253"/>
                  </a:lnTo>
                  <a:lnTo>
                    <a:pt x="74" y="246"/>
                  </a:lnTo>
                  <a:lnTo>
                    <a:pt x="83" y="242"/>
                  </a:lnTo>
                  <a:lnTo>
                    <a:pt x="92" y="238"/>
                  </a:lnTo>
                  <a:lnTo>
                    <a:pt x="100" y="235"/>
                  </a:lnTo>
                  <a:lnTo>
                    <a:pt x="107" y="231"/>
                  </a:lnTo>
                  <a:lnTo>
                    <a:pt x="113" y="227"/>
                  </a:lnTo>
                  <a:lnTo>
                    <a:pt x="122" y="218"/>
                  </a:lnTo>
                  <a:lnTo>
                    <a:pt x="129" y="207"/>
                  </a:lnTo>
                  <a:lnTo>
                    <a:pt x="136" y="195"/>
                  </a:lnTo>
                  <a:lnTo>
                    <a:pt x="141" y="182"/>
                  </a:lnTo>
                  <a:lnTo>
                    <a:pt x="150" y="156"/>
                  </a:lnTo>
                  <a:lnTo>
                    <a:pt x="158" y="129"/>
                  </a:lnTo>
                  <a:lnTo>
                    <a:pt x="162" y="117"/>
                  </a:lnTo>
                  <a:lnTo>
                    <a:pt x="168" y="105"/>
                  </a:lnTo>
                  <a:lnTo>
                    <a:pt x="172" y="94"/>
                  </a:lnTo>
                  <a:lnTo>
                    <a:pt x="179" y="83"/>
                  </a:lnTo>
                  <a:lnTo>
                    <a:pt x="186" y="73"/>
                  </a:lnTo>
                  <a:lnTo>
                    <a:pt x="195" y="66"/>
                  </a:lnTo>
                  <a:lnTo>
                    <a:pt x="201" y="62"/>
                  </a:lnTo>
                  <a:lnTo>
                    <a:pt x="206" y="59"/>
                  </a:lnTo>
                  <a:lnTo>
                    <a:pt x="213" y="57"/>
                  </a:lnTo>
                  <a:lnTo>
                    <a:pt x="219" y="55"/>
                  </a:lnTo>
                  <a:lnTo>
                    <a:pt x="219" y="44"/>
                  </a:lnTo>
                  <a:lnTo>
                    <a:pt x="220" y="36"/>
                  </a:lnTo>
                  <a:lnTo>
                    <a:pt x="223" y="28"/>
                  </a:lnTo>
                  <a:lnTo>
                    <a:pt x="225" y="21"/>
                  </a:lnTo>
                  <a:lnTo>
                    <a:pt x="228" y="16"/>
                  </a:lnTo>
                  <a:lnTo>
                    <a:pt x="233" y="11"/>
                  </a:lnTo>
                  <a:lnTo>
                    <a:pt x="239" y="8"/>
                  </a:lnTo>
                  <a:lnTo>
                    <a:pt x="246" y="6"/>
                  </a:lnTo>
                  <a:lnTo>
                    <a:pt x="511" y="0"/>
                  </a:lnTo>
                  <a:lnTo>
                    <a:pt x="513" y="13"/>
                  </a:lnTo>
                  <a:lnTo>
                    <a:pt x="515" y="46"/>
                  </a:lnTo>
                  <a:lnTo>
                    <a:pt x="517" y="83"/>
                  </a:lnTo>
                  <a:lnTo>
                    <a:pt x="518" y="11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241">
              <a:extLst>
                <a:ext uri="{FF2B5EF4-FFF2-40B4-BE49-F238E27FC236}">
                  <a16:creationId xmlns="" xmlns:a16="http://schemas.microsoft.com/office/drawing/2014/main" id="{940051CA-29C6-7E42-BFE3-BD9EB1EB4433}"/>
                </a:ext>
              </a:extLst>
            </p:cNvPr>
            <p:cNvSpPr>
              <a:spLocks/>
            </p:cNvSpPr>
            <p:nvPr>
              <p:custDataLst>
                <p:tags r:id="rId168"/>
              </p:custDataLst>
            </p:nvPr>
          </p:nvSpPr>
          <p:spPr bwMode="auto">
            <a:xfrm>
              <a:off x="3548063" y="1598613"/>
              <a:ext cx="190500" cy="93662"/>
            </a:xfrm>
            <a:custGeom>
              <a:avLst/>
              <a:gdLst>
                <a:gd name="T0" fmla="*/ 34 w 446"/>
                <a:gd name="T1" fmla="*/ 61 h 178"/>
                <a:gd name="T2" fmla="*/ 41 w 446"/>
                <a:gd name="T3" fmla="*/ 42 h 178"/>
                <a:gd name="T4" fmla="*/ 68 w 446"/>
                <a:gd name="T5" fmla="*/ 37 h 178"/>
                <a:gd name="T6" fmla="*/ 80 w 446"/>
                <a:gd name="T7" fmla="*/ 18 h 178"/>
                <a:gd name="T8" fmla="*/ 72 w 446"/>
                <a:gd name="T9" fmla="*/ 14 h 178"/>
                <a:gd name="T10" fmla="*/ 60 w 446"/>
                <a:gd name="T11" fmla="*/ 0 h 178"/>
                <a:gd name="T12" fmla="*/ 85 w 446"/>
                <a:gd name="T13" fmla="*/ 10 h 178"/>
                <a:gd name="T14" fmla="*/ 108 w 446"/>
                <a:gd name="T15" fmla="*/ 39 h 178"/>
                <a:gd name="T16" fmla="*/ 125 w 446"/>
                <a:gd name="T17" fmla="*/ 62 h 178"/>
                <a:gd name="T18" fmla="*/ 139 w 446"/>
                <a:gd name="T19" fmla="*/ 67 h 178"/>
                <a:gd name="T20" fmla="*/ 157 w 446"/>
                <a:gd name="T21" fmla="*/ 63 h 178"/>
                <a:gd name="T22" fmla="*/ 181 w 446"/>
                <a:gd name="T23" fmla="*/ 45 h 178"/>
                <a:gd name="T24" fmla="*/ 205 w 446"/>
                <a:gd name="T25" fmla="*/ 23 h 178"/>
                <a:gd name="T26" fmla="*/ 220 w 446"/>
                <a:gd name="T27" fmla="*/ 31 h 178"/>
                <a:gd name="T28" fmla="*/ 359 w 446"/>
                <a:gd name="T29" fmla="*/ 11 h 178"/>
                <a:gd name="T30" fmla="*/ 376 w 446"/>
                <a:gd name="T31" fmla="*/ 23 h 178"/>
                <a:gd name="T32" fmla="*/ 396 w 446"/>
                <a:gd name="T33" fmla="*/ 22 h 178"/>
                <a:gd name="T34" fmla="*/ 413 w 446"/>
                <a:gd name="T35" fmla="*/ 37 h 178"/>
                <a:gd name="T36" fmla="*/ 415 w 446"/>
                <a:gd name="T37" fmla="*/ 43 h 178"/>
                <a:gd name="T38" fmla="*/ 429 w 446"/>
                <a:gd name="T39" fmla="*/ 54 h 178"/>
                <a:gd name="T40" fmla="*/ 443 w 446"/>
                <a:gd name="T41" fmla="*/ 68 h 178"/>
                <a:gd name="T42" fmla="*/ 446 w 446"/>
                <a:gd name="T43" fmla="*/ 80 h 178"/>
                <a:gd name="T44" fmla="*/ 438 w 446"/>
                <a:gd name="T45" fmla="*/ 96 h 178"/>
                <a:gd name="T46" fmla="*/ 413 w 446"/>
                <a:gd name="T47" fmla="*/ 111 h 178"/>
                <a:gd name="T48" fmla="*/ 397 w 446"/>
                <a:gd name="T49" fmla="*/ 120 h 178"/>
                <a:gd name="T50" fmla="*/ 366 w 446"/>
                <a:gd name="T51" fmla="*/ 123 h 178"/>
                <a:gd name="T52" fmla="*/ 300 w 446"/>
                <a:gd name="T53" fmla="*/ 146 h 178"/>
                <a:gd name="T54" fmla="*/ 234 w 446"/>
                <a:gd name="T55" fmla="*/ 171 h 178"/>
                <a:gd name="T56" fmla="*/ 199 w 446"/>
                <a:gd name="T57" fmla="*/ 178 h 178"/>
                <a:gd name="T58" fmla="*/ 177 w 446"/>
                <a:gd name="T59" fmla="*/ 174 h 178"/>
                <a:gd name="T60" fmla="*/ 172 w 446"/>
                <a:gd name="T61" fmla="*/ 164 h 178"/>
                <a:gd name="T62" fmla="*/ 170 w 446"/>
                <a:gd name="T63" fmla="*/ 161 h 178"/>
                <a:gd name="T64" fmla="*/ 156 w 446"/>
                <a:gd name="T65" fmla="*/ 161 h 178"/>
                <a:gd name="T66" fmla="*/ 139 w 446"/>
                <a:gd name="T67" fmla="*/ 160 h 178"/>
                <a:gd name="T68" fmla="*/ 100 w 446"/>
                <a:gd name="T69" fmla="*/ 147 h 178"/>
                <a:gd name="T70" fmla="*/ 85 w 446"/>
                <a:gd name="T71" fmla="*/ 137 h 178"/>
                <a:gd name="T72" fmla="*/ 81 w 446"/>
                <a:gd name="T73" fmla="*/ 125 h 178"/>
                <a:gd name="T74" fmla="*/ 87 w 446"/>
                <a:gd name="T75" fmla="*/ 111 h 178"/>
                <a:gd name="T76" fmla="*/ 27 w 446"/>
                <a:gd name="T77" fmla="*/ 103 h 178"/>
                <a:gd name="T78" fmla="*/ 9 w 446"/>
                <a:gd name="T79" fmla="*/ 105 h 178"/>
                <a:gd name="T80" fmla="*/ 0 w 446"/>
                <a:gd name="T81" fmla="*/ 80 h 178"/>
                <a:gd name="T82" fmla="*/ 60 w 446"/>
                <a:gd name="T83" fmla="*/ 86 h 178"/>
                <a:gd name="T84" fmla="*/ 87 w 446"/>
                <a:gd name="T85" fmla="*/ 80 h 178"/>
                <a:gd name="T86" fmla="*/ 23 w 446"/>
                <a:gd name="T87" fmla="*/ 68 h 178"/>
                <a:gd name="T88" fmla="*/ 16 w 446"/>
                <a:gd name="T89" fmla="*/ 55 h 1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46" h="178">
                  <a:moveTo>
                    <a:pt x="27" y="43"/>
                  </a:moveTo>
                  <a:lnTo>
                    <a:pt x="31" y="52"/>
                  </a:lnTo>
                  <a:lnTo>
                    <a:pt x="34" y="61"/>
                  </a:lnTo>
                  <a:lnTo>
                    <a:pt x="37" y="53"/>
                  </a:lnTo>
                  <a:lnTo>
                    <a:pt x="40" y="47"/>
                  </a:lnTo>
                  <a:lnTo>
                    <a:pt x="41" y="42"/>
                  </a:lnTo>
                  <a:lnTo>
                    <a:pt x="41" y="37"/>
                  </a:lnTo>
                  <a:lnTo>
                    <a:pt x="55" y="37"/>
                  </a:lnTo>
                  <a:lnTo>
                    <a:pt x="68" y="37"/>
                  </a:lnTo>
                  <a:lnTo>
                    <a:pt x="77" y="37"/>
                  </a:lnTo>
                  <a:lnTo>
                    <a:pt x="80" y="37"/>
                  </a:lnTo>
                  <a:lnTo>
                    <a:pt x="80" y="18"/>
                  </a:lnTo>
                  <a:lnTo>
                    <a:pt x="78" y="17"/>
                  </a:lnTo>
                  <a:lnTo>
                    <a:pt x="75" y="16"/>
                  </a:lnTo>
                  <a:lnTo>
                    <a:pt x="72" y="14"/>
                  </a:lnTo>
                  <a:lnTo>
                    <a:pt x="70" y="11"/>
                  </a:lnTo>
                  <a:lnTo>
                    <a:pt x="65" y="5"/>
                  </a:lnTo>
                  <a:lnTo>
                    <a:pt x="60" y="0"/>
                  </a:lnTo>
                  <a:lnTo>
                    <a:pt x="69" y="3"/>
                  </a:lnTo>
                  <a:lnTo>
                    <a:pt x="78" y="6"/>
                  </a:lnTo>
                  <a:lnTo>
                    <a:pt x="85" y="10"/>
                  </a:lnTo>
                  <a:lnTo>
                    <a:pt x="90" y="15"/>
                  </a:lnTo>
                  <a:lnTo>
                    <a:pt x="100" y="27"/>
                  </a:lnTo>
                  <a:lnTo>
                    <a:pt x="108" y="39"/>
                  </a:lnTo>
                  <a:lnTo>
                    <a:pt x="114" y="49"/>
                  </a:lnTo>
                  <a:lnTo>
                    <a:pt x="121" y="59"/>
                  </a:lnTo>
                  <a:lnTo>
                    <a:pt x="125" y="62"/>
                  </a:lnTo>
                  <a:lnTo>
                    <a:pt x="130" y="65"/>
                  </a:lnTo>
                  <a:lnTo>
                    <a:pt x="134" y="67"/>
                  </a:lnTo>
                  <a:lnTo>
                    <a:pt x="139" y="67"/>
                  </a:lnTo>
                  <a:lnTo>
                    <a:pt x="146" y="67"/>
                  </a:lnTo>
                  <a:lnTo>
                    <a:pt x="152" y="66"/>
                  </a:lnTo>
                  <a:lnTo>
                    <a:pt x="157" y="63"/>
                  </a:lnTo>
                  <a:lnTo>
                    <a:pt x="163" y="61"/>
                  </a:lnTo>
                  <a:lnTo>
                    <a:pt x="172" y="54"/>
                  </a:lnTo>
                  <a:lnTo>
                    <a:pt x="181" y="45"/>
                  </a:lnTo>
                  <a:lnTo>
                    <a:pt x="190" y="37"/>
                  </a:lnTo>
                  <a:lnTo>
                    <a:pt x="198" y="29"/>
                  </a:lnTo>
                  <a:lnTo>
                    <a:pt x="205" y="23"/>
                  </a:lnTo>
                  <a:lnTo>
                    <a:pt x="213" y="18"/>
                  </a:lnTo>
                  <a:lnTo>
                    <a:pt x="216" y="25"/>
                  </a:lnTo>
                  <a:lnTo>
                    <a:pt x="220" y="31"/>
                  </a:lnTo>
                  <a:lnTo>
                    <a:pt x="293" y="31"/>
                  </a:lnTo>
                  <a:lnTo>
                    <a:pt x="352" y="6"/>
                  </a:lnTo>
                  <a:lnTo>
                    <a:pt x="359" y="11"/>
                  </a:lnTo>
                  <a:lnTo>
                    <a:pt x="367" y="17"/>
                  </a:lnTo>
                  <a:lnTo>
                    <a:pt x="371" y="21"/>
                  </a:lnTo>
                  <a:lnTo>
                    <a:pt x="376" y="23"/>
                  </a:lnTo>
                  <a:lnTo>
                    <a:pt x="381" y="24"/>
                  </a:lnTo>
                  <a:lnTo>
                    <a:pt x="385" y="25"/>
                  </a:lnTo>
                  <a:lnTo>
                    <a:pt x="396" y="22"/>
                  </a:lnTo>
                  <a:lnTo>
                    <a:pt x="413" y="18"/>
                  </a:lnTo>
                  <a:lnTo>
                    <a:pt x="413" y="28"/>
                  </a:lnTo>
                  <a:lnTo>
                    <a:pt x="413" y="37"/>
                  </a:lnTo>
                  <a:lnTo>
                    <a:pt x="413" y="39"/>
                  </a:lnTo>
                  <a:lnTo>
                    <a:pt x="414" y="41"/>
                  </a:lnTo>
                  <a:lnTo>
                    <a:pt x="415" y="43"/>
                  </a:lnTo>
                  <a:lnTo>
                    <a:pt x="417" y="45"/>
                  </a:lnTo>
                  <a:lnTo>
                    <a:pt x="423" y="49"/>
                  </a:lnTo>
                  <a:lnTo>
                    <a:pt x="429" y="54"/>
                  </a:lnTo>
                  <a:lnTo>
                    <a:pt x="435" y="59"/>
                  </a:lnTo>
                  <a:lnTo>
                    <a:pt x="440" y="64"/>
                  </a:lnTo>
                  <a:lnTo>
                    <a:pt x="443" y="68"/>
                  </a:lnTo>
                  <a:lnTo>
                    <a:pt x="444" y="71"/>
                  </a:lnTo>
                  <a:lnTo>
                    <a:pt x="445" y="76"/>
                  </a:lnTo>
                  <a:lnTo>
                    <a:pt x="446" y="80"/>
                  </a:lnTo>
                  <a:lnTo>
                    <a:pt x="445" y="87"/>
                  </a:lnTo>
                  <a:lnTo>
                    <a:pt x="443" y="92"/>
                  </a:lnTo>
                  <a:lnTo>
                    <a:pt x="438" y="96"/>
                  </a:lnTo>
                  <a:lnTo>
                    <a:pt x="434" y="100"/>
                  </a:lnTo>
                  <a:lnTo>
                    <a:pt x="423" y="106"/>
                  </a:lnTo>
                  <a:lnTo>
                    <a:pt x="413" y="111"/>
                  </a:lnTo>
                  <a:lnTo>
                    <a:pt x="407" y="115"/>
                  </a:lnTo>
                  <a:lnTo>
                    <a:pt x="402" y="118"/>
                  </a:lnTo>
                  <a:lnTo>
                    <a:pt x="397" y="120"/>
                  </a:lnTo>
                  <a:lnTo>
                    <a:pt x="392" y="121"/>
                  </a:lnTo>
                  <a:lnTo>
                    <a:pt x="380" y="123"/>
                  </a:lnTo>
                  <a:lnTo>
                    <a:pt x="366" y="123"/>
                  </a:lnTo>
                  <a:lnTo>
                    <a:pt x="344" y="129"/>
                  </a:lnTo>
                  <a:lnTo>
                    <a:pt x="322" y="137"/>
                  </a:lnTo>
                  <a:lnTo>
                    <a:pt x="300" y="146"/>
                  </a:lnTo>
                  <a:lnTo>
                    <a:pt x="279" y="156"/>
                  </a:lnTo>
                  <a:lnTo>
                    <a:pt x="257" y="164"/>
                  </a:lnTo>
                  <a:lnTo>
                    <a:pt x="234" y="171"/>
                  </a:lnTo>
                  <a:lnTo>
                    <a:pt x="223" y="174"/>
                  </a:lnTo>
                  <a:lnTo>
                    <a:pt x="211" y="176"/>
                  </a:lnTo>
                  <a:lnTo>
                    <a:pt x="199" y="178"/>
                  </a:lnTo>
                  <a:lnTo>
                    <a:pt x="187" y="178"/>
                  </a:lnTo>
                  <a:lnTo>
                    <a:pt x="181" y="177"/>
                  </a:lnTo>
                  <a:lnTo>
                    <a:pt x="177" y="174"/>
                  </a:lnTo>
                  <a:lnTo>
                    <a:pt x="175" y="171"/>
                  </a:lnTo>
                  <a:lnTo>
                    <a:pt x="173" y="166"/>
                  </a:lnTo>
                  <a:lnTo>
                    <a:pt x="172" y="164"/>
                  </a:lnTo>
                  <a:lnTo>
                    <a:pt x="172" y="163"/>
                  </a:lnTo>
                  <a:lnTo>
                    <a:pt x="171" y="162"/>
                  </a:lnTo>
                  <a:lnTo>
                    <a:pt x="170" y="161"/>
                  </a:lnTo>
                  <a:lnTo>
                    <a:pt x="166" y="161"/>
                  </a:lnTo>
                  <a:lnTo>
                    <a:pt x="161" y="161"/>
                  </a:lnTo>
                  <a:lnTo>
                    <a:pt x="156" y="161"/>
                  </a:lnTo>
                  <a:lnTo>
                    <a:pt x="150" y="162"/>
                  </a:lnTo>
                  <a:lnTo>
                    <a:pt x="145" y="162"/>
                  </a:lnTo>
                  <a:lnTo>
                    <a:pt x="139" y="160"/>
                  </a:lnTo>
                  <a:lnTo>
                    <a:pt x="125" y="156"/>
                  </a:lnTo>
                  <a:lnTo>
                    <a:pt x="112" y="152"/>
                  </a:lnTo>
                  <a:lnTo>
                    <a:pt x="100" y="147"/>
                  </a:lnTo>
                  <a:lnTo>
                    <a:pt x="91" y="143"/>
                  </a:lnTo>
                  <a:lnTo>
                    <a:pt x="87" y="140"/>
                  </a:lnTo>
                  <a:lnTo>
                    <a:pt x="85" y="137"/>
                  </a:lnTo>
                  <a:lnTo>
                    <a:pt x="82" y="134"/>
                  </a:lnTo>
                  <a:lnTo>
                    <a:pt x="81" y="129"/>
                  </a:lnTo>
                  <a:lnTo>
                    <a:pt x="81" y="125"/>
                  </a:lnTo>
                  <a:lnTo>
                    <a:pt x="81" y="121"/>
                  </a:lnTo>
                  <a:lnTo>
                    <a:pt x="83" y="116"/>
                  </a:lnTo>
                  <a:lnTo>
                    <a:pt x="87" y="111"/>
                  </a:lnTo>
                  <a:lnTo>
                    <a:pt x="63" y="108"/>
                  </a:lnTo>
                  <a:lnTo>
                    <a:pt x="38" y="104"/>
                  </a:lnTo>
                  <a:lnTo>
                    <a:pt x="27" y="103"/>
                  </a:lnTo>
                  <a:lnTo>
                    <a:pt x="18" y="103"/>
                  </a:lnTo>
                  <a:lnTo>
                    <a:pt x="13" y="104"/>
                  </a:lnTo>
                  <a:lnTo>
                    <a:pt x="9" y="105"/>
                  </a:lnTo>
                  <a:lnTo>
                    <a:pt x="4" y="108"/>
                  </a:lnTo>
                  <a:lnTo>
                    <a:pt x="0" y="111"/>
                  </a:lnTo>
                  <a:lnTo>
                    <a:pt x="0" y="80"/>
                  </a:lnTo>
                  <a:lnTo>
                    <a:pt x="30" y="82"/>
                  </a:lnTo>
                  <a:lnTo>
                    <a:pt x="51" y="85"/>
                  </a:lnTo>
                  <a:lnTo>
                    <a:pt x="60" y="86"/>
                  </a:lnTo>
                  <a:lnTo>
                    <a:pt x="68" y="86"/>
                  </a:lnTo>
                  <a:lnTo>
                    <a:pt x="77" y="84"/>
                  </a:lnTo>
                  <a:lnTo>
                    <a:pt x="87" y="80"/>
                  </a:lnTo>
                  <a:lnTo>
                    <a:pt x="64" y="76"/>
                  </a:lnTo>
                  <a:lnTo>
                    <a:pt x="44" y="71"/>
                  </a:lnTo>
                  <a:lnTo>
                    <a:pt x="23" y="68"/>
                  </a:lnTo>
                  <a:lnTo>
                    <a:pt x="0" y="67"/>
                  </a:lnTo>
                  <a:lnTo>
                    <a:pt x="9" y="62"/>
                  </a:lnTo>
                  <a:lnTo>
                    <a:pt x="16" y="55"/>
                  </a:lnTo>
                  <a:lnTo>
                    <a:pt x="22" y="49"/>
                  </a:lnTo>
                  <a:lnTo>
                    <a:pt x="27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242">
              <a:extLst>
                <a:ext uri="{FF2B5EF4-FFF2-40B4-BE49-F238E27FC236}">
                  <a16:creationId xmlns="" xmlns:a16="http://schemas.microsoft.com/office/drawing/2014/main" id="{2F22256C-191A-AD42-9218-B4B1F3C85008}"/>
                </a:ext>
              </a:extLst>
            </p:cNvPr>
            <p:cNvSpPr>
              <a:spLocks/>
            </p:cNvSpPr>
            <p:nvPr>
              <p:custDataLst>
                <p:tags r:id="rId169"/>
              </p:custDataLst>
            </p:nvPr>
          </p:nvSpPr>
          <p:spPr bwMode="auto">
            <a:xfrm>
              <a:off x="4340225" y="1862138"/>
              <a:ext cx="14288" cy="57150"/>
            </a:xfrm>
            <a:custGeom>
              <a:avLst/>
              <a:gdLst>
                <a:gd name="T0" fmla="*/ 0 w 28"/>
                <a:gd name="T1" fmla="*/ 73 h 73"/>
                <a:gd name="T2" fmla="*/ 2 w 28"/>
                <a:gd name="T3" fmla="*/ 47 h 73"/>
                <a:gd name="T4" fmla="*/ 6 w 28"/>
                <a:gd name="T5" fmla="*/ 28 h 73"/>
                <a:gd name="T6" fmla="*/ 7 w 28"/>
                <a:gd name="T7" fmla="*/ 20 h 73"/>
                <a:gd name="T8" fmla="*/ 6 w 28"/>
                <a:gd name="T9" fmla="*/ 13 h 73"/>
                <a:gd name="T10" fmla="*/ 4 w 28"/>
                <a:gd name="T11" fmla="*/ 7 h 73"/>
                <a:gd name="T12" fmla="*/ 0 w 28"/>
                <a:gd name="T13" fmla="*/ 0 h 73"/>
                <a:gd name="T14" fmla="*/ 28 w 28"/>
                <a:gd name="T15" fmla="*/ 0 h 73"/>
                <a:gd name="T16" fmla="*/ 22 w 28"/>
                <a:gd name="T17" fmla="*/ 16 h 73"/>
                <a:gd name="T18" fmla="*/ 17 w 28"/>
                <a:gd name="T19" fmla="*/ 30 h 73"/>
                <a:gd name="T20" fmla="*/ 12 w 28"/>
                <a:gd name="T21" fmla="*/ 43 h 73"/>
                <a:gd name="T22" fmla="*/ 7 w 28"/>
                <a:gd name="T23" fmla="*/ 55 h 73"/>
                <a:gd name="T24" fmla="*/ 0 w 28"/>
                <a:gd name="T25" fmla="*/ 73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" h="73">
                  <a:moveTo>
                    <a:pt x="0" y="73"/>
                  </a:moveTo>
                  <a:lnTo>
                    <a:pt x="2" y="47"/>
                  </a:lnTo>
                  <a:lnTo>
                    <a:pt x="6" y="28"/>
                  </a:lnTo>
                  <a:lnTo>
                    <a:pt x="7" y="20"/>
                  </a:lnTo>
                  <a:lnTo>
                    <a:pt x="6" y="13"/>
                  </a:lnTo>
                  <a:lnTo>
                    <a:pt x="4" y="7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2" y="16"/>
                  </a:lnTo>
                  <a:lnTo>
                    <a:pt x="17" y="30"/>
                  </a:lnTo>
                  <a:lnTo>
                    <a:pt x="12" y="43"/>
                  </a:lnTo>
                  <a:lnTo>
                    <a:pt x="7" y="55"/>
                  </a:lnTo>
                  <a:lnTo>
                    <a:pt x="0" y="7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243">
              <a:extLst>
                <a:ext uri="{FF2B5EF4-FFF2-40B4-BE49-F238E27FC236}">
                  <a16:creationId xmlns="" xmlns:a16="http://schemas.microsoft.com/office/drawing/2014/main" id="{B72162B9-A5BE-D246-9494-D5CD5F79509A}"/>
                </a:ext>
              </a:extLst>
            </p:cNvPr>
            <p:cNvSpPr>
              <a:spLocks/>
            </p:cNvSpPr>
            <p:nvPr>
              <p:custDataLst>
                <p:tags r:id="rId170"/>
              </p:custDataLst>
            </p:nvPr>
          </p:nvSpPr>
          <p:spPr bwMode="auto">
            <a:xfrm>
              <a:off x="4227513" y="1525588"/>
              <a:ext cx="234950" cy="395287"/>
            </a:xfrm>
            <a:custGeom>
              <a:avLst/>
              <a:gdLst>
                <a:gd name="T0" fmla="*/ 419 w 531"/>
                <a:gd name="T1" fmla="*/ 203 h 757"/>
                <a:gd name="T2" fmla="*/ 406 w 531"/>
                <a:gd name="T3" fmla="*/ 221 h 757"/>
                <a:gd name="T4" fmla="*/ 404 w 531"/>
                <a:gd name="T5" fmla="*/ 237 h 757"/>
                <a:gd name="T6" fmla="*/ 382 w 531"/>
                <a:gd name="T7" fmla="*/ 275 h 757"/>
                <a:gd name="T8" fmla="*/ 325 w 531"/>
                <a:gd name="T9" fmla="*/ 306 h 757"/>
                <a:gd name="T10" fmla="*/ 252 w 531"/>
                <a:gd name="T11" fmla="*/ 354 h 757"/>
                <a:gd name="T12" fmla="*/ 237 w 531"/>
                <a:gd name="T13" fmla="*/ 369 h 757"/>
                <a:gd name="T14" fmla="*/ 245 w 531"/>
                <a:gd name="T15" fmla="*/ 381 h 757"/>
                <a:gd name="T16" fmla="*/ 240 w 531"/>
                <a:gd name="T17" fmla="*/ 424 h 757"/>
                <a:gd name="T18" fmla="*/ 239 w 531"/>
                <a:gd name="T19" fmla="*/ 449 h 757"/>
                <a:gd name="T20" fmla="*/ 262 w 531"/>
                <a:gd name="T21" fmla="*/ 468 h 757"/>
                <a:gd name="T22" fmla="*/ 320 w 531"/>
                <a:gd name="T23" fmla="*/ 485 h 757"/>
                <a:gd name="T24" fmla="*/ 332 w 531"/>
                <a:gd name="T25" fmla="*/ 505 h 757"/>
                <a:gd name="T26" fmla="*/ 310 w 531"/>
                <a:gd name="T27" fmla="*/ 531 h 757"/>
                <a:gd name="T28" fmla="*/ 272 w 531"/>
                <a:gd name="T29" fmla="*/ 547 h 757"/>
                <a:gd name="T30" fmla="*/ 265 w 531"/>
                <a:gd name="T31" fmla="*/ 560 h 757"/>
                <a:gd name="T32" fmla="*/ 252 w 531"/>
                <a:gd name="T33" fmla="*/ 631 h 757"/>
                <a:gd name="T34" fmla="*/ 239 w 531"/>
                <a:gd name="T35" fmla="*/ 721 h 757"/>
                <a:gd name="T36" fmla="*/ 173 w 531"/>
                <a:gd name="T37" fmla="*/ 727 h 757"/>
                <a:gd name="T38" fmla="*/ 152 w 531"/>
                <a:gd name="T39" fmla="*/ 738 h 757"/>
                <a:gd name="T40" fmla="*/ 153 w 531"/>
                <a:gd name="T41" fmla="*/ 757 h 757"/>
                <a:gd name="T42" fmla="*/ 106 w 531"/>
                <a:gd name="T43" fmla="*/ 757 h 757"/>
                <a:gd name="T44" fmla="*/ 95 w 531"/>
                <a:gd name="T45" fmla="*/ 752 h 757"/>
                <a:gd name="T46" fmla="*/ 71 w 531"/>
                <a:gd name="T47" fmla="*/ 718 h 757"/>
                <a:gd name="T48" fmla="*/ 41 w 531"/>
                <a:gd name="T49" fmla="*/ 640 h 757"/>
                <a:gd name="T50" fmla="*/ 34 w 531"/>
                <a:gd name="T51" fmla="*/ 597 h 757"/>
                <a:gd name="T52" fmla="*/ 14 w 531"/>
                <a:gd name="T53" fmla="*/ 586 h 757"/>
                <a:gd name="T54" fmla="*/ 19 w 531"/>
                <a:gd name="T55" fmla="*/ 561 h 757"/>
                <a:gd name="T56" fmla="*/ 36 w 531"/>
                <a:gd name="T57" fmla="*/ 538 h 757"/>
                <a:gd name="T58" fmla="*/ 53 w 531"/>
                <a:gd name="T59" fmla="*/ 504 h 757"/>
                <a:gd name="T60" fmla="*/ 61 w 531"/>
                <a:gd name="T61" fmla="*/ 471 h 757"/>
                <a:gd name="T62" fmla="*/ 64 w 531"/>
                <a:gd name="T63" fmla="*/ 441 h 757"/>
                <a:gd name="T64" fmla="*/ 58 w 531"/>
                <a:gd name="T65" fmla="*/ 408 h 757"/>
                <a:gd name="T66" fmla="*/ 43 w 531"/>
                <a:gd name="T67" fmla="*/ 377 h 757"/>
                <a:gd name="T68" fmla="*/ 74 w 531"/>
                <a:gd name="T69" fmla="*/ 276 h 757"/>
                <a:gd name="T70" fmla="*/ 103 w 531"/>
                <a:gd name="T71" fmla="*/ 275 h 757"/>
                <a:gd name="T72" fmla="*/ 113 w 531"/>
                <a:gd name="T73" fmla="*/ 234 h 757"/>
                <a:gd name="T74" fmla="*/ 137 w 531"/>
                <a:gd name="T75" fmla="*/ 192 h 757"/>
                <a:gd name="T76" fmla="*/ 180 w 531"/>
                <a:gd name="T77" fmla="*/ 145 h 757"/>
                <a:gd name="T78" fmla="*/ 198 w 531"/>
                <a:gd name="T79" fmla="*/ 111 h 757"/>
                <a:gd name="T80" fmla="*/ 228 w 531"/>
                <a:gd name="T81" fmla="*/ 60 h 757"/>
                <a:gd name="T82" fmla="*/ 249 w 531"/>
                <a:gd name="T83" fmla="*/ 43 h 757"/>
                <a:gd name="T84" fmla="*/ 309 w 531"/>
                <a:gd name="T85" fmla="*/ 29 h 757"/>
                <a:gd name="T86" fmla="*/ 368 w 531"/>
                <a:gd name="T87" fmla="*/ 13 h 757"/>
                <a:gd name="T88" fmla="*/ 401 w 531"/>
                <a:gd name="T89" fmla="*/ 5 h 757"/>
                <a:gd name="T90" fmla="*/ 431 w 531"/>
                <a:gd name="T91" fmla="*/ 32 h 757"/>
                <a:gd name="T92" fmla="*/ 457 w 531"/>
                <a:gd name="T93" fmla="*/ 42 h 757"/>
                <a:gd name="T94" fmla="*/ 513 w 531"/>
                <a:gd name="T95" fmla="*/ 111 h 757"/>
                <a:gd name="T96" fmla="*/ 528 w 531"/>
                <a:gd name="T97" fmla="*/ 150 h 75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31" h="757">
                  <a:moveTo>
                    <a:pt x="531" y="190"/>
                  </a:moveTo>
                  <a:lnTo>
                    <a:pt x="432" y="190"/>
                  </a:lnTo>
                  <a:lnTo>
                    <a:pt x="428" y="194"/>
                  </a:lnTo>
                  <a:lnTo>
                    <a:pt x="419" y="203"/>
                  </a:lnTo>
                  <a:lnTo>
                    <a:pt x="413" y="208"/>
                  </a:lnTo>
                  <a:lnTo>
                    <a:pt x="409" y="213"/>
                  </a:lnTo>
                  <a:lnTo>
                    <a:pt x="407" y="218"/>
                  </a:lnTo>
                  <a:lnTo>
                    <a:pt x="406" y="221"/>
                  </a:lnTo>
                  <a:lnTo>
                    <a:pt x="404" y="226"/>
                  </a:lnTo>
                  <a:lnTo>
                    <a:pt x="403" y="230"/>
                  </a:lnTo>
                  <a:lnTo>
                    <a:pt x="403" y="233"/>
                  </a:lnTo>
                  <a:lnTo>
                    <a:pt x="404" y="237"/>
                  </a:lnTo>
                  <a:lnTo>
                    <a:pt x="407" y="244"/>
                  </a:lnTo>
                  <a:lnTo>
                    <a:pt x="412" y="252"/>
                  </a:lnTo>
                  <a:lnTo>
                    <a:pt x="397" y="264"/>
                  </a:lnTo>
                  <a:lnTo>
                    <a:pt x="382" y="275"/>
                  </a:lnTo>
                  <a:lnTo>
                    <a:pt x="367" y="284"/>
                  </a:lnTo>
                  <a:lnTo>
                    <a:pt x="353" y="291"/>
                  </a:lnTo>
                  <a:lnTo>
                    <a:pt x="339" y="299"/>
                  </a:lnTo>
                  <a:lnTo>
                    <a:pt x="325" y="306"/>
                  </a:lnTo>
                  <a:lnTo>
                    <a:pt x="311" y="315"/>
                  </a:lnTo>
                  <a:lnTo>
                    <a:pt x="299" y="325"/>
                  </a:lnTo>
                  <a:lnTo>
                    <a:pt x="277" y="338"/>
                  </a:lnTo>
                  <a:lnTo>
                    <a:pt x="252" y="354"/>
                  </a:lnTo>
                  <a:lnTo>
                    <a:pt x="248" y="358"/>
                  </a:lnTo>
                  <a:lnTo>
                    <a:pt x="242" y="361"/>
                  </a:lnTo>
                  <a:lnTo>
                    <a:pt x="239" y="365"/>
                  </a:lnTo>
                  <a:lnTo>
                    <a:pt x="237" y="369"/>
                  </a:lnTo>
                  <a:lnTo>
                    <a:pt x="237" y="372"/>
                  </a:lnTo>
                  <a:lnTo>
                    <a:pt x="238" y="375"/>
                  </a:lnTo>
                  <a:lnTo>
                    <a:pt x="241" y="378"/>
                  </a:lnTo>
                  <a:lnTo>
                    <a:pt x="245" y="381"/>
                  </a:lnTo>
                  <a:lnTo>
                    <a:pt x="245" y="391"/>
                  </a:lnTo>
                  <a:lnTo>
                    <a:pt x="245" y="400"/>
                  </a:lnTo>
                  <a:lnTo>
                    <a:pt x="243" y="413"/>
                  </a:lnTo>
                  <a:lnTo>
                    <a:pt x="240" y="424"/>
                  </a:lnTo>
                  <a:lnTo>
                    <a:pt x="238" y="430"/>
                  </a:lnTo>
                  <a:lnTo>
                    <a:pt x="238" y="436"/>
                  </a:lnTo>
                  <a:lnTo>
                    <a:pt x="238" y="443"/>
                  </a:lnTo>
                  <a:lnTo>
                    <a:pt x="239" y="449"/>
                  </a:lnTo>
                  <a:lnTo>
                    <a:pt x="243" y="456"/>
                  </a:lnTo>
                  <a:lnTo>
                    <a:pt x="249" y="461"/>
                  </a:lnTo>
                  <a:lnTo>
                    <a:pt x="255" y="465"/>
                  </a:lnTo>
                  <a:lnTo>
                    <a:pt x="262" y="468"/>
                  </a:lnTo>
                  <a:lnTo>
                    <a:pt x="277" y="473"/>
                  </a:lnTo>
                  <a:lnTo>
                    <a:pt x="293" y="477"/>
                  </a:lnTo>
                  <a:lnTo>
                    <a:pt x="308" y="480"/>
                  </a:lnTo>
                  <a:lnTo>
                    <a:pt x="320" y="485"/>
                  </a:lnTo>
                  <a:lnTo>
                    <a:pt x="326" y="488"/>
                  </a:lnTo>
                  <a:lnTo>
                    <a:pt x="329" y="492"/>
                  </a:lnTo>
                  <a:lnTo>
                    <a:pt x="331" y="499"/>
                  </a:lnTo>
                  <a:lnTo>
                    <a:pt x="332" y="505"/>
                  </a:lnTo>
                  <a:lnTo>
                    <a:pt x="332" y="517"/>
                  </a:lnTo>
                  <a:lnTo>
                    <a:pt x="332" y="529"/>
                  </a:lnTo>
                  <a:lnTo>
                    <a:pt x="321" y="530"/>
                  </a:lnTo>
                  <a:lnTo>
                    <a:pt x="310" y="531"/>
                  </a:lnTo>
                  <a:lnTo>
                    <a:pt x="299" y="534"/>
                  </a:lnTo>
                  <a:lnTo>
                    <a:pt x="289" y="537"/>
                  </a:lnTo>
                  <a:lnTo>
                    <a:pt x="280" y="542"/>
                  </a:lnTo>
                  <a:lnTo>
                    <a:pt x="272" y="547"/>
                  </a:lnTo>
                  <a:lnTo>
                    <a:pt x="270" y="551"/>
                  </a:lnTo>
                  <a:lnTo>
                    <a:pt x="267" y="554"/>
                  </a:lnTo>
                  <a:lnTo>
                    <a:pt x="266" y="557"/>
                  </a:lnTo>
                  <a:lnTo>
                    <a:pt x="265" y="560"/>
                  </a:lnTo>
                  <a:lnTo>
                    <a:pt x="264" y="576"/>
                  </a:lnTo>
                  <a:lnTo>
                    <a:pt x="262" y="593"/>
                  </a:lnTo>
                  <a:lnTo>
                    <a:pt x="258" y="612"/>
                  </a:lnTo>
                  <a:lnTo>
                    <a:pt x="252" y="631"/>
                  </a:lnTo>
                  <a:lnTo>
                    <a:pt x="248" y="651"/>
                  </a:lnTo>
                  <a:lnTo>
                    <a:pt x="243" y="673"/>
                  </a:lnTo>
                  <a:lnTo>
                    <a:pt x="240" y="695"/>
                  </a:lnTo>
                  <a:lnTo>
                    <a:pt x="239" y="721"/>
                  </a:lnTo>
                  <a:lnTo>
                    <a:pt x="224" y="721"/>
                  </a:lnTo>
                  <a:lnTo>
                    <a:pt x="206" y="722"/>
                  </a:lnTo>
                  <a:lnTo>
                    <a:pt x="189" y="724"/>
                  </a:lnTo>
                  <a:lnTo>
                    <a:pt x="173" y="727"/>
                  </a:lnTo>
                  <a:lnTo>
                    <a:pt x="166" y="730"/>
                  </a:lnTo>
                  <a:lnTo>
                    <a:pt x="161" y="732"/>
                  </a:lnTo>
                  <a:lnTo>
                    <a:pt x="155" y="735"/>
                  </a:lnTo>
                  <a:lnTo>
                    <a:pt x="152" y="738"/>
                  </a:lnTo>
                  <a:lnTo>
                    <a:pt x="150" y="742"/>
                  </a:lnTo>
                  <a:lnTo>
                    <a:pt x="149" y="747"/>
                  </a:lnTo>
                  <a:lnTo>
                    <a:pt x="150" y="751"/>
                  </a:lnTo>
                  <a:lnTo>
                    <a:pt x="153" y="757"/>
                  </a:lnTo>
                  <a:lnTo>
                    <a:pt x="142" y="757"/>
                  </a:lnTo>
                  <a:lnTo>
                    <a:pt x="127" y="757"/>
                  </a:lnTo>
                  <a:lnTo>
                    <a:pt x="113" y="757"/>
                  </a:lnTo>
                  <a:lnTo>
                    <a:pt x="106" y="757"/>
                  </a:lnTo>
                  <a:lnTo>
                    <a:pt x="104" y="757"/>
                  </a:lnTo>
                  <a:lnTo>
                    <a:pt x="101" y="756"/>
                  </a:lnTo>
                  <a:lnTo>
                    <a:pt x="98" y="754"/>
                  </a:lnTo>
                  <a:lnTo>
                    <a:pt x="95" y="752"/>
                  </a:lnTo>
                  <a:lnTo>
                    <a:pt x="90" y="746"/>
                  </a:lnTo>
                  <a:lnTo>
                    <a:pt x="84" y="738"/>
                  </a:lnTo>
                  <a:lnTo>
                    <a:pt x="77" y="729"/>
                  </a:lnTo>
                  <a:lnTo>
                    <a:pt x="71" y="718"/>
                  </a:lnTo>
                  <a:lnTo>
                    <a:pt x="65" y="706"/>
                  </a:lnTo>
                  <a:lnTo>
                    <a:pt x="60" y="693"/>
                  </a:lnTo>
                  <a:lnTo>
                    <a:pt x="49" y="667"/>
                  </a:lnTo>
                  <a:lnTo>
                    <a:pt x="41" y="640"/>
                  </a:lnTo>
                  <a:lnTo>
                    <a:pt x="38" y="628"/>
                  </a:lnTo>
                  <a:lnTo>
                    <a:pt x="35" y="616"/>
                  </a:lnTo>
                  <a:lnTo>
                    <a:pt x="34" y="606"/>
                  </a:lnTo>
                  <a:lnTo>
                    <a:pt x="34" y="597"/>
                  </a:lnTo>
                  <a:lnTo>
                    <a:pt x="27" y="596"/>
                  </a:lnTo>
                  <a:lnTo>
                    <a:pt x="22" y="594"/>
                  </a:lnTo>
                  <a:lnTo>
                    <a:pt x="17" y="590"/>
                  </a:lnTo>
                  <a:lnTo>
                    <a:pt x="14" y="586"/>
                  </a:lnTo>
                  <a:lnTo>
                    <a:pt x="8" y="576"/>
                  </a:lnTo>
                  <a:lnTo>
                    <a:pt x="0" y="566"/>
                  </a:lnTo>
                  <a:lnTo>
                    <a:pt x="9" y="563"/>
                  </a:lnTo>
                  <a:lnTo>
                    <a:pt x="19" y="561"/>
                  </a:lnTo>
                  <a:lnTo>
                    <a:pt x="27" y="560"/>
                  </a:lnTo>
                  <a:lnTo>
                    <a:pt x="34" y="560"/>
                  </a:lnTo>
                  <a:lnTo>
                    <a:pt x="34" y="548"/>
                  </a:lnTo>
                  <a:lnTo>
                    <a:pt x="36" y="538"/>
                  </a:lnTo>
                  <a:lnTo>
                    <a:pt x="38" y="528"/>
                  </a:lnTo>
                  <a:lnTo>
                    <a:pt x="42" y="519"/>
                  </a:lnTo>
                  <a:lnTo>
                    <a:pt x="47" y="511"/>
                  </a:lnTo>
                  <a:lnTo>
                    <a:pt x="53" y="504"/>
                  </a:lnTo>
                  <a:lnTo>
                    <a:pt x="59" y="498"/>
                  </a:lnTo>
                  <a:lnTo>
                    <a:pt x="67" y="492"/>
                  </a:lnTo>
                  <a:lnTo>
                    <a:pt x="62" y="480"/>
                  </a:lnTo>
                  <a:lnTo>
                    <a:pt x="61" y="471"/>
                  </a:lnTo>
                  <a:lnTo>
                    <a:pt x="61" y="464"/>
                  </a:lnTo>
                  <a:lnTo>
                    <a:pt x="61" y="457"/>
                  </a:lnTo>
                  <a:lnTo>
                    <a:pt x="63" y="450"/>
                  </a:lnTo>
                  <a:lnTo>
                    <a:pt x="64" y="441"/>
                  </a:lnTo>
                  <a:lnTo>
                    <a:pt x="65" y="428"/>
                  </a:lnTo>
                  <a:lnTo>
                    <a:pt x="67" y="412"/>
                  </a:lnTo>
                  <a:lnTo>
                    <a:pt x="62" y="410"/>
                  </a:lnTo>
                  <a:lnTo>
                    <a:pt x="58" y="408"/>
                  </a:lnTo>
                  <a:lnTo>
                    <a:pt x="54" y="404"/>
                  </a:lnTo>
                  <a:lnTo>
                    <a:pt x="51" y="400"/>
                  </a:lnTo>
                  <a:lnTo>
                    <a:pt x="47" y="390"/>
                  </a:lnTo>
                  <a:lnTo>
                    <a:pt x="43" y="377"/>
                  </a:lnTo>
                  <a:lnTo>
                    <a:pt x="40" y="354"/>
                  </a:lnTo>
                  <a:lnTo>
                    <a:pt x="40" y="338"/>
                  </a:lnTo>
                  <a:lnTo>
                    <a:pt x="60" y="277"/>
                  </a:lnTo>
                  <a:lnTo>
                    <a:pt x="74" y="276"/>
                  </a:lnTo>
                  <a:lnTo>
                    <a:pt x="88" y="275"/>
                  </a:lnTo>
                  <a:lnTo>
                    <a:pt x="94" y="274"/>
                  </a:lnTo>
                  <a:lnTo>
                    <a:pt x="99" y="274"/>
                  </a:lnTo>
                  <a:lnTo>
                    <a:pt x="103" y="275"/>
                  </a:lnTo>
                  <a:lnTo>
                    <a:pt x="106" y="277"/>
                  </a:lnTo>
                  <a:lnTo>
                    <a:pt x="107" y="261"/>
                  </a:lnTo>
                  <a:lnTo>
                    <a:pt x="109" y="247"/>
                  </a:lnTo>
                  <a:lnTo>
                    <a:pt x="113" y="234"/>
                  </a:lnTo>
                  <a:lnTo>
                    <a:pt x="118" y="222"/>
                  </a:lnTo>
                  <a:lnTo>
                    <a:pt x="124" y="211"/>
                  </a:lnTo>
                  <a:lnTo>
                    <a:pt x="130" y="201"/>
                  </a:lnTo>
                  <a:lnTo>
                    <a:pt x="137" y="192"/>
                  </a:lnTo>
                  <a:lnTo>
                    <a:pt x="144" y="183"/>
                  </a:lnTo>
                  <a:lnTo>
                    <a:pt x="160" y="168"/>
                  </a:lnTo>
                  <a:lnTo>
                    <a:pt x="173" y="152"/>
                  </a:lnTo>
                  <a:lnTo>
                    <a:pt x="180" y="145"/>
                  </a:lnTo>
                  <a:lnTo>
                    <a:pt x="185" y="138"/>
                  </a:lnTo>
                  <a:lnTo>
                    <a:pt x="189" y="130"/>
                  </a:lnTo>
                  <a:lnTo>
                    <a:pt x="193" y="123"/>
                  </a:lnTo>
                  <a:lnTo>
                    <a:pt x="198" y="111"/>
                  </a:lnTo>
                  <a:lnTo>
                    <a:pt x="205" y="97"/>
                  </a:lnTo>
                  <a:lnTo>
                    <a:pt x="213" y="83"/>
                  </a:lnTo>
                  <a:lnTo>
                    <a:pt x="220" y="71"/>
                  </a:lnTo>
                  <a:lnTo>
                    <a:pt x="228" y="60"/>
                  </a:lnTo>
                  <a:lnTo>
                    <a:pt x="237" y="51"/>
                  </a:lnTo>
                  <a:lnTo>
                    <a:pt x="241" y="47"/>
                  </a:lnTo>
                  <a:lnTo>
                    <a:pt x="244" y="44"/>
                  </a:lnTo>
                  <a:lnTo>
                    <a:pt x="249" y="43"/>
                  </a:lnTo>
                  <a:lnTo>
                    <a:pt x="252" y="42"/>
                  </a:lnTo>
                  <a:lnTo>
                    <a:pt x="272" y="36"/>
                  </a:lnTo>
                  <a:lnTo>
                    <a:pt x="291" y="32"/>
                  </a:lnTo>
                  <a:lnTo>
                    <a:pt x="309" y="29"/>
                  </a:lnTo>
                  <a:lnTo>
                    <a:pt x="327" y="25"/>
                  </a:lnTo>
                  <a:lnTo>
                    <a:pt x="344" y="22"/>
                  </a:lnTo>
                  <a:lnTo>
                    <a:pt x="361" y="16"/>
                  </a:lnTo>
                  <a:lnTo>
                    <a:pt x="368" y="13"/>
                  </a:lnTo>
                  <a:lnTo>
                    <a:pt x="376" y="9"/>
                  </a:lnTo>
                  <a:lnTo>
                    <a:pt x="384" y="5"/>
                  </a:lnTo>
                  <a:lnTo>
                    <a:pt x="392" y="0"/>
                  </a:lnTo>
                  <a:lnTo>
                    <a:pt x="401" y="5"/>
                  </a:lnTo>
                  <a:lnTo>
                    <a:pt x="409" y="11"/>
                  </a:lnTo>
                  <a:lnTo>
                    <a:pt x="416" y="18"/>
                  </a:lnTo>
                  <a:lnTo>
                    <a:pt x="423" y="25"/>
                  </a:lnTo>
                  <a:lnTo>
                    <a:pt x="431" y="32"/>
                  </a:lnTo>
                  <a:lnTo>
                    <a:pt x="441" y="37"/>
                  </a:lnTo>
                  <a:lnTo>
                    <a:pt x="445" y="39"/>
                  </a:lnTo>
                  <a:lnTo>
                    <a:pt x="452" y="41"/>
                  </a:lnTo>
                  <a:lnTo>
                    <a:pt x="457" y="42"/>
                  </a:lnTo>
                  <a:lnTo>
                    <a:pt x="465" y="42"/>
                  </a:lnTo>
                  <a:lnTo>
                    <a:pt x="487" y="72"/>
                  </a:lnTo>
                  <a:lnTo>
                    <a:pt x="508" y="102"/>
                  </a:lnTo>
                  <a:lnTo>
                    <a:pt x="513" y="111"/>
                  </a:lnTo>
                  <a:lnTo>
                    <a:pt x="518" y="120"/>
                  </a:lnTo>
                  <a:lnTo>
                    <a:pt x="521" y="129"/>
                  </a:lnTo>
                  <a:lnTo>
                    <a:pt x="524" y="139"/>
                  </a:lnTo>
                  <a:lnTo>
                    <a:pt x="528" y="150"/>
                  </a:lnTo>
                  <a:lnTo>
                    <a:pt x="530" y="163"/>
                  </a:lnTo>
                  <a:lnTo>
                    <a:pt x="531" y="176"/>
                  </a:lnTo>
                  <a:lnTo>
                    <a:pt x="531" y="19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244">
              <a:extLst>
                <a:ext uri="{FF2B5EF4-FFF2-40B4-BE49-F238E27FC236}">
                  <a16:creationId xmlns="" xmlns:a16="http://schemas.microsoft.com/office/drawing/2014/main" id="{070B3791-080D-FA4D-8498-DE5BBA561A45}"/>
                </a:ext>
              </a:extLst>
            </p:cNvPr>
            <p:cNvSpPr>
              <a:spLocks/>
            </p:cNvSpPr>
            <p:nvPr>
              <p:custDataLst>
                <p:tags r:id="rId171"/>
              </p:custDataLst>
            </p:nvPr>
          </p:nvSpPr>
          <p:spPr bwMode="auto">
            <a:xfrm>
              <a:off x="4365625" y="1839913"/>
              <a:ext cx="26988" cy="57150"/>
            </a:xfrm>
            <a:custGeom>
              <a:avLst/>
              <a:gdLst>
                <a:gd name="T0" fmla="*/ 0 w 60"/>
                <a:gd name="T1" fmla="*/ 37 h 51"/>
                <a:gd name="T2" fmla="*/ 6 w 60"/>
                <a:gd name="T3" fmla="*/ 30 h 51"/>
                <a:gd name="T4" fmla="*/ 15 w 60"/>
                <a:gd name="T5" fmla="*/ 19 h 51"/>
                <a:gd name="T6" fmla="*/ 20 w 60"/>
                <a:gd name="T7" fmla="*/ 13 h 51"/>
                <a:gd name="T8" fmla="*/ 27 w 60"/>
                <a:gd name="T9" fmla="*/ 8 h 51"/>
                <a:gd name="T10" fmla="*/ 33 w 60"/>
                <a:gd name="T11" fmla="*/ 4 h 51"/>
                <a:gd name="T12" fmla="*/ 40 w 60"/>
                <a:gd name="T13" fmla="*/ 0 h 51"/>
                <a:gd name="T14" fmla="*/ 50 w 60"/>
                <a:gd name="T15" fmla="*/ 7 h 51"/>
                <a:gd name="T16" fmla="*/ 60 w 60"/>
                <a:gd name="T17" fmla="*/ 13 h 51"/>
                <a:gd name="T18" fmla="*/ 59 w 60"/>
                <a:gd name="T19" fmla="*/ 20 h 51"/>
                <a:gd name="T20" fmla="*/ 56 w 60"/>
                <a:gd name="T21" fmla="*/ 29 h 51"/>
                <a:gd name="T22" fmla="*/ 54 w 60"/>
                <a:gd name="T23" fmla="*/ 34 h 51"/>
                <a:gd name="T24" fmla="*/ 52 w 60"/>
                <a:gd name="T25" fmla="*/ 38 h 51"/>
                <a:gd name="T26" fmla="*/ 49 w 60"/>
                <a:gd name="T27" fmla="*/ 42 h 51"/>
                <a:gd name="T28" fmla="*/ 45 w 60"/>
                <a:gd name="T29" fmla="*/ 45 h 51"/>
                <a:gd name="T30" fmla="*/ 41 w 60"/>
                <a:gd name="T31" fmla="*/ 48 h 51"/>
                <a:gd name="T32" fmla="*/ 37 w 60"/>
                <a:gd name="T33" fmla="*/ 50 h 51"/>
                <a:gd name="T34" fmla="*/ 31 w 60"/>
                <a:gd name="T35" fmla="*/ 51 h 51"/>
                <a:gd name="T36" fmla="*/ 27 w 60"/>
                <a:gd name="T37" fmla="*/ 51 h 51"/>
                <a:gd name="T38" fmla="*/ 20 w 60"/>
                <a:gd name="T39" fmla="*/ 50 h 51"/>
                <a:gd name="T40" fmla="*/ 15 w 60"/>
                <a:gd name="T41" fmla="*/ 47 h 51"/>
                <a:gd name="T42" fmla="*/ 7 w 60"/>
                <a:gd name="T43" fmla="*/ 43 h 51"/>
                <a:gd name="T44" fmla="*/ 0 w 60"/>
                <a:gd name="T45" fmla="*/ 37 h 5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0" h="51">
                  <a:moveTo>
                    <a:pt x="0" y="37"/>
                  </a:moveTo>
                  <a:lnTo>
                    <a:pt x="6" y="30"/>
                  </a:lnTo>
                  <a:lnTo>
                    <a:pt x="15" y="19"/>
                  </a:lnTo>
                  <a:lnTo>
                    <a:pt x="20" y="13"/>
                  </a:lnTo>
                  <a:lnTo>
                    <a:pt x="27" y="8"/>
                  </a:lnTo>
                  <a:lnTo>
                    <a:pt x="33" y="4"/>
                  </a:lnTo>
                  <a:lnTo>
                    <a:pt x="40" y="0"/>
                  </a:lnTo>
                  <a:lnTo>
                    <a:pt x="50" y="7"/>
                  </a:lnTo>
                  <a:lnTo>
                    <a:pt x="60" y="13"/>
                  </a:lnTo>
                  <a:lnTo>
                    <a:pt x="59" y="20"/>
                  </a:lnTo>
                  <a:lnTo>
                    <a:pt x="56" y="29"/>
                  </a:lnTo>
                  <a:lnTo>
                    <a:pt x="54" y="34"/>
                  </a:lnTo>
                  <a:lnTo>
                    <a:pt x="52" y="38"/>
                  </a:lnTo>
                  <a:lnTo>
                    <a:pt x="49" y="42"/>
                  </a:lnTo>
                  <a:lnTo>
                    <a:pt x="45" y="45"/>
                  </a:lnTo>
                  <a:lnTo>
                    <a:pt x="41" y="48"/>
                  </a:lnTo>
                  <a:lnTo>
                    <a:pt x="37" y="50"/>
                  </a:lnTo>
                  <a:lnTo>
                    <a:pt x="31" y="51"/>
                  </a:lnTo>
                  <a:lnTo>
                    <a:pt x="27" y="51"/>
                  </a:lnTo>
                  <a:lnTo>
                    <a:pt x="20" y="50"/>
                  </a:lnTo>
                  <a:lnTo>
                    <a:pt x="15" y="47"/>
                  </a:lnTo>
                  <a:lnTo>
                    <a:pt x="7" y="43"/>
                  </a:lnTo>
                  <a:lnTo>
                    <a:pt x="0" y="3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245">
              <a:extLst>
                <a:ext uri="{FF2B5EF4-FFF2-40B4-BE49-F238E27FC236}">
                  <a16:creationId xmlns="" xmlns:a16="http://schemas.microsoft.com/office/drawing/2014/main" id="{46EC445A-3F2F-7947-935B-244193038BC3}"/>
                </a:ext>
              </a:extLst>
            </p:cNvPr>
            <p:cNvSpPr>
              <a:spLocks/>
            </p:cNvSpPr>
            <p:nvPr>
              <p:custDataLst>
                <p:tags r:id="rId172"/>
              </p:custDataLst>
            </p:nvPr>
          </p:nvSpPr>
          <p:spPr bwMode="auto">
            <a:xfrm>
              <a:off x="3810000" y="2001838"/>
              <a:ext cx="28575" cy="57150"/>
            </a:xfrm>
            <a:custGeom>
              <a:avLst/>
              <a:gdLst>
                <a:gd name="T0" fmla="*/ 59 w 66"/>
                <a:gd name="T1" fmla="*/ 48 h 51"/>
                <a:gd name="T2" fmla="*/ 42 w 66"/>
                <a:gd name="T3" fmla="*/ 50 h 51"/>
                <a:gd name="T4" fmla="*/ 22 w 66"/>
                <a:gd name="T5" fmla="*/ 51 h 51"/>
                <a:gd name="T6" fmla="*/ 17 w 66"/>
                <a:gd name="T7" fmla="*/ 50 h 51"/>
                <a:gd name="T8" fmla="*/ 13 w 66"/>
                <a:gd name="T9" fmla="*/ 49 h 51"/>
                <a:gd name="T10" fmla="*/ 10 w 66"/>
                <a:gd name="T11" fmla="*/ 48 h 51"/>
                <a:gd name="T12" fmla="*/ 7 w 66"/>
                <a:gd name="T13" fmla="*/ 46 h 51"/>
                <a:gd name="T14" fmla="*/ 3 w 66"/>
                <a:gd name="T15" fmla="*/ 43 h 51"/>
                <a:gd name="T16" fmla="*/ 1 w 66"/>
                <a:gd name="T17" fmla="*/ 40 h 51"/>
                <a:gd name="T18" fmla="*/ 0 w 66"/>
                <a:gd name="T19" fmla="*/ 35 h 51"/>
                <a:gd name="T20" fmla="*/ 0 w 66"/>
                <a:gd name="T21" fmla="*/ 30 h 51"/>
                <a:gd name="T22" fmla="*/ 4 w 66"/>
                <a:gd name="T23" fmla="*/ 29 h 51"/>
                <a:gd name="T24" fmla="*/ 10 w 66"/>
                <a:gd name="T25" fmla="*/ 27 h 51"/>
                <a:gd name="T26" fmla="*/ 14 w 66"/>
                <a:gd name="T27" fmla="*/ 24 h 51"/>
                <a:gd name="T28" fmla="*/ 19 w 66"/>
                <a:gd name="T29" fmla="*/ 20 h 51"/>
                <a:gd name="T30" fmla="*/ 26 w 66"/>
                <a:gd name="T31" fmla="*/ 10 h 51"/>
                <a:gd name="T32" fmla="*/ 33 w 66"/>
                <a:gd name="T33" fmla="*/ 0 h 51"/>
                <a:gd name="T34" fmla="*/ 46 w 66"/>
                <a:gd name="T35" fmla="*/ 1 h 51"/>
                <a:gd name="T36" fmla="*/ 52 w 66"/>
                <a:gd name="T37" fmla="*/ 2 h 51"/>
                <a:gd name="T38" fmla="*/ 56 w 66"/>
                <a:gd name="T39" fmla="*/ 3 h 51"/>
                <a:gd name="T40" fmla="*/ 66 w 66"/>
                <a:gd name="T41" fmla="*/ 0 h 51"/>
                <a:gd name="T42" fmla="*/ 65 w 66"/>
                <a:gd name="T43" fmla="*/ 13 h 51"/>
                <a:gd name="T44" fmla="*/ 63 w 66"/>
                <a:gd name="T45" fmla="*/ 24 h 51"/>
                <a:gd name="T46" fmla="*/ 60 w 66"/>
                <a:gd name="T47" fmla="*/ 36 h 51"/>
                <a:gd name="T48" fmla="*/ 59 w 66"/>
                <a:gd name="T49" fmla="*/ 48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6" h="51">
                  <a:moveTo>
                    <a:pt x="59" y="48"/>
                  </a:moveTo>
                  <a:lnTo>
                    <a:pt x="42" y="50"/>
                  </a:lnTo>
                  <a:lnTo>
                    <a:pt x="22" y="51"/>
                  </a:lnTo>
                  <a:lnTo>
                    <a:pt x="17" y="50"/>
                  </a:lnTo>
                  <a:lnTo>
                    <a:pt x="13" y="49"/>
                  </a:lnTo>
                  <a:lnTo>
                    <a:pt x="10" y="48"/>
                  </a:lnTo>
                  <a:lnTo>
                    <a:pt x="7" y="46"/>
                  </a:lnTo>
                  <a:lnTo>
                    <a:pt x="3" y="43"/>
                  </a:lnTo>
                  <a:lnTo>
                    <a:pt x="1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4" y="29"/>
                  </a:lnTo>
                  <a:lnTo>
                    <a:pt x="10" y="27"/>
                  </a:lnTo>
                  <a:lnTo>
                    <a:pt x="14" y="24"/>
                  </a:lnTo>
                  <a:lnTo>
                    <a:pt x="19" y="20"/>
                  </a:lnTo>
                  <a:lnTo>
                    <a:pt x="26" y="10"/>
                  </a:lnTo>
                  <a:lnTo>
                    <a:pt x="33" y="0"/>
                  </a:lnTo>
                  <a:lnTo>
                    <a:pt x="46" y="1"/>
                  </a:lnTo>
                  <a:lnTo>
                    <a:pt x="52" y="2"/>
                  </a:lnTo>
                  <a:lnTo>
                    <a:pt x="56" y="3"/>
                  </a:lnTo>
                  <a:lnTo>
                    <a:pt x="66" y="0"/>
                  </a:lnTo>
                  <a:lnTo>
                    <a:pt x="65" y="13"/>
                  </a:lnTo>
                  <a:lnTo>
                    <a:pt x="63" y="24"/>
                  </a:lnTo>
                  <a:lnTo>
                    <a:pt x="60" y="36"/>
                  </a:lnTo>
                  <a:lnTo>
                    <a:pt x="59" y="4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246">
              <a:extLst>
                <a:ext uri="{FF2B5EF4-FFF2-40B4-BE49-F238E27FC236}">
                  <a16:creationId xmlns="" xmlns:a16="http://schemas.microsoft.com/office/drawing/2014/main" id="{835F3045-4461-0148-BA0E-03BF5FE22112}"/>
                </a:ext>
              </a:extLst>
            </p:cNvPr>
            <p:cNvSpPr>
              <a:spLocks/>
            </p:cNvSpPr>
            <p:nvPr>
              <p:custDataLst>
                <p:tags r:id="rId173"/>
              </p:custDataLst>
            </p:nvPr>
          </p:nvSpPr>
          <p:spPr bwMode="auto">
            <a:xfrm>
              <a:off x="4762500" y="2530475"/>
              <a:ext cx="50800" cy="57150"/>
            </a:xfrm>
            <a:custGeom>
              <a:avLst/>
              <a:gdLst>
                <a:gd name="T0" fmla="*/ 0 w 113"/>
                <a:gd name="T1" fmla="*/ 44 h 74"/>
                <a:gd name="T2" fmla="*/ 20 w 113"/>
                <a:gd name="T3" fmla="*/ 74 h 74"/>
                <a:gd name="T4" fmla="*/ 37 w 113"/>
                <a:gd name="T5" fmla="*/ 69 h 74"/>
                <a:gd name="T6" fmla="*/ 51 w 113"/>
                <a:gd name="T7" fmla="*/ 65 h 74"/>
                <a:gd name="T8" fmla="*/ 64 w 113"/>
                <a:gd name="T9" fmla="*/ 59 h 74"/>
                <a:gd name="T10" fmla="*/ 74 w 113"/>
                <a:gd name="T11" fmla="*/ 53 h 74"/>
                <a:gd name="T12" fmla="*/ 78 w 113"/>
                <a:gd name="T13" fmla="*/ 49 h 74"/>
                <a:gd name="T14" fmla="*/ 83 w 113"/>
                <a:gd name="T15" fmla="*/ 45 h 74"/>
                <a:gd name="T16" fmla="*/ 86 w 113"/>
                <a:gd name="T17" fmla="*/ 41 h 74"/>
                <a:gd name="T18" fmla="*/ 88 w 113"/>
                <a:gd name="T19" fmla="*/ 37 h 74"/>
                <a:gd name="T20" fmla="*/ 90 w 113"/>
                <a:gd name="T21" fmla="*/ 32 h 74"/>
                <a:gd name="T22" fmla="*/ 91 w 113"/>
                <a:gd name="T23" fmla="*/ 26 h 74"/>
                <a:gd name="T24" fmla="*/ 93 w 113"/>
                <a:gd name="T25" fmla="*/ 19 h 74"/>
                <a:gd name="T26" fmla="*/ 94 w 113"/>
                <a:gd name="T27" fmla="*/ 13 h 74"/>
                <a:gd name="T28" fmla="*/ 99 w 113"/>
                <a:gd name="T29" fmla="*/ 12 h 74"/>
                <a:gd name="T30" fmla="*/ 106 w 113"/>
                <a:gd name="T31" fmla="*/ 9 h 74"/>
                <a:gd name="T32" fmla="*/ 108 w 113"/>
                <a:gd name="T33" fmla="*/ 7 h 74"/>
                <a:gd name="T34" fmla="*/ 111 w 113"/>
                <a:gd name="T35" fmla="*/ 5 h 74"/>
                <a:gd name="T36" fmla="*/ 112 w 113"/>
                <a:gd name="T37" fmla="*/ 3 h 74"/>
                <a:gd name="T38" fmla="*/ 113 w 113"/>
                <a:gd name="T39" fmla="*/ 0 h 74"/>
                <a:gd name="T40" fmla="*/ 98 w 113"/>
                <a:gd name="T41" fmla="*/ 4 h 74"/>
                <a:gd name="T42" fmla="*/ 82 w 113"/>
                <a:gd name="T43" fmla="*/ 8 h 74"/>
                <a:gd name="T44" fmla="*/ 65 w 113"/>
                <a:gd name="T45" fmla="*/ 13 h 74"/>
                <a:gd name="T46" fmla="*/ 49 w 113"/>
                <a:gd name="T47" fmla="*/ 19 h 74"/>
                <a:gd name="T48" fmla="*/ 20 w 113"/>
                <a:gd name="T49" fmla="*/ 33 h 74"/>
                <a:gd name="T50" fmla="*/ 0 w 113"/>
                <a:gd name="T51" fmla="*/ 44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3" h="74">
                  <a:moveTo>
                    <a:pt x="0" y="44"/>
                  </a:moveTo>
                  <a:lnTo>
                    <a:pt x="20" y="74"/>
                  </a:lnTo>
                  <a:lnTo>
                    <a:pt x="37" y="69"/>
                  </a:lnTo>
                  <a:lnTo>
                    <a:pt x="51" y="65"/>
                  </a:lnTo>
                  <a:lnTo>
                    <a:pt x="64" y="59"/>
                  </a:lnTo>
                  <a:lnTo>
                    <a:pt x="74" y="53"/>
                  </a:lnTo>
                  <a:lnTo>
                    <a:pt x="78" y="49"/>
                  </a:lnTo>
                  <a:lnTo>
                    <a:pt x="83" y="45"/>
                  </a:lnTo>
                  <a:lnTo>
                    <a:pt x="86" y="41"/>
                  </a:lnTo>
                  <a:lnTo>
                    <a:pt x="88" y="37"/>
                  </a:lnTo>
                  <a:lnTo>
                    <a:pt x="90" y="32"/>
                  </a:lnTo>
                  <a:lnTo>
                    <a:pt x="91" y="26"/>
                  </a:lnTo>
                  <a:lnTo>
                    <a:pt x="93" y="19"/>
                  </a:lnTo>
                  <a:lnTo>
                    <a:pt x="94" y="13"/>
                  </a:lnTo>
                  <a:lnTo>
                    <a:pt x="99" y="12"/>
                  </a:lnTo>
                  <a:lnTo>
                    <a:pt x="106" y="9"/>
                  </a:lnTo>
                  <a:lnTo>
                    <a:pt x="108" y="7"/>
                  </a:lnTo>
                  <a:lnTo>
                    <a:pt x="111" y="5"/>
                  </a:lnTo>
                  <a:lnTo>
                    <a:pt x="112" y="3"/>
                  </a:lnTo>
                  <a:lnTo>
                    <a:pt x="113" y="0"/>
                  </a:lnTo>
                  <a:lnTo>
                    <a:pt x="98" y="4"/>
                  </a:lnTo>
                  <a:lnTo>
                    <a:pt x="82" y="8"/>
                  </a:lnTo>
                  <a:lnTo>
                    <a:pt x="65" y="13"/>
                  </a:lnTo>
                  <a:lnTo>
                    <a:pt x="49" y="19"/>
                  </a:lnTo>
                  <a:lnTo>
                    <a:pt x="20" y="33"/>
                  </a:lnTo>
                  <a:lnTo>
                    <a:pt x="0" y="4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247">
              <a:extLst>
                <a:ext uri="{FF2B5EF4-FFF2-40B4-BE49-F238E27FC236}">
                  <a16:creationId xmlns="" xmlns:a16="http://schemas.microsoft.com/office/drawing/2014/main" id="{B25ED34B-9304-6645-BB8C-9ADAC0365F86}"/>
                </a:ext>
              </a:extLst>
            </p:cNvPr>
            <p:cNvSpPr>
              <a:spLocks/>
            </p:cNvSpPr>
            <p:nvPr>
              <p:custDataLst>
                <p:tags r:id="rId174"/>
              </p:custDataLst>
            </p:nvPr>
          </p:nvSpPr>
          <p:spPr bwMode="auto">
            <a:xfrm>
              <a:off x="4370388" y="3322638"/>
              <a:ext cx="325437" cy="244475"/>
            </a:xfrm>
            <a:custGeom>
              <a:avLst/>
              <a:gdLst>
                <a:gd name="T0" fmla="*/ 98 w 746"/>
                <a:gd name="T1" fmla="*/ 452 h 469"/>
                <a:gd name="T2" fmla="*/ 54 w 746"/>
                <a:gd name="T3" fmla="*/ 440 h 469"/>
                <a:gd name="T4" fmla="*/ 21 w 746"/>
                <a:gd name="T5" fmla="*/ 429 h 469"/>
                <a:gd name="T6" fmla="*/ 5 w 746"/>
                <a:gd name="T7" fmla="*/ 413 h 469"/>
                <a:gd name="T8" fmla="*/ 0 w 746"/>
                <a:gd name="T9" fmla="*/ 363 h 469"/>
                <a:gd name="T10" fmla="*/ 5 w 746"/>
                <a:gd name="T11" fmla="*/ 309 h 469"/>
                <a:gd name="T12" fmla="*/ 23 w 746"/>
                <a:gd name="T13" fmla="*/ 273 h 469"/>
                <a:gd name="T14" fmla="*/ 56 w 746"/>
                <a:gd name="T15" fmla="*/ 228 h 469"/>
                <a:gd name="T16" fmla="*/ 121 w 746"/>
                <a:gd name="T17" fmla="*/ 204 h 469"/>
                <a:gd name="T18" fmla="*/ 166 w 746"/>
                <a:gd name="T19" fmla="*/ 188 h 469"/>
                <a:gd name="T20" fmla="*/ 235 w 746"/>
                <a:gd name="T21" fmla="*/ 173 h 469"/>
                <a:gd name="T22" fmla="*/ 262 w 746"/>
                <a:gd name="T23" fmla="*/ 153 h 469"/>
                <a:gd name="T24" fmla="*/ 267 w 746"/>
                <a:gd name="T25" fmla="*/ 136 h 469"/>
                <a:gd name="T26" fmla="*/ 292 w 746"/>
                <a:gd name="T27" fmla="*/ 120 h 469"/>
                <a:gd name="T28" fmla="*/ 332 w 746"/>
                <a:gd name="T29" fmla="*/ 115 h 469"/>
                <a:gd name="T30" fmla="*/ 359 w 746"/>
                <a:gd name="T31" fmla="*/ 101 h 469"/>
                <a:gd name="T32" fmla="*/ 389 w 746"/>
                <a:gd name="T33" fmla="*/ 67 h 469"/>
                <a:gd name="T34" fmla="*/ 425 w 746"/>
                <a:gd name="T35" fmla="*/ 22 h 469"/>
                <a:gd name="T36" fmla="*/ 450 w 746"/>
                <a:gd name="T37" fmla="*/ 6 h 469"/>
                <a:gd name="T38" fmla="*/ 486 w 746"/>
                <a:gd name="T39" fmla="*/ 0 h 469"/>
                <a:gd name="T40" fmla="*/ 507 w 746"/>
                <a:gd name="T41" fmla="*/ 29 h 469"/>
                <a:gd name="T42" fmla="*/ 532 w 746"/>
                <a:gd name="T43" fmla="*/ 53 h 469"/>
                <a:gd name="T44" fmla="*/ 553 w 746"/>
                <a:gd name="T45" fmla="*/ 107 h 469"/>
                <a:gd name="T46" fmla="*/ 579 w 746"/>
                <a:gd name="T47" fmla="*/ 159 h 469"/>
                <a:gd name="T48" fmla="*/ 613 w 746"/>
                <a:gd name="T49" fmla="*/ 172 h 469"/>
                <a:gd name="T50" fmla="*/ 628 w 746"/>
                <a:gd name="T51" fmla="*/ 193 h 469"/>
                <a:gd name="T52" fmla="*/ 650 w 746"/>
                <a:gd name="T53" fmla="*/ 233 h 469"/>
                <a:gd name="T54" fmla="*/ 702 w 746"/>
                <a:gd name="T55" fmla="*/ 279 h 469"/>
                <a:gd name="T56" fmla="*/ 741 w 746"/>
                <a:gd name="T57" fmla="*/ 315 h 469"/>
                <a:gd name="T58" fmla="*/ 711 w 746"/>
                <a:gd name="T59" fmla="*/ 345 h 469"/>
                <a:gd name="T60" fmla="*/ 691 w 746"/>
                <a:gd name="T61" fmla="*/ 342 h 469"/>
                <a:gd name="T62" fmla="*/ 679 w 746"/>
                <a:gd name="T63" fmla="*/ 321 h 469"/>
                <a:gd name="T64" fmla="*/ 651 w 746"/>
                <a:gd name="T65" fmla="*/ 330 h 469"/>
                <a:gd name="T66" fmla="*/ 639 w 746"/>
                <a:gd name="T67" fmla="*/ 352 h 469"/>
                <a:gd name="T68" fmla="*/ 604 w 746"/>
                <a:gd name="T69" fmla="*/ 356 h 469"/>
                <a:gd name="T70" fmla="*/ 553 w 746"/>
                <a:gd name="T71" fmla="*/ 356 h 469"/>
                <a:gd name="T72" fmla="*/ 522 w 746"/>
                <a:gd name="T73" fmla="*/ 365 h 469"/>
                <a:gd name="T74" fmla="*/ 496 w 746"/>
                <a:gd name="T75" fmla="*/ 387 h 469"/>
                <a:gd name="T76" fmla="*/ 486 w 746"/>
                <a:gd name="T77" fmla="*/ 394 h 469"/>
                <a:gd name="T78" fmla="*/ 426 w 746"/>
                <a:gd name="T79" fmla="*/ 400 h 469"/>
                <a:gd name="T80" fmla="*/ 396 w 746"/>
                <a:gd name="T81" fmla="*/ 392 h 469"/>
                <a:gd name="T82" fmla="*/ 349 w 746"/>
                <a:gd name="T83" fmla="*/ 354 h 469"/>
                <a:gd name="T84" fmla="*/ 319 w 746"/>
                <a:gd name="T85" fmla="*/ 345 h 469"/>
                <a:gd name="T86" fmla="*/ 291 w 746"/>
                <a:gd name="T87" fmla="*/ 355 h 469"/>
                <a:gd name="T88" fmla="*/ 266 w 746"/>
                <a:gd name="T89" fmla="*/ 377 h 469"/>
                <a:gd name="T90" fmla="*/ 227 w 746"/>
                <a:gd name="T91" fmla="*/ 437 h 469"/>
                <a:gd name="T92" fmla="*/ 150 w 746"/>
                <a:gd name="T93" fmla="*/ 439 h 469"/>
                <a:gd name="T94" fmla="*/ 135 w 746"/>
                <a:gd name="T95" fmla="*/ 448 h 46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46" h="469">
                  <a:moveTo>
                    <a:pt x="114" y="469"/>
                  </a:moveTo>
                  <a:lnTo>
                    <a:pt x="109" y="463"/>
                  </a:lnTo>
                  <a:lnTo>
                    <a:pt x="103" y="456"/>
                  </a:lnTo>
                  <a:lnTo>
                    <a:pt x="98" y="452"/>
                  </a:lnTo>
                  <a:lnTo>
                    <a:pt x="92" y="449"/>
                  </a:lnTo>
                  <a:lnTo>
                    <a:pt x="79" y="445"/>
                  </a:lnTo>
                  <a:lnTo>
                    <a:pt x="67" y="442"/>
                  </a:lnTo>
                  <a:lnTo>
                    <a:pt x="54" y="440"/>
                  </a:lnTo>
                  <a:lnTo>
                    <a:pt x="39" y="437"/>
                  </a:lnTo>
                  <a:lnTo>
                    <a:pt x="33" y="435"/>
                  </a:lnTo>
                  <a:lnTo>
                    <a:pt x="26" y="433"/>
                  </a:lnTo>
                  <a:lnTo>
                    <a:pt x="21" y="429"/>
                  </a:lnTo>
                  <a:lnTo>
                    <a:pt x="14" y="425"/>
                  </a:lnTo>
                  <a:lnTo>
                    <a:pt x="11" y="422"/>
                  </a:lnTo>
                  <a:lnTo>
                    <a:pt x="8" y="418"/>
                  </a:lnTo>
                  <a:lnTo>
                    <a:pt x="5" y="413"/>
                  </a:lnTo>
                  <a:lnTo>
                    <a:pt x="3" y="408"/>
                  </a:lnTo>
                  <a:lnTo>
                    <a:pt x="1" y="396"/>
                  </a:lnTo>
                  <a:lnTo>
                    <a:pt x="0" y="385"/>
                  </a:lnTo>
                  <a:lnTo>
                    <a:pt x="0" y="363"/>
                  </a:lnTo>
                  <a:lnTo>
                    <a:pt x="1" y="345"/>
                  </a:lnTo>
                  <a:lnTo>
                    <a:pt x="1" y="332"/>
                  </a:lnTo>
                  <a:lnTo>
                    <a:pt x="3" y="320"/>
                  </a:lnTo>
                  <a:lnTo>
                    <a:pt x="5" y="309"/>
                  </a:lnTo>
                  <a:lnTo>
                    <a:pt x="10" y="299"/>
                  </a:lnTo>
                  <a:lnTo>
                    <a:pt x="13" y="289"/>
                  </a:lnTo>
                  <a:lnTo>
                    <a:pt x="19" y="281"/>
                  </a:lnTo>
                  <a:lnTo>
                    <a:pt x="23" y="273"/>
                  </a:lnTo>
                  <a:lnTo>
                    <a:pt x="30" y="265"/>
                  </a:lnTo>
                  <a:lnTo>
                    <a:pt x="41" y="251"/>
                  </a:lnTo>
                  <a:lnTo>
                    <a:pt x="52" y="236"/>
                  </a:lnTo>
                  <a:lnTo>
                    <a:pt x="56" y="228"/>
                  </a:lnTo>
                  <a:lnTo>
                    <a:pt x="60" y="220"/>
                  </a:lnTo>
                  <a:lnTo>
                    <a:pt x="65" y="212"/>
                  </a:lnTo>
                  <a:lnTo>
                    <a:pt x="67" y="204"/>
                  </a:lnTo>
                  <a:lnTo>
                    <a:pt x="121" y="204"/>
                  </a:lnTo>
                  <a:lnTo>
                    <a:pt x="131" y="198"/>
                  </a:lnTo>
                  <a:lnTo>
                    <a:pt x="142" y="194"/>
                  </a:lnTo>
                  <a:lnTo>
                    <a:pt x="154" y="191"/>
                  </a:lnTo>
                  <a:lnTo>
                    <a:pt x="166" y="188"/>
                  </a:lnTo>
                  <a:lnTo>
                    <a:pt x="190" y="184"/>
                  </a:lnTo>
                  <a:lnTo>
                    <a:pt x="213" y="178"/>
                  </a:lnTo>
                  <a:lnTo>
                    <a:pt x="224" y="176"/>
                  </a:lnTo>
                  <a:lnTo>
                    <a:pt x="235" y="173"/>
                  </a:lnTo>
                  <a:lnTo>
                    <a:pt x="244" y="170"/>
                  </a:lnTo>
                  <a:lnTo>
                    <a:pt x="251" y="165"/>
                  </a:lnTo>
                  <a:lnTo>
                    <a:pt x="258" y="160"/>
                  </a:lnTo>
                  <a:lnTo>
                    <a:pt x="262" y="153"/>
                  </a:lnTo>
                  <a:lnTo>
                    <a:pt x="265" y="150"/>
                  </a:lnTo>
                  <a:lnTo>
                    <a:pt x="266" y="145"/>
                  </a:lnTo>
                  <a:lnTo>
                    <a:pt x="267" y="141"/>
                  </a:lnTo>
                  <a:lnTo>
                    <a:pt x="267" y="136"/>
                  </a:lnTo>
                  <a:lnTo>
                    <a:pt x="267" y="126"/>
                  </a:lnTo>
                  <a:lnTo>
                    <a:pt x="267" y="117"/>
                  </a:lnTo>
                  <a:lnTo>
                    <a:pt x="280" y="119"/>
                  </a:lnTo>
                  <a:lnTo>
                    <a:pt x="292" y="120"/>
                  </a:lnTo>
                  <a:lnTo>
                    <a:pt x="303" y="120"/>
                  </a:lnTo>
                  <a:lnTo>
                    <a:pt x="313" y="119"/>
                  </a:lnTo>
                  <a:lnTo>
                    <a:pt x="323" y="117"/>
                  </a:lnTo>
                  <a:lnTo>
                    <a:pt x="332" y="115"/>
                  </a:lnTo>
                  <a:lnTo>
                    <a:pt x="339" y="112"/>
                  </a:lnTo>
                  <a:lnTo>
                    <a:pt x="347" y="109"/>
                  </a:lnTo>
                  <a:lnTo>
                    <a:pt x="354" y="105"/>
                  </a:lnTo>
                  <a:lnTo>
                    <a:pt x="359" y="101"/>
                  </a:lnTo>
                  <a:lnTo>
                    <a:pt x="366" y="96"/>
                  </a:lnTo>
                  <a:lnTo>
                    <a:pt x="370" y="91"/>
                  </a:lnTo>
                  <a:lnTo>
                    <a:pt x="380" y="80"/>
                  </a:lnTo>
                  <a:lnTo>
                    <a:pt x="389" y="67"/>
                  </a:lnTo>
                  <a:lnTo>
                    <a:pt x="397" y="56"/>
                  </a:lnTo>
                  <a:lnTo>
                    <a:pt x="405" y="44"/>
                  </a:lnTo>
                  <a:lnTo>
                    <a:pt x="414" y="32"/>
                  </a:lnTo>
                  <a:lnTo>
                    <a:pt x="425" y="22"/>
                  </a:lnTo>
                  <a:lnTo>
                    <a:pt x="430" y="18"/>
                  </a:lnTo>
                  <a:lnTo>
                    <a:pt x="436" y="13"/>
                  </a:lnTo>
                  <a:lnTo>
                    <a:pt x="442" y="9"/>
                  </a:lnTo>
                  <a:lnTo>
                    <a:pt x="450" y="6"/>
                  </a:lnTo>
                  <a:lnTo>
                    <a:pt x="458" y="3"/>
                  </a:lnTo>
                  <a:lnTo>
                    <a:pt x="467" y="1"/>
                  </a:lnTo>
                  <a:lnTo>
                    <a:pt x="475" y="0"/>
                  </a:lnTo>
                  <a:lnTo>
                    <a:pt x="486" y="0"/>
                  </a:lnTo>
                  <a:lnTo>
                    <a:pt x="486" y="6"/>
                  </a:lnTo>
                  <a:lnTo>
                    <a:pt x="492" y="14"/>
                  </a:lnTo>
                  <a:lnTo>
                    <a:pt x="498" y="22"/>
                  </a:lnTo>
                  <a:lnTo>
                    <a:pt x="507" y="29"/>
                  </a:lnTo>
                  <a:lnTo>
                    <a:pt x="515" y="35"/>
                  </a:lnTo>
                  <a:lnTo>
                    <a:pt x="523" y="41"/>
                  </a:lnTo>
                  <a:lnTo>
                    <a:pt x="530" y="49"/>
                  </a:lnTo>
                  <a:lnTo>
                    <a:pt x="532" y="53"/>
                  </a:lnTo>
                  <a:lnTo>
                    <a:pt x="536" y="57"/>
                  </a:lnTo>
                  <a:lnTo>
                    <a:pt x="538" y="62"/>
                  </a:lnTo>
                  <a:lnTo>
                    <a:pt x="539" y="67"/>
                  </a:lnTo>
                  <a:lnTo>
                    <a:pt x="553" y="107"/>
                  </a:lnTo>
                  <a:lnTo>
                    <a:pt x="564" y="141"/>
                  </a:lnTo>
                  <a:lnTo>
                    <a:pt x="569" y="148"/>
                  </a:lnTo>
                  <a:lnTo>
                    <a:pt x="573" y="154"/>
                  </a:lnTo>
                  <a:lnTo>
                    <a:pt x="579" y="159"/>
                  </a:lnTo>
                  <a:lnTo>
                    <a:pt x="585" y="164"/>
                  </a:lnTo>
                  <a:lnTo>
                    <a:pt x="593" y="168"/>
                  </a:lnTo>
                  <a:lnTo>
                    <a:pt x="602" y="170"/>
                  </a:lnTo>
                  <a:lnTo>
                    <a:pt x="613" y="172"/>
                  </a:lnTo>
                  <a:lnTo>
                    <a:pt x="626" y="172"/>
                  </a:lnTo>
                  <a:lnTo>
                    <a:pt x="626" y="179"/>
                  </a:lnTo>
                  <a:lnTo>
                    <a:pt x="627" y="187"/>
                  </a:lnTo>
                  <a:lnTo>
                    <a:pt x="628" y="193"/>
                  </a:lnTo>
                  <a:lnTo>
                    <a:pt x="630" y="199"/>
                  </a:lnTo>
                  <a:lnTo>
                    <a:pt x="636" y="211"/>
                  </a:lnTo>
                  <a:lnTo>
                    <a:pt x="642" y="222"/>
                  </a:lnTo>
                  <a:lnTo>
                    <a:pt x="650" y="233"/>
                  </a:lnTo>
                  <a:lnTo>
                    <a:pt x="660" y="244"/>
                  </a:lnTo>
                  <a:lnTo>
                    <a:pt x="670" y="254"/>
                  </a:lnTo>
                  <a:lnTo>
                    <a:pt x="681" y="263"/>
                  </a:lnTo>
                  <a:lnTo>
                    <a:pt x="702" y="279"/>
                  </a:lnTo>
                  <a:lnTo>
                    <a:pt x="720" y="294"/>
                  </a:lnTo>
                  <a:lnTo>
                    <a:pt x="729" y="302"/>
                  </a:lnTo>
                  <a:lnTo>
                    <a:pt x="736" y="309"/>
                  </a:lnTo>
                  <a:lnTo>
                    <a:pt x="741" y="315"/>
                  </a:lnTo>
                  <a:lnTo>
                    <a:pt x="746" y="321"/>
                  </a:lnTo>
                  <a:lnTo>
                    <a:pt x="738" y="345"/>
                  </a:lnTo>
                  <a:lnTo>
                    <a:pt x="728" y="345"/>
                  </a:lnTo>
                  <a:lnTo>
                    <a:pt x="711" y="345"/>
                  </a:lnTo>
                  <a:lnTo>
                    <a:pt x="706" y="345"/>
                  </a:lnTo>
                  <a:lnTo>
                    <a:pt x="700" y="344"/>
                  </a:lnTo>
                  <a:lnTo>
                    <a:pt x="695" y="343"/>
                  </a:lnTo>
                  <a:lnTo>
                    <a:pt x="691" y="342"/>
                  </a:lnTo>
                  <a:lnTo>
                    <a:pt x="685" y="339"/>
                  </a:lnTo>
                  <a:lnTo>
                    <a:pt x="682" y="335"/>
                  </a:lnTo>
                  <a:lnTo>
                    <a:pt x="680" y="329"/>
                  </a:lnTo>
                  <a:lnTo>
                    <a:pt x="679" y="321"/>
                  </a:lnTo>
                  <a:lnTo>
                    <a:pt x="666" y="321"/>
                  </a:lnTo>
                  <a:lnTo>
                    <a:pt x="659" y="321"/>
                  </a:lnTo>
                  <a:lnTo>
                    <a:pt x="654" y="325"/>
                  </a:lnTo>
                  <a:lnTo>
                    <a:pt x="651" y="330"/>
                  </a:lnTo>
                  <a:lnTo>
                    <a:pt x="648" y="334"/>
                  </a:lnTo>
                  <a:lnTo>
                    <a:pt x="647" y="338"/>
                  </a:lnTo>
                  <a:lnTo>
                    <a:pt x="642" y="345"/>
                  </a:lnTo>
                  <a:lnTo>
                    <a:pt x="639" y="352"/>
                  </a:lnTo>
                  <a:lnTo>
                    <a:pt x="630" y="354"/>
                  </a:lnTo>
                  <a:lnTo>
                    <a:pt x="621" y="355"/>
                  </a:lnTo>
                  <a:lnTo>
                    <a:pt x="613" y="355"/>
                  </a:lnTo>
                  <a:lnTo>
                    <a:pt x="604" y="356"/>
                  </a:lnTo>
                  <a:lnTo>
                    <a:pt x="586" y="355"/>
                  </a:lnTo>
                  <a:lnTo>
                    <a:pt x="570" y="355"/>
                  </a:lnTo>
                  <a:lnTo>
                    <a:pt x="561" y="355"/>
                  </a:lnTo>
                  <a:lnTo>
                    <a:pt x="553" y="356"/>
                  </a:lnTo>
                  <a:lnTo>
                    <a:pt x="545" y="357"/>
                  </a:lnTo>
                  <a:lnTo>
                    <a:pt x="537" y="359"/>
                  </a:lnTo>
                  <a:lnTo>
                    <a:pt x="529" y="361"/>
                  </a:lnTo>
                  <a:lnTo>
                    <a:pt x="522" y="365"/>
                  </a:lnTo>
                  <a:lnTo>
                    <a:pt x="514" y="370"/>
                  </a:lnTo>
                  <a:lnTo>
                    <a:pt x="506" y="376"/>
                  </a:lnTo>
                  <a:lnTo>
                    <a:pt x="501" y="381"/>
                  </a:lnTo>
                  <a:lnTo>
                    <a:pt x="496" y="387"/>
                  </a:lnTo>
                  <a:lnTo>
                    <a:pt x="493" y="390"/>
                  </a:lnTo>
                  <a:lnTo>
                    <a:pt x="491" y="392"/>
                  </a:lnTo>
                  <a:lnTo>
                    <a:pt x="489" y="394"/>
                  </a:lnTo>
                  <a:lnTo>
                    <a:pt x="486" y="394"/>
                  </a:lnTo>
                  <a:lnTo>
                    <a:pt x="466" y="395"/>
                  </a:lnTo>
                  <a:lnTo>
                    <a:pt x="451" y="397"/>
                  </a:lnTo>
                  <a:lnTo>
                    <a:pt x="439" y="399"/>
                  </a:lnTo>
                  <a:lnTo>
                    <a:pt x="426" y="400"/>
                  </a:lnTo>
                  <a:lnTo>
                    <a:pt x="417" y="400"/>
                  </a:lnTo>
                  <a:lnTo>
                    <a:pt x="410" y="398"/>
                  </a:lnTo>
                  <a:lnTo>
                    <a:pt x="403" y="395"/>
                  </a:lnTo>
                  <a:lnTo>
                    <a:pt x="396" y="392"/>
                  </a:lnTo>
                  <a:lnTo>
                    <a:pt x="384" y="383"/>
                  </a:lnTo>
                  <a:lnTo>
                    <a:pt x="373" y="373"/>
                  </a:lnTo>
                  <a:lnTo>
                    <a:pt x="361" y="363"/>
                  </a:lnTo>
                  <a:lnTo>
                    <a:pt x="349" y="354"/>
                  </a:lnTo>
                  <a:lnTo>
                    <a:pt x="343" y="351"/>
                  </a:lnTo>
                  <a:lnTo>
                    <a:pt x="336" y="347"/>
                  </a:lnTo>
                  <a:lnTo>
                    <a:pt x="328" y="345"/>
                  </a:lnTo>
                  <a:lnTo>
                    <a:pt x="319" y="345"/>
                  </a:lnTo>
                  <a:lnTo>
                    <a:pt x="313" y="345"/>
                  </a:lnTo>
                  <a:lnTo>
                    <a:pt x="305" y="347"/>
                  </a:lnTo>
                  <a:lnTo>
                    <a:pt x="299" y="351"/>
                  </a:lnTo>
                  <a:lnTo>
                    <a:pt x="291" y="355"/>
                  </a:lnTo>
                  <a:lnTo>
                    <a:pt x="284" y="360"/>
                  </a:lnTo>
                  <a:lnTo>
                    <a:pt x="278" y="365"/>
                  </a:lnTo>
                  <a:lnTo>
                    <a:pt x="272" y="371"/>
                  </a:lnTo>
                  <a:lnTo>
                    <a:pt x="266" y="377"/>
                  </a:lnTo>
                  <a:lnTo>
                    <a:pt x="255" y="392"/>
                  </a:lnTo>
                  <a:lnTo>
                    <a:pt x="244" y="408"/>
                  </a:lnTo>
                  <a:lnTo>
                    <a:pt x="235" y="423"/>
                  </a:lnTo>
                  <a:lnTo>
                    <a:pt x="227" y="437"/>
                  </a:lnTo>
                  <a:lnTo>
                    <a:pt x="197" y="437"/>
                  </a:lnTo>
                  <a:lnTo>
                    <a:pt x="176" y="437"/>
                  </a:lnTo>
                  <a:lnTo>
                    <a:pt x="160" y="437"/>
                  </a:lnTo>
                  <a:lnTo>
                    <a:pt x="150" y="439"/>
                  </a:lnTo>
                  <a:lnTo>
                    <a:pt x="146" y="440"/>
                  </a:lnTo>
                  <a:lnTo>
                    <a:pt x="143" y="442"/>
                  </a:lnTo>
                  <a:lnTo>
                    <a:pt x="139" y="445"/>
                  </a:lnTo>
                  <a:lnTo>
                    <a:pt x="135" y="448"/>
                  </a:lnTo>
                  <a:lnTo>
                    <a:pt x="126" y="456"/>
                  </a:lnTo>
                  <a:lnTo>
                    <a:pt x="114" y="46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248">
              <a:extLst>
                <a:ext uri="{FF2B5EF4-FFF2-40B4-BE49-F238E27FC236}">
                  <a16:creationId xmlns="" xmlns:a16="http://schemas.microsoft.com/office/drawing/2014/main" id="{8AD21F70-6229-CB4D-87BC-8488CF2393AF}"/>
                </a:ext>
              </a:extLst>
            </p:cNvPr>
            <p:cNvSpPr>
              <a:spLocks/>
            </p:cNvSpPr>
            <p:nvPr>
              <p:custDataLst>
                <p:tags r:id="rId175"/>
              </p:custDataLst>
            </p:nvPr>
          </p:nvSpPr>
          <p:spPr bwMode="auto">
            <a:xfrm>
              <a:off x="4306888" y="3490913"/>
              <a:ext cx="500062" cy="552450"/>
            </a:xfrm>
            <a:custGeom>
              <a:avLst/>
              <a:gdLst>
                <a:gd name="T0" fmla="*/ 902 w 1145"/>
                <a:gd name="T1" fmla="*/ 57 h 1053"/>
                <a:gd name="T2" fmla="*/ 993 w 1145"/>
                <a:gd name="T3" fmla="*/ 66 h 1053"/>
                <a:gd name="T4" fmla="*/ 1080 w 1145"/>
                <a:gd name="T5" fmla="*/ 81 h 1053"/>
                <a:gd name="T6" fmla="*/ 1126 w 1145"/>
                <a:gd name="T7" fmla="*/ 175 h 1053"/>
                <a:gd name="T8" fmla="*/ 1133 w 1145"/>
                <a:gd name="T9" fmla="*/ 211 h 1053"/>
                <a:gd name="T10" fmla="*/ 1058 w 1145"/>
                <a:gd name="T11" fmla="*/ 272 h 1053"/>
                <a:gd name="T12" fmla="*/ 1045 w 1145"/>
                <a:gd name="T13" fmla="*/ 360 h 1053"/>
                <a:gd name="T14" fmla="*/ 1003 w 1145"/>
                <a:gd name="T15" fmla="*/ 440 h 1053"/>
                <a:gd name="T16" fmla="*/ 990 w 1145"/>
                <a:gd name="T17" fmla="*/ 476 h 1053"/>
                <a:gd name="T18" fmla="*/ 1019 w 1145"/>
                <a:gd name="T19" fmla="*/ 576 h 1053"/>
                <a:gd name="T20" fmla="*/ 1026 w 1145"/>
                <a:gd name="T21" fmla="*/ 664 h 1053"/>
                <a:gd name="T22" fmla="*/ 1047 w 1145"/>
                <a:gd name="T23" fmla="*/ 731 h 1053"/>
                <a:gd name="T24" fmla="*/ 1079 w 1145"/>
                <a:gd name="T25" fmla="*/ 765 h 1053"/>
                <a:gd name="T26" fmla="*/ 1092 w 1145"/>
                <a:gd name="T27" fmla="*/ 825 h 1053"/>
                <a:gd name="T28" fmla="*/ 1040 w 1145"/>
                <a:gd name="T29" fmla="*/ 844 h 1053"/>
                <a:gd name="T30" fmla="*/ 997 w 1145"/>
                <a:gd name="T31" fmla="*/ 856 h 1053"/>
                <a:gd name="T32" fmla="*/ 960 w 1145"/>
                <a:gd name="T33" fmla="*/ 992 h 1053"/>
                <a:gd name="T34" fmla="*/ 930 w 1145"/>
                <a:gd name="T35" fmla="*/ 1026 h 1053"/>
                <a:gd name="T36" fmla="*/ 902 w 1145"/>
                <a:gd name="T37" fmla="*/ 1031 h 1053"/>
                <a:gd name="T38" fmla="*/ 840 w 1145"/>
                <a:gd name="T39" fmla="*/ 1053 h 1053"/>
                <a:gd name="T40" fmla="*/ 782 w 1145"/>
                <a:gd name="T41" fmla="*/ 1037 h 1053"/>
                <a:gd name="T42" fmla="*/ 743 w 1145"/>
                <a:gd name="T43" fmla="*/ 1014 h 1053"/>
                <a:gd name="T44" fmla="*/ 707 w 1145"/>
                <a:gd name="T45" fmla="*/ 997 h 1053"/>
                <a:gd name="T46" fmla="*/ 674 w 1145"/>
                <a:gd name="T47" fmla="*/ 986 h 1053"/>
                <a:gd name="T48" fmla="*/ 608 w 1145"/>
                <a:gd name="T49" fmla="*/ 987 h 1053"/>
                <a:gd name="T50" fmla="*/ 594 w 1145"/>
                <a:gd name="T51" fmla="*/ 942 h 1053"/>
                <a:gd name="T52" fmla="*/ 575 w 1145"/>
                <a:gd name="T53" fmla="*/ 884 h 1053"/>
                <a:gd name="T54" fmla="*/ 590 w 1145"/>
                <a:gd name="T55" fmla="*/ 846 h 1053"/>
                <a:gd name="T56" fmla="*/ 590 w 1145"/>
                <a:gd name="T57" fmla="*/ 779 h 1053"/>
                <a:gd name="T58" fmla="*/ 454 w 1145"/>
                <a:gd name="T59" fmla="*/ 755 h 1053"/>
                <a:gd name="T60" fmla="*/ 443 w 1145"/>
                <a:gd name="T61" fmla="*/ 785 h 1053"/>
                <a:gd name="T62" fmla="*/ 396 w 1145"/>
                <a:gd name="T63" fmla="*/ 817 h 1053"/>
                <a:gd name="T64" fmla="*/ 337 w 1145"/>
                <a:gd name="T65" fmla="*/ 797 h 1053"/>
                <a:gd name="T66" fmla="*/ 297 w 1145"/>
                <a:gd name="T67" fmla="*/ 708 h 1053"/>
                <a:gd name="T68" fmla="*/ 3 w 1145"/>
                <a:gd name="T69" fmla="*/ 671 h 1053"/>
                <a:gd name="T70" fmla="*/ 45 w 1145"/>
                <a:gd name="T71" fmla="*/ 667 h 1053"/>
                <a:gd name="T72" fmla="*/ 26 w 1145"/>
                <a:gd name="T73" fmla="*/ 631 h 1053"/>
                <a:gd name="T74" fmla="*/ 75 w 1145"/>
                <a:gd name="T75" fmla="*/ 615 h 1053"/>
                <a:gd name="T76" fmla="*/ 145 w 1145"/>
                <a:gd name="T77" fmla="*/ 614 h 1053"/>
                <a:gd name="T78" fmla="*/ 183 w 1145"/>
                <a:gd name="T79" fmla="*/ 620 h 1053"/>
                <a:gd name="T80" fmla="*/ 220 w 1145"/>
                <a:gd name="T81" fmla="*/ 574 h 1053"/>
                <a:gd name="T82" fmla="*/ 260 w 1145"/>
                <a:gd name="T83" fmla="*/ 555 h 1053"/>
                <a:gd name="T84" fmla="*/ 281 w 1145"/>
                <a:gd name="T85" fmla="*/ 440 h 1053"/>
                <a:gd name="T86" fmla="*/ 346 w 1145"/>
                <a:gd name="T87" fmla="*/ 370 h 1053"/>
                <a:gd name="T88" fmla="*/ 370 w 1145"/>
                <a:gd name="T89" fmla="*/ 276 h 1053"/>
                <a:gd name="T90" fmla="*/ 372 w 1145"/>
                <a:gd name="T91" fmla="*/ 180 h 1053"/>
                <a:gd name="T92" fmla="*/ 383 w 1145"/>
                <a:gd name="T93" fmla="*/ 122 h 1053"/>
                <a:gd name="T94" fmla="*/ 440 w 1145"/>
                <a:gd name="T95" fmla="*/ 35 h 1053"/>
                <a:gd name="T96" fmla="*/ 491 w 1145"/>
                <a:gd name="T97" fmla="*/ 30 h 1053"/>
                <a:gd name="T98" fmla="*/ 558 w 1145"/>
                <a:gd name="T99" fmla="*/ 77 h 1053"/>
                <a:gd name="T100" fmla="*/ 637 w 1145"/>
                <a:gd name="T101" fmla="*/ 73 h 1053"/>
                <a:gd name="T102" fmla="*/ 670 w 1145"/>
                <a:gd name="T103" fmla="*/ 44 h 1053"/>
                <a:gd name="T104" fmla="*/ 734 w 1145"/>
                <a:gd name="T105" fmla="*/ 34 h 1053"/>
                <a:gd name="T106" fmla="*/ 795 w 1145"/>
                <a:gd name="T107" fmla="*/ 17 h 1053"/>
                <a:gd name="T108" fmla="*/ 828 w 1145"/>
                <a:gd name="T109" fmla="*/ 8 h 1053"/>
                <a:gd name="T110" fmla="*/ 859 w 1145"/>
                <a:gd name="T111" fmla="*/ 24 h 10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145" h="1053">
                  <a:moveTo>
                    <a:pt x="894" y="24"/>
                  </a:moveTo>
                  <a:lnTo>
                    <a:pt x="894" y="32"/>
                  </a:lnTo>
                  <a:lnTo>
                    <a:pt x="895" y="38"/>
                  </a:lnTo>
                  <a:lnTo>
                    <a:pt x="896" y="44"/>
                  </a:lnTo>
                  <a:lnTo>
                    <a:pt x="897" y="49"/>
                  </a:lnTo>
                  <a:lnTo>
                    <a:pt x="900" y="53"/>
                  </a:lnTo>
                  <a:lnTo>
                    <a:pt x="902" y="57"/>
                  </a:lnTo>
                  <a:lnTo>
                    <a:pt x="906" y="61"/>
                  </a:lnTo>
                  <a:lnTo>
                    <a:pt x="909" y="64"/>
                  </a:lnTo>
                  <a:lnTo>
                    <a:pt x="918" y="68"/>
                  </a:lnTo>
                  <a:lnTo>
                    <a:pt x="926" y="71"/>
                  </a:lnTo>
                  <a:lnTo>
                    <a:pt x="936" y="72"/>
                  </a:lnTo>
                  <a:lnTo>
                    <a:pt x="947" y="72"/>
                  </a:lnTo>
                  <a:lnTo>
                    <a:pt x="993" y="66"/>
                  </a:lnTo>
                  <a:lnTo>
                    <a:pt x="1033" y="61"/>
                  </a:lnTo>
                  <a:lnTo>
                    <a:pt x="1038" y="61"/>
                  </a:lnTo>
                  <a:lnTo>
                    <a:pt x="1045" y="63"/>
                  </a:lnTo>
                  <a:lnTo>
                    <a:pt x="1051" y="64"/>
                  </a:lnTo>
                  <a:lnTo>
                    <a:pt x="1057" y="67"/>
                  </a:lnTo>
                  <a:lnTo>
                    <a:pt x="1069" y="73"/>
                  </a:lnTo>
                  <a:lnTo>
                    <a:pt x="1080" y="81"/>
                  </a:lnTo>
                  <a:lnTo>
                    <a:pt x="1099" y="98"/>
                  </a:lnTo>
                  <a:lnTo>
                    <a:pt x="1112" y="110"/>
                  </a:lnTo>
                  <a:lnTo>
                    <a:pt x="1113" y="124"/>
                  </a:lnTo>
                  <a:lnTo>
                    <a:pt x="1114" y="138"/>
                  </a:lnTo>
                  <a:lnTo>
                    <a:pt x="1117" y="152"/>
                  </a:lnTo>
                  <a:lnTo>
                    <a:pt x="1122" y="164"/>
                  </a:lnTo>
                  <a:lnTo>
                    <a:pt x="1126" y="175"/>
                  </a:lnTo>
                  <a:lnTo>
                    <a:pt x="1132" y="183"/>
                  </a:lnTo>
                  <a:lnTo>
                    <a:pt x="1135" y="186"/>
                  </a:lnTo>
                  <a:lnTo>
                    <a:pt x="1138" y="188"/>
                  </a:lnTo>
                  <a:lnTo>
                    <a:pt x="1142" y="190"/>
                  </a:lnTo>
                  <a:lnTo>
                    <a:pt x="1145" y="190"/>
                  </a:lnTo>
                  <a:lnTo>
                    <a:pt x="1139" y="202"/>
                  </a:lnTo>
                  <a:lnTo>
                    <a:pt x="1133" y="211"/>
                  </a:lnTo>
                  <a:lnTo>
                    <a:pt x="1125" y="220"/>
                  </a:lnTo>
                  <a:lnTo>
                    <a:pt x="1117" y="227"/>
                  </a:lnTo>
                  <a:lnTo>
                    <a:pt x="1100" y="240"/>
                  </a:lnTo>
                  <a:lnTo>
                    <a:pt x="1082" y="253"/>
                  </a:lnTo>
                  <a:lnTo>
                    <a:pt x="1074" y="259"/>
                  </a:lnTo>
                  <a:lnTo>
                    <a:pt x="1066" y="266"/>
                  </a:lnTo>
                  <a:lnTo>
                    <a:pt x="1058" y="272"/>
                  </a:lnTo>
                  <a:lnTo>
                    <a:pt x="1052" y="280"/>
                  </a:lnTo>
                  <a:lnTo>
                    <a:pt x="1046" y="288"/>
                  </a:lnTo>
                  <a:lnTo>
                    <a:pt x="1043" y="297"/>
                  </a:lnTo>
                  <a:lnTo>
                    <a:pt x="1040" y="308"/>
                  </a:lnTo>
                  <a:lnTo>
                    <a:pt x="1040" y="320"/>
                  </a:lnTo>
                  <a:lnTo>
                    <a:pt x="1041" y="339"/>
                  </a:lnTo>
                  <a:lnTo>
                    <a:pt x="1045" y="360"/>
                  </a:lnTo>
                  <a:lnTo>
                    <a:pt x="1046" y="371"/>
                  </a:lnTo>
                  <a:lnTo>
                    <a:pt x="1047" y="381"/>
                  </a:lnTo>
                  <a:lnTo>
                    <a:pt x="1047" y="391"/>
                  </a:lnTo>
                  <a:lnTo>
                    <a:pt x="1046" y="400"/>
                  </a:lnTo>
                  <a:lnTo>
                    <a:pt x="1034" y="410"/>
                  </a:lnTo>
                  <a:lnTo>
                    <a:pt x="1013" y="430"/>
                  </a:lnTo>
                  <a:lnTo>
                    <a:pt x="1003" y="440"/>
                  </a:lnTo>
                  <a:lnTo>
                    <a:pt x="995" y="450"/>
                  </a:lnTo>
                  <a:lnTo>
                    <a:pt x="991" y="455"/>
                  </a:lnTo>
                  <a:lnTo>
                    <a:pt x="988" y="460"/>
                  </a:lnTo>
                  <a:lnTo>
                    <a:pt x="987" y="464"/>
                  </a:lnTo>
                  <a:lnTo>
                    <a:pt x="986" y="467"/>
                  </a:lnTo>
                  <a:lnTo>
                    <a:pt x="987" y="470"/>
                  </a:lnTo>
                  <a:lnTo>
                    <a:pt x="990" y="476"/>
                  </a:lnTo>
                  <a:lnTo>
                    <a:pt x="995" y="481"/>
                  </a:lnTo>
                  <a:lnTo>
                    <a:pt x="999" y="486"/>
                  </a:lnTo>
                  <a:lnTo>
                    <a:pt x="1009" y="495"/>
                  </a:lnTo>
                  <a:lnTo>
                    <a:pt x="1012" y="499"/>
                  </a:lnTo>
                  <a:lnTo>
                    <a:pt x="1016" y="524"/>
                  </a:lnTo>
                  <a:lnTo>
                    <a:pt x="1019" y="550"/>
                  </a:lnTo>
                  <a:lnTo>
                    <a:pt x="1019" y="576"/>
                  </a:lnTo>
                  <a:lnTo>
                    <a:pt x="1019" y="610"/>
                  </a:lnTo>
                  <a:lnTo>
                    <a:pt x="1020" y="618"/>
                  </a:lnTo>
                  <a:lnTo>
                    <a:pt x="1022" y="625"/>
                  </a:lnTo>
                  <a:lnTo>
                    <a:pt x="1025" y="632"/>
                  </a:lnTo>
                  <a:lnTo>
                    <a:pt x="1026" y="640"/>
                  </a:lnTo>
                  <a:lnTo>
                    <a:pt x="1026" y="650"/>
                  </a:lnTo>
                  <a:lnTo>
                    <a:pt x="1026" y="664"/>
                  </a:lnTo>
                  <a:lnTo>
                    <a:pt x="1027" y="679"/>
                  </a:lnTo>
                  <a:lnTo>
                    <a:pt x="1031" y="696"/>
                  </a:lnTo>
                  <a:lnTo>
                    <a:pt x="1033" y="705"/>
                  </a:lnTo>
                  <a:lnTo>
                    <a:pt x="1035" y="713"/>
                  </a:lnTo>
                  <a:lnTo>
                    <a:pt x="1038" y="720"/>
                  </a:lnTo>
                  <a:lnTo>
                    <a:pt x="1043" y="726"/>
                  </a:lnTo>
                  <a:lnTo>
                    <a:pt x="1047" y="731"/>
                  </a:lnTo>
                  <a:lnTo>
                    <a:pt x="1053" y="735"/>
                  </a:lnTo>
                  <a:lnTo>
                    <a:pt x="1058" y="738"/>
                  </a:lnTo>
                  <a:lnTo>
                    <a:pt x="1066" y="739"/>
                  </a:lnTo>
                  <a:lnTo>
                    <a:pt x="1067" y="745"/>
                  </a:lnTo>
                  <a:lnTo>
                    <a:pt x="1070" y="751"/>
                  </a:lnTo>
                  <a:lnTo>
                    <a:pt x="1074" y="759"/>
                  </a:lnTo>
                  <a:lnTo>
                    <a:pt x="1079" y="765"/>
                  </a:lnTo>
                  <a:lnTo>
                    <a:pt x="1083" y="772"/>
                  </a:lnTo>
                  <a:lnTo>
                    <a:pt x="1088" y="780"/>
                  </a:lnTo>
                  <a:lnTo>
                    <a:pt x="1091" y="790"/>
                  </a:lnTo>
                  <a:lnTo>
                    <a:pt x="1092" y="800"/>
                  </a:lnTo>
                  <a:lnTo>
                    <a:pt x="1092" y="807"/>
                  </a:lnTo>
                  <a:lnTo>
                    <a:pt x="1092" y="816"/>
                  </a:lnTo>
                  <a:lnTo>
                    <a:pt x="1092" y="825"/>
                  </a:lnTo>
                  <a:lnTo>
                    <a:pt x="1092" y="831"/>
                  </a:lnTo>
                  <a:lnTo>
                    <a:pt x="1092" y="837"/>
                  </a:lnTo>
                  <a:lnTo>
                    <a:pt x="1080" y="836"/>
                  </a:lnTo>
                  <a:lnTo>
                    <a:pt x="1069" y="837"/>
                  </a:lnTo>
                  <a:lnTo>
                    <a:pt x="1059" y="840"/>
                  </a:lnTo>
                  <a:lnTo>
                    <a:pt x="1049" y="842"/>
                  </a:lnTo>
                  <a:lnTo>
                    <a:pt x="1040" y="844"/>
                  </a:lnTo>
                  <a:lnTo>
                    <a:pt x="1029" y="844"/>
                  </a:lnTo>
                  <a:lnTo>
                    <a:pt x="1023" y="844"/>
                  </a:lnTo>
                  <a:lnTo>
                    <a:pt x="1018" y="842"/>
                  </a:lnTo>
                  <a:lnTo>
                    <a:pt x="1012" y="840"/>
                  </a:lnTo>
                  <a:lnTo>
                    <a:pt x="1005" y="837"/>
                  </a:lnTo>
                  <a:lnTo>
                    <a:pt x="1001" y="846"/>
                  </a:lnTo>
                  <a:lnTo>
                    <a:pt x="997" y="856"/>
                  </a:lnTo>
                  <a:lnTo>
                    <a:pt x="993" y="869"/>
                  </a:lnTo>
                  <a:lnTo>
                    <a:pt x="990" y="883"/>
                  </a:lnTo>
                  <a:lnTo>
                    <a:pt x="982" y="914"/>
                  </a:lnTo>
                  <a:lnTo>
                    <a:pt x="975" y="947"/>
                  </a:lnTo>
                  <a:lnTo>
                    <a:pt x="970" y="962"/>
                  </a:lnTo>
                  <a:lnTo>
                    <a:pt x="966" y="978"/>
                  </a:lnTo>
                  <a:lnTo>
                    <a:pt x="960" y="992"/>
                  </a:lnTo>
                  <a:lnTo>
                    <a:pt x="955" y="1004"/>
                  </a:lnTo>
                  <a:lnTo>
                    <a:pt x="951" y="1009"/>
                  </a:lnTo>
                  <a:lnTo>
                    <a:pt x="947" y="1014"/>
                  </a:lnTo>
                  <a:lnTo>
                    <a:pt x="944" y="1018"/>
                  </a:lnTo>
                  <a:lnTo>
                    <a:pt x="940" y="1021"/>
                  </a:lnTo>
                  <a:lnTo>
                    <a:pt x="935" y="1024"/>
                  </a:lnTo>
                  <a:lnTo>
                    <a:pt x="930" y="1026"/>
                  </a:lnTo>
                  <a:lnTo>
                    <a:pt x="925" y="1028"/>
                  </a:lnTo>
                  <a:lnTo>
                    <a:pt x="920" y="1028"/>
                  </a:lnTo>
                  <a:lnTo>
                    <a:pt x="918" y="1029"/>
                  </a:lnTo>
                  <a:lnTo>
                    <a:pt x="912" y="1031"/>
                  </a:lnTo>
                  <a:lnTo>
                    <a:pt x="909" y="1032"/>
                  </a:lnTo>
                  <a:lnTo>
                    <a:pt x="906" y="1032"/>
                  </a:lnTo>
                  <a:lnTo>
                    <a:pt x="902" y="1031"/>
                  </a:lnTo>
                  <a:lnTo>
                    <a:pt x="900" y="1028"/>
                  </a:lnTo>
                  <a:lnTo>
                    <a:pt x="888" y="1035"/>
                  </a:lnTo>
                  <a:lnTo>
                    <a:pt x="873" y="1043"/>
                  </a:lnTo>
                  <a:lnTo>
                    <a:pt x="864" y="1047"/>
                  </a:lnTo>
                  <a:lnTo>
                    <a:pt x="856" y="1050"/>
                  </a:lnTo>
                  <a:lnTo>
                    <a:pt x="847" y="1052"/>
                  </a:lnTo>
                  <a:lnTo>
                    <a:pt x="840" y="1053"/>
                  </a:lnTo>
                  <a:lnTo>
                    <a:pt x="828" y="1053"/>
                  </a:lnTo>
                  <a:lnTo>
                    <a:pt x="816" y="1052"/>
                  </a:lnTo>
                  <a:lnTo>
                    <a:pt x="805" y="1049"/>
                  </a:lnTo>
                  <a:lnTo>
                    <a:pt x="795" y="1046"/>
                  </a:lnTo>
                  <a:lnTo>
                    <a:pt x="789" y="1043"/>
                  </a:lnTo>
                  <a:lnTo>
                    <a:pt x="786" y="1040"/>
                  </a:lnTo>
                  <a:lnTo>
                    <a:pt x="782" y="1037"/>
                  </a:lnTo>
                  <a:lnTo>
                    <a:pt x="779" y="1033"/>
                  </a:lnTo>
                  <a:lnTo>
                    <a:pt x="777" y="1027"/>
                  </a:lnTo>
                  <a:lnTo>
                    <a:pt x="775" y="1022"/>
                  </a:lnTo>
                  <a:lnTo>
                    <a:pt x="774" y="1016"/>
                  </a:lnTo>
                  <a:lnTo>
                    <a:pt x="774" y="1010"/>
                  </a:lnTo>
                  <a:lnTo>
                    <a:pt x="761" y="1011"/>
                  </a:lnTo>
                  <a:lnTo>
                    <a:pt x="743" y="1014"/>
                  </a:lnTo>
                  <a:lnTo>
                    <a:pt x="734" y="1014"/>
                  </a:lnTo>
                  <a:lnTo>
                    <a:pt x="727" y="1012"/>
                  </a:lnTo>
                  <a:lnTo>
                    <a:pt x="723" y="1011"/>
                  </a:lnTo>
                  <a:lnTo>
                    <a:pt x="719" y="1009"/>
                  </a:lnTo>
                  <a:lnTo>
                    <a:pt x="717" y="1007"/>
                  </a:lnTo>
                  <a:lnTo>
                    <a:pt x="713" y="1004"/>
                  </a:lnTo>
                  <a:lnTo>
                    <a:pt x="707" y="997"/>
                  </a:lnTo>
                  <a:lnTo>
                    <a:pt x="701" y="993"/>
                  </a:lnTo>
                  <a:lnTo>
                    <a:pt x="697" y="992"/>
                  </a:lnTo>
                  <a:lnTo>
                    <a:pt x="694" y="992"/>
                  </a:lnTo>
                  <a:lnTo>
                    <a:pt x="689" y="993"/>
                  </a:lnTo>
                  <a:lnTo>
                    <a:pt x="686" y="993"/>
                  </a:lnTo>
                  <a:lnTo>
                    <a:pt x="680" y="991"/>
                  </a:lnTo>
                  <a:lnTo>
                    <a:pt x="674" y="986"/>
                  </a:lnTo>
                  <a:lnTo>
                    <a:pt x="662" y="987"/>
                  </a:lnTo>
                  <a:lnTo>
                    <a:pt x="653" y="989"/>
                  </a:lnTo>
                  <a:lnTo>
                    <a:pt x="643" y="991"/>
                  </a:lnTo>
                  <a:lnTo>
                    <a:pt x="627" y="992"/>
                  </a:lnTo>
                  <a:lnTo>
                    <a:pt x="618" y="991"/>
                  </a:lnTo>
                  <a:lnTo>
                    <a:pt x="611" y="988"/>
                  </a:lnTo>
                  <a:lnTo>
                    <a:pt x="608" y="987"/>
                  </a:lnTo>
                  <a:lnTo>
                    <a:pt x="605" y="984"/>
                  </a:lnTo>
                  <a:lnTo>
                    <a:pt x="603" y="982"/>
                  </a:lnTo>
                  <a:lnTo>
                    <a:pt x="600" y="979"/>
                  </a:lnTo>
                  <a:lnTo>
                    <a:pt x="597" y="971"/>
                  </a:lnTo>
                  <a:lnTo>
                    <a:pt x="596" y="963"/>
                  </a:lnTo>
                  <a:lnTo>
                    <a:pt x="595" y="953"/>
                  </a:lnTo>
                  <a:lnTo>
                    <a:pt x="594" y="942"/>
                  </a:lnTo>
                  <a:lnTo>
                    <a:pt x="593" y="933"/>
                  </a:lnTo>
                  <a:lnTo>
                    <a:pt x="590" y="925"/>
                  </a:lnTo>
                  <a:lnTo>
                    <a:pt x="587" y="916"/>
                  </a:lnTo>
                  <a:lnTo>
                    <a:pt x="584" y="908"/>
                  </a:lnTo>
                  <a:lnTo>
                    <a:pt x="581" y="900"/>
                  </a:lnTo>
                  <a:lnTo>
                    <a:pt x="577" y="892"/>
                  </a:lnTo>
                  <a:lnTo>
                    <a:pt x="575" y="884"/>
                  </a:lnTo>
                  <a:lnTo>
                    <a:pt x="574" y="875"/>
                  </a:lnTo>
                  <a:lnTo>
                    <a:pt x="575" y="870"/>
                  </a:lnTo>
                  <a:lnTo>
                    <a:pt x="577" y="866"/>
                  </a:lnTo>
                  <a:lnTo>
                    <a:pt x="581" y="860"/>
                  </a:lnTo>
                  <a:lnTo>
                    <a:pt x="584" y="856"/>
                  </a:lnTo>
                  <a:lnTo>
                    <a:pt x="587" y="851"/>
                  </a:lnTo>
                  <a:lnTo>
                    <a:pt x="590" y="846"/>
                  </a:lnTo>
                  <a:lnTo>
                    <a:pt x="593" y="842"/>
                  </a:lnTo>
                  <a:lnTo>
                    <a:pt x="594" y="837"/>
                  </a:lnTo>
                  <a:lnTo>
                    <a:pt x="593" y="825"/>
                  </a:lnTo>
                  <a:lnTo>
                    <a:pt x="589" y="809"/>
                  </a:lnTo>
                  <a:lnTo>
                    <a:pt x="588" y="798"/>
                  </a:lnTo>
                  <a:lnTo>
                    <a:pt x="588" y="789"/>
                  </a:lnTo>
                  <a:lnTo>
                    <a:pt x="590" y="779"/>
                  </a:lnTo>
                  <a:lnTo>
                    <a:pt x="594" y="770"/>
                  </a:lnTo>
                  <a:lnTo>
                    <a:pt x="571" y="766"/>
                  </a:lnTo>
                  <a:lnTo>
                    <a:pt x="521" y="759"/>
                  </a:lnTo>
                  <a:lnTo>
                    <a:pt x="494" y="756"/>
                  </a:lnTo>
                  <a:lnTo>
                    <a:pt x="471" y="755"/>
                  </a:lnTo>
                  <a:lnTo>
                    <a:pt x="461" y="754"/>
                  </a:lnTo>
                  <a:lnTo>
                    <a:pt x="454" y="755"/>
                  </a:lnTo>
                  <a:lnTo>
                    <a:pt x="450" y="756"/>
                  </a:lnTo>
                  <a:lnTo>
                    <a:pt x="448" y="758"/>
                  </a:lnTo>
                  <a:lnTo>
                    <a:pt x="448" y="762"/>
                  </a:lnTo>
                  <a:lnTo>
                    <a:pt x="448" y="770"/>
                  </a:lnTo>
                  <a:lnTo>
                    <a:pt x="447" y="775"/>
                  </a:lnTo>
                  <a:lnTo>
                    <a:pt x="446" y="780"/>
                  </a:lnTo>
                  <a:lnTo>
                    <a:pt x="443" y="785"/>
                  </a:lnTo>
                  <a:lnTo>
                    <a:pt x="440" y="790"/>
                  </a:lnTo>
                  <a:lnTo>
                    <a:pt x="437" y="796"/>
                  </a:lnTo>
                  <a:lnTo>
                    <a:pt x="431" y="801"/>
                  </a:lnTo>
                  <a:lnTo>
                    <a:pt x="425" y="806"/>
                  </a:lnTo>
                  <a:lnTo>
                    <a:pt x="417" y="811"/>
                  </a:lnTo>
                  <a:lnTo>
                    <a:pt x="407" y="814"/>
                  </a:lnTo>
                  <a:lnTo>
                    <a:pt x="396" y="817"/>
                  </a:lnTo>
                  <a:lnTo>
                    <a:pt x="383" y="819"/>
                  </a:lnTo>
                  <a:lnTo>
                    <a:pt x="369" y="819"/>
                  </a:lnTo>
                  <a:lnTo>
                    <a:pt x="362" y="818"/>
                  </a:lnTo>
                  <a:lnTo>
                    <a:pt x="355" y="816"/>
                  </a:lnTo>
                  <a:lnTo>
                    <a:pt x="349" y="811"/>
                  </a:lnTo>
                  <a:lnTo>
                    <a:pt x="342" y="804"/>
                  </a:lnTo>
                  <a:lnTo>
                    <a:pt x="337" y="797"/>
                  </a:lnTo>
                  <a:lnTo>
                    <a:pt x="330" y="789"/>
                  </a:lnTo>
                  <a:lnTo>
                    <a:pt x="325" y="780"/>
                  </a:lnTo>
                  <a:lnTo>
                    <a:pt x="319" y="771"/>
                  </a:lnTo>
                  <a:lnTo>
                    <a:pt x="309" y="749"/>
                  </a:lnTo>
                  <a:lnTo>
                    <a:pt x="302" y="728"/>
                  </a:lnTo>
                  <a:lnTo>
                    <a:pt x="298" y="718"/>
                  </a:lnTo>
                  <a:lnTo>
                    <a:pt x="297" y="708"/>
                  </a:lnTo>
                  <a:lnTo>
                    <a:pt x="295" y="699"/>
                  </a:lnTo>
                  <a:lnTo>
                    <a:pt x="295" y="689"/>
                  </a:lnTo>
                  <a:lnTo>
                    <a:pt x="3" y="689"/>
                  </a:lnTo>
                  <a:lnTo>
                    <a:pt x="2" y="683"/>
                  </a:lnTo>
                  <a:lnTo>
                    <a:pt x="0" y="680"/>
                  </a:lnTo>
                  <a:lnTo>
                    <a:pt x="0" y="677"/>
                  </a:lnTo>
                  <a:lnTo>
                    <a:pt x="3" y="671"/>
                  </a:lnTo>
                  <a:lnTo>
                    <a:pt x="10" y="669"/>
                  </a:lnTo>
                  <a:lnTo>
                    <a:pt x="16" y="668"/>
                  </a:lnTo>
                  <a:lnTo>
                    <a:pt x="23" y="668"/>
                  </a:lnTo>
                  <a:lnTo>
                    <a:pt x="28" y="668"/>
                  </a:lnTo>
                  <a:lnTo>
                    <a:pt x="34" y="668"/>
                  </a:lnTo>
                  <a:lnTo>
                    <a:pt x="39" y="668"/>
                  </a:lnTo>
                  <a:lnTo>
                    <a:pt x="45" y="667"/>
                  </a:lnTo>
                  <a:lnTo>
                    <a:pt x="49" y="665"/>
                  </a:lnTo>
                  <a:lnTo>
                    <a:pt x="49" y="640"/>
                  </a:lnTo>
                  <a:lnTo>
                    <a:pt x="36" y="640"/>
                  </a:lnTo>
                  <a:lnTo>
                    <a:pt x="27" y="640"/>
                  </a:lnTo>
                  <a:lnTo>
                    <a:pt x="18" y="640"/>
                  </a:lnTo>
                  <a:lnTo>
                    <a:pt x="10" y="640"/>
                  </a:lnTo>
                  <a:lnTo>
                    <a:pt x="26" y="631"/>
                  </a:lnTo>
                  <a:lnTo>
                    <a:pt x="39" y="622"/>
                  </a:lnTo>
                  <a:lnTo>
                    <a:pt x="46" y="619"/>
                  </a:lnTo>
                  <a:lnTo>
                    <a:pt x="52" y="615"/>
                  </a:lnTo>
                  <a:lnTo>
                    <a:pt x="60" y="612"/>
                  </a:lnTo>
                  <a:lnTo>
                    <a:pt x="69" y="610"/>
                  </a:lnTo>
                  <a:lnTo>
                    <a:pt x="72" y="613"/>
                  </a:lnTo>
                  <a:lnTo>
                    <a:pt x="75" y="615"/>
                  </a:lnTo>
                  <a:lnTo>
                    <a:pt x="79" y="616"/>
                  </a:lnTo>
                  <a:lnTo>
                    <a:pt x="82" y="617"/>
                  </a:lnTo>
                  <a:lnTo>
                    <a:pt x="91" y="618"/>
                  </a:lnTo>
                  <a:lnTo>
                    <a:pt x="101" y="616"/>
                  </a:lnTo>
                  <a:lnTo>
                    <a:pt x="122" y="612"/>
                  </a:lnTo>
                  <a:lnTo>
                    <a:pt x="142" y="610"/>
                  </a:lnTo>
                  <a:lnTo>
                    <a:pt x="145" y="614"/>
                  </a:lnTo>
                  <a:lnTo>
                    <a:pt x="148" y="617"/>
                  </a:lnTo>
                  <a:lnTo>
                    <a:pt x="152" y="619"/>
                  </a:lnTo>
                  <a:lnTo>
                    <a:pt x="157" y="620"/>
                  </a:lnTo>
                  <a:lnTo>
                    <a:pt x="166" y="621"/>
                  </a:lnTo>
                  <a:lnTo>
                    <a:pt x="175" y="622"/>
                  </a:lnTo>
                  <a:lnTo>
                    <a:pt x="179" y="621"/>
                  </a:lnTo>
                  <a:lnTo>
                    <a:pt x="183" y="620"/>
                  </a:lnTo>
                  <a:lnTo>
                    <a:pt x="186" y="618"/>
                  </a:lnTo>
                  <a:lnTo>
                    <a:pt x="190" y="616"/>
                  </a:lnTo>
                  <a:lnTo>
                    <a:pt x="195" y="610"/>
                  </a:lnTo>
                  <a:lnTo>
                    <a:pt x="201" y="603"/>
                  </a:lnTo>
                  <a:lnTo>
                    <a:pt x="209" y="588"/>
                  </a:lnTo>
                  <a:lnTo>
                    <a:pt x="215" y="578"/>
                  </a:lnTo>
                  <a:lnTo>
                    <a:pt x="220" y="574"/>
                  </a:lnTo>
                  <a:lnTo>
                    <a:pt x="225" y="571"/>
                  </a:lnTo>
                  <a:lnTo>
                    <a:pt x="230" y="569"/>
                  </a:lnTo>
                  <a:lnTo>
                    <a:pt x="236" y="567"/>
                  </a:lnTo>
                  <a:lnTo>
                    <a:pt x="246" y="564"/>
                  </a:lnTo>
                  <a:lnTo>
                    <a:pt x="256" y="560"/>
                  </a:lnTo>
                  <a:lnTo>
                    <a:pt x="258" y="558"/>
                  </a:lnTo>
                  <a:lnTo>
                    <a:pt x="260" y="555"/>
                  </a:lnTo>
                  <a:lnTo>
                    <a:pt x="262" y="550"/>
                  </a:lnTo>
                  <a:lnTo>
                    <a:pt x="264" y="544"/>
                  </a:lnTo>
                  <a:lnTo>
                    <a:pt x="268" y="528"/>
                  </a:lnTo>
                  <a:lnTo>
                    <a:pt x="270" y="511"/>
                  </a:lnTo>
                  <a:lnTo>
                    <a:pt x="274" y="477"/>
                  </a:lnTo>
                  <a:lnTo>
                    <a:pt x="275" y="449"/>
                  </a:lnTo>
                  <a:lnTo>
                    <a:pt x="281" y="440"/>
                  </a:lnTo>
                  <a:lnTo>
                    <a:pt x="287" y="432"/>
                  </a:lnTo>
                  <a:lnTo>
                    <a:pt x="294" y="425"/>
                  </a:lnTo>
                  <a:lnTo>
                    <a:pt x="302" y="416"/>
                  </a:lnTo>
                  <a:lnTo>
                    <a:pt x="316" y="404"/>
                  </a:lnTo>
                  <a:lnTo>
                    <a:pt x="328" y="394"/>
                  </a:lnTo>
                  <a:lnTo>
                    <a:pt x="338" y="382"/>
                  </a:lnTo>
                  <a:lnTo>
                    <a:pt x="346" y="370"/>
                  </a:lnTo>
                  <a:lnTo>
                    <a:pt x="352" y="357"/>
                  </a:lnTo>
                  <a:lnTo>
                    <a:pt x="357" y="345"/>
                  </a:lnTo>
                  <a:lnTo>
                    <a:pt x="361" y="334"/>
                  </a:lnTo>
                  <a:lnTo>
                    <a:pt x="364" y="323"/>
                  </a:lnTo>
                  <a:lnTo>
                    <a:pt x="366" y="312"/>
                  </a:lnTo>
                  <a:lnTo>
                    <a:pt x="369" y="299"/>
                  </a:lnTo>
                  <a:lnTo>
                    <a:pt x="370" y="276"/>
                  </a:lnTo>
                  <a:lnTo>
                    <a:pt x="370" y="251"/>
                  </a:lnTo>
                  <a:lnTo>
                    <a:pt x="369" y="225"/>
                  </a:lnTo>
                  <a:lnTo>
                    <a:pt x="369" y="197"/>
                  </a:lnTo>
                  <a:lnTo>
                    <a:pt x="369" y="191"/>
                  </a:lnTo>
                  <a:lnTo>
                    <a:pt x="369" y="187"/>
                  </a:lnTo>
                  <a:lnTo>
                    <a:pt x="371" y="183"/>
                  </a:lnTo>
                  <a:lnTo>
                    <a:pt x="372" y="180"/>
                  </a:lnTo>
                  <a:lnTo>
                    <a:pt x="375" y="174"/>
                  </a:lnTo>
                  <a:lnTo>
                    <a:pt x="380" y="167"/>
                  </a:lnTo>
                  <a:lnTo>
                    <a:pt x="383" y="160"/>
                  </a:lnTo>
                  <a:lnTo>
                    <a:pt x="385" y="149"/>
                  </a:lnTo>
                  <a:lnTo>
                    <a:pt x="385" y="140"/>
                  </a:lnTo>
                  <a:lnTo>
                    <a:pt x="385" y="132"/>
                  </a:lnTo>
                  <a:lnTo>
                    <a:pt x="383" y="122"/>
                  </a:lnTo>
                  <a:lnTo>
                    <a:pt x="382" y="110"/>
                  </a:lnTo>
                  <a:lnTo>
                    <a:pt x="397" y="87"/>
                  </a:lnTo>
                  <a:lnTo>
                    <a:pt x="417" y="58"/>
                  </a:lnTo>
                  <a:lnTo>
                    <a:pt x="422" y="51"/>
                  </a:lnTo>
                  <a:lnTo>
                    <a:pt x="428" y="45"/>
                  </a:lnTo>
                  <a:lnTo>
                    <a:pt x="435" y="40"/>
                  </a:lnTo>
                  <a:lnTo>
                    <a:pt x="440" y="35"/>
                  </a:lnTo>
                  <a:lnTo>
                    <a:pt x="447" y="31"/>
                  </a:lnTo>
                  <a:lnTo>
                    <a:pt x="453" y="26"/>
                  </a:lnTo>
                  <a:lnTo>
                    <a:pt x="461" y="24"/>
                  </a:lnTo>
                  <a:lnTo>
                    <a:pt x="467" y="24"/>
                  </a:lnTo>
                  <a:lnTo>
                    <a:pt x="476" y="24"/>
                  </a:lnTo>
                  <a:lnTo>
                    <a:pt x="484" y="26"/>
                  </a:lnTo>
                  <a:lnTo>
                    <a:pt x="491" y="30"/>
                  </a:lnTo>
                  <a:lnTo>
                    <a:pt x="497" y="33"/>
                  </a:lnTo>
                  <a:lnTo>
                    <a:pt x="509" y="42"/>
                  </a:lnTo>
                  <a:lnTo>
                    <a:pt x="521" y="52"/>
                  </a:lnTo>
                  <a:lnTo>
                    <a:pt x="532" y="62"/>
                  </a:lnTo>
                  <a:lnTo>
                    <a:pt x="544" y="71"/>
                  </a:lnTo>
                  <a:lnTo>
                    <a:pt x="551" y="74"/>
                  </a:lnTo>
                  <a:lnTo>
                    <a:pt x="558" y="77"/>
                  </a:lnTo>
                  <a:lnTo>
                    <a:pt x="565" y="79"/>
                  </a:lnTo>
                  <a:lnTo>
                    <a:pt x="574" y="79"/>
                  </a:lnTo>
                  <a:lnTo>
                    <a:pt x="587" y="78"/>
                  </a:lnTo>
                  <a:lnTo>
                    <a:pt x="599" y="76"/>
                  </a:lnTo>
                  <a:lnTo>
                    <a:pt x="614" y="74"/>
                  </a:lnTo>
                  <a:lnTo>
                    <a:pt x="634" y="73"/>
                  </a:lnTo>
                  <a:lnTo>
                    <a:pt x="637" y="73"/>
                  </a:lnTo>
                  <a:lnTo>
                    <a:pt x="639" y="71"/>
                  </a:lnTo>
                  <a:lnTo>
                    <a:pt x="641" y="69"/>
                  </a:lnTo>
                  <a:lnTo>
                    <a:pt x="644" y="66"/>
                  </a:lnTo>
                  <a:lnTo>
                    <a:pt x="649" y="60"/>
                  </a:lnTo>
                  <a:lnTo>
                    <a:pt x="654" y="55"/>
                  </a:lnTo>
                  <a:lnTo>
                    <a:pt x="662" y="49"/>
                  </a:lnTo>
                  <a:lnTo>
                    <a:pt x="670" y="44"/>
                  </a:lnTo>
                  <a:lnTo>
                    <a:pt x="677" y="40"/>
                  </a:lnTo>
                  <a:lnTo>
                    <a:pt x="685" y="38"/>
                  </a:lnTo>
                  <a:lnTo>
                    <a:pt x="693" y="36"/>
                  </a:lnTo>
                  <a:lnTo>
                    <a:pt x="701" y="35"/>
                  </a:lnTo>
                  <a:lnTo>
                    <a:pt x="709" y="34"/>
                  </a:lnTo>
                  <a:lnTo>
                    <a:pt x="718" y="34"/>
                  </a:lnTo>
                  <a:lnTo>
                    <a:pt x="734" y="34"/>
                  </a:lnTo>
                  <a:lnTo>
                    <a:pt x="752" y="35"/>
                  </a:lnTo>
                  <a:lnTo>
                    <a:pt x="761" y="34"/>
                  </a:lnTo>
                  <a:lnTo>
                    <a:pt x="769" y="34"/>
                  </a:lnTo>
                  <a:lnTo>
                    <a:pt x="778" y="33"/>
                  </a:lnTo>
                  <a:lnTo>
                    <a:pt x="787" y="31"/>
                  </a:lnTo>
                  <a:lnTo>
                    <a:pt x="790" y="24"/>
                  </a:lnTo>
                  <a:lnTo>
                    <a:pt x="795" y="17"/>
                  </a:lnTo>
                  <a:lnTo>
                    <a:pt x="796" y="13"/>
                  </a:lnTo>
                  <a:lnTo>
                    <a:pt x="799" y="9"/>
                  </a:lnTo>
                  <a:lnTo>
                    <a:pt x="802" y="4"/>
                  </a:lnTo>
                  <a:lnTo>
                    <a:pt x="807" y="0"/>
                  </a:lnTo>
                  <a:lnTo>
                    <a:pt x="814" y="0"/>
                  </a:lnTo>
                  <a:lnTo>
                    <a:pt x="827" y="0"/>
                  </a:lnTo>
                  <a:lnTo>
                    <a:pt x="828" y="8"/>
                  </a:lnTo>
                  <a:lnTo>
                    <a:pt x="830" y="14"/>
                  </a:lnTo>
                  <a:lnTo>
                    <a:pt x="833" y="18"/>
                  </a:lnTo>
                  <a:lnTo>
                    <a:pt x="839" y="21"/>
                  </a:lnTo>
                  <a:lnTo>
                    <a:pt x="843" y="22"/>
                  </a:lnTo>
                  <a:lnTo>
                    <a:pt x="848" y="23"/>
                  </a:lnTo>
                  <a:lnTo>
                    <a:pt x="854" y="24"/>
                  </a:lnTo>
                  <a:lnTo>
                    <a:pt x="859" y="24"/>
                  </a:lnTo>
                  <a:lnTo>
                    <a:pt x="869" y="24"/>
                  </a:lnTo>
                  <a:lnTo>
                    <a:pt x="879" y="24"/>
                  </a:lnTo>
                  <a:lnTo>
                    <a:pt x="887" y="24"/>
                  </a:lnTo>
                  <a:lnTo>
                    <a:pt x="894" y="24"/>
                  </a:lnTo>
                </a:path>
              </a:pathLst>
            </a:custGeom>
            <a:solidFill>
              <a:srgbClr val="D8E046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249">
              <a:extLst>
                <a:ext uri="{FF2B5EF4-FFF2-40B4-BE49-F238E27FC236}">
                  <a16:creationId xmlns="" xmlns:a16="http://schemas.microsoft.com/office/drawing/2014/main" id="{878DF12E-8E9F-5F4B-81F7-EFCBB145BDE6}"/>
                </a:ext>
              </a:extLst>
            </p:cNvPr>
            <p:cNvSpPr>
              <a:spLocks/>
            </p:cNvSpPr>
            <p:nvPr>
              <p:custDataLst>
                <p:tags r:id="rId176"/>
              </p:custDataLst>
            </p:nvPr>
          </p:nvSpPr>
          <p:spPr bwMode="auto">
            <a:xfrm>
              <a:off x="4243388" y="3590925"/>
              <a:ext cx="55562" cy="55563"/>
            </a:xfrm>
            <a:custGeom>
              <a:avLst/>
              <a:gdLst>
                <a:gd name="T0" fmla="*/ 120 w 125"/>
                <a:gd name="T1" fmla="*/ 0 h 81"/>
                <a:gd name="T2" fmla="*/ 121 w 125"/>
                <a:gd name="T3" fmla="*/ 27 h 81"/>
                <a:gd name="T4" fmla="*/ 124 w 125"/>
                <a:gd name="T5" fmla="*/ 46 h 81"/>
                <a:gd name="T6" fmla="*/ 125 w 125"/>
                <a:gd name="T7" fmla="*/ 53 h 81"/>
                <a:gd name="T8" fmla="*/ 125 w 125"/>
                <a:gd name="T9" fmla="*/ 59 h 81"/>
                <a:gd name="T10" fmla="*/ 125 w 125"/>
                <a:gd name="T11" fmla="*/ 65 h 81"/>
                <a:gd name="T12" fmla="*/ 123 w 125"/>
                <a:gd name="T13" fmla="*/ 69 h 81"/>
                <a:gd name="T14" fmla="*/ 119 w 125"/>
                <a:gd name="T15" fmla="*/ 72 h 81"/>
                <a:gd name="T16" fmla="*/ 112 w 125"/>
                <a:gd name="T17" fmla="*/ 74 h 81"/>
                <a:gd name="T18" fmla="*/ 103 w 125"/>
                <a:gd name="T19" fmla="*/ 76 h 81"/>
                <a:gd name="T20" fmla="*/ 91 w 125"/>
                <a:gd name="T21" fmla="*/ 77 h 81"/>
                <a:gd name="T22" fmla="*/ 57 w 125"/>
                <a:gd name="T23" fmla="*/ 79 h 81"/>
                <a:gd name="T24" fmla="*/ 7 w 125"/>
                <a:gd name="T25" fmla="*/ 81 h 81"/>
                <a:gd name="T26" fmla="*/ 5 w 125"/>
                <a:gd name="T27" fmla="*/ 79 h 81"/>
                <a:gd name="T28" fmla="*/ 3 w 125"/>
                <a:gd name="T29" fmla="*/ 72 h 81"/>
                <a:gd name="T30" fmla="*/ 1 w 125"/>
                <a:gd name="T31" fmla="*/ 59 h 81"/>
                <a:gd name="T32" fmla="*/ 0 w 125"/>
                <a:gd name="T33" fmla="*/ 43 h 81"/>
                <a:gd name="T34" fmla="*/ 0 w 125"/>
                <a:gd name="T35" fmla="*/ 37 h 81"/>
                <a:gd name="T36" fmla="*/ 1 w 125"/>
                <a:gd name="T37" fmla="*/ 31 h 81"/>
                <a:gd name="T38" fmla="*/ 2 w 125"/>
                <a:gd name="T39" fmla="*/ 25 h 81"/>
                <a:gd name="T40" fmla="*/ 4 w 125"/>
                <a:gd name="T41" fmla="*/ 20 h 81"/>
                <a:gd name="T42" fmla="*/ 8 w 125"/>
                <a:gd name="T43" fmla="*/ 15 h 81"/>
                <a:gd name="T44" fmla="*/ 11 w 125"/>
                <a:gd name="T45" fmla="*/ 10 h 81"/>
                <a:gd name="T46" fmla="*/ 14 w 125"/>
                <a:gd name="T47" fmla="*/ 5 h 81"/>
                <a:gd name="T48" fmla="*/ 20 w 125"/>
                <a:gd name="T49" fmla="*/ 0 h 81"/>
                <a:gd name="T50" fmla="*/ 120 w 125"/>
                <a:gd name="T51" fmla="*/ 0 h 8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25" h="81">
                  <a:moveTo>
                    <a:pt x="120" y="0"/>
                  </a:moveTo>
                  <a:lnTo>
                    <a:pt x="121" y="27"/>
                  </a:lnTo>
                  <a:lnTo>
                    <a:pt x="124" y="46"/>
                  </a:lnTo>
                  <a:lnTo>
                    <a:pt x="125" y="53"/>
                  </a:lnTo>
                  <a:lnTo>
                    <a:pt x="125" y="59"/>
                  </a:lnTo>
                  <a:lnTo>
                    <a:pt x="125" y="65"/>
                  </a:lnTo>
                  <a:lnTo>
                    <a:pt x="123" y="69"/>
                  </a:lnTo>
                  <a:lnTo>
                    <a:pt x="119" y="72"/>
                  </a:lnTo>
                  <a:lnTo>
                    <a:pt x="112" y="74"/>
                  </a:lnTo>
                  <a:lnTo>
                    <a:pt x="103" y="76"/>
                  </a:lnTo>
                  <a:lnTo>
                    <a:pt x="91" y="77"/>
                  </a:lnTo>
                  <a:lnTo>
                    <a:pt x="57" y="79"/>
                  </a:lnTo>
                  <a:lnTo>
                    <a:pt x="7" y="81"/>
                  </a:lnTo>
                  <a:lnTo>
                    <a:pt x="5" y="79"/>
                  </a:lnTo>
                  <a:lnTo>
                    <a:pt x="3" y="72"/>
                  </a:lnTo>
                  <a:lnTo>
                    <a:pt x="1" y="59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1" y="31"/>
                  </a:lnTo>
                  <a:lnTo>
                    <a:pt x="2" y="25"/>
                  </a:lnTo>
                  <a:lnTo>
                    <a:pt x="4" y="20"/>
                  </a:lnTo>
                  <a:lnTo>
                    <a:pt x="8" y="15"/>
                  </a:lnTo>
                  <a:lnTo>
                    <a:pt x="11" y="10"/>
                  </a:lnTo>
                  <a:lnTo>
                    <a:pt x="14" y="5"/>
                  </a:lnTo>
                  <a:lnTo>
                    <a:pt x="20" y="0"/>
                  </a:lnTo>
                  <a:lnTo>
                    <a:pt x="1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 250">
              <a:extLst>
                <a:ext uri="{FF2B5EF4-FFF2-40B4-BE49-F238E27FC236}">
                  <a16:creationId xmlns="" xmlns:a16="http://schemas.microsoft.com/office/drawing/2014/main" id="{8410E59E-202E-8D43-9BAF-39CA5012E40A}"/>
                </a:ext>
              </a:extLst>
            </p:cNvPr>
            <p:cNvSpPr>
              <a:spLocks/>
            </p:cNvSpPr>
            <p:nvPr>
              <p:custDataLst>
                <p:tags r:id="rId177"/>
              </p:custDataLst>
            </p:nvPr>
          </p:nvSpPr>
          <p:spPr bwMode="auto">
            <a:xfrm>
              <a:off x="4225925" y="3590925"/>
              <a:ext cx="152400" cy="201613"/>
            </a:xfrm>
            <a:custGeom>
              <a:avLst/>
              <a:gdLst>
                <a:gd name="T0" fmla="*/ 262 w 355"/>
                <a:gd name="T1" fmla="*/ 15 h 388"/>
                <a:gd name="T2" fmla="*/ 257 w 355"/>
                <a:gd name="T3" fmla="*/ 37 h 388"/>
                <a:gd name="T4" fmla="*/ 264 w 355"/>
                <a:gd name="T5" fmla="*/ 51 h 388"/>
                <a:gd name="T6" fmla="*/ 283 w 355"/>
                <a:gd name="T7" fmla="*/ 60 h 388"/>
                <a:gd name="T8" fmla="*/ 319 w 355"/>
                <a:gd name="T9" fmla="*/ 55 h 388"/>
                <a:gd name="T10" fmla="*/ 332 w 355"/>
                <a:gd name="T11" fmla="*/ 57 h 388"/>
                <a:gd name="T12" fmla="*/ 340 w 355"/>
                <a:gd name="T13" fmla="*/ 68 h 388"/>
                <a:gd name="T14" fmla="*/ 345 w 355"/>
                <a:gd name="T15" fmla="*/ 83 h 388"/>
                <a:gd name="T16" fmla="*/ 351 w 355"/>
                <a:gd name="T17" fmla="*/ 94 h 388"/>
                <a:gd name="T18" fmla="*/ 345 w 355"/>
                <a:gd name="T19" fmla="*/ 108 h 388"/>
                <a:gd name="T20" fmla="*/ 320 w 355"/>
                <a:gd name="T21" fmla="*/ 136 h 388"/>
                <a:gd name="T22" fmla="*/ 348 w 355"/>
                <a:gd name="T23" fmla="*/ 175 h 388"/>
                <a:gd name="T24" fmla="*/ 355 w 355"/>
                <a:gd name="T25" fmla="*/ 202 h 388"/>
                <a:gd name="T26" fmla="*/ 353 w 355"/>
                <a:gd name="T27" fmla="*/ 219 h 388"/>
                <a:gd name="T28" fmla="*/ 345 w 355"/>
                <a:gd name="T29" fmla="*/ 254 h 388"/>
                <a:gd name="T30" fmla="*/ 333 w 355"/>
                <a:gd name="T31" fmla="*/ 271 h 388"/>
                <a:gd name="T32" fmla="*/ 312 w 355"/>
                <a:gd name="T33" fmla="*/ 280 h 388"/>
                <a:gd name="T34" fmla="*/ 286 w 355"/>
                <a:gd name="T35" fmla="*/ 282 h 388"/>
                <a:gd name="T36" fmla="*/ 270 w 355"/>
                <a:gd name="T37" fmla="*/ 282 h 388"/>
                <a:gd name="T38" fmla="*/ 252 w 355"/>
                <a:gd name="T39" fmla="*/ 265 h 388"/>
                <a:gd name="T40" fmla="*/ 240 w 355"/>
                <a:gd name="T41" fmla="*/ 259 h 388"/>
                <a:gd name="T42" fmla="*/ 221 w 355"/>
                <a:gd name="T43" fmla="*/ 269 h 388"/>
                <a:gd name="T44" fmla="*/ 205 w 355"/>
                <a:gd name="T45" fmla="*/ 279 h 388"/>
                <a:gd name="T46" fmla="*/ 194 w 355"/>
                <a:gd name="T47" fmla="*/ 285 h 388"/>
                <a:gd name="T48" fmla="*/ 185 w 355"/>
                <a:gd name="T49" fmla="*/ 298 h 388"/>
                <a:gd name="T50" fmla="*/ 187 w 355"/>
                <a:gd name="T51" fmla="*/ 321 h 388"/>
                <a:gd name="T52" fmla="*/ 207 w 355"/>
                <a:gd name="T53" fmla="*/ 358 h 388"/>
                <a:gd name="T54" fmla="*/ 195 w 355"/>
                <a:gd name="T55" fmla="*/ 353 h 388"/>
                <a:gd name="T56" fmla="*/ 177 w 355"/>
                <a:gd name="T57" fmla="*/ 355 h 388"/>
                <a:gd name="T58" fmla="*/ 162 w 355"/>
                <a:gd name="T59" fmla="*/ 365 h 388"/>
                <a:gd name="T60" fmla="*/ 146 w 355"/>
                <a:gd name="T61" fmla="*/ 388 h 388"/>
                <a:gd name="T62" fmla="*/ 123 w 355"/>
                <a:gd name="T63" fmla="*/ 370 h 388"/>
                <a:gd name="T64" fmla="*/ 113 w 355"/>
                <a:gd name="T65" fmla="*/ 358 h 388"/>
                <a:gd name="T66" fmla="*/ 96 w 355"/>
                <a:gd name="T67" fmla="*/ 324 h 388"/>
                <a:gd name="T68" fmla="*/ 50 w 355"/>
                <a:gd name="T69" fmla="*/ 280 h 388"/>
                <a:gd name="T70" fmla="*/ 22 w 355"/>
                <a:gd name="T71" fmla="*/ 254 h 388"/>
                <a:gd name="T72" fmla="*/ 5 w 355"/>
                <a:gd name="T73" fmla="*/ 223 h 388"/>
                <a:gd name="T74" fmla="*/ 1 w 355"/>
                <a:gd name="T75" fmla="*/ 187 h 388"/>
                <a:gd name="T76" fmla="*/ 11 w 355"/>
                <a:gd name="T77" fmla="*/ 162 h 388"/>
                <a:gd name="T78" fmla="*/ 41 w 355"/>
                <a:gd name="T79" fmla="*/ 134 h 388"/>
                <a:gd name="T80" fmla="*/ 54 w 355"/>
                <a:gd name="T81" fmla="*/ 116 h 388"/>
                <a:gd name="T82" fmla="*/ 56 w 355"/>
                <a:gd name="T83" fmla="*/ 91 h 388"/>
                <a:gd name="T84" fmla="*/ 108 w 355"/>
                <a:gd name="T85" fmla="*/ 83 h 388"/>
                <a:gd name="T86" fmla="*/ 156 w 355"/>
                <a:gd name="T87" fmla="*/ 80 h 388"/>
                <a:gd name="T88" fmla="*/ 172 w 355"/>
                <a:gd name="T89" fmla="*/ 73 h 388"/>
                <a:gd name="T90" fmla="*/ 177 w 355"/>
                <a:gd name="T91" fmla="*/ 63 h 388"/>
                <a:gd name="T92" fmla="*/ 174 w 355"/>
                <a:gd name="T93" fmla="*/ 41 h 388"/>
                <a:gd name="T94" fmla="*/ 167 w 355"/>
                <a:gd name="T95" fmla="*/ 12 h 3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55" h="388">
                  <a:moveTo>
                    <a:pt x="266" y="7"/>
                  </a:moveTo>
                  <a:lnTo>
                    <a:pt x="265" y="9"/>
                  </a:lnTo>
                  <a:lnTo>
                    <a:pt x="262" y="15"/>
                  </a:lnTo>
                  <a:lnTo>
                    <a:pt x="259" y="23"/>
                  </a:lnTo>
                  <a:lnTo>
                    <a:pt x="257" y="32"/>
                  </a:lnTo>
                  <a:lnTo>
                    <a:pt x="257" y="37"/>
                  </a:lnTo>
                  <a:lnTo>
                    <a:pt x="258" y="42"/>
                  </a:lnTo>
                  <a:lnTo>
                    <a:pt x="261" y="46"/>
                  </a:lnTo>
                  <a:lnTo>
                    <a:pt x="264" y="51"/>
                  </a:lnTo>
                  <a:lnTo>
                    <a:pt x="268" y="54"/>
                  </a:lnTo>
                  <a:lnTo>
                    <a:pt x="275" y="58"/>
                  </a:lnTo>
                  <a:lnTo>
                    <a:pt x="283" y="60"/>
                  </a:lnTo>
                  <a:lnTo>
                    <a:pt x="294" y="63"/>
                  </a:lnTo>
                  <a:lnTo>
                    <a:pt x="301" y="58"/>
                  </a:lnTo>
                  <a:lnTo>
                    <a:pt x="319" y="55"/>
                  </a:lnTo>
                  <a:lnTo>
                    <a:pt x="323" y="55"/>
                  </a:lnTo>
                  <a:lnTo>
                    <a:pt x="328" y="55"/>
                  </a:lnTo>
                  <a:lnTo>
                    <a:pt x="332" y="57"/>
                  </a:lnTo>
                  <a:lnTo>
                    <a:pt x="335" y="59"/>
                  </a:lnTo>
                  <a:lnTo>
                    <a:pt x="337" y="63"/>
                  </a:lnTo>
                  <a:lnTo>
                    <a:pt x="340" y="68"/>
                  </a:lnTo>
                  <a:lnTo>
                    <a:pt x="340" y="74"/>
                  </a:lnTo>
                  <a:lnTo>
                    <a:pt x="340" y="81"/>
                  </a:lnTo>
                  <a:lnTo>
                    <a:pt x="345" y="83"/>
                  </a:lnTo>
                  <a:lnTo>
                    <a:pt x="348" y="87"/>
                  </a:lnTo>
                  <a:lnTo>
                    <a:pt x="350" y="90"/>
                  </a:lnTo>
                  <a:lnTo>
                    <a:pt x="351" y="94"/>
                  </a:lnTo>
                  <a:lnTo>
                    <a:pt x="350" y="99"/>
                  </a:lnTo>
                  <a:lnTo>
                    <a:pt x="347" y="103"/>
                  </a:lnTo>
                  <a:lnTo>
                    <a:pt x="345" y="108"/>
                  </a:lnTo>
                  <a:lnTo>
                    <a:pt x="342" y="113"/>
                  </a:lnTo>
                  <a:lnTo>
                    <a:pt x="328" y="129"/>
                  </a:lnTo>
                  <a:lnTo>
                    <a:pt x="320" y="136"/>
                  </a:lnTo>
                  <a:lnTo>
                    <a:pt x="326" y="143"/>
                  </a:lnTo>
                  <a:lnTo>
                    <a:pt x="341" y="162"/>
                  </a:lnTo>
                  <a:lnTo>
                    <a:pt x="348" y="175"/>
                  </a:lnTo>
                  <a:lnTo>
                    <a:pt x="353" y="188"/>
                  </a:lnTo>
                  <a:lnTo>
                    <a:pt x="355" y="195"/>
                  </a:lnTo>
                  <a:lnTo>
                    <a:pt x="355" y="202"/>
                  </a:lnTo>
                  <a:lnTo>
                    <a:pt x="355" y="209"/>
                  </a:lnTo>
                  <a:lnTo>
                    <a:pt x="353" y="216"/>
                  </a:lnTo>
                  <a:lnTo>
                    <a:pt x="353" y="219"/>
                  </a:lnTo>
                  <a:lnTo>
                    <a:pt x="352" y="228"/>
                  </a:lnTo>
                  <a:lnTo>
                    <a:pt x="350" y="241"/>
                  </a:lnTo>
                  <a:lnTo>
                    <a:pt x="345" y="254"/>
                  </a:lnTo>
                  <a:lnTo>
                    <a:pt x="342" y="260"/>
                  </a:lnTo>
                  <a:lnTo>
                    <a:pt x="339" y="266"/>
                  </a:lnTo>
                  <a:lnTo>
                    <a:pt x="333" y="271"/>
                  </a:lnTo>
                  <a:lnTo>
                    <a:pt x="328" y="276"/>
                  </a:lnTo>
                  <a:lnTo>
                    <a:pt x="321" y="279"/>
                  </a:lnTo>
                  <a:lnTo>
                    <a:pt x="312" y="280"/>
                  </a:lnTo>
                  <a:lnTo>
                    <a:pt x="303" y="280"/>
                  </a:lnTo>
                  <a:lnTo>
                    <a:pt x="294" y="277"/>
                  </a:lnTo>
                  <a:lnTo>
                    <a:pt x="286" y="282"/>
                  </a:lnTo>
                  <a:lnTo>
                    <a:pt x="280" y="285"/>
                  </a:lnTo>
                  <a:lnTo>
                    <a:pt x="275" y="285"/>
                  </a:lnTo>
                  <a:lnTo>
                    <a:pt x="270" y="282"/>
                  </a:lnTo>
                  <a:lnTo>
                    <a:pt x="263" y="276"/>
                  </a:lnTo>
                  <a:lnTo>
                    <a:pt x="255" y="268"/>
                  </a:lnTo>
                  <a:lnTo>
                    <a:pt x="252" y="265"/>
                  </a:lnTo>
                  <a:lnTo>
                    <a:pt x="249" y="261"/>
                  </a:lnTo>
                  <a:lnTo>
                    <a:pt x="244" y="259"/>
                  </a:lnTo>
                  <a:lnTo>
                    <a:pt x="240" y="259"/>
                  </a:lnTo>
                  <a:lnTo>
                    <a:pt x="234" y="260"/>
                  </a:lnTo>
                  <a:lnTo>
                    <a:pt x="229" y="263"/>
                  </a:lnTo>
                  <a:lnTo>
                    <a:pt x="221" y="269"/>
                  </a:lnTo>
                  <a:lnTo>
                    <a:pt x="213" y="277"/>
                  </a:lnTo>
                  <a:lnTo>
                    <a:pt x="211" y="278"/>
                  </a:lnTo>
                  <a:lnTo>
                    <a:pt x="205" y="279"/>
                  </a:lnTo>
                  <a:lnTo>
                    <a:pt x="201" y="280"/>
                  </a:lnTo>
                  <a:lnTo>
                    <a:pt x="197" y="282"/>
                  </a:lnTo>
                  <a:lnTo>
                    <a:pt x="194" y="285"/>
                  </a:lnTo>
                  <a:lnTo>
                    <a:pt x="190" y="288"/>
                  </a:lnTo>
                  <a:lnTo>
                    <a:pt x="187" y="292"/>
                  </a:lnTo>
                  <a:lnTo>
                    <a:pt x="185" y="298"/>
                  </a:lnTo>
                  <a:lnTo>
                    <a:pt x="185" y="304"/>
                  </a:lnTo>
                  <a:lnTo>
                    <a:pt x="185" y="312"/>
                  </a:lnTo>
                  <a:lnTo>
                    <a:pt x="187" y="321"/>
                  </a:lnTo>
                  <a:lnTo>
                    <a:pt x="191" y="331"/>
                  </a:lnTo>
                  <a:lnTo>
                    <a:pt x="198" y="344"/>
                  </a:lnTo>
                  <a:lnTo>
                    <a:pt x="207" y="358"/>
                  </a:lnTo>
                  <a:lnTo>
                    <a:pt x="206" y="357"/>
                  </a:lnTo>
                  <a:lnTo>
                    <a:pt x="201" y="355"/>
                  </a:lnTo>
                  <a:lnTo>
                    <a:pt x="195" y="353"/>
                  </a:lnTo>
                  <a:lnTo>
                    <a:pt x="187" y="353"/>
                  </a:lnTo>
                  <a:lnTo>
                    <a:pt x="183" y="353"/>
                  </a:lnTo>
                  <a:lnTo>
                    <a:pt x="177" y="355"/>
                  </a:lnTo>
                  <a:lnTo>
                    <a:pt x="173" y="357"/>
                  </a:lnTo>
                  <a:lnTo>
                    <a:pt x="167" y="361"/>
                  </a:lnTo>
                  <a:lnTo>
                    <a:pt x="162" y="365"/>
                  </a:lnTo>
                  <a:lnTo>
                    <a:pt x="157" y="371"/>
                  </a:lnTo>
                  <a:lnTo>
                    <a:pt x="152" y="379"/>
                  </a:lnTo>
                  <a:lnTo>
                    <a:pt x="146" y="388"/>
                  </a:lnTo>
                  <a:lnTo>
                    <a:pt x="137" y="380"/>
                  </a:lnTo>
                  <a:lnTo>
                    <a:pt x="128" y="373"/>
                  </a:lnTo>
                  <a:lnTo>
                    <a:pt x="123" y="370"/>
                  </a:lnTo>
                  <a:lnTo>
                    <a:pt x="120" y="366"/>
                  </a:lnTo>
                  <a:lnTo>
                    <a:pt x="117" y="362"/>
                  </a:lnTo>
                  <a:lnTo>
                    <a:pt x="113" y="358"/>
                  </a:lnTo>
                  <a:lnTo>
                    <a:pt x="109" y="346"/>
                  </a:lnTo>
                  <a:lnTo>
                    <a:pt x="102" y="334"/>
                  </a:lnTo>
                  <a:lnTo>
                    <a:pt x="96" y="324"/>
                  </a:lnTo>
                  <a:lnTo>
                    <a:pt x="87" y="315"/>
                  </a:lnTo>
                  <a:lnTo>
                    <a:pt x="70" y="297"/>
                  </a:lnTo>
                  <a:lnTo>
                    <a:pt x="50" y="280"/>
                  </a:lnTo>
                  <a:lnTo>
                    <a:pt x="40" y="271"/>
                  </a:lnTo>
                  <a:lnTo>
                    <a:pt x="31" y="263"/>
                  </a:lnTo>
                  <a:lnTo>
                    <a:pt x="22" y="254"/>
                  </a:lnTo>
                  <a:lnTo>
                    <a:pt x="16" y="245"/>
                  </a:lnTo>
                  <a:lnTo>
                    <a:pt x="9" y="235"/>
                  </a:lnTo>
                  <a:lnTo>
                    <a:pt x="5" y="223"/>
                  </a:lnTo>
                  <a:lnTo>
                    <a:pt x="1" y="211"/>
                  </a:lnTo>
                  <a:lnTo>
                    <a:pt x="0" y="198"/>
                  </a:lnTo>
                  <a:lnTo>
                    <a:pt x="1" y="187"/>
                  </a:lnTo>
                  <a:lnTo>
                    <a:pt x="4" y="178"/>
                  </a:lnTo>
                  <a:lnTo>
                    <a:pt x="7" y="169"/>
                  </a:lnTo>
                  <a:lnTo>
                    <a:pt x="11" y="162"/>
                  </a:lnTo>
                  <a:lnTo>
                    <a:pt x="22" y="150"/>
                  </a:lnTo>
                  <a:lnTo>
                    <a:pt x="34" y="139"/>
                  </a:lnTo>
                  <a:lnTo>
                    <a:pt x="41" y="134"/>
                  </a:lnTo>
                  <a:lnTo>
                    <a:pt x="45" y="129"/>
                  </a:lnTo>
                  <a:lnTo>
                    <a:pt x="50" y="123"/>
                  </a:lnTo>
                  <a:lnTo>
                    <a:pt x="54" y="116"/>
                  </a:lnTo>
                  <a:lnTo>
                    <a:pt x="56" y="109"/>
                  </a:lnTo>
                  <a:lnTo>
                    <a:pt x="57" y="101"/>
                  </a:lnTo>
                  <a:lnTo>
                    <a:pt x="56" y="91"/>
                  </a:lnTo>
                  <a:lnTo>
                    <a:pt x="54" y="81"/>
                  </a:lnTo>
                  <a:lnTo>
                    <a:pt x="84" y="83"/>
                  </a:lnTo>
                  <a:lnTo>
                    <a:pt x="108" y="83"/>
                  </a:lnTo>
                  <a:lnTo>
                    <a:pt x="129" y="83"/>
                  </a:lnTo>
                  <a:lnTo>
                    <a:pt x="144" y="82"/>
                  </a:lnTo>
                  <a:lnTo>
                    <a:pt x="156" y="80"/>
                  </a:lnTo>
                  <a:lnTo>
                    <a:pt x="165" y="77"/>
                  </a:lnTo>
                  <a:lnTo>
                    <a:pt x="168" y="75"/>
                  </a:lnTo>
                  <a:lnTo>
                    <a:pt x="172" y="73"/>
                  </a:lnTo>
                  <a:lnTo>
                    <a:pt x="174" y="71"/>
                  </a:lnTo>
                  <a:lnTo>
                    <a:pt x="175" y="69"/>
                  </a:lnTo>
                  <a:lnTo>
                    <a:pt x="177" y="63"/>
                  </a:lnTo>
                  <a:lnTo>
                    <a:pt x="176" y="56"/>
                  </a:lnTo>
                  <a:lnTo>
                    <a:pt x="175" y="49"/>
                  </a:lnTo>
                  <a:lnTo>
                    <a:pt x="174" y="41"/>
                  </a:lnTo>
                  <a:lnTo>
                    <a:pt x="172" y="32"/>
                  </a:lnTo>
                  <a:lnTo>
                    <a:pt x="169" y="22"/>
                  </a:lnTo>
                  <a:lnTo>
                    <a:pt x="167" y="12"/>
                  </a:lnTo>
                  <a:lnTo>
                    <a:pt x="167" y="0"/>
                  </a:lnTo>
                  <a:lnTo>
                    <a:pt x="266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251">
              <a:extLst>
                <a:ext uri="{FF2B5EF4-FFF2-40B4-BE49-F238E27FC236}">
                  <a16:creationId xmlns="" xmlns:a16="http://schemas.microsoft.com/office/drawing/2014/main" id="{D4127CEF-2AC3-2A4D-BD25-4F7B796F7486}"/>
                </a:ext>
              </a:extLst>
            </p:cNvPr>
            <p:cNvSpPr>
              <a:spLocks/>
            </p:cNvSpPr>
            <p:nvPr>
              <p:custDataLst>
                <p:tags r:id="rId178"/>
              </p:custDataLst>
            </p:nvPr>
          </p:nvSpPr>
          <p:spPr bwMode="auto">
            <a:xfrm>
              <a:off x="4759325" y="3995738"/>
              <a:ext cx="260350" cy="520700"/>
            </a:xfrm>
            <a:custGeom>
              <a:avLst/>
              <a:gdLst>
                <a:gd name="T0" fmla="*/ 0 w 599"/>
                <a:gd name="T1" fmla="*/ 259 h 993"/>
                <a:gd name="T2" fmla="*/ 182 w 599"/>
                <a:gd name="T3" fmla="*/ 224 h 993"/>
                <a:gd name="T4" fmla="*/ 230 w 599"/>
                <a:gd name="T5" fmla="*/ 240 h 993"/>
                <a:gd name="T6" fmla="*/ 258 w 599"/>
                <a:gd name="T7" fmla="*/ 258 h 993"/>
                <a:gd name="T8" fmla="*/ 252 w 599"/>
                <a:gd name="T9" fmla="*/ 296 h 993"/>
                <a:gd name="T10" fmla="*/ 234 w 599"/>
                <a:gd name="T11" fmla="*/ 327 h 993"/>
                <a:gd name="T12" fmla="*/ 250 w 599"/>
                <a:gd name="T13" fmla="*/ 357 h 993"/>
                <a:gd name="T14" fmla="*/ 294 w 599"/>
                <a:gd name="T15" fmla="*/ 365 h 993"/>
                <a:gd name="T16" fmla="*/ 319 w 599"/>
                <a:gd name="T17" fmla="*/ 340 h 993"/>
                <a:gd name="T18" fmla="*/ 338 w 599"/>
                <a:gd name="T19" fmla="*/ 317 h 993"/>
                <a:gd name="T20" fmla="*/ 332 w 599"/>
                <a:gd name="T21" fmla="*/ 261 h 993"/>
                <a:gd name="T22" fmla="*/ 314 w 599"/>
                <a:gd name="T23" fmla="*/ 204 h 993"/>
                <a:gd name="T24" fmla="*/ 271 w 599"/>
                <a:gd name="T25" fmla="*/ 157 h 993"/>
                <a:gd name="T26" fmla="*/ 254 w 599"/>
                <a:gd name="T27" fmla="*/ 125 h 993"/>
                <a:gd name="T28" fmla="*/ 270 w 599"/>
                <a:gd name="T29" fmla="*/ 62 h 993"/>
                <a:gd name="T30" fmla="*/ 320 w 599"/>
                <a:gd name="T31" fmla="*/ 55 h 993"/>
                <a:gd name="T32" fmla="*/ 418 w 599"/>
                <a:gd name="T33" fmla="*/ 60 h 993"/>
                <a:gd name="T34" fmla="*/ 521 w 599"/>
                <a:gd name="T35" fmla="*/ 36 h 993"/>
                <a:gd name="T36" fmla="*/ 597 w 599"/>
                <a:gd name="T37" fmla="*/ 3 h 993"/>
                <a:gd name="T38" fmla="*/ 597 w 599"/>
                <a:gd name="T39" fmla="*/ 30 h 993"/>
                <a:gd name="T40" fmla="*/ 597 w 599"/>
                <a:gd name="T41" fmla="*/ 126 h 993"/>
                <a:gd name="T42" fmla="*/ 592 w 599"/>
                <a:gd name="T43" fmla="*/ 228 h 993"/>
                <a:gd name="T44" fmla="*/ 585 w 599"/>
                <a:gd name="T45" fmla="*/ 276 h 993"/>
                <a:gd name="T46" fmla="*/ 550 w 599"/>
                <a:gd name="T47" fmla="*/ 337 h 993"/>
                <a:gd name="T48" fmla="*/ 468 w 599"/>
                <a:gd name="T49" fmla="*/ 402 h 993"/>
                <a:gd name="T50" fmla="*/ 374 w 599"/>
                <a:gd name="T51" fmla="*/ 426 h 993"/>
                <a:gd name="T52" fmla="*/ 353 w 599"/>
                <a:gd name="T53" fmla="*/ 464 h 993"/>
                <a:gd name="T54" fmla="*/ 293 w 599"/>
                <a:gd name="T55" fmla="*/ 507 h 993"/>
                <a:gd name="T56" fmla="*/ 243 w 599"/>
                <a:gd name="T57" fmla="*/ 549 h 993"/>
                <a:gd name="T58" fmla="*/ 229 w 599"/>
                <a:gd name="T59" fmla="*/ 582 h 993"/>
                <a:gd name="T60" fmla="*/ 237 w 599"/>
                <a:gd name="T61" fmla="*/ 619 h 993"/>
                <a:gd name="T62" fmla="*/ 267 w 599"/>
                <a:gd name="T63" fmla="*/ 654 h 993"/>
                <a:gd name="T64" fmla="*/ 254 w 599"/>
                <a:gd name="T65" fmla="*/ 694 h 993"/>
                <a:gd name="T66" fmla="*/ 265 w 599"/>
                <a:gd name="T67" fmla="*/ 729 h 993"/>
                <a:gd name="T68" fmla="*/ 267 w 599"/>
                <a:gd name="T69" fmla="*/ 790 h 993"/>
                <a:gd name="T70" fmla="*/ 256 w 599"/>
                <a:gd name="T71" fmla="*/ 814 h 993"/>
                <a:gd name="T72" fmla="*/ 193 w 599"/>
                <a:gd name="T73" fmla="*/ 873 h 993"/>
                <a:gd name="T74" fmla="*/ 147 w 599"/>
                <a:gd name="T75" fmla="*/ 887 h 993"/>
                <a:gd name="T76" fmla="*/ 102 w 599"/>
                <a:gd name="T77" fmla="*/ 894 h 993"/>
                <a:gd name="T78" fmla="*/ 87 w 599"/>
                <a:gd name="T79" fmla="*/ 913 h 993"/>
                <a:gd name="T80" fmla="*/ 95 w 599"/>
                <a:gd name="T81" fmla="*/ 939 h 993"/>
                <a:gd name="T82" fmla="*/ 91 w 599"/>
                <a:gd name="T83" fmla="*/ 992 h 993"/>
                <a:gd name="T84" fmla="*/ 74 w 599"/>
                <a:gd name="T85" fmla="*/ 810 h 993"/>
                <a:gd name="T86" fmla="*/ 58 w 599"/>
                <a:gd name="T87" fmla="*/ 765 h 993"/>
                <a:gd name="T88" fmla="*/ 41 w 599"/>
                <a:gd name="T89" fmla="*/ 720 h 993"/>
                <a:gd name="T90" fmla="*/ 108 w 599"/>
                <a:gd name="T91" fmla="*/ 666 h 993"/>
                <a:gd name="T92" fmla="*/ 109 w 599"/>
                <a:gd name="T93" fmla="*/ 614 h 993"/>
                <a:gd name="T94" fmla="*/ 149 w 599"/>
                <a:gd name="T95" fmla="*/ 571 h 993"/>
                <a:gd name="T96" fmla="*/ 174 w 599"/>
                <a:gd name="T97" fmla="*/ 526 h 993"/>
                <a:gd name="T98" fmla="*/ 168 w 599"/>
                <a:gd name="T99" fmla="*/ 441 h 993"/>
                <a:gd name="T100" fmla="*/ 152 w 599"/>
                <a:gd name="T101" fmla="*/ 364 h 993"/>
                <a:gd name="T102" fmla="*/ 81 w 599"/>
                <a:gd name="T103" fmla="*/ 341 h 9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99" h="993">
                  <a:moveTo>
                    <a:pt x="15" y="309"/>
                  </a:moveTo>
                  <a:lnTo>
                    <a:pt x="9" y="291"/>
                  </a:lnTo>
                  <a:lnTo>
                    <a:pt x="3" y="273"/>
                  </a:lnTo>
                  <a:lnTo>
                    <a:pt x="1" y="266"/>
                  </a:lnTo>
                  <a:lnTo>
                    <a:pt x="0" y="259"/>
                  </a:lnTo>
                  <a:lnTo>
                    <a:pt x="0" y="253"/>
                  </a:lnTo>
                  <a:lnTo>
                    <a:pt x="2" y="248"/>
                  </a:lnTo>
                  <a:lnTo>
                    <a:pt x="174" y="216"/>
                  </a:lnTo>
                  <a:lnTo>
                    <a:pt x="177" y="220"/>
                  </a:lnTo>
                  <a:lnTo>
                    <a:pt x="182" y="224"/>
                  </a:lnTo>
                  <a:lnTo>
                    <a:pt x="187" y="227"/>
                  </a:lnTo>
                  <a:lnTo>
                    <a:pt x="193" y="229"/>
                  </a:lnTo>
                  <a:lnTo>
                    <a:pt x="207" y="234"/>
                  </a:lnTo>
                  <a:lnTo>
                    <a:pt x="222" y="238"/>
                  </a:lnTo>
                  <a:lnTo>
                    <a:pt x="230" y="240"/>
                  </a:lnTo>
                  <a:lnTo>
                    <a:pt x="237" y="242"/>
                  </a:lnTo>
                  <a:lnTo>
                    <a:pt x="243" y="245"/>
                  </a:lnTo>
                  <a:lnTo>
                    <a:pt x="249" y="249"/>
                  </a:lnTo>
                  <a:lnTo>
                    <a:pt x="253" y="253"/>
                  </a:lnTo>
                  <a:lnTo>
                    <a:pt x="258" y="258"/>
                  </a:lnTo>
                  <a:lnTo>
                    <a:pt x="260" y="264"/>
                  </a:lnTo>
                  <a:lnTo>
                    <a:pt x="261" y="272"/>
                  </a:lnTo>
                  <a:lnTo>
                    <a:pt x="260" y="280"/>
                  </a:lnTo>
                  <a:lnTo>
                    <a:pt x="256" y="289"/>
                  </a:lnTo>
                  <a:lnTo>
                    <a:pt x="252" y="296"/>
                  </a:lnTo>
                  <a:lnTo>
                    <a:pt x="248" y="302"/>
                  </a:lnTo>
                  <a:lnTo>
                    <a:pt x="242" y="308"/>
                  </a:lnTo>
                  <a:lnTo>
                    <a:pt x="238" y="314"/>
                  </a:lnTo>
                  <a:lnTo>
                    <a:pt x="236" y="321"/>
                  </a:lnTo>
                  <a:lnTo>
                    <a:pt x="234" y="327"/>
                  </a:lnTo>
                  <a:lnTo>
                    <a:pt x="234" y="333"/>
                  </a:lnTo>
                  <a:lnTo>
                    <a:pt x="236" y="338"/>
                  </a:lnTo>
                  <a:lnTo>
                    <a:pt x="238" y="344"/>
                  </a:lnTo>
                  <a:lnTo>
                    <a:pt x="241" y="349"/>
                  </a:lnTo>
                  <a:lnTo>
                    <a:pt x="250" y="357"/>
                  </a:lnTo>
                  <a:lnTo>
                    <a:pt x="259" y="365"/>
                  </a:lnTo>
                  <a:lnTo>
                    <a:pt x="278" y="378"/>
                  </a:lnTo>
                  <a:lnTo>
                    <a:pt x="294" y="389"/>
                  </a:lnTo>
                  <a:lnTo>
                    <a:pt x="294" y="376"/>
                  </a:lnTo>
                  <a:lnTo>
                    <a:pt x="294" y="365"/>
                  </a:lnTo>
                  <a:lnTo>
                    <a:pt x="294" y="356"/>
                  </a:lnTo>
                  <a:lnTo>
                    <a:pt x="294" y="346"/>
                  </a:lnTo>
                  <a:lnTo>
                    <a:pt x="305" y="346"/>
                  </a:lnTo>
                  <a:lnTo>
                    <a:pt x="315" y="343"/>
                  </a:lnTo>
                  <a:lnTo>
                    <a:pt x="319" y="340"/>
                  </a:lnTo>
                  <a:lnTo>
                    <a:pt x="323" y="338"/>
                  </a:lnTo>
                  <a:lnTo>
                    <a:pt x="327" y="335"/>
                  </a:lnTo>
                  <a:lnTo>
                    <a:pt x="329" y="332"/>
                  </a:lnTo>
                  <a:lnTo>
                    <a:pt x="334" y="326"/>
                  </a:lnTo>
                  <a:lnTo>
                    <a:pt x="338" y="317"/>
                  </a:lnTo>
                  <a:lnTo>
                    <a:pt x="340" y="308"/>
                  </a:lnTo>
                  <a:lnTo>
                    <a:pt x="340" y="297"/>
                  </a:lnTo>
                  <a:lnTo>
                    <a:pt x="339" y="283"/>
                  </a:lnTo>
                  <a:lnTo>
                    <a:pt x="337" y="272"/>
                  </a:lnTo>
                  <a:lnTo>
                    <a:pt x="332" y="261"/>
                  </a:lnTo>
                  <a:lnTo>
                    <a:pt x="327" y="251"/>
                  </a:lnTo>
                  <a:lnTo>
                    <a:pt x="322" y="240"/>
                  </a:lnTo>
                  <a:lnTo>
                    <a:pt x="318" y="229"/>
                  </a:lnTo>
                  <a:lnTo>
                    <a:pt x="315" y="217"/>
                  </a:lnTo>
                  <a:lnTo>
                    <a:pt x="314" y="204"/>
                  </a:lnTo>
                  <a:lnTo>
                    <a:pt x="309" y="202"/>
                  </a:lnTo>
                  <a:lnTo>
                    <a:pt x="301" y="194"/>
                  </a:lnTo>
                  <a:lnTo>
                    <a:pt x="292" y="184"/>
                  </a:lnTo>
                  <a:lnTo>
                    <a:pt x="282" y="171"/>
                  </a:lnTo>
                  <a:lnTo>
                    <a:pt x="271" y="157"/>
                  </a:lnTo>
                  <a:lnTo>
                    <a:pt x="262" y="144"/>
                  </a:lnTo>
                  <a:lnTo>
                    <a:pt x="259" y="139"/>
                  </a:lnTo>
                  <a:lnTo>
                    <a:pt x="256" y="133"/>
                  </a:lnTo>
                  <a:lnTo>
                    <a:pt x="254" y="128"/>
                  </a:lnTo>
                  <a:lnTo>
                    <a:pt x="254" y="125"/>
                  </a:lnTo>
                  <a:lnTo>
                    <a:pt x="255" y="110"/>
                  </a:lnTo>
                  <a:lnTo>
                    <a:pt x="259" y="90"/>
                  </a:lnTo>
                  <a:lnTo>
                    <a:pt x="262" y="80"/>
                  </a:lnTo>
                  <a:lnTo>
                    <a:pt x="265" y="71"/>
                  </a:lnTo>
                  <a:lnTo>
                    <a:pt x="270" y="62"/>
                  </a:lnTo>
                  <a:lnTo>
                    <a:pt x="274" y="56"/>
                  </a:lnTo>
                  <a:lnTo>
                    <a:pt x="286" y="57"/>
                  </a:lnTo>
                  <a:lnTo>
                    <a:pt x="298" y="58"/>
                  </a:lnTo>
                  <a:lnTo>
                    <a:pt x="309" y="57"/>
                  </a:lnTo>
                  <a:lnTo>
                    <a:pt x="320" y="55"/>
                  </a:lnTo>
                  <a:lnTo>
                    <a:pt x="343" y="52"/>
                  </a:lnTo>
                  <a:lnTo>
                    <a:pt x="367" y="50"/>
                  </a:lnTo>
                  <a:lnTo>
                    <a:pt x="378" y="52"/>
                  </a:lnTo>
                  <a:lnTo>
                    <a:pt x="398" y="56"/>
                  </a:lnTo>
                  <a:lnTo>
                    <a:pt x="418" y="60"/>
                  </a:lnTo>
                  <a:lnTo>
                    <a:pt x="433" y="62"/>
                  </a:lnTo>
                  <a:lnTo>
                    <a:pt x="445" y="60"/>
                  </a:lnTo>
                  <a:lnTo>
                    <a:pt x="466" y="54"/>
                  </a:lnTo>
                  <a:lnTo>
                    <a:pt x="493" y="46"/>
                  </a:lnTo>
                  <a:lnTo>
                    <a:pt x="521" y="36"/>
                  </a:lnTo>
                  <a:lnTo>
                    <a:pt x="550" y="26"/>
                  </a:lnTo>
                  <a:lnTo>
                    <a:pt x="574" y="16"/>
                  </a:lnTo>
                  <a:lnTo>
                    <a:pt x="584" y="12"/>
                  </a:lnTo>
                  <a:lnTo>
                    <a:pt x="591" y="7"/>
                  </a:lnTo>
                  <a:lnTo>
                    <a:pt x="597" y="3"/>
                  </a:lnTo>
                  <a:lnTo>
                    <a:pt x="599" y="0"/>
                  </a:lnTo>
                  <a:lnTo>
                    <a:pt x="598" y="12"/>
                  </a:lnTo>
                  <a:lnTo>
                    <a:pt x="597" y="20"/>
                  </a:lnTo>
                  <a:lnTo>
                    <a:pt x="597" y="25"/>
                  </a:lnTo>
                  <a:lnTo>
                    <a:pt x="597" y="30"/>
                  </a:lnTo>
                  <a:lnTo>
                    <a:pt x="598" y="36"/>
                  </a:lnTo>
                  <a:lnTo>
                    <a:pt x="599" y="44"/>
                  </a:lnTo>
                  <a:lnTo>
                    <a:pt x="599" y="76"/>
                  </a:lnTo>
                  <a:lnTo>
                    <a:pt x="598" y="102"/>
                  </a:lnTo>
                  <a:lnTo>
                    <a:pt x="597" y="126"/>
                  </a:lnTo>
                  <a:lnTo>
                    <a:pt x="596" y="146"/>
                  </a:lnTo>
                  <a:lnTo>
                    <a:pt x="595" y="165"/>
                  </a:lnTo>
                  <a:lnTo>
                    <a:pt x="594" y="185"/>
                  </a:lnTo>
                  <a:lnTo>
                    <a:pt x="592" y="205"/>
                  </a:lnTo>
                  <a:lnTo>
                    <a:pt x="592" y="228"/>
                  </a:lnTo>
                  <a:lnTo>
                    <a:pt x="592" y="239"/>
                  </a:lnTo>
                  <a:lnTo>
                    <a:pt x="591" y="249"/>
                  </a:lnTo>
                  <a:lnTo>
                    <a:pt x="589" y="258"/>
                  </a:lnTo>
                  <a:lnTo>
                    <a:pt x="587" y="267"/>
                  </a:lnTo>
                  <a:lnTo>
                    <a:pt x="585" y="276"/>
                  </a:lnTo>
                  <a:lnTo>
                    <a:pt x="581" y="285"/>
                  </a:lnTo>
                  <a:lnTo>
                    <a:pt x="577" y="295"/>
                  </a:lnTo>
                  <a:lnTo>
                    <a:pt x="573" y="304"/>
                  </a:lnTo>
                  <a:lnTo>
                    <a:pt x="562" y="321"/>
                  </a:lnTo>
                  <a:lnTo>
                    <a:pt x="550" y="337"/>
                  </a:lnTo>
                  <a:lnTo>
                    <a:pt x="535" y="353"/>
                  </a:lnTo>
                  <a:lnTo>
                    <a:pt x="520" y="367"/>
                  </a:lnTo>
                  <a:lnTo>
                    <a:pt x="503" y="379"/>
                  </a:lnTo>
                  <a:lnTo>
                    <a:pt x="487" y="391"/>
                  </a:lnTo>
                  <a:lnTo>
                    <a:pt x="468" y="402"/>
                  </a:lnTo>
                  <a:lnTo>
                    <a:pt x="450" y="410"/>
                  </a:lnTo>
                  <a:lnTo>
                    <a:pt x="431" y="417"/>
                  </a:lnTo>
                  <a:lnTo>
                    <a:pt x="411" y="422"/>
                  </a:lnTo>
                  <a:lnTo>
                    <a:pt x="393" y="425"/>
                  </a:lnTo>
                  <a:lnTo>
                    <a:pt x="374" y="426"/>
                  </a:lnTo>
                  <a:lnTo>
                    <a:pt x="372" y="433"/>
                  </a:lnTo>
                  <a:lnTo>
                    <a:pt x="368" y="440"/>
                  </a:lnTo>
                  <a:lnTo>
                    <a:pt x="365" y="446"/>
                  </a:lnTo>
                  <a:lnTo>
                    <a:pt x="362" y="452"/>
                  </a:lnTo>
                  <a:lnTo>
                    <a:pt x="353" y="464"/>
                  </a:lnTo>
                  <a:lnTo>
                    <a:pt x="342" y="474"/>
                  </a:lnTo>
                  <a:lnTo>
                    <a:pt x="331" y="483"/>
                  </a:lnTo>
                  <a:lnTo>
                    <a:pt x="318" y="491"/>
                  </a:lnTo>
                  <a:lnTo>
                    <a:pt x="306" y="499"/>
                  </a:lnTo>
                  <a:lnTo>
                    <a:pt x="293" y="507"/>
                  </a:lnTo>
                  <a:lnTo>
                    <a:pt x="281" y="516"/>
                  </a:lnTo>
                  <a:lnTo>
                    <a:pt x="269" y="525"/>
                  </a:lnTo>
                  <a:lnTo>
                    <a:pt x="258" y="534"/>
                  </a:lnTo>
                  <a:lnTo>
                    <a:pt x="248" y="544"/>
                  </a:lnTo>
                  <a:lnTo>
                    <a:pt x="243" y="549"/>
                  </a:lnTo>
                  <a:lnTo>
                    <a:pt x="239" y="555"/>
                  </a:lnTo>
                  <a:lnTo>
                    <a:pt x="236" y="561"/>
                  </a:lnTo>
                  <a:lnTo>
                    <a:pt x="232" y="568"/>
                  </a:lnTo>
                  <a:lnTo>
                    <a:pt x="230" y="575"/>
                  </a:lnTo>
                  <a:lnTo>
                    <a:pt x="229" y="582"/>
                  </a:lnTo>
                  <a:lnTo>
                    <a:pt x="228" y="590"/>
                  </a:lnTo>
                  <a:lnTo>
                    <a:pt x="227" y="598"/>
                  </a:lnTo>
                  <a:lnTo>
                    <a:pt x="228" y="604"/>
                  </a:lnTo>
                  <a:lnTo>
                    <a:pt x="231" y="611"/>
                  </a:lnTo>
                  <a:lnTo>
                    <a:pt x="237" y="619"/>
                  </a:lnTo>
                  <a:lnTo>
                    <a:pt x="242" y="629"/>
                  </a:lnTo>
                  <a:lnTo>
                    <a:pt x="249" y="637"/>
                  </a:lnTo>
                  <a:lnTo>
                    <a:pt x="255" y="645"/>
                  </a:lnTo>
                  <a:lnTo>
                    <a:pt x="262" y="650"/>
                  </a:lnTo>
                  <a:lnTo>
                    <a:pt x="267" y="654"/>
                  </a:lnTo>
                  <a:lnTo>
                    <a:pt x="262" y="663"/>
                  </a:lnTo>
                  <a:lnTo>
                    <a:pt x="258" y="671"/>
                  </a:lnTo>
                  <a:lnTo>
                    <a:pt x="255" y="680"/>
                  </a:lnTo>
                  <a:lnTo>
                    <a:pt x="254" y="685"/>
                  </a:lnTo>
                  <a:lnTo>
                    <a:pt x="254" y="694"/>
                  </a:lnTo>
                  <a:lnTo>
                    <a:pt x="256" y="701"/>
                  </a:lnTo>
                  <a:lnTo>
                    <a:pt x="258" y="709"/>
                  </a:lnTo>
                  <a:lnTo>
                    <a:pt x="261" y="715"/>
                  </a:lnTo>
                  <a:lnTo>
                    <a:pt x="263" y="722"/>
                  </a:lnTo>
                  <a:lnTo>
                    <a:pt x="265" y="729"/>
                  </a:lnTo>
                  <a:lnTo>
                    <a:pt x="266" y="738"/>
                  </a:lnTo>
                  <a:lnTo>
                    <a:pt x="267" y="747"/>
                  </a:lnTo>
                  <a:lnTo>
                    <a:pt x="267" y="766"/>
                  </a:lnTo>
                  <a:lnTo>
                    <a:pt x="267" y="780"/>
                  </a:lnTo>
                  <a:lnTo>
                    <a:pt x="267" y="790"/>
                  </a:lnTo>
                  <a:lnTo>
                    <a:pt x="267" y="796"/>
                  </a:lnTo>
                  <a:lnTo>
                    <a:pt x="266" y="799"/>
                  </a:lnTo>
                  <a:lnTo>
                    <a:pt x="264" y="803"/>
                  </a:lnTo>
                  <a:lnTo>
                    <a:pt x="261" y="808"/>
                  </a:lnTo>
                  <a:lnTo>
                    <a:pt x="256" y="814"/>
                  </a:lnTo>
                  <a:lnTo>
                    <a:pt x="244" y="827"/>
                  </a:lnTo>
                  <a:lnTo>
                    <a:pt x="230" y="841"/>
                  </a:lnTo>
                  <a:lnTo>
                    <a:pt x="215" y="856"/>
                  </a:lnTo>
                  <a:lnTo>
                    <a:pt x="200" y="868"/>
                  </a:lnTo>
                  <a:lnTo>
                    <a:pt x="193" y="873"/>
                  </a:lnTo>
                  <a:lnTo>
                    <a:pt x="186" y="877"/>
                  </a:lnTo>
                  <a:lnTo>
                    <a:pt x="180" y="880"/>
                  </a:lnTo>
                  <a:lnTo>
                    <a:pt x="174" y="882"/>
                  </a:lnTo>
                  <a:lnTo>
                    <a:pt x="161" y="885"/>
                  </a:lnTo>
                  <a:lnTo>
                    <a:pt x="147" y="887"/>
                  </a:lnTo>
                  <a:lnTo>
                    <a:pt x="132" y="889"/>
                  </a:lnTo>
                  <a:lnTo>
                    <a:pt x="118" y="890"/>
                  </a:lnTo>
                  <a:lnTo>
                    <a:pt x="113" y="891"/>
                  </a:lnTo>
                  <a:lnTo>
                    <a:pt x="106" y="892"/>
                  </a:lnTo>
                  <a:lnTo>
                    <a:pt x="102" y="894"/>
                  </a:lnTo>
                  <a:lnTo>
                    <a:pt x="96" y="896"/>
                  </a:lnTo>
                  <a:lnTo>
                    <a:pt x="93" y="900"/>
                  </a:lnTo>
                  <a:lnTo>
                    <a:pt x="91" y="904"/>
                  </a:lnTo>
                  <a:lnTo>
                    <a:pt x="88" y="908"/>
                  </a:lnTo>
                  <a:lnTo>
                    <a:pt x="87" y="913"/>
                  </a:lnTo>
                  <a:lnTo>
                    <a:pt x="88" y="920"/>
                  </a:lnTo>
                  <a:lnTo>
                    <a:pt x="90" y="925"/>
                  </a:lnTo>
                  <a:lnTo>
                    <a:pt x="91" y="931"/>
                  </a:lnTo>
                  <a:lnTo>
                    <a:pt x="93" y="935"/>
                  </a:lnTo>
                  <a:lnTo>
                    <a:pt x="95" y="939"/>
                  </a:lnTo>
                  <a:lnTo>
                    <a:pt x="99" y="941"/>
                  </a:lnTo>
                  <a:lnTo>
                    <a:pt x="103" y="943"/>
                  </a:lnTo>
                  <a:lnTo>
                    <a:pt x="108" y="943"/>
                  </a:lnTo>
                  <a:lnTo>
                    <a:pt x="94" y="993"/>
                  </a:lnTo>
                  <a:lnTo>
                    <a:pt x="91" y="992"/>
                  </a:lnTo>
                  <a:lnTo>
                    <a:pt x="82" y="990"/>
                  </a:lnTo>
                  <a:lnTo>
                    <a:pt x="75" y="988"/>
                  </a:lnTo>
                  <a:lnTo>
                    <a:pt x="74" y="987"/>
                  </a:lnTo>
                  <a:lnTo>
                    <a:pt x="74" y="820"/>
                  </a:lnTo>
                  <a:lnTo>
                    <a:pt x="74" y="810"/>
                  </a:lnTo>
                  <a:lnTo>
                    <a:pt x="73" y="801"/>
                  </a:lnTo>
                  <a:lnTo>
                    <a:pt x="71" y="793"/>
                  </a:lnTo>
                  <a:lnTo>
                    <a:pt x="70" y="785"/>
                  </a:lnTo>
                  <a:lnTo>
                    <a:pt x="64" y="774"/>
                  </a:lnTo>
                  <a:lnTo>
                    <a:pt x="58" y="765"/>
                  </a:lnTo>
                  <a:lnTo>
                    <a:pt x="52" y="755"/>
                  </a:lnTo>
                  <a:lnTo>
                    <a:pt x="47" y="744"/>
                  </a:lnTo>
                  <a:lnTo>
                    <a:pt x="45" y="738"/>
                  </a:lnTo>
                  <a:lnTo>
                    <a:pt x="42" y="729"/>
                  </a:lnTo>
                  <a:lnTo>
                    <a:pt x="41" y="720"/>
                  </a:lnTo>
                  <a:lnTo>
                    <a:pt x="41" y="709"/>
                  </a:lnTo>
                  <a:lnTo>
                    <a:pt x="51" y="704"/>
                  </a:lnTo>
                  <a:lnTo>
                    <a:pt x="72" y="690"/>
                  </a:lnTo>
                  <a:lnTo>
                    <a:pt x="95" y="675"/>
                  </a:lnTo>
                  <a:lnTo>
                    <a:pt x="108" y="666"/>
                  </a:lnTo>
                  <a:lnTo>
                    <a:pt x="107" y="653"/>
                  </a:lnTo>
                  <a:lnTo>
                    <a:pt x="106" y="636"/>
                  </a:lnTo>
                  <a:lnTo>
                    <a:pt x="106" y="627"/>
                  </a:lnTo>
                  <a:lnTo>
                    <a:pt x="108" y="617"/>
                  </a:lnTo>
                  <a:lnTo>
                    <a:pt x="109" y="614"/>
                  </a:lnTo>
                  <a:lnTo>
                    <a:pt x="110" y="610"/>
                  </a:lnTo>
                  <a:lnTo>
                    <a:pt x="113" y="607"/>
                  </a:lnTo>
                  <a:lnTo>
                    <a:pt x="115" y="604"/>
                  </a:lnTo>
                  <a:lnTo>
                    <a:pt x="129" y="591"/>
                  </a:lnTo>
                  <a:lnTo>
                    <a:pt x="149" y="571"/>
                  </a:lnTo>
                  <a:lnTo>
                    <a:pt x="159" y="558"/>
                  </a:lnTo>
                  <a:lnTo>
                    <a:pt x="166" y="546"/>
                  </a:lnTo>
                  <a:lnTo>
                    <a:pt x="170" y="539"/>
                  </a:lnTo>
                  <a:lnTo>
                    <a:pt x="172" y="532"/>
                  </a:lnTo>
                  <a:lnTo>
                    <a:pt x="174" y="526"/>
                  </a:lnTo>
                  <a:lnTo>
                    <a:pt x="174" y="519"/>
                  </a:lnTo>
                  <a:lnTo>
                    <a:pt x="174" y="498"/>
                  </a:lnTo>
                  <a:lnTo>
                    <a:pt x="172" y="479"/>
                  </a:lnTo>
                  <a:lnTo>
                    <a:pt x="170" y="460"/>
                  </a:lnTo>
                  <a:lnTo>
                    <a:pt x="168" y="441"/>
                  </a:lnTo>
                  <a:lnTo>
                    <a:pt x="165" y="423"/>
                  </a:lnTo>
                  <a:lnTo>
                    <a:pt x="163" y="404"/>
                  </a:lnTo>
                  <a:lnTo>
                    <a:pt x="161" y="384"/>
                  </a:lnTo>
                  <a:lnTo>
                    <a:pt x="161" y="364"/>
                  </a:lnTo>
                  <a:lnTo>
                    <a:pt x="152" y="364"/>
                  </a:lnTo>
                  <a:lnTo>
                    <a:pt x="142" y="363"/>
                  </a:lnTo>
                  <a:lnTo>
                    <a:pt x="132" y="361"/>
                  </a:lnTo>
                  <a:lnTo>
                    <a:pt x="122" y="358"/>
                  </a:lnTo>
                  <a:lnTo>
                    <a:pt x="102" y="350"/>
                  </a:lnTo>
                  <a:lnTo>
                    <a:pt x="81" y="341"/>
                  </a:lnTo>
                  <a:lnTo>
                    <a:pt x="42" y="323"/>
                  </a:lnTo>
                  <a:lnTo>
                    <a:pt x="15" y="30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 252">
              <a:extLst>
                <a:ext uri="{FF2B5EF4-FFF2-40B4-BE49-F238E27FC236}">
                  <a16:creationId xmlns="" xmlns:a16="http://schemas.microsoft.com/office/drawing/2014/main" id="{2B792371-04FD-B44A-B5EA-9C902AADC57F}"/>
                </a:ext>
              </a:extLst>
            </p:cNvPr>
            <p:cNvSpPr>
              <a:spLocks/>
            </p:cNvSpPr>
            <p:nvPr>
              <p:custDataLst>
                <p:tags r:id="rId179"/>
              </p:custDataLst>
            </p:nvPr>
          </p:nvSpPr>
          <p:spPr bwMode="auto">
            <a:xfrm>
              <a:off x="4494213" y="4235450"/>
              <a:ext cx="238125" cy="287338"/>
            </a:xfrm>
            <a:custGeom>
              <a:avLst/>
              <a:gdLst>
                <a:gd name="T0" fmla="*/ 30 w 545"/>
                <a:gd name="T1" fmla="*/ 428 h 549"/>
                <a:gd name="T2" fmla="*/ 46 w 545"/>
                <a:gd name="T3" fmla="*/ 454 h 549"/>
                <a:gd name="T4" fmla="*/ 46 w 545"/>
                <a:gd name="T5" fmla="*/ 512 h 549"/>
                <a:gd name="T6" fmla="*/ 48 w 545"/>
                <a:gd name="T7" fmla="*/ 527 h 549"/>
                <a:gd name="T8" fmla="*/ 55 w 545"/>
                <a:gd name="T9" fmla="*/ 537 h 549"/>
                <a:gd name="T10" fmla="*/ 68 w 545"/>
                <a:gd name="T11" fmla="*/ 545 h 549"/>
                <a:gd name="T12" fmla="*/ 100 w 545"/>
                <a:gd name="T13" fmla="*/ 549 h 549"/>
                <a:gd name="T14" fmla="*/ 113 w 545"/>
                <a:gd name="T15" fmla="*/ 546 h 549"/>
                <a:gd name="T16" fmla="*/ 130 w 545"/>
                <a:gd name="T17" fmla="*/ 533 h 549"/>
                <a:gd name="T18" fmla="*/ 143 w 545"/>
                <a:gd name="T19" fmla="*/ 507 h 549"/>
                <a:gd name="T20" fmla="*/ 154 w 545"/>
                <a:gd name="T21" fmla="*/ 477 h 549"/>
                <a:gd name="T22" fmla="*/ 169 w 545"/>
                <a:gd name="T23" fmla="*/ 454 h 549"/>
                <a:gd name="T24" fmla="*/ 183 w 545"/>
                <a:gd name="T25" fmla="*/ 445 h 549"/>
                <a:gd name="T26" fmla="*/ 201 w 545"/>
                <a:gd name="T27" fmla="*/ 444 h 549"/>
                <a:gd name="T28" fmla="*/ 222 w 545"/>
                <a:gd name="T29" fmla="*/ 448 h 549"/>
                <a:gd name="T30" fmla="*/ 252 w 545"/>
                <a:gd name="T31" fmla="*/ 461 h 549"/>
                <a:gd name="T32" fmla="*/ 272 w 545"/>
                <a:gd name="T33" fmla="*/ 468 h 549"/>
                <a:gd name="T34" fmla="*/ 297 w 545"/>
                <a:gd name="T35" fmla="*/ 469 h 549"/>
                <a:gd name="T36" fmla="*/ 319 w 545"/>
                <a:gd name="T37" fmla="*/ 464 h 549"/>
                <a:gd name="T38" fmla="*/ 332 w 545"/>
                <a:gd name="T39" fmla="*/ 453 h 549"/>
                <a:gd name="T40" fmla="*/ 359 w 545"/>
                <a:gd name="T41" fmla="*/ 388 h 549"/>
                <a:gd name="T42" fmla="*/ 382 w 545"/>
                <a:gd name="T43" fmla="*/ 363 h 549"/>
                <a:gd name="T44" fmla="*/ 447 w 545"/>
                <a:gd name="T45" fmla="*/ 314 h 549"/>
                <a:gd name="T46" fmla="*/ 527 w 545"/>
                <a:gd name="T47" fmla="*/ 264 h 549"/>
                <a:gd name="T48" fmla="*/ 528 w 545"/>
                <a:gd name="T49" fmla="*/ 232 h 549"/>
                <a:gd name="T50" fmla="*/ 503 w 545"/>
                <a:gd name="T51" fmla="*/ 218 h 549"/>
                <a:gd name="T52" fmla="*/ 485 w 545"/>
                <a:gd name="T53" fmla="*/ 199 h 549"/>
                <a:gd name="T54" fmla="*/ 460 w 545"/>
                <a:gd name="T55" fmla="*/ 157 h 549"/>
                <a:gd name="T56" fmla="*/ 440 w 545"/>
                <a:gd name="T57" fmla="*/ 132 h 549"/>
                <a:gd name="T58" fmla="*/ 377 w 545"/>
                <a:gd name="T59" fmla="*/ 76 h 549"/>
                <a:gd name="T60" fmla="*/ 359 w 545"/>
                <a:gd name="T61" fmla="*/ 53 h 549"/>
                <a:gd name="T62" fmla="*/ 348 w 545"/>
                <a:gd name="T63" fmla="*/ 24 h 549"/>
                <a:gd name="T64" fmla="*/ 319 w 545"/>
                <a:gd name="T65" fmla="*/ 0 h 549"/>
                <a:gd name="T66" fmla="*/ 244 w 545"/>
                <a:gd name="T67" fmla="*/ 2 h 549"/>
                <a:gd name="T68" fmla="*/ 176 w 545"/>
                <a:gd name="T69" fmla="*/ 13 h 549"/>
                <a:gd name="T70" fmla="*/ 95 w 545"/>
                <a:gd name="T71" fmla="*/ 22 h 549"/>
                <a:gd name="T72" fmla="*/ 71 w 545"/>
                <a:gd name="T73" fmla="*/ 27 h 549"/>
                <a:gd name="T74" fmla="*/ 67 w 545"/>
                <a:gd name="T75" fmla="*/ 38 h 549"/>
                <a:gd name="T76" fmla="*/ 73 w 545"/>
                <a:gd name="T77" fmla="*/ 56 h 549"/>
                <a:gd name="T78" fmla="*/ 84 w 545"/>
                <a:gd name="T79" fmla="*/ 74 h 549"/>
                <a:gd name="T80" fmla="*/ 86 w 545"/>
                <a:gd name="T81" fmla="*/ 107 h 549"/>
                <a:gd name="T82" fmla="*/ 74 w 545"/>
                <a:gd name="T83" fmla="*/ 171 h 549"/>
                <a:gd name="T84" fmla="*/ 62 w 545"/>
                <a:gd name="T85" fmla="*/ 237 h 549"/>
                <a:gd name="T86" fmla="*/ 47 w 545"/>
                <a:gd name="T87" fmla="*/ 263 h 549"/>
                <a:gd name="T88" fmla="*/ 26 w 545"/>
                <a:gd name="T89" fmla="*/ 277 h 549"/>
                <a:gd name="T90" fmla="*/ 5 w 545"/>
                <a:gd name="T91" fmla="*/ 307 h 549"/>
                <a:gd name="T92" fmla="*/ 1 w 545"/>
                <a:gd name="T93" fmla="*/ 339 h 549"/>
                <a:gd name="T94" fmla="*/ 8 w 545"/>
                <a:gd name="T95" fmla="*/ 367 h 549"/>
                <a:gd name="T96" fmla="*/ 8 w 545"/>
                <a:gd name="T97" fmla="*/ 391 h 549"/>
                <a:gd name="T98" fmla="*/ 0 w 545"/>
                <a:gd name="T99" fmla="*/ 408 h 54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45" h="549">
                  <a:moveTo>
                    <a:pt x="13" y="420"/>
                  </a:moveTo>
                  <a:lnTo>
                    <a:pt x="21" y="424"/>
                  </a:lnTo>
                  <a:lnTo>
                    <a:pt x="30" y="428"/>
                  </a:lnTo>
                  <a:lnTo>
                    <a:pt x="40" y="431"/>
                  </a:lnTo>
                  <a:lnTo>
                    <a:pt x="46" y="432"/>
                  </a:lnTo>
                  <a:lnTo>
                    <a:pt x="46" y="454"/>
                  </a:lnTo>
                  <a:lnTo>
                    <a:pt x="46" y="472"/>
                  </a:lnTo>
                  <a:lnTo>
                    <a:pt x="46" y="491"/>
                  </a:lnTo>
                  <a:lnTo>
                    <a:pt x="46" y="512"/>
                  </a:lnTo>
                  <a:lnTo>
                    <a:pt x="47" y="518"/>
                  </a:lnTo>
                  <a:lnTo>
                    <a:pt x="47" y="523"/>
                  </a:lnTo>
                  <a:lnTo>
                    <a:pt x="48" y="527"/>
                  </a:lnTo>
                  <a:lnTo>
                    <a:pt x="51" y="531"/>
                  </a:lnTo>
                  <a:lnTo>
                    <a:pt x="53" y="534"/>
                  </a:lnTo>
                  <a:lnTo>
                    <a:pt x="55" y="537"/>
                  </a:lnTo>
                  <a:lnTo>
                    <a:pt x="57" y="540"/>
                  </a:lnTo>
                  <a:lnTo>
                    <a:pt x="61" y="542"/>
                  </a:lnTo>
                  <a:lnTo>
                    <a:pt x="68" y="545"/>
                  </a:lnTo>
                  <a:lnTo>
                    <a:pt x="77" y="547"/>
                  </a:lnTo>
                  <a:lnTo>
                    <a:pt x="88" y="548"/>
                  </a:lnTo>
                  <a:lnTo>
                    <a:pt x="100" y="549"/>
                  </a:lnTo>
                  <a:lnTo>
                    <a:pt x="104" y="548"/>
                  </a:lnTo>
                  <a:lnTo>
                    <a:pt x="109" y="548"/>
                  </a:lnTo>
                  <a:lnTo>
                    <a:pt x="113" y="546"/>
                  </a:lnTo>
                  <a:lnTo>
                    <a:pt x="117" y="544"/>
                  </a:lnTo>
                  <a:lnTo>
                    <a:pt x="123" y="539"/>
                  </a:lnTo>
                  <a:lnTo>
                    <a:pt x="130" y="533"/>
                  </a:lnTo>
                  <a:lnTo>
                    <a:pt x="134" y="525"/>
                  </a:lnTo>
                  <a:lnTo>
                    <a:pt x="138" y="516"/>
                  </a:lnTo>
                  <a:lnTo>
                    <a:pt x="143" y="507"/>
                  </a:lnTo>
                  <a:lnTo>
                    <a:pt x="146" y="496"/>
                  </a:lnTo>
                  <a:lnTo>
                    <a:pt x="151" y="487"/>
                  </a:lnTo>
                  <a:lnTo>
                    <a:pt x="154" y="477"/>
                  </a:lnTo>
                  <a:lnTo>
                    <a:pt x="158" y="469"/>
                  </a:lnTo>
                  <a:lnTo>
                    <a:pt x="164" y="461"/>
                  </a:lnTo>
                  <a:lnTo>
                    <a:pt x="169" y="454"/>
                  </a:lnTo>
                  <a:lnTo>
                    <a:pt x="176" y="448"/>
                  </a:lnTo>
                  <a:lnTo>
                    <a:pt x="179" y="446"/>
                  </a:lnTo>
                  <a:lnTo>
                    <a:pt x="183" y="445"/>
                  </a:lnTo>
                  <a:lnTo>
                    <a:pt x="188" y="444"/>
                  </a:lnTo>
                  <a:lnTo>
                    <a:pt x="193" y="444"/>
                  </a:lnTo>
                  <a:lnTo>
                    <a:pt x="201" y="444"/>
                  </a:lnTo>
                  <a:lnTo>
                    <a:pt x="209" y="445"/>
                  </a:lnTo>
                  <a:lnTo>
                    <a:pt x="215" y="446"/>
                  </a:lnTo>
                  <a:lnTo>
                    <a:pt x="222" y="448"/>
                  </a:lnTo>
                  <a:lnTo>
                    <a:pt x="232" y="453"/>
                  </a:lnTo>
                  <a:lnTo>
                    <a:pt x="242" y="457"/>
                  </a:lnTo>
                  <a:lnTo>
                    <a:pt x="252" y="461"/>
                  </a:lnTo>
                  <a:lnTo>
                    <a:pt x="261" y="465"/>
                  </a:lnTo>
                  <a:lnTo>
                    <a:pt x="267" y="467"/>
                  </a:lnTo>
                  <a:lnTo>
                    <a:pt x="272" y="468"/>
                  </a:lnTo>
                  <a:lnTo>
                    <a:pt x="279" y="469"/>
                  </a:lnTo>
                  <a:lnTo>
                    <a:pt x="286" y="469"/>
                  </a:lnTo>
                  <a:lnTo>
                    <a:pt x="297" y="469"/>
                  </a:lnTo>
                  <a:lnTo>
                    <a:pt x="305" y="468"/>
                  </a:lnTo>
                  <a:lnTo>
                    <a:pt x="313" y="466"/>
                  </a:lnTo>
                  <a:lnTo>
                    <a:pt x="319" y="464"/>
                  </a:lnTo>
                  <a:lnTo>
                    <a:pt x="324" y="461"/>
                  </a:lnTo>
                  <a:lnTo>
                    <a:pt x="328" y="457"/>
                  </a:lnTo>
                  <a:lnTo>
                    <a:pt x="332" y="453"/>
                  </a:lnTo>
                  <a:lnTo>
                    <a:pt x="335" y="447"/>
                  </a:lnTo>
                  <a:lnTo>
                    <a:pt x="345" y="422"/>
                  </a:lnTo>
                  <a:lnTo>
                    <a:pt x="359" y="388"/>
                  </a:lnTo>
                  <a:lnTo>
                    <a:pt x="365" y="380"/>
                  </a:lnTo>
                  <a:lnTo>
                    <a:pt x="373" y="372"/>
                  </a:lnTo>
                  <a:lnTo>
                    <a:pt x="382" y="363"/>
                  </a:lnTo>
                  <a:lnTo>
                    <a:pt x="393" y="353"/>
                  </a:lnTo>
                  <a:lnTo>
                    <a:pt x="418" y="333"/>
                  </a:lnTo>
                  <a:lnTo>
                    <a:pt x="447" y="314"/>
                  </a:lnTo>
                  <a:lnTo>
                    <a:pt x="476" y="296"/>
                  </a:lnTo>
                  <a:lnTo>
                    <a:pt x="503" y="278"/>
                  </a:lnTo>
                  <a:lnTo>
                    <a:pt x="527" y="264"/>
                  </a:lnTo>
                  <a:lnTo>
                    <a:pt x="545" y="253"/>
                  </a:lnTo>
                  <a:lnTo>
                    <a:pt x="538" y="235"/>
                  </a:lnTo>
                  <a:lnTo>
                    <a:pt x="528" y="232"/>
                  </a:lnTo>
                  <a:lnTo>
                    <a:pt x="518" y="229"/>
                  </a:lnTo>
                  <a:lnTo>
                    <a:pt x="511" y="223"/>
                  </a:lnTo>
                  <a:lnTo>
                    <a:pt x="503" y="218"/>
                  </a:lnTo>
                  <a:lnTo>
                    <a:pt x="496" y="212"/>
                  </a:lnTo>
                  <a:lnTo>
                    <a:pt x="491" y="206"/>
                  </a:lnTo>
                  <a:lnTo>
                    <a:pt x="485" y="199"/>
                  </a:lnTo>
                  <a:lnTo>
                    <a:pt x="480" y="191"/>
                  </a:lnTo>
                  <a:lnTo>
                    <a:pt x="470" y="175"/>
                  </a:lnTo>
                  <a:lnTo>
                    <a:pt x="460" y="157"/>
                  </a:lnTo>
                  <a:lnTo>
                    <a:pt x="454" y="149"/>
                  </a:lnTo>
                  <a:lnTo>
                    <a:pt x="447" y="141"/>
                  </a:lnTo>
                  <a:lnTo>
                    <a:pt x="440" y="132"/>
                  </a:lnTo>
                  <a:lnTo>
                    <a:pt x="432" y="124"/>
                  </a:lnTo>
                  <a:lnTo>
                    <a:pt x="404" y="101"/>
                  </a:lnTo>
                  <a:lnTo>
                    <a:pt x="377" y="76"/>
                  </a:lnTo>
                  <a:lnTo>
                    <a:pt x="370" y="69"/>
                  </a:lnTo>
                  <a:lnTo>
                    <a:pt x="365" y="62"/>
                  </a:lnTo>
                  <a:lnTo>
                    <a:pt x="359" y="53"/>
                  </a:lnTo>
                  <a:lnTo>
                    <a:pt x="355" y="44"/>
                  </a:lnTo>
                  <a:lnTo>
                    <a:pt x="350" y="35"/>
                  </a:lnTo>
                  <a:lnTo>
                    <a:pt x="348" y="24"/>
                  </a:lnTo>
                  <a:lnTo>
                    <a:pt x="346" y="13"/>
                  </a:lnTo>
                  <a:lnTo>
                    <a:pt x="346" y="0"/>
                  </a:lnTo>
                  <a:lnTo>
                    <a:pt x="319" y="0"/>
                  </a:lnTo>
                  <a:lnTo>
                    <a:pt x="293" y="0"/>
                  </a:lnTo>
                  <a:lnTo>
                    <a:pt x="268" y="1"/>
                  </a:lnTo>
                  <a:lnTo>
                    <a:pt x="244" y="2"/>
                  </a:lnTo>
                  <a:lnTo>
                    <a:pt x="221" y="6"/>
                  </a:lnTo>
                  <a:lnTo>
                    <a:pt x="198" y="9"/>
                  </a:lnTo>
                  <a:lnTo>
                    <a:pt x="176" y="13"/>
                  </a:lnTo>
                  <a:lnTo>
                    <a:pt x="153" y="19"/>
                  </a:lnTo>
                  <a:lnTo>
                    <a:pt x="123" y="21"/>
                  </a:lnTo>
                  <a:lnTo>
                    <a:pt x="95" y="22"/>
                  </a:lnTo>
                  <a:lnTo>
                    <a:pt x="84" y="23"/>
                  </a:lnTo>
                  <a:lnTo>
                    <a:pt x="75" y="25"/>
                  </a:lnTo>
                  <a:lnTo>
                    <a:pt x="71" y="27"/>
                  </a:lnTo>
                  <a:lnTo>
                    <a:pt x="68" y="30"/>
                  </a:lnTo>
                  <a:lnTo>
                    <a:pt x="67" y="33"/>
                  </a:lnTo>
                  <a:lnTo>
                    <a:pt x="67" y="38"/>
                  </a:lnTo>
                  <a:lnTo>
                    <a:pt x="67" y="44"/>
                  </a:lnTo>
                  <a:lnTo>
                    <a:pt x="69" y="50"/>
                  </a:lnTo>
                  <a:lnTo>
                    <a:pt x="73" y="56"/>
                  </a:lnTo>
                  <a:lnTo>
                    <a:pt x="77" y="63"/>
                  </a:lnTo>
                  <a:lnTo>
                    <a:pt x="80" y="68"/>
                  </a:lnTo>
                  <a:lnTo>
                    <a:pt x="84" y="74"/>
                  </a:lnTo>
                  <a:lnTo>
                    <a:pt x="86" y="80"/>
                  </a:lnTo>
                  <a:lnTo>
                    <a:pt x="87" y="87"/>
                  </a:lnTo>
                  <a:lnTo>
                    <a:pt x="86" y="107"/>
                  </a:lnTo>
                  <a:lnTo>
                    <a:pt x="82" y="129"/>
                  </a:lnTo>
                  <a:lnTo>
                    <a:pt x="78" y="150"/>
                  </a:lnTo>
                  <a:lnTo>
                    <a:pt x="74" y="171"/>
                  </a:lnTo>
                  <a:lnTo>
                    <a:pt x="68" y="193"/>
                  </a:lnTo>
                  <a:lnTo>
                    <a:pt x="64" y="214"/>
                  </a:lnTo>
                  <a:lnTo>
                    <a:pt x="62" y="237"/>
                  </a:lnTo>
                  <a:lnTo>
                    <a:pt x="61" y="259"/>
                  </a:lnTo>
                  <a:lnTo>
                    <a:pt x="54" y="261"/>
                  </a:lnTo>
                  <a:lnTo>
                    <a:pt x="47" y="263"/>
                  </a:lnTo>
                  <a:lnTo>
                    <a:pt x="42" y="266"/>
                  </a:lnTo>
                  <a:lnTo>
                    <a:pt x="36" y="269"/>
                  </a:lnTo>
                  <a:lnTo>
                    <a:pt x="26" y="277"/>
                  </a:lnTo>
                  <a:lnTo>
                    <a:pt x="18" y="287"/>
                  </a:lnTo>
                  <a:lnTo>
                    <a:pt x="10" y="297"/>
                  </a:lnTo>
                  <a:lnTo>
                    <a:pt x="5" y="307"/>
                  </a:lnTo>
                  <a:lnTo>
                    <a:pt x="1" y="317"/>
                  </a:lnTo>
                  <a:lnTo>
                    <a:pt x="0" y="327"/>
                  </a:lnTo>
                  <a:lnTo>
                    <a:pt x="1" y="339"/>
                  </a:lnTo>
                  <a:lnTo>
                    <a:pt x="3" y="349"/>
                  </a:lnTo>
                  <a:lnTo>
                    <a:pt x="6" y="358"/>
                  </a:lnTo>
                  <a:lnTo>
                    <a:pt x="8" y="367"/>
                  </a:lnTo>
                  <a:lnTo>
                    <a:pt x="9" y="376"/>
                  </a:lnTo>
                  <a:lnTo>
                    <a:pt x="9" y="386"/>
                  </a:lnTo>
                  <a:lnTo>
                    <a:pt x="8" y="391"/>
                  </a:lnTo>
                  <a:lnTo>
                    <a:pt x="6" y="397"/>
                  </a:lnTo>
                  <a:lnTo>
                    <a:pt x="3" y="402"/>
                  </a:lnTo>
                  <a:lnTo>
                    <a:pt x="0" y="408"/>
                  </a:lnTo>
                  <a:lnTo>
                    <a:pt x="13" y="42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Freeform 253">
              <a:extLst>
                <a:ext uri="{FF2B5EF4-FFF2-40B4-BE49-F238E27FC236}">
                  <a16:creationId xmlns="" xmlns:a16="http://schemas.microsoft.com/office/drawing/2014/main" id="{1F42181C-B3D0-5F4A-AA59-F3E70B118B2C}"/>
                </a:ext>
              </a:extLst>
            </p:cNvPr>
            <p:cNvSpPr>
              <a:spLocks/>
            </p:cNvSpPr>
            <p:nvPr>
              <p:custDataLst>
                <p:tags r:id="rId180"/>
              </p:custDataLst>
            </p:nvPr>
          </p:nvSpPr>
          <p:spPr bwMode="auto">
            <a:xfrm>
              <a:off x="5067300" y="4037013"/>
              <a:ext cx="196850" cy="434975"/>
            </a:xfrm>
            <a:custGeom>
              <a:avLst/>
              <a:gdLst>
                <a:gd name="T0" fmla="*/ 112 w 452"/>
                <a:gd name="T1" fmla="*/ 261 h 832"/>
                <a:gd name="T2" fmla="*/ 138 w 452"/>
                <a:gd name="T3" fmla="*/ 248 h 832"/>
                <a:gd name="T4" fmla="*/ 165 w 452"/>
                <a:gd name="T5" fmla="*/ 240 h 832"/>
                <a:gd name="T6" fmla="*/ 192 w 452"/>
                <a:gd name="T7" fmla="*/ 232 h 832"/>
                <a:gd name="T8" fmla="*/ 215 w 452"/>
                <a:gd name="T9" fmla="*/ 217 h 832"/>
                <a:gd name="T10" fmla="*/ 232 w 452"/>
                <a:gd name="T11" fmla="*/ 200 h 832"/>
                <a:gd name="T12" fmla="*/ 232 w 452"/>
                <a:gd name="T13" fmla="*/ 179 h 832"/>
                <a:gd name="T14" fmla="*/ 265 w 452"/>
                <a:gd name="T15" fmla="*/ 178 h 832"/>
                <a:gd name="T16" fmla="*/ 282 w 452"/>
                <a:gd name="T17" fmla="*/ 173 h 832"/>
                <a:gd name="T18" fmla="*/ 298 w 452"/>
                <a:gd name="T19" fmla="*/ 162 h 832"/>
                <a:gd name="T20" fmla="*/ 320 w 452"/>
                <a:gd name="T21" fmla="*/ 133 h 832"/>
                <a:gd name="T22" fmla="*/ 350 w 452"/>
                <a:gd name="T23" fmla="*/ 75 h 832"/>
                <a:gd name="T24" fmla="*/ 378 w 452"/>
                <a:gd name="T25" fmla="*/ 0 h 832"/>
                <a:gd name="T26" fmla="*/ 385 w 452"/>
                <a:gd name="T27" fmla="*/ 19 h 832"/>
                <a:gd name="T28" fmla="*/ 407 w 452"/>
                <a:gd name="T29" fmla="*/ 47 h 832"/>
                <a:gd name="T30" fmla="*/ 448 w 452"/>
                <a:gd name="T31" fmla="*/ 85 h 832"/>
                <a:gd name="T32" fmla="*/ 440 w 452"/>
                <a:gd name="T33" fmla="*/ 103 h 832"/>
                <a:gd name="T34" fmla="*/ 444 w 452"/>
                <a:gd name="T35" fmla="*/ 138 h 832"/>
                <a:gd name="T36" fmla="*/ 452 w 452"/>
                <a:gd name="T37" fmla="*/ 185 h 832"/>
                <a:gd name="T38" fmla="*/ 448 w 452"/>
                <a:gd name="T39" fmla="*/ 206 h 832"/>
                <a:gd name="T40" fmla="*/ 428 w 452"/>
                <a:gd name="T41" fmla="*/ 234 h 832"/>
                <a:gd name="T42" fmla="*/ 409 w 452"/>
                <a:gd name="T43" fmla="*/ 261 h 832"/>
                <a:gd name="T44" fmla="*/ 405 w 452"/>
                <a:gd name="T45" fmla="*/ 283 h 832"/>
                <a:gd name="T46" fmla="*/ 393 w 452"/>
                <a:gd name="T47" fmla="*/ 308 h 832"/>
                <a:gd name="T48" fmla="*/ 383 w 452"/>
                <a:gd name="T49" fmla="*/ 318 h 832"/>
                <a:gd name="T50" fmla="*/ 377 w 452"/>
                <a:gd name="T51" fmla="*/ 332 h 832"/>
                <a:gd name="T52" fmla="*/ 368 w 452"/>
                <a:gd name="T53" fmla="*/ 364 h 832"/>
                <a:gd name="T54" fmla="*/ 338 w 452"/>
                <a:gd name="T55" fmla="*/ 427 h 832"/>
                <a:gd name="T56" fmla="*/ 321 w 452"/>
                <a:gd name="T57" fmla="*/ 470 h 832"/>
                <a:gd name="T58" fmla="*/ 318 w 452"/>
                <a:gd name="T59" fmla="*/ 500 h 832"/>
                <a:gd name="T60" fmla="*/ 310 w 452"/>
                <a:gd name="T61" fmla="*/ 531 h 832"/>
                <a:gd name="T62" fmla="*/ 281 w 452"/>
                <a:gd name="T63" fmla="*/ 602 h 832"/>
                <a:gd name="T64" fmla="*/ 260 w 452"/>
                <a:gd name="T65" fmla="*/ 637 h 832"/>
                <a:gd name="T66" fmla="*/ 242 w 452"/>
                <a:gd name="T67" fmla="*/ 655 h 832"/>
                <a:gd name="T68" fmla="*/ 232 w 452"/>
                <a:gd name="T69" fmla="*/ 660 h 832"/>
                <a:gd name="T70" fmla="*/ 228 w 452"/>
                <a:gd name="T71" fmla="*/ 714 h 832"/>
                <a:gd name="T72" fmla="*/ 215 w 452"/>
                <a:gd name="T73" fmla="*/ 759 h 832"/>
                <a:gd name="T74" fmla="*/ 191 w 452"/>
                <a:gd name="T75" fmla="*/ 795 h 832"/>
                <a:gd name="T76" fmla="*/ 157 w 452"/>
                <a:gd name="T77" fmla="*/ 819 h 832"/>
                <a:gd name="T78" fmla="*/ 110 w 452"/>
                <a:gd name="T79" fmla="*/ 831 h 832"/>
                <a:gd name="T80" fmla="*/ 80 w 452"/>
                <a:gd name="T81" fmla="*/ 827 h 832"/>
                <a:gd name="T82" fmla="*/ 73 w 452"/>
                <a:gd name="T83" fmla="*/ 817 h 832"/>
                <a:gd name="T84" fmla="*/ 50 w 452"/>
                <a:gd name="T85" fmla="*/ 810 h 832"/>
                <a:gd name="T86" fmla="*/ 26 w 452"/>
                <a:gd name="T87" fmla="*/ 798 h 832"/>
                <a:gd name="T88" fmla="*/ 12 w 452"/>
                <a:gd name="T89" fmla="*/ 777 h 832"/>
                <a:gd name="T90" fmla="*/ 3 w 452"/>
                <a:gd name="T91" fmla="*/ 752 h 832"/>
                <a:gd name="T92" fmla="*/ 0 w 452"/>
                <a:gd name="T93" fmla="*/ 708 h 832"/>
                <a:gd name="T94" fmla="*/ 4 w 452"/>
                <a:gd name="T95" fmla="*/ 694 h 832"/>
                <a:gd name="T96" fmla="*/ 19 w 452"/>
                <a:gd name="T97" fmla="*/ 678 h 832"/>
                <a:gd name="T98" fmla="*/ 11 w 452"/>
                <a:gd name="T99" fmla="*/ 672 h 832"/>
                <a:gd name="T100" fmla="*/ 0 w 452"/>
                <a:gd name="T101" fmla="*/ 652 h 832"/>
                <a:gd name="T102" fmla="*/ 5 w 452"/>
                <a:gd name="T103" fmla="*/ 628 h 832"/>
                <a:gd name="T104" fmla="*/ 8 w 452"/>
                <a:gd name="T105" fmla="*/ 610 h 832"/>
                <a:gd name="T106" fmla="*/ 5 w 452"/>
                <a:gd name="T107" fmla="*/ 591 h 832"/>
                <a:gd name="T108" fmla="*/ 18 w 452"/>
                <a:gd name="T109" fmla="*/ 587 h 832"/>
                <a:gd name="T110" fmla="*/ 43 w 452"/>
                <a:gd name="T111" fmla="*/ 568 h 832"/>
                <a:gd name="T112" fmla="*/ 63 w 452"/>
                <a:gd name="T113" fmla="*/ 538 h 832"/>
                <a:gd name="T114" fmla="*/ 76 w 452"/>
                <a:gd name="T115" fmla="*/ 506 h 832"/>
                <a:gd name="T116" fmla="*/ 86 w 452"/>
                <a:gd name="T117" fmla="*/ 462 h 832"/>
                <a:gd name="T118" fmla="*/ 83 w 452"/>
                <a:gd name="T119" fmla="*/ 438 h 832"/>
                <a:gd name="T120" fmla="*/ 70 w 452"/>
                <a:gd name="T121" fmla="*/ 408 h 832"/>
                <a:gd name="T122" fmla="*/ 56 w 452"/>
                <a:gd name="T123" fmla="*/ 382 h 832"/>
                <a:gd name="T124" fmla="*/ 53 w 452"/>
                <a:gd name="T125" fmla="*/ 363 h 83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52" h="832">
                  <a:moveTo>
                    <a:pt x="93" y="264"/>
                  </a:moveTo>
                  <a:lnTo>
                    <a:pt x="103" y="263"/>
                  </a:lnTo>
                  <a:lnTo>
                    <a:pt x="112" y="261"/>
                  </a:lnTo>
                  <a:lnTo>
                    <a:pt x="120" y="257"/>
                  </a:lnTo>
                  <a:lnTo>
                    <a:pt x="129" y="252"/>
                  </a:lnTo>
                  <a:lnTo>
                    <a:pt x="138" y="248"/>
                  </a:lnTo>
                  <a:lnTo>
                    <a:pt x="147" y="244"/>
                  </a:lnTo>
                  <a:lnTo>
                    <a:pt x="157" y="241"/>
                  </a:lnTo>
                  <a:lnTo>
                    <a:pt x="165" y="240"/>
                  </a:lnTo>
                  <a:lnTo>
                    <a:pt x="175" y="239"/>
                  </a:lnTo>
                  <a:lnTo>
                    <a:pt x="184" y="236"/>
                  </a:lnTo>
                  <a:lnTo>
                    <a:pt x="192" y="232"/>
                  </a:lnTo>
                  <a:lnTo>
                    <a:pt x="199" y="227"/>
                  </a:lnTo>
                  <a:lnTo>
                    <a:pt x="206" y="222"/>
                  </a:lnTo>
                  <a:lnTo>
                    <a:pt x="215" y="217"/>
                  </a:lnTo>
                  <a:lnTo>
                    <a:pt x="222" y="213"/>
                  </a:lnTo>
                  <a:lnTo>
                    <a:pt x="232" y="209"/>
                  </a:lnTo>
                  <a:lnTo>
                    <a:pt x="232" y="200"/>
                  </a:lnTo>
                  <a:lnTo>
                    <a:pt x="232" y="191"/>
                  </a:lnTo>
                  <a:lnTo>
                    <a:pt x="232" y="184"/>
                  </a:lnTo>
                  <a:lnTo>
                    <a:pt x="232" y="179"/>
                  </a:lnTo>
                  <a:lnTo>
                    <a:pt x="248" y="179"/>
                  </a:lnTo>
                  <a:lnTo>
                    <a:pt x="259" y="179"/>
                  </a:lnTo>
                  <a:lnTo>
                    <a:pt x="265" y="178"/>
                  </a:lnTo>
                  <a:lnTo>
                    <a:pt x="271" y="177"/>
                  </a:lnTo>
                  <a:lnTo>
                    <a:pt x="276" y="175"/>
                  </a:lnTo>
                  <a:lnTo>
                    <a:pt x="282" y="173"/>
                  </a:lnTo>
                  <a:lnTo>
                    <a:pt x="287" y="170"/>
                  </a:lnTo>
                  <a:lnTo>
                    <a:pt x="293" y="166"/>
                  </a:lnTo>
                  <a:lnTo>
                    <a:pt x="298" y="162"/>
                  </a:lnTo>
                  <a:lnTo>
                    <a:pt x="303" y="157"/>
                  </a:lnTo>
                  <a:lnTo>
                    <a:pt x="311" y="145"/>
                  </a:lnTo>
                  <a:lnTo>
                    <a:pt x="320" y="133"/>
                  </a:lnTo>
                  <a:lnTo>
                    <a:pt x="329" y="120"/>
                  </a:lnTo>
                  <a:lnTo>
                    <a:pt x="336" y="106"/>
                  </a:lnTo>
                  <a:lnTo>
                    <a:pt x="350" y="75"/>
                  </a:lnTo>
                  <a:lnTo>
                    <a:pt x="361" y="46"/>
                  </a:lnTo>
                  <a:lnTo>
                    <a:pt x="371" y="20"/>
                  </a:lnTo>
                  <a:lnTo>
                    <a:pt x="378" y="0"/>
                  </a:lnTo>
                  <a:lnTo>
                    <a:pt x="379" y="7"/>
                  </a:lnTo>
                  <a:lnTo>
                    <a:pt x="383" y="13"/>
                  </a:lnTo>
                  <a:lnTo>
                    <a:pt x="385" y="19"/>
                  </a:lnTo>
                  <a:lnTo>
                    <a:pt x="389" y="25"/>
                  </a:lnTo>
                  <a:lnTo>
                    <a:pt x="397" y="36"/>
                  </a:lnTo>
                  <a:lnTo>
                    <a:pt x="407" y="47"/>
                  </a:lnTo>
                  <a:lnTo>
                    <a:pt x="430" y="65"/>
                  </a:lnTo>
                  <a:lnTo>
                    <a:pt x="452" y="80"/>
                  </a:lnTo>
                  <a:lnTo>
                    <a:pt x="448" y="85"/>
                  </a:lnTo>
                  <a:lnTo>
                    <a:pt x="444" y="91"/>
                  </a:lnTo>
                  <a:lnTo>
                    <a:pt x="442" y="96"/>
                  </a:lnTo>
                  <a:lnTo>
                    <a:pt x="440" y="103"/>
                  </a:lnTo>
                  <a:lnTo>
                    <a:pt x="440" y="114"/>
                  </a:lnTo>
                  <a:lnTo>
                    <a:pt x="442" y="125"/>
                  </a:lnTo>
                  <a:lnTo>
                    <a:pt x="444" y="138"/>
                  </a:lnTo>
                  <a:lnTo>
                    <a:pt x="448" y="151"/>
                  </a:lnTo>
                  <a:lnTo>
                    <a:pt x="451" y="168"/>
                  </a:lnTo>
                  <a:lnTo>
                    <a:pt x="452" y="185"/>
                  </a:lnTo>
                  <a:lnTo>
                    <a:pt x="451" y="192"/>
                  </a:lnTo>
                  <a:lnTo>
                    <a:pt x="450" y="199"/>
                  </a:lnTo>
                  <a:lnTo>
                    <a:pt x="448" y="206"/>
                  </a:lnTo>
                  <a:lnTo>
                    <a:pt x="444" y="213"/>
                  </a:lnTo>
                  <a:lnTo>
                    <a:pt x="437" y="224"/>
                  </a:lnTo>
                  <a:lnTo>
                    <a:pt x="428" y="234"/>
                  </a:lnTo>
                  <a:lnTo>
                    <a:pt x="420" y="244"/>
                  </a:lnTo>
                  <a:lnTo>
                    <a:pt x="412" y="255"/>
                  </a:lnTo>
                  <a:lnTo>
                    <a:pt x="409" y="261"/>
                  </a:lnTo>
                  <a:lnTo>
                    <a:pt x="407" y="269"/>
                  </a:lnTo>
                  <a:lnTo>
                    <a:pt x="406" y="276"/>
                  </a:lnTo>
                  <a:lnTo>
                    <a:pt x="405" y="283"/>
                  </a:lnTo>
                  <a:lnTo>
                    <a:pt x="402" y="289"/>
                  </a:lnTo>
                  <a:lnTo>
                    <a:pt x="397" y="302"/>
                  </a:lnTo>
                  <a:lnTo>
                    <a:pt x="393" y="308"/>
                  </a:lnTo>
                  <a:lnTo>
                    <a:pt x="388" y="314"/>
                  </a:lnTo>
                  <a:lnTo>
                    <a:pt x="386" y="316"/>
                  </a:lnTo>
                  <a:lnTo>
                    <a:pt x="383" y="318"/>
                  </a:lnTo>
                  <a:lnTo>
                    <a:pt x="381" y="319"/>
                  </a:lnTo>
                  <a:lnTo>
                    <a:pt x="378" y="320"/>
                  </a:lnTo>
                  <a:lnTo>
                    <a:pt x="377" y="332"/>
                  </a:lnTo>
                  <a:lnTo>
                    <a:pt x="376" y="343"/>
                  </a:lnTo>
                  <a:lnTo>
                    <a:pt x="373" y="354"/>
                  </a:lnTo>
                  <a:lnTo>
                    <a:pt x="368" y="364"/>
                  </a:lnTo>
                  <a:lnTo>
                    <a:pt x="360" y="386"/>
                  </a:lnTo>
                  <a:lnTo>
                    <a:pt x="349" y="406"/>
                  </a:lnTo>
                  <a:lnTo>
                    <a:pt x="338" y="427"/>
                  </a:lnTo>
                  <a:lnTo>
                    <a:pt x="328" y="449"/>
                  </a:lnTo>
                  <a:lnTo>
                    <a:pt x="325" y="459"/>
                  </a:lnTo>
                  <a:lnTo>
                    <a:pt x="321" y="470"/>
                  </a:lnTo>
                  <a:lnTo>
                    <a:pt x="319" y="481"/>
                  </a:lnTo>
                  <a:lnTo>
                    <a:pt x="319" y="493"/>
                  </a:lnTo>
                  <a:lnTo>
                    <a:pt x="318" y="500"/>
                  </a:lnTo>
                  <a:lnTo>
                    <a:pt x="316" y="509"/>
                  </a:lnTo>
                  <a:lnTo>
                    <a:pt x="314" y="520"/>
                  </a:lnTo>
                  <a:lnTo>
                    <a:pt x="310" y="531"/>
                  </a:lnTo>
                  <a:lnTo>
                    <a:pt x="300" y="559"/>
                  </a:lnTo>
                  <a:lnTo>
                    <a:pt x="288" y="587"/>
                  </a:lnTo>
                  <a:lnTo>
                    <a:pt x="281" y="602"/>
                  </a:lnTo>
                  <a:lnTo>
                    <a:pt x="274" y="615"/>
                  </a:lnTo>
                  <a:lnTo>
                    <a:pt x="266" y="627"/>
                  </a:lnTo>
                  <a:lnTo>
                    <a:pt x="260" y="637"/>
                  </a:lnTo>
                  <a:lnTo>
                    <a:pt x="252" y="646"/>
                  </a:lnTo>
                  <a:lnTo>
                    <a:pt x="245" y="653"/>
                  </a:lnTo>
                  <a:lnTo>
                    <a:pt x="242" y="655"/>
                  </a:lnTo>
                  <a:lnTo>
                    <a:pt x="239" y="658"/>
                  </a:lnTo>
                  <a:lnTo>
                    <a:pt x="236" y="659"/>
                  </a:lnTo>
                  <a:lnTo>
                    <a:pt x="232" y="660"/>
                  </a:lnTo>
                  <a:lnTo>
                    <a:pt x="231" y="678"/>
                  </a:lnTo>
                  <a:lnTo>
                    <a:pt x="230" y="696"/>
                  </a:lnTo>
                  <a:lnTo>
                    <a:pt x="228" y="714"/>
                  </a:lnTo>
                  <a:lnTo>
                    <a:pt x="225" y="730"/>
                  </a:lnTo>
                  <a:lnTo>
                    <a:pt x="220" y="745"/>
                  </a:lnTo>
                  <a:lnTo>
                    <a:pt x="215" y="759"/>
                  </a:lnTo>
                  <a:lnTo>
                    <a:pt x="207" y="773"/>
                  </a:lnTo>
                  <a:lnTo>
                    <a:pt x="199" y="785"/>
                  </a:lnTo>
                  <a:lnTo>
                    <a:pt x="191" y="795"/>
                  </a:lnTo>
                  <a:lnTo>
                    <a:pt x="181" y="805"/>
                  </a:lnTo>
                  <a:lnTo>
                    <a:pt x="169" y="812"/>
                  </a:lnTo>
                  <a:lnTo>
                    <a:pt x="157" y="819"/>
                  </a:lnTo>
                  <a:lnTo>
                    <a:pt x="142" y="825"/>
                  </a:lnTo>
                  <a:lnTo>
                    <a:pt x="127" y="829"/>
                  </a:lnTo>
                  <a:lnTo>
                    <a:pt x="110" y="831"/>
                  </a:lnTo>
                  <a:lnTo>
                    <a:pt x="93" y="832"/>
                  </a:lnTo>
                  <a:lnTo>
                    <a:pt x="86" y="831"/>
                  </a:lnTo>
                  <a:lnTo>
                    <a:pt x="80" y="827"/>
                  </a:lnTo>
                  <a:lnTo>
                    <a:pt x="77" y="825"/>
                  </a:lnTo>
                  <a:lnTo>
                    <a:pt x="75" y="821"/>
                  </a:lnTo>
                  <a:lnTo>
                    <a:pt x="73" y="817"/>
                  </a:lnTo>
                  <a:lnTo>
                    <a:pt x="73" y="813"/>
                  </a:lnTo>
                  <a:lnTo>
                    <a:pt x="61" y="812"/>
                  </a:lnTo>
                  <a:lnTo>
                    <a:pt x="50" y="810"/>
                  </a:lnTo>
                  <a:lnTo>
                    <a:pt x="41" y="807"/>
                  </a:lnTo>
                  <a:lnTo>
                    <a:pt x="34" y="803"/>
                  </a:lnTo>
                  <a:lnTo>
                    <a:pt x="26" y="798"/>
                  </a:lnTo>
                  <a:lnTo>
                    <a:pt x="20" y="791"/>
                  </a:lnTo>
                  <a:lnTo>
                    <a:pt x="15" y="785"/>
                  </a:lnTo>
                  <a:lnTo>
                    <a:pt x="12" y="777"/>
                  </a:lnTo>
                  <a:lnTo>
                    <a:pt x="8" y="769"/>
                  </a:lnTo>
                  <a:lnTo>
                    <a:pt x="5" y="760"/>
                  </a:lnTo>
                  <a:lnTo>
                    <a:pt x="3" y="752"/>
                  </a:lnTo>
                  <a:lnTo>
                    <a:pt x="2" y="743"/>
                  </a:lnTo>
                  <a:lnTo>
                    <a:pt x="0" y="726"/>
                  </a:lnTo>
                  <a:lnTo>
                    <a:pt x="0" y="708"/>
                  </a:lnTo>
                  <a:lnTo>
                    <a:pt x="1" y="702"/>
                  </a:lnTo>
                  <a:lnTo>
                    <a:pt x="2" y="697"/>
                  </a:lnTo>
                  <a:lnTo>
                    <a:pt x="4" y="694"/>
                  </a:lnTo>
                  <a:lnTo>
                    <a:pt x="7" y="691"/>
                  </a:lnTo>
                  <a:lnTo>
                    <a:pt x="14" y="685"/>
                  </a:lnTo>
                  <a:lnTo>
                    <a:pt x="19" y="678"/>
                  </a:lnTo>
                  <a:lnTo>
                    <a:pt x="17" y="677"/>
                  </a:lnTo>
                  <a:lnTo>
                    <a:pt x="14" y="675"/>
                  </a:lnTo>
                  <a:lnTo>
                    <a:pt x="11" y="672"/>
                  </a:lnTo>
                  <a:lnTo>
                    <a:pt x="7" y="668"/>
                  </a:lnTo>
                  <a:lnTo>
                    <a:pt x="2" y="660"/>
                  </a:lnTo>
                  <a:lnTo>
                    <a:pt x="0" y="652"/>
                  </a:lnTo>
                  <a:lnTo>
                    <a:pt x="1" y="642"/>
                  </a:lnTo>
                  <a:lnTo>
                    <a:pt x="3" y="635"/>
                  </a:lnTo>
                  <a:lnTo>
                    <a:pt x="5" y="628"/>
                  </a:lnTo>
                  <a:lnTo>
                    <a:pt x="7" y="622"/>
                  </a:lnTo>
                  <a:lnTo>
                    <a:pt x="8" y="616"/>
                  </a:lnTo>
                  <a:lnTo>
                    <a:pt x="8" y="610"/>
                  </a:lnTo>
                  <a:lnTo>
                    <a:pt x="5" y="602"/>
                  </a:lnTo>
                  <a:lnTo>
                    <a:pt x="0" y="591"/>
                  </a:lnTo>
                  <a:lnTo>
                    <a:pt x="5" y="591"/>
                  </a:lnTo>
                  <a:lnTo>
                    <a:pt x="9" y="590"/>
                  </a:lnTo>
                  <a:lnTo>
                    <a:pt x="14" y="589"/>
                  </a:lnTo>
                  <a:lnTo>
                    <a:pt x="18" y="587"/>
                  </a:lnTo>
                  <a:lnTo>
                    <a:pt x="27" y="582"/>
                  </a:lnTo>
                  <a:lnTo>
                    <a:pt x="36" y="575"/>
                  </a:lnTo>
                  <a:lnTo>
                    <a:pt x="43" y="568"/>
                  </a:lnTo>
                  <a:lnTo>
                    <a:pt x="50" y="559"/>
                  </a:lnTo>
                  <a:lnTo>
                    <a:pt x="57" y="549"/>
                  </a:lnTo>
                  <a:lnTo>
                    <a:pt x="63" y="538"/>
                  </a:lnTo>
                  <a:lnTo>
                    <a:pt x="68" y="527"/>
                  </a:lnTo>
                  <a:lnTo>
                    <a:pt x="73" y="516"/>
                  </a:lnTo>
                  <a:lnTo>
                    <a:pt x="76" y="506"/>
                  </a:lnTo>
                  <a:lnTo>
                    <a:pt x="80" y="496"/>
                  </a:lnTo>
                  <a:lnTo>
                    <a:pt x="84" y="476"/>
                  </a:lnTo>
                  <a:lnTo>
                    <a:pt x="86" y="462"/>
                  </a:lnTo>
                  <a:lnTo>
                    <a:pt x="85" y="453"/>
                  </a:lnTo>
                  <a:lnTo>
                    <a:pt x="84" y="445"/>
                  </a:lnTo>
                  <a:lnTo>
                    <a:pt x="83" y="438"/>
                  </a:lnTo>
                  <a:lnTo>
                    <a:pt x="81" y="430"/>
                  </a:lnTo>
                  <a:lnTo>
                    <a:pt x="75" y="419"/>
                  </a:lnTo>
                  <a:lnTo>
                    <a:pt x="70" y="408"/>
                  </a:lnTo>
                  <a:lnTo>
                    <a:pt x="63" y="398"/>
                  </a:lnTo>
                  <a:lnTo>
                    <a:pt x="58" y="388"/>
                  </a:lnTo>
                  <a:lnTo>
                    <a:pt x="56" y="382"/>
                  </a:lnTo>
                  <a:lnTo>
                    <a:pt x="54" y="376"/>
                  </a:lnTo>
                  <a:lnTo>
                    <a:pt x="53" y="370"/>
                  </a:lnTo>
                  <a:lnTo>
                    <a:pt x="53" y="363"/>
                  </a:lnTo>
                  <a:lnTo>
                    <a:pt x="93" y="26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254">
              <a:extLst>
                <a:ext uri="{FF2B5EF4-FFF2-40B4-BE49-F238E27FC236}">
                  <a16:creationId xmlns="" xmlns:a16="http://schemas.microsoft.com/office/drawing/2014/main" id="{F5AEDBF3-DAEB-D04F-BB94-64E69752071F}"/>
                </a:ext>
              </a:extLst>
            </p:cNvPr>
            <p:cNvSpPr>
              <a:spLocks/>
            </p:cNvSpPr>
            <p:nvPr>
              <p:custDataLst>
                <p:tags r:id="rId181"/>
              </p:custDataLst>
            </p:nvPr>
          </p:nvSpPr>
          <p:spPr bwMode="auto">
            <a:xfrm>
              <a:off x="4743450" y="3735388"/>
              <a:ext cx="36513" cy="66675"/>
            </a:xfrm>
            <a:custGeom>
              <a:avLst/>
              <a:gdLst>
                <a:gd name="T0" fmla="*/ 80 w 80"/>
                <a:gd name="T1" fmla="*/ 2 h 126"/>
                <a:gd name="T2" fmla="*/ 80 w 80"/>
                <a:gd name="T3" fmla="*/ 101 h 126"/>
                <a:gd name="T4" fmla="*/ 78 w 80"/>
                <a:gd name="T5" fmla="*/ 104 h 126"/>
                <a:gd name="T6" fmla="*/ 75 w 80"/>
                <a:gd name="T7" fmla="*/ 107 h 126"/>
                <a:gd name="T8" fmla="*/ 70 w 80"/>
                <a:gd name="T9" fmla="*/ 109 h 126"/>
                <a:gd name="T10" fmla="*/ 67 w 80"/>
                <a:gd name="T11" fmla="*/ 111 h 126"/>
                <a:gd name="T12" fmla="*/ 58 w 80"/>
                <a:gd name="T13" fmla="*/ 114 h 126"/>
                <a:gd name="T14" fmla="*/ 48 w 80"/>
                <a:gd name="T15" fmla="*/ 116 h 126"/>
                <a:gd name="T16" fmla="*/ 36 w 80"/>
                <a:gd name="T17" fmla="*/ 117 h 126"/>
                <a:gd name="T18" fmla="*/ 25 w 80"/>
                <a:gd name="T19" fmla="*/ 119 h 126"/>
                <a:gd name="T20" fmla="*/ 13 w 80"/>
                <a:gd name="T21" fmla="*/ 123 h 126"/>
                <a:gd name="T22" fmla="*/ 0 w 80"/>
                <a:gd name="T23" fmla="*/ 126 h 126"/>
                <a:gd name="T24" fmla="*/ 7 w 80"/>
                <a:gd name="T25" fmla="*/ 40 h 126"/>
                <a:gd name="T26" fmla="*/ 23 w 80"/>
                <a:gd name="T27" fmla="*/ 27 h 126"/>
                <a:gd name="T28" fmla="*/ 41 w 80"/>
                <a:gd name="T29" fmla="*/ 12 h 126"/>
                <a:gd name="T30" fmla="*/ 51 w 80"/>
                <a:gd name="T31" fmla="*/ 5 h 126"/>
                <a:gd name="T32" fmla="*/ 60 w 80"/>
                <a:gd name="T33" fmla="*/ 1 h 126"/>
                <a:gd name="T34" fmla="*/ 65 w 80"/>
                <a:gd name="T35" fmla="*/ 0 h 126"/>
                <a:gd name="T36" fmla="*/ 70 w 80"/>
                <a:gd name="T37" fmla="*/ 0 h 126"/>
                <a:gd name="T38" fmla="*/ 75 w 80"/>
                <a:gd name="T39" fmla="*/ 1 h 126"/>
                <a:gd name="T40" fmla="*/ 80 w 80"/>
                <a:gd name="T41" fmla="*/ 2 h 1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0" h="126">
                  <a:moveTo>
                    <a:pt x="80" y="2"/>
                  </a:moveTo>
                  <a:lnTo>
                    <a:pt x="80" y="101"/>
                  </a:lnTo>
                  <a:lnTo>
                    <a:pt x="78" y="104"/>
                  </a:lnTo>
                  <a:lnTo>
                    <a:pt x="75" y="107"/>
                  </a:lnTo>
                  <a:lnTo>
                    <a:pt x="70" y="109"/>
                  </a:lnTo>
                  <a:lnTo>
                    <a:pt x="67" y="111"/>
                  </a:lnTo>
                  <a:lnTo>
                    <a:pt x="58" y="114"/>
                  </a:lnTo>
                  <a:lnTo>
                    <a:pt x="48" y="116"/>
                  </a:lnTo>
                  <a:lnTo>
                    <a:pt x="36" y="117"/>
                  </a:lnTo>
                  <a:lnTo>
                    <a:pt x="25" y="119"/>
                  </a:lnTo>
                  <a:lnTo>
                    <a:pt x="13" y="123"/>
                  </a:lnTo>
                  <a:lnTo>
                    <a:pt x="0" y="126"/>
                  </a:lnTo>
                  <a:lnTo>
                    <a:pt x="7" y="40"/>
                  </a:lnTo>
                  <a:lnTo>
                    <a:pt x="23" y="27"/>
                  </a:lnTo>
                  <a:lnTo>
                    <a:pt x="41" y="12"/>
                  </a:lnTo>
                  <a:lnTo>
                    <a:pt x="51" y="5"/>
                  </a:lnTo>
                  <a:lnTo>
                    <a:pt x="60" y="1"/>
                  </a:lnTo>
                  <a:lnTo>
                    <a:pt x="65" y="0"/>
                  </a:lnTo>
                  <a:lnTo>
                    <a:pt x="70" y="0"/>
                  </a:lnTo>
                  <a:lnTo>
                    <a:pt x="75" y="1"/>
                  </a:lnTo>
                  <a:lnTo>
                    <a:pt x="80" y="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Freeform 255">
              <a:extLst>
                <a:ext uri="{FF2B5EF4-FFF2-40B4-BE49-F238E27FC236}">
                  <a16:creationId xmlns="" xmlns:a16="http://schemas.microsoft.com/office/drawing/2014/main" id="{84E61897-7C50-5445-B09E-C0E904E8EA1D}"/>
                </a:ext>
              </a:extLst>
            </p:cNvPr>
            <p:cNvSpPr>
              <a:spLocks/>
            </p:cNvSpPr>
            <p:nvPr>
              <p:custDataLst>
                <p:tags r:id="rId182"/>
              </p:custDataLst>
            </p:nvPr>
          </p:nvSpPr>
          <p:spPr bwMode="auto">
            <a:xfrm>
              <a:off x="4732338" y="3695700"/>
              <a:ext cx="55562" cy="60325"/>
            </a:xfrm>
            <a:custGeom>
              <a:avLst/>
              <a:gdLst>
                <a:gd name="T0" fmla="*/ 113 w 124"/>
                <a:gd name="T1" fmla="*/ 0 h 117"/>
                <a:gd name="T2" fmla="*/ 116 w 124"/>
                <a:gd name="T3" fmla="*/ 15 h 117"/>
                <a:gd name="T4" fmla="*/ 122 w 124"/>
                <a:gd name="T5" fmla="*/ 35 h 117"/>
                <a:gd name="T6" fmla="*/ 124 w 124"/>
                <a:gd name="T7" fmla="*/ 45 h 117"/>
                <a:gd name="T8" fmla="*/ 124 w 124"/>
                <a:gd name="T9" fmla="*/ 54 h 117"/>
                <a:gd name="T10" fmla="*/ 124 w 124"/>
                <a:gd name="T11" fmla="*/ 59 h 117"/>
                <a:gd name="T12" fmla="*/ 123 w 124"/>
                <a:gd name="T13" fmla="*/ 64 h 117"/>
                <a:gd name="T14" fmla="*/ 122 w 124"/>
                <a:gd name="T15" fmla="*/ 69 h 117"/>
                <a:gd name="T16" fmla="*/ 119 w 124"/>
                <a:gd name="T17" fmla="*/ 73 h 117"/>
                <a:gd name="T18" fmla="*/ 114 w 124"/>
                <a:gd name="T19" fmla="*/ 72 h 117"/>
                <a:gd name="T20" fmla="*/ 108 w 124"/>
                <a:gd name="T21" fmla="*/ 71 h 117"/>
                <a:gd name="T22" fmla="*/ 103 w 124"/>
                <a:gd name="T23" fmla="*/ 72 h 117"/>
                <a:gd name="T24" fmla="*/ 96 w 124"/>
                <a:gd name="T25" fmla="*/ 73 h 117"/>
                <a:gd name="T26" fmla="*/ 83 w 124"/>
                <a:gd name="T27" fmla="*/ 78 h 117"/>
                <a:gd name="T28" fmla="*/ 71 w 124"/>
                <a:gd name="T29" fmla="*/ 85 h 117"/>
                <a:gd name="T30" fmla="*/ 46 w 124"/>
                <a:gd name="T31" fmla="*/ 103 h 117"/>
                <a:gd name="T32" fmla="*/ 26 w 124"/>
                <a:gd name="T33" fmla="*/ 117 h 117"/>
                <a:gd name="T34" fmla="*/ 23 w 124"/>
                <a:gd name="T35" fmla="*/ 112 h 117"/>
                <a:gd name="T36" fmla="*/ 13 w 124"/>
                <a:gd name="T37" fmla="*/ 101 h 117"/>
                <a:gd name="T38" fmla="*/ 4 w 124"/>
                <a:gd name="T39" fmla="*/ 89 h 117"/>
                <a:gd name="T40" fmla="*/ 0 w 124"/>
                <a:gd name="T41" fmla="*/ 79 h 117"/>
                <a:gd name="T42" fmla="*/ 1 w 124"/>
                <a:gd name="T43" fmla="*/ 76 h 117"/>
                <a:gd name="T44" fmla="*/ 2 w 124"/>
                <a:gd name="T45" fmla="*/ 72 h 117"/>
                <a:gd name="T46" fmla="*/ 5 w 124"/>
                <a:gd name="T47" fmla="*/ 67 h 117"/>
                <a:gd name="T48" fmla="*/ 9 w 124"/>
                <a:gd name="T49" fmla="*/ 62 h 117"/>
                <a:gd name="T50" fmla="*/ 17 w 124"/>
                <a:gd name="T51" fmla="*/ 52 h 117"/>
                <a:gd name="T52" fmla="*/ 27 w 124"/>
                <a:gd name="T53" fmla="*/ 42 h 117"/>
                <a:gd name="T54" fmla="*/ 48 w 124"/>
                <a:gd name="T55" fmla="*/ 22 h 117"/>
                <a:gd name="T56" fmla="*/ 60 w 124"/>
                <a:gd name="T57" fmla="*/ 12 h 117"/>
                <a:gd name="T58" fmla="*/ 73 w 124"/>
                <a:gd name="T59" fmla="*/ 12 h 117"/>
                <a:gd name="T60" fmla="*/ 86 w 124"/>
                <a:gd name="T61" fmla="*/ 12 h 117"/>
                <a:gd name="T62" fmla="*/ 100 w 124"/>
                <a:gd name="T63" fmla="*/ 6 h 117"/>
                <a:gd name="T64" fmla="*/ 113 w 124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4" h="117">
                  <a:moveTo>
                    <a:pt x="113" y="0"/>
                  </a:moveTo>
                  <a:lnTo>
                    <a:pt x="116" y="15"/>
                  </a:lnTo>
                  <a:lnTo>
                    <a:pt x="122" y="35"/>
                  </a:lnTo>
                  <a:lnTo>
                    <a:pt x="124" y="45"/>
                  </a:lnTo>
                  <a:lnTo>
                    <a:pt x="124" y="54"/>
                  </a:lnTo>
                  <a:lnTo>
                    <a:pt x="124" y="59"/>
                  </a:lnTo>
                  <a:lnTo>
                    <a:pt x="123" y="64"/>
                  </a:lnTo>
                  <a:lnTo>
                    <a:pt x="122" y="69"/>
                  </a:lnTo>
                  <a:lnTo>
                    <a:pt x="119" y="73"/>
                  </a:lnTo>
                  <a:lnTo>
                    <a:pt x="114" y="72"/>
                  </a:lnTo>
                  <a:lnTo>
                    <a:pt x="108" y="71"/>
                  </a:lnTo>
                  <a:lnTo>
                    <a:pt x="103" y="72"/>
                  </a:lnTo>
                  <a:lnTo>
                    <a:pt x="96" y="73"/>
                  </a:lnTo>
                  <a:lnTo>
                    <a:pt x="83" y="78"/>
                  </a:lnTo>
                  <a:lnTo>
                    <a:pt x="71" y="85"/>
                  </a:lnTo>
                  <a:lnTo>
                    <a:pt x="46" y="103"/>
                  </a:lnTo>
                  <a:lnTo>
                    <a:pt x="26" y="117"/>
                  </a:lnTo>
                  <a:lnTo>
                    <a:pt x="23" y="112"/>
                  </a:lnTo>
                  <a:lnTo>
                    <a:pt x="13" y="101"/>
                  </a:lnTo>
                  <a:lnTo>
                    <a:pt x="4" y="89"/>
                  </a:lnTo>
                  <a:lnTo>
                    <a:pt x="0" y="79"/>
                  </a:lnTo>
                  <a:lnTo>
                    <a:pt x="1" y="76"/>
                  </a:lnTo>
                  <a:lnTo>
                    <a:pt x="2" y="72"/>
                  </a:lnTo>
                  <a:lnTo>
                    <a:pt x="5" y="67"/>
                  </a:lnTo>
                  <a:lnTo>
                    <a:pt x="9" y="62"/>
                  </a:lnTo>
                  <a:lnTo>
                    <a:pt x="17" y="52"/>
                  </a:lnTo>
                  <a:lnTo>
                    <a:pt x="27" y="42"/>
                  </a:lnTo>
                  <a:lnTo>
                    <a:pt x="48" y="22"/>
                  </a:lnTo>
                  <a:lnTo>
                    <a:pt x="60" y="12"/>
                  </a:lnTo>
                  <a:lnTo>
                    <a:pt x="73" y="12"/>
                  </a:lnTo>
                  <a:lnTo>
                    <a:pt x="86" y="12"/>
                  </a:lnTo>
                  <a:lnTo>
                    <a:pt x="100" y="6"/>
                  </a:lnTo>
                  <a:lnTo>
                    <a:pt x="1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 256">
              <a:extLst>
                <a:ext uri="{FF2B5EF4-FFF2-40B4-BE49-F238E27FC236}">
                  <a16:creationId xmlns="" xmlns:a16="http://schemas.microsoft.com/office/drawing/2014/main" id="{0B7E59F0-87AC-3548-AAA2-A9752E384677}"/>
                </a:ext>
              </a:extLst>
            </p:cNvPr>
            <p:cNvSpPr>
              <a:spLocks/>
            </p:cNvSpPr>
            <p:nvPr>
              <p:custDataLst>
                <p:tags r:id="rId183"/>
              </p:custDataLst>
            </p:nvPr>
          </p:nvSpPr>
          <p:spPr bwMode="auto">
            <a:xfrm>
              <a:off x="5041900" y="2395538"/>
              <a:ext cx="503238" cy="473075"/>
            </a:xfrm>
            <a:custGeom>
              <a:avLst/>
              <a:gdLst>
                <a:gd name="T0" fmla="*/ 928 w 1156"/>
                <a:gd name="T1" fmla="*/ 191 h 900"/>
                <a:gd name="T2" fmla="*/ 859 w 1156"/>
                <a:gd name="T3" fmla="*/ 162 h 900"/>
                <a:gd name="T4" fmla="*/ 773 w 1156"/>
                <a:gd name="T5" fmla="*/ 111 h 900"/>
                <a:gd name="T6" fmla="*/ 617 w 1156"/>
                <a:gd name="T7" fmla="*/ 104 h 900"/>
                <a:gd name="T8" fmla="*/ 551 w 1156"/>
                <a:gd name="T9" fmla="*/ 154 h 900"/>
                <a:gd name="T10" fmla="*/ 504 w 1156"/>
                <a:gd name="T11" fmla="*/ 179 h 900"/>
                <a:gd name="T12" fmla="*/ 426 w 1156"/>
                <a:gd name="T13" fmla="*/ 197 h 900"/>
                <a:gd name="T14" fmla="*/ 383 w 1156"/>
                <a:gd name="T15" fmla="*/ 199 h 900"/>
                <a:gd name="T16" fmla="*/ 355 w 1156"/>
                <a:gd name="T17" fmla="*/ 173 h 900"/>
                <a:gd name="T18" fmla="*/ 260 w 1156"/>
                <a:gd name="T19" fmla="*/ 136 h 900"/>
                <a:gd name="T20" fmla="*/ 228 w 1156"/>
                <a:gd name="T21" fmla="*/ 86 h 900"/>
                <a:gd name="T22" fmla="*/ 220 w 1156"/>
                <a:gd name="T23" fmla="*/ 23 h 900"/>
                <a:gd name="T24" fmla="*/ 188 w 1156"/>
                <a:gd name="T25" fmla="*/ 1 h 900"/>
                <a:gd name="T26" fmla="*/ 155 w 1156"/>
                <a:gd name="T27" fmla="*/ 21 h 900"/>
                <a:gd name="T28" fmla="*/ 136 w 1156"/>
                <a:gd name="T29" fmla="*/ 67 h 900"/>
                <a:gd name="T30" fmla="*/ 79 w 1156"/>
                <a:gd name="T31" fmla="*/ 54 h 900"/>
                <a:gd name="T32" fmla="*/ 4 w 1156"/>
                <a:gd name="T33" fmla="*/ 16 h 900"/>
                <a:gd name="T34" fmla="*/ 5 w 1156"/>
                <a:gd name="T35" fmla="*/ 72 h 900"/>
                <a:gd name="T36" fmla="*/ 45 w 1156"/>
                <a:gd name="T37" fmla="*/ 146 h 900"/>
                <a:gd name="T38" fmla="*/ 73 w 1156"/>
                <a:gd name="T39" fmla="*/ 205 h 900"/>
                <a:gd name="T40" fmla="*/ 135 w 1156"/>
                <a:gd name="T41" fmla="*/ 284 h 900"/>
                <a:gd name="T42" fmla="*/ 122 w 1156"/>
                <a:gd name="T43" fmla="*/ 316 h 900"/>
                <a:gd name="T44" fmla="*/ 133 w 1156"/>
                <a:gd name="T45" fmla="*/ 370 h 900"/>
                <a:gd name="T46" fmla="*/ 188 w 1156"/>
                <a:gd name="T47" fmla="*/ 428 h 900"/>
                <a:gd name="T48" fmla="*/ 259 w 1156"/>
                <a:gd name="T49" fmla="*/ 456 h 900"/>
                <a:gd name="T50" fmla="*/ 259 w 1156"/>
                <a:gd name="T51" fmla="*/ 524 h 900"/>
                <a:gd name="T52" fmla="*/ 335 w 1156"/>
                <a:gd name="T53" fmla="*/ 581 h 900"/>
                <a:gd name="T54" fmla="*/ 423 w 1156"/>
                <a:gd name="T55" fmla="*/ 664 h 900"/>
                <a:gd name="T56" fmla="*/ 471 w 1156"/>
                <a:gd name="T57" fmla="*/ 720 h 900"/>
                <a:gd name="T58" fmla="*/ 504 w 1156"/>
                <a:gd name="T59" fmla="*/ 733 h 900"/>
                <a:gd name="T60" fmla="*/ 542 w 1156"/>
                <a:gd name="T61" fmla="*/ 755 h 900"/>
                <a:gd name="T62" fmla="*/ 598 w 1156"/>
                <a:gd name="T63" fmla="*/ 787 h 900"/>
                <a:gd name="T64" fmla="*/ 685 w 1156"/>
                <a:gd name="T65" fmla="*/ 795 h 900"/>
                <a:gd name="T66" fmla="*/ 732 w 1156"/>
                <a:gd name="T67" fmla="*/ 780 h 900"/>
                <a:gd name="T68" fmla="*/ 779 w 1156"/>
                <a:gd name="T69" fmla="*/ 764 h 900"/>
                <a:gd name="T70" fmla="*/ 801 w 1156"/>
                <a:gd name="T71" fmla="*/ 796 h 900"/>
                <a:gd name="T72" fmla="*/ 813 w 1156"/>
                <a:gd name="T73" fmla="*/ 857 h 900"/>
                <a:gd name="T74" fmla="*/ 874 w 1156"/>
                <a:gd name="T75" fmla="*/ 874 h 900"/>
                <a:gd name="T76" fmla="*/ 1011 w 1156"/>
                <a:gd name="T77" fmla="*/ 892 h 900"/>
                <a:gd name="T78" fmla="*/ 1091 w 1156"/>
                <a:gd name="T79" fmla="*/ 879 h 900"/>
                <a:gd name="T80" fmla="*/ 1099 w 1156"/>
                <a:gd name="T81" fmla="*/ 831 h 900"/>
                <a:gd name="T82" fmla="*/ 1156 w 1156"/>
                <a:gd name="T83" fmla="*/ 770 h 900"/>
                <a:gd name="T84" fmla="*/ 1132 w 1156"/>
                <a:gd name="T85" fmla="*/ 750 h 900"/>
                <a:gd name="T86" fmla="*/ 1096 w 1156"/>
                <a:gd name="T87" fmla="*/ 708 h 900"/>
                <a:gd name="T88" fmla="*/ 1031 w 1156"/>
                <a:gd name="T89" fmla="*/ 643 h 900"/>
                <a:gd name="T90" fmla="*/ 1018 w 1156"/>
                <a:gd name="T91" fmla="*/ 603 h 900"/>
                <a:gd name="T92" fmla="*/ 1044 w 1156"/>
                <a:gd name="T93" fmla="*/ 559 h 900"/>
                <a:gd name="T94" fmla="*/ 1048 w 1156"/>
                <a:gd name="T95" fmla="*/ 526 h 900"/>
                <a:gd name="T96" fmla="*/ 1030 w 1156"/>
                <a:gd name="T97" fmla="*/ 512 h 900"/>
                <a:gd name="T98" fmla="*/ 983 w 1156"/>
                <a:gd name="T99" fmla="*/ 507 h 900"/>
                <a:gd name="T100" fmla="*/ 954 w 1156"/>
                <a:gd name="T101" fmla="*/ 453 h 900"/>
                <a:gd name="T102" fmla="*/ 937 w 1156"/>
                <a:gd name="T103" fmla="*/ 373 h 900"/>
                <a:gd name="T104" fmla="*/ 924 w 1156"/>
                <a:gd name="T105" fmla="*/ 357 h 900"/>
                <a:gd name="T106" fmla="*/ 940 w 1156"/>
                <a:gd name="T107" fmla="*/ 334 h 900"/>
                <a:gd name="T108" fmla="*/ 960 w 1156"/>
                <a:gd name="T109" fmla="*/ 293 h 9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56" h="900">
                  <a:moveTo>
                    <a:pt x="963" y="271"/>
                  </a:moveTo>
                  <a:lnTo>
                    <a:pt x="954" y="252"/>
                  </a:lnTo>
                  <a:lnTo>
                    <a:pt x="948" y="234"/>
                  </a:lnTo>
                  <a:lnTo>
                    <a:pt x="941" y="213"/>
                  </a:lnTo>
                  <a:lnTo>
                    <a:pt x="937" y="191"/>
                  </a:lnTo>
                  <a:lnTo>
                    <a:pt x="928" y="191"/>
                  </a:lnTo>
                  <a:lnTo>
                    <a:pt x="920" y="190"/>
                  </a:lnTo>
                  <a:lnTo>
                    <a:pt x="913" y="189"/>
                  </a:lnTo>
                  <a:lnTo>
                    <a:pt x="906" y="187"/>
                  </a:lnTo>
                  <a:lnTo>
                    <a:pt x="893" y="183"/>
                  </a:lnTo>
                  <a:lnTo>
                    <a:pt x="881" y="177"/>
                  </a:lnTo>
                  <a:lnTo>
                    <a:pt x="859" y="162"/>
                  </a:lnTo>
                  <a:lnTo>
                    <a:pt x="839" y="145"/>
                  </a:lnTo>
                  <a:lnTo>
                    <a:pt x="828" y="137"/>
                  </a:lnTo>
                  <a:lnTo>
                    <a:pt x="816" y="129"/>
                  </a:lnTo>
                  <a:lnTo>
                    <a:pt x="803" y="122"/>
                  </a:lnTo>
                  <a:lnTo>
                    <a:pt x="789" y="116"/>
                  </a:lnTo>
                  <a:lnTo>
                    <a:pt x="773" y="111"/>
                  </a:lnTo>
                  <a:lnTo>
                    <a:pt x="755" y="106"/>
                  </a:lnTo>
                  <a:lnTo>
                    <a:pt x="745" y="105"/>
                  </a:lnTo>
                  <a:lnTo>
                    <a:pt x="734" y="104"/>
                  </a:lnTo>
                  <a:lnTo>
                    <a:pt x="723" y="104"/>
                  </a:lnTo>
                  <a:lnTo>
                    <a:pt x="711" y="104"/>
                  </a:lnTo>
                  <a:lnTo>
                    <a:pt x="617" y="104"/>
                  </a:lnTo>
                  <a:lnTo>
                    <a:pt x="609" y="113"/>
                  </a:lnTo>
                  <a:lnTo>
                    <a:pt x="587" y="129"/>
                  </a:lnTo>
                  <a:lnTo>
                    <a:pt x="576" y="138"/>
                  </a:lnTo>
                  <a:lnTo>
                    <a:pt x="565" y="146"/>
                  </a:lnTo>
                  <a:lnTo>
                    <a:pt x="556" y="152"/>
                  </a:lnTo>
                  <a:lnTo>
                    <a:pt x="551" y="154"/>
                  </a:lnTo>
                  <a:lnTo>
                    <a:pt x="542" y="155"/>
                  </a:lnTo>
                  <a:lnTo>
                    <a:pt x="532" y="157"/>
                  </a:lnTo>
                  <a:lnTo>
                    <a:pt x="522" y="159"/>
                  </a:lnTo>
                  <a:lnTo>
                    <a:pt x="512" y="160"/>
                  </a:lnTo>
                  <a:lnTo>
                    <a:pt x="518" y="173"/>
                  </a:lnTo>
                  <a:lnTo>
                    <a:pt x="504" y="179"/>
                  </a:lnTo>
                  <a:lnTo>
                    <a:pt x="490" y="184"/>
                  </a:lnTo>
                  <a:lnTo>
                    <a:pt x="478" y="188"/>
                  </a:lnTo>
                  <a:lnTo>
                    <a:pt x="465" y="192"/>
                  </a:lnTo>
                  <a:lnTo>
                    <a:pt x="453" y="194"/>
                  </a:lnTo>
                  <a:lnTo>
                    <a:pt x="439" y="196"/>
                  </a:lnTo>
                  <a:lnTo>
                    <a:pt x="426" y="197"/>
                  </a:lnTo>
                  <a:lnTo>
                    <a:pt x="412" y="197"/>
                  </a:lnTo>
                  <a:lnTo>
                    <a:pt x="405" y="198"/>
                  </a:lnTo>
                  <a:lnTo>
                    <a:pt x="398" y="199"/>
                  </a:lnTo>
                  <a:lnTo>
                    <a:pt x="393" y="200"/>
                  </a:lnTo>
                  <a:lnTo>
                    <a:pt x="389" y="200"/>
                  </a:lnTo>
                  <a:lnTo>
                    <a:pt x="383" y="199"/>
                  </a:lnTo>
                  <a:lnTo>
                    <a:pt x="379" y="197"/>
                  </a:lnTo>
                  <a:lnTo>
                    <a:pt x="371" y="194"/>
                  </a:lnTo>
                  <a:lnTo>
                    <a:pt x="367" y="190"/>
                  </a:lnTo>
                  <a:lnTo>
                    <a:pt x="363" y="184"/>
                  </a:lnTo>
                  <a:lnTo>
                    <a:pt x="358" y="179"/>
                  </a:lnTo>
                  <a:lnTo>
                    <a:pt x="355" y="173"/>
                  </a:lnTo>
                  <a:lnTo>
                    <a:pt x="351" y="168"/>
                  </a:lnTo>
                  <a:lnTo>
                    <a:pt x="345" y="163"/>
                  </a:lnTo>
                  <a:lnTo>
                    <a:pt x="338" y="160"/>
                  </a:lnTo>
                  <a:lnTo>
                    <a:pt x="316" y="153"/>
                  </a:lnTo>
                  <a:lnTo>
                    <a:pt x="280" y="142"/>
                  </a:lnTo>
                  <a:lnTo>
                    <a:pt x="260" y="136"/>
                  </a:lnTo>
                  <a:lnTo>
                    <a:pt x="244" y="128"/>
                  </a:lnTo>
                  <a:lnTo>
                    <a:pt x="237" y="124"/>
                  </a:lnTo>
                  <a:lnTo>
                    <a:pt x="232" y="120"/>
                  </a:lnTo>
                  <a:lnTo>
                    <a:pt x="228" y="116"/>
                  </a:lnTo>
                  <a:lnTo>
                    <a:pt x="225" y="111"/>
                  </a:lnTo>
                  <a:lnTo>
                    <a:pt x="228" y="86"/>
                  </a:lnTo>
                  <a:lnTo>
                    <a:pt x="228" y="65"/>
                  </a:lnTo>
                  <a:lnTo>
                    <a:pt x="228" y="56"/>
                  </a:lnTo>
                  <a:lnTo>
                    <a:pt x="226" y="46"/>
                  </a:lnTo>
                  <a:lnTo>
                    <a:pt x="224" y="37"/>
                  </a:lnTo>
                  <a:lnTo>
                    <a:pt x="222" y="30"/>
                  </a:lnTo>
                  <a:lnTo>
                    <a:pt x="220" y="23"/>
                  </a:lnTo>
                  <a:lnTo>
                    <a:pt x="217" y="17"/>
                  </a:lnTo>
                  <a:lnTo>
                    <a:pt x="212" y="12"/>
                  </a:lnTo>
                  <a:lnTo>
                    <a:pt x="207" y="8"/>
                  </a:lnTo>
                  <a:lnTo>
                    <a:pt x="201" y="5"/>
                  </a:lnTo>
                  <a:lnTo>
                    <a:pt x="195" y="2"/>
                  </a:lnTo>
                  <a:lnTo>
                    <a:pt x="188" y="1"/>
                  </a:lnTo>
                  <a:lnTo>
                    <a:pt x="179" y="0"/>
                  </a:lnTo>
                  <a:lnTo>
                    <a:pt x="174" y="1"/>
                  </a:lnTo>
                  <a:lnTo>
                    <a:pt x="168" y="3"/>
                  </a:lnTo>
                  <a:lnTo>
                    <a:pt x="164" y="7"/>
                  </a:lnTo>
                  <a:lnTo>
                    <a:pt x="161" y="11"/>
                  </a:lnTo>
                  <a:lnTo>
                    <a:pt x="155" y="21"/>
                  </a:lnTo>
                  <a:lnTo>
                    <a:pt x="151" y="34"/>
                  </a:lnTo>
                  <a:lnTo>
                    <a:pt x="147" y="46"/>
                  </a:lnTo>
                  <a:lnTo>
                    <a:pt x="144" y="57"/>
                  </a:lnTo>
                  <a:lnTo>
                    <a:pt x="142" y="62"/>
                  </a:lnTo>
                  <a:lnTo>
                    <a:pt x="139" y="65"/>
                  </a:lnTo>
                  <a:lnTo>
                    <a:pt x="136" y="67"/>
                  </a:lnTo>
                  <a:lnTo>
                    <a:pt x="133" y="68"/>
                  </a:lnTo>
                  <a:lnTo>
                    <a:pt x="125" y="68"/>
                  </a:lnTo>
                  <a:lnTo>
                    <a:pt x="118" y="66"/>
                  </a:lnTo>
                  <a:lnTo>
                    <a:pt x="109" y="64"/>
                  </a:lnTo>
                  <a:lnTo>
                    <a:pt x="100" y="62"/>
                  </a:lnTo>
                  <a:lnTo>
                    <a:pt x="79" y="54"/>
                  </a:lnTo>
                  <a:lnTo>
                    <a:pt x="58" y="46"/>
                  </a:lnTo>
                  <a:lnTo>
                    <a:pt x="39" y="38"/>
                  </a:lnTo>
                  <a:lnTo>
                    <a:pt x="21" y="29"/>
                  </a:lnTo>
                  <a:lnTo>
                    <a:pt x="15" y="24"/>
                  </a:lnTo>
                  <a:lnTo>
                    <a:pt x="8" y="20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0" y="37"/>
                  </a:lnTo>
                  <a:lnTo>
                    <a:pt x="0" y="49"/>
                  </a:lnTo>
                  <a:lnTo>
                    <a:pt x="1" y="62"/>
                  </a:lnTo>
                  <a:lnTo>
                    <a:pt x="5" y="72"/>
                  </a:lnTo>
                  <a:lnTo>
                    <a:pt x="7" y="81"/>
                  </a:lnTo>
                  <a:lnTo>
                    <a:pt x="15" y="96"/>
                  </a:lnTo>
                  <a:lnTo>
                    <a:pt x="24" y="111"/>
                  </a:lnTo>
                  <a:lnTo>
                    <a:pt x="33" y="124"/>
                  </a:lnTo>
                  <a:lnTo>
                    <a:pt x="42" y="138"/>
                  </a:lnTo>
                  <a:lnTo>
                    <a:pt x="45" y="146"/>
                  </a:lnTo>
                  <a:lnTo>
                    <a:pt x="49" y="156"/>
                  </a:lnTo>
                  <a:lnTo>
                    <a:pt x="52" y="167"/>
                  </a:lnTo>
                  <a:lnTo>
                    <a:pt x="53" y="179"/>
                  </a:lnTo>
                  <a:lnTo>
                    <a:pt x="60" y="179"/>
                  </a:lnTo>
                  <a:lnTo>
                    <a:pt x="64" y="190"/>
                  </a:lnTo>
                  <a:lnTo>
                    <a:pt x="73" y="205"/>
                  </a:lnTo>
                  <a:lnTo>
                    <a:pt x="83" y="223"/>
                  </a:lnTo>
                  <a:lnTo>
                    <a:pt x="96" y="241"/>
                  </a:lnTo>
                  <a:lnTo>
                    <a:pt x="109" y="258"/>
                  </a:lnTo>
                  <a:lnTo>
                    <a:pt x="122" y="273"/>
                  </a:lnTo>
                  <a:lnTo>
                    <a:pt x="129" y="280"/>
                  </a:lnTo>
                  <a:lnTo>
                    <a:pt x="135" y="284"/>
                  </a:lnTo>
                  <a:lnTo>
                    <a:pt x="141" y="288"/>
                  </a:lnTo>
                  <a:lnTo>
                    <a:pt x="146" y="290"/>
                  </a:lnTo>
                  <a:lnTo>
                    <a:pt x="139" y="296"/>
                  </a:lnTo>
                  <a:lnTo>
                    <a:pt x="130" y="304"/>
                  </a:lnTo>
                  <a:lnTo>
                    <a:pt x="127" y="310"/>
                  </a:lnTo>
                  <a:lnTo>
                    <a:pt x="122" y="316"/>
                  </a:lnTo>
                  <a:lnTo>
                    <a:pt x="120" y="324"/>
                  </a:lnTo>
                  <a:lnTo>
                    <a:pt x="120" y="332"/>
                  </a:lnTo>
                  <a:lnTo>
                    <a:pt x="120" y="341"/>
                  </a:lnTo>
                  <a:lnTo>
                    <a:pt x="123" y="350"/>
                  </a:lnTo>
                  <a:lnTo>
                    <a:pt x="128" y="360"/>
                  </a:lnTo>
                  <a:lnTo>
                    <a:pt x="133" y="370"/>
                  </a:lnTo>
                  <a:lnTo>
                    <a:pt x="140" y="380"/>
                  </a:lnTo>
                  <a:lnTo>
                    <a:pt x="147" y="391"/>
                  </a:lnTo>
                  <a:lnTo>
                    <a:pt x="157" y="401"/>
                  </a:lnTo>
                  <a:lnTo>
                    <a:pt x="167" y="410"/>
                  </a:lnTo>
                  <a:lnTo>
                    <a:pt x="177" y="420"/>
                  </a:lnTo>
                  <a:lnTo>
                    <a:pt x="188" y="428"/>
                  </a:lnTo>
                  <a:lnTo>
                    <a:pt x="200" y="436"/>
                  </a:lnTo>
                  <a:lnTo>
                    <a:pt x="212" y="442"/>
                  </a:lnTo>
                  <a:lnTo>
                    <a:pt x="224" y="449"/>
                  </a:lnTo>
                  <a:lnTo>
                    <a:pt x="236" y="453"/>
                  </a:lnTo>
                  <a:lnTo>
                    <a:pt x="247" y="455"/>
                  </a:lnTo>
                  <a:lnTo>
                    <a:pt x="259" y="456"/>
                  </a:lnTo>
                  <a:lnTo>
                    <a:pt x="260" y="469"/>
                  </a:lnTo>
                  <a:lnTo>
                    <a:pt x="264" y="483"/>
                  </a:lnTo>
                  <a:lnTo>
                    <a:pt x="265" y="490"/>
                  </a:lnTo>
                  <a:lnTo>
                    <a:pt x="265" y="500"/>
                  </a:lnTo>
                  <a:lnTo>
                    <a:pt x="263" y="511"/>
                  </a:lnTo>
                  <a:lnTo>
                    <a:pt x="259" y="524"/>
                  </a:lnTo>
                  <a:lnTo>
                    <a:pt x="305" y="573"/>
                  </a:lnTo>
                  <a:lnTo>
                    <a:pt x="312" y="574"/>
                  </a:lnTo>
                  <a:lnTo>
                    <a:pt x="319" y="576"/>
                  </a:lnTo>
                  <a:lnTo>
                    <a:pt x="324" y="578"/>
                  </a:lnTo>
                  <a:lnTo>
                    <a:pt x="330" y="580"/>
                  </a:lnTo>
                  <a:lnTo>
                    <a:pt x="335" y="581"/>
                  </a:lnTo>
                  <a:lnTo>
                    <a:pt x="342" y="581"/>
                  </a:lnTo>
                  <a:lnTo>
                    <a:pt x="349" y="578"/>
                  </a:lnTo>
                  <a:lnTo>
                    <a:pt x="358" y="573"/>
                  </a:lnTo>
                  <a:lnTo>
                    <a:pt x="372" y="593"/>
                  </a:lnTo>
                  <a:lnTo>
                    <a:pt x="404" y="639"/>
                  </a:lnTo>
                  <a:lnTo>
                    <a:pt x="423" y="664"/>
                  </a:lnTo>
                  <a:lnTo>
                    <a:pt x="439" y="687"/>
                  </a:lnTo>
                  <a:lnTo>
                    <a:pt x="447" y="697"/>
                  </a:lnTo>
                  <a:lnTo>
                    <a:pt x="455" y="705"/>
                  </a:lnTo>
                  <a:lnTo>
                    <a:pt x="460" y="711"/>
                  </a:lnTo>
                  <a:lnTo>
                    <a:pt x="465" y="714"/>
                  </a:lnTo>
                  <a:lnTo>
                    <a:pt x="471" y="720"/>
                  </a:lnTo>
                  <a:lnTo>
                    <a:pt x="479" y="727"/>
                  </a:lnTo>
                  <a:lnTo>
                    <a:pt x="483" y="729"/>
                  </a:lnTo>
                  <a:lnTo>
                    <a:pt x="488" y="731"/>
                  </a:lnTo>
                  <a:lnTo>
                    <a:pt x="493" y="733"/>
                  </a:lnTo>
                  <a:lnTo>
                    <a:pt x="498" y="733"/>
                  </a:lnTo>
                  <a:lnTo>
                    <a:pt x="504" y="733"/>
                  </a:lnTo>
                  <a:lnTo>
                    <a:pt x="512" y="733"/>
                  </a:lnTo>
                  <a:lnTo>
                    <a:pt x="522" y="733"/>
                  </a:lnTo>
                  <a:lnTo>
                    <a:pt x="532" y="733"/>
                  </a:lnTo>
                  <a:lnTo>
                    <a:pt x="533" y="741"/>
                  </a:lnTo>
                  <a:lnTo>
                    <a:pt x="537" y="748"/>
                  </a:lnTo>
                  <a:lnTo>
                    <a:pt x="542" y="755"/>
                  </a:lnTo>
                  <a:lnTo>
                    <a:pt x="547" y="761"/>
                  </a:lnTo>
                  <a:lnTo>
                    <a:pt x="554" y="766"/>
                  </a:lnTo>
                  <a:lnTo>
                    <a:pt x="561" y="771"/>
                  </a:lnTo>
                  <a:lnTo>
                    <a:pt x="570" y="776"/>
                  </a:lnTo>
                  <a:lnTo>
                    <a:pt x="579" y="781"/>
                  </a:lnTo>
                  <a:lnTo>
                    <a:pt x="598" y="787"/>
                  </a:lnTo>
                  <a:lnTo>
                    <a:pt x="616" y="791"/>
                  </a:lnTo>
                  <a:lnTo>
                    <a:pt x="635" y="794"/>
                  </a:lnTo>
                  <a:lnTo>
                    <a:pt x="651" y="795"/>
                  </a:lnTo>
                  <a:lnTo>
                    <a:pt x="663" y="795"/>
                  </a:lnTo>
                  <a:lnTo>
                    <a:pt x="671" y="795"/>
                  </a:lnTo>
                  <a:lnTo>
                    <a:pt x="685" y="795"/>
                  </a:lnTo>
                  <a:lnTo>
                    <a:pt x="700" y="793"/>
                  </a:lnTo>
                  <a:lnTo>
                    <a:pt x="706" y="792"/>
                  </a:lnTo>
                  <a:lnTo>
                    <a:pt x="713" y="790"/>
                  </a:lnTo>
                  <a:lnTo>
                    <a:pt x="718" y="787"/>
                  </a:lnTo>
                  <a:lnTo>
                    <a:pt x="724" y="783"/>
                  </a:lnTo>
                  <a:lnTo>
                    <a:pt x="732" y="780"/>
                  </a:lnTo>
                  <a:lnTo>
                    <a:pt x="742" y="773"/>
                  </a:lnTo>
                  <a:lnTo>
                    <a:pt x="749" y="769"/>
                  </a:lnTo>
                  <a:lnTo>
                    <a:pt x="756" y="766"/>
                  </a:lnTo>
                  <a:lnTo>
                    <a:pt x="763" y="764"/>
                  </a:lnTo>
                  <a:lnTo>
                    <a:pt x="771" y="764"/>
                  </a:lnTo>
                  <a:lnTo>
                    <a:pt x="779" y="764"/>
                  </a:lnTo>
                  <a:lnTo>
                    <a:pt x="785" y="767"/>
                  </a:lnTo>
                  <a:lnTo>
                    <a:pt x="790" y="771"/>
                  </a:lnTo>
                  <a:lnTo>
                    <a:pt x="794" y="775"/>
                  </a:lnTo>
                  <a:lnTo>
                    <a:pt x="796" y="782"/>
                  </a:lnTo>
                  <a:lnTo>
                    <a:pt x="798" y="789"/>
                  </a:lnTo>
                  <a:lnTo>
                    <a:pt x="801" y="796"/>
                  </a:lnTo>
                  <a:lnTo>
                    <a:pt x="802" y="804"/>
                  </a:lnTo>
                  <a:lnTo>
                    <a:pt x="803" y="820"/>
                  </a:lnTo>
                  <a:lnTo>
                    <a:pt x="805" y="837"/>
                  </a:lnTo>
                  <a:lnTo>
                    <a:pt x="807" y="845"/>
                  </a:lnTo>
                  <a:lnTo>
                    <a:pt x="809" y="851"/>
                  </a:lnTo>
                  <a:lnTo>
                    <a:pt x="813" y="857"/>
                  </a:lnTo>
                  <a:lnTo>
                    <a:pt x="817" y="862"/>
                  </a:lnTo>
                  <a:lnTo>
                    <a:pt x="822" y="865"/>
                  </a:lnTo>
                  <a:lnTo>
                    <a:pt x="828" y="867"/>
                  </a:lnTo>
                  <a:lnTo>
                    <a:pt x="838" y="869"/>
                  </a:lnTo>
                  <a:lnTo>
                    <a:pt x="849" y="871"/>
                  </a:lnTo>
                  <a:lnTo>
                    <a:pt x="874" y="874"/>
                  </a:lnTo>
                  <a:lnTo>
                    <a:pt x="897" y="875"/>
                  </a:lnTo>
                  <a:lnTo>
                    <a:pt x="925" y="876"/>
                  </a:lnTo>
                  <a:lnTo>
                    <a:pt x="948" y="878"/>
                  </a:lnTo>
                  <a:lnTo>
                    <a:pt x="970" y="882"/>
                  </a:lnTo>
                  <a:lnTo>
                    <a:pt x="991" y="887"/>
                  </a:lnTo>
                  <a:lnTo>
                    <a:pt x="1011" y="892"/>
                  </a:lnTo>
                  <a:lnTo>
                    <a:pt x="1035" y="896"/>
                  </a:lnTo>
                  <a:lnTo>
                    <a:pt x="1047" y="898"/>
                  </a:lnTo>
                  <a:lnTo>
                    <a:pt x="1060" y="899"/>
                  </a:lnTo>
                  <a:lnTo>
                    <a:pt x="1074" y="900"/>
                  </a:lnTo>
                  <a:lnTo>
                    <a:pt x="1089" y="900"/>
                  </a:lnTo>
                  <a:lnTo>
                    <a:pt x="1091" y="879"/>
                  </a:lnTo>
                  <a:lnTo>
                    <a:pt x="1093" y="865"/>
                  </a:lnTo>
                  <a:lnTo>
                    <a:pt x="1095" y="854"/>
                  </a:lnTo>
                  <a:lnTo>
                    <a:pt x="1096" y="844"/>
                  </a:lnTo>
                  <a:lnTo>
                    <a:pt x="1096" y="840"/>
                  </a:lnTo>
                  <a:lnTo>
                    <a:pt x="1097" y="836"/>
                  </a:lnTo>
                  <a:lnTo>
                    <a:pt x="1099" y="831"/>
                  </a:lnTo>
                  <a:lnTo>
                    <a:pt x="1102" y="827"/>
                  </a:lnTo>
                  <a:lnTo>
                    <a:pt x="1108" y="820"/>
                  </a:lnTo>
                  <a:lnTo>
                    <a:pt x="1116" y="814"/>
                  </a:lnTo>
                  <a:lnTo>
                    <a:pt x="1136" y="802"/>
                  </a:lnTo>
                  <a:lnTo>
                    <a:pt x="1156" y="789"/>
                  </a:lnTo>
                  <a:lnTo>
                    <a:pt x="1156" y="770"/>
                  </a:lnTo>
                  <a:lnTo>
                    <a:pt x="1151" y="769"/>
                  </a:lnTo>
                  <a:lnTo>
                    <a:pt x="1147" y="768"/>
                  </a:lnTo>
                  <a:lnTo>
                    <a:pt x="1143" y="766"/>
                  </a:lnTo>
                  <a:lnTo>
                    <a:pt x="1140" y="764"/>
                  </a:lnTo>
                  <a:lnTo>
                    <a:pt x="1136" y="758"/>
                  </a:lnTo>
                  <a:lnTo>
                    <a:pt x="1132" y="750"/>
                  </a:lnTo>
                  <a:lnTo>
                    <a:pt x="1130" y="734"/>
                  </a:lnTo>
                  <a:lnTo>
                    <a:pt x="1129" y="720"/>
                  </a:lnTo>
                  <a:lnTo>
                    <a:pt x="1121" y="719"/>
                  </a:lnTo>
                  <a:lnTo>
                    <a:pt x="1114" y="717"/>
                  </a:lnTo>
                  <a:lnTo>
                    <a:pt x="1105" y="713"/>
                  </a:lnTo>
                  <a:lnTo>
                    <a:pt x="1096" y="708"/>
                  </a:lnTo>
                  <a:lnTo>
                    <a:pt x="1087" y="701"/>
                  </a:lnTo>
                  <a:lnTo>
                    <a:pt x="1077" y="694"/>
                  </a:lnTo>
                  <a:lnTo>
                    <a:pt x="1069" y="686"/>
                  </a:lnTo>
                  <a:lnTo>
                    <a:pt x="1061" y="678"/>
                  </a:lnTo>
                  <a:lnTo>
                    <a:pt x="1044" y="660"/>
                  </a:lnTo>
                  <a:lnTo>
                    <a:pt x="1031" y="643"/>
                  </a:lnTo>
                  <a:lnTo>
                    <a:pt x="1026" y="635"/>
                  </a:lnTo>
                  <a:lnTo>
                    <a:pt x="1021" y="628"/>
                  </a:lnTo>
                  <a:lnTo>
                    <a:pt x="1018" y="622"/>
                  </a:lnTo>
                  <a:lnTo>
                    <a:pt x="1016" y="616"/>
                  </a:lnTo>
                  <a:lnTo>
                    <a:pt x="1017" y="609"/>
                  </a:lnTo>
                  <a:lnTo>
                    <a:pt x="1018" y="603"/>
                  </a:lnTo>
                  <a:lnTo>
                    <a:pt x="1019" y="598"/>
                  </a:lnTo>
                  <a:lnTo>
                    <a:pt x="1021" y="593"/>
                  </a:lnTo>
                  <a:lnTo>
                    <a:pt x="1027" y="584"/>
                  </a:lnTo>
                  <a:lnTo>
                    <a:pt x="1033" y="576"/>
                  </a:lnTo>
                  <a:lnTo>
                    <a:pt x="1039" y="568"/>
                  </a:lnTo>
                  <a:lnTo>
                    <a:pt x="1044" y="559"/>
                  </a:lnTo>
                  <a:lnTo>
                    <a:pt x="1047" y="553"/>
                  </a:lnTo>
                  <a:lnTo>
                    <a:pt x="1048" y="548"/>
                  </a:lnTo>
                  <a:lnTo>
                    <a:pt x="1049" y="542"/>
                  </a:lnTo>
                  <a:lnTo>
                    <a:pt x="1050" y="536"/>
                  </a:lnTo>
                  <a:lnTo>
                    <a:pt x="1049" y="531"/>
                  </a:lnTo>
                  <a:lnTo>
                    <a:pt x="1048" y="526"/>
                  </a:lnTo>
                  <a:lnTo>
                    <a:pt x="1047" y="522"/>
                  </a:lnTo>
                  <a:lnTo>
                    <a:pt x="1044" y="519"/>
                  </a:lnTo>
                  <a:lnTo>
                    <a:pt x="1041" y="517"/>
                  </a:lnTo>
                  <a:lnTo>
                    <a:pt x="1038" y="515"/>
                  </a:lnTo>
                  <a:lnTo>
                    <a:pt x="1035" y="513"/>
                  </a:lnTo>
                  <a:lnTo>
                    <a:pt x="1030" y="512"/>
                  </a:lnTo>
                  <a:lnTo>
                    <a:pt x="1013" y="511"/>
                  </a:lnTo>
                  <a:lnTo>
                    <a:pt x="996" y="512"/>
                  </a:lnTo>
                  <a:lnTo>
                    <a:pt x="993" y="511"/>
                  </a:lnTo>
                  <a:lnTo>
                    <a:pt x="990" y="510"/>
                  </a:lnTo>
                  <a:lnTo>
                    <a:pt x="986" y="509"/>
                  </a:lnTo>
                  <a:lnTo>
                    <a:pt x="983" y="507"/>
                  </a:lnTo>
                  <a:lnTo>
                    <a:pt x="976" y="501"/>
                  </a:lnTo>
                  <a:lnTo>
                    <a:pt x="971" y="493"/>
                  </a:lnTo>
                  <a:lnTo>
                    <a:pt x="966" y="485"/>
                  </a:lnTo>
                  <a:lnTo>
                    <a:pt x="962" y="475"/>
                  </a:lnTo>
                  <a:lnTo>
                    <a:pt x="958" y="464"/>
                  </a:lnTo>
                  <a:lnTo>
                    <a:pt x="954" y="453"/>
                  </a:lnTo>
                  <a:lnTo>
                    <a:pt x="950" y="429"/>
                  </a:lnTo>
                  <a:lnTo>
                    <a:pt x="946" y="407"/>
                  </a:lnTo>
                  <a:lnTo>
                    <a:pt x="943" y="389"/>
                  </a:lnTo>
                  <a:lnTo>
                    <a:pt x="943" y="375"/>
                  </a:lnTo>
                  <a:lnTo>
                    <a:pt x="940" y="375"/>
                  </a:lnTo>
                  <a:lnTo>
                    <a:pt x="937" y="373"/>
                  </a:lnTo>
                  <a:lnTo>
                    <a:pt x="934" y="371"/>
                  </a:lnTo>
                  <a:lnTo>
                    <a:pt x="931" y="369"/>
                  </a:lnTo>
                  <a:lnTo>
                    <a:pt x="928" y="366"/>
                  </a:lnTo>
                  <a:lnTo>
                    <a:pt x="926" y="363"/>
                  </a:lnTo>
                  <a:lnTo>
                    <a:pt x="924" y="360"/>
                  </a:lnTo>
                  <a:lnTo>
                    <a:pt x="924" y="357"/>
                  </a:lnTo>
                  <a:lnTo>
                    <a:pt x="924" y="354"/>
                  </a:lnTo>
                  <a:lnTo>
                    <a:pt x="925" y="351"/>
                  </a:lnTo>
                  <a:lnTo>
                    <a:pt x="926" y="348"/>
                  </a:lnTo>
                  <a:lnTo>
                    <a:pt x="928" y="345"/>
                  </a:lnTo>
                  <a:lnTo>
                    <a:pt x="934" y="339"/>
                  </a:lnTo>
                  <a:lnTo>
                    <a:pt x="940" y="334"/>
                  </a:lnTo>
                  <a:lnTo>
                    <a:pt x="946" y="328"/>
                  </a:lnTo>
                  <a:lnTo>
                    <a:pt x="951" y="323"/>
                  </a:lnTo>
                  <a:lnTo>
                    <a:pt x="955" y="318"/>
                  </a:lnTo>
                  <a:lnTo>
                    <a:pt x="957" y="314"/>
                  </a:lnTo>
                  <a:lnTo>
                    <a:pt x="958" y="301"/>
                  </a:lnTo>
                  <a:lnTo>
                    <a:pt x="960" y="293"/>
                  </a:lnTo>
                  <a:lnTo>
                    <a:pt x="962" y="285"/>
                  </a:lnTo>
                  <a:lnTo>
                    <a:pt x="963" y="27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Freeform 257">
              <a:extLst>
                <a:ext uri="{FF2B5EF4-FFF2-40B4-BE49-F238E27FC236}">
                  <a16:creationId xmlns="" xmlns:a16="http://schemas.microsoft.com/office/drawing/2014/main" id="{94C88055-0E13-A04A-91E4-BB13C9E111E8}"/>
                </a:ext>
              </a:extLst>
            </p:cNvPr>
            <p:cNvSpPr>
              <a:spLocks/>
            </p:cNvSpPr>
            <p:nvPr>
              <p:custDataLst>
                <p:tags r:id="rId184"/>
              </p:custDataLst>
            </p:nvPr>
          </p:nvSpPr>
          <p:spPr bwMode="auto">
            <a:xfrm>
              <a:off x="5065713" y="3052763"/>
              <a:ext cx="247650" cy="228600"/>
            </a:xfrm>
            <a:custGeom>
              <a:avLst/>
              <a:gdLst>
                <a:gd name="T0" fmla="*/ 26 w 571"/>
                <a:gd name="T1" fmla="*/ 190 h 443"/>
                <a:gd name="T2" fmla="*/ 37 w 571"/>
                <a:gd name="T3" fmla="*/ 177 h 443"/>
                <a:gd name="T4" fmla="*/ 41 w 571"/>
                <a:gd name="T5" fmla="*/ 164 h 443"/>
                <a:gd name="T6" fmla="*/ 39 w 571"/>
                <a:gd name="T7" fmla="*/ 129 h 443"/>
                <a:gd name="T8" fmla="*/ 44 w 571"/>
                <a:gd name="T9" fmla="*/ 120 h 443"/>
                <a:gd name="T10" fmla="*/ 55 w 571"/>
                <a:gd name="T11" fmla="*/ 112 h 443"/>
                <a:gd name="T12" fmla="*/ 68 w 571"/>
                <a:gd name="T13" fmla="*/ 107 h 443"/>
                <a:gd name="T14" fmla="*/ 80 w 571"/>
                <a:gd name="T15" fmla="*/ 104 h 443"/>
                <a:gd name="T16" fmla="*/ 103 w 571"/>
                <a:gd name="T17" fmla="*/ 106 h 443"/>
                <a:gd name="T18" fmla="*/ 124 w 571"/>
                <a:gd name="T19" fmla="*/ 109 h 443"/>
                <a:gd name="T20" fmla="*/ 158 w 571"/>
                <a:gd name="T21" fmla="*/ 120 h 443"/>
                <a:gd name="T22" fmla="*/ 184 w 571"/>
                <a:gd name="T23" fmla="*/ 135 h 443"/>
                <a:gd name="T24" fmla="*/ 206 w 571"/>
                <a:gd name="T25" fmla="*/ 154 h 443"/>
                <a:gd name="T26" fmla="*/ 254 w 571"/>
                <a:gd name="T27" fmla="*/ 92 h 443"/>
                <a:gd name="T28" fmla="*/ 285 w 571"/>
                <a:gd name="T29" fmla="*/ 49 h 443"/>
                <a:gd name="T30" fmla="*/ 538 w 571"/>
                <a:gd name="T31" fmla="*/ 43 h 443"/>
                <a:gd name="T32" fmla="*/ 557 w 571"/>
                <a:gd name="T33" fmla="*/ 78 h 443"/>
                <a:gd name="T34" fmla="*/ 562 w 571"/>
                <a:gd name="T35" fmla="*/ 98 h 443"/>
                <a:gd name="T36" fmla="*/ 564 w 571"/>
                <a:gd name="T37" fmla="*/ 123 h 443"/>
                <a:gd name="T38" fmla="*/ 568 w 571"/>
                <a:gd name="T39" fmla="*/ 151 h 443"/>
                <a:gd name="T40" fmla="*/ 571 w 571"/>
                <a:gd name="T41" fmla="*/ 178 h 443"/>
                <a:gd name="T42" fmla="*/ 564 w 571"/>
                <a:gd name="T43" fmla="*/ 180 h 443"/>
                <a:gd name="T44" fmla="*/ 562 w 571"/>
                <a:gd name="T45" fmla="*/ 179 h 443"/>
                <a:gd name="T46" fmla="*/ 558 w 571"/>
                <a:gd name="T47" fmla="*/ 184 h 443"/>
                <a:gd name="T48" fmla="*/ 548 w 571"/>
                <a:gd name="T49" fmla="*/ 207 h 443"/>
                <a:gd name="T50" fmla="*/ 534 w 571"/>
                <a:gd name="T51" fmla="*/ 225 h 443"/>
                <a:gd name="T52" fmla="*/ 515 w 571"/>
                <a:gd name="T53" fmla="*/ 239 h 443"/>
                <a:gd name="T54" fmla="*/ 494 w 571"/>
                <a:gd name="T55" fmla="*/ 249 h 443"/>
                <a:gd name="T56" fmla="*/ 405 w 571"/>
                <a:gd name="T57" fmla="*/ 283 h 443"/>
                <a:gd name="T58" fmla="*/ 347 w 571"/>
                <a:gd name="T59" fmla="*/ 307 h 443"/>
                <a:gd name="T60" fmla="*/ 295 w 571"/>
                <a:gd name="T61" fmla="*/ 328 h 443"/>
                <a:gd name="T62" fmla="*/ 245 w 571"/>
                <a:gd name="T63" fmla="*/ 345 h 443"/>
                <a:gd name="T64" fmla="*/ 186 w 571"/>
                <a:gd name="T65" fmla="*/ 363 h 443"/>
                <a:gd name="T66" fmla="*/ 167 w 571"/>
                <a:gd name="T67" fmla="*/ 371 h 443"/>
                <a:gd name="T68" fmla="*/ 149 w 571"/>
                <a:gd name="T69" fmla="*/ 381 h 443"/>
                <a:gd name="T70" fmla="*/ 119 w 571"/>
                <a:gd name="T71" fmla="*/ 403 h 443"/>
                <a:gd name="T72" fmla="*/ 92 w 571"/>
                <a:gd name="T73" fmla="*/ 426 h 443"/>
                <a:gd name="T74" fmla="*/ 67 w 571"/>
                <a:gd name="T75" fmla="*/ 443 h 443"/>
                <a:gd name="T76" fmla="*/ 50 w 571"/>
                <a:gd name="T77" fmla="*/ 378 h 443"/>
                <a:gd name="T78" fmla="*/ 33 w 571"/>
                <a:gd name="T79" fmla="*/ 313 h 443"/>
                <a:gd name="T80" fmla="*/ 16 w 571"/>
                <a:gd name="T81" fmla="*/ 251 h 443"/>
                <a:gd name="T82" fmla="*/ 0 w 571"/>
                <a:gd name="T83" fmla="*/ 196 h 44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71" h="443">
                  <a:moveTo>
                    <a:pt x="0" y="196"/>
                  </a:moveTo>
                  <a:lnTo>
                    <a:pt x="26" y="190"/>
                  </a:lnTo>
                  <a:lnTo>
                    <a:pt x="33" y="184"/>
                  </a:lnTo>
                  <a:lnTo>
                    <a:pt x="37" y="177"/>
                  </a:lnTo>
                  <a:lnTo>
                    <a:pt x="39" y="171"/>
                  </a:lnTo>
                  <a:lnTo>
                    <a:pt x="41" y="164"/>
                  </a:lnTo>
                  <a:lnTo>
                    <a:pt x="41" y="149"/>
                  </a:lnTo>
                  <a:lnTo>
                    <a:pt x="39" y="129"/>
                  </a:lnTo>
                  <a:lnTo>
                    <a:pt x="41" y="124"/>
                  </a:lnTo>
                  <a:lnTo>
                    <a:pt x="44" y="120"/>
                  </a:lnTo>
                  <a:lnTo>
                    <a:pt x="49" y="116"/>
                  </a:lnTo>
                  <a:lnTo>
                    <a:pt x="55" y="112"/>
                  </a:lnTo>
                  <a:lnTo>
                    <a:pt x="61" y="109"/>
                  </a:lnTo>
                  <a:lnTo>
                    <a:pt x="68" y="107"/>
                  </a:lnTo>
                  <a:lnTo>
                    <a:pt x="75" y="105"/>
                  </a:lnTo>
                  <a:lnTo>
                    <a:pt x="80" y="104"/>
                  </a:lnTo>
                  <a:lnTo>
                    <a:pt x="92" y="105"/>
                  </a:lnTo>
                  <a:lnTo>
                    <a:pt x="103" y="106"/>
                  </a:lnTo>
                  <a:lnTo>
                    <a:pt x="114" y="107"/>
                  </a:lnTo>
                  <a:lnTo>
                    <a:pt x="124" y="109"/>
                  </a:lnTo>
                  <a:lnTo>
                    <a:pt x="142" y="113"/>
                  </a:lnTo>
                  <a:lnTo>
                    <a:pt x="158" y="120"/>
                  </a:lnTo>
                  <a:lnTo>
                    <a:pt x="172" y="127"/>
                  </a:lnTo>
                  <a:lnTo>
                    <a:pt x="184" y="135"/>
                  </a:lnTo>
                  <a:lnTo>
                    <a:pt x="195" y="145"/>
                  </a:lnTo>
                  <a:lnTo>
                    <a:pt x="206" y="154"/>
                  </a:lnTo>
                  <a:lnTo>
                    <a:pt x="227" y="127"/>
                  </a:lnTo>
                  <a:lnTo>
                    <a:pt x="254" y="92"/>
                  </a:lnTo>
                  <a:lnTo>
                    <a:pt x="276" y="62"/>
                  </a:lnTo>
                  <a:lnTo>
                    <a:pt x="285" y="49"/>
                  </a:lnTo>
                  <a:lnTo>
                    <a:pt x="538" y="0"/>
                  </a:lnTo>
                  <a:lnTo>
                    <a:pt x="538" y="43"/>
                  </a:lnTo>
                  <a:lnTo>
                    <a:pt x="548" y="60"/>
                  </a:lnTo>
                  <a:lnTo>
                    <a:pt x="557" y="78"/>
                  </a:lnTo>
                  <a:lnTo>
                    <a:pt x="560" y="87"/>
                  </a:lnTo>
                  <a:lnTo>
                    <a:pt x="562" y="98"/>
                  </a:lnTo>
                  <a:lnTo>
                    <a:pt x="564" y="110"/>
                  </a:lnTo>
                  <a:lnTo>
                    <a:pt x="564" y="123"/>
                  </a:lnTo>
                  <a:lnTo>
                    <a:pt x="565" y="136"/>
                  </a:lnTo>
                  <a:lnTo>
                    <a:pt x="568" y="151"/>
                  </a:lnTo>
                  <a:lnTo>
                    <a:pt x="570" y="164"/>
                  </a:lnTo>
                  <a:lnTo>
                    <a:pt x="571" y="178"/>
                  </a:lnTo>
                  <a:lnTo>
                    <a:pt x="568" y="180"/>
                  </a:lnTo>
                  <a:lnTo>
                    <a:pt x="564" y="180"/>
                  </a:lnTo>
                  <a:lnTo>
                    <a:pt x="563" y="179"/>
                  </a:lnTo>
                  <a:lnTo>
                    <a:pt x="562" y="179"/>
                  </a:lnTo>
                  <a:lnTo>
                    <a:pt x="561" y="179"/>
                  </a:lnTo>
                  <a:lnTo>
                    <a:pt x="558" y="184"/>
                  </a:lnTo>
                  <a:lnTo>
                    <a:pt x="553" y="196"/>
                  </a:lnTo>
                  <a:lnTo>
                    <a:pt x="548" y="207"/>
                  </a:lnTo>
                  <a:lnTo>
                    <a:pt x="541" y="217"/>
                  </a:lnTo>
                  <a:lnTo>
                    <a:pt x="534" y="225"/>
                  </a:lnTo>
                  <a:lnTo>
                    <a:pt x="525" y="232"/>
                  </a:lnTo>
                  <a:lnTo>
                    <a:pt x="515" y="239"/>
                  </a:lnTo>
                  <a:lnTo>
                    <a:pt x="505" y="244"/>
                  </a:lnTo>
                  <a:lnTo>
                    <a:pt x="494" y="249"/>
                  </a:lnTo>
                  <a:lnTo>
                    <a:pt x="449" y="267"/>
                  </a:lnTo>
                  <a:lnTo>
                    <a:pt x="405" y="283"/>
                  </a:lnTo>
                  <a:lnTo>
                    <a:pt x="374" y="296"/>
                  </a:lnTo>
                  <a:lnTo>
                    <a:pt x="347" y="307"/>
                  </a:lnTo>
                  <a:lnTo>
                    <a:pt x="321" y="318"/>
                  </a:lnTo>
                  <a:lnTo>
                    <a:pt x="295" y="328"/>
                  </a:lnTo>
                  <a:lnTo>
                    <a:pt x="270" y="337"/>
                  </a:lnTo>
                  <a:lnTo>
                    <a:pt x="245" y="345"/>
                  </a:lnTo>
                  <a:lnTo>
                    <a:pt x="216" y="354"/>
                  </a:lnTo>
                  <a:lnTo>
                    <a:pt x="186" y="363"/>
                  </a:lnTo>
                  <a:lnTo>
                    <a:pt x="177" y="366"/>
                  </a:lnTo>
                  <a:lnTo>
                    <a:pt x="167" y="371"/>
                  </a:lnTo>
                  <a:lnTo>
                    <a:pt x="158" y="376"/>
                  </a:lnTo>
                  <a:lnTo>
                    <a:pt x="149" y="381"/>
                  </a:lnTo>
                  <a:lnTo>
                    <a:pt x="134" y="392"/>
                  </a:lnTo>
                  <a:lnTo>
                    <a:pt x="119" y="403"/>
                  </a:lnTo>
                  <a:lnTo>
                    <a:pt x="105" y="414"/>
                  </a:lnTo>
                  <a:lnTo>
                    <a:pt x="92" y="426"/>
                  </a:lnTo>
                  <a:lnTo>
                    <a:pt x="79" y="435"/>
                  </a:lnTo>
                  <a:lnTo>
                    <a:pt x="67" y="443"/>
                  </a:lnTo>
                  <a:lnTo>
                    <a:pt x="58" y="410"/>
                  </a:lnTo>
                  <a:lnTo>
                    <a:pt x="50" y="378"/>
                  </a:lnTo>
                  <a:lnTo>
                    <a:pt x="42" y="345"/>
                  </a:lnTo>
                  <a:lnTo>
                    <a:pt x="33" y="313"/>
                  </a:lnTo>
                  <a:lnTo>
                    <a:pt x="24" y="282"/>
                  </a:lnTo>
                  <a:lnTo>
                    <a:pt x="16" y="251"/>
                  </a:lnTo>
                  <a:lnTo>
                    <a:pt x="8" y="223"/>
                  </a:lnTo>
                  <a:lnTo>
                    <a:pt x="0" y="19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Freeform 258">
              <a:extLst>
                <a:ext uri="{FF2B5EF4-FFF2-40B4-BE49-F238E27FC236}">
                  <a16:creationId xmlns="" xmlns:a16="http://schemas.microsoft.com/office/drawing/2014/main" id="{DC355F45-6807-B940-B98E-95ED7967E210}"/>
                </a:ext>
              </a:extLst>
            </p:cNvPr>
            <p:cNvSpPr>
              <a:spLocks/>
            </p:cNvSpPr>
            <p:nvPr>
              <p:custDataLst>
                <p:tags r:id="rId185"/>
              </p:custDataLst>
            </p:nvPr>
          </p:nvSpPr>
          <p:spPr bwMode="auto">
            <a:xfrm>
              <a:off x="5260975" y="2827338"/>
              <a:ext cx="120650" cy="120650"/>
            </a:xfrm>
            <a:custGeom>
              <a:avLst/>
              <a:gdLst>
                <a:gd name="T0" fmla="*/ 0 w 286"/>
                <a:gd name="T1" fmla="*/ 111 h 228"/>
                <a:gd name="T2" fmla="*/ 4 w 286"/>
                <a:gd name="T3" fmla="*/ 109 h 228"/>
                <a:gd name="T4" fmla="*/ 7 w 286"/>
                <a:gd name="T5" fmla="*/ 109 h 228"/>
                <a:gd name="T6" fmla="*/ 10 w 286"/>
                <a:gd name="T7" fmla="*/ 110 h 228"/>
                <a:gd name="T8" fmla="*/ 11 w 286"/>
                <a:gd name="T9" fmla="*/ 111 h 228"/>
                <a:gd name="T10" fmla="*/ 12 w 286"/>
                <a:gd name="T11" fmla="*/ 117 h 228"/>
                <a:gd name="T12" fmla="*/ 13 w 286"/>
                <a:gd name="T13" fmla="*/ 123 h 228"/>
                <a:gd name="T14" fmla="*/ 14 w 286"/>
                <a:gd name="T15" fmla="*/ 128 h 228"/>
                <a:gd name="T16" fmla="*/ 16 w 286"/>
                <a:gd name="T17" fmla="*/ 131 h 228"/>
                <a:gd name="T18" fmla="*/ 19 w 286"/>
                <a:gd name="T19" fmla="*/ 134 h 228"/>
                <a:gd name="T20" fmla="*/ 24 w 286"/>
                <a:gd name="T21" fmla="*/ 136 h 228"/>
                <a:gd name="T22" fmla="*/ 29 w 286"/>
                <a:gd name="T23" fmla="*/ 137 h 228"/>
                <a:gd name="T24" fmla="*/ 37 w 286"/>
                <a:gd name="T25" fmla="*/ 138 h 228"/>
                <a:gd name="T26" fmla="*/ 48 w 286"/>
                <a:gd name="T27" fmla="*/ 138 h 228"/>
                <a:gd name="T28" fmla="*/ 60 w 286"/>
                <a:gd name="T29" fmla="*/ 136 h 228"/>
                <a:gd name="T30" fmla="*/ 98 w 286"/>
                <a:gd name="T31" fmla="*/ 130 h 228"/>
                <a:gd name="T32" fmla="*/ 129 w 286"/>
                <a:gd name="T33" fmla="*/ 122 h 228"/>
                <a:gd name="T34" fmla="*/ 143 w 286"/>
                <a:gd name="T35" fmla="*/ 118 h 228"/>
                <a:gd name="T36" fmla="*/ 156 w 286"/>
                <a:gd name="T37" fmla="*/ 114 h 228"/>
                <a:gd name="T38" fmla="*/ 167 w 286"/>
                <a:gd name="T39" fmla="*/ 109 h 228"/>
                <a:gd name="T40" fmla="*/ 178 w 286"/>
                <a:gd name="T41" fmla="*/ 103 h 228"/>
                <a:gd name="T42" fmla="*/ 188 w 286"/>
                <a:gd name="T43" fmla="*/ 96 h 228"/>
                <a:gd name="T44" fmla="*/ 198 w 286"/>
                <a:gd name="T45" fmla="*/ 87 h 228"/>
                <a:gd name="T46" fmla="*/ 208 w 286"/>
                <a:gd name="T47" fmla="*/ 78 h 228"/>
                <a:gd name="T48" fmla="*/ 219 w 286"/>
                <a:gd name="T49" fmla="*/ 65 h 228"/>
                <a:gd name="T50" fmla="*/ 229 w 286"/>
                <a:gd name="T51" fmla="*/ 52 h 228"/>
                <a:gd name="T52" fmla="*/ 241 w 286"/>
                <a:gd name="T53" fmla="*/ 37 h 228"/>
                <a:gd name="T54" fmla="*/ 253 w 286"/>
                <a:gd name="T55" fmla="*/ 20 h 228"/>
                <a:gd name="T56" fmla="*/ 266 w 286"/>
                <a:gd name="T57" fmla="*/ 0 h 228"/>
                <a:gd name="T58" fmla="*/ 270 w 286"/>
                <a:gd name="T59" fmla="*/ 7 h 228"/>
                <a:gd name="T60" fmla="*/ 274 w 286"/>
                <a:gd name="T61" fmla="*/ 13 h 228"/>
                <a:gd name="T62" fmla="*/ 276 w 286"/>
                <a:gd name="T63" fmla="*/ 20 h 228"/>
                <a:gd name="T64" fmla="*/ 279 w 286"/>
                <a:gd name="T65" fmla="*/ 27 h 228"/>
                <a:gd name="T66" fmla="*/ 282 w 286"/>
                <a:gd name="T67" fmla="*/ 42 h 228"/>
                <a:gd name="T68" fmla="*/ 286 w 286"/>
                <a:gd name="T69" fmla="*/ 62 h 228"/>
                <a:gd name="T70" fmla="*/ 246 w 286"/>
                <a:gd name="T71" fmla="*/ 198 h 228"/>
                <a:gd name="T72" fmla="*/ 226 w 286"/>
                <a:gd name="T73" fmla="*/ 228 h 228"/>
                <a:gd name="T74" fmla="*/ 53 w 286"/>
                <a:gd name="T75" fmla="*/ 210 h 228"/>
                <a:gd name="T76" fmla="*/ 0 w 286"/>
                <a:gd name="T77" fmla="*/ 111 h 22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86" h="228">
                  <a:moveTo>
                    <a:pt x="0" y="111"/>
                  </a:moveTo>
                  <a:lnTo>
                    <a:pt x="4" y="109"/>
                  </a:lnTo>
                  <a:lnTo>
                    <a:pt x="7" y="109"/>
                  </a:lnTo>
                  <a:lnTo>
                    <a:pt x="10" y="110"/>
                  </a:lnTo>
                  <a:lnTo>
                    <a:pt x="11" y="111"/>
                  </a:lnTo>
                  <a:lnTo>
                    <a:pt x="12" y="117"/>
                  </a:lnTo>
                  <a:lnTo>
                    <a:pt x="13" y="123"/>
                  </a:lnTo>
                  <a:lnTo>
                    <a:pt x="14" y="128"/>
                  </a:lnTo>
                  <a:lnTo>
                    <a:pt x="16" y="131"/>
                  </a:lnTo>
                  <a:lnTo>
                    <a:pt x="19" y="134"/>
                  </a:lnTo>
                  <a:lnTo>
                    <a:pt x="24" y="136"/>
                  </a:lnTo>
                  <a:lnTo>
                    <a:pt x="29" y="137"/>
                  </a:lnTo>
                  <a:lnTo>
                    <a:pt x="37" y="138"/>
                  </a:lnTo>
                  <a:lnTo>
                    <a:pt x="48" y="138"/>
                  </a:lnTo>
                  <a:lnTo>
                    <a:pt x="60" y="136"/>
                  </a:lnTo>
                  <a:lnTo>
                    <a:pt x="98" y="130"/>
                  </a:lnTo>
                  <a:lnTo>
                    <a:pt x="129" y="122"/>
                  </a:lnTo>
                  <a:lnTo>
                    <a:pt x="143" y="118"/>
                  </a:lnTo>
                  <a:lnTo>
                    <a:pt x="156" y="114"/>
                  </a:lnTo>
                  <a:lnTo>
                    <a:pt x="167" y="109"/>
                  </a:lnTo>
                  <a:lnTo>
                    <a:pt x="178" y="103"/>
                  </a:lnTo>
                  <a:lnTo>
                    <a:pt x="188" y="96"/>
                  </a:lnTo>
                  <a:lnTo>
                    <a:pt x="198" y="87"/>
                  </a:lnTo>
                  <a:lnTo>
                    <a:pt x="208" y="78"/>
                  </a:lnTo>
                  <a:lnTo>
                    <a:pt x="219" y="65"/>
                  </a:lnTo>
                  <a:lnTo>
                    <a:pt x="229" y="52"/>
                  </a:lnTo>
                  <a:lnTo>
                    <a:pt x="241" y="37"/>
                  </a:lnTo>
                  <a:lnTo>
                    <a:pt x="253" y="20"/>
                  </a:lnTo>
                  <a:lnTo>
                    <a:pt x="266" y="0"/>
                  </a:lnTo>
                  <a:lnTo>
                    <a:pt x="270" y="7"/>
                  </a:lnTo>
                  <a:lnTo>
                    <a:pt x="274" y="13"/>
                  </a:lnTo>
                  <a:lnTo>
                    <a:pt x="276" y="20"/>
                  </a:lnTo>
                  <a:lnTo>
                    <a:pt x="279" y="27"/>
                  </a:lnTo>
                  <a:lnTo>
                    <a:pt x="282" y="42"/>
                  </a:lnTo>
                  <a:lnTo>
                    <a:pt x="286" y="62"/>
                  </a:lnTo>
                  <a:lnTo>
                    <a:pt x="246" y="198"/>
                  </a:lnTo>
                  <a:lnTo>
                    <a:pt x="226" y="228"/>
                  </a:lnTo>
                  <a:lnTo>
                    <a:pt x="53" y="210"/>
                  </a:lnTo>
                  <a:lnTo>
                    <a:pt x="0" y="11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 259">
              <a:extLst>
                <a:ext uri="{FF2B5EF4-FFF2-40B4-BE49-F238E27FC236}">
                  <a16:creationId xmlns="" xmlns:a16="http://schemas.microsoft.com/office/drawing/2014/main" id="{40168F5E-2A08-684F-BC2E-0458B03ED8F4}"/>
                </a:ext>
              </a:extLst>
            </p:cNvPr>
            <p:cNvSpPr>
              <a:spLocks/>
            </p:cNvSpPr>
            <p:nvPr>
              <p:custDataLst>
                <p:tags r:id="rId186"/>
              </p:custDataLst>
            </p:nvPr>
          </p:nvSpPr>
          <p:spPr bwMode="auto">
            <a:xfrm>
              <a:off x="4948238" y="2479675"/>
              <a:ext cx="222250" cy="263525"/>
            </a:xfrm>
            <a:custGeom>
              <a:avLst/>
              <a:gdLst>
                <a:gd name="T0" fmla="*/ 478 w 524"/>
                <a:gd name="T1" fmla="*/ 370 h 505"/>
                <a:gd name="T2" fmla="*/ 484 w 524"/>
                <a:gd name="T3" fmla="*/ 346 h 505"/>
                <a:gd name="T4" fmla="*/ 483 w 524"/>
                <a:gd name="T5" fmla="*/ 329 h 505"/>
                <a:gd name="T6" fmla="*/ 478 w 524"/>
                <a:gd name="T7" fmla="*/ 302 h 505"/>
                <a:gd name="T8" fmla="*/ 455 w 524"/>
                <a:gd name="T9" fmla="*/ 299 h 505"/>
                <a:gd name="T10" fmla="*/ 431 w 524"/>
                <a:gd name="T11" fmla="*/ 288 h 505"/>
                <a:gd name="T12" fmla="*/ 407 w 524"/>
                <a:gd name="T13" fmla="*/ 274 h 505"/>
                <a:gd name="T14" fmla="*/ 386 w 524"/>
                <a:gd name="T15" fmla="*/ 256 h 505"/>
                <a:gd name="T16" fmla="*/ 366 w 524"/>
                <a:gd name="T17" fmla="*/ 237 h 505"/>
                <a:gd name="T18" fmla="*/ 352 w 524"/>
                <a:gd name="T19" fmla="*/ 216 h 505"/>
                <a:gd name="T20" fmla="*/ 342 w 524"/>
                <a:gd name="T21" fmla="*/ 196 h 505"/>
                <a:gd name="T22" fmla="*/ 339 w 524"/>
                <a:gd name="T23" fmla="*/ 178 h 505"/>
                <a:gd name="T24" fmla="*/ 341 w 524"/>
                <a:gd name="T25" fmla="*/ 162 h 505"/>
                <a:gd name="T26" fmla="*/ 349 w 524"/>
                <a:gd name="T27" fmla="*/ 150 h 505"/>
                <a:gd name="T28" fmla="*/ 365 w 524"/>
                <a:gd name="T29" fmla="*/ 136 h 505"/>
                <a:gd name="T30" fmla="*/ 354 w 524"/>
                <a:gd name="T31" fmla="*/ 130 h 505"/>
                <a:gd name="T32" fmla="*/ 341 w 524"/>
                <a:gd name="T33" fmla="*/ 119 h 505"/>
                <a:gd name="T34" fmla="*/ 315 w 524"/>
                <a:gd name="T35" fmla="*/ 87 h 505"/>
                <a:gd name="T36" fmla="*/ 292 w 524"/>
                <a:gd name="T37" fmla="*/ 51 h 505"/>
                <a:gd name="T38" fmla="*/ 279 w 524"/>
                <a:gd name="T39" fmla="*/ 25 h 505"/>
                <a:gd name="T40" fmla="*/ 260 w 524"/>
                <a:gd name="T41" fmla="*/ 24 h 505"/>
                <a:gd name="T42" fmla="*/ 239 w 524"/>
                <a:gd name="T43" fmla="*/ 19 h 505"/>
                <a:gd name="T44" fmla="*/ 219 w 524"/>
                <a:gd name="T45" fmla="*/ 11 h 505"/>
                <a:gd name="T46" fmla="*/ 197 w 524"/>
                <a:gd name="T47" fmla="*/ 6 h 505"/>
                <a:gd name="T48" fmla="*/ 170 w 524"/>
                <a:gd name="T49" fmla="*/ 3 h 505"/>
                <a:gd name="T50" fmla="*/ 149 w 524"/>
                <a:gd name="T51" fmla="*/ 8 h 505"/>
                <a:gd name="T52" fmla="*/ 114 w 524"/>
                <a:gd name="T53" fmla="*/ 41 h 505"/>
                <a:gd name="T54" fmla="*/ 98 w 524"/>
                <a:gd name="T55" fmla="*/ 57 h 505"/>
                <a:gd name="T56" fmla="*/ 93 w 524"/>
                <a:gd name="T57" fmla="*/ 64 h 505"/>
                <a:gd name="T58" fmla="*/ 94 w 524"/>
                <a:gd name="T59" fmla="*/ 94 h 505"/>
                <a:gd name="T60" fmla="*/ 95 w 524"/>
                <a:gd name="T61" fmla="*/ 140 h 505"/>
                <a:gd name="T62" fmla="*/ 94 w 524"/>
                <a:gd name="T63" fmla="*/ 164 h 505"/>
                <a:gd name="T64" fmla="*/ 86 w 524"/>
                <a:gd name="T65" fmla="*/ 180 h 505"/>
                <a:gd name="T66" fmla="*/ 67 w 524"/>
                <a:gd name="T67" fmla="*/ 197 h 505"/>
                <a:gd name="T68" fmla="*/ 40 w 524"/>
                <a:gd name="T69" fmla="*/ 214 h 505"/>
                <a:gd name="T70" fmla="*/ 13 w 524"/>
                <a:gd name="T71" fmla="*/ 228 h 505"/>
                <a:gd name="T72" fmla="*/ 2 w 524"/>
                <a:gd name="T73" fmla="*/ 246 h 505"/>
                <a:gd name="T74" fmla="*/ 2 w 524"/>
                <a:gd name="T75" fmla="*/ 264 h 505"/>
                <a:gd name="T76" fmla="*/ 0 w 524"/>
                <a:gd name="T77" fmla="*/ 278 h 505"/>
                <a:gd name="T78" fmla="*/ 0 w 524"/>
                <a:gd name="T79" fmla="*/ 289 h 505"/>
                <a:gd name="T80" fmla="*/ 7 w 524"/>
                <a:gd name="T81" fmla="*/ 301 h 505"/>
                <a:gd name="T82" fmla="*/ 26 w 524"/>
                <a:gd name="T83" fmla="*/ 314 h 505"/>
                <a:gd name="T84" fmla="*/ 62 w 524"/>
                <a:gd name="T85" fmla="*/ 331 h 505"/>
                <a:gd name="T86" fmla="*/ 120 w 524"/>
                <a:gd name="T87" fmla="*/ 355 h 505"/>
                <a:gd name="T88" fmla="*/ 180 w 524"/>
                <a:gd name="T89" fmla="*/ 374 h 505"/>
                <a:gd name="T90" fmla="*/ 214 w 524"/>
                <a:gd name="T91" fmla="*/ 385 h 505"/>
                <a:gd name="T92" fmla="*/ 237 w 524"/>
                <a:gd name="T93" fmla="*/ 400 h 505"/>
                <a:gd name="T94" fmla="*/ 252 w 524"/>
                <a:gd name="T95" fmla="*/ 418 h 505"/>
                <a:gd name="T96" fmla="*/ 262 w 524"/>
                <a:gd name="T97" fmla="*/ 435 h 505"/>
                <a:gd name="T98" fmla="*/ 266 w 524"/>
                <a:gd name="T99" fmla="*/ 451 h 505"/>
                <a:gd name="T100" fmla="*/ 270 w 524"/>
                <a:gd name="T101" fmla="*/ 469 h 505"/>
                <a:gd name="T102" fmla="*/ 277 w 524"/>
                <a:gd name="T103" fmla="*/ 481 h 505"/>
                <a:gd name="T104" fmla="*/ 287 w 524"/>
                <a:gd name="T105" fmla="*/ 489 h 505"/>
                <a:gd name="T106" fmla="*/ 307 w 524"/>
                <a:gd name="T107" fmla="*/ 497 h 505"/>
                <a:gd name="T108" fmla="*/ 328 w 524"/>
                <a:gd name="T109" fmla="*/ 503 h 505"/>
                <a:gd name="T110" fmla="*/ 335 w 524"/>
                <a:gd name="T111" fmla="*/ 500 h 505"/>
                <a:gd name="T112" fmla="*/ 346 w 524"/>
                <a:gd name="T113" fmla="*/ 499 h 505"/>
                <a:gd name="T114" fmla="*/ 366 w 524"/>
                <a:gd name="T115" fmla="*/ 503 h 505"/>
                <a:gd name="T116" fmla="*/ 383 w 524"/>
                <a:gd name="T117" fmla="*/ 505 h 505"/>
                <a:gd name="T118" fmla="*/ 437 w 524"/>
                <a:gd name="T119" fmla="*/ 505 h 505"/>
                <a:gd name="T120" fmla="*/ 465 w 524"/>
                <a:gd name="T121" fmla="*/ 449 h 505"/>
                <a:gd name="T122" fmla="*/ 492 w 524"/>
                <a:gd name="T123" fmla="*/ 437 h 50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24" h="505">
                  <a:moveTo>
                    <a:pt x="524" y="419"/>
                  </a:moveTo>
                  <a:lnTo>
                    <a:pt x="478" y="370"/>
                  </a:lnTo>
                  <a:lnTo>
                    <a:pt x="482" y="357"/>
                  </a:lnTo>
                  <a:lnTo>
                    <a:pt x="484" y="346"/>
                  </a:lnTo>
                  <a:lnTo>
                    <a:pt x="484" y="336"/>
                  </a:lnTo>
                  <a:lnTo>
                    <a:pt x="483" y="329"/>
                  </a:lnTo>
                  <a:lnTo>
                    <a:pt x="479" y="315"/>
                  </a:lnTo>
                  <a:lnTo>
                    <a:pt x="478" y="302"/>
                  </a:lnTo>
                  <a:lnTo>
                    <a:pt x="466" y="301"/>
                  </a:lnTo>
                  <a:lnTo>
                    <a:pt x="455" y="299"/>
                  </a:lnTo>
                  <a:lnTo>
                    <a:pt x="443" y="295"/>
                  </a:lnTo>
                  <a:lnTo>
                    <a:pt x="431" y="288"/>
                  </a:lnTo>
                  <a:lnTo>
                    <a:pt x="419" y="282"/>
                  </a:lnTo>
                  <a:lnTo>
                    <a:pt x="407" y="274"/>
                  </a:lnTo>
                  <a:lnTo>
                    <a:pt x="396" y="266"/>
                  </a:lnTo>
                  <a:lnTo>
                    <a:pt x="386" y="256"/>
                  </a:lnTo>
                  <a:lnTo>
                    <a:pt x="376" y="247"/>
                  </a:lnTo>
                  <a:lnTo>
                    <a:pt x="366" y="237"/>
                  </a:lnTo>
                  <a:lnTo>
                    <a:pt x="359" y="226"/>
                  </a:lnTo>
                  <a:lnTo>
                    <a:pt x="352" y="216"/>
                  </a:lnTo>
                  <a:lnTo>
                    <a:pt x="347" y="206"/>
                  </a:lnTo>
                  <a:lnTo>
                    <a:pt x="342" y="196"/>
                  </a:lnTo>
                  <a:lnTo>
                    <a:pt x="339" y="187"/>
                  </a:lnTo>
                  <a:lnTo>
                    <a:pt x="339" y="178"/>
                  </a:lnTo>
                  <a:lnTo>
                    <a:pt x="339" y="170"/>
                  </a:lnTo>
                  <a:lnTo>
                    <a:pt x="341" y="162"/>
                  </a:lnTo>
                  <a:lnTo>
                    <a:pt x="346" y="156"/>
                  </a:lnTo>
                  <a:lnTo>
                    <a:pt x="349" y="150"/>
                  </a:lnTo>
                  <a:lnTo>
                    <a:pt x="358" y="142"/>
                  </a:lnTo>
                  <a:lnTo>
                    <a:pt x="365" y="136"/>
                  </a:lnTo>
                  <a:lnTo>
                    <a:pt x="360" y="134"/>
                  </a:lnTo>
                  <a:lnTo>
                    <a:pt x="354" y="130"/>
                  </a:lnTo>
                  <a:lnTo>
                    <a:pt x="348" y="126"/>
                  </a:lnTo>
                  <a:lnTo>
                    <a:pt x="341" y="119"/>
                  </a:lnTo>
                  <a:lnTo>
                    <a:pt x="328" y="104"/>
                  </a:lnTo>
                  <a:lnTo>
                    <a:pt x="315" y="87"/>
                  </a:lnTo>
                  <a:lnTo>
                    <a:pt x="302" y="69"/>
                  </a:lnTo>
                  <a:lnTo>
                    <a:pt x="292" y="51"/>
                  </a:lnTo>
                  <a:lnTo>
                    <a:pt x="283" y="36"/>
                  </a:lnTo>
                  <a:lnTo>
                    <a:pt x="279" y="25"/>
                  </a:lnTo>
                  <a:lnTo>
                    <a:pt x="272" y="25"/>
                  </a:lnTo>
                  <a:lnTo>
                    <a:pt x="260" y="24"/>
                  </a:lnTo>
                  <a:lnTo>
                    <a:pt x="249" y="22"/>
                  </a:lnTo>
                  <a:lnTo>
                    <a:pt x="239" y="19"/>
                  </a:lnTo>
                  <a:lnTo>
                    <a:pt x="229" y="16"/>
                  </a:lnTo>
                  <a:lnTo>
                    <a:pt x="219" y="11"/>
                  </a:lnTo>
                  <a:lnTo>
                    <a:pt x="208" y="9"/>
                  </a:lnTo>
                  <a:lnTo>
                    <a:pt x="197" y="6"/>
                  </a:lnTo>
                  <a:lnTo>
                    <a:pt x="185" y="6"/>
                  </a:lnTo>
                  <a:lnTo>
                    <a:pt x="170" y="3"/>
                  </a:lnTo>
                  <a:lnTo>
                    <a:pt x="159" y="0"/>
                  </a:lnTo>
                  <a:lnTo>
                    <a:pt x="149" y="8"/>
                  </a:lnTo>
                  <a:lnTo>
                    <a:pt x="126" y="29"/>
                  </a:lnTo>
                  <a:lnTo>
                    <a:pt x="114" y="41"/>
                  </a:lnTo>
                  <a:lnTo>
                    <a:pt x="103" y="52"/>
                  </a:lnTo>
                  <a:lnTo>
                    <a:pt x="98" y="57"/>
                  </a:lnTo>
                  <a:lnTo>
                    <a:pt x="95" y="61"/>
                  </a:lnTo>
                  <a:lnTo>
                    <a:pt x="93" y="64"/>
                  </a:lnTo>
                  <a:lnTo>
                    <a:pt x="93" y="68"/>
                  </a:lnTo>
                  <a:lnTo>
                    <a:pt x="94" y="94"/>
                  </a:lnTo>
                  <a:lnTo>
                    <a:pt x="95" y="125"/>
                  </a:lnTo>
                  <a:lnTo>
                    <a:pt x="95" y="140"/>
                  </a:lnTo>
                  <a:lnTo>
                    <a:pt x="95" y="153"/>
                  </a:lnTo>
                  <a:lnTo>
                    <a:pt x="94" y="164"/>
                  </a:lnTo>
                  <a:lnTo>
                    <a:pt x="93" y="172"/>
                  </a:lnTo>
                  <a:lnTo>
                    <a:pt x="86" y="180"/>
                  </a:lnTo>
                  <a:lnTo>
                    <a:pt x="78" y="188"/>
                  </a:lnTo>
                  <a:lnTo>
                    <a:pt x="67" y="197"/>
                  </a:lnTo>
                  <a:lnTo>
                    <a:pt x="53" y="206"/>
                  </a:lnTo>
                  <a:lnTo>
                    <a:pt x="40" y="214"/>
                  </a:lnTo>
                  <a:lnTo>
                    <a:pt x="26" y="222"/>
                  </a:lnTo>
                  <a:lnTo>
                    <a:pt x="13" y="228"/>
                  </a:lnTo>
                  <a:lnTo>
                    <a:pt x="0" y="235"/>
                  </a:lnTo>
                  <a:lnTo>
                    <a:pt x="2" y="246"/>
                  </a:lnTo>
                  <a:lnTo>
                    <a:pt x="3" y="256"/>
                  </a:lnTo>
                  <a:lnTo>
                    <a:pt x="2" y="264"/>
                  </a:lnTo>
                  <a:lnTo>
                    <a:pt x="1" y="272"/>
                  </a:lnTo>
                  <a:lnTo>
                    <a:pt x="0" y="278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2" y="295"/>
                  </a:lnTo>
                  <a:lnTo>
                    <a:pt x="7" y="301"/>
                  </a:lnTo>
                  <a:lnTo>
                    <a:pt x="15" y="307"/>
                  </a:lnTo>
                  <a:lnTo>
                    <a:pt x="26" y="314"/>
                  </a:lnTo>
                  <a:lnTo>
                    <a:pt x="41" y="321"/>
                  </a:lnTo>
                  <a:lnTo>
                    <a:pt x="62" y="331"/>
                  </a:lnTo>
                  <a:lnTo>
                    <a:pt x="89" y="341"/>
                  </a:lnTo>
                  <a:lnTo>
                    <a:pt x="120" y="355"/>
                  </a:lnTo>
                  <a:lnTo>
                    <a:pt x="159" y="370"/>
                  </a:lnTo>
                  <a:lnTo>
                    <a:pt x="180" y="374"/>
                  </a:lnTo>
                  <a:lnTo>
                    <a:pt x="198" y="379"/>
                  </a:lnTo>
                  <a:lnTo>
                    <a:pt x="214" y="385"/>
                  </a:lnTo>
                  <a:lnTo>
                    <a:pt x="226" y="393"/>
                  </a:lnTo>
                  <a:lnTo>
                    <a:pt x="237" y="400"/>
                  </a:lnTo>
                  <a:lnTo>
                    <a:pt x="246" y="410"/>
                  </a:lnTo>
                  <a:lnTo>
                    <a:pt x="252" y="418"/>
                  </a:lnTo>
                  <a:lnTo>
                    <a:pt x="258" y="427"/>
                  </a:lnTo>
                  <a:lnTo>
                    <a:pt x="262" y="435"/>
                  </a:lnTo>
                  <a:lnTo>
                    <a:pt x="265" y="443"/>
                  </a:lnTo>
                  <a:lnTo>
                    <a:pt x="266" y="451"/>
                  </a:lnTo>
                  <a:lnTo>
                    <a:pt x="269" y="458"/>
                  </a:lnTo>
                  <a:lnTo>
                    <a:pt x="270" y="469"/>
                  </a:lnTo>
                  <a:lnTo>
                    <a:pt x="272" y="475"/>
                  </a:lnTo>
                  <a:lnTo>
                    <a:pt x="277" y="481"/>
                  </a:lnTo>
                  <a:lnTo>
                    <a:pt x="282" y="485"/>
                  </a:lnTo>
                  <a:lnTo>
                    <a:pt x="287" y="489"/>
                  </a:lnTo>
                  <a:lnTo>
                    <a:pt x="294" y="492"/>
                  </a:lnTo>
                  <a:lnTo>
                    <a:pt x="307" y="497"/>
                  </a:lnTo>
                  <a:lnTo>
                    <a:pt x="325" y="505"/>
                  </a:lnTo>
                  <a:lnTo>
                    <a:pt x="328" y="503"/>
                  </a:lnTo>
                  <a:lnTo>
                    <a:pt x="331" y="501"/>
                  </a:lnTo>
                  <a:lnTo>
                    <a:pt x="335" y="500"/>
                  </a:lnTo>
                  <a:lnTo>
                    <a:pt x="338" y="500"/>
                  </a:lnTo>
                  <a:lnTo>
                    <a:pt x="346" y="499"/>
                  </a:lnTo>
                  <a:lnTo>
                    <a:pt x="353" y="500"/>
                  </a:lnTo>
                  <a:lnTo>
                    <a:pt x="366" y="503"/>
                  </a:lnTo>
                  <a:lnTo>
                    <a:pt x="372" y="505"/>
                  </a:lnTo>
                  <a:lnTo>
                    <a:pt x="383" y="505"/>
                  </a:lnTo>
                  <a:lnTo>
                    <a:pt x="407" y="505"/>
                  </a:lnTo>
                  <a:lnTo>
                    <a:pt x="437" y="505"/>
                  </a:lnTo>
                  <a:lnTo>
                    <a:pt x="458" y="505"/>
                  </a:lnTo>
                  <a:lnTo>
                    <a:pt x="465" y="449"/>
                  </a:lnTo>
                  <a:lnTo>
                    <a:pt x="478" y="443"/>
                  </a:lnTo>
                  <a:lnTo>
                    <a:pt x="492" y="437"/>
                  </a:lnTo>
                  <a:lnTo>
                    <a:pt x="524" y="4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Freeform 260">
              <a:extLst>
                <a:ext uri="{FF2B5EF4-FFF2-40B4-BE49-F238E27FC236}">
                  <a16:creationId xmlns="" xmlns:a16="http://schemas.microsoft.com/office/drawing/2014/main" id="{0BA4829C-7516-6E49-8624-D4CCD0BEF3CB}"/>
                </a:ext>
              </a:extLst>
            </p:cNvPr>
            <p:cNvSpPr>
              <a:spLocks/>
            </p:cNvSpPr>
            <p:nvPr>
              <p:custDataLst>
                <p:tags r:id="rId187"/>
              </p:custDataLst>
            </p:nvPr>
          </p:nvSpPr>
          <p:spPr bwMode="auto">
            <a:xfrm>
              <a:off x="5448300" y="2439988"/>
              <a:ext cx="331788" cy="290512"/>
            </a:xfrm>
            <a:custGeom>
              <a:avLst/>
              <a:gdLst>
                <a:gd name="T0" fmla="*/ 62 w 764"/>
                <a:gd name="T1" fmla="*/ 196 h 555"/>
                <a:gd name="T2" fmla="*/ 93 w 764"/>
                <a:gd name="T3" fmla="*/ 190 h 555"/>
                <a:gd name="T4" fmla="*/ 128 w 764"/>
                <a:gd name="T5" fmla="*/ 182 h 555"/>
                <a:gd name="T6" fmla="*/ 175 w 764"/>
                <a:gd name="T7" fmla="*/ 151 h 555"/>
                <a:gd name="T8" fmla="*/ 194 w 764"/>
                <a:gd name="T9" fmla="*/ 126 h 555"/>
                <a:gd name="T10" fmla="*/ 199 w 764"/>
                <a:gd name="T11" fmla="*/ 88 h 555"/>
                <a:gd name="T12" fmla="*/ 208 w 764"/>
                <a:gd name="T13" fmla="*/ 69 h 555"/>
                <a:gd name="T14" fmla="*/ 240 w 764"/>
                <a:gd name="T15" fmla="*/ 60 h 555"/>
                <a:gd name="T16" fmla="*/ 294 w 764"/>
                <a:gd name="T17" fmla="*/ 62 h 555"/>
                <a:gd name="T18" fmla="*/ 329 w 764"/>
                <a:gd name="T19" fmla="*/ 71 h 555"/>
                <a:gd name="T20" fmla="*/ 362 w 764"/>
                <a:gd name="T21" fmla="*/ 90 h 555"/>
                <a:gd name="T22" fmla="*/ 386 w 764"/>
                <a:gd name="T23" fmla="*/ 93 h 555"/>
                <a:gd name="T24" fmla="*/ 419 w 764"/>
                <a:gd name="T25" fmla="*/ 84 h 555"/>
                <a:gd name="T26" fmla="*/ 460 w 764"/>
                <a:gd name="T27" fmla="*/ 61 h 555"/>
                <a:gd name="T28" fmla="*/ 479 w 764"/>
                <a:gd name="T29" fmla="*/ 33 h 555"/>
                <a:gd name="T30" fmla="*/ 508 w 764"/>
                <a:gd name="T31" fmla="*/ 4 h 555"/>
                <a:gd name="T32" fmla="*/ 530 w 764"/>
                <a:gd name="T33" fmla="*/ 19 h 555"/>
                <a:gd name="T34" fmla="*/ 550 w 764"/>
                <a:gd name="T35" fmla="*/ 45 h 555"/>
                <a:gd name="T36" fmla="*/ 561 w 764"/>
                <a:gd name="T37" fmla="*/ 87 h 555"/>
                <a:gd name="T38" fmla="*/ 570 w 764"/>
                <a:gd name="T39" fmla="*/ 101 h 555"/>
                <a:gd name="T40" fmla="*/ 589 w 764"/>
                <a:gd name="T41" fmla="*/ 104 h 555"/>
                <a:gd name="T42" fmla="*/ 622 w 764"/>
                <a:gd name="T43" fmla="*/ 73 h 555"/>
                <a:gd name="T44" fmla="*/ 743 w 764"/>
                <a:gd name="T45" fmla="*/ 66 h 555"/>
                <a:gd name="T46" fmla="*/ 759 w 764"/>
                <a:gd name="T47" fmla="*/ 87 h 555"/>
                <a:gd name="T48" fmla="*/ 679 w 764"/>
                <a:gd name="T49" fmla="*/ 100 h 555"/>
                <a:gd name="T50" fmla="*/ 605 w 764"/>
                <a:gd name="T51" fmla="*/ 112 h 555"/>
                <a:gd name="T52" fmla="*/ 574 w 764"/>
                <a:gd name="T53" fmla="*/ 130 h 555"/>
                <a:gd name="T54" fmla="*/ 571 w 764"/>
                <a:gd name="T55" fmla="*/ 147 h 555"/>
                <a:gd name="T56" fmla="*/ 582 w 764"/>
                <a:gd name="T57" fmla="*/ 164 h 555"/>
                <a:gd name="T58" fmla="*/ 601 w 764"/>
                <a:gd name="T59" fmla="*/ 180 h 555"/>
                <a:gd name="T60" fmla="*/ 604 w 764"/>
                <a:gd name="T61" fmla="*/ 195 h 555"/>
                <a:gd name="T62" fmla="*/ 594 w 764"/>
                <a:gd name="T63" fmla="*/ 213 h 555"/>
                <a:gd name="T64" fmla="*/ 574 w 764"/>
                <a:gd name="T65" fmla="*/ 237 h 555"/>
                <a:gd name="T66" fmla="*/ 565 w 764"/>
                <a:gd name="T67" fmla="*/ 255 h 555"/>
                <a:gd name="T68" fmla="*/ 542 w 764"/>
                <a:gd name="T69" fmla="*/ 269 h 555"/>
                <a:gd name="T70" fmla="*/ 519 w 764"/>
                <a:gd name="T71" fmla="*/ 310 h 555"/>
                <a:gd name="T72" fmla="*/ 508 w 764"/>
                <a:gd name="T73" fmla="*/ 363 h 555"/>
                <a:gd name="T74" fmla="*/ 497 w 764"/>
                <a:gd name="T75" fmla="*/ 425 h 555"/>
                <a:gd name="T76" fmla="*/ 477 w 764"/>
                <a:gd name="T77" fmla="*/ 412 h 555"/>
                <a:gd name="T78" fmla="*/ 460 w 764"/>
                <a:gd name="T79" fmla="*/ 407 h 555"/>
                <a:gd name="T80" fmla="*/ 439 w 764"/>
                <a:gd name="T81" fmla="*/ 418 h 555"/>
                <a:gd name="T82" fmla="*/ 411 w 764"/>
                <a:gd name="T83" fmla="*/ 440 h 555"/>
                <a:gd name="T84" fmla="*/ 393 w 764"/>
                <a:gd name="T85" fmla="*/ 444 h 555"/>
                <a:gd name="T86" fmla="*/ 375 w 764"/>
                <a:gd name="T87" fmla="*/ 463 h 555"/>
                <a:gd name="T88" fmla="*/ 365 w 764"/>
                <a:gd name="T89" fmla="*/ 511 h 555"/>
                <a:gd name="T90" fmla="*/ 350 w 764"/>
                <a:gd name="T91" fmla="*/ 525 h 555"/>
                <a:gd name="T92" fmla="*/ 270 w 764"/>
                <a:gd name="T93" fmla="*/ 546 h 555"/>
                <a:gd name="T94" fmla="*/ 194 w 764"/>
                <a:gd name="T95" fmla="*/ 554 h 555"/>
                <a:gd name="T96" fmla="*/ 113 w 764"/>
                <a:gd name="T97" fmla="*/ 542 h 555"/>
                <a:gd name="T98" fmla="*/ 95 w 764"/>
                <a:gd name="T99" fmla="*/ 518 h 555"/>
                <a:gd name="T100" fmla="*/ 115 w 764"/>
                <a:gd name="T101" fmla="*/ 488 h 555"/>
                <a:gd name="T102" fmla="*/ 125 w 764"/>
                <a:gd name="T103" fmla="*/ 462 h 555"/>
                <a:gd name="T104" fmla="*/ 123 w 764"/>
                <a:gd name="T105" fmla="*/ 442 h 555"/>
                <a:gd name="T106" fmla="*/ 111 w 764"/>
                <a:gd name="T107" fmla="*/ 433 h 555"/>
                <a:gd name="T108" fmla="*/ 69 w 764"/>
                <a:gd name="T109" fmla="*/ 431 h 555"/>
                <a:gd name="T110" fmla="*/ 52 w 764"/>
                <a:gd name="T111" fmla="*/ 421 h 555"/>
                <a:gd name="T112" fmla="*/ 34 w 764"/>
                <a:gd name="T113" fmla="*/ 384 h 555"/>
                <a:gd name="T114" fmla="*/ 19 w 764"/>
                <a:gd name="T115" fmla="*/ 309 h 555"/>
                <a:gd name="T116" fmla="*/ 10 w 764"/>
                <a:gd name="T117" fmla="*/ 291 h 555"/>
                <a:gd name="T118" fmla="*/ 0 w 764"/>
                <a:gd name="T119" fmla="*/ 280 h 555"/>
                <a:gd name="T120" fmla="*/ 2 w 764"/>
                <a:gd name="T121" fmla="*/ 268 h 555"/>
                <a:gd name="T122" fmla="*/ 22 w 764"/>
                <a:gd name="T123" fmla="*/ 248 h 555"/>
                <a:gd name="T124" fmla="*/ 34 w 764"/>
                <a:gd name="T125" fmla="*/ 221 h 55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764" h="555">
                  <a:moveTo>
                    <a:pt x="39" y="191"/>
                  </a:moveTo>
                  <a:lnTo>
                    <a:pt x="48" y="194"/>
                  </a:lnTo>
                  <a:lnTo>
                    <a:pt x="56" y="196"/>
                  </a:lnTo>
                  <a:lnTo>
                    <a:pt x="62" y="196"/>
                  </a:lnTo>
                  <a:lnTo>
                    <a:pt x="68" y="195"/>
                  </a:lnTo>
                  <a:lnTo>
                    <a:pt x="77" y="192"/>
                  </a:lnTo>
                  <a:lnTo>
                    <a:pt x="85" y="191"/>
                  </a:lnTo>
                  <a:lnTo>
                    <a:pt x="93" y="190"/>
                  </a:lnTo>
                  <a:lnTo>
                    <a:pt x="101" y="190"/>
                  </a:lnTo>
                  <a:lnTo>
                    <a:pt x="107" y="188"/>
                  </a:lnTo>
                  <a:lnTo>
                    <a:pt x="114" y="186"/>
                  </a:lnTo>
                  <a:lnTo>
                    <a:pt x="128" y="182"/>
                  </a:lnTo>
                  <a:lnTo>
                    <a:pt x="140" y="175"/>
                  </a:lnTo>
                  <a:lnTo>
                    <a:pt x="152" y="168"/>
                  </a:lnTo>
                  <a:lnTo>
                    <a:pt x="164" y="160"/>
                  </a:lnTo>
                  <a:lnTo>
                    <a:pt x="175" y="151"/>
                  </a:lnTo>
                  <a:lnTo>
                    <a:pt x="185" y="142"/>
                  </a:lnTo>
                  <a:lnTo>
                    <a:pt x="189" y="136"/>
                  </a:lnTo>
                  <a:lnTo>
                    <a:pt x="192" y="131"/>
                  </a:lnTo>
                  <a:lnTo>
                    <a:pt x="194" y="126"/>
                  </a:lnTo>
                  <a:lnTo>
                    <a:pt x="195" y="120"/>
                  </a:lnTo>
                  <a:lnTo>
                    <a:pt x="197" y="109"/>
                  </a:lnTo>
                  <a:lnTo>
                    <a:pt x="198" y="98"/>
                  </a:lnTo>
                  <a:lnTo>
                    <a:pt x="199" y="88"/>
                  </a:lnTo>
                  <a:lnTo>
                    <a:pt x="202" y="78"/>
                  </a:lnTo>
                  <a:lnTo>
                    <a:pt x="204" y="74"/>
                  </a:lnTo>
                  <a:lnTo>
                    <a:pt x="206" y="71"/>
                  </a:lnTo>
                  <a:lnTo>
                    <a:pt x="208" y="69"/>
                  </a:lnTo>
                  <a:lnTo>
                    <a:pt x="212" y="68"/>
                  </a:lnTo>
                  <a:lnTo>
                    <a:pt x="221" y="64"/>
                  </a:lnTo>
                  <a:lnTo>
                    <a:pt x="231" y="62"/>
                  </a:lnTo>
                  <a:lnTo>
                    <a:pt x="240" y="60"/>
                  </a:lnTo>
                  <a:lnTo>
                    <a:pt x="249" y="60"/>
                  </a:lnTo>
                  <a:lnTo>
                    <a:pt x="266" y="61"/>
                  </a:lnTo>
                  <a:lnTo>
                    <a:pt x="285" y="61"/>
                  </a:lnTo>
                  <a:lnTo>
                    <a:pt x="294" y="62"/>
                  </a:lnTo>
                  <a:lnTo>
                    <a:pt x="303" y="63"/>
                  </a:lnTo>
                  <a:lnTo>
                    <a:pt x="310" y="64"/>
                  </a:lnTo>
                  <a:lnTo>
                    <a:pt x="317" y="66"/>
                  </a:lnTo>
                  <a:lnTo>
                    <a:pt x="329" y="71"/>
                  </a:lnTo>
                  <a:lnTo>
                    <a:pt x="339" y="77"/>
                  </a:lnTo>
                  <a:lnTo>
                    <a:pt x="348" y="82"/>
                  </a:lnTo>
                  <a:lnTo>
                    <a:pt x="357" y="88"/>
                  </a:lnTo>
                  <a:lnTo>
                    <a:pt x="362" y="90"/>
                  </a:lnTo>
                  <a:lnTo>
                    <a:pt x="366" y="91"/>
                  </a:lnTo>
                  <a:lnTo>
                    <a:pt x="372" y="92"/>
                  </a:lnTo>
                  <a:lnTo>
                    <a:pt x="378" y="93"/>
                  </a:lnTo>
                  <a:lnTo>
                    <a:pt x="386" y="93"/>
                  </a:lnTo>
                  <a:lnTo>
                    <a:pt x="394" y="92"/>
                  </a:lnTo>
                  <a:lnTo>
                    <a:pt x="402" y="90"/>
                  </a:lnTo>
                  <a:lnTo>
                    <a:pt x="407" y="89"/>
                  </a:lnTo>
                  <a:lnTo>
                    <a:pt x="419" y="84"/>
                  </a:lnTo>
                  <a:lnTo>
                    <a:pt x="429" y="78"/>
                  </a:lnTo>
                  <a:lnTo>
                    <a:pt x="439" y="72"/>
                  </a:lnTo>
                  <a:lnTo>
                    <a:pt x="449" y="66"/>
                  </a:lnTo>
                  <a:lnTo>
                    <a:pt x="460" y="61"/>
                  </a:lnTo>
                  <a:lnTo>
                    <a:pt x="471" y="55"/>
                  </a:lnTo>
                  <a:lnTo>
                    <a:pt x="472" y="48"/>
                  </a:lnTo>
                  <a:lnTo>
                    <a:pt x="475" y="41"/>
                  </a:lnTo>
                  <a:lnTo>
                    <a:pt x="479" y="33"/>
                  </a:lnTo>
                  <a:lnTo>
                    <a:pt x="485" y="25"/>
                  </a:lnTo>
                  <a:lnTo>
                    <a:pt x="496" y="11"/>
                  </a:lnTo>
                  <a:lnTo>
                    <a:pt x="505" y="0"/>
                  </a:lnTo>
                  <a:lnTo>
                    <a:pt x="508" y="4"/>
                  </a:lnTo>
                  <a:lnTo>
                    <a:pt x="512" y="8"/>
                  </a:lnTo>
                  <a:lnTo>
                    <a:pt x="518" y="12"/>
                  </a:lnTo>
                  <a:lnTo>
                    <a:pt x="525" y="15"/>
                  </a:lnTo>
                  <a:lnTo>
                    <a:pt x="530" y="19"/>
                  </a:lnTo>
                  <a:lnTo>
                    <a:pt x="537" y="22"/>
                  </a:lnTo>
                  <a:lnTo>
                    <a:pt x="541" y="26"/>
                  </a:lnTo>
                  <a:lnTo>
                    <a:pt x="544" y="31"/>
                  </a:lnTo>
                  <a:lnTo>
                    <a:pt x="550" y="45"/>
                  </a:lnTo>
                  <a:lnTo>
                    <a:pt x="554" y="58"/>
                  </a:lnTo>
                  <a:lnTo>
                    <a:pt x="556" y="70"/>
                  </a:lnTo>
                  <a:lnTo>
                    <a:pt x="559" y="81"/>
                  </a:lnTo>
                  <a:lnTo>
                    <a:pt x="561" y="87"/>
                  </a:lnTo>
                  <a:lnTo>
                    <a:pt x="562" y="91"/>
                  </a:lnTo>
                  <a:lnTo>
                    <a:pt x="564" y="95"/>
                  </a:lnTo>
                  <a:lnTo>
                    <a:pt x="566" y="99"/>
                  </a:lnTo>
                  <a:lnTo>
                    <a:pt x="570" y="101"/>
                  </a:lnTo>
                  <a:lnTo>
                    <a:pt x="574" y="103"/>
                  </a:lnTo>
                  <a:lnTo>
                    <a:pt x="578" y="104"/>
                  </a:lnTo>
                  <a:lnTo>
                    <a:pt x="584" y="105"/>
                  </a:lnTo>
                  <a:lnTo>
                    <a:pt x="589" y="104"/>
                  </a:lnTo>
                  <a:lnTo>
                    <a:pt x="596" y="100"/>
                  </a:lnTo>
                  <a:lnTo>
                    <a:pt x="602" y="95"/>
                  </a:lnTo>
                  <a:lnTo>
                    <a:pt x="610" y="88"/>
                  </a:lnTo>
                  <a:lnTo>
                    <a:pt x="622" y="73"/>
                  </a:lnTo>
                  <a:lnTo>
                    <a:pt x="631" y="61"/>
                  </a:lnTo>
                  <a:lnTo>
                    <a:pt x="723" y="61"/>
                  </a:lnTo>
                  <a:lnTo>
                    <a:pt x="736" y="61"/>
                  </a:lnTo>
                  <a:lnTo>
                    <a:pt x="743" y="66"/>
                  </a:lnTo>
                  <a:lnTo>
                    <a:pt x="748" y="70"/>
                  </a:lnTo>
                  <a:lnTo>
                    <a:pt x="752" y="75"/>
                  </a:lnTo>
                  <a:lnTo>
                    <a:pt x="755" y="79"/>
                  </a:lnTo>
                  <a:lnTo>
                    <a:pt x="759" y="87"/>
                  </a:lnTo>
                  <a:lnTo>
                    <a:pt x="764" y="93"/>
                  </a:lnTo>
                  <a:lnTo>
                    <a:pt x="740" y="95"/>
                  </a:lnTo>
                  <a:lnTo>
                    <a:pt x="711" y="97"/>
                  </a:lnTo>
                  <a:lnTo>
                    <a:pt x="679" y="100"/>
                  </a:lnTo>
                  <a:lnTo>
                    <a:pt x="647" y="103"/>
                  </a:lnTo>
                  <a:lnTo>
                    <a:pt x="632" y="106"/>
                  </a:lnTo>
                  <a:lnTo>
                    <a:pt x="618" y="109"/>
                  </a:lnTo>
                  <a:lnTo>
                    <a:pt x="605" y="112"/>
                  </a:lnTo>
                  <a:lnTo>
                    <a:pt x="594" y="117"/>
                  </a:lnTo>
                  <a:lnTo>
                    <a:pt x="584" y="122"/>
                  </a:lnTo>
                  <a:lnTo>
                    <a:pt x="577" y="127"/>
                  </a:lnTo>
                  <a:lnTo>
                    <a:pt x="574" y="130"/>
                  </a:lnTo>
                  <a:lnTo>
                    <a:pt x="572" y="134"/>
                  </a:lnTo>
                  <a:lnTo>
                    <a:pt x="571" y="137"/>
                  </a:lnTo>
                  <a:lnTo>
                    <a:pt x="571" y="142"/>
                  </a:lnTo>
                  <a:lnTo>
                    <a:pt x="571" y="147"/>
                  </a:lnTo>
                  <a:lnTo>
                    <a:pt x="572" y="152"/>
                  </a:lnTo>
                  <a:lnTo>
                    <a:pt x="574" y="156"/>
                  </a:lnTo>
                  <a:lnTo>
                    <a:pt x="576" y="159"/>
                  </a:lnTo>
                  <a:lnTo>
                    <a:pt x="582" y="164"/>
                  </a:lnTo>
                  <a:lnTo>
                    <a:pt x="587" y="169"/>
                  </a:lnTo>
                  <a:lnTo>
                    <a:pt x="594" y="173"/>
                  </a:lnTo>
                  <a:lnTo>
                    <a:pt x="599" y="177"/>
                  </a:lnTo>
                  <a:lnTo>
                    <a:pt x="601" y="180"/>
                  </a:lnTo>
                  <a:lnTo>
                    <a:pt x="602" y="183"/>
                  </a:lnTo>
                  <a:lnTo>
                    <a:pt x="604" y="186"/>
                  </a:lnTo>
                  <a:lnTo>
                    <a:pt x="604" y="191"/>
                  </a:lnTo>
                  <a:lnTo>
                    <a:pt x="604" y="195"/>
                  </a:lnTo>
                  <a:lnTo>
                    <a:pt x="602" y="200"/>
                  </a:lnTo>
                  <a:lnTo>
                    <a:pt x="601" y="204"/>
                  </a:lnTo>
                  <a:lnTo>
                    <a:pt x="599" y="207"/>
                  </a:lnTo>
                  <a:lnTo>
                    <a:pt x="594" y="213"/>
                  </a:lnTo>
                  <a:lnTo>
                    <a:pt x="587" y="220"/>
                  </a:lnTo>
                  <a:lnTo>
                    <a:pt x="582" y="226"/>
                  </a:lnTo>
                  <a:lnTo>
                    <a:pt x="576" y="233"/>
                  </a:lnTo>
                  <a:lnTo>
                    <a:pt x="574" y="237"/>
                  </a:lnTo>
                  <a:lnTo>
                    <a:pt x="572" y="242"/>
                  </a:lnTo>
                  <a:lnTo>
                    <a:pt x="571" y="247"/>
                  </a:lnTo>
                  <a:lnTo>
                    <a:pt x="571" y="252"/>
                  </a:lnTo>
                  <a:lnTo>
                    <a:pt x="565" y="255"/>
                  </a:lnTo>
                  <a:lnTo>
                    <a:pt x="560" y="256"/>
                  </a:lnTo>
                  <a:lnTo>
                    <a:pt x="555" y="259"/>
                  </a:lnTo>
                  <a:lnTo>
                    <a:pt x="551" y="262"/>
                  </a:lnTo>
                  <a:lnTo>
                    <a:pt x="542" y="269"/>
                  </a:lnTo>
                  <a:lnTo>
                    <a:pt x="535" y="277"/>
                  </a:lnTo>
                  <a:lnTo>
                    <a:pt x="529" y="287"/>
                  </a:lnTo>
                  <a:lnTo>
                    <a:pt x="523" y="298"/>
                  </a:lnTo>
                  <a:lnTo>
                    <a:pt x="519" y="310"/>
                  </a:lnTo>
                  <a:lnTo>
                    <a:pt x="515" y="323"/>
                  </a:lnTo>
                  <a:lnTo>
                    <a:pt x="512" y="336"/>
                  </a:lnTo>
                  <a:lnTo>
                    <a:pt x="509" y="349"/>
                  </a:lnTo>
                  <a:lnTo>
                    <a:pt x="508" y="363"/>
                  </a:lnTo>
                  <a:lnTo>
                    <a:pt x="506" y="377"/>
                  </a:lnTo>
                  <a:lnTo>
                    <a:pt x="505" y="402"/>
                  </a:lnTo>
                  <a:lnTo>
                    <a:pt x="505" y="425"/>
                  </a:lnTo>
                  <a:lnTo>
                    <a:pt x="497" y="425"/>
                  </a:lnTo>
                  <a:lnTo>
                    <a:pt x="492" y="423"/>
                  </a:lnTo>
                  <a:lnTo>
                    <a:pt x="486" y="420"/>
                  </a:lnTo>
                  <a:lnTo>
                    <a:pt x="482" y="415"/>
                  </a:lnTo>
                  <a:lnTo>
                    <a:pt x="477" y="412"/>
                  </a:lnTo>
                  <a:lnTo>
                    <a:pt x="473" y="409"/>
                  </a:lnTo>
                  <a:lnTo>
                    <a:pt x="470" y="407"/>
                  </a:lnTo>
                  <a:lnTo>
                    <a:pt x="464" y="406"/>
                  </a:lnTo>
                  <a:lnTo>
                    <a:pt x="460" y="407"/>
                  </a:lnTo>
                  <a:lnTo>
                    <a:pt x="455" y="408"/>
                  </a:lnTo>
                  <a:lnTo>
                    <a:pt x="451" y="410"/>
                  </a:lnTo>
                  <a:lnTo>
                    <a:pt x="447" y="412"/>
                  </a:lnTo>
                  <a:lnTo>
                    <a:pt x="439" y="418"/>
                  </a:lnTo>
                  <a:lnTo>
                    <a:pt x="431" y="425"/>
                  </a:lnTo>
                  <a:lnTo>
                    <a:pt x="423" y="432"/>
                  </a:lnTo>
                  <a:lnTo>
                    <a:pt x="416" y="438"/>
                  </a:lnTo>
                  <a:lnTo>
                    <a:pt x="411" y="440"/>
                  </a:lnTo>
                  <a:lnTo>
                    <a:pt x="407" y="442"/>
                  </a:lnTo>
                  <a:lnTo>
                    <a:pt x="403" y="443"/>
                  </a:lnTo>
                  <a:lnTo>
                    <a:pt x="398" y="444"/>
                  </a:lnTo>
                  <a:lnTo>
                    <a:pt x="393" y="444"/>
                  </a:lnTo>
                  <a:lnTo>
                    <a:pt x="388" y="446"/>
                  </a:lnTo>
                  <a:lnTo>
                    <a:pt x="385" y="449"/>
                  </a:lnTo>
                  <a:lnTo>
                    <a:pt x="382" y="453"/>
                  </a:lnTo>
                  <a:lnTo>
                    <a:pt x="375" y="463"/>
                  </a:lnTo>
                  <a:lnTo>
                    <a:pt x="372" y="476"/>
                  </a:lnTo>
                  <a:lnTo>
                    <a:pt x="369" y="489"/>
                  </a:lnTo>
                  <a:lnTo>
                    <a:pt x="366" y="501"/>
                  </a:lnTo>
                  <a:lnTo>
                    <a:pt x="365" y="511"/>
                  </a:lnTo>
                  <a:lnTo>
                    <a:pt x="365" y="517"/>
                  </a:lnTo>
                  <a:lnTo>
                    <a:pt x="362" y="520"/>
                  </a:lnTo>
                  <a:lnTo>
                    <a:pt x="358" y="522"/>
                  </a:lnTo>
                  <a:lnTo>
                    <a:pt x="350" y="525"/>
                  </a:lnTo>
                  <a:lnTo>
                    <a:pt x="342" y="528"/>
                  </a:lnTo>
                  <a:lnTo>
                    <a:pt x="320" y="535"/>
                  </a:lnTo>
                  <a:lnTo>
                    <a:pt x="296" y="541"/>
                  </a:lnTo>
                  <a:lnTo>
                    <a:pt x="270" y="546"/>
                  </a:lnTo>
                  <a:lnTo>
                    <a:pt x="246" y="551"/>
                  </a:lnTo>
                  <a:lnTo>
                    <a:pt x="226" y="554"/>
                  </a:lnTo>
                  <a:lnTo>
                    <a:pt x="212" y="555"/>
                  </a:lnTo>
                  <a:lnTo>
                    <a:pt x="194" y="554"/>
                  </a:lnTo>
                  <a:lnTo>
                    <a:pt x="176" y="553"/>
                  </a:lnTo>
                  <a:lnTo>
                    <a:pt x="159" y="550"/>
                  </a:lnTo>
                  <a:lnTo>
                    <a:pt x="142" y="548"/>
                  </a:lnTo>
                  <a:lnTo>
                    <a:pt x="113" y="542"/>
                  </a:lnTo>
                  <a:lnTo>
                    <a:pt x="92" y="536"/>
                  </a:lnTo>
                  <a:lnTo>
                    <a:pt x="93" y="529"/>
                  </a:lnTo>
                  <a:lnTo>
                    <a:pt x="94" y="523"/>
                  </a:lnTo>
                  <a:lnTo>
                    <a:pt x="95" y="518"/>
                  </a:lnTo>
                  <a:lnTo>
                    <a:pt x="97" y="513"/>
                  </a:lnTo>
                  <a:lnTo>
                    <a:pt x="103" y="504"/>
                  </a:lnTo>
                  <a:lnTo>
                    <a:pt x="109" y="496"/>
                  </a:lnTo>
                  <a:lnTo>
                    <a:pt x="115" y="488"/>
                  </a:lnTo>
                  <a:lnTo>
                    <a:pt x="120" y="479"/>
                  </a:lnTo>
                  <a:lnTo>
                    <a:pt x="123" y="473"/>
                  </a:lnTo>
                  <a:lnTo>
                    <a:pt x="124" y="468"/>
                  </a:lnTo>
                  <a:lnTo>
                    <a:pt x="125" y="462"/>
                  </a:lnTo>
                  <a:lnTo>
                    <a:pt x="126" y="456"/>
                  </a:lnTo>
                  <a:lnTo>
                    <a:pt x="125" y="451"/>
                  </a:lnTo>
                  <a:lnTo>
                    <a:pt x="124" y="446"/>
                  </a:lnTo>
                  <a:lnTo>
                    <a:pt x="123" y="442"/>
                  </a:lnTo>
                  <a:lnTo>
                    <a:pt x="120" y="439"/>
                  </a:lnTo>
                  <a:lnTo>
                    <a:pt x="117" y="437"/>
                  </a:lnTo>
                  <a:lnTo>
                    <a:pt x="114" y="435"/>
                  </a:lnTo>
                  <a:lnTo>
                    <a:pt x="111" y="433"/>
                  </a:lnTo>
                  <a:lnTo>
                    <a:pt x="106" y="432"/>
                  </a:lnTo>
                  <a:lnTo>
                    <a:pt x="89" y="431"/>
                  </a:lnTo>
                  <a:lnTo>
                    <a:pt x="72" y="432"/>
                  </a:lnTo>
                  <a:lnTo>
                    <a:pt x="69" y="431"/>
                  </a:lnTo>
                  <a:lnTo>
                    <a:pt x="66" y="430"/>
                  </a:lnTo>
                  <a:lnTo>
                    <a:pt x="62" y="429"/>
                  </a:lnTo>
                  <a:lnTo>
                    <a:pt x="59" y="427"/>
                  </a:lnTo>
                  <a:lnTo>
                    <a:pt x="52" y="421"/>
                  </a:lnTo>
                  <a:lnTo>
                    <a:pt x="47" y="413"/>
                  </a:lnTo>
                  <a:lnTo>
                    <a:pt x="42" y="405"/>
                  </a:lnTo>
                  <a:lnTo>
                    <a:pt x="38" y="395"/>
                  </a:lnTo>
                  <a:lnTo>
                    <a:pt x="34" y="384"/>
                  </a:lnTo>
                  <a:lnTo>
                    <a:pt x="30" y="373"/>
                  </a:lnTo>
                  <a:lnTo>
                    <a:pt x="26" y="349"/>
                  </a:lnTo>
                  <a:lnTo>
                    <a:pt x="22" y="327"/>
                  </a:lnTo>
                  <a:lnTo>
                    <a:pt x="19" y="309"/>
                  </a:lnTo>
                  <a:lnTo>
                    <a:pt x="19" y="295"/>
                  </a:lnTo>
                  <a:lnTo>
                    <a:pt x="16" y="295"/>
                  </a:lnTo>
                  <a:lnTo>
                    <a:pt x="13" y="293"/>
                  </a:lnTo>
                  <a:lnTo>
                    <a:pt x="10" y="291"/>
                  </a:lnTo>
                  <a:lnTo>
                    <a:pt x="7" y="289"/>
                  </a:lnTo>
                  <a:lnTo>
                    <a:pt x="4" y="286"/>
                  </a:lnTo>
                  <a:lnTo>
                    <a:pt x="2" y="283"/>
                  </a:lnTo>
                  <a:lnTo>
                    <a:pt x="0" y="280"/>
                  </a:lnTo>
                  <a:lnTo>
                    <a:pt x="0" y="277"/>
                  </a:lnTo>
                  <a:lnTo>
                    <a:pt x="0" y="274"/>
                  </a:lnTo>
                  <a:lnTo>
                    <a:pt x="1" y="271"/>
                  </a:lnTo>
                  <a:lnTo>
                    <a:pt x="2" y="268"/>
                  </a:lnTo>
                  <a:lnTo>
                    <a:pt x="4" y="265"/>
                  </a:lnTo>
                  <a:lnTo>
                    <a:pt x="10" y="259"/>
                  </a:lnTo>
                  <a:lnTo>
                    <a:pt x="16" y="254"/>
                  </a:lnTo>
                  <a:lnTo>
                    <a:pt x="22" y="248"/>
                  </a:lnTo>
                  <a:lnTo>
                    <a:pt x="27" y="243"/>
                  </a:lnTo>
                  <a:lnTo>
                    <a:pt x="31" y="238"/>
                  </a:lnTo>
                  <a:lnTo>
                    <a:pt x="33" y="234"/>
                  </a:lnTo>
                  <a:lnTo>
                    <a:pt x="34" y="221"/>
                  </a:lnTo>
                  <a:lnTo>
                    <a:pt x="36" y="213"/>
                  </a:lnTo>
                  <a:lnTo>
                    <a:pt x="38" y="205"/>
                  </a:lnTo>
                  <a:lnTo>
                    <a:pt x="39" y="19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Freeform 261">
              <a:extLst>
                <a:ext uri="{FF2B5EF4-FFF2-40B4-BE49-F238E27FC236}">
                  <a16:creationId xmlns="" xmlns:a16="http://schemas.microsoft.com/office/drawing/2014/main" id="{63A28492-9722-9D41-A824-1A70D23202D7}"/>
                </a:ext>
              </a:extLst>
            </p:cNvPr>
            <p:cNvSpPr>
              <a:spLocks/>
            </p:cNvSpPr>
            <p:nvPr>
              <p:custDataLst>
                <p:tags r:id="rId188"/>
              </p:custDataLst>
            </p:nvPr>
          </p:nvSpPr>
          <p:spPr bwMode="auto">
            <a:xfrm>
              <a:off x="5480050" y="2489200"/>
              <a:ext cx="365125" cy="423863"/>
            </a:xfrm>
            <a:custGeom>
              <a:avLst/>
              <a:gdLst>
                <a:gd name="T0" fmla="*/ 779 w 831"/>
                <a:gd name="T1" fmla="*/ 82 h 812"/>
                <a:gd name="T2" fmla="*/ 707 w 831"/>
                <a:gd name="T3" fmla="*/ 29 h 812"/>
                <a:gd name="T4" fmla="*/ 562 w 831"/>
                <a:gd name="T5" fmla="*/ 10 h 812"/>
                <a:gd name="T6" fmla="*/ 499 w 831"/>
                <a:gd name="T7" fmla="*/ 29 h 812"/>
                <a:gd name="T8" fmla="*/ 486 w 831"/>
                <a:gd name="T9" fmla="*/ 49 h 812"/>
                <a:gd name="T10" fmla="*/ 497 w 831"/>
                <a:gd name="T11" fmla="*/ 71 h 812"/>
                <a:gd name="T12" fmla="*/ 517 w 831"/>
                <a:gd name="T13" fmla="*/ 90 h 812"/>
                <a:gd name="T14" fmla="*/ 516 w 831"/>
                <a:gd name="T15" fmla="*/ 111 h 812"/>
                <a:gd name="T16" fmla="*/ 491 w 831"/>
                <a:gd name="T17" fmla="*/ 140 h 812"/>
                <a:gd name="T18" fmla="*/ 480 w 831"/>
                <a:gd name="T19" fmla="*/ 162 h 812"/>
                <a:gd name="T20" fmla="*/ 450 w 831"/>
                <a:gd name="T21" fmla="*/ 184 h 812"/>
                <a:gd name="T22" fmla="*/ 427 w 831"/>
                <a:gd name="T23" fmla="*/ 243 h 812"/>
                <a:gd name="T24" fmla="*/ 420 w 831"/>
                <a:gd name="T25" fmla="*/ 332 h 812"/>
                <a:gd name="T26" fmla="*/ 392 w 831"/>
                <a:gd name="T27" fmla="*/ 319 h 812"/>
                <a:gd name="T28" fmla="*/ 370 w 831"/>
                <a:gd name="T29" fmla="*/ 315 h 812"/>
                <a:gd name="T30" fmla="*/ 338 w 831"/>
                <a:gd name="T31" fmla="*/ 339 h 812"/>
                <a:gd name="T32" fmla="*/ 313 w 831"/>
                <a:gd name="T33" fmla="*/ 351 h 812"/>
                <a:gd name="T34" fmla="*/ 290 w 831"/>
                <a:gd name="T35" fmla="*/ 370 h 812"/>
                <a:gd name="T36" fmla="*/ 280 w 831"/>
                <a:gd name="T37" fmla="*/ 424 h 812"/>
                <a:gd name="T38" fmla="*/ 235 w 831"/>
                <a:gd name="T39" fmla="*/ 442 h 812"/>
                <a:gd name="T40" fmla="*/ 127 w 831"/>
                <a:gd name="T41" fmla="*/ 462 h 812"/>
                <a:gd name="T42" fmla="*/ 26 w 831"/>
                <a:gd name="T43" fmla="*/ 449 h 812"/>
                <a:gd name="T44" fmla="*/ 51 w 831"/>
                <a:gd name="T45" fmla="*/ 505 h 812"/>
                <a:gd name="T46" fmla="*/ 96 w 831"/>
                <a:gd name="T47" fmla="*/ 540 h 812"/>
                <a:gd name="T48" fmla="*/ 123 w 831"/>
                <a:gd name="T49" fmla="*/ 577 h 812"/>
                <a:gd name="T50" fmla="*/ 142 w 831"/>
                <a:gd name="T51" fmla="*/ 596 h 812"/>
                <a:gd name="T52" fmla="*/ 99 w 831"/>
                <a:gd name="T53" fmla="*/ 647 h 812"/>
                <a:gd name="T54" fmla="*/ 87 w 831"/>
                <a:gd name="T55" fmla="*/ 671 h 812"/>
                <a:gd name="T56" fmla="*/ 109 w 831"/>
                <a:gd name="T57" fmla="*/ 720 h 812"/>
                <a:gd name="T58" fmla="*/ 222 w 831"/>
                <a:gd name="T59" fmla="*/ 710 h 812"/>
                <a:gd name="T60" fmla="*/ 302 w 831"/>
                <a:gd name="T61" fmla="*/ 705 h 812"/>
                <a:gd name="T62" fmla="*/ 330 w 831"/>
                <a:gd name="T63" fmla="*/ 721 h 812"/>
                <a:gd name="T64" fmla="*/ 359 w 831"/>
                <a:gd name="T65" fmla="*/ 756 h 812"/>
                <a:gd name="T66" fmla="*/ 408 w 831"/>
                <a:gd name="T67" fmla="*/ 785 h 812"/>
                <a:gd name="T68" fmla="*/ 449 w 831"/>
                <a:gd name="T69" fmla="*/ 803 h 812"/>
                <a:gd name="T70" fmla="*/ 460 w 831"/>
                <a:gd name="T71" fmla="*/ 791 h 812"/>
                <a:gd name="T72" fmla="*/ 487 w 831"/>
                <a:gd name="T73" fmla="*/ 774 h 812"/>
                <a:gd name="T74" fmla="*/ 554 w 831"/>
                <a:gd name="T75" fmla="*/ 764 h 812"/>
                <a:gd name="T76" fmla="*/ 597 w 831"/>
                <a:gd name="T77" fmla="*/ 750 h 812"/>
                <a:gd name="T78" fmla="*/ 618 w 831"/>
                <a:gd name="T79" fmla="*/ 727 h 812"/>
                <a:gd name="T80" fmla="*/ 584 w 831"/>
                <a:gd name="T81" fmla="*/ 700 h 812"/>
                <a:gd name="T82" fmla="*/ 542 w 831"/>
                <a:gd name="T83" fmla="*/ 641 h 812"/>
                <a:gd name="T84" fmla="*/ 526 w 831"/>
                <a:gd name="T85" fmla="*/ 624 h 812"/>
                <a:gd name="T86" fmla="*/ 526 w 831"/>
                <a:gd name="T87" fmla="*/ 578 h 812"/>
                <a:gd name="T88" fmla="*/ 582 w 831"/>
                <a:gd name="T89" fmla="*/ 563 h 812"/>
                <a:gd name="T90" fmla="*/ 622 w 831"/>
                <a:gd name="T91" fmla="*/ 531 h 812"/>
                <a:gd name="T92" fmla="*/ 688 w 831"/>
                <a:gd name="T93" fmla="*/ 417 h 812"/>
                <a:gd name="T94" fmla="*/ 730 w 831"/>
                <a:gd name="T95" fmla="*/ 368 h 812"/>
                <a:gd name="T96" fmla="*/ 725 w 831"/>
                <a:gd name="T97" fmla="*/ 330 h 812"/>
                <a:gd name="T98" fmla="*/ 729 w 831"/>
                <a:gd name="T99" fmla="*/ 305 h 812"/>
                <a:gd name="T100" fmla="*/ 751 w 831"/>
                <a:gd name="T101" fmla="*/ 289 h 812"/>
                <a:gd name="T102" fmla="*/ 670 w 831"/>
                <a:gd name="T103" fmla="*/ 207 h 812"/>
                <a:gd name="T104" fmla="*/ 758 w 831"/>
                <a:gd name="T105" fmla="*/ 140 h 812"/>
                <a:gd name="T106" fmla="*/ 805 w 831"/>
                <a:gd name="T107" fmla="*/ 123 h 81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31" h="812">
                  <a:moveTo>
                    <a:pt x="831" y="98"/>
                  </a:moveTo>
                  <a:lnTo>
                    <a:pt x="817" y="95"/>
                  </a:lnTo>
                  <a:lnTo>
                    <a:pt x="803" y="91"/>
                  </a:lnTo>
                  <a:lnTo>
                    <a:pt x="791" y="87"/>
                  </a:lnTo>
                  <a:lnTo>
                    <a:pt x="779" y="82"/>
                  </a:lnTo>
                  <a:lnTo>
                    <a:pt x="769" y="77"/>
                  </a:lnTo>
                  <a:lnTo>
                    <a:pt x="758" y="71"/>
                  </a:lnTo>
                  <a:lnTo>
                    <a:pt x="749" y="65"/>
                  </a:lnTo>
                  <a:lnTo>
                    <a:pt x="740" y="58"/>
                  </a:lnTo>
                  <a:lnTo>
                    <a:pt x="707" y="29"/>
                  </a:lnTo>
                  <a:lnTo>
                    <a:pt x="679" y="0"/>
                  </a:lnTo>
                  <a:lnTo>
                    <a:pt x="655" y="2"/>
                  </a:lnTo>
                  <a:lnTo>
                    <a:pt x="626" y="4"/>
                  </a:lnTo>
                  <a:lnTo>
                    <a:pt x="594" y="7"/>
                  </a:lnTo>
                  <a:lnTo>
                    <a:pt x="562" y="10"/>
                  </a:lnTo>
                  <a:lnTo>
                    <a:pt x="547" y="13"/>
                  </a:lnTo>
                  <a:lnTo>
                    <a:pt x="533" y="16"/>
                  </a:lnTo>
                  <a:lnTo>
                    <a:pt x="520" y="19"/>
                  </a:lnTo>
                  <a:lnTo>
                    <a:pt x="509" y="24"/>
                  </a:lnTo>
                  <a:lnTo>
                    <a:pt x="499" y="29"/>
                  </a:lnTo>
                  <a:lnTo>
                    <a:pt x="492" y="34"/>
                  </a:lnTo>
                  <a:lnTo>
                    <a:pt x="489" y="37"/>
                  </a:lnTo>
                  <a:lnTo>
                    <a:pt x="487" y="41"/>
                  </a:lnTo>
                  <a:lnTo>
                    <a:pt x="486" y="44"/>
                  </a:lnTo>
                  <a:lnTo>
                    <a:pt x="486" y="49"/>
                  </a:lnTo>
                  <a:lnTo>
                    <a:pt x="486" y="54"/>
                  </a:lnTo>
                  <a:lnTo>
                    <a:pt x="487" y="59"/>
                  </a:lnTo>
                  <a:lnTo>
                    <a:pt x="489" y="63"/>
                  </a:lnTo>
                  <a:lnTo>
                    <a:pt x="491" y="66"/>
                  </a:lnTo>
                  <a:lnTo>
                    <a:pt x="497" y="71"/>
                  </a:lnTo>
                  <a:lnTo>
                    <a:pt x="502" y="76"/>
                  </a:lnTo>
                  <a:lnTo>
                    <a:pt x="509" y="80"/>
                  </a:lnTo>
                  <a:lnTo>
                    <a:pt x="514" y="84"/>
                  </a:lnTo>
                  <a:lnTo>
                    <a:pt x="516" y="87"/>
                  </a:lnTo>
                  <a:lnTo>
                    <a:pt x="517" y="90"/>
                  </a:lnTo>
                  <a:lnTo>
                    <a:pt x="519" y="93"/>
                  </a:lnTo>
                  <a:lnTo>
                    <a:pt x="519" y="98"/>
                  </a:lnTo>
                  <a:lnTo>
                    <a:pt x="519" y="102"/>
                  </a:lnTo>
                  <a:lnTo>
                    <a:pt x="517" y="107"/>
                  </a:lnTo>
                  <a:lnTo>
                    <a:pt x="516" y="111"/>
                  </a:lnTo>
                  <a:lnTo>
                    <a:pt x="514" y="114"/>
                  </a:lnTo>
                  <a:lnTo>
                    <a:pt x="509" y="120"/>
                  </a:lnTo>
                  <a:lnTo>
                    <a:pt x="502" y="127"/>
                  </a:lnTo>
                  <a:lnTo>
                    <a:pt x="497" y="133"/>
                  </a:lnTo>
                  <a:lnTo>
                    <a:pt x="491" y="140"/>
                  </a:lnTo>
                  <a:lnTo>
                    <a:pt x="489" y="144"/>
                  </a:lnTo>
                  <a:lnTo>
                    <a:pt x="487" y="149"/>
                  </a:lnTo>
                  <a:lnTo>
                    <a:pt x="486" y="154"/>
                  </a:lnTo>
                  <a:lnTo>
                    <a:pt x="486" y="159"/>
                  </a:lnTo>
                  <a:lnTo>
                    <a:pt x="480" y="162"/>
                  </a:lnTo>
                  <a:lnTo>
                    <a:pt x="475" y="163"/>
                  </a:lnTo>
                  <a:lnTo>
                    <a:pt x="470" y="166"/>
                  </a:lnTo>
                  <a:lnTo>
                    <a:pt x="466" y="169"/>
                  </a:lnTo>
                  <a:lnTo>
                    <a:pt x="457" y="176"/>
                  </a:lnTo>
                  <a:lnTo>
                    <a:pt x="450" y="184"/>
                  </a:lnTo>
                  <a:lnTo>
                    <a:pt x="444" y="194"/>
                  </a:lnTo>
                  <a:lnTo>
                    <a:pt x="438" y="205"/>
                  </a:lnTo>
                  <a:lnTo>
                    <a:pt x="434" y="217"/>
                  </a:lnTo>
                  <a:lnTo>
                    <a:pt x="430" y="230"/>
                  </a:lnTo>
                  <a:lnTo>
                    <a:pt x="427" y="243"/>
                  </a:lnTo>
                  <a:lnTo>
                    <a:pt x="424" y="256"/>
                  </a:lnTo>
                  <a:lnTo>
                    <a:pt x="423" y="270"/>
                  </a:lnTo>
                  <a:lnTo>
                    <a:pt x="421" y="284"/>
                  </a:lnTo>
                  <a:lnTo>
                    <a:pt x="420" y="309"/>
                  </a:lnTo>
                  <a:lnTo>
                    <a:pt x="420" y="332"/>
                  </a:lnTo>
                  <a:lnTo>
                    <a:pt x="412" y="332"/>
                  </a:lnTo>
                  <a:lnTo>
                    <a:pt x="407" y="330"/>
                  </a:lnTo>
                  <a:lnTo>
                    <a:pt x="401" y="327"/>
                  </a:lnTo>
                  <a:lnTo>
                    <a:pt x="397" y="322"/>
                  </a:lnTo>
                  <a:lnTo>
                    <a:pt x="392" y="319"/>
                  </a:lnTo>
                  <a:lnTo>
                    <a:pt x="388" y="316"/>
                  </a:lnTo>
                  <a:lnTo>
                    <a:pt x="385" y="314"/>
                  </a:lnTo>
                  <a:lnTo>
                    <a:pt x="379" y="313"/>
                  </a:lnTo>
                  <a:lnTo>
                    <a:pt x="375" y="314"/>
                  </a:lnTo>
                  <a:lnTo>
                    <a:pt x="370" y="315"/>
                  </a:lnTo>
                  <a:lnTo>
                    <a:pt x="366" y="317"/>
                  </a:lnTo>
                  <a:lnTo>
                    <a:pt x="362" y="319"/>
                  </a:lnTo>
                  <a:lnTo>
                    <a:pt x="354" y="325"/>
                  </a:lnTo>
                  <a:lnTo>
                    <a:pt x="346" y="332"/>
                  </a:lnTo>
                  <a:lnTo>
                    <a:pt x="338" y="339"/>
                  </a:lnTo>
                  <a:lnTo>
                    <a:pt x="331" y="345"/>
                  </a:lnTo>
                  <a:lnTo>
                    <a:pt x="326" y="347"/>
                  </a:lnTo>
                  <a:lnTo>
                    <a:pt x="322" y="349"/>
                  </a:lnTo>
                  <a:lnTo>
                    <a:pt x="318" y="350"/>
                  </a:lnTo>
                  <a:lnTo>
                    <a:pt x="313" y="351"/>
                  </a:lnTo>
                  <a:lnTo>
                    <a:pt x="308" y="351"/>
                  </a:lnTo>
                  <a:lnTo>
                    <a:pt x="303" y="353"/>
                  </a:lnTo>
                  <a:lnTo>
                    <a:pt x="300" y="356"/>
                  </a:lnTo>
                  <a:lnTo>
                    <a:pt x="297" y="360"/>
                  </a:lnTo>
                  <a:lnTo>
                    <a:pt x="290" y="370"/>
                  </a:lnTo>
                  <a:lnTo>
                    <a:pt x="287" y="383"/>
                  </a:lnTo>
                  <a:lnTo>
                    <a:pt x="284" y="396"/>
                  </a:lnTo>
                  <a:lnTo>
                    <a:pt x="281" y="408"/>
                  </a:lnTo>
                  <a:lnTo>
                    <a:pt x="280" y="418"/>
                  </a:lnTo>
                  <a:lnTo>
                    <a:pt x="280" y="424"/>
                  </a:lnTo>
                  <a:lnTo>
                    <a:pt x="277" y="427"/>
                  </a:lnTo>
                  <a:lnTo>
                    <a:pt x="273" y="429"/>
                  </a:lnTo>
                  <a:lnTo>
                    <a:pt x="265" y="432"/>
                  </a:lnTo>
                  <a:lnTo>
                    <a:pt x="257" y="435"/>
                  </a:lnTo>
                  <a:lnTo>
                    <a:pt x="235" y="442"/>
                  </a:lnTo>
                  <a:lnTo>
                    <a:pt x="211" y="448"/>
                  </a:lnTo>
                  <a:lnTo>
                    <a:pt x="185" y="453"/>
                  </a:lnTo>
                  <a:lnTo>
                    <a:pt x="161" y="458"/>
                  </a:lnTo>
                  <a:lnTo>
                    <a:pt x="141" y="461"/>
                  </a:lnTo>
                  <a:lnTo>
                    <a:pt x="127" y="462"/>
                  </a:lnTo>
                  <a:lnTo>
                    <a:pt x="109" y="461"/>
                  </a:lnTo>
                  <a:lnTo>
                    <a:pt x="91" y="460"/>
                  </a:lnTo>
                  <a:lnTo>
                    <a:pt x="74" y="457"/>
                  </a:lnTo>
                  <a:lnTo>
                    <a:pt x="56" y="455"/>
                  </a:lnTo>
                  <a:lnTo>
                    <a:pt x="26" y="449"/>
                  </a:lnTo>
                  <a:lnTo>
                    <a:pt x="0" y="443"/>
                  </a:lnTo>
                  <a:lnTo>
                    <a:pt x="8" y="455"/>
                  </a:lnTo>
                  <a:lnTo>
                    <a:pt x="19" y="470"/>
                  </a:lnTo>
                  <a:lnTo>
                    <a:pt x="34" y="487"/>
                  </a:lnTo>
                  <a:lnTo>
                    <a:pt x="51" y="505"/>
                  </a:lnTo>
                  <a:lnTo>
                    <a:pt x="60" y="513"/>
                  </a:lnTo>
                  <a:lnTo>
                    <a:pt x="68" y="521"/>
                  </a:lnTo>
                  <a:lnTo>
                    <a:pt x="77" y="528"/>
                  </a:lnTo>
                  <a:lnTo>
                    <a:pt x="87" y="535"/>
                  </a:lnTo>
                  <a:lnTo>
                    <a:pt x="96" y="540"/>
                  </a:lnTo>
                  <a:lnTo>
                    <a:pt x="105" y="544"/>
                  </a:lnTo>
                  <a:lnTo>
                    <a:pt x="112" y="546"/>
                  </a:lnTo>
                  <a:lnTo>
                    <a:pt x="120" y="547"/>
                  </a:lnTo>
                  <a:lnTo>
                    <a:pt x="121" y="561"/>
                  </a:lnTo>
                  <a:lnTo>
                    <a:pt x="123" y="577"/>
                  </a:lnTo>
                  <a:lnTo>
                    <a:pt x="127" y="585"/>
                  </a:lnTo>
                  <a:lnTo>
                    <a:pt x="131" y="591"/>
                  </a:lnTo>
                  <a:lnTo>
                    <a:pt x="134" y="593"/>
                  </a:lnTo>
                  <a:lnTo>
                    <a:pt x="138" y="595"/>
                  </a:lnTo>
                  <a:lnTo>
                    <a:pt x="142" y="596"/>
                  </a:lnTo>
                  <a:lnTo>
                    <a:pt x="147" y="597"/>
                  </a:lnTo>
                  <a:lnTo>
                    <a:pt x="147" y="616"/>
                  </a:lnTo>
                  <a:lnTo>
                    <a:pt x="127" y="629"/>
                  </a:lnTo>
                  <a:lnTo>
                    <a:pt x="107" y="641"/>
                  </a:lnTo>
                  <a:lnTo>
                    <a:pt x="99" y="647"/>
                  </a:lnTo>
                  <a:lnTo>
                    <a:pt x="93" y="654"/>
                  </a:lnTo>
                  <a:lnTo>
                    <a:pt x="90" y="658"/>
                  </a:lnTo>
                  <a:lnTo>
                    <a:pt x="88" y="663"/>
                  </a:lnTo>
                  <a:lnTo>
                    <a:pt x="87" y="667"/>
                  </a:lnTo>
                  <a:lnTo>
                    <a:pt x="87" y="671"/>
                  </a:lnTo>
                  <a:lnTo>
                    <a:pt x="87" y="680"/>
                  </a:lnTo>
                  <a:lnTo>
                    <a:pt x="87" y="689"/>
                  </a:lnTo>
                  <a:lnTo>
                    <a:pt x="87" y="701"/>
                  </a:lnTo>
                  <a:lnTo>
                    <a:pt x="87" y="721"/>
                  </a:lnTo>
                  <a:lnTo>
                    <a:pt x="109" y="720"/>
                  </a:lnTo>
                  <a:lnTo>
                    <a:pt x="132" y="719"/>
                  </a:lnTo>
                  <a:lnTo>
                    <a:pt x="154" y="717"/>
                  </a:lnTo>
                  <a:lnTo>
                    <a:pt x="177" y="714"/>
                  </a:lnTo>
                  <a:lnTo>
                    <a:pt x="199" y="711"/>
                  </a:lnTo>
                  <a:lnTo>
                    <a:pt x="222" y="710"/>
                  </a:lnTo>
                  <a:lnTo>
                    <a:pt x="244" y="708"/>
                  </a:lnTo>
                  <a:lnTo>
                    <a:pt x="266" y="708"/>
                  </a:lnTo>
                  <a:lnTo>
                    <a:pt x="284" y="707"/>
                  </a:lnTo>
                  <a:lnTo>
                    <a:pt x="297" y="705"/>
                  </a:lnTo>
                  <a:lnTo>
                    <a:pt x="302" y="705"/>
                  </a:lnTo>
                  <a:lnTo>
                    <a:pt x="310" y="705"/>
                  </a:lnTo>
                  <a:lnTo>
                    <a:pt x="318" y="706"/>
                  </a:lnTo>
                  <a:lnTo>
                    <a:pt x="326" y="708"/>
                  </a:lnTo>
                  <a:lnTo>
                    <a:pt x="328" y="714"/>
                  </a:lnTo>
                  <a:lnTo>
                    <a:pt x="330" y="721"/>
                  </a:lnTo>
                  <a:lnTo>
                    <a:pt x="333" y="728"/>
                  </a:lnTo>
                  <a:lnTo>
                    <a:pt x="338" y="735"/>
                  </a:lnTo>
                  <a:lnTo>
                    <a:pt x="345" y="742"/>
                  </a:lnTo>
                  <a:lnTo>
                    <a:pt x="352" y="749"/>
                  </a:lnTo>
                  <a:lnTo>
                    <a:pt x="359" y="756"/>
                  </a:lnTo>
                  <a:lnTo>
                    <a:pt x="368" y="762"/>
                  </a:lnTo>
                  <a:lnTo>
                    <a:pt x="378" y="769"/>
                  </a:lnTo>
                  <a:lnTo>
                    <a:pt x="388" y="776"/>
                  </a:lnTo>
                  <a:lnTo>
                    <a:pt x="398" y="781"/>
                  </a:lnTo>
                  <a:lnTo>
                    <a:pt x="408" y="785"/>
                  </a:lnTo>
                  <a:lnTo>
                    <a:pt x="418" y="789"/>
                  </a:lnTo>
                  <a:lnTo>
                    <a:pt x="427" y="792"/>
                  </a:lnTo>
                  <a:lnTo>
                    <a:pt x="437" y="794"/>
                  </a:lnTo>
                  <a:lnTo>
                    <a:pt x="446" y="794"/>
                  </a:lnTo>
                  <a:lnTo>
                    <a:pt x="449" y="803"/>
                  </a:lnTo>
                  <a:lnTo>
                    <a:pt x="453" y="812"/>
                  </a:lnTo>
                  <a:lnTo>
                    <a:pt x="454" y="806"/>
                  </a:lnTo>
                  <a:lnTo>
                    <a:pt x="455" y="800"/>
                  </a:lnTo>
                  <a:lnTo>
                    <a:pt x="457" y="795"/>
                  </a:lnTo>
                  <a:lnTo>
                    <a:pt x="460" y="791"/>
                  </a:lnTo>
                  <a:lnTo>
                    <a:pt x="464" y="787"/>
                  </a:lnTo>
                  <a:lnTo>
                    <a:pt x="467" y="783"/>
                  </a:lnTo>
                  <a:lnTo>
                    <a:pt x="471" y="780"/>
                  </a:lnTo>
                  <a:lnTo>
                    <a:pt x="477" y="778"/>
                  </a:lnTo>
                  <a:lnTo>
                    <a:pt x="487" y="774"/>
                  </a:lnTo>
                  <a:lnTo>
                    <a:pt x="499" y="770"/>
                  </a:lnTo>
                  <a:lnTo>
                    <a:pt x="512" y="768"/>
                  </a:lnTo>
                  <a:lnTo>
                    <a:pt x="525" y="767"/>
                  </a:lnTo>
                  <a:lnTo>
                    <a:pt x="539" y="765"/>
                  </a:lnTo>
                  <a:lnTo>
                    <a:pt x="554" y="764"/>
                  </a:lnTo>
                  <a:lnTo>
                    <a:pt x="567" y="761"/>
                  </a:lnTo>
                  <a:lnTo>
                    <a:pt x="580" y="758"/>
                  </a:lnTo>
                  <a:lnTo>
                    <a:pt x="586" y="756"/>
                  </a:lnTo>
                  <a:lnTo>
                    <a:pt x="591" y="753"/>
                  </a:lnTo>
                  <a:lnTo>
                    <a:pt x="597" y="750"/>
                  </a:lnTo>
                  <a:lnTo>
                    <a:pt x="602" y="747"/>
                  </a:lnTo>
                  <a:lnTo>
                    <a:pt x="606" y="743"/>
                  </a:lnTo>
                  <a:lnTo>
                    <a:pt x="611" y="738"/>
                  </a:lnTo>
                  <a:lnTo>
                    <a:pt x="615" y="733"/>
                  </a:lnTo>
                  <a:lnTo>
                    <a:pt x="618" y="727"/>
                  </a:lnTo>
                  <a:lnTo>
                    <a:pt x="614" y="725"/>
                  </a:lnTo>
                  <a:lnTo>
                    <a:pt x="610" y="722"/>
                  </a:lnTo>
                  <a:lnTo>
                    <a:pt x="604" y="718"/>
                  </a:lnTo>
                  <a:lnTo>
                    <a:pt x="598" y="712"/>
                  </a:lnTo>
                  <a:lnTo>
                    <a:pt x="584" y="700"/>
                  </a:lnTo>
                  <a:lnTo>
                    <a:pt x="571" y="686"/>
                  </a:lnTo>
                  <a:lnTo>
                    <a:pt x="559" y="671"/>
                  </a:lnTo>
                  <a:lnTo>
                    <a:pt x="548" y="655"/>
                  </a:lnTo>
                  <a:lnTo>
                    <a:pt x="545" y="648"/>
                  </a:lnTo>
                  <a:lnTo>
                    <a:pt x="542" y="641"/>
                  </a:lnTo>
                  <a:lnTo>
                    <a:pt x="539" y="634"/>
                  </a:lnTo>
                  <a:lnTo>
                    <a:pt x="538" y="628"/>
                  </a:lnTo>
                  <a:lnTo>
                    <a:pt x="534" y="627"/>
                  </a:lnTo>
                  <a:lnTo>
                    <a:pt x="530" y="626"/>
                  </a:lnTo>
                  <a:lnTo>
                    <a:pt x="526" y="624"/>
                  </a:lnTo>
                  <a:lnTo>
                    <a:pt x="523" y="620"/>
                  </a:lnTo>
                  <a:lnTo>
                    <a:pt x="517" y="613"/>
                  </a:lnTo>
                  <a:lnTo>
                    <a:pt x="512" y="603"/>
                  </a:lnTo>
                  <a:lnTo>
                    <a:pt x="512" y="579"/>
                  </a:lnTo>
                  <a:lnTo>
                    <a:pt x="526" y="578"/>
                  </a:lnTo>
                  <a:lnTo>
                    <a:pt x="539" y="577"/>
                  </a:lnTo>
                  <a:lnTo>
                    <a:pt x="551" y="575"/>
                  </a:lnTo>
                  <a:lnTo>
                    <a:pt x="562" y="571"/>
                  </a:lnTo>
                  <a:lnTo>
                    <a:pt x="572" y="568"/>
                  </a:lnTo>
                  <a:lnTo>
                    <a:pt x="582" y="563"/>
                  </a:lnTo>
                  <a:lnTo>
                    <a:pt x="591" y="558"/>
                  </a:lnTo>
                  <a:lnTo>
                    <a:pt x="600" y="552"/>
                  </a:lnTo>
                  <a:lnTo>
                    <a:pt x="607" y="545"/>
                  </a:lnTo>
                  <a:lnTo>
                    <a:pt x="615" y="538"/>
                  </a:lnTo>
                  <a:lnTo>
                    <a:pt x="622" y="531"/>
                  </a:lnTo>
                  <a:lnTo>
                    <a:pt x="628" y="523"/>
                  </a:lnTo>
                  <a:lnTo>
                    <a:pt x="639" y="507"/>
                  </a:lnTo>
                  <a:lnTo>
                    <a:pt x="650" y="489"/>
                  </a:lnTo>
                  <a:lnTo>
                    <a:pt x="669" y="453"/>
                  </a:lnTo>
                  <a:lnTo>
                    <a:pt x="688" y="417"/>
                  </a:lnTo>
                  <a:lnTo>
                    <a:pt x="699" y="401"/>
                  </a:lnTo>
                  <a:lnTo>
                    <a:pt x="710" y="387"/>
                  </a:lnTo>
                  <a:lnTo>
                    <a:pt x="716" y="379"/>
                  </a:lnTo>
                  <a:lnTo>
                    <a:pt x="723" y="373"/>
                  </a:lnTo>
                  <a:lnTo>
                    <a:pt x="730" y="368"/>
                  </a:lnTo>
                  <a:lnTo>
                    <a:pt x="738" y="363"/>
                  </a:lnTo>
                  <a:lnTo>
                    <a:pt x="732" y="351"/>
                  </a:lnTo>
                  <a:lnTo>
                    <a:pt x="727" y="340"/>
                  </a:lnTo>
                  <a:lnTo>
                    <a:pt x="726" y="335"/>
                  </a:lnTo>
                  <a:lnTo>
                    <a:pt x="725" y="330"/>
                  </a:lnTo>
                  <a:lnTo>
                    <a:pt x="725" y="324"/>
                  </a:lnTo>
                  <a:lnTo>
                    <a:pt x="725" y="319"/>
                  </a:lnTo>
                  <a:lnTo>
                    <a:pt x="726" y="314"/>
                  </a:lnTo>
                  <a:lnTo>
                    <a:pt x="727" y="309"/>
                  </a:lnTo>
                  <a:lnTo>
                    <a:pt x="729" y="305"/>
                  </a:lnTo>
                  <a:lnTo>
                    <a:pt x="733" y="301"/>
                  </a:lnTo>
                  <a:lnTo>
                    <a:pt x="736" y="298"/>
                  </a:lnTo>
                  <a:lnTo>
                    <a:pt x="740" y="295"/>
                  </a:lnTo>
                  <a:lnTo>
                    <a:pt x="746" y="292"/>
                  </a:lnTo>
                  <a:lnTo>
                    <a:pt x="751" y="289"/>
                  </a:lnTo>
                  <a:lnTo>
                    <a:pt x="722" y="262"/>
                  </a:lnTo>
                  <a:lnTo>
                    <a:pt x="700" y="242"/>
                  </a:lnTo>
                  <a:lnTo>
                    <a:pt x="690" y="232"/>
                  </a:lnTo>
                  <a:lnTo>
                    <a:pt x="680" y="221"/>
                  </a:lnTo>
                  <a:lnTo>
                    <a:pt x="670" y="207"/>
                  </a:lnTo>
                  <a:lnTo>
                    <a:pt x="658" y="190"/>
                  </a:lnTo>
                  <a:lnTo>
                    <a:pt x="658" y="147"/>
                  </a:lnTo>
                  <a:lnTo>
                    <a:pt x="701" y="145"/>
                  </a:lnTo>
                  <a:lnTo>
                    <a:pt x="733" y="143"/>
                  </a:lnTo>
                  <a:lnTo>
                    <a:pt x="758" y="140"/>
                  </a:lnTo>
                  <a:lnTo>
                    <a:pt x="778" y="136"/>
                  </a:lnTo>
                  <a:lnTo>
                    <a:pt x="785" y="134"/>
                  </a:lnTo>
                  <a:lnTo>
                    <a:pt x="792" y="131"/>
                  </a:lnTo>
                  <a:lnTo>
                    <a:pt x="799" y="127"/>
                  </a:lnTo>
                  <a:lnTo>
                    <a:pt x="805" y="123"/>
                  </a:lnTo>
                  <a:lnTo>
                    <a:pt x="817" y="113"/>
                  </a:lnTo>
                  <a:lnTo>
                    <a:pt x="831" y="9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262">
              <a:extLst>
                <a:ext uri="{FF2B5EF4-FFF2-40B4-BE49-F238E27FC236}">
                  <a16:creationId xmlns="" xmlns:a16="http://schemas.microsoft.com/office/drawing/2014/main" id="{AAA01CE9-691A-D844-9D97-227669C61737}"/>
                </a:ext>
              </a:extLst>
            </p:cNvPr>
            <p:cNvSpPr>
              <a:spLocks/>
            </p:cNvSpPr>
            <p:nvPr>
              <p:custDataLst>
                <p:tags r:id="rId189"/>
              </p:custDataLst>
            </p:nvPr>
          </p:nvSpPr>
          <p:spPr bwMode="auto">
            <a:xfrm>
              <a:off x="6270625" y="2757488"/>
              <a:ext cx="220663" cy="585787"/>
            </a:xfrm>
            <a:custGeom>
              <a:avLst/>
              <a:gdLst>
                <a:gd name="T0" fmla="*/ 438 w 505"/>
                <a:gd name="T1" fmla="*/ 1067 h 1121"/>
                <a:gd name="T2" fmla="*/ 443 w 505"/>
                <a:gd name="T3" fmla="*/ 1028 h 1121"/>
                <a:gd name="T4" fmla="*/ 399 w 505"/>
                <a:gd name="T5" fmla="*/ 1022 h 1121"/>
                <a:gd name="T6" fmla="*/ 405 w 505"/>
                <a:gd name="T7" fmla="*/ 957 h 1121"/>
                <a:gd name="T8" fmla="*/ 419 w 505"/>
                <a:gd name="T9" fmla="*/ 931 h 1121"/>
                <a:gd name="T10" fmla="*/ 413 w 505"/>
                <a:gd name="T11" fmla="*/ 899 h 1121"/>
                <a:gd name="T12" fmla="*/ 398 w 505"/>
                <a:gd name="T13" fmla="*/ 893 h 1121"/>
                <a:gd name="T14" fmla="*/ 382 w 505"/>
                <a:gd name="T15" fmla="*/ 838 h 1121"/>
                <a:gd name="T16" fmla="*/ 324 w 505"/>
                <a:gd name="T17" fmla="*/ 719 h 1121"/>
                <a:gd name="T18" fmla="*/ 296 w 505"/>
                <a:gd name="T19" fmla="*/ 703 h 1121"/>
                <a:gd name="T20" fmla="*/ 282 w 505"/>
                <a:gd name="T21" fmla="*/ 718 h 1121"/>
                <a:gd name="T22" fmla="*/ 226 w 505"/>
                <a:gd name="T23" fmla="*/ 742 h 1121"/>
                <a:gd name="T24" fmla="*/ 169 w 505"/>
                <a:gd name="T25" fmla="*/ 736 h 1121"/>
                <a:gd name="T26" fmla="*/ 133 w 505"/>
                <a:gd name="T27" fmla="*/ 567 h 1121"/>
                <a:gd name="T28" fmla="*/ 101 w 505"/>
                <a:gd name="T29" fmla="*/ 520 h 1121"/>
                <a:gd name="T30" fmla="*/ 51 w 505"/>
                <a:gd name="T31" fmla="*/ 502 h 1121"/>
                <a:gd name="T32" fmla="*/ 8 w 505"/>
                <a:gd name="T33" fmla="*/ 471 h 1121"/>
                <a:gd name="T34" fmla="*/ 23 w 505"/>
                <a:gd name="T35" fmla="*/ 445 h 1121"/>
                <a:gd name="T36" fmla="*/ 58 w 505"/>
                <a:gd name="T37" fmla="*/ 361 h 1121"/>
                <a:gd name="T38" fmla="*/ 67 w 505"/>
                <a:gd name="T39" fmla="*/ 277 h 1121"/>
                <a:gd name="T40" fmla="*/ 80 w 505"/>
                <a:gd name="T41" fmla="*/ 265 h 1121"/>
                <a:gd name="T42" fmla="*/ 113 w 505"/>
                <a:gd name="T43" fmla="*/ 258 h 1121"/>
                <a:gd name="T44" fmla="*/ 134 w 505"/>
                <a:gd name="T45" fmla="*/ 222 h 1121"/>
                <a:gd name="T46" fmla="*/ 140 w 505"/>
                <a:gd name="T47" fmla="*/ 117 h 1121"/>
                <a:gd name="T48" fmla="*/ 159 w 505"/>
                <a:gd name="T49" fmla="*/ 98 h 1121"/>
                <a:gd name="T50" fmla="*/ 213 w 505"/>
                <a:gd name="T51" fmla="*/ 74 h 1121"/>
                <a:gd name="T52" fmla="*/ 234 w 505"/>
                <a:gd name="T53" fmla="*/ 21 h 1121"/>
                <a:gd name="T54" fmla="*/ 277 w 505"/>
                <a:gd name="T55" fmla="*/ 31 h 1121"/>
                <a:gd name="T56" fmla="*/ 312 w 505"/>
                <a:gd name="T57" fmla="*/ 49 h 1121"/>
                <a:gd name="T58" fmla="*/ 337 w 505"/>
                <a:gd name="T59" fmla="*/ 122 h 1121"/>
                <a:gd name="T60" fmla="*/ 335 w 505"/>
                <a:gd name="T61" fmla="*/ 167 h 1121"/>
                <a:gd name="T62" fmla="*/ 300 w 505"/>
                <a:gd name="T63" fmla="*/ 216 h 1121"/>
                <a:gd name="T64" fmla="*/ 293 w 505"/>
                <a:gd name="T65" fmla="*/ 245 h 1121"/>
                <a:gd name="T66" fmla="*/ 309 w 505"/>
                <a:gd name="T67" fmla="*/ 261 h 1121"/>
                <a:gd name="T68" fmla="*/ 346 w 505"/>
                <a:gd name="T69" fmla="*/ 270 h 1121"/>
                <a:gd name="T70" fmla="*/ 371 w 505"/>
                <a:gd name="T71" fmla="*/ 291 h 1121"/>
                <a:gd name="T72" fmla="*/ 398 w 505"/>
                <a:gd name="T73" fmla="*/ 345 h 1121"/>
                <a:gd name="T74" fmla="*/ 430 w 505"/>
                <a:gd name="T75" fmla="*/ 400 h 1121"/>
                <a:gd name="T76" fmla="*/ 464 w 505"/>
                <a:gd name="T77" fmla="*/ 418 h 1121"/>
                <a:gd name="T78" fmla="*/ 505 w 505"/>
                <a:gd name="T79" fmla="*/ 418 h 1121"/>
                <a:gd name="T80" fmla="*/ 476 w 505"/>
                <a:gd name="T81" fmla="*/ 494 h 1121"/>
                <a:gd name="T82" fmla="*/ 427 w 505"/>
                <a:gd name="T83" fmla="*/ 510 h 1121"/>
                <a:gd name="T84" fmla="*/ 383 w 505"/>
                <a:gd name="T85" fmla="*/ 528 h 1121"/>
                <a:gd name="T86" fmla="*/ 360 w 505"/>
                <a:gd name="T87" fmla="*/ 572 h 1121"/>
                <a:gd name="T88" fmla="*/ 370 w 505"/>
                <a:gd name="T89" fmla="*/ 637 h 1121"/>
                <a:gd name="T90" fmla="*/ 402 w 505"/>
                <a:gd name="T91" fmla="*/ 683 h 1121"/>
                <a:gd name="T92" fmla="*/ 430 w 505"/>
                <a:gd name="T93" fmla="*/ 735 h 1121"/>
                <a:gd name="T94" fmla="*/ 428 w 505"/>
                <a:gd name="T95" fmla="*/ 776 h 1121"/>
                <a:gd name="T96" fmla="*/ 419 w 505"/>
                <a:gd name="T97" fmla="*/ 801 h 1121"/>
                <a:gd name="T98" fmla="*/ 435 w 505"/>
                <a:gd name="T99" fmla="*/ 851 h 1121"/>
                <a:gd name="T100" fmla="*/ 483 w 505"/>
                <a:gd name="T101" fmla="*/ 965 h 1121"/>
                <a:gd name="T102" fmla="*/ 458 w 505"/>
                <a:gd name="T103" fmla="*/ 1082 h 11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05" h="1121">
                  <a:moveTo>
                    <a:pt x="446" y="1121"/>
                  </a:moveTo>
                  <a:lnTo>
                    <a:pt x="445" y="1106"/>
                  </a:lnTo>
                  <a:lnTo>
                    <a:pt x="443" y="1091"/>
                  </a:lnTo>
                  <a:lnTo>
                    <a:pt x="440" y="1079"/>
                  </a:lnTo>
                  <a:lnTo>
                    <a:pt x="438" y="1067"/>
                  </a:lnTo>
                  <a:lnTo>
                    <a:pt x="437" y="1056"/>
                  </a:lnTo>
                  <a:lnTo>
                    <a:pt x="437" y="1045"/>
                  </a:lnTo>
                  <a:lnTo>
                    <a:pt x="438" y="1040"/>
                  </a:lnTo>
                  <a:lnTo>
                    <a:pt x="439" y="1034"/>
                  </a:lnTo>
                  <a:lnTo>
                    <a:pt x="443" y="1028"/>
                  </a:lnTo>
                  <a:lnTo>
                    <a:pt x="446" y="1022"/>
                  </a:lnTo>
                  <a:lnTo>
                    <a:pt x="430" y="1022"/>
                  </a:lnTo>
                  <a:lnTo>
                    <a:pt x="420" y="1022"/>
                  </a:lnTo>
                  <a:lnTo>
                    <a:pt x="411" y="1022"/>
                  </a:lnTo>
                  <a:lnTo>
                    <a:pt x="399" y="1022"/>
                  </a:lnTo>
                  <a:lnTo>
                    <a:pt x="399" y="1001"/>
                  </a:lnTo>
                  <a:lnTo>
                    <a:pt x="399" y="988"/>
                  </a:lnTo>
                  <a:lnTo>
                    <a:pt x="399" y="975"/>
                  </a:lnTo>
                  <a:lnTo>
                    <a:pt x="399" y="961"/>
                  </a:lnTo>
                  <a:lnTo>
                    <a:pt x="405" y="957"/>
                  </a:lnTo>
                  <a:lnTo>
                    <a:pt x="411" y="953"/>
                  </a:lnTo>
                  <a:lnTo>
                    <a:pt x="414" y="949"/>
                  </a:lnTo>
                  <a:lnTo>
                    <a:pt x="416" y="946"/>
                  </a:lnTo>
                  <a:lnTo>
                    <a:pt x="419" y="939"/>
                  </a:lnTo>
                  <a:lnTo>
                    <a:pt x="419" y="931"/>
                  </a:lnTo>
                  <a:lnTo>
                    <a:pt x="419" y="922"/>
                  </a:lnTo>
                  <a:lnTo>
                    <a:pt x="419" y="915"/>
                  </a:lnTo>
                  <a:lnTo>
                    <a:pt x="419" y="908"/>
                  </a:lnTo>
                  <a:lnTo>
                    <a:pt x="419" y="899"/>
                  </a:lnTo>
                  <a:lnTo>
                    <a:pt x="413" y="899"/>
                  </a:lnTo>
                  <a:lnTo>
                    <a:pt x="409" y="899"/>
                  </a:lnTo>
                  <a:lnTo>
                    <a:pt x="404" y="898"/>
                  </a:lnTo>
                  <a:lnTo>
                    <a:pt x="402" y="896"/>
                  </a:lnTo>
                  <a:lnTo>
                    <a:pt x="400" y="895"/>
                  </a:lnTo>
                  <a:lnTo>
                    <a:pt x="398" y="893"/>
                  </a:lnTo>
                  <a:lnTo>
                    <a:pt x="397" y="891"/>
                  </a:lnTo>
                  <a:lnTo>
                    <a:pt x="395" y="889"/>
                  </a:lnTo>
                  <a:lnTo>
                    <a:pt x="394" y="879"/>
                  </a:lnTo>
                  <a:lnTo>
                    <a:pt x="392" y="868"/>
                  </a:lnTo>
                  <a:lnTo>
                    <a:pt x="382" y="838"/>
                  </a:lnTo>
                  <a:lnTo>
                    <a:pt x="371" y="811"/>
                  </a:lnTo>
                  <a:lnTo>
                    <a:pt x="360" y="786"/>
                  </a:lnTo>
                  <a:lnTo>
                    <a:pt x="348" y="764"/>
                  </a:lnTo>
                  <a:lnTo>
                    <a:pt x="336" y="741"/>
                  </a:lnTo>
                  <a:lnTo>
                    <a:pt x="324" y="719"/>
                  </a:lnTo>
                  <a:lnTo>
                    <a:pt x="312" y="695"/>
                  </a:lnTo>
                  <a:lnTo>
                    <a:pt x="300" y="672"/>
                  </a:lnTo>
                  <a:lnTo>
                    <a:pt x="299" y="684"/>
                  </a:lnTo>
                  <a:lnTo>
                    <a:pt x="298" y="694"/>
                  </a:lnTo>
                  <a:lnTo>
                    <a:pt x="296" y="703"/>
                  </a:lnTo>
                  <a:lnTo>
                    <a:pt x="292" y="710"/>
                  </a:lnTo>
                  <a:lnTo>
                    <a:pt x="291" y="713"/>
                  </a:lnTo>
                  <a:lnTo>
                    <a:pt x="288" y="715"/>
                  </a:lnTo>
                  <a:lnTo>
                    <a:pt x="286" y="717"/>
                  </a:lnTo>
                  <a:lnTo>
                    <a:pt x="282" y="718"/>
                  </a:lnTo>
                  <a:lnTo>
                    <a:pt x="276" y="720"/>
                  </a:lnTo>
                  <a:lnTo>
                    <a:pt x="266" y="721"/>
                  </a:lnTo>
                  <a:lnTo>
                    <a:pt x="246" y="751"/>
                  </a:lnTo>
                  <a:lnTo>
                    <a:pt x="238" y="748"/>
                  </a:lnTo>
                  <a:lnTo>
                    <a:pt x="226" y="742"/>
                  </a:lnTo>
                  <a:lnTo>
                    <a:pt x="214" y="736"/>
                  </a:lnTo>
                  <a:lnTo>
                    <a:pt x="207" y="733"/>
                  </a:lnTo>
                  <a:lnTo>
                    <a:pt x="190" y="734"/>
                  </a:lnTo>
                  <a:lnTo>
                    <a:pt x="176" y="735"/>
                  </a:lnTo>
                  <a:lnTo>
                    <a:pt x="169" y="736"/>
                  </a:lnTo>
                  <a:lnTo>
                    <a:pt x="165" y="736"/>
                  </a:lnTo>
                  <a:lnTo>
                    <a:pt x="162" y="735"/>
                  </a:lnTo>
                  <a:lnTo>
                    <a:pt x="159" y="733"/>
                  </a:lnTo>
                  <a:lnTo>
                    <a:pt x="167" y="646"/>
                  </a:lnTo>
                  <a:lnTo>
                    <a:pt x="133" y="567"/>
                  </a:lnTo>
                  <a:lnTo>
                    <a:pt x="122" y="551"/>
                  </a:lnTo>
                  <a:lnTo>
                    <a:pt x="112" y="539"/>
                  </a:lnTo>
                  <a:lnTo>
                    <a:pt x="107" y="533"/>
                  </a:lnTo>
                  <a:lnTo>
                    <a:pt x="103" y="527"/>
                  </a:lnTo>
                  <a:lnTo>
                    <a:pt x="101" y="520"/>
                  </a:lnTo>
                  <a:lnTo>
                    <a:pt x="100" y="511"/>
                  </a:lnTo>
                  <a:lnTo>
                    <a:pt x="85" y="508"/>
                  </a:lnTo>
                  <a:lnTo>
                    <a:pt x="74" y="505"/>
                  </a:lnTo>
                  <a:lnTo>
                    <a:pt x="62" y="504"/>
                  </a:lnTo>
                  <a:lnTo>
                    <a:pt x="51" y="502"/>
                  </a:lnTo>
                  <a:lnTo>
                    <a:pt x="41" y="498"/>
                  </a:lnTo>
                  <a:lnTo>
                    <a:pt x="32" y="493"/>
                  </a:lnTo>
                  <a:lnTo>
                    <a:pt x="23" y="487"/>
                  </a:lnTo>
                  <a:lnTo>
                    <a:pt x="16" y="479"/>
                  </a:lnTo>
                  <a:lnTo>
                    <a:pt x="8" y="471"/>
                  </a:lnTo>
                  <a:lnTo>
                    <a:pt x="0" y="462"/>
                  </a:lnTo>
                  <a:lnTo>
                    <a:pt x="8" y="458"/>
                  </a:lnTo>
                  <a:lnTo>
                    <a:pt x="13" y="454"/>
                  </a:lnTo>
                  <a:lnTo>
                    <a:pt x="19" y="450"/>
                  </a:lnTo>
                  <a:lnTo>
                    <a:pt x="23" y="445"/>
                  </a:lnTo>
                  <a:lnTo>
                    <a:pt x="31" y="435"/>
                  </a:lnTo>
                  <a:lnTo>
                    <a:pt x="38" y="422"/>
                  </a:lnTo>
                  <a:lnTo>
                    <a:pt x="45" y="397"/>
                  </a:lnTo>
                  <a:lnTo>
                    <a:pt x="54" y="369"/>
                  </a:lnTo>
                  <a:lnTo>
                    <a:pt x="58" y="361"/>
                  </a:lnTo>
                  <a:lnTo>
                    <a:pt x="62" y="351"/>
                  </a:lnTo>
                  <a:lnTo>
                    <a:pt x="64" y="340"/>
                  </a:lnTo>
                  <a:lnTo>
                    <a:pt x="65" y="328"/>
                  </a:lnTo>
                  <a:lnTo>
                    <a:pt x="67" y="302"/>
                  </a:lnTo>
                  <a:lnTo>
                    <a:pt x="67" y="277"/>
                  </a:lnTo>
                  <a:lnTo>
                    <a:pt x="67" y="274"/>
                  </a:lnTo>
                  <a:lnTo>
                    <a:pt x="68" y="272"/>
                  </a:lnTo>
                  <a:lnTo>
                    <a:pt x="70" y="269"/>
                  </a:lnTo>
                  <a:lnTo>
                    <a:pt x="73" y="268"/>
                  </a:lnTo>
                  <a:lnTo>
                    <a:pt x="80" y="265"/>
                  </a:lnTo>
                  <a:lnTo>
                    <a:pt x="88" y="264"/>
                  </a:lnTo>
                  <a:lnTo>
                    <a:pt x="96" y="263"/>
                  </a:lnTo>
                  <a:lnTo>
                    <a:pt x="103" y="262"/>
                  </a:lnTo>
                  <a:lnTo>
                    <a:pt x="110" y="261"/>
                  </a:lnTo>
                  <a:lnTo>
                    <a:pt x="113" y="258"/>
                  </a:lnTo>
                  <a:lnTo>
                    <a:pt x="119" y="253"/>
                  </a:lnTo>
                  <a:lnTo>
                    <a:pt x="124" y="247"/>
                  </a:lnTo>
                  <a:lnTo>
                    <a:pt x="129" y="239"/>
                  </a:lnTo>
                  <a:lnTo>
                    <a:pt x="132" y="231"/>
                  </a:lnTo>
                  <a:lnTo>
                    <a:pt x="134" y="222"/>
                  </a:lnTo>
                  <a:lnTo>
                    <a:pt x="136" y="213"/>
                  </a:lnTo>
                  <a:lnTo>
                    <a:pt x="137" y="202"/>
                  </a:lnTo>
                  <a:lnTo>
                    <a:pt x="140" y="192"/>
                  </a:lnTo>
                  <a:lnTo>
                    <a:pt x="141" y="152"/>
                  </a:lnTo>
                  <a:lnTo>
                    <a:pt x="140" y="117"/>
                  </a:lnTo>
                  <a:lnTo>
                    <a:pt x="141" y="114"/>
                  </a:lnTo>
                  <a:lnTo>
                    <a:pt x="143" y="110"/>
                  </a:lnTo>
                  <a:lnTo>
                    <a:pt x="145" y="107"/>
                  </a:lnTo>
                  <a:lnTo>
                    <a:pt x="150" y="104"/>
                  </a:lnTo>
                  <a:lnTo>
                    <a:pt x="159" y="98"/>
                  </a:lnTo>
                  <a:lnTo>
                    <a:pt x="170" y="91"/>
                  </a:lnTo>
                  <a:lnTo>
                    <a:pt x="193" y="83"/>
                  </a:lnTo>
                  <a:lnTo>
                    <a:pt x="207" y="80"/>
                  </a:lnTo>
                  <a:lnTo>
                    <a:pt x="210" y="77"/>
                  </a:lnTo>
                  <a:lnTo>
                    <a:pt x="213" y="74"/>
                  </a:lnTo>
                  <a:lnTo>
                    <a:pt x="217" y="70"/>
                  </a:lnTo>
                  <a:lnTo>
                    <a:pt x="219" y="66"/>
                  </a:lnTo>
                  <a:lnTo>
                    <a:pt x="224" y="56"/>
                  </a:lnTo>
                  <a:lnTo>
                    <a:pt x="227" y="45"/>
                  </a:lnTo>
                  <a:lnTo>
                    <a:pt x="234" y="21"/>
                  </a:lnTo>
                  <a:lnTo>
                    <a:pt x="240" y="0"/>
                  </a:lnTo>
                  <a:lnTo>
                    <a:pt x="251" y="7"/>
                  </a:lnTo>
                  <a:lnTo>
                    <a:pt x="260" y="15"/>
                  </a:lnTo>
                  <a:lnTo>
                    <a:pt x="269" y="23"/>
                  </a:lnTo>
                  <a:lnTo>
                    <a:pt x="277" y="31"/>
                  </a:lnTo>
                  <a:lnTo>
                    <a:pt x="286" y="39"/>
                  </a:lnTo>
                  <a:lnTo>
                    <a:pt x="294" y="44"/>
                  </a:lnTo>
                  <a:lnTo>
                    <a:pt x="300" y="47"/>
                  </a:lnTo>
                  <a:lnTo>
                    <a:pt x="305" y="48"/>
                  </a:lnTo>
                  <a:lnTo>
                    <a:pt x="312" y="49"/>
                  </a:lnTo>
                  <a:lnTo>
                    <a:pt x="320" y="49"/>
                  </a:lnTo>
                  <a:lnTo>
                    <a:pt x="325" y="75"/>
                  </a:lnTo>
                  <a:lnTo>
                    <a:pt x="332" y="99"/>
                  </a:lnTo>
                  <a:lnTo>
                    <a:pt x="335" y="110"/>
                  </a:lnTo>
                  <a:lnTo>
                    <a:pt x="337" y="122"/>
                  </a:lnTo>
                  <a:lnTo>
                    <a:pt x="338" y="134"/>
                  </a:lnTo>
                  <a:lnTo>
                    <a:pt x="339" y="147"/>
                  </a:lnTo>
                  <a:lnTo>
                    <a:pt x="338" y="155"/>
                  </a:lnTo>
                  <a:lnTo>
                    <a:pt x="337" y="161"/>
                  </a:lnTo>
                  <a:lnTo>
                    <a:pt x="335" y="167"/>
                  </a:lnTo>
                  <a:lnTo>
                    <a:pt x="332" y="173"/>
                  </a:lnTo>
                  <a:lnTo>
                    <a:pt x="324" y="183"/>
                  </a:lnTo>
                  <a:lnTo>
                    <a:pt x="316" y="194"/>
                  </a:lnTo>
                  <a:lnTo>
                    <a:pt x="308" y="204"/>
                  </a:lnTo>
                  <a:lnTo>
                    <a:pt x="300" y="216"/>
                  </a:lnTo>
                  <a:lnTo>
                    <a:pt x="297" y="221"/>
                  </a:lnTo>
                  <a:lnTo>
                    <a:pt x="294" y="227"/>
                  </a:lnTo>
                  <a:lnTo>
                    <a:pt x="293" y="233"/>
                  </a:lnTo>
                  <a:lnTo>
                    <a:pt x="292" y="240"/>
                  </a:lnTo>
                  <a:lnTo>
                    <a:pt x="293" y="245"/>
                  </a:lnTo>
                  <a:lnTo>
                    <a:pt x="294" y="250"/>
                  </a:lnTo>
                  <a:lnTo>
                    <a:pt x="297" y="253"/>
                  </a:lnTo>
                  <a:lnTo>
                    <a:pt x="300" y="256"/>
                  </a:lnTo>
                  <a:lnTo>
                    <a:pt x="304" y="258"/>
                  </a:lnTo>
                  <a:lnTo>
                    <a:pt x="309" y="261"/>
                  </a:lnTo>
                  <a:lnTo>
                    <a:pt x="313" y="262"/>
                  </a:lnTo>
                  <a:lnTo>
                    <a:pt x="319" y="264"/>
                  </a:lnTo>
                  <a:lnTo>
                    <a:pt x="330" y="266"/>
                  </a:lnTo>
                  <a:lnTo>
                    <a:pt x="341" y="268"/>
                  </a:lnTo>
                  <a:lnTo>
                    <a:pt x="346" y="270"/>
                  </a:lnTo>
                  <a:lnTo>
                    <a:pt x="350" y="272"/>
                  </a:lnTo>
                  <a:lnTo>
                    <a:pt x="355" y="274"/>
                  </a:lnTo>
                  <a:lnTo>
                    <a:pt x="359" y="277"/>
                  </a:lnTo>
                  <a:lnTo>
                    <a:pt x="366" y="284"/>
                  </a:lnTo>
                  <a:lnTo>
                    <a:pt x="371" y="291"/>
                  </a:lnTo>
                  <a:lnTo>
                    <a:pt x="375" y="298"/>
                  </a:lnTo>
                  <a:lnTo>
                    <a:pt x="378" y="304"/>
                  </a:lnTo>
                  <a:lnTo>
                    <a:pt x="384" y="319"/>
                  </a:lnTo>
                  <a:lnTo>
                    <a:pt x="392" y="333"/>
                  </a:lnTo>
                  <a:lnTo>
                    <a:pt x="398" y="345"/>
                  </a:lnTo>
                  <a:lnTo>
                    <a:pt x="404" y="359"/>
                  </a:lnTo>
                  <a:lnTo>
                    <a:pt x="411" y="374"/>
                  </a:lnTo>
                  <a:lnTo>
                    <a:pt x="420" y="387"/>
                  </a:lnTo>
                  <a:lnTo>
                    <a:pt x="425" y="394"/>
                  </a:lnTo>
                  <a:lnTo>
                    <a:pt x="430" y="400"/>
                  </a:lnTo>
                  <a:lnTo>
                    <a:pt x="436" y="405"/>
                  </a:lnTo>
                  <a:lnTo>
                    <a:pt x="442" y="409"/>
                  </a:lnTo>
                  <a:lnTo>
                    <a:pt x="448" y="413"/>
                  </a:lnTo>
                  <a:lnTo>
                    <a:pt x="456" y="416"/>
                  </a:lnTo>
                  <a:lnTo>
                    <a:pt x="464" y="418"/>
                  </a:lnTo>
                  <a:lnTo>
                    <a:pt x="472" y="418"/>
                  </a:lnTo>
                  <a:lnTo>
                    <a:pt x="477" y="418"/>
                  </a:lnTo>
                  <a:lnTo>
                    <a:pt x="487" y="418"/>
                  </a:lnTo>
                  <a:lnTo>
                    <a:pt x="498" y="418"/>
                  </a:lnTo>
                  <a:lnTo>
                    <a:pt x="505" y="418"/>
                  </a:lnTo>
                  <a:lnTo>
                    <a:pt x="499" y="439"/>
                  </a:lnTo>
                  <a:lnTo>
                    <a:pt x="489" y="460"/>
                  </a:lnTo>
                  <a:lnTo>
                    <a:pt x="483" y="470"/>
                  </a:lnTo>
                  <a:lnTo>
                    <a:pt x="479" y="482"/>
                  </a:lnTo>
                  <a:lnTo>
                    <a:pt x="476" y="494"/>
                  </a:lnTo>
                  <a:lnTo>
                    <a:pt x="472" y="505"/>
                  </a:lnTo>
                  <a:lnTo>
                    <a:pt x="479" y="499"/>
                  </a:lnTo>
                  <a:lnTo>
                    <a:pt x="458" y="503"/>
                  </a:lnTo>
                  <a:lnTo>
                    <a:pt x="437" y="507"/>
                  </a:lnTo>
                  <a:lnTo>
                    <a:pt x="427" y="510"/>
                  </a:lnTo>
                  <a:lnTo>
                    <a:pt x="417" y="512"/>
                  </a:lnTo>
                  <a:lnTo>
                    <a:pt x="408" y="515"/>
                  </a:lnTo>
                  <a:lnTo>
                    <a:pt x="399" y="519"/>
                  </a:lnTo>
                  <a:lnTo>
                    <a:pt x="391" y="523"/>
                  </a:lnTo>
                  <a:lnTo>
                    <a:pt x="383" y="528"/>
                  </a:lnTo>
                  <a:lnTo>
                    <a:pt x="376" y="534"/>
                  </a:lnTo>
                  <a:lnTo>
                    <a:pt x="370" y="543"/>
                  </a:lnTo>
                  <a:lnTo>
                    <a:pt x="366" y="551"/>
                  </a:lnTo>
                  <a:lnTo>
                    <a:pt x="363" y="561"/>
                  </a:lnTo>
                  <a:lnTo>
                    <a:pt x="360" y="572"/>
                  </a:lnTo>
                  <a:lnTo>
                    <a:pt x="359" y="585"/>
                  </a:lnTo>
                  <a:lnTo>
                    <a:pt x="360" y="601"/>
                  </a:lnTo>
                  <a:lnTo>
                    <a:pt x="363" y="614"/>
                  </a:lnTo>
                  <a:lnTo>
                    <a:pt x="366" y="626"/>
                  </a:lnTo>
                  <a:lnTo>
                    <a:pt x="370" y="637"/>
                  </a:lnTo>
                  <a:lnTo>
                    <a:pt x="376" y="647"/>
                  </a:lnTo>
                  <a:lnTo>
                    <a:pt x="382" y="657"/>
                  </a:lnTo>
                  <a:lnTo>
                    <a:pt x="389" y="666"/>
                  </a:lnTo>
                  <a:lnTo>
                    <a:pt x="395" y="675"/>
                  </a:lnTo>
                  <a:lnTo>
                    <a:pt x="402" y="683"/>
                  </a:lnTo>
                  <a:lnTo>
                    <a:pt x="409" y="692"/>
                  </a:lnTo>
                  <a:lnTo>
                    <a:pt x="415" y="701"/>
                  </a:lnTo>
                  <a:lnTo>
                    <a:pt x="421" y="712"/>
                  </a:lnTo>
                  <a:lnTo>
                    <a:pt x="425" y="723"/>
                  </a:lnTo>
                  <a:lnTo>
                    <a:pt x="430" y="735"/>
                  </a:lnTo>
                  <a:lnTo>
                    <a:pt x="432" y="748"/>
                  </a:lnTo>
                  <a:lnTo>
                    <a:pt x="433" y="764"/>
                  </a:lnTo>
                  <a:lnTo>
                    <a:pt x="432" y="769"/>
                  </a:lnTo>
                  <a:lnTo>
                    <a:pt x="431" y="773"/>
                  </a:lnTo>
                  <a:lnTo>
                    <a:pt x="428" y="776"/>
                  </a:lnTo>
                  <a:lnTo>
                    <a:pt x="425" y="780"/>
                  </a:lnTo>
                  <a:lnTo>
                    <a:pt x="423" y="784"/>
                  </a:lnTo>
                  <a:lnTo>
                    <a:pt x="421" y="789"/>
                  </a:lnTo>
                  <a:lnTo>
                    <a:pt x="420" y="794"/>
                  </a:lnTo>
                  <a:lnTo>
                    <a:pt x="419" y="801"/>
                  </a:lnTo>
                  <a:lnTo>
                    <a:pt x="420" y="809"/>
                  </a:lnTo>
                  <a:lnTo>
                    <a:pt x="421" y="818"/>
                  </a:lnTo>
                  <a:lnTo>
                    <a:pt x="423" y="826"/>
                  </a:lnTo>
                  <a:lnTo>
                    <a:pt x="426" y="834"/>
                  </a:lnTo>
                  <a:lnTo>
                    <a:pt x="435" y="851"/>
                  </a:lnTo>
                  <a:lnTo>
                    <a:pt x="445" y="868"/>
                  </a:lnTo>
                  <a:lnTo>
                    <a:pt x="467" y="903"/>
                  </a:lnTo>
                  <a:lnTo>
                    <a:pt x="486" y="937"/>
                  </a:lnTo>
                  <a:lnTo>
                    <a:pt x="486" y="951"/>
                  </a:lnTo>
                  <a:lnTo>
                    <a:pt x="483" y="965"/>
                  </a:lnTo>
                  <a:lnTo>
                    <a:pt x="482" y="980"/>
                  </a:lnTo>
                  <a:lnTo>
                    <a:pt x="479" y="997"/>
                  </a:lnTo>
                  <a:lnTo>
                    <a:pt x="472" y="1027"/>
                  </a:lnTo>
                  <a:lnTo>
                    <a:pt x="466" y="1057"/>
                  </a:lnTo>
                  <a:lnTo>
                    <a:pt x="458" y="1082"/>
                  </a:lnTo>
                  <a:lnTo>
                    <a:pt x="451" y="1103"/>
                  </a:lnTo>
                  <a:lnTo>
                    <a:pt x="447" y="1116"/>
                  </a:lnTo>
                  <a:lnTo>
                    <a:pt x="446" y="112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Freeform 263">
              <a:extLst>
                <a:ext uri="{FF2B5EF4-FFF2-40B4-BE49-F238E27FC236}">
                  <a16:creationId xmlns="" xmlns:a16="http://schemas.microsoft.com/office/drawing/2014/main" id="{C4549064-8BF7-AE4E-A23F-10BDD0144197}"/>
                </a:ext>
              </a:extLst>
            </p:cNvPr>
            <p:cNvSpPr>
              <a:spLocks/>
            </p:cNvSpPr>
            <p:nvPr>
              <p:custDataLst>
                <p:tags r:id="rId190"/>
              </p:custDataLst>
            </p:nvPr>
          </p:nvSpPr>
          <p:spPr bwMode="auto">
            <a:xfrm>
              <a:off x="3594100" y="3267075"/>
              <a:ext cx="80963" cy="58738"/>
            </a:xfrm>
            <a:custGeom>
              <a:avLst/>
              <a:gdLst>
                <a:gd name="T0" fmla="*/ 180 w 180"/>
                <a:gd name="T1" fmla="*/ 7 h 112"/>
                <a:gd name="T2" fmla="*/ 171 w 180"/>
                <a:gd name="T3" fmla="*/ 24 h 112"/>
                <a:gd name="T4" fmla="*/ 163 w 180"/>
                <a:gd name="T5" fmla="*/ 39 h 112"/>
                <a:gd name="T6" fmla="*/ 152 w 180"/>
                <a:gd name="T7" fmla="*/ 53 h 112"/>
                <a:gd name="T8" fmla="*/ 141 w 180"/>
                <a:gd name="T9" fmla="*/ 66 h 112"/>
                <a:gd name="T10" fmla="*/ 129 w 180"/>
                <a:gd name="T11" fmla="*/ 80 h 112"/>
                <a:gd name="T12" fmla="*/ 115 w 180"/>
                <a:gd name="T13" fmla="*/ 92 h 112"/>
                <a:gd name="T14" fmla="*/ 101 w 180"/>
                <a:gd name="T15" fmla="*/ 102 h 112"/>
                <a:gd name="T16" fmla="*/ 87 w 180"/>
                <a:gd name="T17" fmla="*/ 112 h 112"/>
                <a:gd name="T18" fmla="*/ 82 w 180"/>
                <a:gd name="T19" fmla="*/ 107 h 112"/>
                <a:gd name="T20" fmla="*/ 79 w 180"/>
                <a:gd name="T21" fmla="*/ 101 h 112"/>
                <a:gd name="T22" fmla="*/ 76 w 180"/>
                <a:gd name="T23" fmla="*/ 95 h 112"/>
                <a:gd name="T24" fmla="*/ 74 w 180"/>
                <a:gd name="T25" fmla="*/ 88 h 112"/>
                <a:gd name="T26" fmla="*/ 70 w 180"/>
                <a:gd name="T27" fmla="*/ 81 h 112"/>
                <a:gd name="T28" fmla="*/ 68 w 180"/>
                <a:gd name="T29" fmla="*/ 74 h 112"/>
                <a:gd name="T30" fmla="*/ 65 w 180"/>
                <a:gd name="T31" fmla="*/ 69 h 112"/>
                <a:gd name="T32" fmla="*/ 60 w 180"/>
                <a:gd name="T33" fmla="*/ 63 h 112"/>
                <a:gd name="T34" fmla="*/ 45 w 180"/>
                <a:gd name="T35" fmla="*/ 48 h 112"/>
                <a:gd name="T36" fmla="*/ 36 w 180"/>
                <a:gd name="T37" fmla="*/ 38 h 112"/>
                <a:gd name="T38" fmla="*/ 30 w 180"/>
                <a:gd name="T39" fmla="*/ 33 h 112"/>
                <a:gd name="T40" fmla="*/ 25 w 180"/>
                <a:gd name="T41" fmla="*/ 31 h 112"/>
                <a:gd name="T42" fmla="*/ 18 w 180"/>
                <a:gd name="T43" fmla="*/ 30 h 112"/>
                <a:gd name="T44" fmla="*/ 0 w 180"/>
                <a:gd name="T45" fmla="*/ 26 h 112"/>
                <a:gd name="T46" fmla="*/ 26 w 180"/>
                <a:gd name="T47" fmla="*/ 14 h 112"/>
                <a:gd name="T48" fmla="*/ 41 w 180"/>
                <a:gd name="T49" fmla="*/ 9 h 112"/>
                <a:gd name="T50" fmla="*/ 56 w 180"/>
                <a:gd name="T51" fmla="*/ 5 h 112"/>
                <a:gd name="T52" fmla="*/ 74 w 180"/>
                <a:gd name="T53" fmla="*/ 3 h 112"/>
                <a:gd name="T54" fmla="*/ 93 w 180"/>
                <a:gd name="T55" fmla="*/ 1 h 112"/>
                <a:gd name="T56" fmla="*/ 114 w 180"/>
                <a:gd name="T57" fmla="*/ 0 h 112"/>
                <a:gd name="T58" fmla="*/ 135 w 180"/>
                <a:gd name="T59" fmla="*/ 1 h 112"/>
                <a:gd name="T60" fmla="*/ 157 w 180"/>
                <a:gd name="T61" fmla="*/ 3 h 112"/>
                <a:gd name="T62" fmla="*/ 180 w 180"/>
                <a:gd name="T63" fmla="*/ 7 h 1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80" h="112">
                  <a:moveTo>
                    <a:pt x="180" y="7"/>
                  </a:moveTo>
                  <a:lnTo>
                    <a:pt x="171" y="24"/>
                  </a:lnTo>
                  <a:lnTo>
                    <a:pt x="163" y="39"/>
                  </a:lnTo>
                  <a:lnTo>
                    <a:pt x="152" y="53"/>
                  </a:lnTo>
                  <a:lnTo>
                    <a:pt x="141" y="66"/>
                  </a:lnTo>
                  <a:lnTo>
                    <a:pt x="129" y="80"/>
                  </a:lnTo>
                  <a:lnTo>
                    <a:pt x="115" y="92"/>
                  </a:lnTo>
                  <a:lnTo>
                    <a:pt x="101" y="102"/>
                  </a:lnTo>
                  <a:lnTo>
                    <a:pt x="87" y="112"/>
                  </a:lnTo>
                  <a:lnTo>
                    <a:pt x="82" y="107"/>
                  </a:lnTo>
                  <a:lnTo>
                    <a:pt x="79" y="101"/>
                  </a:lnTo>
                  <a:lnTo>
                    <a:pt x="76" y="95"/>
                  </a:lnTo>
                  <a:lnTo>
                    <a:pt x="74" y="88"/>
                  </a:lnTo>
                  <a:lnTo>
                    <a:pt x="70" y="81"/>
                  </a:lnTo>
                  <a:lnTo>
                    <a:pt x="68" y="74"/>
                  </a:lnTo>
                  <a:lnTo>
                    <a:pt x="65" y="69"/>
                  </a:lnTo>
                  <a:lnTo>
                    <a:pt x="60" y="63"/>
                  </a:lnTo>
                  <a:lnTo>
                    <a:pt x="45" y="48"/>
                  </a:lnTo>
                  <a:lnTo>
                    <a:pt x="36" y="38"/>
                  </a:lnTo>
                  <a:lnTo>
                    <a:pt x="30" y="33"/>
                  </a:lnTo>
                  <a:lnTo>
                    <a:pt x="25" y="31"/>
                  </a:lnTo>
                  <a:lnTo>
                    <a:pt x="18" y="30"/>
                  </a:lnTo>
                  <a:lnTo>
                    <a:pt x="0" y="26"/>
                  </a:lnTo>
                  <a:lnTo>
                    <a:pt x="26" y="14"/>
                  </a:lnTo>
                  <a:lnTo>
                    <a:pt x="41" y="9"/>
                  </a:lnTo>
                  <a:lnTo>
                    <a:pt x="56" y="5"/>
                  </a:lnTo>
                  <a:lnTo>
                    <a:pt x="74" y="3"/>
                  </a:lnTo>
                  <a:lnTo>
                    <a:pt x="93" y="1"/>
                  </a:lnTo>
                  <a:lnTo>
                    <a:pt x="114" y="0"/>
                  </a:lnTo>
                  <a:lnTo>
                    <a:pt x="135" y="1"/>
                  </a:lnTo>
                  <a:lnTo>
                    <a:pt x="157" y="3"/>
                  </a:lnTo>
                  <a:lnTo>
                    <a:pt x="180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Freeform 264">
              <a:extLst>
                <a:ext uri="{FF2B5EF4-FFF2-40B4-BE49-F238E27FC236}">
                  <a16:creationId xmlns="" xmlns:a16="http://schemas.microsoft.com/office/drawing/2014/main" id="{55325EBE-4AC8-D34B-B81E-11153003C891}"/>
                </a:ext>
              </a:extLst>
            </p:cNvPr>
            <p:cNvSpPr>
              <a:spLocks/>
            </p:cNvSpPr>
            <p:nvPr>
              <p:custDataLst>
                <p:tags r:id="rId191"/>
              </p:custDataLst>
            </p:nvPr>
          </p:nvSpPr>
          <p:spPr bwMode="auto">
            <a:xfrm>
              <a:off x="3678238" y="3349625"/>
              <a:ext cx="74612" cy="100013"/>
            </a:xfrm>
            <a:custGeom>
              <a:avLst/>
              <a:gdLst>
                <a:gd name="T0" fmla="*/ 0 w 173"/>
                <a:gd name="T1" fmla="*/ 68 h 192"/>
                <a:gd name="T2" fmla="*/ 27 w 173"/>
                <a:gd name="T3" fmla="*/ 42 h 192"/>
                <a:gd name="T4" fmla="*/ 51 w 173"/>
                <a:gd name="T5" fmla="*/ 21 h 192"/>
                <a:gd name="T6" fmla="*/ 56 w 173"/>
                <a:gd name="T7" fmla="*/ 16 h 192"/>
                <a:gd name="T8" fmla="*/ 63 w 173"/>
                <a:gd name="T9" fmla="*/ 12 h 192"/>
                <a:gd name="T10" fmla="*/ 70 w 173"/>
                <a:gd name="T11" fmla="*/ 8 h 192"/>
                <a:gd name="T12" fmla="*/ 76 w 173"/>
                <a:gd name="T13" fmla="*/ 6 h 192"/>
                <a:gd name="T14" fmla="*/ 83 w 173"/>
                <a:gd name="T15" fmla="*/ 3 h 192"/>
                <a:gd name="T16" fmla="*/ 90 w 173"/>
                <a:gd name="T17" fmla="*/ 2 h 192"/>
                <a:gd name="T18" fmla="*/ 98 w 173"/>
                <a:gd name="T19" fmla="*/ 1 h 192"/>
                <a:gd name="T20" fmla="*/ 107 w 173"/>
                <a:gd name="T21" fmla="*/ 0 h 192"/>
                <a:gd name="T22" fmla="*/ 116 w 173"/>
                <a:gd name="T23" fmla="*/ 1 h 192"/>
                <a:gd name="T24" fmla="*/ 124 w 173"/>
                <a:gd name="T25" fmla="*/ 2 h 192"/>
                <a:gd name="T26" fmla="*/ 132 w 173"/>
                <a:gd name="T27" fmla="*/ 5 h 192"/>
                <a:gd name="T28" fmla="*/ 139 w 173"/>
                <a:gd name="T29" fmla="*/ 8 h 192"/>
                <a:gd name="T30" fmla="*/ 145 w 173"/>
                <a:gd name="T31" fmla="*/ 13 h 192"/>
                <a:gd name="T32" fmla="*/ 151 w 173"/>
                <a:gd name="T33" fmla="*/ 19 h 192"/>
                <a:gd name="T34" fmla="*/ 155 w 173"/>
                <a:gd name="T35" fmla="*/ 24 h 192"/>
                <a:gd name="T36" fmla="*/ 160 w 173"/>
                <a:gd name="T37" fmla="*/ 30 h 192"/>
                <a:gd name="T38" fmla="*/ 163 w 173"/>
                <a:gd name="T39" fmla="*/ 37 h 192"/>
                <a:gd name="T40" fmla="*/ 166 w 173"/>
                <a:gd name="T41" fmla="*/ 43 h 192"/>
                <a:gd name="T42" fmla="*/ 168 w 173"/>
                <a:gd name="T43" fmla="*/ 50 h 192"/>
                <a:gd name="T44" fmla="*/ 169 w 173"/>
                <a:gd name="T45" fmla="*/ 57 h 192"/>
                <a:gd name="T46" fmla="*/ 172 w 173"/>
                <a:gd name="T47" fmla="*/ 72 h 192"/>
                <a:gd name="T48" fmla="*/ 173 w 173"/>
                <a:gd name="T49" fmla="*/ 87 h 192"/>
                <a:gd name="T50" fmla="*/ 157 w 173"/>
                <a:gd name="T51" fmla="*/ 114 h 192"/>
                <a:gd name="T52" fmla="*/ 146 w 173"/>
                <a:gd name="T53" fmla="*/ 137 h 192"/>
                <a:gd name="T54" fmla="*/ 139 w 173"/>
                <a:gd name="T55" fmla="*/ 148 h 192"/>
                <a:gd name="T56" fmla="*/ 130 w 173"/>
                <a:gd name="T57" fmla="*/ 160 h 192"/>
                <a:gd name="T58" fmla="*/ 117 w 173"/>
                <a:gd name="T59" fmla="*/ 174 h 192"/>
                <a:gd name="T60" fmla="*/ 99 w 173"/>
                <a:gd name="T61" fmla="*/ 192 h 192"/>
                <a:gd name="T62" fmla="*/ 86 w 173"/>
                <a:gd name="T63" fmla="*/ 183 h 192"/>
                <a:gd name="T64" fmla="*/ 74 w 173"/>
                <a:gd name="T65" fmla="*/ 176 h 192"/>
                <a:gd name="T66" fmla="*/ 63 w 173"/>
                <a:gd name="T67" fmla="*/ 169 h 192"/>
                <a:gd name="T68" fmla="*/ 54 w 173"/>
                <a:gd name="T69" fmla="*/ 163 h 192"/>
                <a:gd name="T70" fmla="*/ 46 w 173"/>
                <a:gd name="T71" fmla="*/ 156 h 192"/>
                <a:gd name="T72" fmla="*/ 40 w 173"/>
                <a:gd name="T73" fmla="*/ 150 h 192"/>
                <a:gd name="T74" fmla="*/ 34 w 173"/>
                <a:gd name="T75" fmla="*/ 144 h 192"/>
                <a:gd name="T76" fmla="*/ 30 w 173"/>
                <a:gd name="T77" fmla="*/ 137 h 192"/>
                <a:gd name="T78" fmla="*/ 22 w 173"/>
                <a:gd name="T79" fmla="*/ 123 h 192"/>
                <a:gd name="T80" fmla="*/ 16 w 173"/>
                <a:gd name="T81" fmla="*/ 107 h 192"/>
                <a:gd name="T82" fmla="*/ 9 w 173"/>
                <a:gd name="T83" fmla="*/ 90 h 192"/>
                <a:gd name="T84" fmla="*/ 0 w 173"/>
                <a:gd name="T85" fmla="*/ 68 h 1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73" h="192">
                  <a:moveTo>
                    <a:pt x="0" y="68"/>
                  </a:moveTo>
                  <a:lnTo>
                    <a:pt x="27" y="42"/>
                  </a:lnTo>
                  <a:lnTo>
                    <a:pt x="51" y="21"/>
                  </a:lnTo>
                  <a:lnTo>
                    <a:pt x="56" y="16"/>
                  </a:lnTo>
                  <a:lnTo>
                    <a:pt x="63" y="12"/>
                  </a:lnTo>
                  <a:lnTo>
                    <a:pt x="70" y="8"/>
                  </a:lnTo>
                  <a:lnTo>
                    <a:pt x="76" y="6"/>
                  </a:lnTo>
                  <a:lnTo>
                    <a:pt x="83" y="3"/>
                  </a:lnTo>
                  <a:lnTo>
                    <a:pt x="90" y="2"/>
                  </a:lnTo>
                  <a:lnTo>
                    <a:pt x="98" y="1"/>
                  </a:lnTo>
                  <a:lnTo>
                    <a:pt x="107" y="0"/>
                  </a:lnTo>
                  <a:lnTo>
                    <a:pt x="116" y="1"/>
                  </a:lnTo>
                  <a:lnTo>
                    <a:pt x="124" y="2"/>
                  </a:lnTo>
                  <a:lnTo>
                    <a:pt x="132" y="5"/>
                  </a:lnTo>
                  <a:lnTo>
                    <a:pt x="139" y="8"/>
                  </a:lnTo>
                  <a:lnTo>
                    <a:pt x="145" y="13"/>
                  </a:lnTo>
                  <a:lnTo>
                    <a:pt x="151" y="19"/>
                  </a:lnTo>
                  <a:lnTo>
                    <a:pt x="155" y="24"/>
                  </a:lnTo>
                  <a:lnTo>
                    <a:pt x="160" y="30"/>
                  </a:lnTo>
                  <a:lnTo>
                    <a:pt x="163" y="37"/>
                  </a:lnTo>
                  <a:lnTo>
                    <a:pt x="166" y="43"/>
                  </a:lnTo>
                  <a:lnTo>
                    <a:pt x="168" y="50"/>
                  </a:lnTo>
                  <a:lnTo>
                    <a:pt x="169" y="57"/>
                  </a:lnTo>
                  <a:lnTo>
                    <a:pt x="172" y="72"/>
                  </a:lnTo>
                  <a:lnTo>
                    <a:pt x="173" y="87"/>
                  </a:lnTo>
                  <a:lnTo>
                    <a:pt x="157" y="114"/>
                  </a:lnTo>
                  <a:lnTo>
                    <a:pt x="146" y="137"/>
                  </a:lnTo>
                  <a:lnTo>
                    <a:pt x="139" y="148"/>
                  </a:lnTo>
                  <a:lnTo>
                    <a:pt x="130" y="160"/>
                  </a:lnTo>
                  <a:lnTo>
                    <a:pt x="117" y="174"/>
                  </a:lnTo>
                  <a:lnTo>
                    <a:pt x="99" y="192"/>
                  </a:lnTo>
                  <a:lnTo>
                    <a:pt x="86" y="183"/>
                  </a:lnTo>
                  <a:lnTo>
                    <a:pt x="74" y="176"/>
                  </a:lnTo>
                  <a:lnTo>
                    <a:pt x="63" y="169"/>
                  </a:lnTo>
                  <a:lnTo>
                    <a:pt x="54" y="163"/>
                  </a:lnTo>
                  <a:lnTo>
                    <a:pt x="46" y="156"/>
                  </a:lnTo>
                  <a:lnTo>
                    <a:pt x="40" y="150"/>
                  </a:lnTo>
                  <a:lnTo>
                    <a:pt x="34" y="144"/>
                  </a:lnTo>
                  <a:lnTo>
                    <a:pt x="30" y="137"/>
                  </a:lnTo>
                  <a:lnTo>
                    <a:pt x="22" y="123"/>
                  </a:lnTo>
                  <a:lnTo>
                    <a:pt x="16" y="107"/>
                  </a:lnTo>
                  <a:lnTo>
                    <a:pt x="9" y="90"/>
                  </a:lnTo>
                  <a:lnTo>
                    <a:pt x="0" y="6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Freeform 265">
              <a:extLst>
                <a:ext uri="{FF2B5EF4-FFF2-40B4-BE49-F238E27FC236}">
                  <a16:creationId xmlns="" xmlns:a16="http://schemas.microsoft.com/office/drawing/2014/main" id="{5C56AE7A-7FCB-F04A-896F-F882A60B4381}"/>
                </a:ext>
              </a:extLst>
            </p:cNvPr>
            <p:cNvSpPr>
              <a:spLocks/>
            </p:cNvSpPr>
            <p:nvPr>
              <p:custDataLst>
                <p:tags r:id="rId192"/>
              </p:custDataLst>
            </p:nvPr>
          </p:nvSpPr>
          <p:spPr bwMode="auto">
            <a:xfrm>
              <a:off x="3721100" y="3400425"/>
              <a:ext cx="104775" cy="131763"/>
            </a:xfrm>
            <a:custGeom>
              <a:avLst/>
              <a:gdLst>
                <a:gd name="T0" fmla="*/ 74 w 233"/>
                <a:gd name="T1" fmla="*/ 0 h 252"/>
                <a:gd name="T2" fmla="*/ 83 w 233"/>
                <a:gd name="T3" fmla="*/ 2 h 252"/>
                <a:gd name="T4" fmla="*/ 89 w 233"/>
                <a:gd name="T5" fmla="*/ 3 h 252"/>
                <a:gd name="T6" fmla="*/ 95 w 233"/>
                <a:gd name="T7" fmla="*/ 3 h 252"/>
                <a:gd name="T8" fmla="*/ 99 w 233"/>
                <a:gd name="T9" fmla="*/ 2 h 252"/>
                <a:gd name="T10" fmla="*/ 106 w 233"/>
                <a:gd name="T11" fmla="*/ 1 h 252"/>
                <a:gd name="T12" fmla="*/ 113 w 233"/>
                <a:gd name="T13" fmla="*/ 0 h 252"/>
                <a:gd name="T14" fmla="*/ 125 w 233"/>
                <a:gd name="T15" fmla="*/ 17 h 252"/>
                <a:gd name="T16" fmla="*/ 140 w 233"/>
                <a:gd name="T17" fmla="*/ 37 h 252"/>
                <a:gd name="T18" fmla="*/ 144 w 233"/>
                <a:gd name="T19" fmla="*/ 42 h 252"/>
                <a:gd name="T20" fmla="*/ 148 w 233"/>
                <a:gd name="T21" fmla="*/ 46 h 252"/>
                <a:gd name="T22" fmla="*/ 153 w 233"/>
                <a:gd name="T23" fmla="*/ 49 h 252"/>
                <a:gd name="T24" fmla="*/ 157 w 233"/>
                <a:gd name="T25" fmla="*/ 52 h 252"/>
                <a:gd name="T26" fmla="*/ 163 w 233"/>
                <a:gd name="T27" fmla="*/ 54 h 252"/>
                <a:gd name="T28" fmla="*/ 168 w 233"/>
                <a:gd name="T29" fmla="*/ 56 h 252"/>
                <a:gd name="T30" fmla="*/ 174 w 233"/>
                <a:gd name="T31" fmla="*/ 56 h 252"/>
                <a:gd name="T32" fmla="*/ 180 w 233"/>
                <a:gd name="T33" fmla="*/ 56 h 252"/>
                <a:gd name="T34" fmla="*/ 180 w 233"/>
                <a:gd name="T35" fmla="*/ 80 h 252"/>
                <a:gd name="T36" fmla="*/ 193 w 233"/>
                <a:gd name="T37" fmla="*/ 103 h 252"/>
                <a:gd name="T38" fmla="*/ 212 w 233"/>
                <a:gd name="T39" fmla="*/ 128 h 252"/>
                <a:gd name="T40" fmla="*/ 215 w 233"/>
                <a:gd name="T41" fmla="*/ 135 h 252"/>
                <a:gd name="T42" fmla="*/ 220 w 233"/>
                <a:gd name="T43" fmla="*/ 142 h 252"/>
                <a:gd name="T44" fmla="*/ 223 w 233"/>
                <a:gd name="T45" fmla="*/ 151 h 252"/>
                <a:gd name="T46" fmla="*/ 226 w 233"/>
                <a:gd name="T47" fmla="*/ 160 h 252"/>
                <a:gd name="T48" fmla="*/ 230 w 233"/>
                <a:gd name="T49" fmla="*/ 170 h 252"/>
                <a:gd name="T50" fmla="*/ 232 w 233"/>
                <a:gd name="T51" fmla="*/ 180 h 252"/>
                <a:gd name="T52" fmla="*/ 233 w 233"/>
                <a:gd name="T53" fmla="*/ 191 h 252"/>
                <a:gd name="T54" fmla="*/ 233 w 233"/>
                <a:gd name="T55" fmla="*/ 204 h 252"/>
                <a:gd name="T56" fmla="*/ 232 w 233"/>
                <a:gd name="T57" fmla="*/ 216 h 252"/>
                <a:gd name="T58" fmla="*/ 230 w 233"/>
                <a:gd name="T59" fmla="*/ 228 h 252"/>
                <a:gd name="T60" fmla="*/ 227 w 233"/>
                <a:gd name="T61" fmla="*/ 240 h 252"/>
                <a:gd name="T62" fmla="*/ 226 w 233"/>
                <a:gd name="T63" fmla="*/ 252 h 252"/>
                <a:gd name="T64" fmla="*/ 222 w 233"/>
                <a:gd name="T65" fmla="*/ 252 h 252"/>
                <a:gd name="T66" fmla="*/ 215 w 233"/>
                <a:gd name="T67" fmla="*/ 250 h 252"/>
                <a:gd name="T68" fmla="*/ 208 w 233"/>
                <a:gd name="T69" fmla="*/ 246 h 252"/>
                <a:gd name="T70" fmla="*/ 198 w 233"/>
                <a:gd name="T71" fmla="*/ 241 h 252"/>
                <a:gd name="T72" fmla="*/ 176 w 233"/>
                <a:gd name="T73" fmla="*/ 226 h 252"/>
                <a:gd name="T74" fmla="*/ 151 w 233"/>
                <a:gd name="T75" fmla="*/ 208 h 252"/>
                <a:gd name="T76" fmla="*/ 125 w 233"/>
                <a:gd name="T77" fmla="*/ 186 h 252"/>
                <a:gd name="T78" fmla="*/ 100 w 233"/>
                <a:gd name="T79" fmla="*/ 165 h 252"/>
                <a:gd name="T80" fmla="*/ 78 w 233"/>
                <a:gd name="T81" fmla="*/ 145 h 252"/>
                <a:gd name="T82" fmla="*/ 61 w 233"/>
                <a:gd name="T83" fmla="*/ 129 h 252"/>
                <a:gd name="T84" fmla="*/ 55 w 233"/>
                <a:gd name="T85" fmla="*/ 125 h 252"/>
                <a:gd name="T86" fmla="*/ 48 w 233"/>
                <a:gd name="T87" fmla="*/ 120 h 252"/>
                <a:gd name="T88" fmla="*/ 41 w 233"/>
                <a:gd name="T89" fmla="*/ 116 h 252"/>
                <a:gd name="T90" fmla="*/ 33 w 233"/>
                <a:gd name="T91" fmla="*/ 112 h 252"/>
                <a:gd name="T92" fmla="*/ 17 w 233"/>
                <a:gd name="T93" fmla="*/ 104 h 252"/>
                <a:gd name="T94" fmla="*/ 0 w 233"/>
                <a:gd name="T95" fmla="*/ 99 h 252"/>
                <a:gd name="T96" fmla="*/ 40 w 233"/>
                <a:gd name="T97" fmla="*/ 63 h 252"/>
                <a:gd name="T98" fmla="*/ 59 w 233"/>
                <a:gd name="T99" fmla="*/ 43 h 252"/>
                <a:gd name="T100" fmla="*/ 65 w 233"/>
                <a:gd name="T101" fmla="*/ 33 h 252"/>
                <a:gd name="T102" fmla="*/ 69 w 233"/>
                <a:gd name="T103" fmla="*/ 25 h 252"/>
                <a:gd name="T104" fmla="*/ 72 w 233"/>
                <a:gd name="T105" fmla="*/ 14 h 252"/>
                <a:gd name="T106" fmla="*/ 74 w 233"/>
                <a:gd name="T107" fmla="*/ 0 h 25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33" h="252">
                  <a:moveTo>
                    <a:pt x="74" y="0"/>
                  </a:moveTo>
                  <a:lnTo>
                    <a:pt x="83" y="2"/>
                  </a:lnTo>
                  <a:lnTo>
                    <a:pt x="89" y="3"/>
                  </a:lnTo>
                  <a:lnTo>
                    <a:pt x="95" y="3"/>
                  </a:lnTo>
                  <a:lnTo>
                    <a:pt x="99" y="2"/>
                  </a:lnTo>
                  <a:lnTo>
                    <a:pt x="106" y="1"/>
                  </a:lnTo>
                  <a:lnTo>
                    <a:pt x="113" y="0"/>
                  </a:lnTo>
                  <a:lnTo>
                    <a:pt x="125" y="17"/>
                  </a:lnTo>
                  <a:lnTo>
                    <a:pt x="140" y="37"/>
                  </a:lnTo>
                  <a:lnTo>
                    <a:pt x="144" y="42"/>
                  </a:lnTo>
                  <a:lnTo>
                    <a:pt x="148" y="46"/>
                  </a:lnTo>
                  <a:lnTo>
                    <a:pt x="153" y="49"/>
                  </a:lnTo>
                  <a:lnTo>
                    <a:pt x="157" y="52"/>
                  </a:lnTo>
                  <a:lnTo>
                    <a:pt x="163" y="54"/>
                  </a:lnTo>
                  <a:lnTo>
                    <a:pt x="168" y="56"/>
                  </a:lnTo>
                  <a:lnTo>
                    <a:pt x="174" y="56"/>
                  </a:lnTo>
                  <a:lnTo>
                    <a:pt x="180" y="56"/>
                  </a:lnTo>
                  <a:lnTo>
                    <a:pt x="180" y="80"/>
                  </a:lnTo>
                  <a:lnTo>
                    <a:pt x="193" y="103"/>
                  </a:lnTo>
                  <a:lnTo>
                    <a:pt x="212" y="128"/>
                  </a:lnTo>
                  <a:lnTo>
                    <a:pt x="215" y="135"/>
                  </a:lnTo>
                  <a:lnTo>
                    <a:pt x="220" y="142"/>
                  </a:lnTo>
                  <a:lnTo>
                    <a:pt x="223" y="151"/>
                  </a:lnTo>
                  <a:lnTo>
                    <a:pt x="226" y="160"/>
                  </a:lnTo>
                  <a:lnTo>
                    <a:pt x="230" y="170"/>
                  </a:lnTo>
                  <a:lnTo>
                    <a:pt x="232" y="180"/>
                  </a:lnTo>
                  <a:lnTo>
                    <a:pt x="233" y="191"/>
                  </a:lnTo>
                  <a:lnTo>
                    <a:pt x="233" y="204"/>
                  </a:lnTo>
                  <a:lnTo>
                    <a:pt x="232" y="216"/>
                  </a:lnTo>
                  <a:lnTo>
                    <a:pt x="230" y="228"/>
                  </a:lnTo>
                  <a:lnTo>
                    <a:pt x="227" y="240"/>
                  </a:lnTo>
                  <a:lnTo>
                    <a:pt x="226" y="252"/>
                  </a:lnTo>
                  <a:lnTo>
                    <a:pt x="222" y="252"/>
                  </a:lnTo>
                  <a:lnTo>
                    <a:pt x="215" y="250"/>
                  </a:lnTo>
                  <a:lnTo>
                    <a:pt x="208" y="246"/>
                  </a:lnTo>
                  <a:lnTo>
                    <a:pt x="198" y="241"/>
                  </a:lnTo>
                  <a:lnTo>
                    <a:pt x="176" y="226"/>
                  </a:lnTo>
                  <a:lnTo>
                    <a:pt x="151" y="208"/>
                  </a:lnTo>
                  <a:lnTo>
                    <a:pt x="125" y="186"/>
                  </a:lnTo>
                  <a:lnTo>
                    <a:pt x="100" y="165"/>
                  </a:lnTo>
                  <a:lnTo>
                    <a:pt x="78" y="145"/>
                  </a:lnTo>
                  <a:lnTo>
                    <a:pt x="61" y="129"/>
                  </a:lnTo>
                  <a:lnTo>
                    <a:pt x="55" y="125"/>
                  </a:lnTo>
                  <a:lnTo>
                    <a:pt x="48" y="120"/>
                  </a:lnTo>
                  <a:lnTo>
                    <a:pt x="41" y="116"/>
                  </a:lnTo>
                  <a:lnTo>
                    <a:pt x="33" y="112"/>
                  </a:lnTo>
                  <a:lnTo>
                    <a:pt x="17" y="104"/>
                  </a:lnTo>
                  <a:lnTo>
                    <a:pt x="0" y="99"/>
                  </a:lnTo>
                  <a:lnTo>
                    <a:pt x="40" y="63"/>
                  </a:lnTo>
                  <a:lnTo>
                    <a:pt x="59" y="43"/>
                  </a:lnTo>
                  <a:lnTo>
                    <a:pt x="65" y="33"/>
                  </a:lnTo>
                  <a:lnTo>
                    <a:pt x="69" y="25"/>
                  </a:lnTo>
                  <a:lnTo>
                    <a:pt x="72" y="14"/>
                  </a:lnTo>
                  <a:lnTo>
                    <a:pt x="7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Freeform 266">
              <a:extLst>
                <a:ext uri="{FF2B5EF4-FFF2-40B4-BE49-F238E27FC236}">
                  <a16:creationId xmlns="" xmlns:a16="http://schemas.microsoft.com/office/drawing/2014/main" id="{27D2EF57-0392-9A48-9FBF-79896D40B5C1}"/>
                </a:ext>
              </a:extLst>
            </p:cNvPr>
            <p:cNvSpPr>
              <a:spLocks/>
            </p:cNvSpPr>
            <p:nvPr>
              <p:custDataLst>
                <p:tags r:id="rId193"/>
              </p:custDataLst>
            </p:nvPr>
          </p:nvSpPr>
          <p:spPr bwMode="auto">
            <a:xfrm>
              <a:off x="3935413" y="3319463"/>
              <a:ext cx="104775" cy="201612"/>
            </a:xfrm>
            <a:custGeom>
              <a:avLst/>
              <a:gdLst>
                <a:gd name="T0" fmla="*/ 13 w 246"/>
                <a:gd name="T1" fmla="*/ 376 h 380"/>
                <a:gd name="T2" fmla="*/ 14 w 246"/>
                <a:gd name="T3" fmla="*/ 367 h 380"/>
                <a:gd name="T4" fmla="*/ 15 w 246"/>
                <a:gd name="T5" fmla="*/ 359 h 380"/>
                <a:gd name="T6" fmla="*/ 18 w 246"/>
                <a:gd name="T7" fmla="*/ 351 h 380"/>
                <a:gd name="T8" fmla="*/ 20 w 246"/>
                <a:gd name="T9" fmla="*/ 344 h 380"/>
                <a:gd name="T10" fmla="*/ 25 w 246"/>
                <a:gd name="T11" fmla="*/ 333 h 380"/>
                <a:gd name="T12" fmla="*/ 26 w 246"/>
                <a:gd name="T13" fmla="*/ 327 h 380"/>
                <a:gd name="T14" fmla="*/ 25 w 246"/>
                <a:gd name="T15" fmla="*/ 321 h 380"/>
                <a:gd name="T16" fmla="*/ 23 w 246"/>
                <a:gd name="T17" fmla="*/ 314 h 380"/>
                <a:gd name="T18" fmla="*/ 19 w 246"/>
                <a:gd name="T19" fmla="*/ 305 h 380"/>
                <a:gd name="T20" fmla="*/ 13 w 246"/>
                <a:gd name="T21" fmla="*/ 295 h 380"/>
                <a:gd name="T22" fmla="*/ 9 w 246"/>
                <a:gd name="T23" fmla="*/ 285 h 380"/>
                <a:gd name="T24" fmla="*/ 4 w 246"/>
                <a:gd name="T25" fmla="*/ 275 h 380"/>
                <a:gd name="T26" fmla="*/ 1 w 246"/>
                <a:gd name="T27" fmla="*/ 267 h 380"/>
                <a:gd name="T28" fmla="*/ 0 w 246"/>
                <a:gd name="T29" fmla="*/ 259 h 380"/>
                <a:gd name="T30" fmla="*/ 1 w 246"/>
                <a:gd name="T31" fmla="*/ 251 h 380"/>
                <a:gd name="T32" fmla="*/ 2 w 246"/>
                <a:gd name="T33" fmla="*/ 243 h 380"/>
                <a:gd name="T34" fmla="*/ 3 w 246"/>
                <a:gd name="T35" fmla="*/ 236 h 380"/>
                <a:gd name="T36" fmla="*/ 6 w 246"/>
                <a:gd name="T37" fmla="*/ 230 h 380"/>
                <a:gd name="T38" fmla="*/ 11 w 246"/>
                <a:gd name="T39" fmla="*/ 218 h 380"/>
                <a:gd name="T40" fmla="*/ 19 w 246"/>
                <a:gd name="T41" fmla="*/ 207 h 380"/>
                <a:gd name="T42" fmla="*/ 26 w 246"/>
                <a:gd name="T43" fmla="*/ 197 h 380"/>
                <a:gd name="T44" fmla="*/ 34 w 246"/>
                <a:gd name="T45" fmla="*/ 185 h 380"/>
                <a:gd name="T46" fmla="*/ 41 w 246"/>
                <a:gd name="T47" fmla="*/ 173 h 380"/>
                <a:gd name="T48" fmla="*/ 47 w 246"/>
                <a:gd name="T49" fmla="*/ 160 h 380"/>
                <a:gd name="T50" fmla="*/ 26 w 246"/>
                <a:gd name="T51" fmla="*/ 73 h 380"/>
                <a:gd name="T52" fmla="*/ 26 w 246"/>
                <a:gd name="T53" fmla="*/ 50 h 380"/>
                <a:gd name="T54" fmla="*/ 24 w 246"/>
                <a:gd name="T55" fmla="*/ 33 h 380"/>
                <a:gd name="T56" fmla="*/ 24 w 246"/>
                <a:gd name="T57" fmla="*/ 25 h 380"/>
                <a:gd name="T58" fmla="*/ 24 w 246"/>
                <a:gd name="T59" fmla="*/ 16 h 380"/>
                <a:gd name="T60" fmla="*/ 25 w 246"/>
                <a:gd name="T61" fmla="*/ 8 h 380"/>
                <a:gd name="T62" fmla="*/ 26 w 246"/>
                <a:gd name="T63" fmla="*/ 0 h 380"/>
                <a:gd name="T64" fmla="*/ 180 w 246"/>
                <a:gd name="T65" fmla="*/ 0 h 380"/>
                <a:gd name="T66" fmla="*/ 220 w 246"/>
                <a:gd name="T67" fmla="*/ 129 h 380"/>
                <a:gd name="T68" fmla="*/ 220 w 246"/>
                <a:gd name="T69" fmla="*/ 210 h 380"/>
                <a:gd name="T70" fmla="*/ 220 w 246"/>
                <a:gd name="T71" fmla="*/ 220 h 380"/>
                <a:gd name="T72" fmla="*/ 221 w 246"/>
                <a:gd name="T73" fmla="*/ 230 h 380"/>
                <a:gd name="T74" fmla="*/ 223 w 246"/>
                <a:gd name="T75" fmla="*/ 240 h 380"/>
                <a:gd name="T76" fmla="*/ 225 w 246"/>
                <a:gd name="T77" fmla="*/ 250 h 380"/>
                <a:gd name="T78" fmla="*/ 228 w 246"/>
                <a:gd name="T79" fmla="*/ 259 h 380"/>
                <a:gd name="T80" fmla="*/ 234 w 246"/>
                <a:gd name="T81" fmla="*/ 268 h 380"/>
                <a:gd name="T82" fmla="*/ 239 w 246"/>
                <a:gd name="T83" fmla="*/ 278 h 380"/>
                <a:gd name="T84" fmla="*/ 246 w 246"/>
                <a:gd name="T85" fmla="*/ 289 h 380"/>
                <a:gd name="T86" fmla="*/ 224 w 246"/>
                <a:gd name="T87" fmla="*/ 295 h 380"/>
                <a:gd name="T88" fmla="*/ 202 w 246"/>
                <a:gd name="T89" fmla="*/ 302 h 380"/>
                <a:gd name="T90" fmla="*/ 181 w 246"/>
                <a:gd name="T91" fmla="*/ 310 h 380"/>
                <a:gd name="T92" fmla="*/ 160 w 246"/>
                <a:gd name="T93" fmla="*/ 319 h 380"/>
                <a:gd name="T94" fmla="*/ 141 w 246"/>
                <a:gd name="T95" fmla="*/ 328 h 380"/>
                <a:gd name="T96" fmla="*/ 120 w 246"/>
                <a:gd name="T97" fmla="*/ 338 h 380"/>
                <a:gd name="T98" fmla="*/ 100 w 246"/>
                <a:gd name="T99" fmla="*/ 347 h 380"/>
                <a:gd name="T100" fmla="*/ 80 w 246"/>
                <a:gd name="T101" fmla="*/ 358 h 380"/>
                <a:gd name="T102" fmla="*/ 75 w 246"/>
                <a:gd name="T103" fmla="*/ 363 h 380"/>
                <a:gd name="T104" fmla="*/ 69 w 246"/>
                <a:gd name="T105" fmla="*/ 367 h 380"/>
                <a:gd name="T106" fmla="*/ 62 w 246"/>
                <a:gd name="T107" fmla="*/ 372 h 380"/>
                <a:gd name="T108" fmla="*/ 54 w 246"/>
                <a:gd name="T109" fmla="*/ 376 h 380"/>
                <a:gd name="T110" fmla="*/ 46 w 246"/>
                <a:gd name="T111" fmla="*/ 379 h 380"/>
                <a:gd name="T112" fmla="*/ 36 w 246"/>
                <a:gd name="T113" fmla="*/ 380 h 380"/>
                <a:gd name="T114" fmla="*/ 31 w 246"/>
                <a:gd name="T115" fmla="*/ 380 h 380"/>
                <a:gd name="T116" fmla="*/ 25 w 246"/>
                <a:gd name="T117" fmla="*/ 379 h 380"/>
                <a:gd name="T118" fmla="*/ 20 w 246"/>
                <a:gd name="T119" fmla="*/ 378 h 380"/>
                <a:gd name="T120" fmla="*/ 13 w 246"/>
                <a:gd name="T121" fmla="*/ 376 h 3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46" h="380">
                  <a:moveTo>
                    <a:pt x="13" y="376"/>
                  </a:moveTo>
                  <a:lnTo>
                    <a:pt x="14" y="367"/>
                  </a:lnTo>
                  <a:lnTo>
                    <a:pt x="15" y="359"/>
                  </a:lnTo>
                  <a:lnTo>
                    <a:pt x="18" y="351"/>
                  </a:lnTo>
                  <a:lnTo>
                    <a:pt x="20" y="344"/>
                  </a:lnTo>
                  <a:lnTo>
                    <a:pt x="25" y="333"/>
                  </a:lnTo>
                  <a:lnTo>
                    <a:pt x="26" y="327"/>
                  </a:lnTo>
                  <a:lnTo>
                    <a:pt x="25" y="321"/>
                  </a:lnTo>
                  <a:lnTo>
                    <a:pt x="23" y="314"/>
                  </a:lnTo>
                  <a:lnTo>
                    <a:pt x="19" y="305"/>
                  </a:lnTo>
                  <a:lnTo>
                    <a:pt x="13" y="295"/>
                  </a:lnTo>
                  <a:lnTo>
                    <a:pt x="9" y="285"/>
                  </a:lnTo>
                  <a:lnTo>
                    <a:pt x="4" y="275"/>
                  </a:lnTo>
                  <a:lnTo>
                    <a:pt x="1" y="267"/>
                  </a:lnTo>
                  <a:lnTo>
                    <a:pt x="0" y="259"/>
                  </a:lnTo>
                  <a:lnTo>
                    <a:pt x="1" y="251"/>
                  </a:lnTo>
                  <a:lnTo>
                    <a:pt x="2" y="243"/>
                  </a:lnTo>
                  <a:lnTo>
                    <a:pt x="3" y="236"/>
                  </a:lnTo>
                  <a:lnTo>
                    <a:pt x="6" y="230"/>
                  </a:lnTo>
                  <a:lnTo>
                    <a:pt x="11" y="218"/>
                  </a:lnTo>
                  <a:lnTo>
                    <a:pt x="19" y="207"/>
                  </a:lnTo>
                  <a:lnTo>
                    <a:pt x="26" y="197"/>
                  </a:lnTo>
                  <a:lnTo>
                    <a:pt x="34" y="185"/>
                  </a:lnTo>
                  <a:lnTo>
                    <a:pt x="41" y="173"/>
                  </a:lnTo>
                  <a:lnTo>
                    <a:pt x="47" y="160"/>
                  </a:lnTo>
                  <a:lnTo>
                    <a:pt x="26" y="73"/>
                  </a:lnTo>
                  <a:lnTo>
                    <a:pt x="26" y="50"/>
                  </a:lnTo>
                  <a:lnTo>
                    <a:pt x="24" y="33"/>
                  </a:lnTo>
                  <a:lnTo>
                    <a:pt x="24" y="25"/>
                  </a:lnTo>
                  <a:lnTo>
                    <a:pt x="24" y="16"/>
                  </a:lnTo>
                  <a:lnTo>
                    <a:pt x="25" y="8"/>
                  </a:lnTo>
                  <a:lnTo>
                    <a:pt x="26" y="0"/>
                  </a:lnTo>
                  <a:lnTo>
                    <a:pt x="180" y="0"/>
                  </a:lnTo>
                  <a:lnTo>
                    <a:pt x="220" y="129"/>
                  </a:lnTo>
                  <a:lnTo>
                    <a:pt x="220" y="210"/>
                  </a:lnTo>
                  <a:lnTo>
                    <a:pt x="220" y="220"/>
                  </a:lnTo>
                  <a:lnTo>
                    <a:pt x="221" y="230"/>
                  </a:lnTo>
                  <a:lnTo>
                    <a:pt x="223" y="240"/>
                  </a:lnTo>
                  <a:lnTo>
                    <a:pt x="225" y="250"/>
                  </a:lnTo>
                  <a:lnTo>
                    <a:pt x="228" y="259"/>
                  </a:lnTo>
                  <a:lnTo>
                    <a:pt x="234" y="268"/>
                  </a:lnTo>
                  <a:lnTo>
                    <a:pt x="239" y="278"/>
                  </a:lnTo>
                  <a:lnTo>
                    <a:pt x="246" y="289"/>
                  </a:lnTo>
                  <a:lnTo>
                    <a:pt x="224" y="295"/>
                  </a:lnTo>
                  <a:lnTo>
                    <a:pt x="202" y="302"/>
                  </a:lnTo>
                  <a:lnTo>
                    <a:pt x="181" y="310"/>
                  </a:lnTo>
                  <a:lnTo>
                    <a:pt x="160" y="319"/>
                  </a:lnTo>
                  <a:lnTo>
                    <a:pt x="141" y="328"/>
                  </a:lnTo>
                  <a:lnTo>
                    <a:pt x="120" y="338"/>
                  </a:lnTo>
                  <a:lnTo>
                    <a:pt x="100" y="347"/>
                  </a:lnTo>
                  <a:lnTo>
                    <a:pt x="80" y="358"/>
                  </a:lnTo>
                  <a:lnTo>
                    <a:pt x="75" y="363"/>
                  </a:lnTo>
                  <a:lnTo>
                    <a:pt x="69" y="367"/>
                  </a:lnTo>
                  <a:lnTo>
                    <a:pt x="62" y="372"/>
                  </a:lnTo>
                  <a:lnTo>
                    <a:pt x="54" y="376"/>
                  </a:lnTo>
                  <a:lnTo>
                    <a:pt x="46" y="379"/>
                  </a:lnTo>
                  <a:lnTo>
                    <a:pt x="36" y="380"/>
                  </a:lnTo>
                  <a:lnTo>
                    <a:pt x="31" y="380"/>
                  </a:lnTo>
                  <a:lnTo>
                    <a:pt x="25" y="379"/>
                  </a:lnTo>
                  <a:lnTo>
                    <a:pt x="20" y="378"/>
                  </a:lnTo>
                  <a:lnTo>
                    <a:pt x="13" y="37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Freeform 267">
              <a:extLst>
                <a:ext uri="{FF2B5EF4-FFF2-40B4-BE49-F238E27FC236}">
                  <a16:creationId xmlns="" xmlns:a16="http://schemas.microsoft.com/office/drawing/2014/main" id="{C487BEB2-7B14-6C49-BBE2-349263FC6CBF}"/>
                </a:ext>
              </a:extLst>
            </p:cNvPr>
            <p:cNvSpPr>
              <a:spLocks/>
            </p:cNvSpPr>
            <p:nvPr>
              <p:custDataLst>
                <p:tags r:id="rId194"/>
              </p:custDataLst>
            </p:nvPr>
          </p:nvSpPr>
          <p:spPr bwMode="auto">
            <a:xfrm>
              <a:off x="3587750" y="3235325"/>
              <a:ext cx="87313" cy="58738"/>
            </a:xfrm>
            <a:custGeom>
              <a:avLst/>
              <a:gdLst>
                <a:gd name="T0" fmla="*/ 7 w 193"/>
                <a:gd name="T1" fmla="*/ 20 h 38"/>
                <a:gd name="T2" fmla="*/ 38 w 193"/>
                <a:gd name="T3" fmla="*/ 11 h 38"/>
                <a:gd name="T4" fmla="*/ 67 w 193"/>
                <a:gd name="T5" fmla="*/ 5 h 38"/>
                <a:gd name="T6" fmla="*/ 80 w 193"/>
                <a:gd name="T7" fmla="*/ 3 h 38"/>
                <a:gd name="T8" fmla="*/ 94 w 193"/>
                <a:gd name="T9" fmla="*/ 2 h 38"/>
                <a:gd name="T10" fmla="*/ 110 w 193"/>
                <a:gd name="T11" fmla="*/ 1 h 38"/>
                <a:gd name="T12" fmla="*/ 126 w 193"/>
                <a:gd name="T13" fmla="*/ 0 h 38"/>
                <a:gd name="T14" fmla="*/ 138 w 193"/>
                <a:gd name="T15" fmla="*/ 1 h 38"/>
                <a:gd name="T16" fmla="*/ 149 w 193"/>
                <a:gd name="T17" fmla="*/ 1 h 38"/>
                <a:gd name="T18" fmla="*/ 160 w 193"/>
                <a:gd name="T19" fmla="*/ 2 h 38"/>
                <a:gd name="T20" fmla="*/ 169 w 193"/>
                <a:gd name="T21" fmla="*/ 4 h 38"/>
                <a:gd name="T22" fmla="*/ 178 w 193"/>
                <a:gd name="T23" fmla="*/ 6 h 38"/>
                <a:gd name="T24" fmla="*/ 184 w 193"/>
                <a:gd name="T25" fmla="*/ 11 h 38"/>
                <a:gd name="T26" fmla="*/ 187 w 193"/>
                <a:gd name="T27" fmla="*/ 13 h 38"/>
                <a:gd name="T28" fmla="*/ 189 w 193"/>
                <a:gd name="T29" fmla="*/ 18 h 38"/>
                <a:gd name="T30" fmla="*/ 191 w 193"/>
                <a:gd name="T31" fmla="*/ 21 h 38"/>
                <a:gd name="T32" fmla="*/ 193 w 193"/>
                <a:gd name="T33" fmla="*/ 26 h 38"/>
                <a:gd name="T34" fmla="*/ 183 w 193"/>
                <a:gd name="T35" fmla="*/ 27 h 38"/>
                <a:gd name="T36" fmla="*/ 173 w 193"/>
                <a:gd name="T37" fmla="*/ 28 h 38"/>
                <a:gd name="T38" fmla="*/ 165 w 193"/>
                <a:gd name="T39" fmla="*/ 28 h 38"/>
                <a:gd name="T40" fmla="*/ 156 w 193"/>
                <a:gd name="T41" fmla="*/ 28 h 38"/>
                <a:gd name="T42" fmla="*/ 138 w 193"/>
                <a:gd name="T43" fmla="*/ 27 h 38"/>
                <a:gd name="T44" fmla="*/ 120 w 193"/>
                <a:gd name="T45" fmla="*/ 26 h 38"/>
                <a:gd name="T46" fmla="*/ 103 w 193"/>
                <a:gd name="T47" fmla="*/ 26 h 38"/>
                <a:gd name="T48" fmla="*/ 89 w 193"/>
                <a:gd name="T49" fmla="*/ 28 h 38"/>
                <a:gd name="T50" fmla="*/ 76 w 193"/>
                <a:gd name="T51" fmla="*/ 30 h 38"/>
                <a:gd name="T52" fmla="*/ 63 w 193"/>
                <a:gd name="T53" fmla="*/ 32 h 38"/>
                <a:gd name="T54" fmla="*/ 49 w 193"/>
                <a:gd name="T55" fmla="*/ 34 h 38"/>
                <a:gd name="T56" fmla="*/ 35 w 193"/>
                <a:gd name="T57" fmla="*/ 36 h 38"/>
                <a:gd name="T58" fmla="*/ 19 w 193"/>
                <a:gd name="T59" fmla="*/ 37 h 38"/>
                <a:gd name="T60" fmla="*/ 0 w 193"/>
                <a:gd name="T61" fmla="*/ 38 h 38"/>
                <a:gd name="T62" fmla="*/ 0 w 193"/>
                <a:gd name="T63" fmla="*/ 33 h 38"/>
                <a:gd name="T64" fmla="*/ 1 w 193"/>
                <a:gd name="T65" fmla="*/ 29 h 38"/>
                <a:gd name="T66" fmla="*/ 3 w 193"/>
                <a:gd name="T67" fmla="*/ 24 h 38"/>
                <a:gd name="T68" fmla="*/ 7 w 193"/>
                <a:gd name="T69" fmla="*/ 20 h 3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93" h="38">
                  <a:moveTo>
                    <a:pt x="7" y="20"/>
                  </a:moveTo>
                  <a:lnTo>
                    <a:pt x="38" y="11"/>
                  </a:lnTo>
                  <a:lnTo>
                    <a:pt x="67" y="5"/>
                  </a:lnTo>
                  <a:lnTo>
                    <a:pt x="80" y="3"/>
                  </a:lnTo>
                  <a:lnTo>
                    <a:pt x="94" y="2"/>
                  </a:lnTo>
                  <a:lnTo>
                    <a:pt x="110" y="1"/>
                  </a:lnTo>
                  <a:lnTo>
                    <a:pt x="126" y="0"/>
                  </a:lnTo>
                  <a:lnTo>
                    <a:pt x="138" y="1"/>
                  </a:lnTo>
                  <a:lnTo>
                    <a:pt x="149" y="1"/>
                  </a:lnTo>
                  <a:lnTo>
                    <a:pt x="160" y="2"/>
                  </a:lnTo>
                  <a:lnTo>
                    <a:pt x="169" y="4"/>
                  </a:lnTo>
                  <a:lnTo>
                    <a:pt x="178" y="6"/>
                  </a:lnTo>
                  <a:lnTo>
                    <a:pt x="184" y="11"/>
                  </a:lnTo>
                  <a:lnTo>
                    <a:pt x="187" y="13"/>
                  </a:lnTo>
                  <a:lnTo>
                    <a:pt x="189" y="18"/>
                  </a:lnTo>
                  <a:lnTo>
                    <a:pt x="191" y="21"/>
                  </a:lnTo>
                  <a:lnTo>
                    <a:pt x="193" y="26"/>
                  </a:lnTo>
                  <a:lnTo>
                    <a:pt x="183" y="27"/>
                  </a:lnTo>
                  <a:lnTo>
                    <a:pt x="173" y="28"/>
                  </a:lnTo>
                  <a:lnTo>
                    <a:pt x="165" y="28"/>
                  </a:lnTo>
                  <a:lnTo>
                    <a:pt x="156" y="28"/>
                  </a:lnTo>
                  <a:lnTo>
                    <a:pt x="138" y="27"/>
                  </a:lnTo>
                  <a:lnTo>
                    <a:pt x="120" y="26"/>
                  </a:lnTo>
                  <a:lnTo>
                    <a:pt x="103" y="26"/>
                  </a:lnTo>
                  <a:lnTo>
                    <a:pt x="89" y="28"/>
                  </a:lnTo>
                  <a:lnTo>
                    <a:pt x="76" y="30"/>
                  </a:lnTo>
                  <a:lnTo>
                    <a:pt x="63" y="32"/>
                  </a:lnTo>
                  <a:lnTo>
                    <a:pt x="49" y="34"/>
                  </a:lnTo>
                  <a:lnTo>
                    <a:pt x="35" y="36"/>
                  </a:lnTo>
                  <a:lnTo>
                    <a:pt x="19" y="37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1" y="29"/>
                  </a:lnTo>
                  <a:lnTo>
                    <a:pt x="3" y="24"/>
                  </a:lnTo>
                  <a:lnTo>
                    <a:pt x="7" y="2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Freeform 268">
              <a:extLst>
                <a:ext uri="{FF2B5EF4-FFF2-40B4-BE49-F238E27FC236}">
                  <a16:creationId xmlns="" xmlns:a16="http://schemas.microsoft.com/office/drawing/2014/main" id="{7A434C94-C4A2-EF41-89C7-932A60C21E37}"/>
                </a:ext>
              </a:extLst>
            </p:cNvPr>
            <p:cNvSpPr>
              <a:spLocks/>
            </p:cNvSpPr>
            <p:nvPr>
              <p:custDataLst>
                <p:tags r:id="rId195"/>
              </p:custDataLst>
            </p:nvPr>
          </p:nvSpPr>
          <p:spPr bwMode="auto">
            <a:xfrm>
              <a:off x="4013200" y="3313113"/>
              <a:ext cx="42863" cy="155575"/>
            </a:xfrm>
            <a:custGeom>
              <a:avLst/>
              <a:gdLst>
                <a:gd name="T0" fmla="*/ 53 w 99"/>
                <a:gd name="T1" fmla="*/ 12 h 301"/>
                <a:gd name="T2" fmla="*/ 59 w 99"/>
                <a:gd name="T3" fmla="*/ 12 h 301"/>
                <a:gd name="T4" fmla="*/ 59 w 99"/>
                <a:gd name="T5" fmla="*/ 19 h 301"/>
                <a:gd name="T6" fmla="*/ 62 w 99"/>
                <a:gd name="T7" fmla="*/ 26 h 301"/>
                <a:gd name="T8" fmla="*/ 63 w 99"/>
                <a:gd name="T9" fmla="*/ 33 h 301"/>
                <a:gd name="T10" fmla="*/ 66 w 99"/>
                <a:gd name="T11" fmla="*/ 42 h 301"/>
                <a:gd name="T12" fmla="*/ 72 w 99"/>
                <a:gd name="T13" fmla="*/ 58 h 301"/>
                <a:gd name="T14" fmla="*/ 79 w 99"/>
                <a:gd name="T15" fmla="*/ 75 h 301"/>
                <a:gd name="T16" fmla="*/ 87 w 99"/>
                <a:gd name="T17" fmla="*/ 93 h 301"/>
                <a:gd name="T18" fmla="*/ 93 w 99"/>
                <a:gd name="T19" fmla="*/ 111 h 301"/>
                <a:gd name="T20" fmla="*/ 96 w 99"/>
                <a:gd name="T21" fmla="*/ 120 h 301"/>
                <a:gd name="T22" fmla="*/ 98 w 99"/>
                <a:gd name="T23" fmla="*/ 129 h 301"/>
                <a:gd name="T24" fmla="*/ 99 w 99"/>
                <a:gd name="T25" fmla="*/ 138 h 301"/>
                <a:gd name="T26" fmla="*/ 99 w 99"/>
                <a:gd name="T27" fmla="*/ 148 h 301"/>
                <a:gd name="T28" fmla="*/ 99 w 99"/>
                <a:gd name="T29" fmla="*/ 289 h 301"/>
                <a:gd name="T30" fmla="*/ 89 w 99"/>
                <a:gd name="T31" fmla="*/ 290 h 301"/>
                <a:gd name="T32" fmla="*/ 80 w 99"/>
                <a:gd name="T33" fmla="*/ 293 h 301"/>
                <a:gd name="T34" fmla="*/ 73 w 99"/>
                <a:gd name="T35" fmla="*/ 297 h 301"/>
                <a:gd name="T36" fmla="*/ 66 w 99"/>
                <a:gd name="T37" fmla="*/ 301 h 301"/>
                <a:gd name="T38" fmla="*/ 59 w 99"/>
                <a:gd name="T39" fmla="*/ 290 h 301"/>
                <a:gd name="T40" fmla="*/ 54 w 99"/>
                <a:gd name="T41" fmla="*/ 280 h 301"/>
                <a:gd name="T42" fmla="*/ 48 w 99"/>
                <a:gd name="T43" fmla="*/ 271 h 301"/>
                <a:gd name="T44" fmla="*/ 45 w 99"/>
                <a:gd name="T45" fmla="*/ 262 h 301"/>
                <a:gd name="T46" fmla="*/ 43 w 99"/>
                <a:gd name="T47" fmla="*/ 252 h 301"/>
                <a:gd name="T48" fmla="*/ 41 w 99"/>
                <a:gd name="T49" fmla="*/ 242 h 301"/>
                <a:gd name="T50" fmla="*/ 40 w 99"/>
                <a:gd name="T51" fmla="*/ 232 h 301"/>
                <a:gd name="T52" fmla="*/ 40 w 99"/>
                <a:gd name="T53" fmla="*/ 222 h 301"/>
                <a:gd name="T54" fmla="*/ 40 w 99"/>
                <a:gd name="T55" fmla="*/ 141 h 301"/>
                <a:gd name="T56" fmla="*/ 0 w 99"/>
                <a:gd name="T57" fmla="*/ 6 h 301"/>
                <a:gd name="T58" fmla="*/ 5 w 99"/>
                <a:gd name="T59" fmla="*/ 2 h 301"/>
                <a:gd name="T60" fmla="*/ 10 w 99"/>
                <a:gd name="T61" fmla="*/ 0 h 301"/>
                <a:gd name="T62" fmla="*/ 14 w 99"/>
                <a:gd name="T63" fmla="*/ 0 h 301"/>
                <a:gd name="T64" fmla="*/ 20 w 99"/>
                <a:gd name="T65" fmla="*/ 0 h 301"/>
                <a:gd name="T66" fmla="*/ 26 w 99"/>
                <a:gd name="T67" fmla="*/ 0 h 301"/>
                <a:gd name="T68" fmla="*/ 32 w 99"/>
                <a:gd name="T69" fmla="*/ 2 h 301"/>
                <a:gd name="T70" fmla="*/ 37 w 99"/>
                <a:gd name="T71" fmla="*/ 4 h 301"/>
                <a:gd name="T72" fmla="*/ 41 w 99"/>
                <a:gd name="T73" fmla="*/ 6 h 301"/>
                <a:gd name="T74" fmla="*/ 47 w 99"/>
                <a:gd name="T75" fmla="*/ 10 h 301"/>
                <a:gd name="T76" fmla="*/ 53 w 99"/>
                <a:gd name="T77" fmla="*/ 12 h 3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9" h="301">
                  <a:moveTo>
                    <a:pt x="53" y="12"/>
                  </a:moveTo>
                  <a:lnTo>
                    <a:pt x="59" y="12"/>
                  </a:lnTo>
                  <a:lnTo>
                    <a:pt x="59" y="19"/>
                  </a:lnTo>
                  <a:lnTo>
                    <a:pt x="62" y="26"/>
                  </a:lnTo>
                  <a:lnTo>
                    <a:pt x="63" y="33"/>
                  </a:lnTo>
                  <a:lnTo>
                    <a:pt x="66" y="42"/>
                  </a:lnTo>
                  <a:lnTo>
                    <a:pt x="72" y="58"/>
                  </a:lnTo>
                  <a:lnTo>
                    <a:pt x="79" y="75"/>
                  </a:lnTo>
                  <a:lnTo>
                    <a:pt x="87" y="93"/>
                  </a:lnTo>
                  <a:lnTo>
                    <a:pt x="93" y="111"/>
                  </a:lnTo>
                  <a:lnTo>
                    <a:pt x="96" y="120"/>
                  </a:lnTo>
                  <a:lnTo>
                    <a:pt x="98" y="129"/>
                  </a:lnTo>
                  <a:lnTo>
                    <a:pt x="99" y="138"/>
                  </a:lnTo>
                  <a:lnTo>
                    <a:pt x="99" y="148"/>
                  </a:lnTo>
                  <a:lnTo>
                    <a:pt x="99" y="289"/>
                  </a:lnTo>
                  <a:lnTo>
                    <a:pt x="89" y="290"/>
                  </a:lnTo>
                  <a:lnTo>
                    <a:pt x="80" y="293"/>
                  </a:lnTo>
                  <a:lnTo>
                    <a:pt x="73" y="297"/>
                  </a:lnTo>
                  <a:lnTo>
                    <a:pt x="66" y="301"/>
                  </a:lnTo>
                  <a:lnTo>
                    <a:pt x="59" y="290"/>
                  </a:lnTo>
                  <a:lnTo>
                    <a:pt x="54" y="280"/>
                  </a:lnTo>
                  <a:lnTo>
                    <a:pt x="48" y="271"/>
                  </a:lnTo>
                  <a:lnTo>
                    <a:pt x="45" y="262"/>
                  </a:lnTo>
                  <a:lnTo>
                    <a:pt x="43" y="252"/>
                  </a:lnTo>
                  <a:lnTo>
                    <a:pt x="41" y="242"/>
                  </a:lnTo>
                  <a:lnTo>
                    <a:pt x="40" y="232"/>
                  </a:lnTo>
                  <a:lnTo>
                    <a:pt x="40" y="222"/>
                  </a:lnTo>
                  <a:lnTo>
                    <a:pt x="40" y="141"/>
                  </a:lnTo>
                  <a:lnTo>
                    <a:pt x="0" y="6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7" y="4"/>
                  </a:lnTo>
                  <a:lnTo>
                    <a:pt x="41" y="6"/>
                  </a:lnTo>
                  <a:lnTo>
                    <a:pt x="47" y="10"/>
                  </a:lnTo>
                  <a:lnTo>
                    <a:pt x="5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Freeform 269">
              <a:extLst>
                <a:ext uri="{FF2B5EF4-FFF2-40B4-BE49-F238E27FC236}">
                  <a16:creationId xmlns="" xmlns:a16="http://schemas.microsoft.com/office/drawing/2014/main" id="{5AD0C8EB-9FC4-A84C-9A78-DD5550A3DA21}"/>
                </a:ext>
              </a:extLst>
            </p:cNvPr>
            <p:cNvSpPr>
              <a:spLocks/>
            </p:cNvSpPr>
            <p:nvPr>
              <p:custDataLst>
                <p:tags r:id="rId196"/>
              </p:custDataLst>
            </p:nvPr>
          </p:nvSpPr>
          <p:spPr bwMode="auto">
            <a:xfrm>
              <a:off x="4038600" y="3275013"/>
              <a:ext cx="76200" cy="188912"/>
            </a:xfrm>
            <a:custGeom>
              <a:avLst/>
              <a:gdLst>
                <a:gd name="T0" fmla="*/ 0 w 173"/>
                <a:gd name="T1" fmla="*/ 80 h 357"/>
                <a:gd name="T2" fmla="*/ 9 w 173"/>
                <a:gd name="T3" fmla="*/ 72 h 357"/>
                <a:gd name="T4" fmla="*/ 17 w 173"/>
                <a:gd name="T5" fmla="*/ 65 h 357"/>
                <a:gd name="T6" fmla="*/ 25 w 173"/>
                <a:gd name="T7" fmla="*/ 60 h 357"/>
                <a:gd name="T8" fmla="*/ 33 w 173"/>
                <a:gd name="T9" fmla="*/ 56 h 357"/>
                <a:gd name="T10" fmla="*/ 40 w 173"/>
                <a:gd name="T11" fmla="*/ 50 h 357"/>
                <a:gd name="T12" fmla="*/ 67 w 173"/>
                <a:gd name="T13" fmla="*/ 50 h 357"/>
                <a:gd name="T14" fmla="*/ 94 w 173"/>
                <a:gd name="T15" fmla="*/ 0 h 357"/>
                <a:gd name="T16" fmla="*/ 101 w 173"/>
                <a:gd name="T17" fmla="*/ 3 h 357"/>
                <a:gd name="T18" fmla="*/ 108 w 173"/>
                <a:gd name="T19" fmla="*/ 7 h 357"/>
                <a:gd name="T20" fmla="*/ 116 w 173"/>
                <a:gd name="T21" fmla="*/ 12 h 357"/>
                <a:gd name="T22" fmla="*/ 123 w 173"/>
                <a:gd name="T23" fmla="*/ 18 h 357"/>
                <a:gd name="T24" fmla="*/ 131 w 173"/>
                <a:gd name="T25" fmla="*/ 22 h 357"/>
                <a:gd name="T26" fmla="*/ 139 w 173"/>
                <a:gd name="T27" fmla="*/ 27 h 357"/>
                <a:gd name="T28" fmla="*/ 145 w 173"/>
                <a:gd name="T29" fmla="*/ 29 h 357"/>
                <a:gd name="T30" fmla="*/ 153 w 173"/>
                <a:gd name="T31" fmla="*/ 30 h 357"/>
                <a:gd name="T32" fmla="*/ 163 w 173"/>
                <a:gd name="T33" fmla="*/ 39 h 357"/>
                <a:gd name="T34" fmla="*/ 173 w 173"/>
                <a:gd name="T35" fmla="*/ 50 h 357"/>
                <a:gd name="T36" fmla="*/ 173 w 173"/>
                <a:gd name="T37" fmla="*/ 61 h 357"/>
                <a:gd name="T38" fmla="*/ 173 w 173"/>
                <a:gd name="T39" fmla="*/ 69 h 357"/>
                <a:gd name="T40" fmla="*/ 173 w 173"/>
                <a:gd name="T41" fmla="*/ 80 h 357"/>
                <a:gd name="T42" fmla="*/ 173 w 173"/>
                <a:gd name="T43" fmla="*/ 98 h 357"/>
                <a:gd name="T44" fmla="*/ 173 w 173"/>
                <a:gd name="T45" fmla="*/ 109 h 357"/>
                <a:gd name="T46" fmla="*/ 171 w 173"/>
                <a:gd name="T47" fmla="*/ 118 h 357"/>
                <a:gd name="T48" fmla="*/ 167 w 173"/>
                <a:gd name="T49" fmla="*/ 127 h 357"/>
                <a:gd name="T50" fmla="*/ 163 w 173"/>
                <a:gd name="T51" fmla="*/ 135 h 357"/>
                <a:gd name="T52" fmla="*/ 152 w 173"/>
                <a:gd name="T53" fmla="*/ 151 h 357"/>
                <a:gd name="T54" fmla="*/ 140 w 173"/>
                <a:gd name="T55" fmla="*/ 167 h 357"/>
                <a:gd name="T56" fmla="*/ 128 w 173"/>
                <a:gd name="T57" fmla="*/ 183 h 357"/>
                <a:gd name="T58" fmla="*/ 117 w 173"/>
                <a:gd name="T59" fmla="*/ 200 h 357"/>
                <a:gd name="T60" fmla="*/ 112 w 173"/>
                <a:gd name="T61" fmla="*/ 209 h 357"/>
                <a:gd name="T62" fmla="*/ 109 w 173"/>
                <a:gd name="T63" fmla="*/ 219 h 357"/>
                <a:gd name="T64" fmla="*/ 108 w 173"/>
                <a:gd name="T65" fmla="*/ 229 h 357"/>
                <a:gd name="T66" fmla="*/ 107 w 173"/>
                <a:gd name="T67" fmla="*/ 240 h 357"/>
                <a:gd name="T68" fmla="*/ 108 w 173"/>
                <a:gd name="T69" fmla="*/ 273 h 357"/>
                <a:gd name="T70" fmla="*/ 109 w 173"/>
                <a:gd name="T71" fmla="*/ 293 h 357"/>
                <a:gd name="T72" fmla="*/ 110 w 173"/>
                <a:gd name="T73" fmla="*/ 302 h 357"/>
                <a:gd name="T74" fmla="*/ 109 w 173"/>
                <a:gd name="T75" fmla="*/ 313 h 357"/>
                <a:gd name="T76" fmla="*/ 109 w 173"/>
                <a:gd name="T77" fmla="*/ 327 h 357"/>
                <a:gd name="T78" fmla="*/ 107 w 173"/>
                <a:gd name="T79" fmla="*/ 345 h 357"/>
                <a:gd name="T80" fmla="*/ 97 w 173"/>
                <a:gd name="T81" fmla="*/ 346 h 357"/>
                <a:gd name="T82" fmla="*/ 88 w 173"/>
                <a:gd name="T83" fmla="*/ 347 h 357"/>
                <a:gd name="T84" fmla="*/ 79 w 173"/>
                <a:gd name="T85" fmla="*/ 349 h 357"/>
                <a:gd name="T86" fmla="*/ 71 w 173"/>
                <a:gd name="T87" fmla="*/ 351 h 357"/>
                <a:gd name="T88" fmla="*/ 63 w 173"/>
                <a:gd name="T89" fmla="*/ 353 h 357"/>
                <a:gd name="T90" fmla="*/ 55 w 173"/>
                <a:gd name="T91" fmla="*/ 355 h 357"/>
                <a:gd name="T92" fmla="*/ 48 w 173"/>
                <a:gd name="T93" fmla="*/ 357 h 357"/>
                <a:gd name="T94" fmla="*/ 40 w 173"/>
                <a:gd name="T95" fmla="*/ 357 h 357"/>
                <a:gd name="T96" fmla="*/ 40 w 173"/>
                <a:gd name="T97" fmla="*/ 216 h 357"/>
                <a:gd name="T98" fmla="*/ 40 w 173"/>
                <a:gd name="T99" fmla="*/ 206 h 357"/>
                <a:gd name="T100" fmla="*/ 39 w 173"/>
                <a:gd name="T101" fmla="*/ 197 h 357"/>
                <a:gd name="T102" fmla="*/ 37 w 173"/>
                <a:gd name="T103" fmla="*/ 188 h 357"/>
                <a:gd name="T104" fmla="*/ 34 w 173"/>
                <a:gd name="T105" fmla="*/ 179 h 357"/>
                <a:gd name="T106" fmla="*/ 28 w 173"/>
                <a:gd name="T107" fmla="*/ 161 h 357"/>
                <a:gd name="T108" fmla="*/ 20 w 173"/>
                <a:gd name="T109" fmla="*/ 143 h 357"/>
                <a:gd name="T110" fmla="*/ 13 w 173"/>
                <a:gd name="T111" fmla="*/ 126 h 357"/>
                <a:gd name="T112" fmla="*/ 7 w 173"/>
                <a:gd name="T113" fmla="*/ 110 h 357"/>
                <a:gd name="T114" fmla="*/ 4 w 173"/>
                <a:gd name="T115" fmla="*/ 101 h 357"/>
                <a:gd name="T116" fmla="*/ 3 w 173"/>
                <a:gd name="T117" fmla="*/ 94 h 357"/>
                <a:gd name="T118" fmla="*/ 0 w 173"/>
                <a:gd name="T119" fmla="*/ 87 h 357"/>
                <a:gd name="T120" fmla="*/ 0 w 173"/>
                <a:gd name="T121" fmla="*/ 80 h 3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73" h="357">
                  <a:moveTo>
                    <a:pt x="0" y="80"/>
                  </a:moveTo>
                  <a:lnTo>
                    <a:pt x="9" y="72"/>
                  </a:lnTo>
                  <a:lnTo>
                    <a:pt x="17" y="65"/>
                  </a:lnTo>
                  <a:lnTo>
                    <a:pt x="25" y="60"/>
                  </a:lnTo>
                  <a:lnTo>
                    <a:pt x="33" y="56"/>
                  </a:lnTo>
                  <a:lnTo>
                    <a:pt x="40" y="50"/>
                  </a:lnTo>
                  <a:lnTo>
                    <a:pt x="67" y="50"/>
                  </a:lnTo>
                  <a:lnTo>
                    <a:pt x="94" y="0"/>
                  </a:lnTo>
                  <a:lnTo>
                    <a:pt x="101" y="3"/>
                  </a:lnTo>
                  <a:lnTo>
                    <a:pt x="108" y="7"/>
                  </a:lnTo>
                  <a:lnTo>
                    <a:pt x="116" y="12"/>
                  </a:lnTo>
                  <a:lnTo>
                    <a:pt x="123" y="18"/>
                  </a:lnTo>
                  <a:lnTo>
                    <a:pt x="131" y="22"/>
                  </a:lnTo>
                  <a:lnTo>
                    <a:pt x="139" y="27"/>
                  </a:lnTo>
                  <a:lnTo>
                    <a:pt x="145" y="29"/>
                  </a:lnTo>
                  <a:lnTo>
                    <a:pt x="153" y="30"/>
                  </a:lnTo>
                  <a:lnTo>
                    <a:pt x="163" y="39"/>
                  </a:lnTo>
                  <a:lnTo>
                    <a:pt x="173" y="50"/>
                  </a:lnTo>
                  <a:lnTo>
                    <a:pt x="173" y="61"/>
                  </a:lnTo>
                  <a:lnTo>
                    <a:pt x="173" y="69"/>
                  </a:lnTo>
                  <a:lnTo>
                    <a:pt x="173" y="80"/>
                  </a:lnTo>
                  <a:lnTo>
                    <a:pt x="173" y="98"/>
                  </a:lnTo>
                  <a:lnTo>
                    <a:pt x="173" y="109"/>
                  </a:lnTo>
                  <a:lnTo>
                    <a:pt x="171" y="118"/>
                  </a:lnTo>
                  <a:lnTo>
                    <a:pt x="167" y="127"/>
                  </a:lnTo>
                  <a:lnTo>
                    <a:pt x="163" y="135"/>
                  </a:lnTo>
                  <a:lnTo>
                    <a:pt x="152" y="151"/>
                  </a:lnTo>
                  <a:lnTo>
                    <a:pt x="140" y="167"/>
                  </a:lnTo>
                  <a:lnTo>
                    <a:pt x="128" y="183"/>
                  </a:lnTo>
                  <a:lnTo>
                    <a:pt x="117" y="200"/>
                  </a:lnTo>
                  <a:lnTo>
                    <a:pt x="112" y="209"/>
                  </a:lnTo>
                  <a:lnTo>
                    <a:pt x="109" y="219"/>
                  </a:lnTo>
                  <a:lnTo>
                    <a:pt x="108" y="229"/>
                  </a:lnTo>
                  <a:lnTo>
                    <a:pt x="107" y="240"/>
                  </a:lnTo>
                  <a:lnTo>
                    <a:pt x="108" y="273"/>
                  </a:lnTo>
                  <a:lnTo>
                    <a:pt x="109" y="293"/>
                  </a:lnTo>
                  <a:lnTo>
                    <a:pt x="110" y="302"/>
                  </a:lnTo>
                  <a:lnTo>
                    <a:pt x="109" y="313"/>
                  </a:lnTo>
                  <a:lnTo>
                    <a:pt x="109" y="327"/>
                  </a:lnTo>
                  <a:lnTo>
                    <a:pt x="107" y="345"/>
                  </a:lnTo>
                  <a:lnTo>
                    <a:pt x="97" y="346"/>
                  </a:lnTo>
                  <a:lnTo>
                    <a:pt x="88" y="347"/>
                  </a:lnTo>
                  <a:lnTo>
                    <a:pt x="79" y="349"/>
                  </a:lnTo>
                  <a:lnTo>
                    <a:pt x="71" y="351"/>
                  </a:lnTo>
                  <a:lnTo>
                    <a:pt x="63" y="353"/>
                  </a:lnTo>
                  <a:lnTo>
                    <a:pt x="55" y="355"/>
                  </a:lnTo>
                  <a:lnTo>
                    <a:pt x="48" y="357"/>
                  </a:lnTo>
                  <a:lnTo>
                    <a:pt x="40" y="357"/>
                  </a:lnTo>
                  <a:lnTo>
                    <a:pt x="40" y="216"/>
                  </a:lnTo>
                  <a:lnTo>
                    <a:pt x="40" y="206"/>
                  </a:lnTo>
                  <a:lnTo>
                    <a:pt x="39" y="197"/>
                  </a:lnTo>
                  <a:lnTo>
                    <a:pt x="37" y="188"/>
                  </a:lnTo>
                  <a:lnTo>
                    <a:pt x="34" y="179"/>
                  </a:lnTo>
                  <a:lnTo>
                    <a:pt x="28" y="161"/>
                  </a:lnTo>
                  <a:lnTo>
                    <a:pt x="20" y="143"/>
                  </a:lnTo>
                  <a:lnTo>
                    <a:pt x="13" y="126"/>
                  </a:lnTo>
                  <a:lnTo>
                    <a:pt x="7" y="110"/>
                  </a:lnTo>
                  <a:lnTo>
                    <a:pt x="4" y="101"/>
                  </a:lnTo>
                  <a:lnTo>
                    <a:pt x="3" y="94"/>
                  </a:lnTo>
                  <a:lnTo>
                    <a:pt x="0" y="87"/>
                  </a:lnTo>
                  <a:lnTo>
                    <a:pt x="0" y="8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 270">
              <a:extLst>
                <a:ext uri="{FF2B5EF4-FFF2-40B4-BE49-F238E27FC236}">
                  <a16:creationId xmlns="" xmlns:a16="http://schemas.microsoft.com/office/drawing/2014/main" id="{ABF38D77-3D95-0147-B555-AD372E6A5877}"/>
                </a:ext>
              </a:extLst>
            </p:cNvPr>
            <p:cNvSpPr>
              <a:spLocks/>
            </p:cNvSpPr>
            <p:nvPr>
              <p:custDataLst>
                <p:tags r:id="rId197"/>
              </p:custDataLst>
            </p:nvPr>
          </p:nvSpPr>
          <p:spPr bwMode="auto">
            <a:xfrm>
              <a:off x="4767263" y="4479925"/>
              <a:ext cx="25400" cy="60325"/>
            </a:xfrm>
            <a:custGeom>
              <a:avLst/>
              <a:gdLst>
                <a:gd name="T0" fmla="*/ 10 w 50"/>
                <a:gd name="T1" fmla="*/ 0 h 74"/>
                <a:gd name="T2" fmla="*/ 6 w 50"/>
                <a:gd name="T3" fmla="*/ 14 h 74"/>
                <a:gd name="T4" fmla="*/ 2 w 50"/>
                <a:gd name="T5" fmla="*/ 26 h 74"/>
                <a:gd name="T6" fmla="*/ 0 w 50"/>
                <a:gd name="T7" fmla="*/ 36 h 74"/>
                <a:gd name="T8" fmla="*/ 0 w 50"/>
                <a:gd name="T9" fmla="*/ 43 h 74"/>
                <a:gd name="T10" fmla="*/ 0 w 50"/>
                <a:gd name="T11" fmla="*/ 50 h 74"/>
                <a:gd name="T12" fmla="*/ 2 w 50"/>
                <a:gd name="T13" fmla="*/ 56 h 74"/>
                <a:gd name="T14" fmla="*/ 6 w 50"/>
                <a:gd name="T15" fmla="*/ 61 h 74"/>
                <a:gd name="T16" fmla="*/ 10 w 50"/>
                <a:gd name="T17" fmla="*/ 68 h 74"/>
                <a:gd name="T18" fmla="*/ 50 w 50"/>
                <a:gd name="T19" fmla="*/ 74 h 74"/>
                <a:gd name="T20" fmla="*/ 50 w 50"/>
                <a:gd name="T21" fmla="*/ 51 h 74"/>
                <a:gd name="T22" fmla="*/ 50 w 50"/>
                <a:gd name="T23" fmla="*/ 34 h 74"/>
                <a:gd name="T24" fmla="*/ 50 w 50"/>
                <a:gd name="T25" fmla="*/ 19 h 74"/>
                <a:gd name="T26" fmla="*/ 50 w 50"/>
                <a:gd name="T27" fmla="*/ 0 h 74"/>
                <a:gd name="T28" fmla="*/ 38 w 50"/>
                <a:gd name="T29" fmla="*/ 0 h 74"/>
                <a:gd name="T30" fmla="*/ 25 w 50"/>
                <a:gd name="T31" fmla="*/ 0 h 74"/>
                <a:gd name="T32" fmla="*/ 14 w 50"/>
                <a:gd name="T33" fmla="*/ 0 h 74"/>
                <a:gd name="T34" fmla="*/ 10 w 50"/>
                <a:gd name="T35" fmla="*/ 0 h 7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0" h="74">
                  <a:moveTo>
                    <a:pt x="10" y="0"/>
                  </a:moveTo>
                  <a:lnTo>
                    <a:pt x="6" y="14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0" y="50"/>
                  </a:lnTo>
                  <a:lnTo>
                    <a:pt x="2" y="56"/>
                  </a:lnTo>
                  <a:lnTo>
                    <a:pt x="6" y="61"/>
                  </a:lnTo>
                  <a:lnTo>
                    <a:pt x="10" y="68"/>
                  </a:lnTo>
                  <a:lnTo>
                    <a:pt x="50" y="74"/>
                  </a:lnTo>
                  <a:lnTo>
                    <a:pt x="50" y="51"/>
                  </a:lnTo>
                  <a:lnTo>
                    <a:pt x="50" y="34"/>
                  </a:lnTo>
                  <a:lnTo>
                    <a:pt x="50" y="19"/>
                  </a:lnTo>
                  <a:lnTo>
                    <a:pt x="50" y="0"/>
                  </a:lnTo>
                  <a:lnTo>
                    <a:pt x="38" y="0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1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Freeform 271">
              <a:extLst>
                <a:ext uri="{FF2B5EF4-FFF2-40B4-BE49-F238E27FC236}">
                  <a16:creationId xmlns="" xmlns:a16="http://schemas.microsoft.com/office/drawing/2014/main" id="{89E1ABDB-A4E4-5443-B09A-00F1CD2BD691}"/>
                </a:ext>
              </a:extLst>
            </p:cNvPr>
            <p:cNvSpPr>
              <a:spLocks/>
            </p:cNvSpPr>
            <p:nvPr>
              <p:custDataLst>
                <p:tags r:id="rId198"/>
              </p:custDataLst>
            </p:nvPr>
          </p:nvSpPr>
          <p:spPr bwMode="auto">
            <a:xfrm>
              <a:off x="4662488" y="4576763"/>
              <a:ext cx="61912" cy="57150"/>
            </a:xfrm>
            <a:custGeom>
              <a:avLst/>
              <a:gdLst>
                <a:gd name="T0" fmla="*/ 3 w 135"/>
                <a:gd name="T1" fmla="*/ 55 h 98"/>
                <a:gd name="T2" fmla="*/ 11 w 135"/>
                <a:gd name="T3" fmla="*/ 54 h 98"/>
                <a:gd name="T4" fmla="*/ 18 w 135"/>
                <a:gd name="T5" fmla="*/ 53 h 98"/>
                <a:gd name="T6" fmla="*/ 24 w 135"/>
                <a:gd name="T7" fmla="*/ 50 h 98"/>
                <a:gd name="T8" fmla="*/ 31 w 135"/>
                <a:gd name="T9" fmla="*/ 47 h 98"/>
                <a:gd name="T10" fmla="*/ 42 w 135"/>
                <a:gd name="T11" fmla="*/ 38 h 98"/>
                <a:gd name="T12" fmla="*/ 52 w 135"/>
                <a:gd name="T13" fmla="*/ 28 h 98"/>
                <a:gd name="T14" fmla="*/ 61 w 135"/>
                <a:gd name="T15" fmla="*/ 18 h 98"/>
                <a:gd name="T16" fmla="*/ 71 w 135"/>
                <a:gd name="T17" fmla="*/ 8 h 98"/>
                <a:gd name="T18" fmla="*/ 76 w 135"/>
                <a:gd name="T19" fmla="*/ 5 h 98"/>
                <a:gd name="T20" fmla="*/ 82 w 135"/>
                <a:gd name="T21" fmla="*/ 2 h 98"/>
                <a:gd name="T22" fmla="*/ 88 w 135"/>
                <a:gd name="T23" fmla="*/ 0 h 98"/>
                <a:gd name="T24" fmla="*/ 96 w 135"/>
                <a:gd name="T25" fmla="*/ 0 h 98"/>
                <a:gd name="T26" fmla="*/ 102 w 135"/>
                <a:gd name="T27" fmla="*/ 0 h 98"/>
                <a:gd name="T28" fmla="*/ 110 w 135"/>
                <a:gd name="T29" fmla="*/ 3 h 98"/>
                <a:gd name="T30" fmla="*/ 117 w 135"/>
                <a:gd name="T31" fmla="*/ 6 h 98"/>
                <a:gd name="T32" fmla="*/ 123 w 135"/>
                <a:gd name="T33" fmla="*/ 11 h 98"/>
                <a:gd name="T34" fmla="*/ 128 w 135"/>
                <a:gd name="T35" fmla="*/ 16 h 98"/>
                <a:gd name="T36" fmla="*/ 132 w 135"/>
                <a:gd name="T37" fmla="*/ 24 h 98"/>
                <a:gd name="T38" fmla="*/ 134 w 135"/>
                <a:gd name="T39" fmla="*/ 30 h 98"/>
                <a:gd name="T40" fmla="*/ 135 w 135"/>
                <a:gd name="T41" fmla="*/ 37 h 98"/>
                <a:gd name="T42" fmla="*/ 134 w 135"/>
                <a:gd name="T43" fmla="*/ 40 h 98"/>
                <a:gd name="T44" fmla="*/ 132 w 135"/>
                <a:gd name="T45" fmla="*/ 43 h 98"/>
                <a:gd name="T46" fmla="*/ 129 w 135"/>
                <a:gd name="T47" fmla="*/ 47 h 98"/>
                <a:gd name="T48" fmla="*/ 124 w 135"/>
                <a:gd name="T49" fmla="*/ 51 h 98"/>
                <a:gd name="T50" fmla="*/ 113 w 135"/>
                <a:gd name="T51" fmla="*/ 61 h 98"/>
                <a:gd name="T52" fmla="*/ 100 w 135"/>
                <a:gd name="T53" fmla="*/ 72 h 98"/>
                <a:gd name="T54" fmla="*/ 87 w 135"/>
                <a:gd name="T55" fmla="*/ 82 h 98"/>
                <a:gd name="T56" fmla="*/ 74 w 135"/>
                <a:gd name="T57" fmla="*/ 91 h 98"/>
                <a:gd name="T58" fmla="*/ 63 w 135"/>
                <a:gd name="T59" fmla="*/ 96 h 98"/>
                <a:gd name="T60" fmla="*/ 55 w 135"/>
                <a:gd name="T61" fmla="*/ 98 h 98"/>
                <a:gd name="T62" fmla="*/ 51 w 135"/>
                <a:gd name="T63" fmla="*/ 97 h 98"/>
                <a:gd name="T64" fmla="*/ 43 w 135"/>
                <a:gd name="T65" fmla="*/ 92 h 98"/>
                <a:gd name="T66" fmla="*/ 32 w 135"/>
                <a:gd name="T67" fmla="*/ 85 h 98"/>
                <a:gd name="T68" fmla="*/ 21 w 135"/>
                <a:gd name="T69" fmla="*/ 77 h 98"/>
                <a:gd name="T70" fmla="*/ 11 w 135"/>
                <a:gd name="T71" fmla="*/ 68 h 98"/>
                <a:gd name="T72" fmla="*/ 5 w 135"/>
                <a:gd name="T73" fmla="*/ 62 h 98"/>
                <a:gd name="T74" fmla="*/ 1 w 135"/>
                <a:gd name="T75" fmla="*/ 59 h 98"/>
                <a:gd name="T76" fmla="*/ 0 w 135"/>
                <a:gd name="T77" fmla="*/ 57 h 98"/>
                <a:gd name="T78" fmla="*/ 0 w 135"/>
                <a:gd name="T79" fmla="*/ 56 h 98"/>
                <a:gd name="T80" fmla="*/ 3 w 135"/>
                <a:gd name="T81" fmla="*/ 55 h 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35" h="98">
                  <a:moveTo>
                    <a:pt x="3" y="55"/>
                  </a:moveTo>
                  <a:lnTo>
                    <a:pt x="11" y="54"/>
                  </a:lnTo>
                  <a:lnTo>
                    <a:pt x="18" y="53"/>
                  </a:lnTo>
                  <a:lnTo>
                    <a:pt x="24" y="50"/>
                  </a:lnTo>
                  <a:lnTo>
                    <a:pt x="31" y="47"/>
                  </a:lnTo>
                  <a:lnTo>
                    <a:pt x="42" y="38"/>
                  </a:lnTo>
                  <a:lnTo>
                    <a:pt x="52" y="28"/>
                  </a:lnTo>
                  <a:lnTo>
                    <a:pt x="61" y="18"/>
                  </a:lnTo>
                  <a:lnTo>
                    <a:pt x="71" y="8"/>
                  </a:lnTo>
                  <a:lnTo>
                    <a:pt x="76" y="5"/>
                  </a:lnTo>
                  <a:lnTo>
                    <a:pt x="82" y="2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3"/>
                  </a:lnTo>
                  <a:lnTo>
                    <a:pt x="117" y="6"/>
                  </a:lnTo>
                  <a:lnTo>
                    <a:pt x="123" y="11"/>
                  </a:lnTo>
                  <a:lnTo>
                    <a:pt x="128" y="16"/>
                  </a:lnTo>
                  <a:lnTo>
                    <a:pt x="132" y="24"/>
                  </a:lnTo>
                  <a:lnTo>
                    <a:pt x="134" y="30"/>
                  </a:lnTo>
                  <a:lnTo>
                    <a:pt x="135" y="37"/>
                  </a:lnTo>
                  <a:lnTo>
                    <a:pt x="134" y="40"/>
                  </a:lnTo>
                  <a:lnTo>
                    <a:pt x="132" y="43"/>
                  </a:lnTo>
                  <a:lnTo>
                    <a:pt x="129" y="47"/>
                  </a:lnTo>
                  <a:lnTo>
                    <a:pt x="124" y="51"/>
                  </a:lnTo>
                  <a:lnTo>
                    <a:pt x="113" y="61"/>
                  </a:lnTo>
                  <a:lnTo>
                    <a:pt x="100" y="72"/>
                  </a:lnTo>
                  <a:lnTo>
                    <a:pt x="87" y="82"/>
                  </a:lnTo>
                  <a:lnTo>
                    <a:pt x="74" y="91"/>
                  </a:lnTo>
                  <a:lnTo>
                    <a:pt x="63" y="96"/>
                  </a:lnTo>
                  <a:lnTo>
                    <a:pt x="55" y="98"/>
                  </a:lnTo>
                  <a:lnTo>
                    <a:pt x="51" y="97"/>
                  </a:lnTo>
                  <a:lnTo>
                    <a:pt x="43" y="92"/>
                  </a:lnTo>
                  <a:lnTo>
                    <a:pt x="32" y="85"/>
                  </a:lnTo>
                  <a:lnTo>
                    <a:pt x="21" y="77"/>
                  </a:lnTo>
                  <a:lnTo>
                    <a:pt x="11" y="68"/>
                  </a:lnTo>
                  <a:lnTo>
                    <a:pt x="5" y="62"/>
                  </a:lnTo>
                  <a:lnTo>
                    <a:pt x="1" y="59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3" y="5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Freeform 272">
              <a:extLst>
                <a:ext uri="{FF2B5EF4-FFF2-40B4-BE49-F238E27FC236}">
                  <a16:creationId xmlns="" xmlns:a16="http://schemas.microsoft.com/office/drawing/2014/main" id="{201AE1F0-A3F2-0F4B-9274-BE67FBFAF7CE}"/>
                </a:ext>
              </a:extLst>
            </p:cNvPr>
            <p:cNvSpPr>
              <a:spLocks/>
            </p:cNvSpPr>
            <p:nvPr>
              <p:custDataLst>
                <p:tags r:id="rId199"/>
              </p:custDataLst>
            </p:nvPr>
          </p:nvSpPr>
          <p:spPr bwMode="auto">
            <a:xfrm>
              <a:off x="6880225" y="2290763"/>
              <a:ext cx="120650" cy="171450"/>
            </a:xfrm>
            <a:custGeom>
              <a:avLst/>
              <a:gdLst>
                <a:gd name="T0" fmla="*/ 240 w 266"/>
                <a:gd name="T1" fmla="*/ 9 h 326"/>
                <a:gd name="T2" fmla="*/ 240 w 266"/>
                <a:gd name="T3" fmla="*/ 28 h 326"/>
                <a:gd name="T4" fmla="*/ 249 w 266"/>
                <a:gd name="T5" fmla="*/ 42 h 326"/>
                <a:gd name="T6" fmla="*/ 245 w 266"/>
                <a:gd name="T7" fmla="*/ 55 h 326"/>
                <a:gd name="T8" fmla="*/ 225 w 266"/>
                <a:gd name="T9" fmla="*/ 50 h 326"/>
                <a:gd name="T10" fmla="*/ 210 w 266"/>
                <a:gd name="T11" fmla="*/ 51 h 326"/>
                <a:gd name="T12" fmla="*/ 195 w 266"/>
                <a:gd name="T13" fmla="*/ 65 h 326"/>
                <a:gd name="T14" fmla="*/ 193 w 266"/>
                <a:gd name="T15" fmla="*/ 78 h 326"/>
                <a:gd name="T16" fmla="*/ 198 w 266"/>
                <a:gd name="T17" fmla="*/ 89 h 326"/>
                <a:gd name="T18" fmla="*/ 215 w 266"/>
                <a:gd name="T19" fmla="*/ 110 h 326"/>
                <a:gd name="T20" fmla="*/ 224 w 266"/>
                <a:gd name="T21" fmla="*/ 122 h 326"/>
                <a:gd name="T22" fmla="*/ 225 w 266"/>
                <a:gd name="T23" fmla="*/ 133 h 326"/>
                <a:gd name="T24" fmla="*/ 222 w 266"/>
                <a:gd name="T25" fmla="*/ 143 h 326"/>
                <a:gd name="T26" fmla="*/ 207 w 266"/>
                <a:gd name="T27" fmla="*/ 154 h 326"/>
                <a:gd name="T28" fmla="*/ 200 w 266"/>
                <a:gd name="T29" fmla="*/ 160 h 326"/>
                <a:gd name="T30" fmla="*/ 181 w 266"/>
                <a:gd name="T31" fmla="*/ 166 h 326"/>
                <a:gd name="T32" fmla="*/ 164 w 266"/>
                <a:gd name="T33" fmla="*/ 178 h 326"/>
                <a:gd name="T34" fmla="*/ 160 w 266"/>
                <a:gd name="T35" fmla="*/ 191 h 326"/>
                <a:gd name="T36" fmla="*/ 173 w 266"/>
                <a:gd name="T37" fmla="*/ 207 h 326"/>
                <a:gd name="T38" fmla="*/ 189 w 266"/>
                <a:gd name="T39" fmla="*/ 215 h 326"/>
                <a:gd name="T40" fmla="*/ 214 w 266"/>
                <a:gd name="T41" fmla="*/ 227 h 326"/>
                <a:gd name="T42" fmla="*/ 245 w 266"/>
                <a:gd name="T43" fmla="*/ 259 h 326"/>
                <a:gd name="T44" fmla="*/ 251 w 266"/>
                <a:gd name="T45" fmla="*/ 285 h 326"/>
                <a:gd name="T46" fmla="*/ 220 w 266"/>
                <a:gd name="T47" fmla="*/ 291 h 326"/>
                <a:gd name="T48" fmla="*/ 207 w 266"/>
                <a:gd name="T49" fmla="*/ 298 h 326"/>
                <a:gd name="T50" fmla="*/ 198 w 266"/>
                <a:gd name="T51" fmla="*/ 312 h 326"/>
                <a:gd name="T52" fmla="*/ 189 w 266"/>
                <a:gd name="T53" fmla="*/ 326 h 326"/>
                <a:gd name="T54" fmla="*/ 170 w 266"/>
                <a:gd name="T55" fmla="*/ 321 h 326"/>
                <a:gd name="T56" fmla="*/ 167 w 266"/>
                <a:gd name="T57" fmla="*/ 316 h 326"/>
                <a:gd name="T58" fmla="*/ 154 w 266"/>
                <a:gd name="T59" fmla="*/ 310 h 326"/>
                <a:gd name="T60" fmla="*/ 139 w 266"/>
                <a:gd name="T61" fmla="*/ 301 h 326"/>
                <a:gd name="T62" fmla="*/ 126 w 266"/>
                <a:gd name="T63" fmla="*/ 295 h 326"/>
                <a:gd name="T64" fmla="*/ 98 w 266"/>
                <a:gd name="T65" fmla="*/ 290 h 326"/>
                <a:gd name="T66" fmla="*/ 63 w 266"/>
                <a:gd name="T67" fmla="*/ 277 h 326"/>
                <a:gd name="T68" fmla="*/ 54 w 266"/>
                <a:gd name="T69" fmla="*/ 268 h 326"/>
                <a:gd name="T70" fmla="*/ 55 w 266"/>
                <a:gd name="T71" fmla="*/ 256 h 326"/>
                <a:gd name="T72" fmla="*/ 70 w 266"/>
                <a:gd name="T73" fmla="*/ 244 h 326"/>
                <a:gd name="T74" fmla="*/ 59 w 266"/>
                <a:gd name="T75" fmla="*/ 221 h 326"/>
                <a:gd name="T76" fmla="*/ 34 w 266"/>
                <a:gd name="T77" fmla="*/ 194 h 326"/>
                <a:gd name="T78" fmla="*/ 13 w 266"/>
                <a:gd name="T79" fmla="*/ 182 h 326"/>
                <a:gd name="T80" fmla="*/ 4 w 266"/>
                <a:gd name="T81" fmla="*/ 171 h 326"/>
                <a:gd name="T82" fmla="*/ 19 w 266"/>
                <a:gd name="T83" fmla="*/ 152 h 326"/>
                <a:gd name="T84" fmla="*/ 54 w 266"/>
                <a:gd name="T85" fmla="*/ 124 h 326"/>
                <a:gd name="T86" fmla="*/ 73 w 266"/>
                <a:gd name="T87" fmla="*/ 105 h 326"/>
                <a:gd name="T88" fmla="*/ 88 w 266"/>
                <a:gd name="T89" fmla="*/ 92 h 326"/>
                <a:gd name="T90" fmla="*/ 110 w 266"/>
                <a:gd name="T91" fmla="*/ 88 h 326"/>
                <a:gd name="T92" fmla="*/ 144 w 266"/>
                <a:gd name="T93" fmla="*/ 70 h 326"/>
                <a:gd name="T94" fmla="*/ 168 w 266"/>
                <a:gd name="T95" fmla="*/ 46 h 326"/>
                <a:gd name="T96" fmla="*/ 191 w 266"/>
                <a:gd name="T97" fmla="*/ 21 h 326"/>
                <a:gd name="T98" fmla="*/ 220 w 266"/>
                <a:gd name="T99" fmla="*/ 4 h 326"/>
                <a:gd name="T100" fmla="*/ 238 w 266"/>
                <a:gd name="T101" fmla="*/ 0 h 3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66" h="326">
                  <a:moveTo>
                    <a:pt x="246" y="0"/>
                  </a:moveTo>
                  <a:lnTo>
                    <a:pt x="241" y="4"/>
                  </a:lnTo>
                  <a:lnTo>
                    <a:pt x="240" y="9"/>
                  </a:lnTo>
                  <a:lnTo>
                    <a:pt x="239" y="16"/>
                  </a:lnTo>
                  <a:lnTo>
                    <a:pt x="239" y="24"/>
                  </a:lnTo>
                  <a:lnTo>
                    <a:pt x="240" y="28"/>
                  </a:lnTo>
                  <a:lnTo>
                    <a:pt x="243" y="33"/>
                  </a:lnTo>
                  <a:lnTo>
                    <a:pt x="246" y="38"/>
                  </a:lnTo>
                  <a:lnTo>
                    <a:pt x="249" y="42"/>
                  </a:lnTo>
                  <a:lnTo>
                    <a:pt x="256" y="50"/>
                  </a:lnTo>
                  <a:lnTo>
                    <a:pt x="259" y="55"/>
                  </a:lnTo>
                  <a:lnTo>
                    <a:pt x="245" y="55"/>
                  </a:lnTo>
                  <a:lnTo>
                    <a:pt x="234" y="54"/>
                  </a:lnTo>
                  <a:lnTo>
                    <a:pt x="229" y="52"/>
                  </a:lnTo>
                  <a:lnTo>
                    <a:pt x="225" y="50"/>
                  </a:lnTo>
                  <a:lnTo>
                    <a:pt x="222" y="47"/>
                  </a:lnTo>
                  <a:lnTo>
                    <a:pt x="220" y="43"/>
                  </a:lnTo>
                  <a:lnTo>
                    <a:pt x="210" y="51"/>
                  </a:lnTo>
                  <a:lnTo>
                    <a:pt x="201" y="58"/>
                  </a:lnTo>
                  <a:lnTo>
                    <a:pt x="198" y="62"/>
                  </a:lnTo>
                  <a:lnTo>
                    <a:pt x="195" y="65"/>
                  </a:lnTo>
                  <a:lnTo>
                    <a:pt x="193" y="69"/>
                  </a:lnTo>
                  <a:lnTo>
                    <a:pt x="192" y="73"/>
                  </a:lnTo>
                  <a:lnTo>
                    <a:pt x="193" y="78"/>
                  </a:lnTo>
                  <a:lnTo>
                    <a:pt x="194" y="82"/>
                  </a:lnTo>
                  <a:lnTo>
                    <a:pt x="195" y="86"/>
                  </a:lnTo>
                  <a:lnTo>
                    <a:pt x="198" y="89"/>
                  </a:lnTo>
                  <a:lnTo>
                    <a:pt x="203" y="97"/>
                  </a:lnTo>
                  <a:lnTo>
                    <a:pt x="210" y="104"/>
                  </a:lnTo>
                  <a:lnTo>
                    <a:pt x="215" y="110"/>
                  </a:lnTo>
                  <a:lnTo>
                    <a:pt x="221" y="116"/>
                  </a:lnTo>
                  <a:lnTo>
                    <a:pt x="223" y="119"/>
                  </a:lnTo>
                  <a:lnTo>
                    <a:pt x="224" y="122"/>
                  </a:lnTo>
                  <a:lnTo>
                    <a:pt x="225" y="125"/>
                  </a:lnTo>
                  <a:lnTo>
                    <a:pt x="226" y="129"/>
                  </a:lnTo>
                  <a:lnTo>
                    <a:pt x="225" y="133"/>
                  </a:lnTo>
                  <a:lnTo>
                    <a:pt x="225" y="137"/>
                  </a:lnTo>
                  <a:lnTo>
                    <a:pt x="223" y="140"/>
                  </a:lnTo>
                  <a:lnTo>
                    <a:pt x="222" y="143"/>
                  </a:lnTo>
                  <a:lnTo>
                    <a:pt x="217" y="148"/>
                  </a:lnTo>
                  <a:lnTo>
                    <a:pt x="213" y="152"/>
                  </a:lnTo>
                  <a:lnTo>
                    <a:pt x="207" y="154"/>
                  </a:lnTo>
                  <a:lnTo>
                    <a:pt x="203" y="156"/>
                  </a:lnTo>
                  <a:lnTo>
                    <a:pt x="201" y="158"/>
                  </a:lnTo>
                  <a:lnTo>
                    <a:pt x="200" y="160"/>
                  </a:lnTo>
                  <a:lnTo>
                    <a:pt x="193" y="161"/>
                  </a:lnTo>
                  <a:lnTo>
                    <a:pt x="188" y="163"/>
                  </a:lnTo>
                  <a:lnTo>
                    <a:pt x="181" y="166"/>
                  </a:lnTo>
                  <a:lnTo>
                    <a:pt x="175" y="170"/>
                  </a:lnTo>
                  <a:lnTo>
                    <a:pt x="168" y="174"/>
                  </a:lnTo>
                  <a:lnTo>
                    <a:pt x="164" y="178"/>
                  </a:lnTo>
                  <a:lnTo>
                    <a:pt x="160" y="181"/>
                  </a:lnTo>
                  <a:lnTo>
                    <a:pt x="159" y="184"/>
                  </a:lnTo>
                  <a:lnTo>
                    <a:pt x="160" y="191"/>
                  </a:lnTo>
                  <a:lnTo>
                    <a:pt x="164" y="197"/>
                  </a:lnTo>
                  <a:lnTo>
                    <a:pt x="168" y="203"/>
                  </a:lnTo>
                  <a:lnTo>
                    <a:pt x="173" y="207"/>
                  </a:lnTo>
                  <a:lnTo>
                    <a:pt x="179" y="211"/>
                  </a:lnTo>
                  <a:lnTo>
                    <a:pt x="184" y="213"/>
                  </a:lnTo>
                  <a:lnTo>
                    <a:pt x="189" y="215"/>
                  </a:lnTo>
                  <a:lnTo>
                    <a:pt x="192" y="215"/>
                  </a:lnTo>
                  <a:lnTo>
                    <a:pt x="204" y="221"/>
                  </a:lnTo>
                  <a:lnTo>
                    <a:pt x="214" y="227"/>
                  </a:lnTo>
                  <a:lnTo>
                    <a:pt x="223" y="234"/>
                  </a:lnTo>
                  <a:lnTo>
                    <a:pt x="231" y="241"/>
                  </a:lnTo>
                  <a:lnTo>
                    <a:pt x="245" y="259"/>
                  </a:lnTo>
                  <a:lnTo>
                    <a:pt x="259" y="277"/>
                  </a:lnTo>
                  <a:lnTo>
                    <a:pt x="266" y="283"/>
                  </a:lnTo>
                  <a:lnTo>
                    <a:pt x="251" y="285"/>
                  </a:lnTo>
                  <a:lnTo>
                    <a:pt x="239" y="286"/>
                  </a:lnTo>
                  <a:lnTo>
                    <a:pt x="228" y="288"/>
                  </a:lnTo>
                  <a:lnTo>
                    <a:pt x="220" y="291"/>
                  </a:lnTo>
                  <a:lnTo>
                    <a:pt x="215" y="293"/>
                  </a:lnTo>
                  <a:lnTo>
                    <a:pt x="211" y="295"/>
                  </a:lnTo>
                  <a:lnTo>
                    <a:pt x="207" y="298"/>
                  </a:lnTo>
                  <a:lnTo>
                    <a:pt x="204" y="302"/>
                  </a:lnTo>
                  <a:lnTo>
                    <a:pt x="201" y="306"/>
                  </a:lnTo>
                  <a:lnTo>
                    <a:pt x="198" y="312"/>
                  </a:lnTo>
                  <a:lnTo>
                    <a:pt x="195" y="319"/>
                  </a:lnTo>
                  <a:lnTo>
                    <a:pt x="192" y="326"/>
                  </a:lnTo>
                  <a:lnTo>
                    <a:pt x="189" y="326"/>
                  </a:lnTo>
                  <a:lnTo>
                    <a:pt x="179" y="325"/>
                  </a:lnTo>
                  <a:lnTo>
                    <a:pt x="175" y="323"/>
                  </a:lnTo>
                  <a:lnTo>
                    <a:pt x="170" y="321"/>
                  </a:lnTo>
                  <a:lnTo>
                    <a:pt x="168" y="320"/>
                  </a:lnTo>
                  <a:lnTo>
                    <a:pt x="167" y="318"/>
                  </a:lnTo>
                  <a:lnTo>
                    <a:pt x="167" y="316"/>
                  </a:lnTo>
                  <a:lnTo>
                    <a:pt x="166" y="314"/>
                  </a:lnTo>
                  <a:lnTo>
                    <a:pt x="159" y="314"/>
                  </a:lnTo>
                  <a:lnTo>
                    <a:pt x="154" y="310"/>
                  </a:lnTo>
                  <a:lnTo>
                    <a:pt x="148" y="308"/>
                  </a:lnTo>
                  <a:lnTo>
                    <a:pt x="144" y="304"/>
                  </a:lnTo>
                  <a:lnTo>
                    <a:pt x="139" y="301"/>
                  </a:lnTo>
                  <a:lnTo>
                    <a:pt x="135" y="298"/>
                  </a:lnTo>
                  <a:lnTo>
                    <a:pt x="131" y="296"/>
                  </a:lnTo>
                  <a:lnTo>
                    <a:pt x="126" y="295"/>
                  </a:lnTo>
                  <a:lnTo>
                    <a:pt x="120" y="295"/>
                  </a:lnTo>
                  <a:lnTo>
                    <a:pt x="109" y="293"/>
                  </a:lnTo>
                  <a:lnTo>
                    <a:pt x="98" y="290"/>
                  </a:lnTo>
                  <a:lnTo>
                    <a:pt x="84" y="287"/>
                  </a:lnTo>
                  <a:lnTo>
                    <a:pt x="72" y="282"/>
                  </a:lnTo>
                  <a:lnTo>
                    <a:pt x="63" y="277"/>
                  </a:lnTo>
                  <a:lnTo>
                    <a:pt x="58" y="274"/>
                  </a:lnTo>
                  <a:lnTo>
                    <a:pt x="56" y="271"/>
                  </a:lnTo>
                  <a:lnTo>
                    <a:pt x="54" y="268"/>
                  </a:lnTo>
                  <a:lnTo>
                    <a:pt x="53" y="265"/>
                  </a:lnTo>
                  <a:lnTo>
                    <a:pt x="54" y="261"/>
                  </a:lnTo>
                  <a:lnTo>
                    <a:pt x="55" y="256"/>
                  </a:lnTo>
                  <a:lnTo>
                    <a:pt x="58" y="252"/>
                  </a:lnTo>
                  <a:lnTo>
                    <a:pt x="61" y="249"/>
                  </a:lnTo>
                  <a:lnTo>
                    <a:pt x="70" y="244"/>
                  </a:lnTo>
                  <a:lnTo>
                    <a:pt x="80" y="240"/>
                  </a:lnTo>
                  <a:lnTo>
                    <a:pt x="68" y="230"/>
                  </a:lnTo>
                  <a:lnTo>
                    <a:pt x="59" y="221"/>
                  </a:lnTo>
                  <a:lnTo>
                    <a:pt x="50" y="211"/>
                  </a:lnTo>
                  <a:lnTo>
                    <a:pt x="43" y="203"/>
                  </a:lnTo>
                  <a:lnTo>
                    <a:pt x="34" y="194"/>
                  </a:lnTo>
                  <a:lnTo>
                    <a:pt x="24" y="187"/>
                  </a:lnTo>
                  <a:lnTo>
                    <a:pt x="20" y="184"/>
                  </a:lnTo>
                  <a:lnTo>
                    <a:pt x="13" y="182"/>
                  </a:lnTo>
                  <a:lnTo>
                    <a:pt x="7" y="180"/>
                  </a:lnTo>
                  <a:lnTo>
                    <a:pt x="0" y="178"/>
                  </a:lnTo>
                  <a:lnTo>
                    <a:pt x="4" y="171"/>
                  </a:lnTo>
                  <a:lnTo>
                    <a:pt x="9" y="164"/>
                  </a:lnTo>
                  <a:lnTo>
                    <a:pt x="13" y="158"/>
                  </a:lnTo>
                  <a:lnTo>
                    <a:pt x="19" y="152"/>
                  </a:lnTo>
                  <a:lnTo>
                    <a:pt x="31" y="141"/>
                  </a:lnTo>
                  <a:lnTo>
                    <a:pt x="43" y="133"/>
                  </a:lnTo>
                  <a:lnTo>
                    <a:pt x="54" y="124"/>
                  </a:lnTo>
                  <a:lnTo>
                    <a:pt x="65" y="115"/>
                  </a:lnTo>
                  <a:lnTo>
                    <a:pt x="69" y="110"/>
                  </a:lnTo>
                  <a:lnTo>
                    <a:pt x="73" y="105"/>
                  </a:lnTo>
                  <a:lnTo>
                    <a:pt x="77" y="99"/>
                  </a:lnTo>
                  <a:lnTo>
                    <a:pt x="80" y="92"/>
                  </a:lnTo>
                  <a:lnTo>
                    <a:pt x="88" y="92"/>
                  </a:lnTo>
                  <a:lnTo>
                    <a:pt x="95" y="90"/>
                  </a:lnTo>
                  <a:lnTo>
                    <a:pt x="103" y="89"/>
                  </a:lnTo>
                  <a:lnTo>
                    <a:pt x="110" y="88"/>
                  </a:lnTo>
                  <a:lnTo>
                    <a:pt x="123" y="83"/>
                  </a:lnTo>
                  <a:lnTo>
                    <a:pt x="134" y="77"/>
                  </a:lnTo>
                  <a:lnTo>
                    <a:pt x="144" y="70"/>
                  </a:lnTo>
                  <a:lnTo>
                    <a:pt x="153" y="63"/>
                  </a:lnTo>
                  <a:lnTo>
                    <a:pt x="160" y="55"/>
                  </a:lnTo>
                  <a:lnTo>
                    <a:pt x="168" y="46"/>
                  </a:lnTo>
                  <a:lnTo>
                    <a:pt x="176" y="38"/>
                  </a:lnTo>
                  <a:lnTo>
                    <a:pt x="182" y="28"/>
                  </a:lnTo>
                  <a:lnTo>
                    <a:pt x="191" y="21"/>
                  </a:lnTo>
                  <a:lnTo>
                    <a:pt x="199" y="14"/>
                  </a:lnTo>
                  <a:lnTo>
                    <a:pt x="209" y="8"/>
                  </a:lnTo>
                  <a:lnTo>
                    <a:pt x="220" y="4"/>
                  </a:lnTo>
                  <a:lnTo>
                    <a:pt x="225" y="2"/>
                  </a:lnTo>
                  <a:lnTo>
                    <a:pt x="232" y="1"/>
                  </a:lnTo>
                  <a:lnTo>
                    <a:pt x="238" y="0"/>
                  </a:lnTo>
                  <a:lnTo>
                    <a:pt x="24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Freeform 273">
              <a:extLst>
                <a:ext uri="{FF2B5EF4-FFF2-40B4-BE49-F238E27FC236}">
                  <a16:creationId xmlns="" xmlns:a16="http://schemas.microsoft.com/office/drawing/2014/main" id="{BE12B271-8368-1649-88F4-D2E3261E7431}"/>
                </a:ext>
              </a:extLst>
            </p:cNvPr>
            <p:cNvSpPr>
              <a:spLocks/>
            </p:cNvSpPr>
            <p:nvPr>
              <p:custDataLst>
                <p:tags r:id="rId200"/>
              </p:custDataLst>
            </p:nvPr>
          </p:nvSpPr>
          <p:spPr bwMode="auto">
            <a:xfrm>
              <a:off x="5951538" y="2705100"/>
              <a:ext cx="206375" cy="123825"/>
            </a:xfrm>
            <a:custGeom>
              <a:avLst/>
              <a:gdLst>
                <a:gd name="T0" fmla="*/ 86 w 471"/>
                <a:gd name="T1" fmla="*/ 0 h 237"/>
                <a:gd name="T2" fmla="*/ 92 w 471"/>
                <a:gd name="T3" fmla="*/ 7 h 237"/>
                <a:gd name="T4" fmla="*/ 102 w 471"/>
                <a:gd name="T5" fmla="*/ 13 h 237"/>
                <a:gd name="T6" fmla="*/ 125 w 471"/>
                <a:gd name="T7" fmla="*/ 23 h 237"/>
                <a:gd name="T8" fmla="*/ 159 w 471"/>
                <a:gd name="T9" fmla="*/ 37 h 237"/>
                <a:gd name="T10" fmla="*/ 223 w 471"/>
                <a:gd name="T11" fmla="*/ 77 h 237"/>
                <a:gd name="T12" fmla="*/ 253 w 471"/>
                <a:gd name="T13" fmla="*/ 97 h 237"/>
                <a:gd name="T14" fmla="*/ 283 w 471"/>
                <a:gd name="T15" fmla="*/ 113 h 237"/>
                <a:gd name="T16" fmla="*/ 316 w 471"/>
                <a:gd name="T17" fmla="*/ 127 h 237"/>
                <a:gd name="T18" fmla="*/ 355 w 471"/>
                <a:gd name="T19" fmla="*/ 139 h 237"/>
                <a:gd name="T20" fmla="*/ 399 w 471"/>
                <a:gd name="T21" fmla="*/ 146 h 237"/>
                <a:gd name="T22" fmla="*/ 451 w 471"/>
                <a:gd name="T23" fmla="*/ 148 h 237"/>
                <a:gd name="T24" fmla="*/ 452 w 471"/>
                <a:gd name="T25" fmla="*/ 187 h 237"/>
                <a:gd name="T26" fmla="*/ 459 w 471"/>
                <a:gd name="T27" fmla="*/ 211 h 237"/>
                <a:gd name="T28" fmla="*/ 467 w 471"/>
                <a:gd name="T29" fmla="*/ 227 h 237"/>
                <a:gd name="T30" fmla="*/ 467 w 471"/>
                <a:gd name="T31" fmla="*/ 236 h 237"/>
                <a:gd name="T32" fmla="*/ 451 w 471"/>
                <a:gd name="T33" fmla="*/ 236 h 237"/>
                <a:gd name="T34" fmla="*/ 416 w 471"/>
                <a:gd name="T35" fmla="*/ 231 h 237"/>
                <a:gd name="T36" fmla="*/ 362 w 471"/>
                <a:gd name="T37" fmla="*/ 219 h 237"/>
                <a:gd name="T38" fmla="*/ 315 w 471"/>
                <a:gd name="T39" fmla="*/ 207 h 237"/>
                <a:gd name="T40" fmla="*/ 294 w 471"/>
                <a:gd name="T41" fmla="*/ 203 h 237"/>
                <a:gd name="T42" fmla="*/ 287 w 471"/>
                <a:gd name="T43" fmla="*/ 199 h 237"/>
                <a:gd name="T44" fmla="*/ 277 w 471"/>
                <a:gd name="T45" fmla="*/ 190 h 237"/>
                <a:gd name="T46" fmla="*/ 267 w 471"/>
                <a:gd name="T47" fmla="*/ 178 h 237"/>
                <a:gd name="T48" fmla="*/ 255 w 471"/>
                <a:gd name="T49" fmla="*/ 166 h 237"/>
                <a:gd name="T50" fmla="*/ 240 w 471"/>
                <a:gd name="T51" fmla="*/ 159 h 237"/>
                <a:gd name="T52" fmla="*/ 227 w 471"/>
                <a:gd name="T53" fmla="*/ 159 h 237"/>
                <a:gd name="T54" fmla="*/ 205 w 471"/>
                <a:gd name="T55" fmla="*/ 163 h 237"/>
                <a:gd name="T56" fmla="*/ 183 w 471"/>
                <a:gd name="T57" fmla="*/ 167 h 237"/>
                <a:gd name="T58" fmla="*/ 169 w 471"/>
                <a:gd name="T59" fmla="*/ 168 h 237"/>
                <a:gd name="T60" fmla="*/ 158 w 471"/>
                <a:gd name="T61" fmla="*/ 164 h 237"/>
                <a:gd name="T62" fmla="*/ 148 w 471"/>
                <a:gd name="T63" fmla="*/ 155 h 237"/>
                <a:gd name="T64" fmla="*/ 139 w 471"/>
                <a:gd name="T65" fmla="*/ 148 h 237"/>
                <a:gd name="T66" fmla="*/ 122 w 471"/>
                <a:gd name="T67" fmla="*/ 145 h 237"/>
                <a:gd name="T68" fmla="*/ 92 w 471"/>
                <a:gd name="T69" fmla="*/ 135 h 237"/>
                <a:gd name="T70" fmla="*/ 48 w 471"/>
                <a:gd name="T71" fmla="*/ 117 h 237"/>
                <a:gd name="T72" fmla="*/ 12 w 471"/>
                <a:gd name="T73" fmla="*/ 96 h 237"/>
                <a:gd name="T74" fmla="*/ 7 w 471"/>
                <a:gd name="T75" fmla="*/ 0 h 2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71" h="237">
                  <a:moveTo>
                    <a:pt x="7" y="0"/>
                  </a:moveTo>
                  <a:lnTo>
                    <a:pt x="86" y="0"/>
                  </a:lnTo>
                  <a:lnTo>
                    <a:pt x="89" y="4"/>
                  </a:lnTo>
                  <a:lnTo>
                    <a:pt x="92" y="7"/>
                  </a:lnTo>
                  <a:lnTo>
                    <a:pt x="97" y="10"/>
                  </a:lnTo>
                  <a:lnTo>
                    <a:pt x="102" y="13"/>
                  </a:lnTo>
                  <a:lnTo>
                    <a:pt x="113" y="18"/>
                  </a:lnTo>
                  <a:lnTo>
                    <a:pt x="125" y="23"/>
                  </a:lnTo>
                  <a:lnTo>
                    <a:pt x="147" y="32"/>
                  </a:lnTo>
                  <a:lnTo>
                    <a:pt x="159" y="37"/>
                  </a:lnTo>
                  <a:lnTo>
                    <a:pt x="192" y="58"/>
                  </a:lnTo>
                  <a:lnTo>
                    <a:pt x="223" y="77"/>
                  </a:lnTo>
                  <a:lnTo>
                    <a:pt x="237" y="88"/>
                  </a:lnTo>
                  <a:lnTo>
                    <a:pt x="253" y="97"/>
                  </a:lnTo>
                  <a:lnTo>
                    <a:pt x="267" y="105"/>
                  </a:lnTo>
                  <a:lnTo>
                    <a:pt x="283" y="113"/>
                  </a:lnTo>
                  <a:lnTo>
                    <a:pt x="299" y="121"/>
                  </a:lnTo>
                  <a:lnTo>
                    <a:pt x="316" y="127"/>
                  </a:lnTo>
                  <a:lnTo>
                    <a:pt x="335" y="133"/>
                  </a:lnTo>
                  <a:lnTo>
                    <a:pt x="355" y="139"/>
                  </a:lnTo>
                  <a:lnTo>
                    <a:pt x="376" y="143"/>
                  </a:lnTo>
                  <a:lnTo>
                    <a:pt x="399" y="146"/>
                  </a:lnTo>
                  <a:lnTo>
                    <a:pt x="424" y="148"/>
                  </a:lnTo>
                  <a:lnTo>
                    <a:pt x="451" y="148"/>
                  </a:lnTo>
                  <a:lnTo>
                    <a:pt x="451" y="179"/>
                  </a:lnTo>
                  <a:lnTo>
                    <a:pt x="452" y="187"/>
                  </a:lnTo>
                  <a:lnTo>
                    <a:pt x="457" y="202"/>
                  </a:lnTo>
                  <a:lnTo>
                    <a:pt x="459" y="211"/>
                  </a:lnTo>
                  <a:lnTo>
                    <a:pt x="462" y="219"/>
                  </a:lnTo>
                  <a:lnTo>
                    <a:pt x="467" y="227"/>
                  </a:lnTo>
                  <a:lnTo>
                    <a:pt x="471" y="234"/>
                  </a:lnTo>
                  <a:lnTo>
                    <a:pt x="467" y="236"/>
                  </a:lnTo>
                  <a:lnTo>
                    <a:pt x="459" y="237"/>
                  </a:lnTo>
                  <a:lnTo>
                    <a:pt x="451" y="236"/>
                  </a:lnTo>
                  <a:lnTo>
                    <a:pt x="440" y="235"/>
                  </a:lnTo>
                  <a:lnTo>
                    <a:pt x="416" y="231"/>
                  </a:lnTo>
                  <a:lnTo>
                    <a:pt x="390" y="226"/>
                  </a:lnTo>
                  <a:lnTo>
                    <a:pt x="362" y="219"/>
                  </a:lnTo>
                  <a:lnTo>
                    <a:pt x="337" y="213"/>
                  </a:lnTo>
                  <a:lnTo>
                    <a:pt x="315" y="207"/>
                  </a:lnTo>
                  <a:lnTo>
                    <a:pt x="299" y="204"/>
                  </a:lnTo>
                  <a:lnTo>
                    <a:pt x="294" y="203"/>
                  </a:lnTo>
                  <a:lnTo>
                    <a:pt x="290" y="201"/>
                  </a:lnTo>
                  <a:lnTo>
                    <a:pt x="287" y="199"/>
                  </a:lnTo>
                  <a:lnTo>
                    <a:pt x="283" y="196"/>
                  </a:lnTo>
                  <a:lnTo>
                    <a:pt x="277" y="190"/>
                  </a:lnTo>
                  <a:lnTo>
                    <a:pt x="272" y="184"/>
                  </a:lnTo>
                  <a:lnTo>
                    <a:pt x="267" y="178"/>
                  </a:lnTo>
                  <a:lnTo>
                    <a:pt x="261" y="171"/>
                  </a:lnTo>
                  <a:lnTo>
                    <a:pt x="255" y="166"/>
                  </a:lnTo>
                  <a:lnTo>
                    <a:pt x="246" y="160"/>
                  </a:lnTo>
                  <a:lnTo>
                    <a:pt x="240" y="159"/>
                  </a:lnTo>
                  <a:lnTo>
                    <a:pt x="234" y="158"/>
                  </a:lnTo>
                  <a:lnTo>
                    <a:pt x="227" y="159"/>
                  </a:lnTo>
                  <a:lnTo>
                    <a:pt x="221" y="159"/>
                  </a:lnTo>
                  <a:lnTo>
                    <a:pt x="205" y="163"/>
                  </a:lnTo>
                  <a:lnTo>
                    <a:pt x="191" y="166"/>
                  </a:lnTo>
                  <a:lnTo>
                    <a:pt x="183" y="167"/>
                  </a:lnTo>
                  <a:lnTo>
                    <a:pt x="176" y="168"/>
                  </a:lnTo>
                  <a:lnTo>
                    <a:pt x="169" y="168"/>
                  </a:lnTo>
                  <a:lnTo>
                    <a:pt x="164" y="166"/>
                  </a:lnTo>
                  <a:lnTo>
                    <a:pt x="158" y="164"/>
                  </a:lnTo>
                  <a:lnTo>
                    <a:pt x="153" y="161"/>
                  </a:lnTo>
                  <a:lnTo>
                    <a:pt x="148" y="155"/>
                  </a:lnTo>
                  <a:lnTo>
                    <a:pt x="146" y="148"/>
                  </a:lnTo>
                  <a:lnTo>
                    <a:pt x="139" y="148"/>
                  </a:lnTo>
                  <a:lnTo>
                    <a:pt x="131" y="147"/>
                  </a:lnTo>
                  <a:lnTo>
                    <a:pt x="122" y="145"/>
                  </a:lnTo>
                  <a:lnTo>
                    <a:pt x="113" y="142"/>
                  </a:lnTo>
                  <a:lnTo>
                    <a:pt x="92" y="135"/>
                  </a:lnTo>
                  <a:lnTo>
                    <a:pt x="70" y="126"/>
                  </a:lnTo>
                  <a:lnTo>
                    <a:pt x="48" y="117"/>
                  </a:lnTo>
                  <a:lnTo>
                    <a:pt x="29" y="107"/>
                  </a:lnTo>
                  <a:lnTo>
                    <a:pt x="12" y="96"/>
                  </a:lnTo>
                  <a:lnTo>
                    <a:pt x="0" y="87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Freeform 274">
              <a:extLst>
                <a:ext uri="{FF2B5EF4-FFF2-40B4-BE49-F238E27FC236}">
                  <a16:creationId xmlns="" xmlns:a16="http://schemas.microsoft.com/office/drawing/2014/main" id="{2B2305BB-6081-9647-9A67-B17A9B74AB4F}"/>
                </a:ext>
              </a:extLst>
            </p:cNvPr>
            <p:cNvSpPr>
              <a:spLocks/>
            </p:cNvSpPr>
            <p:nvPr>
              <p:custDataLst>
                <p:tags r:id="rId201"/>
              </p:custDataLst>
            </p:nvPr>
          </p:nvSpPr>
          <p:spPr bwMode="auto">
            <a:xfrm>
              <a:off x="6167438" y="2760663"/>
              <a:ext cx="73025" cy="65087"/>
            </a:xfrm>
            <a:custGeom>
              <a:avLst/>
              <a:gdLst>
                <a:gd name="T0" fmla="*/ 167 w 167"/>
                <a:gd name="T1" fmla="*/ 43 h 123"/>
                <a:gd name="T2" fmla="*/ 164 w 167"/>
                <a:gd name="T3" fmla="*/ 54 h 123"/>
                <a:gd name="T4" fmla="*/ 161 w 167"/>
                <a:gd name="T5" fmla="*/ 66 h 123"/>
                <a:gd name="T6" fmla="*/ 155 w 167"/>
                <a:gd name="T7" fmla="*/ 79 h 123"/>
                <a:gd name="T8" fmla="*/ 150 w 167"/>
                <a:gd name="T9" fmla="*/ 93 h 123"/>
                <a:gd name="T10" fmla="*/ 146 w 167"/>
                <a:gd name="T11" fmla="*/ 99 h 123"/>
                <a:gd name="T12" fmla="*/ 142 w 167"/>
                <a:gd name="T13" fmla="*/ 105 h 123"/>
                <a:gd name="T14" fmla="*/ 138 w 167"/>
                <a:gd name="T15" fmla="*/ 110 h 123"/>
                <a:gd name="T16" fmla="*/ 132 w 167"/>
                <a:gd name="T17" fmla="*/ 114 h 123"/>
                <a:gd name="T18" fmla="*/ 127 w 167"/>
                <a:gd name="T19" fmla="*/ 118 h 123"/>
                <a:gd name="T20" fmla="*/ 121 w 167"/>
                <a:gd name="T21" fmla="*/ 121 h 123"/>
                <a:gd name="T22" fmla="*/ 115 w 167"/>
                <a:gd name="T23" fmla="*/ 122 h 123"/>
                <a:gd name="T24" fmla="*/ 107 w 167"/>
                <a:gd name="T25" fmla="*/ 123 h 123"/>
                <a:gd name="T26" fmla="*/ 100 w 167"/>
                <a:gd name="T27" fmla="*/ 122 h 123"/>
                <a:gd name="T28" fmla="*/ 92 w 167"/>
                <a:gd name="T29" fmla="*/ 119 h 123"/>
                <a:gd name="T30" fmla="*/ 87 w 167"/>
                <a:gd name="T31" fmla="*/ 116 h 123"/>
                <a:gd name="T32" fmla="*/ 84 w 167"/>
                <a:gd name="T33" fmla="*/ 113 h 123"/>
                <a:gd name="T34" fmla="*/ 82 w 167"/>
                <a:gd name="T35" fmla="*/ 109 h 123"/>
                <a:gd name="T36" fmla="*/ 81 w 167"/>
                <a:gd name="T37" fmla="*/ 105 h 123"/>
                <a:gd name="T38" fmla="*/ 71 w 167"/>
                <a:gd name="T39" fmla="*/ 104 h 123"/>
                <a:gd name="T40" fmla="*/ 61 w 167"/>
                <a:gd name="T41" fmla="*/ 103 h 123"/>
                <a:gd name="T42" fmla="*/ 51 w 167"/>
                <a:gd name="T43" fmla="*/ 101 h 123"/>
                <a:gd name="T44" fmla="*/ 41 w 167"/>
                <a:gd name="T45" fmla="*/ 98 h 123"/>
                <a:gd name="T46" fmla="*/ 21 w 167"/>
                <a:gd name="T47" fmla="*/ 92 h 123"/>
                <a:gd name="T48" fmla="*/ 0 w 167"/>
                <a:gd name="T49" fmla="*/ 86 h 123"/>
                <a:gd name="T50" fmla="*/ 2 w 167"/>
                <a:gd name="T51" fmla="*/ 77 h 123"/>
                <a:gd name="T52" fmla="*/ 5 w 167"/>
                <a:gd name="T53" fmla="*/ 67 h 123"/>
                <a:gd name="T54" fmla="*/ 9 w 167"/>
                <a:gd name="T55" fmla="*/ 56 h 123"/>
                <a:gd name="T56" fmla="*/ 15 w 167"/>
                <a:gd name="T57" fmla="*/ 43 h 123"/>
                <a:gd name="T58" fmla="*/ 20 w 167"/>
                <a:gd name="T59" fmla="*/ 43 h 123"/>
                <a:gd name="T60" fmla="*/ 26 w 167"/>
                <a:gd name="T61" fmla="*/ 42 h 123"/>
                <a:gd name="T62" fmla="*/ 30 w 167"/>
                <a:gd name="T63" fmla="*/ 41 h 123"/>
                <a:gd name="T64" fmla="*/ 33 w 167"/>
                <a:gd name="T65" fmla="*/ 38 h 123"/>
                <a:gd name="T66" fmla="*/ 40 w 167"/>
                <a:gd name="T67" fmla="*/ 33 h 123"/>
                <a:gd name="T68" fmla="*/ 45 w 167"/>
                <a:gd name="T69" fmla="*/ 26 h 123"/>
                <a:gd name="T70" fmla="*/ 52 w 167"/>
                <a:gd name="T71" fmla="*/ 12 h 123"/>
                <a:gd name="T72" fmla="*/ 61 w 167"/>
                <a:gd name="T73" fmla="*/ 0 h 123"/>
                <a:gd name="T74" fmla="*/ 64 w 167"/>
                <a:gd name="T75" fmla="*/ 4 h 123"/>
                <a:gd name="T76" fmla="*/ 67 w 167"/>
                <a:gd name="T77" fmla="*/ 7 h 123"/>
                <a:gd name="T78" fmla="*/ 73 w 167"/>
                <a:gd name="T79" fmla="*/ 11 h 123"/>
                <a:gd name="T80" fmla="*/ 78 w 167"/>
                <a:gd name="T81" fmla="*/ 14 h 123"/>
                <a:gd name="T82" fmla="*/ 92 w 167"/>
                <a:gd name="T83" fmla="*/ 21 h 123"/>
                <a:gd name="T84" fmla="*/ 107 w 167"/>
                <a:gd name="T85" fmla="*/ 28 h 123"/>
                <a:gd name="T86" fmla="*/ 122 w 167"/>
                <a:gd name="T87" fmla="*/ 35 h 123"/>
                <a:gd name="T88" fmla="*/ 139 w 167"/>
                <a:gd name="T89" fmla="*/ 39 h 123"/>
                <a:gd name="T90" fmla="*/ 153 w 167"/>
                <a:gd name="T91" fmla="*/ 42 h 123"/>
                <a:gd name="T92" fmla="*/ 167 w 167"/>
                <a:gd name="T93" fmla="*/ 43 h 12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67" h="123">
                  <a:moveTo>
                    <a:pt x="167" y="43"/>
                  </a:moveTo>
                  <a:lnTo>
                    <a:pt x="164" y="54"/>
                  </a:lnTo>
                  <a:lnTo>
                    <a:pt x="161" y="66"/>
                  </a:lnTo>
                  <a:lnTo>
                    <a:pt x="155" y="79"/>
                  </a:lnTo>
                  <a:lnTo>
                    <a:pt x="150" y="93"/>
                  </a:lnTo>
                  <a:lnTo>
                    <a:pt x="146" y="99"/>
                  </a:lnTo>
                  <a:lnTo>
                    <a:pt x="142" y="105"/>
                  </a:lnTo>
                  <a:lnTo>
                    <a:pt x="138" y="110"/>
                  </a:lnTo>
                  <a:lnTo>
                    <a:pt x="132" y="114"/>
                  </a:lnTo>
                  <a:lnTo>
                    <a:pt x="127" y="118"/>
                  </a:lnTo>
                  <a:lnTo>
                    <a:pt x="121" y="121"/>
                  </a:lnTo>
                  <a:lnTo>
                    <a:pt x="115" y="122"/>
                  </a:lnTo>
                  <a:lnTo>
                    <a:pt x="107" y="123"/>
                  </a:lnTo>
                  <a:lnTo>
                    <a:pt x="100" y="122"/>
                  </a:lnTo>
                  <a:lnTo>
                    <a:pt x="92" y="119"/>
                  </a:lnTo>
                  <a:lnTo>
                    <a:pt x="87" y="116"/>
                  </a:lnTo>
                  <a:lnTo>
                    <a:pt x="84" y="113"/>
                  </a:lnTo>
                  <a:lnTo>
                    <a:pt x="82" y="109"/>
                  </a:lnTo>
                  <a:lnTo>
                    <a:pt x="81" y="105"/>
                  </a:lnTo>
                  <a:lnTo>
                    <a:pt x="71" y="104"/>
                  </a:lnTo>
                  <a:lnTo>
                    <a:pt x="61" y="103"/>
                  </a:lnTo>
                  <a:lnTo>
                    <a:pt x="51" y="101"/>
                  </a:lnTo>
                  <a:lnTo>
                    <a:pt x="41" y="98"/>
                  </a:lnTo>
                  <a:lnTo>
                    <a:pt x="21" y="92"/>
                  </a:lnTo>
                  <a:lnTo>
                    <a:pt x="0" y="86"/>
                  </a:lnTo>
                  <a:lnTo>
                    <a:pt x="2" y="77"/>
                  </a:lnTo>
                  <a:lnTo>
                    <a:pt x="5" y="67"/>
                  </a:lnTo>
                  <a:lnTo>
                    <a:pt x="9" y="56"/>
                  </a:lnTo>
                  <a:lnTo>
                    <a:pt x="15" y="43"/>
                  </a:lnTo>
                  <a:lnTo>
                    <a:pt x="20" y="43"/>
                  </a:lnTo>
                  <a:lnTo>
                    <a:pt x="26" y="42"/>
                  </a:lnTo>
                  <a:lnTo>
                    <a:pt x="30" y="41"/>
                  </a:lnTo>
                  <a:lnTo>
                    <a:pt x="33" y="38"/>
                  </a:lnTo>
                  <a:lnTo>
                    <a:pt x="40" y="33"/>
                  </a:lnTo>
                  <a:lnTo>
                    <a:pt x="45" y="26"/>
                  </a:lnTo>
                  <a:lnTo>
                    <a:pt x="52" y="12"/>
                  </a:lnTo>
                  <a:lnTo>
                    <a:pt x="61" y="0"/>
                  </a:lnTo>
                  <a:lnTo>
                    <a:pt x="64" y="4"/>
                  </a:lnTo>
                  <a:lnTo>
                    <a:pt x="67" y="7"/>
                  </a:lnTo>
                  <a:lnTo>
                    <a:pt x="73" y="11"/>
                  </a:lnTo>
                  <a:lnTo>
                    <a:pt x="78" y="14"/>
                  </a:lnTo>
                  <a:lnTo>
                    <a:pt x="92" y="21"/>
                  </a:lnTo>
                  <a:lnTo>
                    <a:pt x="107" y="28"/>
                  </a:lnTo>
                  <a:lnTo>
                    <a:pt x="122" y="35"/>
                  </a:lnTo>
                  <a:lnTo>
                    <a:pt x="139" y="39"/>
                  </a:lnTo>
                  <a:lnTo>
                    <a:pt x="153" y="42"/>
                  </a:lnTo>
                  <a:lnTo>
                    <a:pt x="167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Freeform 275">
              <a:extLst>
                <a:ext uri="{FF2B5EF4-FFF2-40B4-BE49-F238E27FC236}">
                  <a16:creationId xmlns="" xmlns:a16="http://schemas.microsoft.com/office/drawing/2014/main" id="{89C7F0E7-7F55-2140-A931-836E93694891}"/>
                </a:ext>
              </a:extLst>
            </p:cNvPr>
            <p:cNvSpPr>
              <a:spLocks/>
            </p:cNvSpPr>
            <p:nvPr>
              <p:custDataLst>
                <p:tags r:id="rId202"/>
              </p:custDataLst>
            </p:nvPr>
          </p:nvSpPr>
          <p:spPr bwMode="auto">
            <a:xfrm>
              <a:off x="6157913" y="2832100"/>
              <a:ext cx="133350" cy="166688"/>
            </a:xfrm>
            <a:custGeom>
              <a:avLst/>
              <a:gdLst>
                <a:gd name="T0" fmla="*/ 259 w 306"/>
                <a:gd name="T1" fmla="*/ 160 h 321"/>
                <a:gd name="T2" fmla="*/ 252 w 306"/>
                <a:gd name="T3" fmla="*/ 173 h 321"/>
                <a:gd name="T4" fmla="*/ 243 w 306"/>
                <a:gd name="T5" fmla="*/ 182 h 321"/>
                <a:gd name="T6" fmla="*/ 233 w 306"/>
                <a:gd name="T7" fmla="*/ 186 h 321"/>
                <a:gd name="T8" fmla="*/ 223 w 306"/>
                <a:gd name="T9" fmla="*/ 184 h 321"/>
                <a:gd name="T10" fmla="*/ 214 w 306"/>
                <a:gd name="T11" fmla="*/ 178 h 321"/>
                <a:gd name="T12" fmla="*/ 209 w 306"/>
                <a:gd name="T13" fmla="*/ 169 h 321"/>
                <a:gd name="T14" fmla="*/ 206 w 306"/>
                <a:gd name="T15" fmla="*/ 160 h 321"/>
                <a:gd name="T16" fmla="*/ 209 w 306"/>
                <a:gd name="T17" fmla="*/ 148 h 321"/>
                <a:gd name="T18" fmla="*/ 213 w 306"/>
                <a:gd name="T19" fmla="*/ 136 h 321"/>
                <a:gd name="T20" fmla="*/ 230 w 306"/>
                <a:gd name="T21" fmla="*/ 114 h 321"/>
                <a:gd name="T22" fmla="*/ 246 w 306"/>
                <a:gd name="T23" fmla="*/ 93 h 321"/>
                <a:gd name="T24" fmla="*/ 250 w 306"/>
                <a:gd name="T25" fmla="*/ 82 h 321"/>
                <a:gd name="T26" fmla="*/ 253 w 306"/>
                <a:gd name="T27" fmla="*/ 69 h 321"/>
                <a:gd name="T28" fmla="*/ 129 w 306"/>
                <a:gd name="T29" fmla="*/ 68 h 321"/>
                <a:gd name="T30" fmla="*/ 119 w 306"/>
                <a:gd name="T31" fmla="*/ 59 h 321"/>
                <a:gd name="T32" fmla="*/ 112 w 306"/>
                <a:gd name="T33" fmla="*/ 45 h 321"/>
                <a:gd name="T34" fmla="*/ 108 w 306"/>
                <a:gd name="T35" fmla="*/ 28 h 321"/>
                <a:gd name="T36" fmla="*/ 101 w 306"/>
                <a:gd name="T37" fmla="*/ 19 h 321"/>
                <a:gd name="T38" fmla="*/ 90 w 306"/>
                <a:gd name="T39" fmla="*/ 17 h 321"/>
                <a:gd name="T40" fmla="*/ 80 w 306"/>
                <a:gd name="T41" fmla="*/ 12 h 321"/>
                <a:gd name="T42" fmla="*/ 75 w 306"/>
                <a:gd name="T43" fmla="*/ 4 h 321"/>
                <a:gd name="T44" fmla="*/ 65 w 306"/>
                <a:gd name="T45" fmla="*/ 0 h 321"/>
                <a:gd name="T46" fmla="*/ 49 w 306"/>
                <a:gd name="T47" fmla="*/ 0 h 321"/>
                <a:gd name="T48" fmla="*/ 34 w 306"/>
                <a:gd name="T49" fmla="*/ 1 h 321"/>
                <a:gd name="T50" fmla="*/ 22 w 306"/>
                <a:gd name="T51" fmla="*/ 5 h 321"/>
                <a:gd name="T52" fmla="*/ 10 w 306"/>
                <a:gd name="T53" fmla="*/ 14 h 321"/>
                <a:gd name="T54" fmla="*/ 1 w 306"/>
                <a:gd name="T55" fmla="*/ 25 h 321"/>
                <a:gd name="T56" fmla="*/ 2 w 306"/>
                <a:gd name="T57" fmla="*/ 35 h 321"/>
                <a:gd name="T58" fmla="*/ 15 w 306"/>
                <a:gd name="T59" fmla="*/ 46 h 321"/>
                <a:gd name="T60" fmla="*/ 35 w 306"/>
                <a:gd name="T61" fmla="*/ 58 h 321"/>
                <a:gd name="T62" fmla="*/ 54 w 306"/>
                <a:gd name="T63" fmla="*/ 67 h 321"/>
                <a:gd name="T64" fmla="*/ 47 w 306"/>
                <a:gd name="T65" fmla="*/ 79 h 321"/>
                <a:gd name="T66" fmla="*/ 25 w 306"/>
                <a:gd name="T67" fmla="*/ 97 h 321"/>
                <a:gd name="T68" fmla="*/ 17 w 306"/>
                <a:gd name="T69" fmla="*/ 107 h 321"/>
                <a:gd name="T70" fmla="*/ 14 w 306"/>
                <a:gd name="T71" fmla="*/ 114 h 321"/>
                <a:gd name="T72" fmla="*/ 14 w 306"/>
                <a:gd name="T73" fmla="*/ 122 h 321"/>
                <a:gd name="T74" fmla="*/ 18 w 306"/>
                <a:gd name="T75" fmla="*/ 129 h 321"/>
                <a:gd name="T76" fmla="*/ 28 w 306"/>
                <a:gd name="T77" fmla="*/ 141 h 321"/>
                <a:gd name="T78" fmla="*/ 47 w 306"/>
                <a:gd name="T79" fmla="*/ 156 h 321"/>
                <a:gd name="T80" fmla="*/ 64 w 306"/>
                <a:gd name="T81" fmla="*/ 164 h 321"/>
                <a:gd name="T82" fmla="*/ 75 w 306"/>
                <a:gd name="T83" fmla="*/ 166 h 321"/>
                <a:gd name="T84" fmla="*/ 107 w 306"/>
                <a:gd name="T85" fmla="*/ 271 h 321"/>
                <a:gd name="T86" fmla="*/ 108 w 306"/>
                <a:gd name="T87" fmla="*/ 263 h 321"/>
                <a:gd name="T88" fmla="*/ 112 w 306"/>
                <a:gd name="T89" fmla="*/ 256 h 321"/>
                <a:gd name="T90" fmla="*/ 127 w 306"/>
                <a:gd name="T91" fmla="*/ 246 h 321"/>
                <a:gd name="T92" fmla="*/ 148 w 306"/>
                <a:gd name="T93" fmla="*/ 240 h 321"/>
                <a:gd name="T94" fmla="*/ 174 w 306"/>
                <a:gd name="T95" fmla="*/ 235 h 321"/>
                <a:gd name="T96" fmla="*/ 174 w 306"/>
                <a:gd name="T97" fmla="*/ 210 h 321"/>
                <a:gd name="T98" fmla="*/ 183 w 306"/>
                <a:gd name="T99" fmla="*/ 212 h 321"/>
                <a:gd name="T100" fmla="*/ 193 w 306"/>
                <a:gd name="T101" fmla="*/ 212 h 321"/>
                <a:gd name="T102" fmla="*/ 213 w 306"/>
                <a:gd name="T103" fmla="*/ 210 h 321"/>
                <a:gd name="T104" fmla="*/ 232 w 306"/>
                <a:gd name="T105" fmla="*/ 261 h 321"/>
                <a:gd name="T106" fmla="*/ 259 w 306"/>
                <a:gd name="T107" fmla="*/ 321 h 321"/>
                <a:gd name="T108" fmla="*/ 272 w 306"/>
                <a:gd name="T109" fmla="*/ 311 h 321"/>
                <a:gd name="T110" fmla="*/ 282 w 306"/>
                <a:gd name="T111" fmla="*/ 302 h 321"/>
                <a:gd name="T112" fmla="*/ 295 w 306"/>
                <a:gd name="T113" fmla="*/ 280 h 321"/>
                <a:gd name="T114" fmla="*/ 306 w 306"/>
                <a:gd name="T115" fmla="*/ 235 h 3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06" h="321">
                  <a:moveTo>
                    <a:pt x="306" y="235"/>
                  </a:moveTo>
                  <a:lnTo>
                    <a:pt x="259" y="160"/>
                  </a:lnTo>
                  <a:lnTo>
                    <a:pt x="257" y="164"/>
                  </a:lnTo>
                  <a:lnTo>
                    <a:pt x="252" y="173"/>
                  </a:lnTo>
                  <a:lnTo>
                    <a:pt x="247" y="178"/>
                  </a:lnTo>
                  <a:lnTo>
                    <a:pt x="243" y="182"/>
                  </a:lnTo>
                  <a:lnTo>
                    <a:pt x="238" y="185"/>
                  </a:lnTo>
                  <a:lnTo>
                    <a:pt x="233" y="186"/>
                  </a:lnTo>
                  <a:lnTo>
                    <a:pt x="227" y="185"/>
                  </a:lnTo>
                  <a:lnTo>
                    <a:pt x="223" y="184"/>
                  </a:lnTo>
                  <a:lnTo>
                    <a:pt x="219" y="181"/>
                  </a:lnTo>
                  <a:lnTo>
                    <a:pt x="214" y="178"/>
                  </a:lnTo>
                  <a:lnTo>
                    <a:pt x="211" y="173"/>
                  </a:lnTo>
                  <a:lnTo>
                    <a:pt x="209" y="169"/>
                  </a:lnTo>
                  <a:lnTo>
                    <a:pt x="206" y="165"/>
                  </a:lnTo>
                  <a:lnTo>
                    <a:pt x="206" y="160"/>
                  </a:lnTo>
                  <a:lnTo>
                    <a:pt x="206" y="154"/>
                  </a:lnTo>
                  <a:lnTo>
                    <a:pt x="209" y="148"/>
                  </a:lnTo>
                  <a:lnTo>
                    <a:pt x="211" y="142"/>
                  </a:lnTo>
                  <a:lnTo>
                    <a:pt x="213" y="136"/>
                  </a:lnTo>
                  <a:lnTo>
                    <a:pt x="221" y="125"/>
                  </a:lnTo>
                  <a:lnTo>
                    <a:pt x="230" y="114"/>
                  </a:lnTo>
                  <a:lnTo>
                    <a:pt x="238" y="104"/>
                  </a:lnTo>
                  <a:lnTo>
                    <a:pt x="246" y="93"/>
                  </a:lnTo>
                  <a:lnTo>
                    <a:pt x="248" y="87"/>
                  </a:lnTo>
                  <a:lnTo>
                    <a:pt x="250" y="82"/>
                  </a:lnTo>
                  <a:lnTo>
                    <a:pt x="253" y="75"/>
                  </a:lnTo>
                  <a:lnTo>
                    <a:pt x="253" y="69"/>
                  </a:lnTo>
                  <a:lnTo>
                    <a:pt x="133" y="69"/>
                  </a:lnTo>
                  <a:lnTo>
                    <a:pt x="129" y="68"/>
                  </a:lnTo>
                  <a:lnTo>
                    <a:pt x="123" y="65"/>
                  </a:lnTo>
                  <a:lnTo>
                    <a:pt x="119" y="59"/>
                  </a:lnTo>
                  <a:lnTo>
                    <a:pt x="115" y="53"/>
                  </a:lnTo>
                  <a:lnTo>
                    <a:pt x="112" y="45"/>
                  </a:lnTo>
                  <a:lnTo>
                    <a:pt x="109" y="37"/>
                  </a:lnTo>
                  <a:lnTo>
                    <a:pt x="108" y="28"/>
                  </a:lnTo>
                  <a:lnTo>
                    <a:pt x="107" y="19"/>
                  </a:lnTo>
                  <a:lnTo>
                    <a:pt x="101" y="19"/>
                  </a:lnTo>
                  <a:lnTo>
                    <a:pt x="96" y="18"/>
                  </a:lnTo>
                  <a:lnTo>
                    <a:pt x="90" y="17"/>
                  </a:lnTo>
                  <a:lnTo>
                    <a:pt x="85" y="15"/>
                  </a:lnTo>
                  <a:lnTo>
                    <a:pt x="80" y="12"/>
                  </a:lnTo>
                  <a:lnTo>
                    <a:pt x="77" y="9"/>
                  </a:lnTo>
                  <a:lnTo>
                    <a:pt x="75" y="4"/>
                  </a:lnTo>
                  <a:lnTo>
                    <a:pt x="74" y="0"/>
                  </a:lnTo>
                  <a:lnTo>
                    <a:pt x="65" y="0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34" y="1"/>
                  </a:lnTo>
                  <a:lnTo>
                    <a:pt x="29" y="2"/>
                  </a:lnTo>
                  <a:lnTo>
                    <a:pt x="22" y="5"/>
                  </a:lnTo>
                  <a:lnTo>
                    <a:pt x="15" y="9"/>
                  </a:lnTo>
                  <a:lnTo>
                    <a:pt x="10" y="14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1"/>
                  </a:lnTo>
                  <a:lnTo>
                    <a:pt x="2" y="35"/>
                  </a:lnTo>
                  <a:lnTo>
                    <a:pt x="8" y="40"/>
                  </a:lnTo>
                  <a:lnTo>
                    <a:pt x="15" y="46"/>
                  </a:lnTo>
                  <a:lnTo>
                    <a:pt x="25" y="52"/>
                  </a:lnTo>
                  <a:lnTo>
                    <a:pt x="35" y="58"/>
                  </a:lnTo>
                  <a:lnTo>
                    <a:pt x="45" y="63"/>
                  </a:lnTo>
                  <a:lnTo>
                    <a:pt x="54" y="67"/>
                  </a:lnTo>
                  <a:lnTo>
                    <a:pt x="60" y="69"/>
                  </a:lnTo>
                  <a:lnTo>
                    <a:pt x="47" y="79"/>
                  </a:lnTo>
                  <a:lnTo>
                    <a:pt x="32" y="91"/>
                  </a:lnTo>
                  <a:lnTo>
                    <a:pt x="25" y="97"/>
                  </a:lnTo>
                  <a:lnTo>
                    <a:pt x="19" y="104"/>
                  </a:lnTo>
                  <a:lnTo>
                    <a:pt x="17" y="107"/>
                  </a:lnTo>
                  <a:lnTo>
                    <a:pt x="15" y="110"/>
                  </a:lnTo>
                  <a:lnTo>
                    <a:pt x="14" y="114"/>
                  </a:lnTo>
                  <a:lnTo>
                    <a:pt x="13" y="117"/>
                  </a:lnTo>
                  <a:lnTo>
                    <a:pt x="14" y="122"/>
                  </a:lnTo>
                  <a:lnTo>
                    <a:pt x="15" y="125"/>
                  </a:lnTo>
                  <a:lnTo>
                    <a:pt x="18" y="129"/>
                  </a:lnTo>
                  <a:lnTo>
                    <a:pt x="20" y="133"/>
                  </a:lnTo>
                  <a:lnTo>
                    <a:pt x="28" y="141"/>
                  </a:lnTo>
                  <a:lnTo>
                    <a:pt x="37" y="149"/>
                  </a:lnTo>
                  <a:lnTo>
                    <a:pt x="47" y="156"/>
                  </a:lnTo>
                  <a:lnTo>
                    <a:pt x="58" y="162"/>
                  </a:lnTo>
                  <a:lnTo>
                    <a:pt x="64" y="164"/>
                  </a:lnTo>
                  <a:lnTo>
                    <a:pt x="69" y="165"/>
                  </a:lnTo>
                  <a:lnTo>
                    <a:pt x="75" y="166"/>
                  </a:lnTo>
                  <a:lnTo>
                    <a:pt x="80" y="167"/>
                  </a:lnTo>
                  <a:lnTo>
                    <a:pt x="107" y="271"/>
                  </a:lnTo>
                  <a:lnTo>
                    <a:pt x="107" y="267"/>
                  </a:lnTo>
                  <a:lnTo>
                    <a:pt x="108" y="263"/>
                  </a:lnTo>
                  <a:lnTo>
                    <a:pt x="110" y="260"/>
                  </a:lnTo>
                  <a:lnTo>
                    <a:pt x="112" y="256"/>
                  </a:lnTo>
                  <a:lnTo>
                    <a:pt x="119" y="251"/>
                  </a:lnTo>
                  <a:lnTo>
                    <a:pt x="127" y="246"/>
                  </a:lnTo>
                  <a:lnTo>
                    <a:pt x="137" y="243"/>
                  </a:lnTo>
                  <a:lnTo>
                    <a:pt x="148" y="240"/>
                  </a:lnTo>
                  <a:lnTo>
                    <a:pt x="160" y="237"/>
                  </a:lnTo>
                  <a:lnTo>
                    <a:pt x="174" y="235"/>
                  </a:lnTo>
                  <a:lnTo>
                    <a:pt x="174" y="222"/>
                  </a:lnTo>
                  <a:lnTo>
                    <a:pt x="174" y="210"/>
                  </a:lnTo>
                  <a:lnTo>
                    <a:pt x="178" y="212"/>
                  </a:lnTo>
                  <a:lnTo>
                    <a:pt x="183" y="212"/>
                  </a:lnTo>
                  <a:lnTo>
                    <a:pt x="188" y="213"/>
                  </a:lnTo>
                  <a:lnTo>
                    <a:pt x="193" y="212"/>
                  </a:lnTo>
                  <a:lnTo>
                    <a:pt x="203" y="211"/>
                  </a:lnTo>
                  <a:lnTo>
                    <a:pt x="213" y="210"/>
                  </a:lnTo>
                  <a:lnTo>
                    <a:pt x="220" y="233"/>
                  </a:lnTo>
                  <a:lnTo>
                    <a:pt x="232" y="261"/>
                  </a:lnTo>
                  <a:lnTo>
                    <a:pt x="245" y="292"/>
                  </a:lnTo>
                  <a:lnTo>
                    <a:pt x="259" y="321"/>
                  </a:lnTo>
                  <a:lnTo>
                    <a:pt x="267" y="316"/>
                  </a:lnTo>
                  <a:lnTo>
                    <a:pt x="272" y="311"/>
                  </a:lnTo>
                  <a:lnTo>
                    <a:pt x="278" y="307"/>
                  </a:lnTo>
                  <a:lnTo>
                    <a:pt x="282" y="302"/>
                  </a:lnTo>
                  <a:lnTo>
                    <a:pt x="290" y="291"/>
                  </a:lnTo>
                  <a:lnTo>
                    <a:pt x="295" y="280"/>
                  </a:lnTo>
                  <a:lnTo>
                    <a:pt x="301" y="258"/>
                  </a:lnTo>
                  <a:lnTo>
                    <a:pt x="306" y="23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Freeform 276">
              <a:extLst>
                <a:ext uri="{FF2B5EF4-FFF2-40B4-BE49-F238E27FC236}">
                  <a16:creationId xmlns="" xmlns:a16="http://schemas.microsoft.com/office/drawing/2014/main" id="{9AB77712-DD8B-2546-9783-FC0E5221F386}"/>
                </a:ext>
              </a:extLst>
            </p:cNvPr>
            <p:cNvSpPr>
              <a:spLocks/>
            </p:cNvSpPr>
            <p:nvPr>
              <p:custDataLst>
                <p:tags r:id="rId203"/>
              </p:custDataLst>
            </p:nvPr>
          </p:nvSpPr>
          <p:spPr bwMode="auto">
            <a:xfrm>
              <a:off x="6475413" y="2947988"/>
              <a:ext cx="201612" cy="269875"/>
            </a:xfrm>
            <a:custGeom>
              <a:avLst/>
              <a:gdLst>
                <a:gd name="T0" fmla="*/ 94 w 471"/>
                <a:gd name="T1" fmla="*/ 12 h 518"/>
                <a:gd name="T2" fmla="*/ 67 w 471"/>
                <a:gd name="T3" fmla="*/ 32 h 518"/>
                <a:gd name="T4" fmla="*/ 40 w 471"/>
                <a:gd name="T5" fmla="*/ 49 h 518"/>
                <a:gd name="T6" fmla="*/ 27 w 471"/>
                <a:gd name="T7" fmla="*/ 82 h 518"/>
                <a:gd name="T8" fmla="*/ 8 w 471"/>
                <a:gd name="T9" fmla="*/ 118 h 518"/>
                <a:gd name="T10" fmla="*/ 7 w 471"/>
                <a:gd name="T11" fmla="*/ 136 h 518"/>
                <a:gd name="T12" fmla="*/ 30 w 471"/>
                <a:gd name="T13" fmla="*/ 153 h 518"/>
                <a:gd name="T14" fmla="*/ 50 w 471"/>
                <a:gd name="T15" fmla="*/ 168 h 518"/>
                <a:gd name="T16" fmla="*/ 62 w 471"/>
                <a:gd name="T17" fmla="*/ 172 h 518"/>
                <a:gd name="T18" fmla="*/ 75 w 471"/>
                <a:gd name="T19" fmla="*/ 211 h 518"/>
                <a:gd name="T20" fmla="*/ 84 w 471"/>
                <a:gd name="T21" fmla="*/ 272 h 518"/>
                <a:gd name="T22" fmla="*/ 94 w 471"/>
                <a:gd name="T23" fmla="*/ 299 h 518"/>
                <a:gd name="T24" fmla="*/ 104 w 471"/>
                <a:gd name="T25" fmla="*/ 302 h 518"/>
                <a:gd name="T26" fmla="*/ 112 w 471"/>
                <a:gd name="T27" fmla="*/ 297 h 518"/>
                <a:gd name="T28" fmla="*/ 128 w 471"/>
                <a:gd name="T29" fmla="*/ 268 h 518"/>
                <a:gd name="T30" fmla="*/ 145 w 471"/>
                <a:gd name="T31" fmla="*/ 262 h 518"/>
                <a:gd name="T32" fmla="*/ 160 w 471"/>
                <a:gd name="T33" fmla="*/ 272 h 518"/>
                <a:gd name="T34" fmla="*/ 173 w 471"/>
                <a:gd name="T35" fmla="*/ 277 h 518"/>
                <a:gd name="T36" fmla="*/ 183 w 471"/>
                <a:gd name="T37" fmla="*/ 274 h 518"/>
                <a:gd name="T38" fmla="*/ 192 w 471"/>
                <a:gd name="T39" fmla="*/ 259 h 518"/>
                <a:gd name="T40" fmla="*/ 203 w 471"/>
                <a:gd name="T41" fmla="*/ 244 h 518"/>
                <a:gd name="T42" fmla="*/ 212 w 471"/>
                <a:gd name="T43" fmla="*/ 241 h 518"/>
                <a:gd name="T44" fmla="*/ 241 w 471"/>
                <a:gd name="T45" fmla="*/ 247 h 518"/>
                <a:gd name="T46" fmla="*/ 259 w 471"/>
                <a:gd name="T47" fmla="*/ 271 h 518"/>
                <a:gd name="T48" fmla="*/ 308 w 471"/>
                <a:gd name="T49" fmla="*/ 336 h 518"/>
                <a:gd name="T50" fmla="*/ 341 w 471"/>
                <a:gd name="T51" fmla="*/ 382 h 518"/>
                <a:gd name="T52" fmla="*/ 358 w 471"/>
                <a:gd name="T53" fmla="*/ 419 h 518"/>
                <a:gd name="T54" fmla="*/ 366 w 471"/>
                <a:gd name="T55" fmla="*/ 457 h 518"/>
                <a:gd name="T56" fmla="*/ 359 w 471"/>
                <a:gd name="T57" fmla="*/ 470 h 518"/>
                <a:gd name="T58" fmla="*/ 339 w 471"/>
                <a:gd name="T59" fmla="*/ 487 h 518"/>
                <a:gd name="T60" fmla="*/ 363 w 471"/>
                <a:gd name="T61" fmla="*/ 496 h 518"/>
                <a:gd name="T62" fmla="*/ 392 w 471"/>
                <a:gd name="T63" fmla="*/ 518 h 518"/>
                <a:gd name="T64" fmla="*/ 401 w 471"/>
                <a:gd name="T65" fmla="*/ 499 h 518"/>
                <a:gd name="T66" fmla="*/ 413 w 471"/>
                <a:gd name="T67" fmla="*/ 489 h 518"/>
                <a:gd name="T68" fmla="*/ 444 w 471"/>
                <a:gd name="T69" fmla="*/ 483 h 518"/>
                <a:gd name="T70" fmla="*/ 468 w 471"/>
                <a:gd name="T71" fmla="*/ 438 h 518"/>
                <a:gd name="T72" fmla="*/ 449 w 471"/>
                <a:gd name="T73" fmla="*/ 387 h 518"/>
                <a:gd name="T74" fmla="*/ 421 w 471"/>
                <a:gd name="T75" fmla="*/ 347 h 518"/>
                <a:gd name="T76" fmla="*/ 345 w 471"/>
                <a:gd name="T77" fmla="*/ 277 h 518"/>
                <a:gd name="T78" fmla="*/ 279 w 471"/>
                <a:gd name="T79" fmla="*/ 218 h 518"/>
                <a:gd name="T80" fmla="*/ 224 w 471"/>
                <a:gd name="T81" fmla="*/ 162 h 518"/>
                <a:gd name="T82" fmla="*/ 179 w 471"/>
                <a:gd name="T83" fmla="*/ 105 h 518"/>
                <a:gd name="T84" fmla="*/ 127 w 471"/>
                <a:gd name="T85" fmla="*/ 40 h 518"/>
                <a:gd name="T86" fmla="*/ 115 w 471"/>
                <a:gd name="T87" fmla="*/ 14 h 51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71" h="518">
                  <a:moveTo>
                    <a:pt x="113" y="0"/>
                  </a:moveTo>
                  <a:lnTo>
                    <a:pt x="104" y="5"/>
                  </a:lnTo>
                  <a:lnTo>
                    <a:pt x="94" y="12"/>
                  </a:lnTo>
                  <a:lnTo>
                    <a:pt x="85" y="18"/>
                  </a:lnTo>
                  <a:lnTo>
                    <a:pt x="76" y="25"/>
                  </a:lnTo>
                  <a:lnTo>
                    <a:pt x="67" y="32"/>
                  </a:lnTo>
                  <a:lnTo>
                    <a:pt x="59" y="38"/>
                  </a:lnTo>
                  <a:lnTo>
                    <a:pt x="50" y="44"/>
                  </a:lnTo>
                  <a:lnTo>
                    <a:pt x="40" y="49"/>
                  </a:lnTo>
                  <a:lnTo>
                    <a:pt x="37" y="59"/>
                  </a:lnTo>
                  <a:lnTo>
                    <a:pt x="32" y="71"/>
                  </a:lnTo>
                  <a:lnTo>
                    <a:pt x="27" y="82"/>
                  </a:lnTo>
                  <a:lnTo>
                    <a:pt x="20" y="93"/>
                  </a:lnTo>
                  <a:lnTo>
                    <a:pt x="14" y="106"/>
                  </a:lnTo>
                  <a:lnTo>
                    <a:pt x="8" y="118"/>
                  </a:lnTo>
                  <a:lnTo>
                    <a:pt x="4" y="131"/>
                  </a:lnTo>
                  <a:lnTo>
                    <a:pt x="0" y="142"/>
                  </a:lnTo>
                  <a:lnTo>
                    <a:pt x="7" y="136"/>
                  </a:lnTo>
                  <a:lnTo>
                    <a:pt x="16" y="141"/>
                  </a:lnTo>
                  <a:lnTo>
                    <a:pt x="23" y="147"/>
                  </a:lnTo>
                  <a:lnTo>
                    <a:pt x="30" y="153"/>
                  </a:lnTo>
                  <a:lnTo>
                    <a:pt x="37" y="159"/>
                  </a:lnTo>
                  <a:lnTo>
                    <a:pt x="43" y="164"/>
                  </a:lnTo>
                  <a:lnTo>
                    <a:pt x="50" y="168"/>
                  </a:lnTo>
                  <a:lnTo>
                    <a:pt x="53" y="170"/>
                  </a:lnTo>
                  <a:lnTo>
                    <a:pt x="57" y="171"/>
                  </a:lnTo>
                  <a:lnTo>
                    <a:pt x="62" y="172"/>
                  </a:lnTo>
                  <a:lnTo>
                    <a:pt x="66" y="172"/>
                  </a:lnTo>
                  <a:lnTo>
                    <a:pt x="71" y="191"/>
                  </a:lnTo>
                  <a:lnTo>
                    <a:pt x="75" y="211"/>
                  </a:lnTo>
                  <a:lnTo>
                    <a:pt x="77" y="233"/>
                  </a:lnTo>
                  <a:lnTo>
                    <a:pt x="80" y="254"/>
                  </a:lnTo>
                  <a:lnTo>
                    <a:pt x="84" y="272"/>
                  </a:lnTo>
                  <a:lnTo>
                    <a:pt x="88" y="289"/>
                  </a:lnTo>
                  <a:lnTo>
                    <a:pt x="90" y="294"/>
                  </a:lnTo>
                  <a:lnTo>
                    <a:pt x="94" y="299"/>
                  </a:lnTo>
                  <a:lnTo>
                    <a:pt x="96" y="302"/>
                  </a:lnTo>
                  <a:lnTo>
                    <a:pt x="100" y="302"/>
                  </a:lnTo>
                  <a:lnTo>
                    <a:pt x="104" y="302"/>
                  </a:lnTo>
                  <a:lnTo>
                    <a:pt x="107" y="301"/>
                  </a:lnTo>
                  <a:lnTo>
                    <a:pt x="110" y="299"/>
                  </a:lnTo>
                  <a:lnTo>
                    <a:pt x="112" y="297"/>
                  </a:lnTo>
                  <a:lnTo>
                    <a:pt x="118" y="291"/>
                  </a:lnTo>
                  <a:lnTo>
                    <a:pt x="121" y="283"/>
                  </a:lnTo>
                  <a:lnTo>
                    <a:pt x="128" y="268"/>
                  </a:lnTo>
                  <a:lnTo>
                    <a:pt x="133" y="259"/>
                  </a:lnTo>
                  <a:lnTo>
                    <a:pt x="140" y="260"/>
                  </a:lnTo>
                  <a:lnTo>
                    <a:pt x="145" y="262"/>
                  </a:lnTo>
                  <a:lnTo>
                    <a:pt x="151" y="265"/>
                  </a:lnTo>
                  <a:lnTo>
                    <a:pt x="155" y="268"/>
                  </a:lnTo>
                  <a:lnTo>
                    <a:pt x="160" y="272"/>
                  </a:lnTo>
                  <a:lnTo>
                    <a:pt x="164" y="274"/>
                  </a:lnTo>
                  <a:lnTo>
                    <a:pt x="168" y="277"/>
                  </a:lnTo>
                  <a:lnTo>
                    <a:pt x="173" y="277"/>
                  </a:lnTo>
                  <a:lnTo>
                    <a:pt x="176" y="277"/>
                  </a:lnTo>
                  <a:lnTo>
                    <a:pt x="179" y="276"/>
                  </a:lnTo>
                  <a:lnTo>
                    <a:pt x="183" y="274"/>
                  </a:lnTo>
                  <a:lnTo>
                    <a:pt x="185" y="272"/>
                  </a:lnTo>
                  <a:lnTo>
                    <a:pt x="189" y="266"/>
                  </a:lnTo>
                  <a:lnTo>
                    <a:pt x="192" y="259"/>
                  </a:lnTo>
                  <a:lnTo>
                    <a:pt x="197" y="252"/>
                  </a:lnTo>
                  <a:lnTo>
                    <a:pt x="201" y="247"/>
                  </a:lnTo>
                  <a:lnTo>
                    <a:pt x="203" y="244"/>
                  </a:lnTo>
                  <a:lnTo>
                    <a:pt x="206" y="243"/>
                  </a:lnTo>
                  <a:lnTo>
                    <a:pt x="209" y="241"/>
                  </a:lnTo>
                  <a:lnTo>
                    <a:pt x="212" y="241"/>
                  </a:lnTo>
                  <a:lnTo>
                    <a:pt x="224" y="242"/>
                  </a:lnTo>
                  <a:lnTo>
                    <a:pt x="233" y="244"/>
                  </a:lnTo>
                  <a:lnTo>
                    <a:pt x="241" y="247"/>
                  </a:lnTo>
                  <a:lnTo>
                    <a:pt x="246" y="252"/>
                  </a:lnTo>
                  <a:lnTo>
                    <a:pt x="254" y="261"/>
                  </a:lnTo>
                  <a:lnTo>
                    <a:pt x="259" y="271"/>
                  </a:lnTo>
                  <a:lnTo>
                    <a:pt x="274" y="293"/>
                  </a:lnTo>
                  <a:lnTo>
                    <a:pt x="290" y="314"/>
                  </a:lnTo>
                  <a:lnTo>
                    <a:pt x="308" y="336"/>
                  </a:lnTo>
                  <a:lnTo>
                    <a:pt x="325" y="359"/>
                  </a:lnTo>
                  <a:lnTo>
                    <a:pt x="333" y="371"/>
                  </a:lnTo>
                  <a:lnTo>
                    <a:pt x="341" y="382"/>
                  </a:lnTo>
                  <a:lnTo>
                    <a:pt x="347" y="394"/>
                  </a:lnTo>
                  <a:lnTo>
                    <a:pt x="354" y="407"/>
                  </a:lnTo>
                  <a:lnTo>
                    <a:pt x="358" y="419"/>
                  </a:lnTo>
                  <a:lnTo>
                    <a:pt x="363" y="431"/>
                  </a:lnTo>
                  <a:lnTo>
                    <a:pt x="365" y="443"/>
                  </a:lnTo>
                  <a:lnTo>
                    <a:pt x="366" y="457"/>
                  </a:lnTo>
                  <a:lnTo>
                    <a:pt x="365" y="461"/>
                  </a:lnTo>
                  <a:lnTo>
                    <a:pt x="363" y="466"/>
                  </a:lnTo>
                  <a:lnTo>
                    <a:pt x="359" y="470"/>
                  </a:lnTo>
                  <a:lnTo>
                    <a:pt x="355" y="474"/>
                  </a:lnTo>
                  <a:lnTo>
                    <a:pt x="346" y="481"/>
                  </a:lnTo>
                  <a:lnTo>
                    <a:pt x="339" y="487"/>
                  </a:lnTo>
                  <a:lnTo>
                    <a:pt x="348" y="490"/>
                  </a:lnTo>
                  <a:lnTo>
                    <a:pt x="356" y="493"/>
                  </a:lnTo>
                  <a:lnTo>
                    <a:pt x="363" y="496"/>
                  </a:lnTo>
                  <a:lnTo>
                    <a:pt x="368" y="500"/>
                  </a:lnTo>
                  <a:lnTo>
                    <a:pt x="379" y="508"/>
                  </a:lnTo>
                  <a:lnTo>
                    <a:pt x="392" y="518"/>
                  </a:lnTo>
                  <a:lnTo>
                    <a:pt x="395" y="511"/>
                  </a:lnTo>
                  <a:lnTo>
                    <a:pt x="398" y="504"/>
                  </a:lnTo>
                  <a:lnTo>
                    <a:pt x="401" y="499"/>
                  </a:lnTo>
                  <a:lnTo>
                    <a:pt x="404" y="495"/>
                  </a:lnTo>
                  <a:lnTo>
                    <a:pt x="409" y="491"/>
                  </a:lnTo>
                  <a:lnTo>
                    <a:pt x="413" y="489"/>
                  </a:lnTo>
                  <a:lnTo>
                    <a:pt x="418" y="487"/>
                  </a:lnTo>
                  <a:lnTo>
                    <a:pt x="422" y="485"/>
                  </a:lnTo>
                  <a:lnTo>
                    <a:pt x="444" y="483"/>
                  </a:lnTo>
                  <a:lnTo>
                    <a:pt x="471" y="481"/>
                  </a:lnTo>
                  <a:lnTo>
                    <a:pt x="471" y="459"/>
                  </a:lnTo>
                  <a:lnTo>
                    <a:pt x="468" y="438"/>
                  </a:lnTo>
                  <a:lnTo>
                    <a:pt x="464" y="420"/>
                  </a:lnTo>
                  <a:lnTo>
                    <a:pt x="457" y="403"/>
                  </a:lnTo>
                  <a:lnTo>
                    <a:pt x="449" y="387"/>
                  </a:lnTo>
                  <a:lnTo>
                    <a:pt x="441" y="372"/>
                  </a:lnTo>
                  <a:lnTo>
                    <a:pt x="431" y="359"/>
                  </a:lnTo>
                  <a:lnTo>
                    <a:pt x="421" y="347"/>
                  </a:lnTo>
                  <a:lnTo>
                    <a:pt x="397" y="322"/>
                  </a:lnTo>
                  <a:lnTo>
                    <a:pt x="371" y="300"/>
                  </a:lnTo>
                  <a:lnTo>
                    <a:pt x="345" y="277"/>
                  </a:lnTo>
                  <a:lnTo>
                    <a:pt x="319" y="253"/>
                  </a:lnTo>
                  <a:lnTo>
                    <a:pt x="299" y="237"/>
                  </a:lnTo>
                  <a:lnTo>
                    <a:pt x="279" y="218"/>
                  </a:lnTo>
                  <a:lnTo>
                    <a:pt x="261" y="200"/>
                  </a:lnTo>
                  <a:lnTo>
                    <a:pt x="242" y="182"/>
                  </a:lnTo>
                  <a:lnTo>
                    <a:pt x="224" y="162"/>
                  </a:lnTo>
                  <a:lnTo>
                    <a:pt x="208" y="143"/>
                  </a:lnTo>
                  <a:lnTo>
                    <a:pt x="192" y="124"/>
                  </a:lnTo>
                  <a:lnTo>
                    <a:pt x="179" y="105"/>
                  </a:lnTo>
                  <a:lnTo>
                    <a:pt x="158" y="79"/>
                  </a:lnTo>
                  <a:lnTo>
                    <a:pt x="136" y="52"/>
                  </a:lnTo>
                  <a:lnTo>
                    <a:pt x="127" y="40"/>
                  </a:lnTo>
                  <a:lnTo>
                    <a:pt x="120" y="27"/>
                  </a:lnTo>
                  <a:lnTo>
                    <a:pt x="117" y="21"/>
                  </a:lnTo>
                  <a:lnTo>
                    <a:pt x="115" y="14"/>
                  </a:lnTo>
                  <a:lnTo>
                    <a:pt x="113" y="7"/>
                  </a:lnTo>
                  <a:lnTo>
                    <a:pt x="1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Freeform 277">
              <a:extLst>
                <a:ext uri="{FF2B5EF4-FFF2-40B4-BE49-F238E27FC236}">
                  <a16:creationId xmlns="" xmlns:a16="http://schemas.microsoft.com/office/drawing/2014/main" id="{28451D3A-FDBE-6C4D-8E6D-3863E978B0E0}"/>
                </a:ext>
              </a:extLst>
            </p:cNvPr>
            <p:cNvSpPr>
              <a:spLocks/>
            </p:cNvSpPr>
            <p:nvPr>
              <p:custDataLst>
                <p:tags r:id="rId204"/>
              </p:custDataLst>
            </p:nvPr>
          </p:nvSpPr>
          <p:spPr bwMode="auto">
            <a:xfrm>
              <a:off x="6557963" y="3198813"/>
              <a:ext cx="133350" cy="130175"/>
            </a:xfrm>
            <a:custGeom>
              <a:avLst/>
              <a:gdLst>
                <a:gd name="T0" fmla="*/ 152 w 293"/>
                <a:gd name="T1" fmla="*/ 19 h 246"/>
                <a:gd name="T2" fmla="*/ 179 w 293"/>
                <a:gd name="T3" fmla="*/ 30 h 246"/>
                <a:gd name="T4" fmla="*/ 196 w 293"/>
                <a:gd name="T5" fmla="*/ 30 h 246"/>
                <a:gd name="T6" fmla="*/ 202 w 293"/>
                <a:gd name="T7" fmla="*/ 18 h 246"/>
                <a:gd name="T8" fmla="*/ 210 w 293"/>
                <a:gd name="T9" fmla="*/ 10 h 246"/>
                <a:gd name="T10" fmla="*/ 219 w 293"/>
                <a:gd name="T11" fmla="*/ 6 h 246"/>
                <a:gd name="T12" fmla="*/ 245 w 293"/>
                <a:gd name="T13" fmla="*/ 2 h 246"/>
                <a:gd name="T14" fmla="*/ 293 w 293"/>
                <a:gd name="T15" fmla="*/ 80 h 246"/>
                <a:gd name="T16" fmla="*/ 266 w 293"/>
                <a:gd name="T17" fmla="*/ 107 h 246"/>
                <a:gd name="T18" fmla="*/ 237 w 293"/>
                <a:gd name="T19" fmla="*/ 141 h 246"/>
                <a:gd name="T20" fmla="*/ 225 w 293"/>
                <a:gd name="T21" fmla="*/ 159 h 246"/>
                <a:gd name="T22" fmla="*/ 215 w 293"/>
                <a:gd name="T23" fmla="*/ 178 h 246"/>
                <a:gd name="T24" fmla="*/ 209 w 293"/>
                <a:gd name="T25" fmla="*/ 197 h 246"/>
                <a:gd name="T26" fmla="*/ 206 w 293"/>
                <a:gd name="T27" fmla="*/ 216 h 246"/>
                <a:gd name="T28" fmla="*/ 196 w 293"/>
                <a:gd name="T29" fmla="*/ 217 h 246"/>
                <a:gd name="T30" fmla="*/ 186 w 293"/>
                <a:gd name="T31" fmla="*/ 220 h 246"/>
                <a:gd name="T32" fmla="*/ 170 w 293"/>
                <a:gd name="T33" fmla="*/ 229 h 246"/>
                <a:gd name="T34" fmla="*/ 154 w 293"/>
                <a:gd name="T35" fmla="*/ 239 h 246"/>
                <a:gd name="T36" fmla="*/ 133 w 293"/>
                <a:gd name="T37" fmla="*/ 246 h 246"/>
                <a:gd name="T38" fmla="*/ 102 w 293"/>
                <a:gd name="T39" fmla="*/ 240 h 246"/>
                <a:gd name="T40" fmla="*/ 71 w 293"/>
                <a:gd name="T41" fmla="*/ 232 h 246"/>
                <a:gd name="T42" fmla="*/ 59 w 293"/>
                <a:gd name="T43" fmla="*/ 226 h 246"/>
                <a:gd name="T44" fmla="*/ 49 w 293"/>
                <a:gd name="T45" fmla="*/ 220 h 246"/>
                <a:gd name="T46" fmla="*/ 43 w 293"/>
                <a:gd name="T47" fmla="*/ 212 h 246"/>
                <a:gd name="T48" fmla="*/ 41 w 293"/>
                <a:gd name="T49" fmla="*/ 204 h 246"/>
                <a:gd name="T50" fmla="*/ 47 w 293"/>
                <a:gd name="T51" fmla="*/ 178 h 246"/>
                <a:gd name="T52" fmla="*/ 45 w 293"/>
                <a:gd name="T53" fmla="*/ 162 h 246"/>
                <a:gd name="T54" fmla="*/ 40 w 293"/>
                <a:gd name="T55" fmla="*/ 147 h 246"/>
                <a:gd name="T56" fmla="*/ 24 w 293"/>
                <a:gd name="T57" fmla="*/ 119 h 246"/>
                <a:gd name="T58" fmla="*/ 8 w 293"/>
                <a:gd name="T59" fmla="*/ 91 h 246"/>
                <a:gd name="T60" fmla="*/ 2 w 293"/>
                <a:gd name="T61" fmla="*/ 74 h 246"/>
                <a:gd name="T62" fmla="*/ 0 w 293"/>
                <a:gd name="T63" fmla="*/ 55 h 246"/>
                <a:gd name="T64" fmla="*/ 2 w 293"/>
                <a:gd name="T65" fmla="*/ 45 h 246"/>
                <a:gd name="T66" fmla="*/ 8 w 293"/>
                <a:gd name="T67" fmla="*/ 36 h 246"/>
                <a:gd name="T68" fmla="*/ 17 w 293"/>
                <a:gd name="T69" fmla="*/ 29 h 246"/>
                <a:gd name="T70" fmla="*/ 26 w 293"/>
                <a:gd name="T71" fmla="*/ 22 h 246"/>
                <a:gd name="T72" fmla="*/ 48 w 293"/>
                <a:gd name="T73" fmla="*/ 14 h 246"/>
                <a:gd name="T74" fmla="*/ 67 w 293"/>
                <a:gd name="T75" fmla="*/ 12 h 246"/>
                <a:gd name="T76" fmla="*/ 96 w 293"/>
                <a:gd name="T77" fmla="*/ 12 h 246"/>
                <a:gd name="T78" fmla="*/ 133 w 293"/>
                <a:gd name="T79" fmla="*/ 12 h 24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93" h="246">
                  <a:moveTo>
                    <a:pt x="133" y="12"/>
                  </a:moveTo>
                  <a:lnTo>
                    <a:pt x="152" y="19"/>
                  </a:lnTo>
                  <a:lnTo>
                    <a:pt x="166" y="24"/>
                  </a:lnTo>
                  <a:lnTo>
                    <a:pt x="179" y="30"/>
                  </a:lnTo>
                  <a:lnTo>
                    <a:pt x="193" y="37"/>
                  </a:lnTo>
                  <a:lnTo>
                    <a:pt x="196" y="30"/>
                  </a:lnTo>
                  <a:lnTo>
                    <a:pt x="199" y="23"/>
                  </a:lnTo>
                  <a:lnTo>
                    <a:pt x="202" y="18"/>
                  </a:lnTo>
                  <a:lnTo>
                    <a:pt x="205" y="14"/>
                  </a:lnTo>
                  <a:lnTo>
                    <a:pt x="210" y="10"/>
                  </a:lnTo>
                  <a:lnTo>
                    <a:pt x="214" y="8"/>
                  </a:lnTo>
                  <a:lnTo>
                    <a:pt x="219" y="6"/>
                  </a:lnTo>
                  <a:lnTo>
                    <a:pt x="223" y="4"/>
                  </a:lnTo>
                  <a:lnTo>
                    <a:pt x="245" y="2"/>
                  </a:lnTo>
                  <a:lnTo>
                    <a:pt x="272" y="0"/>
                  </a:lnTo>
                  <a:lnTo>
                    <a:pt x="293" y="80"/>
                  </a:lnTo>
                  <a:lnTo>
                    <a:pt x="279" y="93"/>
                  </a:lnTo>
                  <a:lnTo>
                    <a:pt x="266" y="107"/>
                  </a:lnTo>
                  <a:lnTo>
                    <a:pt x="250" y="123"/>
                  </a:lnTo>
                  <a:lnTo>
                    <a:pt x="237" y="141"/>
                  </a:lnTo>
                  <a:lnTo>
                    <a:pt x="231" y="150"/>
                  </a:lnTo>
                  <a:lnTo>
                    <a:pt x="225" y="159"/>
                  </a:lnTo>
                  <a:lnTo>
                    <a:pt x="220" y="169"/>
                  </a:lnTo>
                  <a:lnTo>
                    <a:pt x="215" y="178"/>
                  </a:lnTo>
                  <a:lnTo>
                    <a:pt x="212" y="187"/>
                  </a:lnTo>
                  <a:lnTo>
                    <a:pt x="209" y="197"/>
                  </a:lnTo>
                  <a:lnTo>
                    <a:pt x="206" y="207"/>
                  </a:lnTo>
                  <a:lnTo>
                    <a:pt x="206" y="216"/>
                  </a:lnTo>
                  <a:lnTo>
                    <a:pt x="201" y="216"/>
                  </a:lnTo>
                  <a:lnTo>
                    <a:pt x="196" y="217"/>
                  </a:lnTo>
                  <a:lnTo>
                    <a:pt x="190" y="218"/>
                  </a:lnTo>
                  <a:lnTo>
                    <a:pt x="186" y="220"/>
                  </a:lnTo>
                  <a:lnTo>
                    <a:pt x="178" y="224"/>
                  </a:lnTo>
                  <a:lnTo>
                    <a:pt x="170" y="229"/>
                  </a:lnTo>
                  <a:lnTo>
                    <a:pt x="163" y="234"/>
                  </a:lnTo>
                  <a:lnTo>
                    <a:pt x="154" y="239"/>
                  </a:lnTo>
                  <a:lnTo>
                    <a:pt x="145" y="243"/>
                  </a:lnTo>
                  <a:lnTo>
                    <a:pt x="133" y="246"/>
                  </a:lnTo>
                  <a:lnTo>
                    <a:pt x="118" y="243"/>
                  </a:lnTo>
                  <a:lnTo>
                    <a:pt x="102" y="240"/>
                  </a:lnTo>
                  <a:lnTo>
                    <a:pt x="87" y="236"/>
                  </a:lnTo>
                  <a:lnTo>
                    <a:pt x="71" y="232"/>
                  </a:lnTo>
                  <a:lnTo>
                    <a:pt x="65" y="229"/>
                  </a:lnTo>
                  <a:lnTo>
                    <a:pt x="59" y="226"/>
                  </a:lnTo>
                  <a:lnTo>
                    <a:pt x="54" y="223"/>
                  </a:lnTo>
                  <a:lnTo>
                    <a:pt x="49" y="220"/>
                  </a:lnTo>
                  <a:lnTo>
                    <a:pt x="45" y="216"/>
                  </a:lnTo>
                  <a:lnTo>
                    <a:pt x="43" y="212"/>
                  </a:lnTo>
                  <a:lnTo>
                    <a:pt x="41" y="208"/>
                  </a:lnTo>
                  <a:lnTo>
                    <a:pt x="41" y="204"/>
                  </a:lnTo>
                  <a:lnTo>
                    <a:pt x="44" y="193"/>
                  </a:lnTo>
                  <a:lnTo>
                    <a:pt x="47" y="178"/>
                  </a:lnTo>
                  <a:lnTo>
                    <a:pt x="46" y="170"/>
                  </a:lnTo>
                  <a:lnTo>
                    <a:pt x="45" y="162"/>
                  </a:lnTo>
                  <a:lnTo>
                    <a:pt x="43" y="154"/>
                  </a:lnTo>
                  <a:lnTo>
                    <a:pt x="40" y="147"/>
                  </a:lnTo>
                  <a:lnTo>
                    <a:pt x="32" y="132"/>
                  </a:lnTo>
                  <a:lnTo>
                    <a:pt x="24" y="119"/>
                  </a:lnTo>
                  <a:lnTo>
                    <a:pt x="15" y="106"/>
                  </a:lnTo>
                  <a:lnTo>
                    <a:pt x="8" y="91"/>
                  </a:lnTo>
                  <a:lnTo>
                    <a:pt x="4" y="83"/>
                  </a:lnTo>
                  <a:lnTo>
                    <a:pt x="2" y="74"/>
                  </a:lnTo>
                  <a:lnTo>
                    <a:pt x="1" y="65"/>
                  </a:lnTo>
                  <a:lnTo>
                    <a:pt x="0" y="55"/>
                  </a:lnTo>
                  <a:lnTo>
                    <a:pt x="1" y="50"/>
                  </a:lnTo>
                  <a:lnTo>
                    <a:pt x="2" y="45"/>
                  </a:lnTo>
                  <a:lnTo>
                    <a:pt x="4" y="40"/>
                  </a:lnTo>
                  <a:lnTo>
                    <a:pt x="8" y="36"/>
                  </a:lnTo>
                  <a:lnTo>
                    <a:pt x="12" y="32"/>
                  </a:lnTo>
                  <a:lnTo>
                    <a:pt x="17" y="29"/>
                  </a:lnTo>
                  <a:lnTo>
                    <a:pt x="21" y="25"/>
                  </a:lnTo>
                  <a:lnTo>
                    <a:pt x="26" y="22"/>
                  </a:lnTo>
                  <a:lnTo>
                    <a:pt x="37" y="17"/>
                  </a:lnTo>
                  <a:lnTo>
                    <a:pt x="48" y="14"/>
                  </a:lnTo>
                  <a:lnTo>
                    <a:pt x="58" y="13"/>
                  </a:lnTo>
                  <a:lnTo>
                    <a:pt x="67" y="12"/>
                  </a:lnTo>
                  <a:lnTo>
                    <a:pt x="79" y="12"/>
                  </a:lnTo>
                  <a:lnTo>
                    <a:pt x="96" y="12"/>
                  </a:lnTo>
                  <a:lnTo>
                    <a:pt x="113" y="12"/>
                  </a:lnTo>
                  <a:lnTo>
                    <a:pt x="13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Freeform 278">
              <a:extLst>
                <a:ext uri="{FF2B5EF4-FFF2-40B4-BE49-F238E27FC236}">
                  <a16:creationId xmlns="" xmlns:a16="http://schemas.microsoft.com/office/drawing/2014/main" id="{4D65337E-A32E-314C-8645-19ADB0104BD1}"/>
                </a:ext>
              </a:extLst>
            </p:cNvPr>
            <p:cNvSpPr>
              <a:spLocks/>
            </p:cNvSpPr>
            <p:nvPr>
              <p:custDataLst>
                <p:tags r:id="rId205"/>
              </p:custDataLst>
            </p:nvPr>
          </p:nvSpPr>
          <p:spPr bwMode="auto">
            <a:xfrm>
              <a:off x="6959600" y="2435225"/>
              <a:ext cx="85725" cy="130175"/>
            </a:xfrm>
            <a:custGeom>
              <a:avLst/>
              <a:gdLst>
                <a:gd name="T0" fmla="*/ 18 w 200"/>
                <a:gd name="T1" fmla="*/ 41 h 246"/>
                <a:gd name="T2" fmla="*/ 28 w 200"/>
                <a:gd name="T3" fmla="*/ 26 h 246"/>
                <a:gd name="T4" fmla="*/ 38 w 200"/>
                <a:gd name="T5" fmla="*/ 16 h 246"/>
                <a:gd name="T6" fmla="*/ 50 w 200"/>
                <a:gd name="T7" fmla="*/ 9 h 246"/>
                <a:gd name="T8" fmla="*/ 73 w 200"/>
                <a:gd name="T9" fmla="*/ 1 h 246"/>
                <a:gd name="T10" fmla="*/ 88 w 200"/>
                <a:gd name="T11" fmla="*/ 12 h 246"/>
                <a:gd name="T12" fmla="*/ 108 w 200"/>
                <a:gd name="T13" fmla="*/ 34 h 246"/>
                <a:gd name="T14" fmla="*/ 125 w 200"/>
                <a:gd name="T15" fmla="*/ 50 h 246"/>
                <a:gd name="T16" fmla="*/ 139 w 200"/>
                <a:gd name="T17" fmla="*/ 58 h 246"/>
                <a:gd name="T18" fmla="*/ 152 w 200"/>
                <a:gd name="T19" fmla="*/ 64 h 246"/>
                <a:gd name="T20" fmla="*/ 166 w 200"/>
                <a:gd name="T21" fmla="*/ 67 h 246"/>
                <a:gd name="T22" fmla="*/ 184 w 200"/>
                <a:gd name="T23" fmla="*/ 96 h 246"/>
                <a:gd name="T24" fmla="*/ 195 w 200"/>
                <a:gd name="T25" fmla="*/ 137 h 246"/>
                <a:gd name="T26" fmla="*/ 199 w 200"/>
                <a:gd name="T27" fmla="*/ 165 h 246"/>
                <a:gd name="T28" fmla="*/ 200 w 200"/>
                <a:gd name="T29" fmla="*/ 185 h 246"/>
                <a:gd name="T30" fmla="*/ 198 w 200"/>
                <a:gd name="T31" fmla="*/ 197 h 246"/>
                <a:gd name="T32" fmla="*/ 195 w 200"/>
                <a:gd name="T33" fmla="*/ 207 h 246"/>
                <a:gd name="T34" fmla="*/ 189 w 200"/>
                <a:gd name="T35" fmla="*/ 214 h 246"/>
                <a:gd name="T36" fmla="*/ 179 w 200"/>
                <a:gd name="T37" fmla="*/ 220 h 246"/>
                <a:gd name="T38" fmla="*/ 164 w 200"/>
                <a:gd name="T39" fmla="*/ 224 h 246"/>
                <a:gd name="T40" fmla="*/ 140 w 200"/>
                <a:gd name="T41" fmla="*/ 224 h 246"/>
                <a:gd name="T42" fmla="*/ 118 w 200"/>
                <a:gd name="T43" fmla="*/ 229 h 246"/>
                <a:gd name="T44" fmla="*/ 111 w 200"/>
                <a:gd name="T45" fmla="*/ 235 h 246"/>
                <a:gd name="T46" fmla="*/ 108 w 200"/>
                <a:gd name="T47" fmla="*/ 242 h 246"/>
                <a:gd name="T48" fmla="*/ 98 w 200"/>
                <a:gd name="T49" fmla="*/ 245 h 246"/>
                <a:gd name="T50" fmla="*/ 85 w 200"/>
                <a:gd name="T51" fmla="*/ 240 h 246"/>
                <a:gd name="T52" fmla="*/ 77 w 200"/>
                <a:gd name="T53" fmla="*/ 230 h 246"/>
                <a:gd name="T54" fmla="*/ 73 w 200"/>
                <a:gd name="T55" fmla="*/ 216 h 246"/>
                <a:gd name="T56" fmla="*/ 72 w 200"/>
                <a:gd name="T57" fmla="*/ 192 h 246"/>
                <a:gd name="T58" fmla="*/ 71 w 200"/>
                <a:gd name="T59" fmla="*/ 168 h 246"/>
                <a:gd name="T60" fmla="*/ 69 w 200"/>
                <a:gd name="T61" fmla="*/ 154 h 246"/>
                <a:gd name="T62" fmla="*/ 64 w 200"/>
                <a:gd name="T63" fmla="*/ 142 h 246"/>
                <a:gd name="T64" fmla="*/ 56 w 200"/>
                <a:gd name="T65" fmla="*/ 134 h 246"/>
                <a:gd name="T66" fmla="*/ 40 w 200"/>
                <a:gd name="T67" fmla="*/ 125 h 246"/>
                <a:gd name="T68" fmla="*/ 18 w 200"/>
                <a:gd name="T69" fmla="*/ 115 h 246"/>
                <a:gd name="T70" fmla="*/ 6 w 200"/>
                <a:gd name="T71" fmla="*/ 106 h 246"/>
                <a:gd name="T72" fmla="*/ 1 w 200"/>
                <a:gd name="T73" fmla="*/ 98 h 246"/>
                <a:gd name="T74" fmla="*/ 1 w 200"/>
                <a:gd name="T75" fmla="*/ 87 h 246"/>
                <a:gd name="T76" fmla="*/ 5 w 200"/>
                <a:gd name="T77" fmla="*/ 78 h 246"/>
                <a:gd name="T78" fmla="*/ 10 w 200"/>
                <a:gd name="T79" fmla="*/ 68 h 246"/>
                <a:gd name="T80" fmla="*/ 13 w 200"/>
                <a:gd name="T81" fmla="*/ 56 h 2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00" h="246">
                  <a:moveTo>
                    <a:pt x="13" y="49"/>
                  </a:moveTo>
                  <a:lnTo>
                    <a:pt x="18" y="41"/>
                  </a:lnTo>
                  <a:lnTo>
                    <a:pt x="22" y="32"/>
                  </a:lnTo>
                  <a:lnTo>
                    <a:pt x="28" y="26"/>
                  </a:lnTo>
                  <a:lnTo>
                    <a:pt x="33" y="20"/>
                  </a:lnTo>
                  <a:lnTo>
                    <a:pt x="38" y="16"/>
                  </a:lnTo>
                  <a:lnTo>
                    <a:pt x="44" y="12"/>
                  </a:lnTo>
                  <a:lnTo>
                    <a:pt x="50" y="9"/>
                  </a:lnTo>
                  <a:lnTo>
                    <a:pt x="54" y="6"/>
                  </a:lnTo>
                  <a:lnTo>
                    <a:pt x="73" y="1"/>
                  </a:lnTo>
                  <a:lnTo>
                    <a:pt x="80" y="0"/>
                  </a:lnTo>
                  <a:lnTo>
                    <a:pt x="88" y="12"/>
                  </a:lnTo>
                  <a:lnTo>
                    <a:pt x="98" y="23"/>
                  </a:lnTo>
                  <a:lnTo>
                    <a:pt x="108" y="34"/>
                  </a:lnTo>
                  <a:lnTo>
                    <a:pt x="119" y="46"/>
                  </a:lnTo>
                  <a:lnTo>
                    <a:pt x="125" y="50"/>
                  </a:lnTo>
                  <a:lnTo>
                    <a:pt x="132" y="54"/>
                  </a:lnTo>
                  <a:lnTo>
                    <a:pt x="139" y="58"/>
                  </a:lnTo>
                  <a:lnTo>
                    <a:pt x="145" y="61"/>
                  </a:lnTo>
                  <a:lnTo>
                    <a:pt x="152" y="64"/>
                  </a:lnTo>
                  <a:lnTo>
                    <a:pt x="158" y="66"/>
                  </a:lnTo>
                  <a:lnTo>
                    <a:pt x="166" y="67"/>
                  </a:lnTo>
                  <a:lnTo>
                    <a:pt x="174" y="67"/>
                  </a:lnTo>
                  <a:lnTo>
                    <a:pt x="184" y="96"/>
                  </a:lnTo>
                  <a:lnTo>
                    <a:pt x="191" y="123"/>
                  </a:lnTo>
                  <a:lnTo>
                    <a:pt x="195" y="137"/>
                  </a:lnTo>
                  <a:lnTo>
                    <a:pt x="198" y="151"/>
                  </a:lnTo>
                  <a:lnTo>
                    <a:pt x="199" y="165"/>
                  </a:lnTo>
                  <a:lnTo>
                    <a:pt x="200" y="178"/>
                  </a:lnTo>
                  <a:lnTo>
                    <a:pt x="200" y="185"/>
                  </a:lnTo>
                  <a:lnTo>
                    <a:pt x="199" y="192"/>
                  </a:lnTo>
                  <a:lnTo>
                    <a:pt x="198" y="197"/>
                  </a:lnTo>
                  <a:lnTo>
                    <a:pt x="196" y="202"/>
                  </a:lnTo>
                  <a:lnTo>
                    <a:pt x="195" y="207"/>
                  </a:lnTo>
                  <a:lnTo>
                    <a:pt x="192" y="211"/>
                  </a:lnTo>
                  <a:lnTo>
                    <a:pt x="189" y="214"/>
                  </a:lnTo>
                  <a:lnTo>
                    <a:pt x="186" y="216"/>
                  </a:lnTo>
                  <a:lnTo>
                    <a:pt x="179" y="220"/>
                  </a:lnTo>
                  <a:lnTo>
                    <a:pt x="173" y="222"/>
                  </a:lnTo>
                  <a:lnTo>
                    <a:pt x="164" y="224"/>
                  </a:lnTo>
                  <a:lnTo>
                    <a:pt x="156" y="224"/>
                  </a:lnTo>
                  <a:lnTo>
                    <a:pt x="140" y="224"/>
                  </a:lnTo>
                  <a:lnTo>
                    <a:pt x="124" y="226"/>
                  </a:lnTo>
                  <a:lnTo>
                    <a:pt x="118" y="229"/>
                  </a:lnTo>
                  <a:lnTo>
                    <a:pt x="112" y="232"/>
                  </a:lnTo>
                  <a:lnTo>
                    <a:pt x="111" y="235"/>
                  </a:lnTo>
                  <a:lnTo>
                    <a:pt x="109" y="238"/>
                  </a:lnTo>
                  <a:lnTo>
                    <a:pt x="108" y="242"/>
                  </a:lnTo>
                  <a:lnTo>
                    <a:pt x="107" y="246"/>
                  </a:lnTo>
                  <a:lnTo>
                    <a:pt x="98" y="245"/>
                  </a:lnTo>
                  <a:lnTo>
                    <a:pt x="90" y="243"/>
                  </a:lnTo>
                  <a:lnTo>
                    <a:pt x="85" y="240"/>
                  </a:lnTo>
                  <a:lnTo>
                    <a:pt x="80" y="235"/>
                  </a:lnTo>
                  <a:lnTo>
                    <a:pt x="77" y="230"/>
                  </a:lnTo>
                  <a:lnTo>
                    <a:pt x="75" y="223"/>
                  </a:lnTo>
                  <a:lnTo>
                    <a:pt x="73" y="216"/>
                  </a:lnTo>
                  <a:lnTo>
                    <a:pt x="72" y="209"/>
                  </a:lnTo>
                  <a:lnTo>
                    <a:pt x="72" y="192"/>
                  </a:lnTo>
                  <a:lnTo>
                    <a:pt x="72" y="176"/>
                  </a:lnTo>
                  <a:lnTo>
                    <a:pt x="71" y="168"/>
                  </a:lnTo>
                  <a:lnTo>
                    <a:pt x="71" y="161"/>
                  </a:lnTo>
                  <a:lnTo>
                    <a:pt x="69" y="154"/>
                  </a:lnTo>
                  <a:lnTo>
                    <a:pt x="67" y="148"/>
                  </a:lnTo>
                  <a:lnTo>
                    <a:pt x="64" y="142"/>
                  </a:lnTo>
                  <a:lnTo>
                    <a:pt x="61" y="137"/>
                  </a:lnTo>
                  <a:lnTo>
                    <a:pt x="56" y="134"/>
                  </a:lnTo>
                  <a:lnTo>
                    <a:pt x="51" y="130"/>
                  </a:lnTo>
                  <a:lnTo>
                    <a:pt x="40" y="125"/>
                  </a:lnTo>
                  <a:lnTo>
                    <a:pt x="29" y="120"/>
                  </a:lnTo>
                  <a:lnTo>
                    <a:pt x="18" y="115"/>
                  </a:lnTo>
                  <a:lnTo>
                    <a:pt x="9" y="110"/>
                  </a:lnTo>
                  <a:lnTo>
                    <a:pt x="6" y="106"/>
                  </a:lnTo>
                  <a:lnTo>
                    <a:pt x="3" y="103"/>
                  </a:lnTo>
                  <a:lnTo>
                    <a:pt x="1" y="98"/>
                  </a:lnTo>
                  <a:lnTo>
                    <a:pt x="0" y="93"/>
                  </a:lnTo>
                  <a:lnTo>
                    <a:pt x="1" y="87"/>
                  </a:lnTo>
                  <a:lnTo>
                    <a:pt x="3" y="83"/>
                  </a:lnTo>
                  <a:lnTo>
                    <a:pt x="5" y="78"/>
                  </a:lnTo>
                  <a:lnTo>
                    <a:pt x="7" y="73"/>
                  </a:lnTo>
                  <a:lnTo>
                    <a:pt x="10" y="68"/>
                  </a:lnTo>
                  <a:lnTo>
                    <a:pt x="12" y="62"/>
                  </a:lnTo>
                  <a:lnTo>
                    <a:pt x="13" y="56"/>
                  </a:lnTo>
                  <a:lnTo>
                    <a:pt x="13" y="4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Freeform 279">
              <a:extLst>
                <a:ext uri="{FF2B5EF4-FFF2-40B4-BE49-F238E27FC236}">
                  <a16:creationId xmlns="" xmlns:a16="http://schemas.microsoft.com/office/drawing/2014/main" id="{2124ACD6-500C-174B-8766-F9172CE87D22}"/>
                </a:ext>
              </a:extLst>
            </p:cNvPr>
            <p:cNvSpPr>
              <a:spLocks/>
            </p:cNvSpPr>
            <p:nvPr>
              <p:custDataLst>
                <p:tags r:id="rId206"/>
              </p:custDataLst>
            </p:nvPr>
          </p:nvSpPr>
          <p:spPr bwMode="auto">
            <a:xfrm>
              <a:off x="7527925" y="3732213"/>
              <a:ext cx="231775" cy="254000"/>
            </a:xfrm>
            <a:custGeom>
              <a:avLst/>
              <a:gdLst>
                <a:gd name="T0" fmla="*/ 91 w 538"/>
                <a:gd name="T1" fmla="*/ 21 h 487"/>
                <a:gd name="T2" fmla="*/ 160 w 538"/>
                <a:gd name="T3" fmla="*/ 47 h 487"/>
                <a:gd name="T4" fmla="*/ 202 w 538"/>
                <a:gd name="T5" fmla="*/ 70 h 487"/>
                <a:gd name="T6" fmla="*/ 253 w 538"/>
                <a:gd name="T7" fmla="*/ 110 h 487"/>
                <a:gd name="T8" fmla="*/ 300 w 538"/>
                <a:gd name="T9" fmla="*/ 136 h 487"/>
                <a:gd name="T10" fmla="*/ 299 w 538"/>
                <a:gd name="T11" fmla="*/ 161 h 487"/>
                <a:gd name="T12" fmla="*/ 347 w 538"/>
                <a:gd name="T13" fmla="*/ 205 h 487"/>
                <a:gd name="T14" fmla="*/ 393 w 538"/>
                <a:gd name="T15" fmla="*/ 248 h 487"/>
                <a:gd name="T16" fmla="*/ 379 w 538"/>
                <a:gd name="T17" fmla="*/ 250 h 487"/>
                <a:gd name="T18" fmla="*/ 372 w 538"/>
                <a:gd name="T19" fmla="*/ 256 h 487"/>
                <a:gd name="T20" fmla="*/ 372 w 538"/>
                <a:gd name="T21" fmla="*/ 278 h 487"/>
                <a:gd name="T22" fmla="*/ 377 w 538"/>
                <a:gd name="T23" fmla="*/ 301 h 487"/>
                <a:gd name="T24" fmla="*/ 389 w 538"/>
                <a:gd name="T25" fmla="*/ 325 h 487"/>
                <a:gd name="T26" fmla="*/ 407 w 538"/>
                <a:gd name="T27" fmla="*/ 348 h 487"/>
                <a:gd name="T28" fmla="*/ 428 w 538"/>
                <a:gd name="T29" fmla="*/ 366 h 487"/>
                <a:gd name="T30" fmla="*/ 451 w 538"/>
                <a:gd name="T31" fmla="*/ 376 h 487"/>
                <a:gd name="T32" fmla="*/ 461 w 538"/>
                <a:gd name="T33" fmla="*/ 390 h 487"/>
                <a:gd name="T34" fmla="*/ 472 w 538"/>
                <a:gd name="T35" fmla="*/ 406 h 487"/>
                <a:gd name="T36" fmla="*/ 489 w 538"/>
                <a:gd name="T37" fmla="*/ 417 h 487"/>
                <a:gd name="T38" fmla="*/ 513 w 538"/>
                <a:gd name="T39" fmla="*/ 432 h 487"/>
                <a:gd name="T40" fmla="*/ 518 w 538"/>
                <a:gd name="T41" fmla="*/ 444 h 487"/>
                <a:gd name="T42" fmla="*/ 525 w 538"/>
                <a:gd name="T43" fmla="*/ 450 h 487"/>
                <a:gd name="T44" fmla="*/ 538 w 538"/>
                <a:gd name="T45" fmla="*/ 456 h 487"/>
                <a:gd name="T46" fmla="*/ 534 w 538"/>
                <a:gd name="T47" fmla="*/ 472 h 487"/>
                <a:gd name="T48" fmla="*/ 519 w 538"/>
                <a:gd name="T49" fmla="*/ 484 h 487"/>
                <a:gd name="T50" fmla="*/ 490 w 538"/>
                <a:gd name="T51" fmla="*/ 487 h 487"/>
                <a:gd name="T52" fmla="*/ 448 w 538"/>
                <a:gd name="T53" fmla="*/ 480 h 487"/>
                <a:gd name="T54" fmla="*/ 414 w 538"/>
                <a:gd name="T55" fmla="*/ 466 h 487"/>
                <a:gd name="T56" fmla="*/ 386 w 538"/>
                <a:gd name="T57" fmla="*/ 446 h 487"/>
                <a:gd name="T58" fmla="*/ 355 w 538"/>
                <a:gd name="T59" fmla="*/ 415 h 487"/>
                <a:gd name="T60" fmla="*/ 312 w 538"/>
                <a:gd name="T61" fmla="*/ 365 h 487"/>
                <a:gd name="T62" fmla="*/ 274 w 538"/>
                <a:gd name="T63" fmla="*/ 330 h 487"/>
                <a:gd name="T64" fmla="*/ 246 w 538"/>
                <a:gd name="T65" fmla="*/ 316 h 487"/>
                <a:gd name="T66" fmla="*/ 212 w 538"/>
                <a:gd name="T67" fmla="*/ 309 h 487"/>
                <a:gd name="T68" fmla="*/ 180 w 538"/>
                <a:gd name="T69" fmla="*/ 310 h 487"/>
                <a:gd name="T70" fmla="*/ 153 w 538"/>
                <a:gd name="T71" fmla="*/ 317 h 487"/>
                <a:gd name="T72" fmla="*/ 113 w 538"/>
                <a:gd name="T73" fmla="*/ 345 h 487"/>
                <a:gd name="T74" fmla="*/ 136 w 538"/>
                <a:gd name="T75" fmla="*/ 361 h 487"/>
                <a:gd name="T76" fmla="*/ 140 w 538"/>
                <a:gd name="T77" fmla="*/ 370 h 487"/>
                <a:gd name="T78" fmla="*/ 124 w 538"/>
                <a:gd name="T79" fmla="*/ 401 h 487"/>
                <a:gd name="T80" fmla="*/ 113 w 538"/>
                <a:gd name="T81" fmla="*/ 414 h 487"/>
                <a:gd name="T82" fmla="*/ 47 w 538"/>
                <a:gd name="T83" fmla="*/ 403 h 487"/>
                <a:gd name="T84" fmla="*/ 20 w 538"/>
                <a:gd name="T85" fmla="*/ 259 h 487"/>
                <a:gd name="T86" fmla="*/ 20 w 538"/>
                <a:gd name="T87" fmla="*/ 0 h 48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38" h="487">
                  <a:moveTo>
                    <a:pt x="20" y="0"/>
                  </a:moveTo>
                  <a:lnTo>
                    <a:pt x="58" y="10"/>
                  </a:lnTo>
                  <a:lnTo>
                    <a:pt x="91" y="21"/>
                  </a:lnTo>
                  <a:lnTo>
                    <a:pt x="119" y="30"/>
                  </a:lnTo>
                  <a:lnTo>
                    <a:pt x="142" y="38"/>
                  </a:lnTo>
                  <a:lnTo>
                    <a:pt x="160" y="47"/>
                  </a:lnTo>
                  <a:lnTo>
                    <a:pt x="177" y="55"/>
                  </a:lnTo>
                  <a:lnTo>
                    <a:pt x="190" y="62"/>
                  </a:lnTo>
                  <a:lnTo>
                    <a:pt x="202" y="70"/>
                  </a:lnTo>
                  <a:lnTo>
                    <a:pt x="222" y="86"/>
                  </a:lnTo>
                  <a:lnTo>
                    <a:pt x="242" y="102"/>
                  </a:lnTo>
                  <a:lnTo>
                    <a:pt x="253" y="110"/>
                  </a:lnTo>
                  <a:lnTo>
                    <a:pt x="266" y="118"/>
                  </a:lnTo>
                  <a:lnTo>
                    <a:pt x="281" y="127"/>
                  </a:lnTo>
                  <a:lnTo>
                    <a:pt x="300" y="136"/>
                  </a:lnTo>
                  <a:lnTo>
                    <a:pt x="297" y="152"/>
                  </a:lnTo>
                  <a:lnTo>
                    <a:pt x="297" y="158"/>
                  </a:lnTo>
                  <a:lnTo>
                    <a:pt x="299" y="161"/>
                  </a:lnTo>
                  <a:lnTo>
                    <a:pt x="300" y="167"/>
                  </a:lnTo>
                  <a:lnTo>
                    <a:pt x="314" y="178"/>
                  </a:lnTo>
                  <a:lnTo>
                    <a:pt x="347" y="205"/>
                  </a:lnTo>
                  <a:lnTo>
                    <a:pt x="381" y="231"/>
                  </a:lnTo>
                  <a:lnTo>
                    <a:pt x="399" y="247"/>
                  </a:lnTo>
                  <a:lnTo>
                    <a:pt x="393" y="248"/>
                  </a:lnTo>
                  <a:lnTo>
                    <a:pt x="386" y="250"/>
                  </a:lnTo>
                  <a:lnTo>
                    <a:pt x="382" y="250"/>
                  </a:lnTo>
                  <a:lnTo>
                    <a:pt x="379" y="250"/>
                  </a:lnTo>
                  <a:lnTo>
                    <a:pt x="376" y="249"/>
                  </a:lnTo>
                  <a:lnTo>
                    <a:pt x="372" y="247"/>
                  </a:lnTo>
                  <a:lnTo>
                    <a:pt x="372" y="256"/>
                  </a:lnTo>
                  <a:lnTo>
                    <a:pt x="372" y="265"/>
                  </a:lnTo>
                  <a:lnTo>
                    <a:pt x="372" y="272"/>
                  </a:lnTo>
                  <a:lnTo>
                    <a:pt x="372" y="278"/>
                  </a:lnTo>
                  <a:lnTo>
                    <a:pt x="373" y="285"/>
                  </a:lnTo>
                  <a:lnTo>
                    <a:pt x="375" y="292"/>
                  </a:lnTo>
                  <a:lnTo>
                    <a:pt x="377" y="301"/>
                  </a:lnTo>
                  <a:lnTo>
                    <a:pt x="380" y="309"/>
                  </a:lnTo>
                  <a:lnTo>
                    <a:pt x="384" y="317"/>
                  </a:lnTo>
                  <a:lnTo>
                    <a:pt x="389" y="325"/>
                  </a:lnTo>
                  <a:lnTo>
                    <a:pt x="394" y="333"/>
                  </a:lnTo>
                  <a:lnTo>
                    <a:pt x="401" y="341"/>
                  </a:lnTo>
                  <a:lnTo>
                    <a:pt x="407" y="348"/>
                  </a:lnTo>
                  <a:lnTo>
                    <a:pt x="414" y="355"/>
                  </a:lnTo>
                  <a:lnTo>
                    <a:pt x="421" y="361"/>
                  </a:lnTo>
                  <a:lnTo>
                    <a:pt x="428" y="366"/>
                  </a:lnTo>
                  <a:lnTo>
                    <a:pt x="436" y="371"/>
                  </a:lnTo>
                  <a:lnTo>
                    <a:pt x="444" y="374"/>
                  </a:lnTo>
                  <a:lnTo>
                    <a:pt x="451" y="376"/>
                  </a:lnTo>
                  <a:lnTo>
                    <a:pt x="459" y="376"/>
                  </a:lnTo>
                  <a:lnTo>
                    <a:pt x="459" y="384"/>
                  </a:lnTo>
                  <a:lnTo>
                    <a:pt x="461" y="390"/>
                  </a:lnTo>
                  <a:lnTo>
                    <a:pt x="465" y="396"/>
                  </a:lnTo>
                  <a:lnTo>
                    <a:pt x="468" y="401"/>
                  </a:lnTo>
                  <a:lnTo>
                    <a:pt x="472" y="406"/>
                  </a:lnTo>
                  <a:lnTo>
                    <a:pt x="478" y="411"/>
                  </a:lnTo>
                  <a:lnTo>
                    <a:pt x="483" y="414"/>
                  </a:lnTo>
                  <a:lnTo>
                    <a:pt x="489" y="417"/>
                  </a:lnTo>
                  <a:lnTo>
                    <a:pt x="500" y="423"/>
                  </a:lnTo>
                  <a:lnTo>
                    <a:pt x="510" y="429"/>
                  </a:lnTo>
                  <a:lnTo>
                    <a:pt x="513" y="432"/>
                  </a:lnTo>
                  <a:lnTo>
                    <a:pt x="516" y="436"/>
                  </a:lnTo>
                  <a:lnTo>
                    <a:pt x="518" y="440"/>
                  </a:lnTo>
                  <a:lnTo>
                    <a:pt x="518" y="444"/>
                  </a:lnTo>
                  <a:lnTo>
                    <a:pt x="519" y="446"/>
                  </a:lnTo>
                  <a:lnTo>
                    <a:pt x="522" y="448"/>
                  </a:lnTo>
                  <a:lnTo>
                    <a:pt x="525" y="450"/>
                  </a:lnTo>
                  <a:lnTo>
                    <a:pt x="528" y="452"/>
                  </a:lnTo>
                  <a:lnTo>
                    <a:pt x="536" y="455"/>
                  </a:lnTo>
                  <a:lnTo>
                    <a:pt x="538" y="456"/>
                  </a:lnTo>
                  <a:lnTo>
                    <a:pt x="538" y="461"/>
                  </a:lnTo>
                  <a:lnTo>
                    <a:pt x="536" y="467"/>
                  </a:lnTo>
                  <a:lnTo>
                    <a:pt x="534" y="472"/>
                  </a:lnTo>
                  <a:lnTo>
                    <a:pt x="529" y="477"/>
                  </a:lnTo>
                  <a:lnTo>
                    <a:pt x="525" y="481"/>
                  </a:lnTo>
                  <a:lnTo>
                    <a:pt x="519" y="484"/>
                  </a:lnTo>
                  <a:lnTo>
                    <a:pt x="513" y="487"/>
                  </a:lnTo>
                  <a:lnTo>
                    <a:pt x="505" y="487"/>
                  </a:lnTo>
                  <a:lnTo>
                    <a:pt x="490" y="487"/>
                  </a:lnTo>
                  <a:lnTo>
                    <a:pt x="474" y="485"/>
                  </a:lnTo>
                  <a:lnTo>
                    <a:pt x="461" y="483"/>
                  </a:lnTo>
                  <a:lnTo>
                    <a:pt x="448" y="480"/>
                  </a:lnTo>
                  <a:lnTo>
                    <a:pt x="436" y="476"/>
                  </a:lnTo>
                  <a:lnTo>
                    <a:pt x="425" y="471"/>
                  </a:lnTo>
                  <a:lnTo>
                    <a:pt x="414" y="466"/>
                  </a:lnTo>
                  <a:lnTo>
                    <a:pt x="404" y="459"/>
                  </a:lnTo>
                  <a:lnTo>
                    <a:pt x="395" y="453"/>
                  </a:lnTo>
                  <a:lnTo>
                    <a:pt x="386" y="446"/>
                  </a:lnTo>
                  <a:lnTo>
                    <a:pt x="378" y="438"/>
                  </a:lnTo>
                  <a:lnTo>
                    <a:pt x="369" y="431"/>
                  </a:lnTo>
                  <a:lnTo>
                    <a:pt x="355" y="415"/>
                  </a:lnTo>
                  <a:lnTo>
                    <a:pt x="341" y="398"/>
                  </a:lnTo>
                  <a:lnTo>
                    <a:pt x="326" y="381"/>
                  </a:lnTo>
                  <a:lnTo>
                    <a:pt x="312" y="365"/>
                  </a:lnTo>
                  <a:lnTo>
                    <a:pt x="298" y="350"/>
                  </a:lnTo>
                  <a:lnTo>
                    <a:pt x="282" y="336"/>
                  </a:lnTo>
                  <a:lnTo>
                    <a:pt x="274" y="330"/>
                  </a:lnTo>
                  <a:lnTo>
                    <a:pt x="265" y="325"/>
                  </a:lnTo>
                  <a:lnTo>
                    <a:pt x="256" y="320"/>
                  </a:lnTo>
                  <a:lnTo>
                    <a:pt x="246" y="316"/>
                  </a:lnTo>
                  <a:lnTo>
                    <a:pt x="235" y="313"/>
                  </a:lnTo>
                  <a:lnTo>
                    <a:pt x="224" y="311"/>
                  </a:lnTo>
                  <a:lnTo>
                    <a:pt x="212" y="309"/>
                  </a:lnTo>
                  <a:lnTo>
                    <a:pt x="200" y="309"/>
                  </a:lnTo>
                  <a:lnTo>
                    <a:pt x="189" y="309"/>
                  </a:lnTo>
                  <a:lnTo>
                    <a:pt x="180" y="310"/>
                  </a:lnTo>
                  <a:lnTo>
                    <a:pt x="171" y="311"/>
                  </a:lnTo>
                  <a:lnTo>
                    <a:pt x="165" y="313"/>
                  </a:lnTo>
                  <a:lnTo>
                    <a:pt x="153" y="317"/>
                  </a:lnTo>
                  <a:lnTo>
                    <a:pt x="144" y="322"/>
                  </a:lnTo>
                  <a:lnTo>
                    <a:pt x="130" y="334"/>
                  </a:lnTo>
                  <a:lnTo>
                    <a:pt x="113" y="345"/>
                  </a:lnTo>
                  <a:lnTo>
                    <a:pt x="126" y="352"/>
                  </a:lnTo>
                  <a:lnTo>
                    <a:pt x="134" y="358"/>
                  </a:lnTo>
                  <a:lnTo>
                    <a:pt x="136" y="361"/>
                  </a:lnTo>
                  <a:lnTo>
                    <a:pt x="138" y="363"/>
                  </a:lnTo>
                  <a:lnTo>
                    <a:pt x="140" y="366"/>
                  </a:lnTo>
                  <a:lnTo>
                    <a:pt x="140" y="370"/>
                  </a:lnTo>
                  <a:lnTo>
                    <a:pt x="136" y="380"/>
                  </a:lnTo>
                  <a:lnTo>
                    <a:pt x="130" y="394"/>
                  </a:lnTo>
                  <a:lnTo>
                    <a:pt x="124" y="401"/>
                  </a:lnTo>
                  <a:lnTo>
                    <a:pt x="120" y="407"/>
                  </a:lnTo>
                  <a:lnTo>
                    <a:pt x="117" y="412"/>
                  </a:lnTo>
                  <a:lnTo>
                    <a:pt x="113" y="414"/>
                  </a:lnTo>
                  <a:lnTo>
                    <a:pt x="93" y="395"/>
                  </a:lnTo>
                  <a:lnTo>
                    <a:pt x="70" y="399"/>
                  </a:lnTo>
                  <a:lnTo>
                    <a:pt x="47" y="403"/>
                  </a:lnTo>
                  <a:lnTo>
                    <a:pt x="28" y="406"/>
                  </a:lnTo>
                  <a:lnTo>
                    <a:pt x="20" y="407"/>
                  </a:lnTo>
                  <a:lnTo>
                    <a:pt x="20" y="259"/>
                  </a:lnTo>
                  <a:lnTo>
                    <a:pt x="0" y="234"/>
                  </a:lnTo>
                  <a:lnTo>
                    <a:pt x="20" y="222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Freeform 280">
              <a:extLst>
                <a:ext uri="{FF2B5EF4-FFF2-40B4-BE49-F238E27FC236}">
                  <a16:creationId xmlns="" xmlns:a16="http://schemas.microsoft.com/office/drawing/2014/main" id="{39B1864D-D74E-F947-B36C-ADA4793E1A2F}"/>
                </a:ext>
              </a:extLst>
            </p:cNvPr>
            <p:cNvSpPr>
              <a:spLocks/>
            </p:cNvSpPr>
            <p:nvPr>
              <p:custDataLst>
                <p:tags r:id="rId207"/>
              </p:custDataLst>
            </p:nvPr>
          </p:nvSpPr>
          <p:spPr bwMode="auto">
            <a:xfrm>
              <a:off x="7720013" y="3716338"/>
              <a:ext cx="106362" cy="128587"/>
            </a:xfrm>
            <a:custGeom>
              <a:avLst/>
              <a:gdLst>
                <a:gd name="T0" fmla="*/ 136 w 253"/>
                <a:gd name="T1" fmla="*/ 1 h 246"/>
                <a:gd name="T2" fmla="*/ 157 w 253"/>
                <a:gd name="T3" fmla="*/ 8 h 246"/>
                <a:gd name="T4" fmla="*/ 179 w 253"/>
                <a:gd name="T5" fmla="*/ 21 h 246"/>
                <a:gd name="T6" fmla="*/ 199 w 253"/>
                <a:gd name="T7" fmla="*/ 37 h 246"/>
                <a:gd name="T8" fmla="*/ 218 w 253"/>
                <a:gd name="T9" fmla="*/ 57 h 246"/>
                <a:gd name="T10" fmla="*/ 234 w 253"/>
                <a:gd name="T11" fmla="*/ 76 h 246"/>
                <a:gd name="T12" fmla="*/ 245 w 253"/>
                <a:gd name="T13" fmla="*/ 94 h 246"/>
                <a:gd name="T14" fmla="*/ 252 w 253"/>
                <a:gd name="T15" fmla="*/ 111 h 246"/>
                <a:gd name="T16" fmla="*/ 252 w 253"/>
                <a:gd name="T17" fmla="*/ 128 h 246"/>
                <a:gd name="T18" fmla="*/ 243 w 253"/>
                <a:gd name="T19" fmla="*/ 151 h 246"/>
                <a:gd name="T20" fmla="*/ 229 w 253"/>
                <a:gd name="T21" fmla="*/ 174 h 246"/>
                <a:gd name="T22" fmla="*/ 209 w 253"/>
                <a:gd name="T23" fmla="*/ 195 h 246"/>
                <a:gd name="T24" fmla="*/ 184 w 253"/>
                <a:gd name="T25" fmla="*/ 214 h 246"/>
                <a:gd name="T26" fmla="*/ 157 w 253"/>
                <a:gd name="T27" fmla="*/ 229 h 246"/>
                <a:gd name="T28" fmla="*/ 129 w 253"/>
                <a:gd name="T29" fmla="*/ 240 h 246"/>
                <a:gd name="T30" fmla="*/ 100 w 253"/>
                <a:gd name="T31" fmla="*/ 245 h 246"/>
                <a:gd name="T32" fmla="*/ 74 w 253"/>
                <a:gd name="T33" fmla="*/ 245 h 246"/>
                <a:gd name="T34" fmla="*/ 53 w 253"/>
                <a:gd name="T35" fmla="*/ 240 h 246"/>
                <a:gd name="T36" fmla="*/ 33 w 253"/>
                <a:gd name="T37" fmla="*/ 234 h 246"/>
                <a:gd name="T38" fmla="*/ 11 w 253"/>
                <a:gd name="T39" fmla="*/ 229 h 246"/>
                <a:gd name="T40" fmla="*/ 3 w 253"/>
                <a:gd name="T41" fmla="*/ 219 h 246"/>
                <a:gd name="T42" fmla="*/ 10 w 253"/>
                <a:gd name="T43" fmla="*/ 205 h 246"/>
                <a:gd name="T44" fmla="*/ 22 w 253"/>
                <a:gd name="T45" fmla="*/ 196 h 246"/>
                <a:gd name="T46" fmla="*/ 37 w 253"/>
                <a:gd name="T47" fmla="*/ 191 h 246"/>
                <a:gd name="T48" fmla="*/ 50 w 253"/>
                <a:gd name="T49" fmla="*/ 197 h 246"/>
                <a:gd name="T50" fmla="*/ 60 w 253"/>
                <a:gd name="T51" fmla="*/ 207 h 246"/>
                <a:gd name="T52" fmla="*/ 68 w 253"/>
                <a:gd name="T53" fmla="*/ 201 h 246"/>
                <a:gd name="T54" fmla="*/ 75 w 253"/>
                <a:gd name="T55" fmla="*/ 190 h 246"/>
                <a:gd name="T56" fmla="*/ 84 w 253"/>
                <a:gd name="T57" fmla="*/ 180 h 246"/>
                <a:gd name="T58" fmla="*/ 91 w 253"/>
                <a:gd name="T59" fmla="*/ 181 h 246"/>
                <a:gd name="T60" fmla="*/ 98 w 253"/>
                <a:gd name="T61" fmla="*/ 179 h 246"/>
                <a:gd name="T62" fmla="*/ 106 w 253"/>
                <a:gd name="T63" fmla="*/ 178 h 246"/>
                <a:gd name="T64" fmla="*/ 120 w 253"/>
                <a:gd name="T65" fmla="*/ 174 h 246"/>
                <a:gd name="T66" fmla="*/ 149 w 253"/>
                <a:gd name="T67" fmla="*/ 164 h 246"/>
                <a:gd name="T68" fmla="*/ 179 w 253"/>
                <a:gd name="T69" fmla="*/ 147 h 246"/>
                <a:gd name="T70" fmla="*/ 197 w 253"/>
                <a:gd name="T71" fmla="*/ 135 h 246"/>
                <a:gd name="T72" fmla="*/ 210 w 253"/>
                <a:gd name="T73" fmla="*/ 123 h 246"/>
                <a:gd name="T74" fmla="*/ 218 w 253"/>
                <a:gd name="T75" fmla="*/ 111 h 246"/>
                <a:gd name="T76" fmla="*/ 219 w 253"/>
                <a:gd name="T77" fmla="*/ 98 h 246"/>
                <a:gd name="T78" fmla="*/ 214 w 253"/>
                <a:gd name="T79" fmla="*/ 88 h 246"/>
                <a:gd name="T80" fmla="*/ 210 w 253"/>
                <a:gd name="T81" fmla="*/ 80 h 246"/>
                <a:gd name="T82" fmla="*/ 207 w 253"/>
                <a:gd name="T83" fmla="*/ 72 h 246"/>
                <a:gd name="T84" fmla="*/ 201 w 253"/>
                <a:gd name="T85" fmla="*/ 67 h 246"/>
                <a:gd name="T86" fmla="*/ 191 w 253"/>
                <a:gd name="T87" fmla="*/ 65 h 246"/>
                <a:gd name="T88" fmla="*/ 184 w 253"/>
                <a:gd name="T89" fmla="*/ 61 h 246"/>
                <a:gd name="T90" fmla="*/ 180 w 253"/>
                <a:gd name="T91" fmla="*/ 54 h 246"/>
                <a:gd name="T92" fmla="*/ 140 w 253"/>
                <a:gd name="T93" fmla="*/ 49 h 246"/>
                <a:gd name="T94" fmla="*/ 136 w 253"/>
                <a:gd name="T95" fmla="*/ 44 h 246"/>
                <a:gd name="T96" fmla="*/ 136 w 253"/>
                <a:gd name="T97" fmla="*/ 36 h 246"/>
                <a:gd name="T98" fmla="*/ 140 w 253"/>
                <a:gd name="T99" fmla="*/ 18 h 246"/>
                <a:gd name="T100" fmla="*/ 110 w 253"/>
                <a:gd name="T101" fmla="*/ 11 h 246"/>
                <a:gd name="T102" fmla="*/ 97 w 253"/>
                <a:gd name="T103" fmla="*/ 12 h 246"/>
                <a:gd name="T104" fmla="*/ 86 w 253"/>
                <a:gd name="T105" fmla="*/ 18 h 246"/>
                <a:gd name="T106" fmla="*/ 104 w 253"/>
                <a:gd name="T107" fmla="*/ 5 h 246"/>
                <a:gd name="T108" fmla="*/ 113 w 253"/>
                <a:gd name="T109" fmla="*/ 1 h 246"/>
                <a:gd name="T110" fmla="*/ 127 w 253"/>
                <a:gd name="T111" fmla="*/ 0 h 24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3" h="246">
                  <a:moveTo>
                    <a:pt x="127" y="0"/>
                  </a:moveTo>
                  <a:lnTo>
                    <a:pt x="136" y="1"/>
                  </a:lnTo>
                  <a:lnTo>
                    <a:pt x="146" y="4"/>
                  </a:lnTo>
                  <a:lnTo>
                    <a:pt x="157" y="8"/>
                  </a:lnTo>
                  <a:lnTo>
                    <a:pt x="168" y="14"/>
                  </a:lnTo>
                  <a:lnTo>
                    <a:pt x="179" y="21"/>
                  </a:lnTo>
                  <a:lnTo>
                    <a:pt x="189" y="28"/>
                  </a:lnTo>
                  <a:lnTo>
                    <a:pt x="199" y="37"/>
                  </a:lnTo>
                  <a:lnTo>
                    <a:pt x="209" y="47"/>
                  </a:lnTo>
                  <a:lnTo>
                    <a:pt x="218" y="57"/>
                  </a:lnTo>
                  <a:lnTo>
                    <a:pt x="227" y="66"/>
                  </a:lnTo>
                  <a:lnTo>
                    <a:pt x="234" y="76"/>
                  </a:lnTo>
                  <a:lnTo>
                    <a:pt x="240" y="85"/>
                  </a:lnTo>
                  <a:lnTo>
                    <a:pt x="245" y="94"/>
                  </a:lnTo>
                  <a:lnTo>
                    <a:pt x="250" y="103"/>
                  </a:lnTo>
                  <a:lnTo>
                    <a:pt x="252" y="111"/>
                  </a:lnTo>
                  <a:lnTo>
                    <a:pt x="253" y="117"/>
                  </a:lnTo>
                  <a:lnTo>
                    <a:pt x="252" y="128"/>
                  </a:lnTo>
                  <a:lnTo>
                    <a:pt x="248" y="140"/>
                  </a:lnTo>
                  <a:lnTo>
                    <a:pt x="243" y="151"/>
                  </a:lnTo>
                  <a:lnTo>
                    <a:pt x="236" y="163"/>
                  </a:lnTo>
                  <a:lnTo>
                    <a:pt x="229" y="174"/>
                  </a:lnTo>
                  <a:lnTo>
                    <a:pt x="219" y="185"/>
                  </a:lnTo>
                  <a:lnTo>
                    <a:pt x="209" y="195"/>
                  </a:lnTo>
                  <a:lnTo>
                    <a:pt x="197" y="204"/>
                  </a:lnTo>
                  <a:lnTo>
                    <a:pt x="184" y="214"/>
                  </a:lnTo>
                  <a:lnTo>
                    <a:pt x="171" y="222"/>
                  </a:lnTo>
                  <a:lnTo>
                    <a:pt x="157" y="229"/>
                  </a:lnTo>
                  <a:lnTo>
                    <a:pt x="143" y="235"/>
                  </a:lnTo>
                  <a:lnTo>
                    <a:pt x="129" y="240"/>
                  </a:lnTo>
                  <a:lnTo>
                    <a:pt x="115" y="243"/>
                  </a:lnTo>
                  <a:lnTo>
                    <a:pt x="100" y="245"/>
                  </a:lnTo>
                  <a:lnTo>
                    <a:pt x="86" y="246"/>
                  </a:lnTo>
                  <a:lnTo>
                    <a:pt x="74" y="245"/>
                  </a:lnTo>
                  <a:lnTo>
                    <a:pt x="64" y="243"/>
                  </a:lnTo>
                  <a:lnTo>
                    <a:pt x="53" y="240"/>
                  </a:lnTo>
                  <a:lnTo>
                    <a:pt x="43" y="237"/>
                  </a:lnTo>
                  <a:lnTo>
                    <a:pt x="33" y="234"/>
                  </a:lnTo>
                  <a:lnTo>
                    <a:pt x="22" y="231"/>
                  </a:lnTo>
                  <a:lnTo>
                    <a:pt x="11" y="229"/>
                  </a:lnTo>
                  <a:lnTo>
                    <a:pt x="0" y="228"/>
                  </a:lnTo>
                  <a:lnTo>
                    <a:pt x="3" y="219"/>
                  </a:lnTo>
                  <a:lnTo>
                    <a:pt x="6" y="212"/>
                  </a:lnTo>
                  <a:lnTo>
                    <a:pt x="10" y="205"/>
                  </a:lnTo>
                  <a:lnTo>
                    <a:pt x="16" y="200"/>
                  </a:lnTo>
                  <a:lnTo>
                    <a:pt x="22" y="196"/>
                  </a:lnTo>
                  <a:lnTo>
                    <a:pt x="29" y="193"/>
                  </a:lnTo>
                  <a:lnTo>
                    <a:pt x="37" y="191"/>
                  </a:lnTo>
                  <a:lnTo>
                    <a:pt x="46" y="191"/>
                  </a:lnTo>
                  <a:lnTo>
                    <a:pt x="50" y="197"/>
                  </a:lnTo>
                  <a:lnTo>
                    <a:pt x="53" y="209"/>
                  </a:lnTo>
                  <a:lnTo>
                    <a:pt x="60" y="207"/>
                  </a:lnTo>
                  <a:lnTo>
                    <a:pt x="65" y="204"/>
                  </a:lnTo>
                  <a:lnTo>
                    <a:pt x="68" y="201"/>
                  </a:lnTo>
                  <a:lnTo>
                    <a:pt x="72" y="198"/>
                  </a:lnTo>
                  <a:lnTo>
                    <a:pt x="75" y="190"/>
                  </a:lnTo>
                  <a:lnTo>
                    <a:pt x="79" y="179"/>
                  </a:lnTo>
                  <a:lnTo>
                    <a:pt x="84" y="180"/>
                  </a:lnTo>
                  <a:lnTo>
                    <a:pt x="88" y="181"/>
                  </a:lnTo>
                  <a:lnTo>
                    <a:pt x="91" y="181"/>
                  </a:lnTo>
                  <a:lnTo>
                    <a:pt x="95" y="181"/>
                  </a:lnTo>
                  <a:lnTo>
                    <a:pt x="98" y="179"/>
                  </a:lnTo>
                  <a:lnTo>
                    <a:pt x="99" y="179"/>
                  </a:lnTo>
                  <a:lnTo>
                    <a:pt x="106" y="178"/>
                  </a:lnTo>
                  <a:lnTo>
                    <a:pt x="112" y="177"/>
                  </a:lnTo>
                  <a:lnTo>
                    <a:pt x="120" y="174"/>
                  </a:lnTo>
                  <a:lnTo>
                    <a:pt x="130" y="171"/>
                  </a:lnTo>
                  <a:lnTo>
                    <a:pt x="149" y="164"/>
                  </a:lnTo>
                  <a:lnTo>
                    <a:pt x="169" y="153"/>
                  </a:lnTo>
                  <a:lnTo>
                    <a:pt x="179" y="147"/>
                  </a:lnTo>
                  <a:lnTo>
                    <a:pt x="188" y="141"/>
                  </a:lnTo>
                  <a:lnTo>
                    <a:pt x="197" y="135"/>
                  </a:lnTo>
                  <a:lnTo>
                    <a:pt x="205" y="129"/>
                  </a:lnTo>
                  <a:lnTo>
                    <a:pt x="210" y="123"/>
                  </a:lnTo>
                  <a:lnTo>
                    <a:pt x="216" y="117"/>
                  </a:lnTo>
                  <a:lnTo>
                    <a:pt x="218" y="111"/>
                  </a:lnTo>
                  <a:lnTo>
                    <a:pt x="219" y="105"/>
                  </a:lnTo>
                  <a:lnTo>
                    <a:pt x="219" y="98"/>
                  </a:lnTo>
                  <a:lnTo>
                    <a:pt x="217" y="92"/>
                  </a:lnTo>
                  <a:lnTo>
                    <a:pt x="214" y="88"/>
                  </a:lnTo>
                  <a:lnTo>
                    <a:pt x="212" y="84"/>
                  </a:lnTo>
                  <a:lnTo>
                    <a:pt x="210" y="80"/>
                  </a:lnTo>
                  <a:lnTo>
                    <a:pt x="208" y="76"/>
                  </a:lnTo>
                  <a:lnTo>
                    <a:pt x="207" y="72"/>
                  </a:lnTo>
                  <a:lnTo>
                    <a:pt x="206" y="68"/>
                  </a:lnTo>
                  <a:lnTo>
                    <a:pt x="201" y="67"/>
                  </a:lnTo>
                  <a:lnTo>
                    <a:pt x="196" y="67"/>
                  </a:lnTo>
                  <a:lnTo>
                    <a:pt x="191" y="65"/>
                  </a:lnTo>
                  <a:lnTo>
                    <a:pt x="188" y="63"/>
                  </a:lnTo>
                  <a:lnTo>
                    <a:pt x="184" y="61"/>
                  </a:lnTo>
                  <a:lnTo>
                    <a:pt x="182" y="57"/>
                  </a:lnTo>
                  <a:lnTo>
                    <a:pt x="180" y="54"/>
                  </a:lnTo>
                  <a:lnTo>
                    <a:pt x="179" y="49"/>
                  </a:lnTo>
                  <a:lnTo>
                    <a:pt x="140" y="49"/>
                  </a:lnTo>
                  <a:lnTo>
                    <a:pt x="138" y="47"/>
                  </a:lnTo>
                  <a:lnTo>
                    <a:pt x="136" y="44"/>
                  </a:lnTo>
                  <a:lnTo>
                    <a:pt x="136" y="39"/>
                  </a:lnTo>
                  <a:lnTo>
                    <a:pt x="136" y="36"/>
                  </a:lnTo>
                  <a:lnTo>
                    <a:pt x="139" y="27"/>
                  </a:lnTo>
                  <a:lnTo>
                    <a:pt x="140" y="18"/>
                  </a:lnTo>
                  <a:lnTo>
                    <a:pt x="124" y="14"/>
                  </a:lnTo>
                  <a:lnTo>
                    <a:pt x="110" y="11"/>
                  </a:lnTo>
                  <a:lnTo>
                    <a:pt x="104" y="11"/>
                  </a:lnTo>
                  <a:lnTo>
                    <a:pt x="97" y="12"/>
                  </a:lnTo>
                  <a:lnTo>
                    <a:pt x="91" y="15"/>
                  </a:lnTo>
                  <a:lnTo>
                    <a:pt x="86" y="18"/>
                  </a:lnTo>
                  <a:lnTo>
                    <a:pt x="96" y="10"/>
                  </a:lnTo>
                  <a:lnTo>
                    <a:pt x="104" y="5"/>
                  </a:lnTo>
                  <a:lnTo>
                    <a:pt x="108" y="3"/>
                  </a:lnTo>
                  <a:lnTo>
                    <a:pt x="113" y="1"/>
                  </a:lnTo>
                  <a:lnTo>
                    <a:pt x="119" y="0"/>
                  </a:lnTo>
                  <a:lnTo>
                    <a:pt x="12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Freeform 281">
              <a:extLst>
                <a:ext uri="{FF2B5EF4-FFF2-40B4-BE49-F238E27FC236}">
                  <a16:creationId xmlns="" xmlns:a16="http://schemas.microsoft.com/office/drawing/2014/main" id="{4578466F-D26D-2A47-AAE6-4A70FBC6E501}"/>
                </a:ext>
              </a:extLst>
            </p:cNvPr>
            <p:cNvSpPr>
              <a:spLocks/>
            </p:cNvSpPr>
            <p:nvPr>
              <p:custDataLst>
                <p:tags r:id="rId208"/>
              </p:custDataLst>
            </p:nvPr>
          </p:nvSpPr>
          <p:spPr bwMode="auto">
            <a:xfrm>
              <a:off x="5995988" y="3349625"/>
              <a:ext cx="63500" cy="119063"/>
            </a:xfrm>
            <a:custGeom>
              <a:avLst/>
              <a:gdLst>
                <a:gd name="T0" fmla="*/ 41 w 141"/>
                <a:gd name="T1" fmla="*/ 228 h 228"/>
                <a:gd name="T2" fmla="*/ 36 w 141"/>
                <a:gd name="T3" fmla="*/ 220 h 228"/>
                <a:gd name="T4" fmla="*/ 29 w 141"/>
                <a:gd name="T5" fmla="*/ 208 h 228"/>
                <a:gd name="T6" fmla="*/ 22 w 141"/>
                <a:gd name="T7" fmla="*/ 194 h 228"/>
                <a:gd name="T8" fmla="*/ 16 w 141"/>
                <a:gd name="T9" fmla="*/ 178 h 228"/>
                <a:gd name="T10" fmla="*/ 10 w 141"/>
                <a:gd name="T11" fmla="*/ 163 h 228"/>
                <a:gd name="T12" fmla="*/ 5 w 141"/>
                <a:gd name="T13" fmla="*/ 148 h 228"/>
                <a:gd name="T14" fmla="*/ 2 w 141"/>
                <a:gd name="T15" fmla="*/ 135 h 228"/>
                <a:gd name="T16" fmla="*/ 0 w 141"/>
                <a:gd name="T17" fmla="*/ 123 h 228"/>
                <a:gd name="T18" fmla="*/ 2 w 141"/>
                <a:gd name="T19" fmla="*/ 104 h 228"/>
                <a:gd name="T20" fmla="*/ 4 w 141"/>
                <a:gd name="T21" fmla="*/ 87 h 228"/>
                <a:gd name="T22" fmla="*/ 6 w 141"/>
                <a:gd name="T23" fmla="*/ 70 h 228"/>
                <a:gd name="T24" fmla="*/ 9 w 141"/>
                <a:gd name="T25" fmla="*/ 55 h 228"/>
                <a:gd name="T26" fmla="*/ 18 w 141"/>
                <a:gd name="T27" fmla="*/ 28 h 228"/>
                <a:gd name="T28" fmla="*/ 28 w 141"/>
                <a:gd name="T29" fmla="*/ 0 h 228"/>
                <a:gd name="T30" fmla="*/ 45 w 141"/>
                <a:gd name="T31" fmla="*/ 16 h 228"/>
                <a:gd name="T32" fmla="*/ 62 w 141"/>
                <a:gd name="T33" fmla="*/ 28 h 228"/>
                <a:gd name="T34" fmla="*/ 76 w 141"/>
                <a:gd name="T35" fmla="*/ 37 h 228"/>
                <a:gd name="T36" fmla="*/ 89 w 141"/>
                <a:gd name="T37" fmla="*/ 48 h 228"/>
                <a:gd name="T38" fmla="*/ 95 w 141"/>
                <a:gd name="T39" fmla="*/ 55 h 228"/>
                <a:gd name="T40" fmla="*/ 101 w 141"/>
                <a:gd name="T41" fmla="*/ 63 h 228"/>
                <a:gd name="T42" fmla="*/ 107 w 141"/>
                <a:gd name="T43" fmla="*/ 74 h 228"/>
                <a:gd name="T44" fmla="*/ 114 w 141"/>
                <a:gd name="T45" fmla="*/ 86 h 228"/>
                <a:gd name="T46" fmla="*/ 120 w 141"/>
                <a:gd name="T47" fmla="*/ 100 h 228"/>
                <a:gd name="T48" fmla="*/ 127 w 141"/>
                <a:gd name="T49" fmla="*/ 117 h 228"/>
                <a:gd name="T50" fmla="*/ 133 w 141"/>
                <a:gd name="T51" fmla="*/ 138 h 228"/>
                <a:gd name="T52" fmla="*/ 141 w 141"/>
                <a:gd name="T53" fmla="*/ 161 h 228"/>
                <a:gd name="T54" fmla="*/ 140 w 141"/>
                <a:gd name="T55" fmla="*/ 169 h 228"/>
                <a:gd name="T56" fmla="*/ 138 w 141"/>
                <a:gd name="T57" fmla="*/ 177 h 228"/>
                <a:gd name="T58" fmla="*/ 135 w 141"/>
                <a:gd name="T59" fmla="*/ 186 h 228"/>
                <a:gd name="T60" fmla="*/ 131 w 141"/>
                <a:gd name="T61" fmla="*/ 192 h 228"/>
                <a:gd name="T62" fmla="*/ 127 w 141"/>
                <a:gd name="T63" fmla="*/ 199 h 228"/>
                <a:gd name="T64" fmla="*/ 121 w 141"/>
                <a:gd name="T65" fmla="*/ 204 h 228"/>
                <a:gd name="T66" fmla="*/ 115 w 141"/>
                <a:gd name="T67" fmla="*/ 209 h 228"/>
                <a:gd name="T68" fmla="*/ 108 w 141"/>
                <a:gd name="T69" fmla="*/ 213 h 228"/>
                <a:gd name="T70" fmla="*/ 100 w 141"/>
                <a:gd name="T71" fmla="*/ 217 h 228"/>
                <a:gd name="T72" fmla="*/ 93 w 141"/>
                <a:gd name="T73" fmla="*/ 220 h 228"/>
                <a:gd name="T74" fmla="*/ 85 w 141"/>
                <a:gd name="T75" fmla="*/ 223 h 228"/>
                <a:gd name="T76" fmla="*/ 76 w 141"/>
                <a:gd name="T77" fmla="*/ 225 h 228"/>
                <a:gd name="T78" fmla="*/ 59 w 141"/>
                <a:gd name="T79" fmla="*/ 227 h 228"/>
                <a:gd name="T80" fmla="*/ 41 w 141"/>
                <a:gd name="T81" fmla="*/ 228 h 2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41" h="228">
                  <a:moveTo>
                    <a:pt x="41" y="228"/>
                  </a:moveTo>
                  <a:lnTo>
                    <a:pt x="36" y="220"/>
                  </a:lnTo>
                  <a:lnTo>
                    <a:pt x="29" y="208"/>
                  </a:lnTo>
                  <a:lnTo>
                    <a:pt x="22" y="194"/>
                  </a:lnTo>
                  <a:lnTo>
                    <a:pt x="16" y="178"/>
                  </a:lnTo>
                  <a:lnTo>
                    <a:pt x="10" y="163"/>
                  </a:lnTo>
                  <a:lnTo>
                    <a:pt x="5" y="148"/>
                  </a:lnTo>
                  <a:lnTo>
                    <a:pt x="2" y="135"/>
                  </a:lnTo>
                  <a:lnTo>
                    <a:pt x="0" y="123"/>
                  </a:lnTo>
                  <a:lnTo>
                    <a:pt x="2" y="104"/>
                  </a:lnTo>
                  <a:lnTo>
                    <a:pt x="4" y="87"/>
                  </a:lnTo>
                  <a:lnTo>
                    <a:pt x="6" y="70"/>
                  </a:lnTo>
                  <a:lnTo>
                    <a:pt x="9" y="55"/>
                  </a:lnTo>
                  <a:lnTo>
                    <a:pt x="18" y="28"/>
                  </a:lnTo>
                  <a:lnTo>
                    <a:pt x="28" y="0"/>
                  </a:lnTo>
                  <a:lnTo>
                    <a:pt x="45" y="16"/>
                  </a:lnTo>
                  <a:lnTo>
                    <a:pt x="62" y="28"/>
                  </a:lnTo>
                  <a:lnTo>
                    <a:pt x="76" y="37"/>
                  </a:lnTo>
                  <a:lnTo>
                    <a:pt x="89" y="48"/>
                  </a:lnTo>
                  <a:lnTo>
                    <a:pt x="95" y="55"/>
                  </a:lnTo>
                  <a:lnTo>
                    <a:pt x="101" y="63"/>
                  </a:lnTo>
                  <a:lnTo>
                    <a:pt x="107" y="74"/>
                  </a:lnTo>
                  <a:lnTo>
                    <a:pt x="114" y="86"/>
                  </a:lnTo>
                  <a:lnTo>
                    <a:pt x="120" y="100"/>
                  </a:lnTo>
                  <a:lnTo>
                    <a:pt x="127" y="117"/>
                  </a:lnTo>
                  <a:lnTo>
                    <a:pt x="133" y="138"/>
                  </a:lnTo>
                  <a:lnTo>
                    <a:pt x="141" y="161"/>
                  </a:lnTo>
                  <a:lnTo>
                    <a:pt x="140" y="169"/>
                  </a:lnTo>
                  <a:lnTo>
                    <a:pt x="138" y="177"/>
                  </a:lnTo>
                  <a:lnTo>
                    <a:pt x="135" y="186"/>
                  </a:lnTo>
                  <a:lnTo>
                    <a:pt x="131" y="192"/>
                  </a:lnTo>
                  <a:lnTo>
                    <a:pt x="127" y="199"/>
                  </a:lnTo>
                  <a:lnTo>
                    <a:pt x="121" y="204"/>
                  </a:lnTo>
                  <a:lnTo>
                    <a:pt x="115" y="209"/>
                  </a:lnTo>
                  <a:lnTo>
                    <a:pt x="108" y="213"/>
                  </a:lnTo>
                  <a:lnTo>
                    <a:pt x="100" y="217"/>
                  </a:lnTo>
                  <a:lnTo>
                    <a:pt x="93" y="220"/>
                  </a:lnTo>
                  <a:lnTo>
                    <a:pt x="85" y="223"/>
                  </a:lnTo>
                  <a:lnTo>
                    <a:pt x="76" y="225"/>
                  </a:lnTo>
                  <a:lnTo>
                    <a:pt x="59" y="227"/>
                  </a:lnTo>
                  <a:lnTo>
                    <a:pt x="41" y="22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2" name="Group 282">
              <a:extLst>
                <a:ext uri="{FF2B5EF4-FFF2-40B4-BE49-F238E27FC236}">
                  <a16:creationId xmlns="" xmlns:a16="http://schemas.microsoft.com/office/drawing/2014/main" id="{5C934063-98F1-8E4F-A7F6-AA0D2FCBC5F1}"/>
                </a:ext>
              </a:extLst>
            </p:cNvPr>
            <p:cNvGrpSpPr>
              <a:grpSpLocks/>
            </p:cNvGrpSpPr>
            <p:nvPr>
              <p:custDataLst>
                <p:tags r:id="rId209"/>
              </p:custDataLst>
            </p:nvPr>
          </p:nvGrpSpPr>
          <p:grpSpPr bwMode="auto">
            <a:xfrm>
              <a:off x="6935788" y="3060700"/>
              <a:ext cx="233362" cy="439738"/>
              <a:chOff x="5062" y="2295"/>
              <a:chExt cx="177" cy="279"/>
            </a:xfrm>
          </p:grpSpPr>
          <p:sp>
            <p:nvSpPr>
              <p:cNvPr id="482" name="Freeform 283">
                <a:extLst>
                  <a:ext uri="{FF2B5EF4-FFF2-40B4-BE49-F238E27FC236}">
                    <a16:creationId xmlns="" xmlns:a16="http://schemas.microsoft.com/office/drawing/2014/main" id="{6B5AFB88-3FED-D349-8E7B-8BB8EA6D8D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4" y="2449"/>
                <a:ext cx="19" cy="37"/>
              </a:xfrm>
              <a:custGeom>
                <a:avLst/>
                <a:gdLst>
                  <a:gd name="T0" fmla="*/ 39 w 60"/>
                  <a:gd name="T1" fmla="*/ 110 h 110"/>
                  <a:gd name="T2" fmla="*/ 42 w 60"/>
                  <a:gd name="T3" fmla="*/ 109 h 110"/>
                  <a:gd name="T4" fmla="*/ 46 w 60"/>
                  <a:gd name="T5" fmla="*/ 106 h 110"/>
                  <a:gd name="T6" fmla="*/ 49 w 60"/>
                  <a:gd name="T7" fmla="*/ 101 h 110"/>
                  <a:gd name="T8" fmla="*/ 52 w 60"/>
                  <a:gd name="T9" fmla="*/ 96 h 110"/>
                  <a:gd name="T10" fmla="*/ 54 w 60"/>
                  <a:gd name="T11" fmla="*/ 90 h 110"/>
                  <a:gd name="T12" fmla="*/ 57 w 60"/>
                  <a:gd name="T13" fmla="*/ 84 h 110"/>
                  <a:gd name="T14" fmla="*/ 59 w 60"/>
                  <a:gd name="T15" fmla="*/ 78 h 110"/>
                  <a:gd name="T16" fmla="*/ 60 w 60"/>
                  <a:gd name="T17" fmla="*/ 73 h 110"/>
                  <a:gd name="T18" fmla="*/ 59 w 60"/>
                  <a:gd name="T19" fmla="*/ 60 h 110"/>
                  <a:gd name="T20" fmla="*/ 58 w 60"/>
                  <a:gd name="T21" fmla="*/ 48 h 110"/>
                  <a:gd name="T22" fmla="*/ 57 w 60"/>
                  <a:gd name="T23" fmla="*/ 38 h 110"/>
                  <a:gd name="T24" fmla="*/ 54 w 60"/>
                  <a:gd name="T25" fmla="*/ 29 h 110"/>
                  <a:gd name="T26" fmla="*/ 51 w 60"/>
                  <a:gd name="T27" fmla="*/ 21 h 110"/>
                  <a:gd name="T28" fmla="*/ 48 w 60"/>
                  <a:gd name="T29" fmla="*/ 13 h 110"/>
                  <a:gd name="T30" fmla="*/ 45 w 60"/>
                  <a:gd name="T31" fmla="*/ 6 h 110"/>
                  <a:gd name="T32" fmla="*/ 39 w 60"/>
                  <a:gd name="T33" fmla="*/ 0 h 110"/>
                  <a:gd name="T34" fmla="*/ 35 w 60"/>
                  <a:gd name="T35" fmla="*/ 3 h 110"/>
                  <a:gd name="T36" fmla="*/ 30 w 60"/>
                  <a:gd name="T37" fmla="*/ 8 h 110"/>
                  <a:gd name="T38" fmla="*/ 27 w 60"/>
                  <a:gd name="T39" fmla="*/ 13 h 110"/>
                  <a:gd name="T40" fmla="*/ 24 w 60"/>
                  <a:gd name="T41" fmla="*/ 18 h 110"/>
                  <a:gd name="T42" fmla="*/ 18 w 60"/>
                  <a:gd name="T43" fmla="*/ 29 h 110"/>
                  <a:gd name="T44" fmla="*/ 15 w 60"/>
                  <a:gd name="T45" fmla="*/ 40 h 110"/>
                  <a:gd name="T46" fmla="*/ 10 w 60"/>
                  <a:gd name="T47" fmla="*/ 51 h 110"/>
                  <a:gd name="T48" fmla="*/ 7 w 60"/>
                  <a:gd name="T49" fmla="*/ 62 h 110"/>
                  <a:gd name="T50" fmla="*/ 6 w 60"/>
                  <a:gd name="T51" fmla="*/ 66 h 110"/>
                  <a:gd name="T52" fmla="*/ 4 w 60"/>
                  <a:gd name="T53" fmla="*/ 69 h 110"/>
                  <a:gd name="T54" fmla="*/ 2 w 60"/>
                  <a:gd name="T55" fmla="*/ 72 h 110"/>
                  <a:gd name="T56" fmla="*/ 0 w 60"/>
                  <a:gd name="T57" fmla="*/ 73 h 110"/>
                  <a:gd name="T58" fmla="*/ 1 w 60"/>
                  <a:gd name="T59" fmla="*/ 78 h 110"/>
                  <a:gd name="T60" fmla="*/ 3 w 60"/>
                  <a:gd name="T61" fmla="*/ 84 h 110"/>
                  <a:gd name="T62" fmla="*/ 7 w 60"/>
                  <a:gd name="T63" fmla="*/ 90 h 110"/>
                  <a:gd name="T64" fmla="*/ 12 w 60"/>
                  <a:gd name="T65" fmla="*/ 96 h 110"/>
                  <a:gd name="T66" fmla="*/ 18 w 60"/>
                  <a:gd name="T67" fmla="*/ 101 h 110"/>
                  <a:gd name="T68" fmla="*/ 25 w 60"/>
                  <a:gd name="T69" fmla="*/ 106 h 110"/>
                  <a:gd name="T70" fmla="*/ 32 w 60"/>
                  <a:gd name="T71" fmla="*/ 109 h 110"/>
                  <a:gd name="T72" fmla="*/ 39 w 60"/>
                  <a:gd name="T73" fmla="*/ 110 h 11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0" h="110">
                    <a:moveTo>
                      <a:pt x="39" y="110"/>
                    </a:moveTo>
                    <a:lnTo>
                      <a:pt x="42" y="109"/>
                    </a:lnTo>
                    <a:lnTo>
                      <a:pt x="46" y="106"/>
                    </a:lnTo>
                    <a:lnTo>
                      <a:pt x="49" y="101"/>
                    </a:lnTo>
                    <a:lnTo>
                      <a:pt x="52" y="96"/>
                    </a:lnTo>
                    <a:lnTo>
                      <a:pt x="54" y="90"/>
                    </a:lnTo>
                    <a:lnTo>
                      <a:pt x="57" y="84"/>
                    </a:lnTo>
                    <a:lnTo>
                      <a:pt x="59" y="78"/>
                    </a:lnTo>
                    <a:lnTo>
                      <a:pt x="60" y="73"/>
                    </a:lnTo>
                    <a:lnTo>
                      <a:pt x="59" y="60"/>
                    </a:lnTo>
                    <a:lnTo>
                      <a:pt x="58" y="48"/>
                    </a:lnTo>
                    <a:lnTo>
                      <a:pt x="57" y="38"/>
                    </a:lnTo>
                    <a:lnTo>
                      <a:pt x="54" y="29"/>
                    </a:lnTo>
                    <a:lnTo>
                      <a:pt x="51" y="21"/>
                    </a:lnTo>
                    <a:lnTo>
                      <a:pt x="48" y="13"/>
                    </a:lnTo>
                    <a:lnTo>
                      <a:pt x="45" y="6"/>
                    </a:lnTo>
                    <a:lnTo>
                      <a:pt x="39" y="0"/>
                    </a:lnTo>
                    <a:lnTo>
                      <a:pt x="35" y="3"/>
                    </a:lnTo>
                    <a:lnTo>
                      <a:pt x="30" y="8"/>
                    </a:lnTo>
                    <a:lnTo>
                      <a:pt x="27" y="13"/>
                    </a:lnTo>
                    <a:lnTo>
                      <a:pt x="24" y="18"/>
                    </a:lnTo>
                    <a:lnTo>
                      <a:pt x="18" y="29"/>
                    </a:lnTo>
                    <a:lnTo>
                      <a:pt x="15" y="40"/>
                    </a:lnTo>
                    <a:lnTo>
                      <a:pt x="10" y="51"/>
                    </a:lnTo>
                    <a:lnTo>
                      <a:pt x="7" y="62"/>
                    </a:lnTo>
                    <a:lnTo>
                      <a:pt x="6" y="66"/>
                    </a:lnTo>
                    <a:lnTo>
                      <a:pt x="4" y="69"/>
                    </a:lnTo>
                    <a:lnTo>
                      <a:pt x="2" y="72"/>
                    </a:lnTo>
                    <a:lnTo>
                      <a:pt x="0" y="73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7" y="90"/>
                    </a:lnTo>
                    <a:lnTo>
                      <a:pt x="12" y="96"/>
                    </a:lnTo>
                    <a:lnTo>
                      <a:pt x="18" y="101"/>
                    </a:lnTo>
                    <a:lnTo>
                      <a:pt x="25" y="106"/>
                    </a:lnTo>
                    <a:lnTo>
                      <a:pt x="32" y="109"/>
                    </a:lnTo>
                    <a:lnTo>
                      <a:pt x="39" y="11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" name="Freeform 284">
                <a:extLst>
                  <a:ext uri="{FF2B5EF4-FFF2-40B4-BE49-F238E27FC236}">
                    <a16:creationId xmlns="" xmlns:a16="http://schemas.microsoft.com/office/drawing/2014/main" id="{BB5F8C21-7B90-D74A-AD2D-8222CF2CDB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9" y="2422"/>
                <a:ext cx="24" cy="25"/>
              </a:xfrm>
              <a:custGeom>
                <a:avLst/>
                <a:gdLst>
                  <a:gd name="T0" fmla="*/ 0 w 72"/>
                  <a:gd name="T1" fmla="*/ 13 h 75"/>
                  <a:gd name="T2" fmla="*/ 8 w 72"/>
                  <a:gd name="T3" fmla="*/ 18 h 75"/>
                  <a:gd name="T4" fmla="*/ 15 w 72"/>
                  <a:gd name="T5" fmla="*/ 25 h 75"/>
                  <a:gd name="T6" fmla="*/ 23 w 72"/>
                  <a:gd name="T7" fmla="*/ 32 h 75"/>
                  <a:gd name="T8" fmla="*/ 31 w 72"/>
                  <a:gd name="T9" fmla="*/ 40 h 75"/>
                  <a:gd name="T10" fmla="*/ 37 w 72"/>
                  <a:gd name="T11" fmla="*/ 48 h 75"/>
                  <a:gd name="T12" fmla="*/ 42 w 72"/>
                  <a:gd name="T13" fmla="*/ 57 h 75"/>
                  <a:gd name="T14" fmla="*/ 45 w 72"/>
                  <a:gd name="T15" fmla="*/ 65 h 75"/>
                  <a:gd name="T16" fmla="*/ 46 w 72"/>
                  <a:gd name="T17" fmla="*/ 75 h 75"/>
                  <a:gd name="T18" fmla="*/ 72 w 72"/>
                  <a:gd name="T19" fmla="*/ 75 h 75"/>
                  <a:gd name="T20" fmla="*/ 65 w 72"/>
                  <a:gd name="T21" fmla="*/ 50 h 75"/>
                  <a:gd name="T22" fmla="*/ 60 w 72"/>
                  <a:gd name="T23" fmla="*/ 34 h 75"/>
                  <a:gd name="T24" fmla="*/ 60 w 72"/>
                  <a:gd name="T25" fmla="*/ 27 h 75"/>
                  <a:gd name="T26" fmla="*/ 63 w 72"/>
                  <a:gd name="T27" fmla="*/ 19 h 75"/>
                  <a:gd name="T28" fmla="*/ 67 w 72"/>
                  <a:gd name="T29" fmla="*/ 11 h 75"/>
                  <a:gd name="T30" fmla="*/ 72 w 72"/>
                  <a:gd name="T31" fmla="*/ 1 h 75"/>
                  <a:gd name="T32" fmla="*/ 52 w 72"/>
                  <a:gd name="T33" fmla="*/ 0 h 75"/>
                  <a:gd name="T34" fmla="*/ 32 w 72"/>
                  <a:gd name="T35" fmla="*/ 0 h 75"/>
                  <a:gd name="T36" fmla="*/ 22 w 72"/>
                  <a:gd name="T37" fmla="*/ 1 h 75"/>
                  <a:gd name="T38" fmla="*/ 13 w 72"/>
                  <a:gd name="T39" fmla="*/ 3 h 75"/>
                  <a:gd name="T40" fmla="*/ 9 w 72"/>
                  <a:gd name="T41" fmla="*/ 5 h 75"/>
                  <a:gd name="T42" fmla="*/ 6 w 72"/>
                  <a:gd name="T43" fmla="*/ 7 h 75"/>
                  <a:gd name="T44" fmla="*/ 2 w 72"/>
                  <a:gd name="T45" fmla="*/ 10 h 75"/>
                  <a:gd name="T46" fmla="*/ 0 w 72"/>
                  <a:gd name="T47" fmla="*/ 13 h 7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2" h="75">
                    <a:moveTo>
                      <a:pt x="0" y="13"/>
                    </a:moveTo>
                    <a:lnTo>
                      <a:pt x="8" y="18"/>
                    </a:lnTo>
                    <a:lnTo>
                      <a:pt x="15" y="25"/>
                    </a:lnTo>
                    <a:lnTo>
                      <a:pt x="23" y="32"/>
                    </a:lnTo>
                    <a:lnTo>
                      <a:pt x="31" y="40"/>
                    </a:lnTo>
                    <a:lnTo>
                      <a:pt x="37" y="48"/>
                    </a:lnTo>
                    <a:lnTo>
                      <a:pt x="42" y="57"/>
                    </a:lnTo>
                    <a:lnTo>
                      <a:pt x="45" y="65"/>
                    </a:lnTo>
                    <a:lnTo>
                      <a:pt x="46" y="75"/>
                    </a:lnTo>
                    <a:lnTo>
                      <a:pt x="72" y="75"/>
                    </a:lnTo>
                    <a:lnTo>
                      <a:pt x="65" y="50"/>
                    </a:lnTo>
                    <a:lnTo>
                      <a:pt x="60" y="34"/>
                    </a:lnTo>
                    <a:lnTo>
                      <a:pt x="60" y="27"/>
                    </a:lnTo>
                    <a:lnTo>
                      <a:pt x="63" y="19"/>
                    </a:lnTo>
                    <a:lnTo>
                      <a:pt x="67" y="11"/>
                    </a:lnTo>
                    <a:lnTo>
                      <a:pt x="72" y="1"/>
                    </a:lnTo>
                    <a:lnTo>
                      <a:pt x="52" y="0"/>
                    </a:lnTo>
                    <a:lnTo>
                      <a:pt x="32" y="0"/>
                    </a:lnTo>
                    <a:lnTo>
                      <a:pt x="22" y="1"/>
                    </a:lnTo>
                    <a:lnTo>
                      <a:pt x="13" y="3"/>
                    </a:lnTo>
                    <a:lnTo>
                      <a:pt x="9" y="5"/>
                    </a:lnTo>
                    <a:lnTo>
                      <a:pt x="6" y="7"/>
                    </a:lnTo>
                    <a:lnTo>
                      <a:pt x="2" y="10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" name="Freeform 285">
                <a:extLst>
                  <a:ext uri="{FF2B5EF4-FFF2-40B4-BE49-F238E27FC236}">
                    <a16:creationId xmlns="" xmlns:a16="http://schemas.microsoft.com/office/drawing/2014/main" id="{2692C1C2-0ECD-9748-89C6-88279DC5DE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0" y="2389"/>
                <a:ext cx="5" cy="16"/>
              </a:xfrm>
              <a:custGeom>
                <a:avLst/>
                <a:gdLst>
                  <a:gd name="T0" fmla="*/ 15 w 15"/>
                  <a:gd name="T1" fmla="*/ 49 h 49"/>
                  <a:gd name="T2" fmla="*/ 15 w 15"/>
                  <a:gd name="T3" fmla="*/ 33 h 49"/>
                  <a:gd name="T4" fmla="*/ 15 w 15"/>
                  <a:gd name="T5" fmla="*/ 19 h 49"/>
                  <a:gd name="T6" fmla="*/ 14 w 15"/>
                  <a:gd name="T7" fmla="*/ 13 h 49"/>
                  <a:gd name="T8" fmla="*/ 13 w 15"/>
                  <a:gd name="T9" fmla="*/ 7 h 49"/>
                  <a:gd name="T10" fmla="*/ 11 w 15"/>
                  <a:gd name="T11" fmla="*/ 3 h 49"/>
                  <a:gd name="T12" fmla="*/ 9 w 15"/>
                  <a:gd name="T13" fmla="*/ 0 h 49"/>
                  <a:gd name="T14" fmla="*/ 4 w 15"/>
                  <a:gd name="T15" fmla="*/ 7 h 49"/>
                  <a:gd name="T16" fmla="*/ 2 w 15"/>
                  <a:gd name="T17" fmla="*/ 15 h 49"/>
                  <a:gd name="T18" fmla="*/ 0 w 15"/>
                  <a:gd name="T19" fmla="*/ 23 h 49"/>
                  <a:gd name="T20" fmla="*/ 0 w 15"/>
                  <a:gd name="T21" fmla="*/ 30 h 49"/>
                  <a:gd name="T22" fmla="*/ 1 w 15"/>
                  <a:gd name="T23" fmla="*/ 36 h 49"/>
                  <a:gd name="T24" fmla="*/ 4 w 15"/>
                  <a:gd name="T25" fmla="*/ 42 h 49"/>
                  <a:gd name="T26" fmla="*/ 7 w 15"/>
                  <a:gd name="T27" fmla="*/ 44 h 49"/>
                  <a:gd name="T28" fmla="*/ 9 w 15"/>
                  <a:gd name="T29" fmla="*/ 46 h 49"/>
                  <a:gd name="T30" fmla="*/ 12 w 15"/>
                  <a:gd name="T31" fmla="*/ 48 h 49"/>
                  <a:gd name="T32" fmla="*/ 15 w 15"/>
                  <a:gd name="T33" fmla="*/ 49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" h="49">
                    <a:moveTo>
                      <a:pt x="15" y="49"/>
                    </a:moveTo>
                    <a:lnTo>
                      <a:pt x="15" y="33"/>
                    </a:lnTo>
                    <a:lnTo>
                      <a:pt x="15" y="19"/>
                    </a:lnTo>
                    <a:lnTo>
                      <a:pt x="14" y="13"/>
                    </a:lnTo>
                    <a:lnTo>
                      <a:pt x="13" y="7"/>
                    </a:lnTo>
                    <a:lnTo>
                      <a:pt x="11" y="3"/>
                    </a:lnTo>
                    <a:lnTo>
                      <a:pt x="9" y="0"/>
                    </a:lnTo>
                    <a:lnTo>
                      <a:pt x="4" y="7"/>
                    </a:lnTo>
                    <a:lnTo>
                      <a:pt x="2" y="15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4" y="42"/>
                    </a:lnTo>
                    <a:lnTo>
                      <a:pt x="7" y="44"/>
                    </a:lnTo>
                    <a:lnTo>
                      <a:pt x="9" y="46"/>
                    </a:lnTo>
                    <a:lnTo>
                      <a:pt x="12" y="48"/>
                    </a:lnTo>
                    <a:lnTo>
                      <a:pt x="15" y="4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" name="Freeform 286">
                <a:extLst>
                  <a:ext uri="{FF2B5EF4-FFF2-40B4-BE49-F238E27FC236}">
                    <a16:creationId xmlns="" xmlns:a16="http://schemas.microsoft.com/office/drawing/2014/main" id="{86EB6D97-5CE5-AF4E-A8D9-73BF108EF1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9" y="2387"/>
                <a:ext cx="15" cy="13"/>
              </a:xfrm>
              <a:custGeom>
                <a:avLst/>
                <a:gdLst>
                  <a:gd name="T0" fmla="*/ 20 w 47"/>
                  <a:gd name="T1" fmla="*/ 6 h 40"/>
                  <a:gd name="T2" fmla="*/ 0 w 47"/>
                  <a:gd name="T3" fmla="*/ 37 h 40"/>
                  <a:gd name="T4" fmla="*/ 6 w 47"/>
                  <a:gd name="T5" fmla="*/ 39 h 40"/>
                  <a:gd name="T6" fmla="*/ 12 w 47"/>
                  <a:gd name="T7" fmla="*/ 40 h 40"/>
                  <a:gd name="T8" fmla="*/ 19 w 47"/>
                  <a:gd name="T9" fmla="*/ 39 h 40"/>
                  <a:gd name="T10" fmla="*/ 26 w 47"/>
                  <a:gd name="T11" fmla="*/ 38 h 40"/>
                  <a:gd name="T12" fmla="*/ 32 w 47"/>
                  <a:gd name="T13" fmla="*/ 36 h 40"/>
                  <a:gd name="T14" fmla="*/ 39 w 47"/>
                  <a:gd name="T15" fmla="*/ 33 h 40"/>
                  <a:gd name="T16" fmla="*/ 43 w 47"/>
                  <a:gd name="T17" fmla="*/ 30 h 40"/>
                  <a:gd name="T18" fmla="*/ 47 w 47"/>
                  <a:gd name="T19" fmla="*/ 25 h 40"/>
                  <a:gd name="T20" fmla="*/ 47 w 47"/>
                  <a:gd name="T21" fmla="*/ 0 h 40"/>
                  <a:gd name="T22" fmla="*/ 41 w 47"/>
                  <a:gd name="T23" fmla="*/ 0 h 40"/>
                  <a:gd name="T24" fmla="*/ 33 w 47"/>
                  <a:gd name="T25" fmla="*/ 1 h 40"/>
                  <a:gd name="T26" fmla="*/ 26 w 47"/>
                  <a:gd name="T27" fmla="*/ 3 h 40"/>
                  <a:gd name="T28" fmla="*/ 20 w 47"/>
                  <a:gd name="T29" fmla="*/ 6 h 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7" h="40">
                    <a:moveTo>
                      <a:pt x="20" y="6"/>
                    </a:moveTo>
                    <a:lnTo>
                      <a:pt x="0" y="37"/>
                    </a:lnTo>
                    <a:lnTo>
                      <a:pt x="6" y="39"/>
                    </a:lnTo>
                    <a:lnTo>
                      <a:pt x="12" y="40"/>
                    </a:lnTo>
                    <a:lnTo>
                      <a:pt x="19" y="39"/>
                    </a:lnTo>
                    <a:lnTo>
                      <a:pt x="26" y="38"/>
                    </a:lnTo>
                    <a:lnTo>
                      <a:pt x="32" y="36"/>
                    </a:lnTo>
                    <a:lnTo>
                      <a:pt x="39" y="33"/>
                    </a:lnTo>
                    <a:lnTo>
                      <a:pt x="43" y="30"/>
                    </a:lnTo>
                    <a:lnTo>
                      <a:pt x="47" y="25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6" y="3"/>
                    </a:lnTo>
                    <a:lnTo>
                      <a:pt x="2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6" name="Freeform 287">
                <a:extLst>
                  <a:ext uri="{FF2B5EF4-FFF2-40B4-BE49-F238E27FC236}">
                    <a16:creationId xmlns="" xmlns:a16="http://schemas.microsoft.com/office/drawing/2014/main" id="{1240B9C3-55B5-A641-A19C-7BF690B233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4" y="2465"/>
                <a:ext cx="13" cy="10"/>
              </a:xfrm>
              <a:custGeom>
                <a:avLst/>
                <a:gdLst>
                  <a:gd name="T0" fmla="*/ 0 w 39"/>
                  <a:gd name="T1" fmla="*/ 0 h 31"/>
                  <a:gd name="T2" fmla="*/ 3 w 39"/>
                  <a:gd name="T3" fmla="*/ 8 h 31"/>
                  <a:gd name="T4" fmla="*/ 6 w 39"/>
                  <a:gd name="T5" fmla="*/ 13 h 31"/>
                  <a:gd name="T6" fmla="*/ 12 w 39"/>
                  <a:gd name="T7" fmla="*/ 19 h 31"/>
                  <a:gd name="T8" fmla="*/ 17 w 39"/>
                  <a:gd name="T9" fmla="*/ 23 h 31"/>
                  <a:gd name="T10" fmla="*/ 23 w 39"/>
                  <a:gd name="T11" fmla="*/ 26 h 31"/>
                  <a:gd name="T12" fmla="*/ 28 w 39"/>
                  <a:gd name="T13" fmla="*/ 29 h 31"/>
                  <a:gd name="T14" fmla="*/ 34 w 39"/>
                  <a:gd name="T15" fmla="*/ 31 h 31"/>
                  <a:gd name="T16" fmla="*/ 39 w 39"/>
                  <a:gd name="T17" fmla="*/ 31 h 31"/>
                  <a:gd name="T18" fmla="*/ 33 w 39"/>
                  <a:gd name="T19" fmla="*/ 22 h 31"/>
                  <a:gd name="T20" fmla="*/ 25 w 39"/>
                  <a:gd name="T21" fmla="*/ 14 h 31"/>
                  <a:gd name="T22" fmla="*/ 16 w 39"/>
                  <a:gd name="T23" fmla="*/ 7 h 31"/>
                  <a:gd name="T24" fmla="*/ 6 w 39"/>
                  <a:gd name="T25" fmla="*/ 0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9" h="31">
                    <a:moveTo>
                      <a:pt x="0" y="0"/>
                    </a:moveTo>
                    <a:lnTo>
                      <a:pt x="3" y="8"/>
                    </a:lnTo>
                    <a:lnTo>
                      <a:pt x="6" y="13"/>
                    </a:lnTo>
                    <a:lnTo>
                      <a:pt x="12" y="19"/>
                    </a:lnTo>
                    <a:lnTo>
                      <a:pt x="17" y="23"/>
                    </a:lnTo>
                    <a:lnTo>
                      <a:pt x="23" y="26"/>
                    </a:lnTo>
                    <a:lnTo>
                      <a:pt x="28" y="29"/>
                    </a:lnTo>
                    <a:lnTo>
                      <a:pt x="34" y="31"/>
                    </a:lnTo>
                    <a:lnTo>
                      <a:pt x="39" y="31"/>
                    </a:lnTo>
                    <a:lnTo>
                      <a:pt x="33" y="22"/>
                    </a:lnTo>
                    <a:lnTo>
                      <a:pt x="25" y="14"/>
                    </a:lnTo>
                    <a:lnTo>
                      <a:pt x="16" y="7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" name="Freeform 288">
                <a:extLst>
                  <a:ext uri="{FF2B5EF4-FFF2-40B4-BE49-F238E27FC236}">
                    <a16:creationId xmlns="" xmlns:a16="http://schemas.microsoft.com/office/drawing/2014/main" id="{CB2441E1-A8F8-5040-BAD7-DC88E8B286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2" y="2410"/>
                <a:ext cx="10" cy="6"/>
              </a:xfrm>
              <a:custGeom>
                <a:avLst/>
                <a:gdLst>
                  <a:gd name="T0" fmla="*/ 0 w 34"/>
                  <a:gd name="T1" fmla="*/ 0 h 19"/>
                  <a:gd name="T2" fmla="*/ 34 w 34"/>
                  <a:gd name="T3" fmla="*/ 19 h 19"/>
                  <a:gd name="T4" fmla="*/ 34 w 34"/>
                  <a:gd name="T5" fmla="*/ 0 h 19"/>
                  <a:gd name="T6" fmla="*/ 24 w 34"/>
                  <a:gd name="T7" fmla="*/ 0 h 19"/>
                  <a:gd name="T8" fmla="*/ 14 w 34"/>
                  <a:gd name="T9" fmla="*/ 0 h 19"/>
                  <a:gd name="T10" fmla="*/ 7 w 34"/>
                  <a:gd name="T11" fmla="*/ 0 h 19"/>
                  <a:gd name="T12" fmla="*/ 0 w 34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19">
                    <a:moveTo>
                      <a:pt x="0" y="0"/>
                    </a:moveTo>
                    <a:lnTo>
                      <a:pt x="34" y="19"/>
                    </a:lnTo>
                    <a:lnTo>
                      <a:pt x="34" y="0"/>
                    </a:lnTo>
                    <a:lnTo>
                      <a:pt x="24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8" name="Freeform 289">
                <a:extLst>
                  <a:ext uri="{FF2B5EF4-FFF2-40B4-BE49-F238E27FC236}">
                    <a16:creationId xmlns="" xmlns:a16="http://schemas.microsoft.com/office/drawing/2014/main" id="{355A394A-7324-D342-9194-49A64343E7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0" y="2471"/>
                <a:ext cx="6" cy="4"/>
              </a:xfrm>
              <a:custGeom>
                <a:avLst/>
                <a:gdLst>
                  <a:gd name="T0" fmla="*/ 0 w 19"/>
                  <a:gd name="T1" fmla="*/ 0 h 12"/>
                  <a:gd name="T2" fmla="*/ 19 w 19"/>
                  <a:gd name="T3" fmla="*/ 12 h 12"/>
                  <a:gd name="T4" fmla="*/ 13 w 19"/>
                  <a:gd name="T5" fmla="*/ 6 h 12"/>
                  <a:gd name="T6" fmla="*/ 6 w 19"/>
                  <a:gd name="T7" fmla="*/ 6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12">
                    <a:moveTo>
                      <a:pt x="0" y="0"/>
                    </a:moveTo>
                    <a:lnTo>
                      <a:pt x="19" y="12"/>
                    </a:lnTo>
                    <a:lnTo>
                      <a:pt x="13" y="6"/>
                    </a:lnTo>
                    <a:lnTo>
                      <a:pt x="6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" name="Freeform 290">
                <a:extLst>
                  <a:ext uri="{FF2B5EF4-FFF2-40B4-BE49-F238E27FC236}">
                    <a16:creationId xmlns="" xmlns:a16="http://schemas.microsoft.com/office/drawing/2014/main" id="{638802D9-61B4-5946-A4E6-AEF17D21AA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2" y="2447"/>
                <a:ext cx="42" cy="55"/>
              </a:xfrm>
              <a:custGeom>
                <a:avLst/>
                <a:gdLst>
                  <a:gd name="T0" fmla="*/ 113 w 126"/>
                  <a:gd name="T1" fmla="*/ 0 h 166"/>
                  <a:gd name="T2" fmla="*/ 117 w 126"/>
                  <a:gd name="T3" fmla="*/ 5 h 166"/>
                  <a:gd name="T4" fmla="*/ 121 w 126"/>
                  <a:gd name="T5" fmla="*/ 10 h 166"/>
                  <a:gd name="T6" fmla="*/ 124 w 126"/>
                  <a:gd name="T7" fmla="*/ 13 h 166"/>
                  <a:gd name="T8" fmla="*/ 125 w 126"/>
                  <a:gd name="T9" fmla="*/ 17 h 166"/>
                  <a:gd name="T10" fmla="*/ 126 w 126"/>
                  <a:gd name="T11" fmla="*/ 20 h 166"/>
                  <a:gd name="T12" fmla="*/ 126 w 126"/>
                  <a:gd name="T13" fmla="*/ 25 h 166"/>
                  <a:gd name="T14" fmla="*/ 123 w 126"/>
                  <a:gd name="T15" fmla="*/ 32 h 166"/>
                  <a:gd name="T16" fmla="*/ 118 w 126"/>
                  <a:gd name="T17" fmla="*/ 41 h 166"/>
                  <a:gd name="T18" fmla="*/ 113 w 126"/>
                  <a:gd name="T19" fmla="*/ 50 h 166"/>
                  <a:gd name="T20" fmla="*/ 106 w 126"/>
                  <a:gd name="T21" fmla="*/ 61 h 166"/>
                  <a:gd name="T22" fmla="*/ 91 w 126"/>
                  <a:gd name="T23" fmla="*/ 83 h 166"/>
                  <a:gd name="T24" fmla="*/ 72 w 126"/>
                  <a:gd name="T25" fmla="*/ 104 h 166"/>
                  <a:gd name="T26" fmla="*/ 53 w 126"/>
                  <a:gd name="T27" fmla="*/ 126 h 166"/>
                  <a:gd name="T28" fmla="*/ 34 w 126"/>
                  <a:gd name="T29" fmla="*/ 144 h 166"/>
                  <a:gd name="T30" fmla="*/ 25 w 126"/>
                  <a:gd name="T31" fmla="*/ 152 h 166"/>
                  <a:gd name="T32" fmla="*/ 16 w 126"/>
                  <a:gd name="T33" fmla="*/ 158 h 166"/>
                  <a:gd name="T34" fmla="*/ 7 w 126"/>
                  <a:gd name="T35" fmla="*/ 163 h 166"/>
                  <a:gd name="T36" fmla="*/ 0 w 126"/>
                  <a:gd name="T37" fmla="*/ 166 h 166"/>
                  <a:gd name="T38" fmla="*/ 0 w 126"/>
                  <a:gd name="T39" fmla="*/ 160 h 166"/>
                  <a:gd name="T40" fmla="*/ 0 w 126"/>
                  <a:gd name="T41" fmla="*/ 153 h 166"/>
                  <a:gd name="T42" fmla="*/ 0 w 126"/>
                  <a:gd name="T43" fmla="*/ 145 h 166"/>
                  <a:gd name="T44" fmla="*/ 0 w 126"/>
                  <a:gd name="T45" fmla="*/ 136 h 166"/>
                  <a:gd name="T46" fmla="*/ 3 w 126"/>
                  <a:gd name="T47" fmla="*/ 131 h 166"/>
                  <a:gd name="T48" fmla="*/ 6 w 126"/>
                  <a:gd name="T49" fmla="*/ 128 h 166"/>
                  <a:gd name="T50" fmla="*/ 12 w 126"/>
                  <a:gd name="T51" fmla="*/ 124 h 166"/>
                  <a:gd name="T52" fmla="*/ 16 w 126"/>
                  <a:gd name="T53" fmla="*/ 121 h 166"/>
                  <a:gd name="T54" fmla="*/ 26 w 126"/>
                  <a:gd name="T55" fmla="*/ 116 h 166"/>
                  <a:gd name="T56" fmla="*/ 33 w 126"/>
                  <a:gd name="T57" fmla="*/ 110 h 166"/>
                  <a:gd name="T58" fmla="*/ 40 w 126"/>
                  <a:gd name="T59" fmla="*/ 104 h 166"/>
                  <a:gd name="T60" fmla="*/ 48 w 126"/>
                  <a:gd name="T61" fmla="*/ 96 h 166"/>
                  <a:gd name="T62" fmla="*/ 53 w 126"/>
                  <a:gd name="T63" fmla="*/ 89 h 166"/>
                  <a:gd name="T64" fmla="*/ 58 w 126"/>
                  <a:gd name="T65" fmla="*/ 82 h 166"/>
                  <a:gd name="T66" fmla="*/ 67 w 126"/>
                  <a:gd name="T67" fmla="*/ 66 h 166"/>
                  <a:gd name="T68" fmla="*/ 72 w 126"/>
                  <a:gd name="T69" fmla="*/ 50 h 166"/>
                  <a:gd name="T70" fmla="*/ 79 w 126"/>
                  <a:gd name="T71" fmla="*/ 36 h 166"/>
                  <a:gd name="T72" fmla="*/ 87 w 126"/>
                  <a:gd name="T73" fmla="*/ 23 h 166"/>
                  <a:gd name="T74" fmla="*/ 92 w 126"/>
                  <a:gd name="T75" fmla="*/ 16 h 166"/>
                  <a:gd name="T76" fmla="*/ 97 w 126"/>
                  <a:gd name="T77" fmla="*/ 11 h 166"/>
                  <a:gd name="T78" fmla="*/ 104 w 126"/>
                  <a:gd name="T79" fmla="*/ 5 h 166"/>
                  <a:gd name="T80" fmla="*/ 113 w 126"/>
                  <a:gd name="T81" fmla="*/ 0 h 16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26" h="166">
                    <a:moveTo>
                      <a:pt x="113" y="0"/>
                    </a:moveTo>
                    <a:lnTo>
                      <a:pt x="117" y="5"/>
                    </a:lnTo>
                    <a:lnTo>
                      <a:pt x="121" y="10"/>
                    </a:lnTo>
                    <a:lnTo>
                      <a:pt x="124" y="13"/>
                    </a:lnTo>
                    <a:lnTo>
                      <a:pt x="125" y="17"/>
                    </a:lnTo>
                    <a:lnTo>
                      <a:pt x="126" y="20"/>
                    </a:lnTo>
                    <a:lnTo>
                      <a:pt x="126" y="25"/>
                    </a:lnTo>
                    <a:lnTo>
                      <a:pt x="123" y="32"/>
                    </a:lnTo>
                    <a:lnTo>
                      <a:pt x="118" y="41"/>
                    </a:lnTo>
                    <a:lnTo>
                      <a:pt x="113" y="50"/>
                    </a:lnTo>
                    <a:lnTo>
                      <a:pt x="106" y="61"/>
                    </a:lnTo>
                    <a:lnTo>
                      <a:pt x="91" y="83"/>
                    </a:lnTo>
                    <a:lnTo>
                      <a:pt x="72" y="104"/>
                    </a:lnTo>
                    <a:lnTo>
                      <a:pt x="53" y="126"/>
                    </a:lnTo>
                    <a:lnTo>
                      <a:pt x="34" y="144"/>
                    </a:lnTo>
                    <a:lnTo>
                      <a:pt x="25" y="152"/>
                    </a:lnTo>
                    <a:lnTo>
                      <a:pt x="16" y="158"/>
                    </a:lnTo>
                    <a:lnTo>
                      <a:pt x="7" y="163"/>
                    </a:lnTo>
                    <a:lnTo>
                      <a:pt x="0" y="166"/>
                    </a:lnTo>
                    <a:lnTo>
                      <a:pt x="0" y="160"/>
                    </a:lnTo>
                    <a:lnTo>
                      <a:pt x="0" y="153"/>
                    </a:lnTo>
                    <a:lnTo>
                      <a:pt x="0" y="145"/>
                    </a:lnTo>
                    <a:lnTo>
                      <a:pt x="0" y="136"/>
                    </a:lnTo>
                    <a:lnTo>
                      <a:pt x="3" y="131"/>
                    </a:lnTo>
                    <a:lnTo>
                      <a:pt x="6" y="128"/>
                    </a:lnTo>
                    <a:lnTo>
                      <a:pt x="12" y="124"/>
                    </a:lnTo>
                    <a:lnTo>
                      <a:pt x="16" y="121"/>
                    </a:lnTo>
                    <a:lnTo>
                      <a:pt x="26" y="116"/>
                    </a:lnTo>
                    <a:lnTo>
                      <a:pt x="33" y="110"/>
                    </a:lnTo>
                    <a:lnTo>
                      <a:pt x="40" y="104"/>
                    </a:lnTo>
                    <a:lnTo>
                      <a:pt x="48" y="96"/>
                    </a:lnTo>
                    <a:lnTo>
                      <a:pt x="53" y="89"/>
                    </a:lnTo>
                    <a:lnTo>
                      <a:pt x="58" y="82"/>
                    </a:lnTo>
                    <a:lnTo>
                      <a:pt x="67" y="66"/>
                    </a:lnTo>
                    <a:lnTo>
                      <a:pt x="72" y="50"/>
                    </a:lnTo>
                    <a:lnTo>
                      <a:pt x="79" y="36"/>
                    </a:lnTo>
                    <a:lnTo>
                      <a:pt x="87" y="23"/>
                    </a:lnTo>
                    <a:lnTo>
                      <a:pt x="92" y="16"/>
                    </a:lnTo>
                    <a:lnTo>
                      <a:pt x="97" y="11"/>
                    </a:lnTo>
                    <a:lnTo>
                      <a:pt x="104" y="5"/>
                    </a:lnTo>
                    <a:lnTo>
                      <a:pt x="1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" name="Freeform 291">
                <a:extLst>
                  <a:ext uri="{FF2B5EF4-FFF2-40B4-BE49-F238E27FC236}">
                    <a16:creationId xmlns="" xmlns:a16="http://schemas.microsoft.com/office/drawing/2014/main" id="{3F3427A1-EEF5-FF4E-9E8B-F348D549B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4" y="2465"/>
                <a:ext cx="85" cy="86"/>
              </a:xfrm>
              <a:custGeom>
                <a:avLst/>
                <a:gdLst>
                  <a:gd name="T0" fmla="*/ 8 w 259"/>
                  <a:gd name="T1" fmla="*/ 182 h 259"/>
                  <a:gd name="T2" fmla="*/ 1 w 259"/>
                  <a:gd name="T3" fmla="*/ 163 h 259"/>
                  <a:gd name="T4" fmla="*/ 0 w 259"/>
                  <a:gd name="T5" fmla="*/ 142 h 259"/>
                  <a:gd name="T6" fmla="*/ 6 w 259"/>
                  <a:gd name="T7" fmla="*/ 130 h 259"/>
                  <a:gd name="T8" fmla="*/ 19 w 259"/>
                  <a:gd name="T9" fmla="*/ 126 h 259"/>
                  <a:gd name="T10" fmla="*/ 34 w 259"/>
                  <a:gd name="T11" fmla="*/ 117 h 259"/>
                  <a:gd name="T12" fmla="*/ 48 w 259"/>
                  <a:gd name="T13" fmla="*/ 100 h 259"/>
                  <a:gd name="T14" fmla="*/ 60 w 259"/>
                  <a:gd name="T15" fmla="*/ 91 h 259"/>
                  <a:gd name="T16" fmla="*/ 68 w 259"/>
                  <a:gd name="T17" fmla="*/ 87 h 259"/>
                  <a:gd name="T18" fmla="*/ 83 w 259"/>
                  <a:gd name="T19" fmla="*/ 87 h 259"/>
                  <a:gd name="T20" fmla="*/ 94 w 259"/>
                  <a:gd name="T21" fmla="*/ 93 h 259"/>
                  <a:gd name="T22" fmla="*/ 101 w 259"/>
                  <a:gd name="T23" fmla="*/ 105 h 259"/>
                  <a:gd name="T24" fmla="*/ 108 w 259"/>
                  <a:gd name="T25" fmla="*/ 110 h 259"/>
                  <a:gd name="T26" fmla="*/ 120 w 259"/>
                  <a:gd name="T27" fmla="*/ 110 h 259"/>
                  <a:gd name="T28" fmla="*/ 135 w 259"/>
                  <a:gd name="T29" fmla="*/ 104 h 259"/>
                  <a:gd name="T30" fmla="*/ 148 w 259"/>
                  <a:gd name="T31" fmla="*/ 93 h 259"/>
                  <a:gd name="T32" fmla="*/ 160 w 259"/>
                  <a:gd name="T33" fmla="*/ 78 h 259"/>
                  <a:gd name="T34" fmla="*/ 174 w 259"/>
                  <a:gd name="T35" fmla="*/ 51 h 259"/>
                  <a:gd name="T36" fmla="*/ 188 w 259"/>
                  <a:gd name="T37" fmla="*/ 16 h 259"/>
                  <a:gd name="T38" fmla="*/ 195 w 259"/>
                  <a:gd name="T39" fmla="*/ 4 h 259"/>
                  <a:gd name="T40" fmla="*/ 202 w 259"/>
                  <a:gd name="T41" fmla="*/ 12 h 259"/>
                  <a:gd name="T42" fmla="*/ 213 w 259"/>
                  <a:gd name="T43" fmla="*/ 18 h 259"/>
                  <a:gd name="T44" fmla="*/ 219 w 259"/>
                  <a:gd name="T45" fmla="*/ 32 h 259"/>
                  <a:gd name="T46" fmla="*/ 219 w 259"/>
                  <a:gd name="T47" fmla="*/ 52 h 259"/>
                  <a:gd name="T48" fmla="*/ 227 w 259"/>
                  <a:gd name="T49" fmla="*/ 61 h 259"/>
                  <a:gd name="T50" fmla="*/ 234 w 259"/>
                  <a:gd name="T51" fmla="*/ 70 h 259"/>
                  <a:gd name="T52" fmla="*/ 234 w 259"/>
                  <a:gd name="T53" fmla="*/ 88 h 259"/>
                  <a:gd name="T54" fmla="*/ 234 w 259"/>
                  <a:gd name="T55" fmla="*/ 104 h 259"/>
                  <a:gd name="T56" fmla="*/ 237 w 259"/>
                  <a:gd name="T57" fmla="*/ 110 h 259"/>
                  <a:gd name="T58" fmla="*/ 243 w 259"/>
                  <a:gd name="T59" fmla="*/ 121 h 259"/>
                  <a:gd name="T60" fmla="*/ 249 w 259"/>
                  <a:gd name="T61" fmla="*/ 137 h 259"/>
                  <a:gd name="T62" fmla="*/ 254 w 259"/>
                  <a:gd name="T63" fmla="*/ 161 h 259"/>
                  <a:gd name="T64" fmla="*/ 245 w 259"/>
                  <a:gd name="T65" fmla="*/ 235 h 259"/>
                  <a:gd name="T66" fmla="*/ 239 w 259"/>
                  <a:gd name="T67" fmla="*/ 222 h 259"/>
                  <a:gd name="T68" fmla="*/ 237 w 259"/>
                  <a:gd name="T69" fmla="*/ 208 h 259"/>
                  <a:gd name="T70" fmla="*/ 239 w 259"/>
                  <a:gd name="T71" fmla="*/ 192 h 259"/>
                  <a:gd name="T72" fmla="*/ 222 w 259"/>
                  <a:gd name="T73" fmla="*/ 188 h 259"/>
                  <a:gd name="T74" fmla="*/ 206 w 259"/>
                  <a:gd name="T75" fmla="*/ 179 h 259"/>
                  <a:gd name="T76" fmla="*/ 194 w 259"/>
                  <a:gd name="T77" fmla="*/ 199 h 259"/>
                  <a:gd name="T78" fmla="*/ 188 w 259"/>
                  <a:gd name="T79" fmla="*/ 219 h 259"/>
                  <a:gd name="T80" fmla="*/ 185 w 259"/>
                  <a:gd name="T81" fmla="*/ 259 h 259"/>
                  <a:gd name="T82" fmla="*/ 124 w 259"/>
                  <a:gd name="T83" fmla="*/ 242 h 259"/>
                  <a:gd name="T84" fmla="*/ 110 w 259"/>
                  <a:gd name="T85" fmla="*/ 220 h 259"/>
                  <a:gd name="T86" fmla="*/ 99 w 259"/>
                  <a:gd name="T87" fmla="*/ 209 h 259"/>
                  <a:gd name="T88" fmla="*/ 97 w 259"/>
                  <a:gd name="T89" fmla="*/ 196 h 259"/>
                  <a:gd name="T90" fmla="*/ 105 w 259"/>
                  <a:gd name="T91" fmla="*/ 186 h 259"/>
                  <a:gd name="T92" fmla="*/ 112 w 259"/>
                  <a:gd name="T93" fmla="*/ 180 h 259"/>
                  <a:gd name="T94" fmla="*/ 117 w 259"/>
                  <a:gd name="T95" fmla="*/ 173 h 259"/>
                  <a:gd name="T96" fmla="*/ 93 w 259"/>
                  <a:gd name="T97" fmla="*/ 154 h 259"/>
                  <a:gd name="T98" fmla="*/ 28 w 259"/>
                  <a:gd name="T99" fmla="*/ 155 h 259"/>
                  <a:gd name="T100" fmla="*/ 20 w 259"/>
                  <a:gd name="T101" fmla="*/ 163 h 259"/>
                  <a:gd name="T102" fmla="*/ 16 w 259"/>
                  <a:gd name="T103" fmla="*/ 175 h 259"/>
                  <a:gd name="T104" fmla="*/ 13 w 259"/>
                  <a:gd name="T105" fmla="*/ 187 h 25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59" h="259">
                    <a:moveTo>
                      <a:pt x="13" y="192"/>
                    </a:moveTo>
                    <a:lnTo>
                      <a:pt x="8" y="182"/>
                    </a:lnTo>
                    <a:lnTo>
                      <a:pt x="4" y="173"/>
                    </a:lnTo>
                    <a:lnTo>
                      <a:pt x="1" y="163"/>
                    </a:lnTo>
                    <a:lnTo>
                      <a:pt x="0" y="154"/>
                    </a:lnTo>
                    <a:lnTo>
                      <a:pt x="0" y="142"/>
                    </a:lnTo>
                    <a:lnTo>
                      <a:pt x="0" y="130"/>
                    </a:lnTo>
                    <a:lnTo>
                      <a:pt x="6" y="130"/>
                    </a:lnTo>
                    <a:lnTo>
                      <a:pt x="13" y="128"/>
                    </a:lnTo>
                    <a:lnTo>
                      <a:pt x="19" y="126"/>
                    </a:lnTo>
                    <a:lnTo>
                      <a:pt x="24" y="123"/>
                    </a:lnTo>
                    <a:lnTo>
                      <a:pt x="34" y="117"/>
                    </a:lnTo>
                    <a:lnTo>
                      <a:pt x="41" y="108"/>
                    </a:lnTo>
                    <a:lnTo>
                      <a:pt x="48" y="100"/>
                    </a:lnTo>
                    <a:lnTo>
                      <a:pt x="56" y="93"/>
                    </a:lnTo>
                    <a:lnTo>
                      <a:pt x="60" y="91"/>
                    </a:lnTo>
                    <a:lnTo>
                      <a:pt x="63" y="89"/>
                    </a:lnTo>
                    <a:lnTo>
                      <a:pt x="68" y="87"/>
                    </a:lnTo>
                    <a:lnTo>
                      <a:pt x="73" y="87"/>
                    </a:lnTo>
                    <a:lnTo>
                      <a:pt x="83" y="87"/>
                    </a:lnTo>
                    <a:lnTo>
                      <a:pt x="93" y="87"/>
                    </a:lnTo>
                    <a:lnTo>
                      <a:pt x="94" y="93"/>
                    </a:lnTo>
                    <a:lnTo>
                      <a:pt x="97" y="101"/>
                    </a:lnTo>
                    <a:lnTo>
                      <a:pt x="101" y="105"/>
                    </a:lnTo>
                    <a:lnTo>
                      <a:pt x="104" y="108"/>
                    </a:lnTo>
                    <a:lnTo>
                      <a:pt x="108" y="110"/>
                    </a:lnTo>
                    <a:lnTo>
                      <a:pt x="113" y="111"/>
                    </a:lnTo>
                    <a:lnTo>
                      <a:pt x="120" y="110"/>
                    </a:lnTo>
                    <a:lnTo>
                      <a:pt x="127" y="108"/>
                    </a:lnTo>
                    <a:lnTo>
                      <a:pt x="135" y="104"/>
                    </a:lnTo>
                    <a:lnTo>
                      <a:pt x="141" y="99"/>
                    </a:lnTo>
                    <a:lnTo>
                      <a:pt x="148" y="93"/>
                    </a:lnTo>
                    <a:lnTo>
                      <a:pt x="153" y="86"/>
                    </a:lnTo>
                    <a:lnTo>
                      <a:pt x="160" y="78"/>
                    </a:lnTo>
                    <a:lnTo>
                      <a:pt x="165" y="70"/>
                    </a:lnTo>
                    <a:lnTo>
                      <a:pt x="174" y="51"/>
                    </a:lnTo>
                    <a:lnTo>
                      <a:pt x="183" y="33"/>
                    </a:lnTo>
                    <a:lnTo>
                      <a:pt x="188" y="16"/>
                    </a:lnTo>
                    <a:lnTo>
                      <a:pt x="193" y="0"/>
                    </a:lnTo>
                    <a:lnTo>
                      <a:pt x="195" y="4"/>
                    </a:lnTo>
                    <a:lnTo>
                      <a:pt x="198" y="9"/>
                    </a:lnTo>
                    <a:lnTo>
                      <a:pt x="202" y="12"/>
                    </a:lnTo>
                    <a:lnTo>
                      <a:pt x="206" y="15"/>
                    </a:lnTo>
                    <a:lnTo>
                      <a:pt x="213" y="18"/>
                    </a:lnTo>
                    <a:lnTo>
                      <a:pt x="219" y="19"/>
                    </a:lnTo>
                    <a:lnTo>
                      <a:pt x="219" y="32"/>
                    </a:lnTo>
                    <a:lnTo>
                      <a:pt x="219" y="44"/>
                    </a:lnTo>
                    <a:lnTo>
                      <a:pt x="219" y="52"/>
                    </a:lnTo>
                    <a:lnTo>
                      <a:pt x="219" y="55"/>
                    </a:lnTo>
                    <a:lnTo>
                      <a:pt x="227" y="61"/>
                    </a:lnTo>
                    <a:lnTo>
                      <a:pt x="231" y="66"/>
                    </a:lnTo>
                    <a:lnTo>
                      <a:pt x="234" y="70"/>
                    </a:lnTo>
                    <a:lnTo>
                      <a:pt x="239" y="75"/>
                    </a:lnTo>
                    <a:lnTo>
                      <a:pt x="234" y="88"/>
                    </a:lnTo>
                    <a:lnTo>
                      <a:pt x="233" y="100"/>
                    </a:lnTo>
                    <a:lnTo>
                      <a:pt x="234" y="104"/>
                    </a:lnTo>
                    <a:lnTo>
                      <a:pt x="234" y="108"/>
                    </a:lnTo>
                    <a:lnTo>
                      <a:pt x="237" y="110"/>
                    </a:lnTo>
                    <a:lnTo>
                      <a:pt x="239" y="111"/>
                    </a:lnTo>
                    <a:lnTo>
                      <a:pt x="243" y="121"/>
                    </a:lnTo>
                    <a:lnTo>
                      <a:pt x="247" y="129"/>
                    </a:lnTo>
                    <a:lnTo>
                      <a:pt x="249" y="137"/>
                    </a:lnTo>
                    <a:lnTo>
                      <a:pt x="251" y="145"/>
                    </a:lnTo>
                    <a:lnTo>
                      <a:pt x="254" y="161"/>
                    </a:lnTo>
                    <a:lnTo>
                      <a:pt x="259" y="179"/>
                    </a:lnTo>
                    <a:lnTo>
                      <a:pt x="245" y="235"/>
                    </a:lnTo>
                    <a:lnTo>
                      <a:pt x="241" y="230"/>
                    </a:lnTo>
                    <a:lnTo>
                      <a:pt x="239" y="222"/>
                    </a:lnTo>
                    <a:lnTo>
                      <a:pt x="238" y="215"/>
                    </a:lnTo>
                    <a:lnTo>
                      <a:pt x="237" y="208"/>
                    </a:lnTo>
                    <a:lnTo>
                      <a:pt x="238" y="196"/>
                    </a:lnTo>
                    <a:lnTo>
                      <a:pt x="239" y="192"/>
                    </a:lnTo>
                    <a:lnTo>
                      <a:pt x="231" y="191"/>
                    </a:lnTo>
                    <a:lnTo>
                      <a:pt x="222" y="188"/>
                    </a:lnTo>
                    <a:lnTo>
                      <a:pt x="213" y="184"/>
                    </a:lnTo>
                    <a:lnTo>
                      <a:pt x="206" y="179"/>
                    </a:lnTo>
                    <a:lnTo>
                      <a:pt x="199" y="189"/>
                    </a:lnTo>
                    <a:lnTo>
                      <a:pt x="194" y="199"/>
                    </a:lnTo>
                    <a:lnTo>
                      <a:pt x="191" y="209"/>
                    </a:lnTo>
                    <a:lnTo>
                      <a:pt x="188" y="219"/>
                    </a:lnTo>
                    <a:lnTo>
                      <a:pt x="186" y="240"/>
                    </a:lnTo>
                    <a:lnTo>
                      <a:pt x="185" y="259"/>
                    </a:lnTo>
                    <a:lnTo>
                      <a:pt x="132" y="259"/>
                    </a:lnTo>
                    <a:lnTo>
                      <a:pt x="124" y="242"/>
                    </a:lnTo>
                    <a:lnTo>
                      <a:pt x="115" y="226"/>
                    </a:lnTo>
                    <a:lnTo>
                      <a:pt x="110" y="220"/>
                    </a:lnTo>
                    <a:lnTo>
                      <a:pt x="105" y="214"/>
                    </a:lnTo>
                    <a:lnTo>
                      <a:pt x="99" y="209"/>
                    </a:lnTo>
                    <a:lnTo>
                      <a:pt x="93" y="204"/>
                    </a:lnTo>
                    <a:lnTo>
                      <a:pt x="97" y="196"/>
                    </a:lnTo>
                    <a:lnTo>
                      <a:pt x="102" y="190"/>
                    </a:lnTo>
                    <a:lnTo>
                      <a:pt x="105" y="186"/>
                    </a:lnTo>
                    <a:lnTo>
                      <a:pt x="108" y="183"/>
                    </a:lnTo>
                    <a:lnTo>
                      <a:pt x="112" y="180"/>
                    </a:lnTo>
                    <a:lnTo>
                      <a:pt x="114" y="177"/>
                    </a:lnTo>
                    <a:lnTo>
                      <a:pt x="117" y="173"/>
                    </a:lnTo>
                    <a:lnTo>
                      <a:pt x="119" y="166"/>
                    </a:lnTo>
                    <a:lnTo>
                      <a:pt x="93" y="154"/>
                    </a:lnTo>
                    <a:lnTo>
                      <a:pt x="32" y="154"/>
                    </a:lnTo>
                    <a:lnTo>
                      <a:pt x="28" y="155"/>
                    </a:lnTo>
                    <a:lnTo>
                      <a:pt x="24" y="158"/>
                    </a:lnTo>
                    <a:lnTo>
                      <a:pt x="20" y="163"/>
                    </a:lnTo>
                    <a:lnTo>
                      <a:pt x="18" y="168"/>
                    </a:lnTo>
                    <a:lnTo>
                      <a:pt x="16" y="175"/>
                    </a:lnTo>
                    <a:lnTo>
                      <a:pt x="14" y="181"/>
                    </a:lnTo>
                    <a:lnTo>
                      <a:pt x="13" y="187"/>
                    </a:lnTo>
                    <a:lnTo>
                      <a:pt x="13" y="19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" name="Freeform 292">
                <a:extLst>
                  <a:ext uri="{FF2B5EF4-FFF2-40B4-BE49-F238E27FC236}">
                    <a16:creationId xmlns="" xmlns:a16="http://schemas.microsoft.com/office/drawing/2014/main" id="{4B8A497C-BE5D-8A49-8EF6-B19A8614A3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4" y="2395"/>
                <a:ext cx="23" cy="31"/>
              </a:xfrm>
              <a:custGeom>
                <a:avLst/>
                <a:gdLst>
                  <a:gd name="T0" fmla="*/ 72 w 72"/>
                  <a:gd name="T1" fmla="*/ 43 h 92"/>
                  <a:gd name="T2" fmla="*/ 72 w 72"/>
                  <a:gd name="T3" fmla="*/ 92 h 92"/>
                  <a:gd name="T4" fmla="*/ 65 w 72"/>
                  <a:gd name="T5" fmla="*/ 86 h 92"/>
                  <a:gd name="T6" fmla="*/ 58 w 72"/>
                  <a:gd name="T7" fmla="*/ 81 h 92"/>
                  <a:gd name="T8" fmla="*/ 51 w 72"/>
                  <a:gd name="T9" fmla="*/ 75 h 92"/>
                  <a:gd name="T10" fmla="*/ 46 w 72"/>
                  <a:gd name="T11" fmla="*/ 69 h 92"/>
                  <a:gd name="T12" fmla="*/ 38 w 72"/>
                  <a:gd name="T13" fmla="*/ 58 h 92"/>
                  <a:gd name="T14" fmla="*/ 32 w 72"/>
                  <a:gd name="T15" fmla="*/ 46 h 92"/>
                  <a:gd name="T16" fmla="*/ 25 w 72"/>
                  <a:gd name="T17" fmla="*/ 34 h 92"/>
                  <a:gd name="T18" fmla="*/ 19 w 72"/>
                  <a:gd name="T19" fmla="*/ 23 h 92"/>
                  <a:gd name="T20" fmla="*/ 11 w 72"/>
                  <a:gd name="T21" fmla="*/ 12 h 92"/>
                  <a:gd name="T22" fmla="*/ 0 w 72"/>
                  <a:gd name="T23" fmla="*/ 0 h 92"/>
                  <a:gd name="T24" fmla="*/ 25 w 72"/>
                  <a:gd name="T25" fmla="*/ 12 h 92"/>
                  <a:gd name="T26" fmla="*/ 44 w 72"/>
                  <a:gd name="T27" fmla="*/ 21 h 92"/>
                  <a:gd name="T28" fmla="*/ 51 w 72"/>
                  <a:gd name="T29" fmla="*/ 26 h 92"/>
                  <a:gd name="T30" fmla="*/ 58 w 72"/>
                  <a:gd name="T31" fmla="*/ 31 h 92"/>
                  <a:gd name="T32" fmla="*/ 66 w 72"/>
                  <a:gd name="T33" fmla="*/ 36 h 92"/>
                  <a:gd name="T34" fmla="*/ 72 w 72"/>
                  <a:gd name="T35" fmla="*/ 43 h 9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92">
                    <a:moveTo>
                      <a:pt x="72" y="43"/>
                    </a:moveTo>
                    <a:lnTo>
                      <a:pt x="72" y="92"/>
                    </a:lnTo>
                    <a:lnTo>
                      <a:pt x="65" y="86"/>
                    </a:lnTo>
                    <a:lnTo>
                      <a:pt x="58" y="81"/>
                    </a:lnTo>
                    <a:lnTo>
                      <a:pt x="51" y="75"/>
                    </a:lnTo>
                    <a:lnTo>
                      <a:pt x="46" y="69"/>
                    </a:lnTo>
                    <a:lnTo>
                      <a:pt x="38" y="58"/>
                    </a:lnTo>
                    <a:lnTo>
                      <a:pt x="32" y="46"/>
                    </a:lnTo>
                    <a:lnTo>
                      <a:pt x="25" y="34"/>
                    </a:lnTo>
                    <a:lnTo>
                      <a:pt x="19" y="23"/>
                    </a:lnTo>
                    <a:lnTo>
                      <a:pt x="11" y="12"/>
                    </a:lnTo>
                    <a:lnTo>
                      <a:pt x="0" y="0"/>
                    </a:lnTo>
                    <a:lnTo>
                      <a:pt x="25" y="12"/>
                    </a:lnTo>
                    <a:lnTo>
                      <a:pt x="44" y="21"/>
                    </a:lnTo>
                    <a:lnTo>
                      <a:pt x="51" y="26"/>
                    </a:lnTo>
                    <a:lnTo>
                      <a:pt x="58" y="31"/>
                    </a:lnTo>
                    <a:lnTo>
                      <a:pt x="66" y="36"/>
                    </a:lnTo>
                    <a:lnTo>
                      <a:pt x="72" y="4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" name="Freeform 293">
                <a:extLst>
                  <a:ext uri="{FF2B5EF4-FFF2-40B4-BE49-F238E27FC236}">
                    <a16:creationId xmlns="" xmlns:a16="http://schemas.microsoft.com/office/drawing/2014/main" id="{6BD01D89-6184-CA4C-B803-50BC776E2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" y="2436"/>
                <a:ext cx="16" cy="21"/>
              </a:xfrm>
              <a:custGeom>
                <a:avLst/>
                <a:gdLst>
                  <a:gd name="T0" fmla="*/ 6 w 46"/>
                  <a:gd name="T1" fmla="*/ 6 h 62"/>
                  <a:gd name="T2" fmla="*/ 19 w 46"/>
                  <a:gd name="T3" fmla="*/ 5 h 62"/>
                  <a:gd name="T4" fmla="*/ 31 w 46"/>
                  <a:gd name="T5" fmla="*/ 3 h 62"/>
                  <a:gd name="T6" fmla="*/ 39 w 46"/>
                  <a:gd name="T7" fmla="*/ 1 h 62"/>
                  <a:gd name="T8" fmla="*/ 46 w 46"/>
                  <a:gd name="T9" fmla="*/ 0 h 62"/>
                  <a:gd name="T10" fmla="*/ 46 w 46"/>
                  <a:gd name="T11" fmla="*/ 9 h 62"/>
                  <a:gd name="T12" fmla="*/ 46 w 46"/>
                  <a:gd name="T13" fmla="*/ 18 h 62"/>
                  <a:gd name="T14" fmla="*/ 46 w 46"/>
                  <a:gd name="T15" fmla="*/ 27 h 62"/>
                  <a:gd name="T16" fmla="*/ 46 w 46"/>
                  <a:gd name="T17" fmla="*/ 38 h 62"/>
                  <a:gd name="T18" fmla="*/ 45 w 46"/>
                  <a:gd name="T19" fmla="*/ 46 h 62"/>
                  <a:gd name="T20" fmla="*/ 41 w 46"/>
                  <a:gd name="T21" fmla="*/ 54 h 62"/>
                  <a:gd name="T22" fmla="*/ 39 w 46"/>
                  <a:gd name="T23" fmla="*/ 57 h 62"/>
                  <a:gd name="T24" fmla="*/ 37 w 46"/>
                  <a:gd name="T25" fmla="*/ 60 h 62"/>
                  <a:gd name="T26" fmla="*/ 35 w 46"/>
                  <a:gd name="T27" fmla="*/ 61 h 62"/>
                  <a:gd name="T28" fmla="*/ 33 w 46"/>
                  <a:gd name="T29" fmla="*/ 62 h 62"/>
                  <a:gd name="T30" fmla="*/ 27 w 46"/>
                  <a:gd name="T31" fmla="*/ 61 h 62"/>
                  <a:gd name="T32" fmla="*/ 22 w 46"/>
                  <a:gd name="T33" fmla="*/ 60 h 62"/>
                  <a:gd name="T34" fmla="*/ 17 w 46"/>
                  <a:gd name="T35" fmla="*/ 59 h 62"/>
                  <a:gd name="T36" fmla="*/ 14 w 46"/>
                  <a:gd name="T37" fmla="*/ 57 h 62"/>
                  <a:gd name="T38" fmla="*/ 11 w 46"/>
                  <a:gd name="T39" fmla="*/ 54 h 62"/>
                  <a:gd name="T40" fmla="*/ 7 w 46"/>
                  <a:gd name="T41" fmla="*/ 51 h 62"/>
                  <a:gd name="T42" fmla="*/ 5 w 46"/>
                  <a:gd name="T43" fmla="*/ 47 h 62"/>
                  <a:gd name="T44" fmla="*/ 4 w 46"/>
                  <a:gd name="T45" fmla="*/ 44 h 62"/>
                  <a:gd name="T46" fmla="*/ 1 w 46"/>
                  <a:gd name="T47" fmla="*/ 34 h 62"/>
                  <a:gd name="T48" fmla="*/ 0 w 46"/>
                  <a:gd name="T49" fmla="*/ 25 h 62"/>
                  <a:gd name="T50" fmla="*/ 0 w 46"/>
                  <a:gd name="T51" fmla="*/ 16 h 62"/>
                  <a:gd name="T52" fmla="*/ 0 w 46"/>
                  <a:gd name="T53" fmla="*/ 6 h 62"/>
                  <a:gd name="T54" fmla="*/ 6 w 46"/>
                  <a:gd name="T55" fmla="*/ 6 h 6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6" h="62">
                    <a:moveTo>
                      <a:pt x="6" y="6"/>
                    </a:moveTo>
                    <a:lnTo>
                      <a:pt x="19" y="5"/>
                    </a:lnTo>
                    <a:lnTo>
                      <a:pt x="31" y="3"/>
                    </a:lnTo>
                    <a:lnTo>
                      <a:pt x="39" y="1"/>
                    </a:lnTo>
                    <a:lnTo>
                      <a:pt x="46" y="0"/>
                    </a:lnTo>
                    <a:lnTo>
                      <a:pt x="46" y="9"/>
                    </a:lnTo>
                    <a:lnTo>
                      <a:pt x="46" y="18"/>
                    </a:lnTo>
                    <a:lnTo>
                      <a:pt x="46" y="27"/>
                    </a:lnTo>
                    <a:lnTo>
                      <a:pt x="46" y="38"/>
                    </a:lnTo>
                    <a:lnTo>
                      <a:pt x="45" y="46"/>
                    </a:lnTo>
                    <a:lnTo>
                      <a:pt x="41" y="54"/>
                    </a:lnTo>
                    <a:lnTo>
                      <a:pt x="39" y="57"/>
                    </a:lnTo>
                    <a:lnTo>
                      <a:pt x="37" y="60"/>
                    </a:lnTo>
                    <a:lnTo>
                      <a:pt x="35" y="61"/>
                    </a:lnTo>
                    <a:lnTo>
                      <a:pt x="33" y="62"/>
                    </a:lnTo>
                    <a:lnTo>
                      <a:pt x="27" y="61"/>
                    </a:lnTo>
                    <a:lnTo>
                      <a:pt x="22" y="60"/>
                    </a:lnTo>
                    <a:lnTo>
                      <a:pt x="17" y="59"/>
                    </a:lnTo>
                    <a:lnTo>
                      <a:pt x="14" y="57"/>
                    </a:lnTo>
                    <a:lnTo>
                      <a:pt x="11" y="54"/>
                    </a:lnTo>
                    <a:lnTo>
                      <a:pt x="7" y="51"/>
                    </a:lnTo>
                    <a:lnTo>
                      <a:pt x="5" y="47"/>
                    </a:lnTo>
                    <a:lnTo>
                      <a:pt x="4" y="44"/>
                    </a:lnTo>
                    <a:lnTo>
                      <a:pt x="1" y="34"/>
                    </a:lnTo>
                    <a:lnTo>
                      <a:pt x="0" y="25"/>
                    </a:lnTo>
                    <a:lnTo>
                      <a:pt x="0" y="16"/>
                    </a:lnTo>
                    <a:lnTo>
                      <a:pt x="0" y="6"/>
                    </a:lnTo>
                    <a:lnTo>
                      <a:pt x="6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" name="Freeform 294">
                <a:extLst>
                  <a:ext uri="{FF2B5EF4-FFF2-40B4-BE49-F238E27FC236}">
                    <a16:creationId xmlns="" xmlns:a16="http://schemas.microsoft.com/office/drawing/2014/main" id="{E01FD404-7120-D545-A531-77490F26FC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9" y="2295"/>
                <a:ext cx="50" cy="98"/>
              </a:xfrm>
              <a:custGeom>
                <a:avLst/>
                <a:gdLst>
                  <a:gd name="T0" fmla="*/ 59 w 152"/>
                  <a:gd name="T1" fmla="*/ 0 h 296"/>
                  <a:gd name="T2" fmla="*/ 66 w 152"/>
                  <a:gd name="T3" fmla="*/ 9 h 296"/>
                  <a:gd name="T4" fmla="*/ 77 w 152"/>
                  <a:gd name="T5" fmla="*/ 17 h 296"/>
                  <a:gd name="T6" fmla="*/ 88 w 152"/>
                  <a:gd name="T7" fmla="*/ 23 h 296"/>
                  <a:gd name="T8" fmla="*/ 99 w 152"/>
                  <a:gd name="T9" fmla="*/ 25 h 296"/>
                  <a:gd name="T10" fmla="*/ 108 w 152"/>
                  <a:gd name="T11" fmla="*/ 21 h 296"/>
                  <a:gd name="T12" fmla="*/ 118 w 152"/>
                  <a:gd name="T13" fmla="*/ 12 h 296"/>
                  <a:gd name="T14" fmla="*/ 122 w 152"/>
                  <a:gd name="T15" fmla="*/ 35 h 296"/>
                  <a:gd name="T16" fmla="*/ 130 w 152"/>
                  <a:gd name="T17" fmla="*/ 62 h 296"/>
                  <a:gd name="T18" fmla="*/ 141 w 152"/>
                  <a:gd name="T19" fmla="*/ 86 h 296"/>
                  <a:gd name="T20" fmla="*/ 147 w 152"/>
                  <a:gd name="T21" fmla="*/ 94 h 296"/>
                  <a:gd name="T22" fmla="*/ 152 w 152"/>
                  <a:gd name="T23" fmla="*/ 99 h 296"/>
                  <a:gd name="T24" fmla="*/ 143 w 152"/>
                  <a:gd name="T25" fmla="*/ 120 h 296"/>
                  <a:gd name="T26" fmla="*/ 129 w 152"/>
                  <a:gd name="T27" fmla="*/ 140 h 296"/>
                  <a:gd name="T28" fmla="*/ 117 w 152"/>
                  <a:gd name="T29" fmla="*/ 157 h 296"/>
                  <a:gd name="T30" fmla="*/ 112 w 152"/>
                  <a:gd name="T31" fmla="*/ 172 h 296"/>
                  <a:gd name="T32" fmla="*/ 115 w 152"/>
                  <a:gd name="T33" fmla="*/ 197 h 296"/>
                  <a:gd name="T34" fmla="*/ 115 w 152"/>
                  <a:gd name="T35" fmla="*/ 205 h 296"/>
                  <a:gd name="T36" fmla="*/ 112 w 152"/>
                  <a:gd name="T37" fmla="*/ 216 h 296"/>
                  <a:gd name="T38" fmla="*/ 126 w 152"/>
                  <a:gd name="T39" fmla="*/ 216 h 296"/>
                  <a:gd name="T40" fmla="*/ 146 w 152"/>
                  <a:gd name="T41" fmla="*/ 216 h 296"/>
                  <a:gd name="T42" fmla="*/ 136 w 152"/>
                  <a:gd name="T43" fmla="*/ 252 h 296"/>
                  <a:gd name="T44" fmla="*/ 136 w 152"/>
                  <a:gd name="T45" fmla="*/ 267 h 296"/>
                  <a:gd name="T46" fmla="*/ 146 w 152"/>
                  <a:gd name="T47" fmla="*/ 283 h 296"/>
                  <a:gd name="T48" fmla="*/ 125 w 152"/>
                  <a:gd name="T49" fmla="*/ 291 h 296"/>
                  <a:gd name="T50" fmla="*/ 105 w 152"/>
                  <a:gd name="T51" fmla="*/ 296 h 296"/>
                  <a:gd name="T52" fmla="*/ 85 w 152"/>
                  <a:gd name="T53" fmla="*/ 294 h 296"/>
                  <a:gd name="T54" fmla="*/ 73 w 152"/>
                  <a:gd name="T55" fmla="*/ 288 h 296"/>
                  <a:gd name="T56" fmla="*/ 67 w 152"/>
                  <a:gd name="T57" fmla="*/ 280 h 296"/>
                  <a:gd name="T58" fmla="*/ 66 w 152"/>
                  <a:gd name="T59" fmla="*/ 271 h 296"/>
                  <a:gd name="T60" fmla="*/ 85 w 152"/>
                  <a:gd name="T61" fmla="*/ 253 h 296"/>
                  <a:gd name="T62" fmla="*/ 69 w 152"/>
                  <a:gd name="T63" fmla="*/ 249 h 296"/>
                  <a:gd name="T64" fmla="*/ 52 w 152"/>
                  <a:gd name="T65" fmla="*/ 242 h 296"/>
                  <a:gd name="T66" fmla="*/ 38 w 152"/>
                  <a:gd name="T67" fmla="*/ 231 h 296"/>
                  <a:gd name="T68" fmla="*/ 25 w 152"/>
                  <a:gd name="T69" fmla="*/ 219 h 296"/>
                  <a:gd name="T70" fmla="*/ 14 w 152"/>
                  <a:gd name="T71" fmla="*/ 205 h 296"/>
                  <a:gd name="T72" fmla="*/ 6 w 152"/>
                  <a:gd name="T73" fmla="*/ 190 h 296"/>
                  <a:gd name="T74" fmla="*/ 1 w 152"/>
                  <a:gd name="T75" fmla="*/ 172 h 296"/>
                  <a:gd name="T76" fmla="*/ 0 w 152"/>
                  <a:gd name="T77" fmla="*/ 154 h 296"/>
                  <a:gd name="T78" fmla="*/ 0 w 152"/>
                  <a:gd name="T79" fmla="*/ 130 h 296"/>
                  <a:gd name="T80" fmla="*/ 27 w 152"/>
                  <a:gd name="T81" fmla="*/ 106 h 296"/>
                  <a:gd name="T82" fmla="*/ 32 w 152"/>
                  <a:gd name="T83" fmla="*/ 46 h 296"/>
                  <a:gd name="T84" fmla="*/ 31 w 152"/>
                  <a:gd name="T85" fmla="*/ 18 h 296"/>
                  <a:gd name="T86" fmla="*/ 28 w 152"/>
                  <a:gd name="T87" fmla="*/ 4 h 2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52" h="296">
                    <a:moveTo>
                      <a:pt x="26" y="0"/>
                    </a:moveTo>
                    <a:lnTo>
                      <a:pt x="59" y="0"/>
                    </a:lnTo>
                    <a:lnTo>
                      <a:pt x="62" y="4"/>
                    </a:lnTo>
                    <a:lnTo>
                      <a:pt x="66" y="9"/>
                    </a:lnTo>
                    <a:lnTo>
                      <a:pt x="71" y="13"/>
                    </a:lnTo>
                    <a:lnTo>
                      <a:pt x="77" y="17"/>
                    </a:lnTo>
                    <a:lnTo>
                      <a:pt x="82" y="21"/>
                    </a:lnTo>
                    <a:lnTo>
                      <a:pt x="88" y="23"/>
                    </a:lnTo>
                    <a:lnTo>
                      <a:pt x="93" y="24"/>
                    </a:lnTo>
                    <a:lnTo>
                      <a:pt x="99" y="25"/>
                    </a:lnTo>
                    <a:lnTo>
                      <a:pt x="104" y="24"/>
                    </a:lnTo>
                    <a:lnTo>
                      <a:pt x="108" y="21"/>
                    </a:lnTo>
                    <a:lnTo>
                      <a:pt x="114" y="17"/>
                    </a:lnTo>
                    <a:lnTo>
                      <a:pt x="118" y="12"/>
                    </a:lnTo>
                    <a:lnTo>
                      <a:pt x="119" y="23"/>
                    </a:lnTo>
                    <a:lnTo>
                      <a:pt x="122" y="35"/>
                    </a:lnTo>
                    <a:lnTo>
                      <a:pt x="126" y="49"/>
                    </a:lnTo>
                    <a:lnTo>
                      <a:pt x="130" y="62"/>
                    </a:lnTo>
                    <a:lnTo>
                      <a:pt x="136" y="76"/>
                    </a:lnTo>
                    <a:lnTo>
                      <a:pt x="141" y="86"/>
                    </a:lnTo>
                    <a:lnTo>
                      <a:pt x="144" y="91"/>
                    </a:lnTo>
                    <a:lnTo>
                      <a:pt x="147" y="94"/>
                    </a:lnTo>
                    <a:lnTo>
                      <a:pt x="149" y="97"/>
                    </a:lnTo>
                    <a:lnTo>
                      <a:pt x="152" y="99"/>
                    </a:lnTo>
                    <a:lnTo>
                      <a:pt x="148" y="110"/>
                    </a:lnTo>
                    <a:lnTo>
                      <a:pt x="143" y="120"/>
                    </a:lnTo>
                    <a:lnTo>
                      <a:pt x="137" y="131"/>
                    </a:lnTo>
                    <a:lnTo>
                      <a:pt x="129" y="140"/>
                    </a:lnTo>
                    <a:lnTo>
                      <a:pt x="123" y="149"/>
                    </a:lnTo>
                    <a:lnTo>
                      <a:pt x="117" y="157"/>
                    </a:lnTo>
                    <a:lnTo>
                      <a:pt x="114" y="165"/>
                    </a:lnTo>
                    <a:lnTo>
                      <a:pt x="112" y="172"/>
                    </a:lnTo>
                    <a:lnTo>
                      <a:pt x="113" y="187"/>
                    </a:lnTo>
                    <a:lnTo>
                      <a:pt x="115" y="197"/>
                    </a:lnTo>
                    <a:lnTo>
                      <a:pt x="115" y="201"/>
                    </a:lnTo>
                    <a:lnTo>
                      <a:pt x="115" y="205"/>
                    </a:lnTo>
                    <a:lnTo>
                      <a:pt x="114" y="210"/>
                    </a:lnTo>
                    <a:lnTo>
                      <a:pt x="112" y="216"/>
                    </a:lnTo>
                    <a:lnTo>
                      <a:pt x="118" y="216"/>
                    </a:lnTo>
                    <a:lnTo>
                      <a:pt x="126" y="216"/>
                    </a:lnTo>
                    <a:lnTo>
                      <a:pt x="136" y="216"/>
                    </a:lnTo>
                    <a:lnTo>
                      <a:pt x="146" y="216"/>
                    </a:lnTo>
                    <a:lnTo>
                      <a:pt x="139" y="235"/>
                    </a:lnTo>
                    <a:lnTo>
                      <a:pt x="136" y="252"/>
                    </a:lnTo>
                    <a:lnTo>
                      <a:pt x="135" y="259"/>
                    </a:lnTo>
                    <a:lnTo>
                      <a:pt x="136" y="267"/>
                    </a:lnTo>
                    <a:lnTo>
                      <a:pt x="139" y="275"/>
                    </a:lnTo>
                    <a:lnTo>
                      <a:pt x="146" y="283"/>
                    </a:lnTo>
                    <a:lnTo>
                      <a:pt x="136" y="288"/>
                    </a:lnTo>
                    <a:lnTo>
                      <a:pt x="125" y="291"/>
                    </a:lnTo>
                    <a:lnTo>
                      <a:pt x="115" y="295"/>
                    </a:lnTo>
                    <a:lnTo>
                      <a:pt x="105" y="296"/>
                    </a:lnTo>
                    <a:lnTo>
                      <a:pt x="94" y="296"/>
                    </a:lnTo>
                    <a:lnTo>
                      <a:pt x="85" y="294"/>
                    </a:lnTo>
                    <a:lnTo>
                      <a:pt x="79" y="291"/>
                    </a:lnTo>
                    <a:lnTo>
                      <a:pt x="73" y="288"/>
                    </a:lnTo>
                    <a:lnTo>
                      <a:pt x="70" y="284"/>
                    </a:lnTo>
                    <a:lnTo>
                      <a:pt x="67" y="280"/>
                    </a:lnTo>
                    <a:lnTo>
                      <a:pt x="66" y="276"/>
                    </a:lnTo>
                    <a:lnTo>
                      <a:pt x="66" y="271"/>
                    </a:lnTo>
                    <a:lnTo>
                      <a:pt x="76" y="262"/>
                    </a:lnTo>
                    <a:lnTo>
                      <a:pt x="85" y="253"/>
                    </a:lnTo>
                    <a:lnTo>
                      <a:pt x="77" y="251"/>
                    </a:lnTo>
                    <a:lnTo>
                      <a:pt x="69" y="249"/>
                    </a:lnTo>
                    <a:lnTo>
                      <a:pt x="60" y="246"/>
                    </a:lnTo>
                    <a:lnTo>
                      <a:pt x="52" y="242"/>
                    </a:lnTo>
                    <a:lnTo>
                      <a:pt x="45" y="236"/>
                    </a:lnTo>
                    <a:lnTo>
                      <a:pt x="38" y="231"/>
                    </a:lnTo>
                    <a:lnTo>
                      <a:pt x="32" y="226"/>
                    </a:lnTo>
                    <a:lnTo>
                      <a:pt x="25" y="219"/>
                    </a:lnTo>
                    <a:lnTo>
                      <a:pt x="20" y="213"/>
                    </a:lnTo>
                    <a:lnTo>
                      <a:pt x="14" y="205"/>
                    </a:lnTo>
                    <a:lnTo>
                      <a:pt x="10" y="198"/>
                    </a:lnTo>
                    <a:lnTo>
                      <a:pt x="6" y="190"/>
                    </a:lnTo>
                    <a:lnTo>
                      <a:pt x="3" y="180"/>
                    </a:lnTo>
                    <a:lnTo>
                      <a:pt x="1" y="172"/>
                    </a:lnTo>
                    <a:lnTo>
                      <a:pt x="0" y="163"/>
                    </a:lnTo>
                    <a:lnTo>
                      <a:pt x="0" y="154"/>
                    </a:lnTo>
                    <a:lnTo>
                      <a:pt x="0" y="142"/>
                    </a:lnTo>
                    <a:lnTo>
                      <a:pt x="0" y="130"/>
                    </a:lnTo>
                    <a:lnTo>
                      <a:pt x="26" y="130"/>
                    </a:lnTo>
                    <a:lnTo>
                      <a:pt x="27" y="106"/>
                    </a:lnTo>
                    <a:lnTo>
                      <a:pt x="31" y="67"/>
                    </a:lnTo>
                    <a:lnTo>
                      <a:pt x="32" y="46"/>
                    </a:lnTo>
                    <a:lnTo>
                      <a:pt x="32" y="27"/>
                    </a:lnTo>
                    <a:lnTo>
                      <a:pt x="31" y="18"/>
                    </a:lnTo>
                    <a:lnTo>
                      <a:pt x="29" y="10"/>
                    </a:lnTo>
                    <a:lnTo>
                      <a:pt x="28" y="4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" name="Freeform 295">
                <a:extLst>
                  <a:ext uri="{FF2B5EF4-FFF2-40B4-BE49-F238E27FC236}">
                    <a16:creationId xmlns="" xmlns:a16="http://schemas.microsoft.com/office/drawing/2014/main" id="{D94B2BB5-D013-FA44-ABCF-9460CD9446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9" y="2442"/>
                <a:ext cx="8" cy="13"/>
              </a:xfrm>
              <a:custGeom>
                <a:avLst/>
                <a:gdLst>
                  <a:gd name="T0" fmla="*/ 26 w 26"/>
                  <a:gd name="T1" fmla="*/ 38 h 38"/>
                  <a:gd name="T2" fmla="*/ 26 w 26"/>
                  <a:gd name="T3" fmla="*/ 0 h 38"/>
                  <a:gd name="T4" fmla="*/ 21 w 26"/>
                  <a:gd name="T5" fmla="*/ 1 h 38"/>
                  <a:gd name="T6" fmla="*/ 13 w 26"/>
                  <a:gd name="T7" fmla="*/ 4 h 38"/>
                  <a:gd name="T8" fmla="*/ 6 w 26"/>
                  <a:gd name="T9" fmla="*/ 8 h 38"/>
                  <a:gd name="T10" fmla="*/ 0 w 26"/>
                  <a:gd name="T11" fmla="*/ 13 h 38"/>
                  <a:gd name="T12" fmla="*/ 18 w 26"/>
                  <a:gd name="T13" fmla="*/ 30 h 38"/>
                  <a:gd name="T14" fmla="*/ 26 w 26"/>
                  <a:gd name="T15" fmla="*/ 38 h 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38">
                    <a:moveTo>
                      <a:pt x="26" y="38"/>
                    </a:moveTo>
                    <a:lnTo>
                      <a:pt x="26" y="0"/>
                    </a:lnTo>
                    <a:lnTo>
                      <a:pt x="21" y="1"/>
                    </a:lnTo>
                    <a:lnTo>
                      <a:pt x="13" y="4"/>
                    </a:lnTo>
                    <a:lnTo>
                      <a:pt x="6" y="8"/>
                    </a:lnTo>
                    <a:lnTo>
                      <a:pt x="0" y="13"/>
                    </a:lnTo>
                    <a:lnTo>
                      <a:pt x="18" y="30"/>
                    </a:lnTo>
                    <a:lnTo>
                      <a:pt x="26" y="3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" name="Freeform 296">
                <a:extLst>
                  <a:ext uri="{FF2B5EF4-FFF2-40B4-BE49-F238E27FC236}">
                    <a16:creationId xmlns="" xmlns:a16="http://schemas.microsoft.com/office/drawing/2014/main" id="{7DEF6A14-CFE9-CD48-8A4C-3FAD93E952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5" y="2420"/>
                <a:ext cx="10" cy="10"/>
              </a:xfrm>
              <a:custGeom>
                <a:avLst/>
                <a:gdLst>
                  <a:gd name="T0" fmla="*/ 0 w 34"/>
                  <a:gd name="T1" fmla="*/ 18 h 31"/>
                  <a:gd name="T2" fmla="*/ 8 w 34"/>
                  <a:gd name="T3" fmla="*/ 22 h 31"/>
                  <a:gd name="T4" fmla="*/ 17 w 34"/>
                  <a:gd name="T5" fmla="*/ 26 h 31"/>
                  <a:gd name="T6" fmla="*/ 27 w 34"/>
                  <a:gd name="T7" fmla="*/ 30 h 31"/>
                  <a:gd name="T8" fmla="*/ 34 w 34"/>
                  <a:gd name="T9" fmla="*/ 31 h 31"/>
                  <a:gd name="T10" fmla="*/ 33 w 34"/>
                  <a:gd name="T11" fmla="*/ 24 h 31"/>
                  <a:gd name="T12" fmla="*/ 30 w 34"/>
                  <a:gd name="T13" fmla="*/ 15 h 31"/>
                  <a:gd name="T14" fmla="*/ 26 w 34"/>
                  <a:gd name="T15" fmla="*/ 6 h 31"/>
                  <a:gd name="T16" fmla="*/ 20 w 34"/>
                  <a:gd name="T17" fmla="*/ 0 h 31"/>
                  <a:gd name="T18" fmla="*/ 16 w 34"/>
                  <a:gd name="T19" fmla="*/ 5 h 31"/>
                  <a:gd name="T20" fmla="*/ 10 w 34"/>
                  <a:gd name="T21" fmla="*/ 11 h 31"/>
                  <a:gd name="T22" fmla="*/ 8 w 34"/>
                  <a:gd name="T23" fmla="*/ 14 h 31"/>
                  <a:gd name="T24" fmla="*/ 6 w 34"/>
                  <a:gd name="T25" fmla="*/ 16 h 31"/>
                  <a:gd name="T26" fmla="*/ 4 w 34"/>
                  <a:gd name="T27" fmla="*/ 18 h 31"/>
                  <a:gd name="T28" fmla="*/ 0 w 34"/>
                  <a:gd name="T29" fmla="*/ 18 h 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4" h="31">
                    <a:moveTo>
                      <a:pt x="0" y="18"/>
                    </a:moveTo>
                    <a:lnTo>
                      <a:pt x="8" y="22"/>
                    </a:lnTo>
                    <a:lnTo>
                      <a:pt x="17" y="26"/>
                    </a:lnTo>
                    <a:lnTo>
                      <a:pt x="27" y="30"/>
                    </a:lnTo>
                    <a:lnTo>
                      <a:pt x="34" y="31"/>
                    </a:lnTo>
                    <a:lnTo>
                      <a:pt x="33" y="24"/>
                    </a:lnTo>
                    <a:lnTo>
                      <a:pt x="30" y="15"/>
                    </a:lnTo>
                    <a:lnTo>
                      <a:pt x="26" y="6"/>
                    </a:lnTo>
                    <a:lnTo>
                      <a:pt x="20" y="0"/>
                    </a:lnTo>
                    <a:lnTo>
                      <a:pt x="16" y="5"/>
                    </a:lnTo>
                    <a:lnTo>
                      <a:pt x="10" y="11"/>
                    </a:lnTo>
                    <a:lnTo>
                      <a:pt x="8" y="14"/>
                    </a:lnTo>
                    <a:lnTo>
                      <a:pt x="6" y="16"/>
                    </a:lnTo>
                    <a:lnTo>
                      <a:pt x="4" y="18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6" name="Freeform 297">
                <a:extLst>
                  <a:ext uri="{FF2B5EF4-FFF2-40B4-BE49-F238E27FC236}">
                    <a16:creationId xmlns="" xmlns:a16="http://schemas.microsoft.com/office/drawing/2014/main" id="{1532C1D2-BC50-1041-980A-77778690D1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9" y="2418"/>
                <a:ext cx="6" cy="12"/>
              </a:xfrm>
              <a:custGeom>
                <a:avLst/>
                <a:gdLst>
                  <a:gd name="T0" fmla="*/ 0 w 20"/>
                  <a:gd name="T1" fmla="*/ 6 h 37"/>
                  <a:gd name="T2" fmla="*/ 0 w 20"/>
                  <a:gd name="T3" fmla="*/ 37 h 37"/>
                  <a:gd name="T4" fmla="*/ 7 w 20"/>
                  <a:gd name="T5" fmla="*/ 33 h 37"/>
                  <a:gd name="T6" fmla="*/ 20 w 20"/>
                  <a:gd name="T7" fmla="*/ 30 h 37"/>
                  <a:gd name="T8" fmla="*/ 20 w 20"/>
                  <a:gd name="T9" fmla="*/ 0 h 37"/>
                  <a:gd name="T10" fmla="*/ 0 w 20"/>
                  <a:gd name="T11" fmla="*/ 6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37">
                    <a:moveTo>
                      <a:pt x="0" y="6"/>
                    </a:moveTo>
                    <a:lnTo>
                      <a:pt x="0" y="37"/>
                    </a:lnTo>
                    <a:lnTo>
                      <a:pt x="7" y="33"/>
                    </a:lnTo>
                    <a:lnTo>
                      <a:pt x="20" y="30"/>
                    </a:lnTo>
                    <a:lnTo>
                      <a:pt x="20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7" name="Line 298">
                <a:extLst>
                  <a:ext uri="{FF2B5EF4-FFF2-40B4-BE49-F238E27FC236}">
                    <a16:creationId xmlns="" xmlns:a16="http://schemas.microsoft.com/office/drawing/2014/main" id="{B52432CE-EE26-AA4A-B2C0-6B31DB3FFF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80" y="2449"/>
                <a:ext cx="1" cy="1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" name="Freeform 299">
                <a:extLst>
                  <a:ext uri="{FF2B5EF4-FFF2-40B4-BE49-F238E27FC236}">
                    <a16:creationId xmlns="" xmlns:a16="http://schemas.microsoft.com/office/drawing/2014/main" id="{0984334E-40B3-E243-B2BE-5E02E34FB2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0" y="2453"/>
                <a:ext cx="4" cy="6"/>
              </a:xfrm>
              <a:custGeom>
                <a:avLst/>
                <a:gdLst>
                  <a:gd name="T0" fmla="*/ 0 w 13"/>
                  <a:gd name="T1" fmla="*/ 18 h 18"/>
                  <a:gd name="T2" fmla="*/ 1 w 13"/>
                  <a:gd name="T3" fmla="*/ 13 h 18"/>
                  <a:gd name="T4" fmla="*/ 3 w 13"/>
                  <a:gd name="T5" fmla="*/ 9 h 18"/>
                  <a:gd name="T6" fmla="*/ 7 w 13"/>
                  <a:gd name="T7" fmla="*/ 4 h 18"/>
                  <a:gd name="T8" fmla="*/ 13 w 13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8">
                    <a:moveTo>
                      <a:pt x="0" y="18"/>
                    </a:moveTo>
                    <a:lnTo>
                      <a:pt x="1" y="13"/>
                    </a:lnTo>
                    <a:lnTo>
                      <a:pt x="3" y="9"/>
                    </a:lnTo>
                    <a:lnTo>
                      <a:pt x="7" y="4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9" name="Line 300">
                <a:extLst>
                  <a:ext uri="{FF2B5EF4-FFF2-40B4-BE49-F238E27FC236}">
                    <a16:creationId xmlns="" xmlns:a16="http://schemas.microsoft.com/office/drawing/2014/main" id="{CADA7723-3FD3-D84E-AC0E-5584407FE1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178" y="2447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" name="Freeform 301">
                <a:extLst>
                  <a:ext uri="{FF2B5EF4-FFF2-40B4-BE49-F238E27FC236}">
                    <a16:creationId xmlns="" xmlns:a16="http://schemas.microsoft.com/office/drawing/2014/main" id="{C5FC7B60-A792-7C44-BA02-C3F6315F64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6" y="2564"/>
                <a:ext cx="9" cy="10"/>
              </a:xfrm>
              <a:custGeom>
                <a:avLst/>
                <a:gdLst>
                  <a:gd name="T0" fmla="*/ 0 w 27"/>
                  <a:gd name="T1" fmla="*/ 0 h 31"/>
                  <a:gd name="T2" fmla="*/ 20 w 27"/>
                  <a:gd name="T3" fmla="*/ 31 h 31"/>
                  <a:gd name="T4" fmla="*/ 27 w 27"/>
                  <a:gd name="T5" fmla="*/ 13 h 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" h="31">
                    <a:moveTo>
                      <a:pt x="0" y="0"/>
                    </a:moveTo>
                    <a:lnTo>
                      <a:pt x="20" y="31"/>
                    </a:lnTo>
                    <a:lnTo>
                      <a:pt x="27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" name="Freeform 302">
                <a:extLst>
                  <a:ext uri="{FF2B5EF4-FFF2-40B4-BE49-F238E27FC236}">
                    <a16:creationId xmlns="" xmlns:a16="http://schemas.microsoft.com/office/drawing/2014/main" id="{38CAA4F7-F758-D94D-93DB-8701D59B02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" y="2568"/>
                <a:ext cx="6" cy="1"/>
              </a:xfrm>
              <a:custGeom>
                <a:avLst/>
                <a:gdLst>
                  <a:gd name="T0" fmla="*/ 20 w 20"/>
                  <a:gd name="T1" fmla="*/ 0 h 1"/>
                  <a:gd name="T2" fmla="*/ 10 w 20"/>
                  <a:gd name="T3" fmla="*/ 0 h 1"/>
                  <a:gd name="T4" fmla="*/ 0 w 20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" name="Freeform 303">
                <a:extLst>
                  <a:ext uri="{FF2B5EF4-FFF2-40B4-BE49-F238E27FC236}">
                    <a16:creationId xmlns="" xmlns:a16="http://schemas.microsoft.com/office/drawing/2014/main" id="{65A2A33F-9BE2-0348-B940-CF4C61C90D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7" y="2557"/>
                <a:ext cx="12" cy="5"/>
              </a:xfrm>
              <a:custGeom>
                <a:avLst/>
                <a:gdLst>
                  <a:gd name="T0" fmla="*/ 0 w 34"/>
                  <a:gd name="T1" fmla="*/ 13 h 13"/>
                  <a:gd name="T2" fmla="*/ 6 w 34"/>
                  <a:gd name="T3" fmla="*/ 13 h 13"/>
                  <a:gd name="T4" fmla="*/ 10 w 34"/>
                  <a:gd name="T5" fmla="*/ 11 h 13"/>
                  <a:gd name="T6" fmla="*/ 16 w 34"/>
                  <a:gd name="T7" fmla="*/ 10 h 13"/>
                  <a:gd name="T8" fmla="*/ 20 w 34"/>
                  <a:gd name="T9" fmla="*/ 7 h 13"/>
                  <a:gd name="T10" fmla="*/ 28 w 34"/>
                  <a:gd name="T11" fmla="*/ 2 h 13"/>
                  <a:gd name="T12" fmla="*/ 34 w 34"/>
                  <a:gd name="T13" fmla="*/ 0 h 13"/>
                  <a:gd name="T14" fmla="*/ 25 w 34"/>
                  <a:gd name="T15" fmla="*/ 0 h 13"/>
                  <a:gd name="T16" fmla="*/ 15 w 34"/>
                  <a:gd name="T17" fmla="*/ 0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" h="13">
                    <a:moveTo>
                      <a:pt x="0" y="13"/>
                    </a:moveTo>
                    <a:lnTo>
                      <a:pt x="6" y="13"/>
                    </a:lnTo>
                    <a:lnTo>
                      <a:pt x="10" y="11"/>
                    </a:lnTo>
                    <a:lnTo>
                      <a:pt x="16" y="10"/>
                    </a:lnTo>
                    <a:lnTo>
                      <a:pt x="20" y="7"/>
                    </a:lnTo>
                    <a:lnTo>
                      <a:pt x="28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" name="Freeform 304">
                <a:extLst>
                  <a:ext uri="{FF2B5EF4-FFF2-40B4-BE49-F238E27FC236}">
                    <a16:creationId xmlns="" xmlns:a16="http://schemas.microsoft.com/office/drawing/2014/main" id="{6BEF07BA-B466-244C-91C3-1950A3B1CE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7" y="2547"/>
                <a:ext cx="12" cy="6"/>
              </a:xfrm>
              <a:custGeom>
                <a:avLst/>
                <a:gdLst>
                  <a:gd name="T0" fmla="*/ 34 w 34"/>
                  <a:gd name="T1" fmla="*/ 18 h 18"/>
                  <a:gd name="T2" fmla="*/ 34 w 34"/>
                  <a:gd name="T3" fmla="*/ 0 h 18"/>
                  <a:gd name="T4" fmla="*/ 28 w 34"/>
                  <a:gd name="T5" fmla="*/ 0 h 18"/>
                  <a:gd name="T6" fmla="*/ 20 w 34"/>
                  <a:gd name="T7" fmla="*/ 0 h 18"/>
                  <a:gd name="T8" fmla="*/ 10 w 34"/>
                  <a:gd name="T9" fmla="*/ 0 h 18"/>
                  <a:gd name="T10" fmla="*/ 0 w 34"/>
                  <a:gd name="T11" fmla="*/ 0 h 18"/>
                  <a:gd name="T12" fmla="*/ 34 w 34"/>
                  <a:gd name="T13" fmla="*/ 18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18">
                    <a:moveTo>
                      <a:pt x="34" y="18"/>
                    </a:moveTo>
                    <a:lnTo>
                      <a:pt x="34" y="0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34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" name="Freeform 305">
                <a:extLst>
                  <a:ext uri="{FF2B5EF4-FFF2-40B4-BE49-F238E27FC236}">
                    <a16:creationId xmlns="" xmlns:a16="http://schemas.microsoft.com/office/drawing/2014/main" id="{34A33D50-0145-7A47-8B03-0D230C7BCD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1" y="2535"/>
                <a:ext cx="20" cy="8"/>
              </a:xfrm>
              <a:custGeom>
                <a:avLst/>
                <a:gdLst>
                  <a:gd name="T0" fmla="*/ 53 w 59"/>
                  <a:gd name="T1" fmla="*/ 25 h 25"/>
                  <a:gd name="T2" fmla="*/ 56 w 59"/>
                  <a:gd name="T3" fmla="*/ 12 h 25"/>
                  <a:gd name="T4" fmla="*/ 59 w 59"/>
                  <a:gd name="T5" fmla="*/ 0 h 25"/>
                  <a:gd name="T6" fmla="*/ 44 w 59"/>
                  <a:gd name="T7" fmla="*/ 0 h 25"/>
                  <a:gd name="T8" fmla="*/ 27 w 59"/>
                  <a:gd name="T9" fmla="*/ 0 h 25"/>
                  <a:gd name="T10" fmla="*/ 19 w 59"/>
                  <a:gd name="T11" fmla="*/ 1 h 25"/>
                  <a:gd name="T12" fmla="*/ 12 w 59"/>
                  <a:gd name="T13" fmla="*/ 2 h 25"/>
                  <a:gd name="T14" fmla="*/ 5 w 59"/>
                  <a:gd name="T15" fmla="*/ 4 h 25"/>
                  <a:gd name="T16" fmla="*/ 0 w 59"/>
                  <a:gd name="T17" fmla="*/ 6 h 25"/>
                  <a:gd name="T18" fmla="*/ 13 w 59"/>
                  <a:gd name="T19" fmla="*/ 14 h 25"/>
                  <a:gd name="T20" fmla="*/ 26 w 59"/>
                  <a:gd name="T21" fmla="*/ 20 h 25"/>
                  <a:gd name="T22" fmla="*/ 33 w 59"/>
                  <a:gd name="T23" fmla="*/ 22 h 25"/>
                  <a:gd name="T24" fmla="*/ 38 w 59"/>
                  <a:gd name="T25" fmla="*/ 24 h 25"/>
                  <a:gd name="T26" fmla="*/ 46 w 59"/>
                  <a:gd name="T27" fmla="*/ 25 h 25"/>
                  <a:gd name="T28" fmla="*/ 53 w 59"/>
                  <a:gd name="T29" fmla="*/ 25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9" h="25">
                    <a:moveTo>
                      <a:pt x="53" y="25"/>
                    </a:moveTo>
                    <a:lnTo>
                      <a:pt x="56" y="12"/>
                    </a:lnTo>
                    <a:lnTo>
                      <a:pt x="59" y="0"/>
                    </a:lnTo>
                    <a:lnTo>
                      <a:pt x="44" y="0"/>
                    </a:lnTo>
                    <a:lnTo>
                      <a:pt x="27" y="0"/>
                    </a:lnTo>
                    <a:lnTo>
                      <a:pt x="19" y="1"/>
                    </a:lnTo>
                    <a:lnTo>
                      <a:pt x="12" y="2"/>
                    </a:lnTo>
                    <a:lnTo>
                      <a:pt x="5" y="4"/>
                    </a:lnTo>
                    <a:lnTo>
                      <a:pt x="0" y="6"/>
                    </a:lnTo>
                    <a:lnTo>
                      <a:pt x="13" y="14"/>
                    </a:lnTo>
                    <a:lnTo>
                      <a:pt x="26" y="20"/>
                    </a:lnTo>
                    <a:lnTo>
                      <a:pt x="33" y="22"/>
                    </a:lnTo>
                    <a:lnTo>
                      <a:pt x="38" y="24"/>
                    </a:lnTo>
                    <a:lnTo>
                      <a:pt x="46" y="25"/>
                    </a:lnTo>
                    <a:lnTo>
                      <a:pt x="53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5" name="Line 306">
                <a:extLst>
                  <a:ext uri="{FF2B5EF4-FFF2-40B4-BE49-F238E27FC236}">
                    <a16:creationId xmlns="" xmlns:a16="http://schemas.microsoft.com/office/drawing/2014/main" id="{46604A5F-9C22-8D4D-8091-376A071B8F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91" y="2516"/>
                <a:ext cx="6" cy="2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3" name="Freeform 307">
              <a:extLst>
                <a:ext uri="{FF2B5EF4-FFF2-40B4-BE49-F238E27FC236}">
                  <a16:creationId xmlns="" xmlns:a16="http://schemas.microsoft.com/office/drawing/2014/main" id="{F69B56C1-54B3-994F-863B-04D41798A26C}"/>
                </a:ext>
              </a:extLst>
            </p:cNvPr>
            <p:cNvSpPr>
              <a:spLocks/>
            </p:cNvSpPr>
            <p:nvPr>
              <p:custDataLst>
                <p:tags r:id="rId210"/>
              </p:custDataLst>
            </p:nvPr>
          </p:nvSpPr>
          <p:spPr bwMode="auto">
            <a:xfrm>
              <a:off x="7280275" y="3879850"/>
              <a:ext cx="14288" cy="55563"/>
            </a:xfrm>
            <a:custGeom>
              <a:avLst/>
              <a:gdLst>
                <a:gd name="T0" fmla="*/ 0 w 33"/>
                <a:gd name="T1" fmla="*/ 43 h 43"/>
                <a:gd name="T2" fmla="*/ 1 w 33"/>
                <a:gd name="T3" fmla="*/ 34 h 43"/>
                <a:gd name="T4" fmla="*/ 2 w 33"/>
                <a:gd name="T5" fmla="*/ 27 h 43"/>
                <a:gd name="T6" fmla="*/ 5 w 33"/>
                <a:gd name="T7" fmla="*/ 21 h 43"/>
                <a:gd name="T8" fmla="*/ 9 w 33"/>
                <a:gd name="T9" fmla="*/ 15 h 43"/>
                <a:gd name="T10" fmla="*/ 14 w 33"/>
                <a:gd name="T11" fmla="*/ 9 h 43"/>
                <a:gd name="T12" fmla="*/ 20 w 33"/>
                <a:gd name="T13" fmla="*/ 5 h 43"/>
                <a:gd name="T14" fmla="*/ 26 w 33"/>
                <a:gd name="T15" fmla="*/ 2 h 43"/>
                <a:gd name="T16" fmla="*/ 33 w 33"/>
                <a:gd name="T17" fmla="*/ 0 h 43"/>
                <a:gd name="T18" fmla="*/ 33 w 33"/>
                <a:gd name="T19" fmla="*/ 25 h 43"/>
                <a:gd name="T20" fmla="*/ 23 w 33"/>
                <a:gd name="T21" fmla="*/ 27 h 43"/>
                <a:gd name="T22" fmla="*/ 18 w 33"/>
                <a:gd name="T23" fmla="*/ 29 h 43"/>
                <a:gd name="T24" fmla="*/ 16 w 33"/>
                <a:gd name="T25" fmla="*/ 32 h 43"/>
                <a:gd name="T26" fmla="*/ 16 w 33"/>
                <a:gd name="T27" fmla="*/ 34 h 43"/>
                <a:gd name="T28" fmla="*/ 16 w 33"/>
                <a:gd name="T29" fmla="*/ 36 h 43"/>
                <a:gd name="T30" fmla="*/ 14 w 33"/>
                <a:gd name="T31" fmla="*/ 38 h 43"/>
                <a:gd name="T32" fmla="*/ 10 w 33"/>
                <a:gd name="T33" fmla="*/ 41 h 43"/>
                <a:gd name="T34" fmla="*/ 0 w 33"/>
                <a:gd name="T35" fmla="*/ 43 h 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" h="43">
                  <a:moveTo>
                    <a:pt x="0" y="43"/>
                  </a:moveTo>
                  <a:lnTo>
                    <a:pt x="1" y="34"/>
                  </a:lnTo>
                  <a:lnTo>
                    <a:pt x="2" y="27"/>
                  </a:lnTo>
                  <a:lnTo>
                    <a:pt x="5" y="21"/>
                  </a:lnTo>
                  <a:lnTo>
                    <a:pt x="9" y="15"/>
                  </a:lnTo>
                  <a:lnTo>
                    <a:pt x="14" y="9"/>
                  </a:lnTo>
                  <a:lnTo>
                    <a:pt x="20" y="5"/>
                  </a:lnTo>
                  <a:lnTo>
                    <a:pt x="26" y="2"/>
                  </a:lnTo>
                  <a:lnTo>
                    <a:pt x="33" y="0"/>
                  </a:lnTo>
                  <a:lnTo>
                    <a:pt x="33" y="25"/>
                  </a:lnTo>
                  <a:lnTo>
                    <a:pt x="23" y="27"/>
                  </a:lnTo>
                  <a:lnTo>
                    <a:pt x="18" y="29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0" y="41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308">
              <a:extLst>
                <a:ext uri="{FF2B5EF4-FFF2-40B4-BE49-F238E27FC236}">
                  <a16:creationId xmlns="" xmlns:a16="http://schemas.microsoft.com/office/drawing/2014/main" id="{5EBB0534-09AC-9744-BC44-22D88B5FC82D}"/>
                </a:ext>
              </a:extLst>
            </p:cNvPr>
            <p:cNvSpPr>
              <a:spLocks/>
            </p:cNvSpPr>
            <p:nvPr>
              <p:custDataLst>
                <p:tags r:id="rId211"/>
              </p:custDataLst>
            </p:nvPr>
          </p:nvSpPr>
          <p:spPr bwMode="auto">
            <a:xfrm>
              <a:off x="7356475" y="3819525"/>
              <a:ext cx="22225" cy="58738"/>
            </a:xfrm>
            <a:custGeom>
              <a:avLst/>
              <a:gdLst>
                <a:gd name="T0" fmla="*/ 0 w 54"/>
                <a:gd name="T1" fmla="*/ 55 h 92"/>
                <a:gd name="T2" fmla="*/ 1 w 54"/>
                <a:gd name="T3" fmla="*/ 51 h 92"/>
                <a:gd name="T4" fmla="*/ 2 w 54"/>
                <a:gd name="T5" fmla="*/ 46 h 92"/>
                <a:gd name="T6" fmla="*/ 3 w 54"/>
                <a:gd name="T7" fmla="*/ 42 h 92"/>
                <a:gd name="T8" fmla="*/ 6 w 54"/>
                <a:gd name="T9" fmla="*/ 37 h 92"/>
                <a:gd name="T10" fmla="*/ 11 w 54"/>
                <a:gd name="T11" fmla="*/ 29 h 92"/>
                <a:gd name="T12" fmla="*/ 18 w 54"/>
                <a:gd name="T13" fmla="*/ 21 h 92"/>
                <a:gd name="T14" fmla="*/ 31 w 54"/>
                <a:gd name="T15" fmla="*/ 7 h 92"/>
                <a:gd name="T16" fmla="*/ 41 w 54"/>
                <a:gd name="T17" fmla="*/ 0 h 92"/>
                <a:gd name="T18" fmla="*/ 54 w 54"/>
                <a:gd name="T19" fmla="*/ 12 h 92"/>
                <a:gd name="T20" fmla="*/ 51 w 54"/>
                <a:gd name="T21" fmla="*/ 21 h 92"/>
                <a:gd name="T22" fmla="*/ 47 w 54"/>
                <a:gd name="T23" fmla="*/ 29 h 92"/>
                <a:gd name="T24" fmla="*/ 44 w 54"/>
                <a:gd name="T25" fmla="*/ 35 h 92"/>
                <a:gd name="T26" fmla="*/ 41 w 54"/>
                <a:gd name="T27" fmla="*/ 41 h 92"/>
                <a:gd name="T28" fmla="*/ 33 w 54"/>
                <a:gd name="T29" fmla="*/ 49 h 92"/>
                <a:gd name="T30" fmla="*/ 28 w 54"/>
                <a:gd name="T31" fmla="*/ 55 h 92"/>
                <a:gd name="T32" fmla="*/ 26 w 54"/>
                <a:gd name="T33" fmla="*/ 64 h 92"/>
                <a:gd name="T34" fmla="*/ 26 w 54"/>
                <a:gd name="T35" fmla="*/ 74 h 92"/>
                <a:gd name="T36" fmla="*/ 24 w 54"/>
                <a:gd name="T37" fmla="*/ 83 h 92"/>
                <a:gd name="T38" fmla="*/ 20 w 54"/>
                <a:gd name="T39" fmla="*/ 92 h 92"/>
                <a:gd name="T40" fmla="*/ 14 w 54"/>
                <a:gd name="T41" fmla="*/ 83 h 92"/>
                <a:gd name="T42" fmla="*/ 8 w 54"/>
                <a:gd name="T43" fmla="*/ 74 h 92"/>
                <a:gd name="T44" fmla="*/ 5 w 54"/>
                <a:gd name="T45" fmla="*/ 70 h 92"/>
                <a:gd name="T46" fmla="*/ 2 w 54"/>
                <a:gd name="T47" fmla="*/ 64 h 92"/>
                <a:gd name="T48" fmla="*/ 1 w 54"/>
                <a:gd name="T49" fmla="*/ 60 h 92"/>
                <a:gd name="T50" fmla="*/ 0 w 54"/>
                <a:gd name="T51" fmla="*/ 55 h 9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4" h="92">
                  <a:moveTo>
                    <a:pt x="0" y="55"/>
                  </a:moveTo>
                  <a:lnTo>
                    <a:pt x="1" y="51"/>
                  </a:lnTo>
                  <a:lnTo>
                    <a:pt x="2" y="46"/>
                  </a:lnTo>
                  <a:lnTo>
                    <a:pt x="3" y="42"/>
                  </a:lnTo>
                  <a:lnTo>
                    <a:pt x="6" y="37"/>
                  </a:lnTo>
                  <a:lnTo>
                    <a:pt x="11" y="29"/>
                  </a:lnTo>
                  <a:lnTo>
                    <a:pt x="18" y="21"/>
                  </a:lnTo>
                  <a:lnTo>
                    <a:pt x="31" y="7"/>
                  </a:lnTo>
                  <a:lnTo>
                    <a:pt x="41" y="0"/>
                  </a:lnTo>
                  <a:lnTo>
                    <a:pt x="54" y="12"/>
                  </a:lnTo>
                  <a:lnTo>
                    <a:pt x="51" y="21"/>
                  </a:lnTo>
                  <a:lnTo>
                    <a:pt x="47" y="29"/>
                  </a:lnTo>
                  <a:lnTo>
                    <a:pt x="44" y="35"/>
                  </a:lnTo>
                  <a:lnTo>
                    <a:pt x="41" y="41"/>
                  </a:lnTo>
                  <a:lnTo>
                    <a:pt x="33" y="49"/>
                  </a:lnTo>
                  <a:lnTo>
                    <a:pt x="28" y="55"/>
                  </a:lnTo>
                  <a:lnTo>
                    <a:pt x="26" y="64"/>
                  </a:lnTo>
                  <a:lnTo>
                    <a:pt x="26" y="74"/>
                  </a:lnTo>
                  <a:lnTo>
                    <a:pt x="24" y="83"/>
                  </a:lnTo>
                  <a:lnTo>
                    <a:pt x="20" y="92"/>
                  </a:lnTo>
                  <a:lnTo>
                    <a:pt x="14" y="83"/>
                  </a:lnTo>
                  <a:lnTo>
                    <a:pt x="8" y="74"/>
                  </a:lnTo>
                  <a:lnTo>
                    <a:pt x="5" y="70"/>
                  </a:lnTo>
                  <a:lnTo>
                    <a:pt x="2" y="64"/>
                  </a:lnTo>
                  <a:lnTo>
                    <a:pt x="1" y="60"/>
                  </a:lnTo>
                  <a:lnTo>
                    <a:pt x="0" y="5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Freeform 309">
              <a:extLst>
                <a:ext uri="{FF2B5EF4-FFF2-40B4-BE49-F238E27FC236}">
                  <a16:creationId xmlns="" xmlns:a16="http://schemas.microsoft.com/office/drawing/2014/main" id="{7462D812-5BD0-114C-ABE8-2C7A064EC6E0}"/>
                </a:ext>
              </a:extLst>
            </p:cNvPr>
            <p:cNvSpPr>
              <a:spLocks/>
            </p:cNvSpPr>
            <p:nvPr>
              <p:custDataLst>
                <p:tags r:id="rId212"/>
              </p:custDataLst>
            </p:nvPr>
          </p:nvSpPr>
          <p:spPr bwMode="auto">
            <a:xfrm>
              <a:off x="7404100" y="3698875"/>
              <a:ext cx="23813" cy="57150"/>
            </a:xfrm>
            <a:custGeom>
              <a:avLst/>
              <a:gdLst>
                <a:gd name="T0" fmla="*/ 0 w 60"/>
                <a:gd name="T1" fmla="*/ 0 h 18"/>
                <a:gd name="T2" fmla="*/ 19 w 60"/>
                <a:gd name="T3" fmla="*/ 4 h 18"/>
                <a:gd name="T4" fmla="*/ 37 w 60"/>
                <a:gd name="T5" fmla="*/ 9 h 18"/>
                <a:gd name="T6" fmla="*/ 45 w 60"/>
                <a:gd name="T7" fmla="*/ 11 h 18"/>
                <a:gd name="T8" fmla="*/ 51 w 60"/>
                <a:gd name="T9" fmla="*/ 13 h 18"/>
                <a:gd name="T10" fmla="*/ 56 w 60"/>
                <a:gd name="T11" fmla="*/ 16 h 18"/>
                <a:gd name="T12" fmla="*/ 60 w 60"/>
                <a:gd name="T13" fmla="*/ 18 h 18"/>
                <a:gd name="T14" fmla="*/ 38 w 60"/>
                <a:gd name="T15" fmla="*/ 18 h 18"/>
                <a:gd name="T16" fmla="*/ 23 w 60"/>
                <a:gd name="T17" fmla="*/ 18 h 18"/>
                <a:gd name="T18" fmla="*/ 10 w 60"/>
                <a:gd name="T19" fmla="*/ 18 h 18"/>
                <a:gd name="T20" fmla="*/ 0 w 60"/>
                <a:gd name="T21" fmla="*/ 18 h 18"/>
                <a:gd name="T22" fmla="*/ 0 w 60"/>
                <a:gd name="T23" fmla="*/ 0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" h="18">
                  <a:moveTo>
                    <a:pt x="0" y="0"/>
                  </a:moveTo>
                  <a:lnTo>
                    <a:pt x="19" y="4"/>
                  </a:lnTo>
                  <a:lnTo>
                    <a:pt x="37" y="9"/>
                  </a:lnTo>
                  <a:lnTo>
                    <a:pt x="45" y="11"/>
                  </a:lnTo>
                  <a:lnTo>
                    <a:pt x="51" y="13"/>
                  </a:lnTo>
                  <a:lnTo>
                    <a:pt x="56" y="16"/>
                  </a:lnTo>
                  <a:lnTo>
                    <a:pt x="60" y="18"/>
                  </a:lnTo>
                  <a:lnTo>
                    <a:pt x="38" y="18"/>
                  </a:lnTo>
                  <a:lnTo>
                    <a:pt x="23" y="18"/>
                  </a:lnTo>
                  <a:lnTo>
                    <a:pt x="10" y="18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 310">
              <a:extLst>
                <a:ext uri="{FF2B5EF4-FFF2-40B4-BE49-F238E27FC236}">
                  <a16:creationId xmlns="" xmlns:a16="http://schemas.microsoft.com/office/drawing/2014/main" id="{69D42402-00B2-E449-BF7A-50E6FE9C1E60}"/>
                </a:ext>
              </a:extLst>
            </p:cNvPr>
            <p:cNvSpPr>
              <a:spLocks/>
            </p:cNvSpPr>
            <p:nvPr>
              <p:custDataLst>
                <p:tags r:id="rId213"/>
              </p:custDataLst>
            </p:nvPr>
          </p:nvSpPr>
          <p:spPr bwMode="auto">
            <a:xfrm>
              <a:off x="7388225" y="3668713"/>
              <a:ext cx="25400" cy="57150"/>
            </a:xfrm>
            <a:custGeom>
              <a:avLst/>
              <a:gdLst>
                <a:gd name="T0" fmla="*/ 0 w 66"/>
                <a:gd name="T1" fmla="*/ 18 h 18"/>
                <a:gd name="T2" fmla="*/ 66 w 66"/>
                <a:gd name="T3" fmla="*/ 18 h 18"/>
                <a:gd name="T4" fmla="*/ 52 w 66"/>
                <a:gd name="T5" fmla="*/ 13 h 18"/>
                <a:gd name="T6" fmla="*/ 40 w 66"/>
                <a:gd name="T7" fmla="*/ 7 h 18"/>
                <a:gd name="T8" fmla="*/ 35 w 66"/>
                <a:gd name="T9" fmla="*/ 4 h 18"/>
                <a:gd name="T10" fmla="*/ 29 w 66"/>
                <a:gd name="T11" fmla="*/ 2 h 18"/>
                <a:gd name="T12" fmla="*/ 25 w 66"/>
                <a:gd name="T13" fmla="*/ 1 h 18"/>
                <a:gd name="T14" fmla="*/ 19 w 66"/>
                <a:gd name="T15" fmla="*/ 0 h 18"/>
                <a:gd name="T16" fmla="*/ 0 w 66"/>
                <a:gd name="T17" fmla="*/ 18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" h="18">
                  <a:moveTo>
                    <a:pt x="0" y="18"/>
                  </a:moveTo>
                  <a:lnTo>
                    <a:pt x="66" y="18"/>
                  </a:lnTo>
                  <a:lnTo>
                    <a:pt x="52" y="13"/>
                  </a:lnTo>
                  <a:lnTo>
                    <a:pt x="40" y="7"/>
                  </a:lnTo>
                  <a:lnTo>
                    <a:pt x="35" y="4"/>
                  </a:lnTo>
                  <a:lnTo>
                    <a:pt x="29" y="2"/>
                  </a:lnTo>
                  <a:lnTo>
                    <a:pt x="25" y="1"/>
                  </a:lnTo>
                  <a:lnTo>
                    <a:pt x="19" y="0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311">
              <a:extLst>
                <a:ext uri="{FF2B5EF4-FFF2-40B4-BE49-F238E27FC236}">
                  <a16:creationId xmlns="" xmlns:a16="http://schemas.microsoft.com/office/drawing/2014/main" id="{40399236-EDF9-7343-81BC-5BCEC9391E0D}"/>
                </a:ext>
              </a:extLst>
            </p:cNvPr>
            <p:cNvSpPr>
              <a:spLocks/>
            </p:cNvSpPr>
            <p:nvPr>
              <p:custDataLst>
                <p:tags r:id="rId214"/>
              </p:custDataLst>
            </p:nvPr>
          </p:nvSpPr>
          <p:spPr bwMode="auto">
            <a:xfrm>
              <a:off x="7213600" y="3565525"/>
              <a:ext cx="7938" cy="57150"/>
            </a:xfrm>
            <a:custGeom>
              <a:avLst/>
              <a:gdLst>
                <a:gd name="T0" fmla="*/ 0 w 17"/>
                <a:gd name="T1" fmla="*/ 36 h 42"/>
                <a:gd name="T2" fmla="*/ 13 w 17"/>
                <a:gd name="T3" fmla="*/ 42 h 42"/>
                <a:gd name="T4" fmla="*/ 14 w 17"/>
                <a:gd name="T5" fmla="*/ 33 h 42"/>
                <a:gd name="T6" fmla="*/ 16 w 17"/>
                <a:gd name="T7" fmla="*/ 23 h 42"/>
                <a:gd name="T8" fmla="*/ 17 w 17"/>
                <a:gd name="T9" fmla="*/ 18 h 42"/>
                <a:gd name="T10" fmla="*/ 16 w 17"/>
                <a:gd name="T11" fmla="*/ 12 h 42"/>
                <a:gd name="T12" fmla="*/ 16 w 17"/>
                <a:gd name="T13" fmla="*/ 6 h 42"/>
                <a:gd name="T14" fmla="*/ 13 w 17"/>
                <a:gd name="T15" fmla="*/ 0 h 42"/>
                <a:gd name="T16" fmla="*/ 0 w 17"/>
                <a:gd name="T17" fmla="*/ 36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" h="42">
                  <a:moveTo>
                    <a:pt x="0" y="36"/>
                  </a:moveTo>
                  <a:lnTo>
                    <a:pt x="13" y="42"/>
                  </a:lnTo>
                  <a:lnTo>
                    <a:pt x="14" y="33"/>
                  </a:lnTo>
                  <a:lnTo>
                    <a:pt x="16" y="23"/>
                  </a:lnTo>
                  <a:lnTo>
                    <a:pt x="17" y="18"/>
                  </a:lnTo>
                  <a:lnTo>
                    <a:pt x="16" y="12"/>
                  </a:lnTo>
                  <a:lnTo>
                    <a:pt x="16" y="6"/>
                  </a:lnTo>
                  <a:lnTo>
                    <a:pt x="13" y="0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312">
              <a:extLst>
                <a:ext uri="{FF2B5EF4-FFF2-40B4-BE49-F238E27FC236}">
                  <a16:creationId xmlns="" xmlns:a16="http://schemas.microsoft.com/office/drawing/2014/main" id="{F38B3B66-3992-F146-B048-868377F99D66}"/>
                </a:ext>
              </a:extLst>
            </p:cNvPr>
            <p:cNvSpPr>
              <a:spLocks/>
            </p:cNvSpPr>
            <p:nvPr>
              <p:custDataLst>
                <p:tags r:id="rId215"/>
              </p:custDataLst>
            </p:nvPr>
          </p:nvSpPr>
          <p:spPr bwMode="auto">
            <a:xfrm>
              <a:off x="7140575" y="3700463"/>
              <a:ext cx="30163" cy="58737"/>
            </a:xfrm>
            <a:custGeom>
              <a:avLst/>
              <a:gdLst>
                <a:gd name="T0" fmla="*/ 6 w 72"/>
                <a:gd name="T1" fmla="*/ 29 h 29"/>
                <a:gd name="T2" fmla="*/ 15 w 72"/>
                <a:gd name="T3" fmla="*/ 26 h 29"/>
                <a:gd name="T4" fmla="*/ 24 w 72"/>
                <a:gd name="T5" fmla="*/ 24 h 29"/>
                <a:gd name="T6" fmla="*/ 32 w 72"/>
                <a:gd name="T7" fmla="*/ 24 h 29"/>
                <a:gd name="T8" fmla="*/ 39 w 72"/>
                <a:gd name="T9" fmla="*/ 24 h 29"/>
                <a:gd name="T10" fmla="*/ 55 w 72"/>
                <a:gd name="T11" fmla="*/ 27 h 29"/>
                <a:gd name="T12" fmla="*/ 72 w 72"/>
                <a:gd name="T13" fmla="*/ 29 h 29"/>
                <a:gd name="T14" fmla="*/ 72 w 72"/>
                <a:gd name="T15" fmla="*/ 4 h 29"/>
                <a:gd name="T16" fmla="*/ 58 w 72"/>
                <a:gd name="T17" fmla="*/ 1 h 29"/>
                <a:gd name="T18" fmla="*/ 47 w 72"/>
                <a:gd name="T19" fmla="*/ 0 h 29"/>
                <a:gd name="T20" fmla="*/ 39 w 72"/>
                <a:gd name="T21" fmla="*/ 0 h 29"/>
                <a:gd name="T22" fmla="*/ 34 w 72"/>
                <a:gd name="T23" fmla="*/ 2 h 29"/>
                <a:gd name="T24" fmla="*/ 27 w 72"/>
                <a:gd name="T25" fmla="*/ 3 h 29"/>
                <a:gd name="T26" fmla="*/ 21 w 72"/>
                <a:gd name="T27" fmla="*/ 5 h 29"/>
                <a:gd name="T28" fmla="*/ 12 w 72"/>
                <a:gd name="T29" fmla="*/ 5 h 29"/>
                <a:gd name="T30" fmla="*/ 0 w 72"/>
                <a:gd name="T31" fmla="*/ 4 h 29"/>
                <a:gd name="T32" fmla="*/ 3 w 72"/>
                <a:gd name="T33" fmla="*/ 16 h 29"/>
                <a:gd name="T34" fmla="*/ 6 w 72"/>
                <a:gd name="T35" fmla="*/ 29 h 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29">
                  <a:moveTo>
                    <a:pt x="6" y="29"/>
                  </a:moveTo>
                  <a:lnTo>
                    <a:pt x="15" y="26"/>
                  </a:lnTo>
                  <a:lnTo>
                    <a:pt x="24" y="24"/>
                  </a:lnTo>
                  <a:lnTo>
                    <a:pt x="32" y="24"/>
                  </a:lnTo>
                  <a:lnTo>
                    <a:pt x="39" y="24"/>
                  </a:lnTo>
                  <a:lnTo>
                    <a:pt x="55" y="27"/>
                  </a:lnTo>
                  <a:lnTo>
                    <a:pt x="72" y="29"/>
                  </a:lnTo>
                  <a:lnTo>
                    <a:pt x="72" y="4"/>
                  </a:lnTo>
                  <a:lnTo>
                    <a:pt x="58" y="1"/>
                  </a:lnTo>
                  <a:lnTo>
                    <a:pt x="47" y="0"/>
                  </a:lnTo>
                  <a:lnTo>
                    <a:pt x="39" y="0"/>
                  </a:lnTo>
                  <a:lnTo>
                    <a:pt x="34" y="2"/>
                  </a:lnTo>
                  <a:lnTo>
                    <a:pt x="27" y="3"/>
                  </a:lnTo>
                  <a:lnTo>
                    <a:pt x="21" y="5"/>
                  </a:lnTo>
                  <a:lnTo>
                    <a:pt x="12" y="5"/>
                  </a:lnTo>
                  <a:lnTo>
                    <a:pt x="0" y="4"/>
                  </a:lnTo>
                  <a:lnTo>
                    <a:pt x="3" y="16"/>
                  </a:lnTo>
                  <a:lnTo>
                    <a:pt x="6" y="2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313">
              <a:extLst>
                <a:ext uri="{FF2B5EF4-FFF2-40B4-BE49-F238E27FC236}">
                  <a16:creationId xmlns="" xmlns:a16="http://schemas.microsoft.com/office/drawing/2014/main" id="{8A8C8126-B163-5747-9FA7-B03E3B423F98}"/>
                </a:ext>
              </a:extLst>
            </p:cNvPr>
            <p:cNvSpPr>
              <a:spLocks/>
            </p:cNvSpPr>
            <p:nvPr>
              <p:custDataLst>
                <p:tags r:id="rId216"/>
              </p:custDataLst>
            </p:nvPr>
          </p:nvSpPr>
          <p:spPr bwMode="auto">
            <a:xfrm>
              <a:off x="7148513" y="3886200"/>
              <a:ext cx="19050" cy="55563"/>
            </a:xfrm>
            <a:custGeom>
              <a:avLst/>
              <a:gdLst>
                <a:gd name="T0" fmla="*/ 0 w 46"/>
                <a:gd name="T1" fmla="*/ 0 h 37"/>
                <a:gd name="T2" fmla="*/ 9 w 46"/>
                <a:gd name="T3" fmla="*/ 9 h 37"/>
                <a:gd name="T4" fmla="*/ 20 w 46"/>
                <a:gd name="T5" fmla="*/ 15 h 37"/>
                <a:gd name="T6" fmla="*/ 31 w 46"/>
                <a:gd name="T7" fmla="*/ 20 h 37"/>
                <a:gd name="T8" fmla="*/ 46 w 46"/>
                <a:gd name="T9" fmla="*/ 25 h 37"/>
                <a:gd name="T10" fmla="*/ 37 w 46"/>
                <a:gd name="T11" fmla="*/ 29 h 37"/>
                <a:gd name="T12" fmla="*/ 29 w 46"/>
                <a:gd name="T13" fmla="*/ 33 h 37"/>
                <a:gd name="T14" fmla="*/ 21 w 46"/>
                <a:gd name="T15" fmla="*/ 36 h 37"/>
                <a:gd name="T16" fmla="*/ 13 w 46"/>
                <a:gd name="T17" fmla="*/ 37 h 37"/>
                <a:gd name="T18" fmla="*/ 9 w 46"/>
                <a:gd name="T19" fmla="*/ 36 h 37"/>
                <a:gd name="T20" fmla="*/ 7 w 46"/>
                <a:gd name="T21" fmla="*/ 33 h 37"/>
                <a:gd name="T22" fmla="*/ 5 w 46"/>
                <a:gd name="T23" fmla="*/ 29 h 37"/>
                <a:gd name="T24" fmla="*/ 3 w 46"/>
                <a:gd name="T25" fmla="*/ 23 h 37"/>
                <a:gd name="T26" fmla="*/ 1 w 46"/>
                <a:gd name="T27" fmla="*/ 12 h 37"/>
                <a:gd name="T28" fmla="*/ 0 w 46"/>
                <a:gd name="T29" fmla="*/ 0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9" y="9"/>
                  </a:lnTo>
                  <a:lnTo>
                    <a:pt x="20" y="15"/>
                  </a:lnTo>
                  <a:lnTo>
                    <a:pt x="31" y="20"/>
                  </a:lnTo>
                  <a:lnTo>
                    <a:pt x="46" y="25"/>
                  </a:lnTo>
                  <a:lnTo>
                    <a:pt x="37" y="29"/>
                  </a:lnTo>
                  <a:lnTo>
                    <a:pt x="29" y="33"/>
                  </a:lnTo>
                  <a:lnTo>
                    <a:pt x="21" y="36"/>
                  </a:lnTo>
                  <a:lnTo>
                    <a:pt x="13" y="37"/>
                  </a:lnTo>
                  <a:lnTo>
                    <a:pt x="9" y="36"/>
                  </a:lnTo>
                  <a:lnTo>
                    <a:pt x="7" y="33"/>
                  </a:lnTo>
                  <a:lnTo>
                    <a:pt x="5" y="29"/>
                  </a:lnTo>
                  <a:lnTo>
                    <a:pt x="3" y="23"/>
                  </a:lnTo>
                  <a:lnTo>
                    <a:pt x="1" y="1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 314">
              <a:extLst>
                <a:ext uri="{FF2B5EF4-FFF2-40B4-BE49-F238E27FC236}">
                  <a16:creationId xmlns="" xmlns:a16="http://schemas.microsoft.com/office/drawing/2014/main" id="{8050BA7D-1EF7-8C43-90C1-8F8FC2E8FC7A}"/>
                </a:ext>
              </a:extLst>
            </p:cNvPr>
            <p:cNvSpPr>
              <a:spLocks/>
            </p:cNvSpPr>
            <p:nvPr>
              <p:custDataLst>
                <p:tags r:id="rId217"/>
              </p:custDataLst>
            </p:nvPr>
          </p:nvSpPr>
          <p:spPr bwMode="auto">
            <a:xfrm>
              <a:off x="7261225" y="3705225"/>
              <a:ext cx="11113" cy="57150"/>
            </a:xfrm>
            <a:custGeom>
              <a:avLst/>
              <a:gdLst>
                <a:gd name="T0" fmla="*/ 0 w 26"/>
                <a:gd name="T1" fmla="*/ 0 h 19"/>
                <a:gd name="T2" fmla="*/ 26 w 26"/>
                <a:gd name="T3" fmla="*/ 19 h 19"/>
                <a:gd name="T4" fmla="*/ 26 w 26"/>
                <a:gd name="T5" fmla="*/ 9 h 19"/>
                <a:gd name="T6" fmla="*/ 26 w 26"/>
                <a:gd name="T7" fmla="*/ 0 h 19"/>
                <a:gd name="T8" fmla="*/ 15 w 26"/>
                <a:gd name="T9" fmla="*/ 0 h 19"/>
                <a:gd name="T10" fmla="*/ 0 w 26"/>
                <a:gd name="T11" fmla="*/ 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9">
                  <a:moveTo>
                    <a:pt x="0" y="0"/>
                  </a:moveTo>
                  <a:lnTo>
                    <a:pt x="26" y="19"/>
                  </a:lnTo>
                  <a:lnTo>
                    <a:pt x="26" y="9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Freeform 315">
              <a:extLst>
                <a:ext uri="{FF2B5EF4-FFF2-40B4-BE49-F238E27FC236}">
                  <a16:creationId xmlns="" xmlns:a16="http://schemas.microsoft.com/office/drawing/2014/main" id="{9B17BFE7-9BDD-0C44-A9C5-DAA7795E7DC7}"/>
                </a:ext>
              </a:extLst>
            </p:cNvPr>
            <p:cNvSpPr>
              <a:spLocks/>
            </p:cNvSpPr>
            <p:nvPr>
              <p:custDataLst>
                <p:tags r:id="rId218"/>
              </p:custDataLst>
            </p:nvPr>
          </p:nvSpPr>
          <p:spPr bwMode="auto">
            <a:xfrm>
              <a:off x="7121525" y="3700463"/>
              <a:ext cx="19050" cy="58737"/>
            </a:xfrm>
            <a:custGeom>
              <a:avLst/>
              <a:gdLst>
                <a:gd name="T0" fmla="*/ 2 w 43"/>
                <a:gd name="T1" fmla="*/ 0 h 31"/>
                <a:gd name="T2" fmla="*/ 1 w 43"/>
                <a:gd name="T3" fmla="*/ 12 h 31"/>
                <a:gd name="T4" fmla="*/ 0 w 43"/>
                <a:gd name="T5" fmla="*/ 23 h 31"/>
                <a:gd name="T6" fmla="*/ 0 w 43"/>
                <a:gd name="T7" fmla="*/ 26 h 31"/>
                <a:gd name="T8" fmla="*/ 0 w 43"/>
                <a:gd name="T9" fmla="*/ 29 h 31"/>
                <a:gd name="T10" fmla="*/ 0 w 43"/>
                <a:gd name="T11" fmla="*/ 31 h 31"/>
                <a:gd name="T12" fmla="*/ 2 w 43"/>
                <a:gd name="T13" fmla="*/ 31 h 31"/>
                <a:gd name="T14" fmla="*/ 13 w 43"/>
                <a:gd name="T15" fmla="*/ 22 h 31"/>
                <a:gd name="T16" fmla="*/ 25 w 43"/>
                <a:gd name="T17" fmla="*/ 13 h 31"/>
                <a:gd name="T18" fmla="*/ 35 w 43"/>
                <a:gd name="T19" fmla="*/ 5 h 31"/>
                <a:gd name="T20" fmla="*/ 43 w 43"/>
                <a:gd name="T21" fmla="*/ 0 h 31"/>
                <a:gd name="T22" fmla="*/ 2 w 43"/>
                <a:gd name="T23" fmla="*/ 0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" h="31">
                  <a:moveTo>
                    <a:pt x="2" y="0"/>
                  </a:moveTo>
                  <a:lnTo>
                    <a:pt x="1" y="12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13" y="22"/>
                  </a:lnTo>
                  <a:lnTo>
                    <a:pt x="25" y="13"/>
                  </a:lnTo>
                  <a:lnTo>
                    <a:pt x="35" y="5"/>
                  </a:lnTo>
                  <a:lnTo>
                    <a:pt x="43" y="0"/>
                  </a:lnTo>
                  <a:lnTo>
                    <a:pt x="2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Freeform 316">
              <a:extLst>
                <a:ext uri="{FF2B5EF4-FFF2-40B4-BE49-F238E27FC236}">
                  <a16:creationId xmlns="" xmlns:a16="http://schemas.microsoft.com/office/drawing/2014/main" id="{69B73C26-A085-EB4B-8EFC-20F0BC3C8A8A}"/>
                </a:ext>
              </a:extLst>
            </p:cNvPr>
            <p:cNvSpPr>
              <a:spLocks/>
            </p:cNvSpPr>
            <p:nvPr>
              <p:custDataLst>
                <p:tags r:id="rId219"/>
              </p:custDataLst>
            </p:nvPr>
          </p:nvSpPr>
          <p:spPr bwMode="auto">
            <a:xfrm>
              <a:off x="7165975" y="3748088"/>
              <a:ext cx="30163" cy="57150"/>
            </a:xfrm>
            <a:custGeom>
              <a:avLst/>
              <a:gdLst>
                <a:gd name="T0" fmla="*/ 4 w 71"/>
                <a:gd name="T1" fmla="*/ 12 h 49"/>
                <a:gd name="T2" fmla="*/ 4 w 71"/>
                <a:gd name="T3" fmla="*/ 18 h 49"/>
                <a:gd name="T4" fmla="*/ 5 w 71"/>
                <a:gd name="T5" fmla="*/ 25 h 49"/>
                <a:gd name="T6" fmla="*/ 7 w 71"/>
                <a:gd name="T7" fmla="*/ 31 h 49"/>
                <a:gd name="T8" fmla="*/ 9 w 71"/>
                <a:gd name="T9" fmla="*/ 37 h 49"/>
                <a:gd name="T10" fmla="*/ 14 w 71"/>
                <a:gd name="T11" fmla="*/ 41 h 49"/>
                <a:gd name="T12" fmla="*/ 18 w 71"/>
                <a:gd name="T13" fmla="*/ 46 h 49"/>
                <a:gd name="T14" fmla="*/ 23 w 71"/>
                <a:gd name="T15" fmla="*/ 48 h 49"/>
                <a:gd name="T16" fmla="*/ 30 w 71"/>
                <a:gd name="T17" fmla="*/ 49 h 49"/>
                <a:gd name="T18" fmla="*/ 35 w 71"/>
                <a:gd name="T19" fmla="*/ 48 h 49"/>
                <a:gd name="T20" fmla="*/ 40 w 71"/>
                <a:gd name="T21" fmla="*/ 46 h 49"/>
                <a:gd name="T22" fmla="*/ 45 w 71"/>
                <a:gd name="T23" fmla="*/ 42 h 49"/>
                <a:gd name="T24" fmla="*/ 50 w 71"/>
                <a:gd name="T25" fmla="*/ 37 h 49"/>
                <a:gd name="T26" fmla="*/ 60 w 71"/>
                <a:gd name="T27" fmla="*/ 28 h 49"/>
                <a:gd name="T28" fmla="*/ 71 w 71"/>
                <a:gd name="T29" fmla="*/ 18 h 49"/>
                <a:gd name="T30" fmla="*/ 61 w 71"/>
                <a:gd name="T31" fmla="*/ 12 h 49"/>
                <a:gd name="T32" fmla="*/ 52 w 71"/>
                <a:gd name="T33" fmla="*/ 9 h 49"/>
                <a:gd name="T34" fmla="*/ 44 w 71"/>
                <a:gd name="T35" fmla="*/ 7 h 49"/>
                <a:gd name="T36" fmla="*/ 37 w 71"/>
                <a:gd name="T37" fmla="*/ 6 h 49"/>
                <a:gd name="T38" fmla="*/ 29 w 71"/>
                <a:gd name="T39" fmla="*/ 6 h 49"/>
                <a:gd name="T40" fmla="*/ 21 w 71"/>
                <a:gd name="T41" fmla="*/ 5 h 49"/>
                <a:gd name="T42" fmla="*/ 14 w 71"/>
                <a:gd name="T43" fmla="*/ 3 h 49"/>
                <a:gd name="T44" fmla="*/ 4 w 71"/>
                <a:gd name="T45" fmla="*/ 0 h 49"/>
                <a:gd name="T46" fmla="*/ 3 w 71"/>
                <a:gd name="T47" fmla="*/ 1 h 49"/>
                <a:gd name="T48" fmla="*/ 1 w 71"/>
                <a:gd name="T49" fmla="*/ 6 h 49"/>
                <a:gd name="T50" fmla="*/ 0 w 71"/>
                <a:gd name="T51" fmla="*/ 8 h 49"/>
                <a:gd name="T52" fmla="*/ 0 w 71"/>
                <a:gd name="T53" fmla="*/ 10 h 49"/>
                <a:gd name="T54" fmla="*/ 1 w 71"/>
                <a:gd name="T55" fmla="*/ 11 h 49"/>
                <a:gd name="T56" fmla="*/ 4 w 71"/>
                <a:gd name="T57" fmla="*/ 12 h 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" h="49">
                  <a:moveTo>
                    <a:pt x="4" y="12"/>
                  </a:moveTo>
                  <a:lnTo>
                    <a:pt x="4" y="18"/>
                  </a:lnTo>
                  <a:lnTo>
                    <a:pt x="5" y="25"/>
                  </a:lnTo>
                  <a:lnTo>
                    <a:pt x="7" y="31"/>
                  </a:lnTo>
                  <a:lnTo>
                    <a:pt x="9" y="37"/>
                  </a:lnTo>
                  <a:lnTo>
                    <a:pt x="14" y="41"/>
                  </a:lnTo>
                  <a:lnTo>
                    <a:pt x="18" y="46"/>
                  </a:lnTo>
                  <a:lnTo>
                    <a:pt x="23" y="48"/>
                  </a:lnTo>
                  <a:lnTo>
                    <a:pt x="30" y="49"/>
                  </a:lnTo>
                  <a:lnTo>
                    <a:pt x="35" y="48"/>
                  </a:lnTo>
                  <a:lnTo>
                    <a:pt x="40" y="46"/>
                  </a:lnTo>
                  <a:lnTo>
                    <a:pt x="45" y="42"/>
                  </a:lnTo>
                  <a:lnTo>
                    <a:pt x="50" y="37"/>
                  </a:lnTo>
                  <a:lnTo>
                    <a:pt x="60" y="28"/>
                  </a:lnTo>
                  <a:lnTo>
                    <a:pt x="71" y="18"/>
                  </a:lnTo>
                  <a:lnTo>
                    <a:pt x="61" y="12"/>
                  </a:lnTo>
                  <a:lnTo>
                    <a:pt x="52" y="9"/>
                  </a:lnTo>
                  <a:lnTo>
                    <a:pt x="44" y="7"/>
                  </a:lnTo>
                  <a:lnTo>
                    <a:pt x="37" y="6"/>
                  </a:lnTo>
                  <a:lnTo>
                    <a:pt x="29" y="6"/>
                  </a:lnTo>
                  <a:lnTo>
                    <a:pt x="21" y="5"/>
                  </a:lnTo>
                  <a:lnTo>
                    <a:pt x="14" y="3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4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Freeform 317">
              <a:extLst>
                <a:ext uri="{FF2B5EF4-FFF2-40B4-BE49-F238E27FC236}">
                  <a16:creationId xmlns="" xmlns:a16="http://schemas.microsoft.com/office/drawing/2014/main" id="{C23C2F3E-A6FE-A842-84FF-3DFD8D4D346A}"/>
                </a:ext>
              </a:extLst>
            </p:cNvPr>
            <p:cNvSpPr>
              <a:spLocks/>
            </p:cNvSpPr>
            <p:nvPr>
              <p:custDataLst>
                <p:tags r:id="rId220"/>
              </p:custDataLst>
            </p:nvPr>
          </p:nvSpPr>
          <p:spPr bwMode="auto">
            <a:xfrm>
              <a:off x="6967538" y="3951288"/>
              <a:ext cx="46037" cy="58737"/>
            </a:xfrm>
            <a:custGeom>
              <a:avLst/>
              <a:gdLst>
                <a:gd name="T0" fmla="*/ 46 w 112"/>
                <a:gd name="T1" fmla="*/ 2 h 26"/>
                <a:gd name="T2" fmla="*/ 56 w 112"/>
                <a:gd name="T3" fmla="*/ 2 h 26"/>
                <a:gd name="T4" fmla="*/ 66 w 112"/>
                <a:gd name="T5" fmla="*/ 3 h 26"/>
                <a:gd name="T6" fmla="*/ 74 w 112"/>
                <a:gd name="T7" fmla="*/ 4 h 26"/>
                <a:gd name="T8" fmla="*/ 84 w 112"/>
                <a:gd name="T9" fmla="*/ 6 h 26"/>
                <a:gd name="T10" fmla="*/ 92 w 112"/>
                <a:gd name="T11" fmla="*/ 9 h 26"/>
                <a:gd name="T12" fmla="*/ 100 w 112"/>
                <a:gd name="T13" fmla="*/ 12 h 26"/>
                <a:gd name="T14" fmla="*/ 106 w 112"/>
                <a:gd name="T15" fmla="*/ 16 h 26"/>
                <a:gd name="T16" fmla="*/ 112 w 112"/>
                <a:gd name="T17" fmla="*/ 20 h 26"/>
                <a:gd name="T18" fmla="*/ 110 w 112"/>
                <a:gd name="T19" fmla="*/ 22 h 26"/>
                <a:gd name="T20" fmla="*/ 105 w 112"/>
                <a:gd name="T21" fmla="*/ 23 h 26"/>
                <a:gd name="T22" fmla="*/ 101 w 112"/>
                <a:gd name="T23" fmla="*/ 25 h 26"/>
                <a:gd name="T24" fmla="*/ 95 w 112"/>
                <a:gd name="T25" fmla="*/ 25 h 26"/>
                <a:gd name="T26" fmla="*/ 87 w 112"/>
                <a:gd name="T27" fmla="*/ 26 h 26"/>
                <a:gd name="T28" fmla="*/ 79 w 112"/>
                <a:gd name="T29" fmla="*/ 26 h 26"/>
                <a:gd name="T30" fmla="*/ 66 w 112"/>
                <a:gd name="T31" fmla="*/ 24 h 26"/>
                <a:gd name="T32" fmla="*/ 41 w 112"/>
                <a:gd name="T33" fmla="*/ 19 h 26"/>
                <a:gd name="T34" fmla="*/ 16 w 112"/>
                <a:gd name="T35" fmla="*/ 13 h 26"/>
                <a:gd name="T36" fmla="*/ 0 w 112"/>
                <a:gd name="T37" fmla="*/ 8 h 26"/>
                <a:gd name="T38" fmla="*/ 5 w 112"/>
                <a:gd name="T39" fmla="*/ 4 h 26"/>
                <a:gd name="T40" fmla="*/ 11 w 112"/>
                <a:gd name="T41" fmla="*/ 2 h 26"/>
                <a:gd name="T42" fmla="*/ 18 w 112"/>
                <a:gd name="T43" fmla="*/ 1 h 26"/>
                <a:gd name="T44" fmla="*/ 25 w 112"/>
                <a:gd name="T45" fmla="*/ 0 h 26"/>
                <a:gd name="T46" fmla="*/ 37 w 112"/>
                <a:gd name="T47" fmla="*/ 1 h 26"/>
                <a:gd name="T48" fmla="*/ 46 w 112"/>
                <a:gd name="T49" fmla="*/ 2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2" h="26">
                  <a:moveTo>
                    <a:pt x="46" y="2"/>
                  </a:moveTo>
                  <a:lnTo>
                    <a:pt x="56" y="2"/>
                  </a:lnTo>
                  <a:lnTo>
                    <a:pt x="66" y="3"/>
                  </a:lnTo>
                  <a:lnTo>
                    <a:pt x="74" y="4"/>
                  </a:lnTo>
                  <a:lnTo>
                    <a:pt x="84" y="6"/>
                  </a:lnTo>
                  <a:lnTo>
                    <a:pt x="92" y="9"/>
                  </a:lnTo>
                  <a:lnTo>
                    <a:pt x="100" y="12"/>
                  </a:lnTo>
                  <a:lnTo>
                    <a:pt x="106" y="16"/>
                  </a:lnTo>
                  <a:lnTo>
                    <a:pt x="112" y="20"/>
                  </a:lnTo>
                  <a:lnTo>
                    <a:pt x="110" y="22"/>
                  </a:lnTo>
                  <a:lnTo>
                    <a:pt x="105" y="23"/>
                  </a:lnTo>
                  <a:lnTo>
                    <a:pt x="101" y="25"/>
                  </a:lnTo>
                  <a:lnTo>
                    <a:pt x="95" y="25"/>
                  </a:lnTo>
                  <a:lnTo>
                    <a:pt x="87" y="26"/>
                  </a:lnTo>
                  <a:lnTo>
                    <a:pt x="79" y="26"/>
                  </a:lnTo>
                  <a:lnTo>
                    <a:pt x="66" y="24"/>
                  </a:lnTo>
                  <a:lnTo>
                    <a:pt x="41" y="19"/>
                  </a:lnTo>
                  <a:lnTo>
                    <a:pt x="16" y="13"/>
                  </a:lnTo>
                  <a:lnTo>
                    <a:pt x="0" y="8"/>
                  </a:lnTo>
                  <a:lnTo>
                    <a:pt x="5" y="4"/>
                  </a:lnTo>
                  <a:lnTo>
                    <a:pt x="11" y="2"/>
                  </a:lnTo>
                  <a:lnTo>
                    <a:pt x="18" y="1"/>
                  </a:lnTo>
                  <a:lnTo>
                    <a:pt x="25" y="0"/>
                  </a:lnTo>
                  <a:lnTo>
                    <a:pt x="37" y="1"/>
                  </a:lnTo>
                  <a:lnTo>
                    <a:pt x="46" y="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Freeform 318">
              <a:extLst>
                <a:ext uri="{FF2B5EF4-FFF2-40B4-BE49-F238E27FC236}">
                  <a16:creationId xmlns="" xmlns:a16="http://schemas.microsoft.com/office/drawing/2014/main" id="{A161585D-ACE0-034E-B8E2-301A6EF0E66A}"/>
                </a:ext>
              </a:extLst>
            </p:cNvPr>
            <p:cNvSpPr>
              <a:spLocks/>
            </p:cNvSpPr>
            <p:nvPr>
              <p:custDataLst>
                <p:tags r:id="rId221"/>
              </p:custDataLst>
            </p:nvPr>
          </p:nvSpPr>
          <p:spPr bwMode="auto">
            <a:xfrm>
              <a:off x="7065963" y="3989388"/>
              <a:ext cx="14287" cy="58737"/>
            </a:xfrm>
            <a:custGeom>
              <a:avLst/>
              <a:gdLst>
                <a:gd name="T0" fmla="*/ 0 w 41"/>
                <a:gd name="T1" fmla="*/ 0 h 25"/>
                <a:gd name="T2" fmla="*/ 41 w 41"/>
                <a:gd name="T3" fmla="*/ 0 h 25"/>
                <a:gd name="T4" fmla="*/ 28 w 41"/>
                <a:gd name="T5" fmla="*/ 8 h 25"/>
                <a:gd name="T6" fmla="*/ 18 w 41"/>
                <a:gd name="T7" fmla="*/ 15 h 25"/>
                <a:gd name="T8" fmla="*/ 9 w 41"/>
                <a:gd name="T9" fmla="*/ 20 h 25"/>
                <a:gd name="T10" fmla="*/ 0 w 41"/>
                <a:gd name="T11" fmla="*/ 25 h 25"/>
                <a:gd name="T12" fmla="*/ 0 w 41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" h="25">
                  <a:moveTo>
                    <a:pt x="0" y="0"/>
                  </a:moveTo>
                  <a:lnTo>
                    <a:pt x="41" y="0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9" y="20"/>
                  </a:ln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Freeform 319">
              <a:extLst>
                <a:ext uri="{FF2B5EF4-FFF2-40B4-BE49-F238E27FC236}">
                  <a16:creationId xmlns="" xmlns:a16="http://schemas.microsoft.com/office/drawing/2014/main" id="{329697F9-000B-B043-9F41-6CA86B82C668}"/>
                </a:ext>
              </a:extLst>
            </p:cNvPr>
            <p:cNvSpPr>
              <a:spLocks/>
            </p:cNvSpPr>
            <p:nvPr>
              <p:custDataLst>
                <p:tags r:id="rId222"/>
              </p:custDataLst>
            </p:nvPr>
          </p:nvSpPr>
          <p:spPr bwMode="auto">
            <a:xfrm>
              <a:off x="6899275" y="3921125"/>
              <a:ext cx="36513" cy="55563"/>
            </a:xfrm>
            <a:custGeom>
              <a:avLst/>
              <a:gdLst>
                <a:gd name="T0" fmla="*/ 0 w 81"/>
                <a:gd name="T1" fmla="*/ 31 h 31"/>
                <a:gd name="T2" fmla="*/ 0 w 81"/>
                <a:gd name="T3" fmla="*/ 22 h 31"/>
                <a:gd name="T4" fmla="*/ 0 w 81"/>
                <a:gd name="T5" fmla="*/ 13 h 31"/>
                <a:gd name="T6" fmla="*/ 0 w 81"/>
                <a:gd name="T7" fmla="*/ 10 h 31"/>
                <a:gd name="T8" fmla="*/ 2 w 81"/>
                <a:gd name="T9" fmla="*/ 8 h 31"/>
                <a:gd name="T10" fmla="*/ 3 w 81"/>
                <a:gd name="T11" fmla="*/ 6 h 31"/>
                <a:gd name="T12" fmla="*/ 4 w 81"/>
                <a:gd name="T13" fmla="*/ 4 h 31"/>
                <a:gd name="T14" fmla="*/ 8 w 81"/>
                <a:gd name="T15" fmla="*/ 2 h 31"/>
                <a:gd name="T16" fmla="*/ 14 w 81"/>
                <a:gd name="T17" fmla="*/ 0 h 31"/>
                <a:gd name="T18" fmla="*/ 26 w 81"/>
                <a:gd name="T19" fmla="*/ 1 h 31"/>
                <a:gd name="T20" fmla="*/ 41 w 81"/>
                <a:gd name="T21" fmla="*/ 1 h 31"/>
                <a:gd name="T22" fmla="*/ 56 w 81"/>
                <a:gd name="T23" fmla="*/ 1 h 31"/>
                <a:gd name="T24" fmla="*/ 65 w 81"/>
                <a:gd name="T25" fmla="*/ 1 h 31"/>
                <a:gd name="T26" fmla="*/ 73 w 81"/>
                <a:gd name="T27" fmla="*/ 1 h 31"/>
                <a:gd name="T28" fmla="*/ 81 w 81"/>
                <a:gd name="T29" fmla="*/ 1 h 31"/>
                <a:gd name="T30" fmla="*/ 73 w 81"/>
                <a:gd name="T31" fmla="*/ 6 h 31"/>
                <a:gd name="T32" fmla="*/ 67 w 81"/>
                <a:gd name="T33" fmla="*/ 10 h 31"/>
                <a:gd name="T34" fmla="*/ 64 w 81"/>
                <a:gd name="T35" fmla="*/ 14 h 31"/>
                <a:gd name="T36" fmla="*/ 62 w 81"/>
                <a:gd name="T37" fmla="*/ 18 h 31"/>
                <a:gd name="T38" fmla="*/ 59 w 81"/>
                <a:gd name="T39" fmla="*/ 21 h 31"/>
                <a:gd name="T40" fmla="*/ 54 w 81"/>
                <a:gd name="T41" fmla="*/ 23 h 31"/>
                <a:gd name="T42" fmla="*/ 47 w 81"/>
                <a:gd name="T43" fmla="*/ 25 h 31"/>
                <a:gd name="T44" fmla="*/ 34 w 81"/>
                <a:gd name="T45" fmla="*/ 25 h 31"/>
                <a:gd name="T46" fmla="*/ 0 w 81"/>
                <a:gd name="T47" fmla="*/ 31 h 3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1" h="31">
                  <a:moveTo>
                    <a:pt x="0" y="31"/>
                  </a:moveTo>
                  <a:lnTo>
                    <a:pt x="0" y="22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" y="8"/>
                  </a:lnTo>
                  <a:lnTo>
                    <a:pt x="3" y="6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6" y="1"/>
                  </a:lnTo>
                  <a:lnTo>
                    <a:pt x="41" y="1"/>
                  </a:lnTo>
                  <a:lnTo>
                    <a:pt x="56" y="1"/>
                  </a:lnTo>
                  <a:lnTo>
                    <a:pt x="65" y="1"/>
                  </a:lnTo>
                  <a:lnTo>
                    <a:pt x="73" y="1"/>
                  </a:lnTo>
                  <a:lnTo>
                    <a:pt x="81" y="1"/>
                  </a:lnTo>
                  <a:lnTo>
                    <a:pt x="73" y="6"/>
                  </a:lnTo>
                  <a:lnTo>
                    <a:pt x="67" y="10"/>
                  </a:lnTo>
                  <a:lnTo>
                    <a:pt x="64" y="14"/>
                  </a:lnTo>
                  <a:lnTo>
                    <a:pt x="62" y="18"/>
                  </a:lnTo>
                  <a:lnTo>
                    <a:pt x="59" y="21"/>
                  </a:lnTo>
                  <a:lnTo>
                    <a:pt x="54" y="23"/>
                  </a:lnTo>
                  <a:lnTo>
                    <a:pt x="47" y="25"/>
                  </a:lnTo>
                  <a:lnTo>
                    <a:pt x="34" y="25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Freeform 320">
              <a:extLst>
                <a:ext uri="{FF2B5EF4-FFF2-40B4-BE49-F238E27FC236}">
                  <a16:creationId xmlns="" xmlns:a16="http://schemas.microsoft.com/office/drawing/2014/main" id="{70417F0F-08BC-9140-8B0E-DC2CE402EE80}"/>
                </a:ext>
              </a:extLst>
            </p:cNvPr>
            <p:cNvSpPr>
              <a:spLocks/>
            </p:cNvSpPr>
            <p:nvPr>
              <p:custDataLst>
                <p:tags r:id="rId223"/>
              </p:custDataLst>
            </p:nvPr>
          </p:nvSpPr>
          <p:spPr bwMode="auto">
            <a:xfrm>
              <a:off x="6943725" y="3906838"/>
              <a:ext cx="39688" cy="55562"/>
            </a:xfrm>
            <a:custGeom>
              <a:avLst/>
              <a:gdLst>
                <a:gd name="T0" fmla="*/ 2 w 89"/>
                <a:gd name="T1" fmla="*/ 49 h 49"/>
                <a:gd name="T2" fmla="*/ 89 w 89"/>
                <a:gd name="T3" fmla="*/ 49 h 49"/>
                <a:gd name="T4" fmla="*/ 78 w 89"/>
                <a:gd name="T5" fmla="*/ 41 h 49"/>
                <a:gd name="T6" fmla="*/ 68 w 89"/>
                <a:gd name="T7" fmla="*/ 35 h 49"/>
                <a:gd name="T8" fmla="*/ 57 w 89"/>
                <a:gd name="T9" fmla="*/ 30 h 49"/>
                <a:gd name="T10" fmla="*/ 46 w 89"/>
                <a:gd name="T11" fmla="*/ 25 h 49"/>
                <a:gd name="T12" fmla="*/ 36 w 89"/>
                <a:gd name="T13" fmla="*/ 21 h 49"/>
                <a:gd name="T14" fmla="*/ 26 w 89"/>
                <a:gd name="T15" fmla="*/ 14 h 49"/>
                <a:gd name="T16" fmla="*/ 16 w 89"/>
                <a:gd name="T17" fmla="*/ 8 h 49"/>
                <a:gd name="T18" fmla="*/ 9 w 89"/>
                <a:gd name="T19" fmla="*/ 0 h 49"/>
                <a:gd name="T20" fmla="*/ 4 w 89"/>
                <a:gd name="T21" fmla="*/ 10 h 49"/>
                <a:gd name="T22" fmla="*/ 1 w 89"/>
                <a:gd name="T23" fmla="*/ 23 h 49"/>
                <a:gd name="T24" fmla="*/ 0 w 89"/>
                <a:gd name="T25" fmla="*/ 29 h 49"/>
                <a:gd name="T26" fmla="*/ 0 w 89"/>
                <a:gd name="T27" fmla="*/ 36 h 49"/>
                <a:gd name="T28" fmla="*/ 0 w 89"/>
                <a:gd name="T29" fmla="*/ 43 h 49"/>
                <a:gd name="T30" fmla="*/ 2 w 89"/>
                <a:gd name="T31" fmla="*/ 49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9" h="49">
                  <a:moveTo>
                    <a:pt x="2" y="49"/>
                  </a:moveTo>
                  <a:lnTo>
                    <a:pt x="89" y="49"/>
                  </a:lnTo>
                  <a:lnTo>
                    <a:pt x="78" y="41"/>
                  </a:lnTo>
                  <a:lnTo>
                    <a:pt x="68" y="35"/>
                  </a:lnTo>
                  <a:lnTo>
                    <a:pt x="57" y="30"/>
                  </a:lnTo>
                  <a:lnTo>
                    <a:pt x="46" y="25"/>
                  </a:lnTo>
                  <a:lnTo>
                    <a:pt x="36" y="21"/>
                  </a:lnTo>
                  <a:lnTo>
                    <a:pt x="26" y="14"/>
                  </a:lnTo>
                  <a:lnTo>
                    <a:pt x="16" y="8"/>
                  </a:lnTo>
                  <a:lnTo>
                    <a:pt x="9" y="0"/>
                  </a:lnTo>
                  <a:lnTo>
                    <a:pt x="4" y="10"/>
                  </a:lnTo>
                  <a:lnTo>
                    <a:pt x="1" y="23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2" y="4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Freeform 321">
              <a:extLst>
                <a:ext uri="{FF2B5EF4-FFF2-40B4-BE49-F238E27FC236}">
                  <a16:creationId xmlns="" xmlns:a16="http://schemas.microsoft.com/office/drawing/2014/main" id="{051DC0CA-DDCB-CA41-AD5B-AD2D3884EAB7}"/>
                </a:ext>
              </a:extLst>
            </p:cNvPr>
            <p:cNvSpPr>
              <a:spLocks/>
            </p:cNvSpPr>
            <p:nvPr>
              <p:custDataLst>
                <p:tags r:id="rId224"/>
              </p:custDataLst>
            </p:nvPr>
          </p:nvSpPr>
          <p:spPr bwMode="auto">
            <a:xfrm>
              <a:off x="6996113" y="3916363"/>
              <a:ext cx="36512" cy="58737"/>
            </a:xfrm>
            <a:custGeom>
              <a:avLst/>
              <a:gdLst>
                <a:gd name="T0" fmla="*/ 0 w 86"/>
                <a:gd name="T1" fmla="*/ 21 h 46"/>
                <a:gd name="T2" fmla="*/ 14 w 86"/>
                <a:gd name="T3" fmla="*/ 26 h 46"/>
                <a:gd name="T4" fmla="*/ 25 w 86"/>
                <a:gd name="T5" fmla="*/ 29 h 46"/>
                <a:gd name="T6" fmla="*/ 30 w 86"/>
                <a:gd name="T7" fmla="*/ 30 h 46"/>
                <a:gd name="T8" fmla="*/ 36 w 86"/>
                <a:gd name="T9" fmla="*/ 30 h 46"/>
                <a:gd name="T10" fmla="*/ 41 w 86"/>
                <a:gd name="T11" fmla="*/ 29 h 46"/>
                <a:gd name="T12" fmla="*/ 46 w 86"/>
                <a:gd name="T13" fmla="*/ 27 h 46"/>
                <a:gd name="T14" fmla="*/ 46 w 86"/>
                <a:gd name="T15" fmla="*/ 36 h 46"/>
                <a:gd name="T16" fmla="*/ 46 w 86"/>
                <a:gd name="T17" fmla="*/ 46 h 46"/>
                <a:gd name="T18" fmla="*/ 56 w 86"/>
                <a:gd name="T19" fmla="*/ 45 h 46"/>
                <a:gd name="T20" fmla="*/ 67 w 86"/>
                <a:gd name="T21" fmla="*/ 43 h 46"/>
                <a:gd name="T22" fmla="*/ 77 w 86"/>
                <a:gd name="T23" fmla="*/ 40 h 46"/>
                <a:gd name="T24" fmla="*/ 86 w 86"/>
                <a:gd name="T25" fmla="*/ 40 h 46"/>
                <a:gd name="T26" fmla="*/ 83 w 86"/>
                <a:gd name="T27" fmla="*/ 32 h 46"/>
                <a:gd name="T28" fmla="*/ 80 w 86"/>
                <a:gd name="T29" fmla="*/ 25 h 46"/>
                <a:gd name="T30" fmla="*/ 74 w 86"/>
                <a:gd name="T31" fmla="*/ 19 h 46"/>
                <a:gd name="T32" fmla="*/ 70 w 86"/>
                <a:gd name="T33" fmla="*/ 14 h 46"/>
                <a:gd name="T34" fmla="*/ 64 w 86"/>
                <a:gd name="T35" fmla="*/ 9 h 46"/>
                <a:gd name="T36" fmla="*/ 58 w 86"/>
                <a:gd name="T37" fmla="*/ 6 h 46"/>
                <a:gd name="T38" fmla="*/ 51 w 86"/>
                <a:gd name="T39" fmla="*/ 3 h 46"/>
                <a:gd name="T40" fmla="*/ 46 w 86"/>
                <a:gd name="T41" fmla="*/ 1 h 46"/>
                <a:gd name="T42" fmla="*/ 39 w 86"/>
                <a:gd name="T43" fmla="*/ 0 h 46"/>
                <a:gd name="T44" fmla="*/ 33 w 86"/>
                <a:gd name="T45" fmla="*/ 0 h 46"/>
                <a:gd name="T46" fmla="*/ 26 w 86"/>
                <a:gd name="T47" fmla="*/ 1 h 46"/>
                <a:gd name="T48" fmla="*/ 19 w 86"/>
                <a:gd name="T49" fmla="*/ 3 h 46"/>
                <a:gd name="T50" fmla="*/ 14 w 86"/>
                <a:gd name="T51" fmla="*/ 6 h 46"/>
                <a:gd name="T52" fmla="*/ 8 w 86"/>
                <a:gd name="T53" fmla="*/ 10 h 46"/>
                <a:gd name="T54" fmla="*/ 4 w 86"/>
                <a:gd name="T55" fmla="*/ 15 h 46"/>
                <a:gd name="T56" fmla="*/ 0 w 86"/>
                <a:gd name="T57" fmla="*/ 21 h 4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46">
                  <a:moveTo>
                    <a:pt x="0" y="21"/>
                  </a:moveTo>
                  <a:lnTo>
                    <a:pt x="14" y="26"/>
                  </a:lnTo>
                  <a:lnTo>
                    <a:pt x="25" y="29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41" y="29"/>
                  </a:lnTo>
                  <a:lnTo>
                    <a:pt x="46" y="27"/>
                  </a:lnTo>
                  <a:lnTo>
                    <a:pt x="46" y="36"/>
                  </a:lnTo>
                  <a:lnTo>
                    <a:pt x="46" y="46"/>
                  </a:lnTo>
                  <a:lnTo>
                    <a:pt x="56" y="45"/>
                  </a:lnTo>
                  <a:lnTo>
                    <a:pt x="67" y="43"/>
                  </a:lnTo>
                  <a:lnTo>
                    <a:pt x="77" y="40"/>
                  </a:lnTo>
                  <a:lnTo>
                    <a:pt x="86" y="40"/>
                  </a:lnTo>
                  <a:lnTo>
                    <a:pt x="83" y="32"/>
                  </a:lnTo>
                  <a:lnTo>
                    <a:pt x="80" y="25"/>
                  </a:lnTo>
                  <a:lnTo>
                    <a:pt x="74" y="19"/>
                  </a:lnTo>
                  <a:lnTo>
                    <a:pt x="70" y="14"/>
                  </a:lnTo>
                  <a:lnTo>
                    <a:pt x="64" y="9"/>
                  </a:lnTo>
                  <a:lnTo>
                    <a:pt x="58" y="6"/>
                  </a:lnTo>
                  <a:lnTo>
                    <a:pt x="51" y="3"/>
                  </a:lnTo>
                  <a:lnTo>
                    <a:pt x="46" y="1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9" y="3"/>
                  </a:lnTo>
                  <a:lnTo>
                    <a:pt x="14" y="6"/>
                  </a:lnTo>
                  <a:lnTo>
                    <a:pt x="8" y="10"/>
                  </a:lnTo>
                  <a:lnTo>
                    <a:pt x="4" y="15"/>
                  </a:lnTo>
                  <a:lnTo>
                    <a:pt x="0" y="2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Freeform 322">
              <a:extLst>
                <a:ext uri="{FF2B5EF4-FFF2-40B4-BE49-F238E27FC236}">
                  <a16:creationId xmlns="" xmlns:a16="http://schemas.microsoft.com/office/drawing/2014/main" id="{9CCBB84E-0F3D-A149-9EF4-9347DD0EEBEF}"/>
                </a:ext>
              </a:extLst>
            </p:cNvPr>
            <p:cNvSpPr>
              <a:spLocks/>
            </p:cNvSpPr>
            <p:nvPr>
              <p:custDataLst>
                <p:tags r:id="rId225"/>
              </p:custDataLst>
            </p:nvPr>
          </p:nvSpPr>
          <p:spPr bwMode="auto">
            <a:xfrm>
              <a:off x="7048500" y="3921125"/>
              <a:ext cx="25400" cy="55563"/>
            </a:xfrm>
            <a:custGeom>
              <a:avLst/>
              <a:gdLst>
                <a:gd name="T0" fmla="*/ 0 w 59"/>
                <a:gd name="T1" fmla="*/ 0 h 18"/>
                <a:gd name="T2" fmla="*/ 0 w 59"/>
                <a:gd name="T3" fmla="*/ 18 h 18"/>
                <a:gd name="T4" fmla="*/ 39 w 59"/>
                <a:gd name="T5" fmla="*/ 18 h 18"/>
                <a:gd name="T6" fmla="*/ 59 w 59"/>
                <a:gd name="T7" fmla="*/ 6 h 18"/>
                <a:gd name="T8" fmla="*/ 51 w 59"/>
                <a:gd name="T9" fmla="*/ 5 h 18"/>
                <a:gd name="T10" fmla="*/ 45 w 59"/>
                <a:gd name="T11" fmla="*/ 4 h 18"/>
                <a:gd name="T12" fmla="*/ 37 w 59"/>
                <a:gd name="T13" fmla="*/ 5 h 18"/>
                <a:gd name="T14" fmla="*/ 29 w 59"/>
                <a:gd name="T15" fmla="*/ 6 h 18"/>
                <a:gd name="T16" fmla="*/ 22 w 59"/>
                <a:gd name="T17" fmla="*/ 6 h 18"/>
                <a:gd name="T18" fmla="*/ 14 w 59"/>
                <a:gd name="T19" fmla="*/ 5 h 18"/>
                <a:gd name="T20" fmla="*/ 7 w 59"/>
                <a:gd name="T21" fmla="*/ 4 h 18"/>
                <a:gd name="T22" fmla="*/ 0 w 59"/>
                <a:gd name="T23" fmla="*/ 0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9" h="18">
                  <a:moveTo>
                    <a:pt x="0" y="0"/>
                  </a:moveTo>
                  <a:lnTo>
                    <a:pt x="0" y="18"/>
                  </a:lnTo>
                  <a:lnTo>
                    <a:pt x="39" y="18"/>
                  </a:lnTo>
                  <a:lnTo>
                    <a:pt x="59" y="6"/>
                  </a:lnTo>
                  <a:lnTo>
                    <a:pt x="51" y="5"/>
                  </a:lnTo>
                  <a:lnTo>
                    <a:pt x="45" y="4"/>
                  </a:lnTo>
                  <a:lnTo>
                    <a:pt x="37" y="5"/>
                  </a:lnTo>
                  <a:lnTo>
                    <a:pt x="29" y="6"/>
                  </a:lnTo>
                  <a:lnTo>
                    <a:pt x="22" y="6"/>
                  </a:lnTo>
                  <a:lnTo>
                    <a:pt x="14" y="5"/>
                  </a:lnTo>
                  <a:lnTo>
                    <a:pt x="7" y="4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Freeform 323">
              <a:extLst>
                <a:ext uri="{FF2B5EF4-FFF2-40B4-BE49-F238E27FC236}">
                  <a16:creationId xmlns="" xmlns:a16="http://schemas.microsoft.com/office/drawing/2014/main" id="{88D53115-7C1B-E240-9A3E-BCFA6C48DFD2}"/>
                </a:ext>
              </a:extLst>
            </p:cNvPr>
            <p:cNvSpPr>
              <a:spLocks/>
            </p:cNvSpPr>
            <p:nvPr>
              <p:custDataLst>
                <p:tags r:id="rId226"/>
              </p:custDataLst>
            </p:nvPr>
          </p:nvSpPr>
          <p:spPr bwMode="auto">
            <a:xfrm>
              <a:off x="7121525" y="3913188"/>
              <a:ext cx="1588" cy="55562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0 h 19"/>
                <a:gd name="T4" fmla="*/ 2 w 4"/>
                <a:gd name="T5" fmla="*/ 1 h 19"/>
                <a:gd name="T6" fmla="*/ 1 w 4"/>
                <a:gd name="T7" fmla="*/ 3 h 19"/>
                <a:gd name="T8" fmla="*/ 0 w 4"/>
                <a:gd name="T9" fmla="*/ 6 h 19"/>
                <a:gd name="T10" fmla="*/ 0 w 4"/>
                <a:gd name="T11" fmla="*/ 10 h 19"/>
                <a:gd name="T12" fmla="*/ 0 w 4"/>
                <a:gd name="T13" fmla="*/ 14 h 19"/>
                <a:gd name="T14" fmla="*/ 1 w 4"/>
                <a:gd name="T15" fmla="*/ 16 h 19"/>
                <a:gd name="T16" fmla="*/ 2 w 4"/>
                <a:gd name="T17" fmla="*/ 19 h 19"/>
                <a:gd name="T18" fmla="*/ 4 w 4"/>
                <a:gd name="T19" fmla="*/ 19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2" y="19"/>
                  </a:lnTo>
                  <a:lnTo>
                    <a:pt x="4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Freeform 324">
              <a:extLst>
                <a:ext uri="{FF2B5EF4-FFF2-40B4-BE49-F238E27FC236}">
                  <a16:creationId xmlns="" xmlns:a16="http://schemas.microsoft.com/office/drawing/2014/main" id="{E31392E5-8A85-7B4F-AAB9-461D66420E5F}"/>
                </a:ext>
              </a:extLst>
            </p:cNvPr>
            <p:cNvSpPr>
              <a:spLocks/>
            </p:cNvSpPr>
            <p:nvPr>
              <p:custDataLst>
                <p:tags r:id="rId227"/>
              </p:custDataLst>
            </p:nvPr>
          </p:nvSpPr>
          <p:spPr bwMode="auto">
            <a:xfrm>
              <a:off x="6696075" y="3727450"/>
              <a:ext cx="20638" cy="58738"/>
            </a:xfrm>
            <a:custGeom>
              <a:avLst/>
              <a:gdLst>
                <a:gd name="T0" fmla="*/ 0 w 46"/>
                <a:gd name="T1" fmla="*/ 50 h 50"/>
                <a:gd name="T2" fmla="*/ 7 w 46"/>
                <a:gd name="T3" fmla="*/ 0 h 50"/>
                <a:gd name="T4" fmla="*/ 23 w 46"/>
                <a:gd name="T5" fmla="*/ 8 h 50"/>
                <a:gd name="T6" fmla="*/ 34 w 46"/>
                <a:gd name="T7" fmla="*/ 14 h 50"/>
                <a:gd name="T8" fmla="*/ 37 w 46"/>
                <a:gd name="T9" fmla="*/ 18 h 50"/>
                <a:gd name="T10" fmla="*/ 41 w 46"/>
                <a:gd name="T11" fmla="*/ 22 h 50"/>
                <a:gd name="T12" fmla="*/ 44 w 46"/>
                <a:gd name="T13" fmla="*/ 30 h 50"/>
                <a:gd name="T14" fmla="*/ 46 w 46"/>
                <a:gd name="T15" fmla="*/ 38 h 50"/>
                <a:gd name="T16" fmla="*/ 34 w 46"/>
                <a:gd name="T17" fmla="*/ 42 h 50"/>
                <a:gd name="T18" fmla="*/ 21 w 46"/>
                <a:gd name="T19" fmla="*/ 46 h 50"/>
                <a:gd name="T20" fmla="*/ 8 w 46"/>
                <a:gd name="T21" fmla="*/ 49 h 50"/>
                <a:gd name="T22" fmla="*/ 0 w 46"/>
                <a:gd name="T23" fmla="*/ 50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6" h="50">
                  <a:moveTo>
                    <a:pt x="0" y="50"/>
                  </a:moveTo>
                  <a:lnTo>
                    <a:pt x="7" y="0"/>
                  </a:lnTo>
                  <a:lnTo>
                    <a:pt x="23" y="8"/>
                  </a:lnTo>
                  <a:lnTo>
                    <a:pt x="34" y="14"/>
                  </a:lnTo>
                  <a:lnTo>
                    <a:pt x="37" y="18"/>
                  </a:lnTo>
                  <a:lnTo>
                    <a:pt x="41" y="22"/>
                  </a:lnTo>
                  <a:lnTo>
                    <a:pt x="44" y="30"/>
                  </a:lnTo>
                  <a:lnTo>
                    <a:pt x="46" y="38"/>
                  </a:lnTo>
                  <a:lnTo>
                    <a:pt x="34" y="42"/>
                  </a:lnTo>
                  <a:lnTo>
                    <a:pt x="21" y="46"/>
                  </a:lnTo>
                  <a:lnTo>
                    <a:pt x="8" y="49"/>
                  </a:lnTo>
                  <a:lnTo>
                    <a:pt x="0" y="5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325">
              <a:extLst>
                <a:ext uri="{FF2B5EF4-FFF2-40B4-BE49-F238E27FC236}">
                  <a16:creationId xmlns="" xmlns:a16="http://schemas.microsoft.com/office/drawing/2014/main" id="{5AE5D4E9-A22C-3143-B1CE-BC6FFAF447D0}"/>
                </a:ext>
              </a:extLst>
            </p:cNvPr>
            <p:cNvSpPr>
              <a:spLocks/>
            </p:cNvSpPr>
            <p:nvPr>
              <p:custDataLst>
                <p:tags r:id="rId228"/>
              </p:custDataLst>
            </p:nvPr>
          </p:nvSpPr>
          <p:spPr bwMode="auto">
            <a:xfrm>
              <a:off x="6642100" y="3700463"/>
              <a:ext cx="30163" cy="58737"/>
            </a:xfrm>
            <a:custGeom>
              <a:avLst/>
              <a:gdLst>
                <a:gd name="T0" fmla="*/ 0 w 66"/>
                <a:gd name="T1" fmla="*/ 0 h 80"/>
                <a:gd name="T2" fmla="*/ 10 w 66"/>
                <a:gd name="T3" fmla="*/ 0 h 80"/>
                <a:gd name="T4" fmla="*/ 18 w 66"/>
                <a:gd name="T5" fmla="*/ 0 h 80"/>
                <a:gd name="T6" fmla="*/ 26 w 66"/>
                <a:gd name="T7" fmla="*/ 0 h 80"/>
                <a:gd name="T8" fmla="*/ 33 w 66"/>
                <a:gd name="T9" fmla="*/ 0 h 80"/>
                <a:gd name="T10" fmla="*/ 33 w 66"/>
                <a:gd name="T11" fmla="*/ 7 h 80"/>
                <a:gd name="T12" fmla="*/ 34 w 66"/>
                <a:gd name="T13" fmla="*/ 14 h 80"/>
                <a:gd name="T14" fmla="*/ 36 w 66"/>
                <a:gd name="T15" fmla="*/ 21 h 80"/>
                <a:gd name="T16" fmla="*/ 38 w 66"/>
                <a:gd name="T17" fmla="*/ 27 h 80"/>
                <a:gd name="T18" fmla="*/ 44 w 66"/>
                <a:gd name="T19" fmla="*/ 36 h 80"/>
                <a:gd name="T20" fmla="*/ 49 w 66"/>
                <a:gd name="T21" fmla="*/ 45 h 80"/>
                <a:gd name="T22" fmla="*/ 56 w 66"/>
                <a:gd name="T23" fmla="*/ 52 h 80"/>
                <a:gd name="T24" fmla="*/ 61 w 66"/>
                <a:gd name="T25" fmla="*/ 60 h 80"/>
                <a:gd name="T26" fmla="*/ 62 w 66"/>
                <a:gd name="T27" fmla="*/ 65 h 80"/>
                <a:gd name="T28" fmla="*/ 65 w 66"/>
                <a:gd name="T29" fmla="*/ 69 h 80"/>
                <a:gd name="T30" fmla="*/ 66 w 66"/>
                <a:gd name="T31" fmla="*/ 75 h 80"/>
                <a:gd name="T32" fmla="*/ 66 w 66"/>
                <a:gd name="T33" fmla="*/ 80 h 80"/>
                <a:gd name="T34" fmla="*/ 0 w 66"/>
                <a:gd name="T35" fmla="*/ 18 h 80"/>
                <a:gd name="T36" fmla="*/ 0 w 66"/>
                <a:gd name="T37" fmla="*/ 0 h 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6" h="80">
                  <a:moveTo>
                    <a:pt x="0" y="0"/>
                  </a:moveTo>
                  <a:lnTo>
                    <a:pt x="10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3" y="7"/>
                  </a:lnTo>
                  <a:lnTo>
                    <a:pt x="34" y="14"/>
                  </a:lnTo>
                  <a:lnTo>
                    <a:pt x="36" y="21"/>
                  </a:lnTo>
                  <a:lnTo>
                    <a:pt x="38" y="27"/>
                  </a:lnTo>
                  <a:lnTo>
                    <a:pt x="44" y="36"/>
                  </a:lnTo>
                  <a:lnTo>
                    <a:pt x="49" y="45"/>
                  </a:lnTo>
                  <a:lnTo>
                    <a:pt x="56" y="52"/>
                  </a:lnTo>
                  <a:lnTo>
                    <a:pt x="61" y="60"/>
                  </a:lnTo>
                  <a:lnTo>
                    <a:pt x="62" y="65"/>
                  </a:lnTo>
                  <a:lnTo>
                    <a:pt x="65" y="69"/>
                  </a:lnTo>
                  <a:lnTo>
                    <a:pt x="66" y="75"/>
                  </a:lnTo>
                  <a:lnTo>
                    <a:pt x="66" y="80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Freeform 326">
              <a:extLst>
                <a:ext uri="{FF2B5EF4-FFF2-40B4-BE49-F238E27FC236}">
                  <a16:creationId xmlns="" xmlns:a16="http://schemas.microsoft.com/office/drawing/2014/main" id="{0D5F52A4-8C91-AA46-8FED-6DCD80BE87C4}"/>
                </a:ext>
              </a:extLst>
            </p:cNvPr>
            <p:cNvSpPr>
              <a:spLocks/>
            </p:cNvSpPr>
            <p:nvPr>
              <p:custDataLst>
                <p:tags r:id="rId229"/>
              </p:custDataLst>
            </p:nvPr>
          </p:nvSpPr>
          <p:spPr bwMode="auto">
            <a:xfrm>
              <a:off x="6477000" y="3684588"/>
              <a:ext cx="7938" cy="57150"/>
            </a:xfrm>
            <a:custGeom>
              <a:avLst/>
              <a:gdLst>
                <a:gd name="T0" fmla="*/ 20 w 20"/>
                <a:gd name="T1" fmla="*/ 48 h 48"/>
                <a:gd name="T2" fmla="*/ 20 w 20"/>
                <a:gd name="T3" fmla="*/ 39 h 48"/>
                <a:gd name="T4" fmla="*/ 19 w 20"/>
                <a:gd name="T5" fmla="*/ 32 h 48"/>
                <a:gd name="T6" fmla="*/ 16 w 20"/>
                <a:gd name="T7" fmla="*/ 25 h 48"/>
                <a:gd name="T8" fmla="*/ 14 w 20"/>
                <a:gd name="T9" fmla="*/ 19 h 48"/>
                <a:gd name="T10" fmla="*/ 12 w 20"/>
                <a:gd name="T11" fmla="*/ 14 h 48"/>
                <a:gd name="T12" fmla="*/ 9 w 20"/>
                <a:gd name="T13" fmla="*/ 9 h 48"/>
                <a:gd name="T14" fmla="*/ 4 w 20"/>
                <a:gd name="T15" fmla="*/ 4 h 48"/>
                <a:gd name="T16" fmla="*/ 0 w 20"/>
                <a:gd name="T17" fmla="*/ 0 h 48"/>
                <a:gd name="T18" fmla="*/ 0 w 20"/>
                <a:gd name="T19" fmla="*/ 8 h 48"/>
                <a:gd name="T20" fmla="*/ 2 w 20"/>
                <a:gd name="T21" fmla="*/ 17 h 48"/>
                <a:gd name="T22" fmla="*/ 4 w 20"/>
                <a:gd name="T23" fmla="*/ 24 h 48"/>
                <a:gd name="T24" fmla="*/ 8 w 20"/>
                <a:gd name="T25" fmla="*/ 31 h 48"/>
                <a:gd name="T26" fmla="*/ 14 w 20"/>
                <a:gd name="T27" fmla="*/ 41 h 48"/>
                <a:gd name="T28" fmla="*/ 20 w 20"/>
                <a:gd name="T29" fmla="*/ 48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" h="48">
                  <a:moveTo>
                    <a:pt x="20" y="48"/>
                  </a:moveTo>
                  <a:lnTo>
                    <a:pt x="20" y="39"/>
                  </a:lnTo>
                  <a:lnTo>
                    <a:pt x="19" y="32"/>
                  </a:lnTo>
                  <a:lnTo>
                    <a:pt x="16" y="25"/>
                  </a:lnTo>
                  <a:lnTo>
                    <a:pt x="14" y="19"/>
                  </a:lnTo>
                  <a:lnTo>
                    <a:pt x="12" y="14"/>
                  </a:lnTo>
                  <a:lnTo>
                    <a:pt x="9" y="9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8"/>
                  </a:lnTo>
                  <a:lnTo>
                    <a:pt x="2" y="17"/>
                  </a:lnTo>
                  <a:lnTo>
                    <a:pt x="4" y="24"/>
                  </a:lnTo>
                  <a:lnTo>
                    <a:pt x="8" y="31"/>
                  </a:lnTo>
                  <a:lnTo>
                    <a:pt x="14" y="41"/>
                  </a:lnTo>
                  <a:lnTo>
                    <a:pt x="20" y="4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Line 327" descr="Horizontal dunkel">
              <a:extLst>
                <a:ext uri="{FF2B5EF4-FFF2-40B4-BE49-F238E27FC236}">
                  <a16:creationId xmlns="" xmlns:a16="http://schemas.microsoft.com/office/drawing/2014/main" id="{BDF27C55-0C79-2D43-996C-6F1D669E50AA}"/>
                </a:ext>
              </a:extLst>
            </p:cNvPr>
            <p:cNvSpPr>
              <a:spLocks noChangeShapeType="1"/>
            </p:cNvSpPr>
            <p:nvPr>
              <p:custDataLst>
                <p:tags r:id="rId230"/>
              </p:custDataLst>
            </p:nvPr>
          </p:nvSpPr>
          <p:spPr bwMode="auto">
            <a:xfrm>
              <a:off x="6502400" y="3721100"/>
              <a:ext cx="4763" cy="635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Freeform 328">
              <a:extLst>
                <a:ext uri="{FF2B5EF4-FFF2-40B4-BE49-F238E27FC236}">
                  <a16:creationId xmlns="" xmlns:a16="http://schemas.microsoft.com/office/drawing/2014/main" id="{291A9360-B1F7-5C4F-B319-F65DB18DF6DC}"/>
                </a:ext>
              </a:extLst>
            </p:cNvPr>
            <p:cNvSpPr>
              <a:spLocks/>
            </p:cNvSpPr>
            <p:nvPr>
              <p:custDataLst>
                <p:tags r:id="rId231"/>
              </p:custDataLst>
            </p:nvPr>
          </p:nvSpPr>
          <p:spPr bwMode="auto">
            <a:xfrm>
              <a:off x="6499225" y="3721100"/>
              <a:ext cx="7938" cy="57150"/>
            </a:xfrm>
            <a:custGeom>
              <a:avLst/>
              <a:gdLst>
                <a:gd name="T0" fmla="*/ 20 w 20"/>
                <a:gd name="T1" fmla="*/ 12 h 12"/>
                <a:gd name="T2" fmla="*/ 20 w 20"/>
                <a:gd name="T3" fmla="*/ 8 h 12"/>
                <a:gd name="T4" fmla="*/ 18 w 20"/>
                <a:gd name="T5" fmla="*/ 5 h 12"/>
                <a:gd name="T6" fmla="*/ 15 w 20"/>
                <a:gd name="T7" fmla="*/ 3 h 12"/>
                <a:gd name="T8" fmla="*/ 13 w 20"/>
                <a:gd name="T9" fmla="*/ 2 h 12"/>
                <a:gd name="T10" fmla="*/ 7 w 20"/>
                <a:gd name="T11" fmla="*/ 0 h 12"/>
                <a:gd name="T12" fmla="*/ 0 w 20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2">
                  <a:moveTo>
                    <a:pt x="20" y="12"/>
                  </a:moveTo>
                  <a:lnTo>
                    <a:pt x="20" y="8"/>
                  </a:lnTo>
                  <a:lnTo>
                    <a:pt x="18" y="5"/>
                  </a:lnTo>
                  <a:lnTo>
                    <a:pt x="15" y="3"/>
                  </a:lnTo>
                  <a:lnTo>
                    <a:pt x="13" y="2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Freeform 329">
              <a:extLst>
                <a:ext uri="{FF2B5EF4-FFF2-40B4-BE49-F238E27FC236}">
                  <a16:creationId xmlns="" xmlns:a16="http://schemas.microsoft.com/office/drawing/2014/main" id="{EDC8CFBF-3441-E94D-8433-8291234E09A3}"/>
                </a:ext>
              </a:extLst>
            </p:cNvPr>
            <p:cNvSpPr>
              <a:spLocks/>
            </p:cNvSpPr>
            <p:nvPr>
              <p:custDataLst>
                <p:tags r:id="rId232"/>
              </p:custDataLst>
            </p:nvPr>
          </p:nvSpPr>
          <p:spPr bwMode="auto">
            <a:xfrm>
              <a:off x="6400800" y="3565525"/>
              <a:ext cx="22225" cy="57150"/>
            </a:xfrm>
            <a:custGeom>
              <a:avLst/>
              <a:gdLst>
                <a:gd name="T0" fmla="*/ 7 w 53"/>
                <a:gd name="T1" fmla="*/ 0 h 30"/>
                <a:gd name="T2" fmla="*/ 11 w 53"/>
                <a:gd name="T3" fmla="*/ 4 h 30"/>
                <a:gd name="T4" fmla="*/ 23 w 53"/>
                <a:gd name="T5" fmla="*/ 13 h 30"/>
                <a:gd name="T6" fmla="*/ 37 w 53"/>
                <a:gd name="T7" fmla="*/ 23 h 30"/>
                <a:gd name="T8" fmla="*/ 46 w 53"/>
                <a:gd name="T9" fmla="*/ 30 h 30"/>
                <a:gd name="T10" fmla="*/ 49 w 53"/>
                <a:gd name="T11" fmla="*/ 18 h 30"/>
                <a:gd name="T12" fmla="*/ 53 w 53"/>
                <a:gd name="T13" fmla="*/ 6 h 30"/>
                <a:gd name="T14" fmla="*/ 37 w 53"/>
                <a:gd name="T15" fmla="*/ 5 h 30"/>
                <a:gd name="T16" fmla="*/ 26 w 53"/>
                <a:gd name="T17" fmla="*/ 3 h 30"/>
                <a:gd name="T18" fmla="*/ 21 w 53"/>
                <a:gd name="T19" fmla="*/ 3 h 30"/>
                <a:gd name="T20" fmla="*/ 15 w 53"/>
                <a:gd name="T21" fmla="*/ 3 h 30"/>
                <a:gd name="T22" fmla="*/ 9 w 53"/>
                <a:gd name="T23" fmla="*/ 4 h 30"/>
                <a:gd name="T24" fmla="*/ 0 w 53"/>
                <a:gd name="T25" fmla="*/ 6 h 30"/>
                <a:gd name="T26" fmla="*/ 7 w 53"/>
                <a:gd name="T27" fmla="*/ 0 h 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3" h="30">
                  <a:moveTo>
                    <a:pt x="7" y="0"/>
                  </a:moveTo>
                  <a:lnTo>
                    <a:pt x="11" y="4"/>
                  </a:lnTo>
                  <a:lnTo>
                    <a:pt x="23" y="13"/>
                  </a:lnTo>
                  <a:lnTo>
                    <a:pt x="37" y="23"/>
                  </a:lnTo>
                  <a:lnTo>
                    <a:pt x="46" y="30"/>
                  </a:lnTo>
                  <a:lnTo>
                    <a:pt x="49" y="18"/>
                  </a:lnTo>
                  <a:lnTo>
                    <a:pt x="53" y="6"/>
                  </a:lnTo>
                  <a:lnTo>
                    <a:pt x="37" y="5"/>
                  </a:lnTo>
                  <a:lnTo>
                    <a:pt x="26" y="3"/>
                  </a:lnTo>
                  <a:lnTo>
                    <a:pt x="21" y="3"/>
                  </a:lnTo>
                  <a:lnTo>
                    <a:pt x="15" y="3"/>
                  </a:lnTo>
                  <a:lnTo>
                    <a:pt x="9" y="4"/>
                  </a:lnTo>
                  <a:lnTo>
                    <a:pt x="0" y="6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Freeform 330">
              <a:extLst>
                <a:ext uri="{FF2B5EF4-FFF2-40B4-BE49-F238E27FC236}">
                  <a16:creationId xmlns="" xmlns:a16="http://schemas.microsoft.com/office/drawing/2014/main" id="{C3E5C359-F9B3-444A-97FD-939C4FFA25A4}"/>
                </a:ext>
              </a:extLst>
            </p:cNvPr>
            <p:cNvSpPr>
              <a:spLocks/>
            </p:cNvSpPr>
            <p:nvPr>
              <p:custDataLst>
                <p:tags r:id="rId233"/>
              </p:custDataLst>
            </p:nvPr>
          </p:nvSpPr>
          <p:spPr bwMode="auto">
            <a:xfrm>
              <a:off x="6929438" y="3929063"/>
              <a:ext cx="11112" cy="57150"/>
            </a:xfrm>
            <a:custGeom>
              <a:avLst/>
              <a:gdLst>
                <a:gd name="T0" fmla="*/ 0 w 33"/>
                <a:gd name="T1" fmla="*/ 6 h 31"/>
                <a:gd name="T2" fmla="*/ 4 w 33"/>
                <a:gd name="T3" fmla="*/ 21 h 31"/>
                <a:gd name="T4" fmla="*/ 7 w 33"/>
                <a:gd name="T5" fmla="*/ 31 h 31"/>
                <a:gd name="T6" fmla="*/ 22 w 33"/>
                <a:gd name="T7" fmla="*/ 31 h 31"/>
                <a:gd name="T8" fmla="*/ 33 w 33"/>
                <a:gd name="T9" fmla="*/ 31 h 31"/>
                <a:gd name="T10" fmla="*/ 33 w 33"/>
                <a:gd name="T11" fmla="*/ 0 h 31"/>
                <a:gd name="T12" fmla="*/ 27 w 33"/>
                <a:gd name="T13" fmla="*/ 0 h 31"/>
                <a:gd name="T14" fmla="*/ 19 w 33"/>
                <a:gd name="T15" fmla="*/ 0 h 31"/>
                <a:gd name="T16" fmla="*/ 10 w 33"/>
                <a:gd name="T17" fmla="*/ 0 h 31"/>
                <a:gd name="T18" fmla="*/ 0 w 33"/>
                <a:gd name="T19" fmla="*/ 0 h 31"/>
                <a:gd name="T20" fmla="*/ 0 w 33"/>
                <a:gd name="T21" fmla="*/ 6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31">
                  <a:moveTo>
                    <a:pt x="0" y="6"/>
                  </a:moveTo>
                  <a:lnTo>
                    <a:pt x="4" y="21"/>
                  </a:lnTo>
                  <a:lnTo>
                    <a:pt x="7" y="31"/>
                  </a:lnTo>
                  <a:lnTo>
                    <a:pt x="22" y="31"/>
                  </a:lnTo>
                  <a:lnTo>
                    <a:pt x="33" y="31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Freeform 331">
              <a:extLst>
                <a:ext uri="{FF2B5EF4-FFF2-40B4-BE49-F238E27FC236}">
                  <a16:creationId xmlns="" xmlns:a16="http://schemas.microsoft.com/office/drawing/2014/main" id="{009A526D-C072-AC48-8956-7DA75D15F9AD}"/>
                </a:ext>
              </a:extLst>
            </p:cNvPr>
            <p:cNvSpPr>
              <a:spLocks/>
            </p:cNvSpPr>
            <p:nvPr>
              <p:custDataLst>
                <p:tags r:id="rId234"/>
              </p:custDataLst>
            </p:nvPr>
          </p:nvSpPr>
          <p:spPr bwMode="auto">
            <a:xfrm>
              <a:off x="7445375" y="3886200"/>
              <a:ext cx="28575" cy="55563"/>
            </a:xfrm>
            <a:custGeom>
              <a:avLst/>
              <a:gdLst>
                <a:gd name="T0" fmla="*/ 19 w 65"/>
                <a:gd name="T1" fmla="*/ 68 h 68"/>
                <a:gd name="T2" fmla="*/ 16 w 65"/>
                <a:gd name="T3" fmla="*/ 68 h 68"/>
                <a:gd name="T4" fmla="*/ 14 w 65"/>
                <a:gd name="T5" fmla="*/ 66 h 68"/>
                <a:gd name="T6" fmla="*/ 11 w 65"/>
                <a:gd name="T7" fmla="*/ 64 h 68"/>
                <a:gd name="T8" fmla="*/ 7 w 65"/>
                <a:gd name="T9" fmla="*/ 61 h 68"/>
                <a:gd name="T10" fmla="*/ 4 w 65"/>
                <a:gd name="T11" fmla="*/ 59 h 68"/>
                <a:gd name="T12" fmla="*/ 2 w 65"/>
                <a:gd name="T13" fmla="*/ 55 h 68"/>
                <a:gd name="T14" fmla="*/ 0 w 65"/>
                <a:gd name="T15" fmla="*/ 52 h 68"/>
                <a:gd name="T16" fmla="*/ 0 w 65"/>
                <a:gd name="T17" fmla="*/ 49 h 68"/>
                <a:gd name="T18" fmla="*/ 0 w 65"/>
                <a:gd name="T19" fmla="*/ 38 h 68"/>
                <a:gd name="T20" fmla="*/ 2 w 65"/>
                <a:gd name="T21" fmla="*/ 29 h 68"/>
                <a:gd name="T22" fmla="*/ 5 w 65"/>
                <a:gd name="T23" fmla="*/ 21 h 68"/>
                <a:gd name="T24" fmla="*/ 9 w 65"/>
                <a:gd name="T25" fmla="*/ 14 h 68"/>
                <a:gd name="T26" fmla="*/ 15 w 65"/>
                <a:gd name="T27" fmla="*/ 8 h 68"/>
                <a:gd name="T28" fmla="*/ 22 w 65"/>
                <a:gd name="T29" fmla="*/ 4 h 68"/>
                <a:gd name="T30" fmla="*/ 30 w 65"/>
                <a:gd name="T31" fmla="*/ 2 h 68"/>
                <a:gd name="T32" fmla="*/ 39 w 65"/>
                <a:gd name="T33" fmla="*/ 0 h 68"/>
                <a:gd name="T34" fmla="*/ 52 w 65"/>
                <a:gd name="T35" fmla="*/ 0 h 68"/>
                <a:gd name="T36" fmla="*/ 65 w 65"/>
                <a:gd name="T37" fmla="*/ 0 h 68"/>
                <a:gd name="T38" fmla="*/ 65 w 65"/>
                <a:gd name="T39" fmla="*/ 43 h 68"/>
                <a:gd name="T40" fmla="*/ 56 w 65"/>
                <a:gd name="T41" fmla="*/ 52 h 68"/>
                <a:gd name="T42" fmla="*/ 45 w 65"/>
                <a:gd name="T43" fmla="*/ 61 h 68"/>
                <a:gd name="T44" fmla="*/ 39 w 65"/>
                <a:gd name="T45" fmla="*/ 64 h 68"/>
                <a:gd name="T46" fmla="*/ 34 w 65"/>
                <a:gd name="T47" fmla="*/ 66 h 68"/>
                <a:gd name="T48" fmla="*/ 27 w 65"/>
                <a:gd name="T49" fmla="*/ 68 h 68"/>
                <a:gd name="T50" fmla="*/ 19 w 65"/>
                <a:gd name="T51" fmla="*/ 68 h 6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5" h="68">
                  <a:moveTo>
                    <a:pt x="19" y="68"/>
                  </a:moveTo>
                  <a:lnTo>
                    <a:pt x="16" y="68"/>
                  </a:lnTo>
                  <a:lnTo>
                    <a:pt x="14" y="66"/>
                  </a:lnTo>
                  <a:lnTo>
                    <a:pt x="11" y="64"/>
                  </a:lnTo>
                  <a:lnTo>
                    <a:pt x="7" y="61"/>
                  </a:lnTo>
                  <a:lnTo>
                    <a:pt x="4" y="59"/>
                  </a:lnTo>
                  <a:lnTo>
                    <a:pt x="2" y="55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0" y="38"/>
                  </a:lnTo>
                  <a:lnTo>
                    <a:pt x="2" y="29"/>
                  </a:lnTo>
                  <a:lnTo>
                    <a:pt x="5" y="21"/>
                  </a:lnTo>
                  <a:lnTo>
                    <a:pt x="9" y="14"/>
                  </a:lnTo>
                  <a:lnTo>
                    <a:pt x="15" y="8"/>
                  </a:lnTo>
                  <a:lnTo>
                    <a:pt x="22" y="4"/>
                  </a:lnTo>
                  <a:lnTo>
                    <a:pt x="30" y="2"/>
                  </a:lnTo>
                  <a:lnTo>
                    <a:pt x="39" y="0"/>
                  </a:lnTo>
                  <a:lnTo>
                    <a:pt x="52" y="0"/>
                  </a:lnTo>
                  <a:lnTo>
                    <a:pt x="65" y="0"/>
                  </a:lnTo>
                  <a:lnTo>
                    <a:pt x="65" y="43"/>
                  </a:lnTo>
                  <a:lnTo>
                    <a:pt x="56" y="52"/>
                  </a:lnTo>
                  <a:lnTo>
                    <a:pt x="45" y="61"/>
                  </a:lnTo>
                  <a:lnTo>
                    <a:pt x="39" y="64"/>
                  </a:lnTo>
                  <a:lnTo>
                    <a:pt x="34" y="66"/>
                  </a:lnTo>
                  <a:lnTo>
                    <a:pt x="27" y="68"/>
                  </a:lnTo>
                  <a:lnTo>
                    <a:pt x="19" y="6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Freeform 332">
              <a:extLst>
                <a:ext uri="{FF2B5EF4-FFF2-40B4-BE49-F238E27FC236}">
                  <a16:creationId xmlns="" xmlns:a16="http://schemas.microsoft.com/office/drawing/2014/main" id="{39B80C60-15E2-144C-813C-15D2E0D96233}"/>
                </a:ext>
              </a:extLst>
            </p:cNvPr>
            <p:cNvSpPr>
              <a:spLocks/>
            </p:cNvSpPr>
            <p:nvPr>
              <p:custDataLst>
                <p:tags r:id="rId235"/>
              </p:custDataLst>
            </p:nvPr>
          </p:nvSpPr>
          <p:spPr bwMode="auto">
            <a:xfrm>
              <a:off x="6383338" y="3468688"/>
              <a:ext cx="274637" cy="368300"/>
            </a:xfrm>
            <a:custGeom>
              <a:avLst/>
              <a:gdLst>
                <a:gd name="T0" fmla="*/ 502 w 625"/>
                <a:gd name="T1" fmla="*/ 337 h 694"/>
                <a:gd name="T2" fmla="*/ 484 w 625"/>
                <a:gd name="T3" fmla="*/ 341 h 694"/>
                <a:gd name="T4" fmla="*/ 479 w 625"/>
                <a:gd name="T5" fmla="*/ 382 h 694"/>
                <a:gd name="T6" fmla="*/ 515 w 625"/>
                <a:gd name="T7" fmla="*/ 404 h 694"/>
                <a:gd name="T8" fmla="*/ 534 w 625"/>
                <a:gd name="T9" fmla="*/ 405 h 694"/>
                <a:gd name="T10" fmla="*/ 550 w 625"/>
                <a:gd name="T11" fmla="*/ 424 h 694"/>
                <a:gd name="T12" fmla="*/ 560 w 625"/>
                <a:gd name="T13" fmla="*/ 459 h 694"/>
                <a:gd name="T14" fmla="*/ 572 w 625"/>
                <a:gd name="T15" fmla="*/ 474 h 694"/>
                <a:gd name="T16" fmla="*/ 588 w 625"/>
                <a:gd name="T17" fmla="*/ 483 h 694"/>
                <a:gd name="T18" fmla="*/ 614 w 625"/>
                <a:gd name="T19" fmla="*/ 487 h 694"/>
                <a:gd name="T20" fmla="*/ 625 w 625"/>
                <a:gd name="T21" fmla="*/ 505 h 694"/>
                <a:gd name="T22" fmla="*/ 625 w 625"/>
                <a:gd name="T23" fmla="*/ 539 h 694"/>
                <a:gd name="T24" fmla="*/ 618 w 625"/>
                <a:gd name="T25" fmla="*/ 603 h 694"/>
                <a:gd name="T26" fmla="*/ 611 w 625"/>
                <a:gd name="T27" fmla="*/ 672 h 694"/>
                <a:gd name="T28" fmla="*/ 562 w 625"/>
                <a:gd name="T29" fmla="*/ 693 h 694"/>
                <a:gd name="T30" fmla="*/ 539 w 625"/>
                <a:gd name="T31" fmla="*/ 693 h 694"/>
                <a:gd name="T32" fmla="*/ 394 w 625"/>
                <a:gd name="T33" fmla="*/ 564 h 694"/>
                <a:gd name="T34" fmla="*/ 397 w 625"/>
                <a:gd name="T35" fmla="*/ 552 h 694"/>
                <a:gd name="T36" fmla="*/ 394 w 625"/>
                <a:gd name="T37" fmla="*/ 539 h 694"/>
                <a:gd name="T38" fmla="*/ 338 w 625"/>
                <a:gd name="T39" fmla="*/ 488 h 694"/>
                <a:gd name="T40" fmla="*/ 305 w 625"/>
                <a:gd name="T41" fmla="*/ 453 h 694"/>
                <a:gd name="T42" fmla="*/ 293 w 625"/>
                <a:gd name="T43" fmla="*/ 419 h 694"/>
                <a:gd name="T44" fmla="*/ 291 w 625"/>
                <a:gd name="T45" fmla="*/ 381 h 694"/>
                <a:gd name="T46" fmla="*/ 285 w 625"/>
                <a:gd name="T47" fmla="*/ 360 h 694"/>
                <a:gd name="T48" fmla="*/ 268 w 625"/>
                <a:gd name="T49" fmla="*/ 342 h 694"/>
                <a:gd name="T50" fmla="*/ 241 w 625"/>
                <a:gd name="T51" fmla="*/ 310 h 694"/>
                <a:gd name="T52" fmla="*/ 224 w 625"/>
                <a:gd name="T53" fmla="*/ 269 h 694"/>
                <a:gd name="T54" fmla="*/ 213 w 625"/>
                <a:gd name="T55" fmla="*/ 238 h 694"/>
                <a:gd name="T56" fmla="*/ 190 w 625"/>
                <a:gd name="T57" fmla="*/ 212 h 694"/>
                <a:gd name="T58" fmla="*/ 150 w 625"/>
                <a:gd name="T59" fmla="*/ 171 h 694"/>
                <a:gd name="T60" fmla="*/ 136 w 625"/>
                <a:gd name="T61" fmla="*/ 146 h 694"/>
                <a:gd name="T62" fmla="*/ 112 w 625"/>
                <a:gd name="T63" fmla="*/ 132 h 694"/>
                <a:gd name="T64" fmla="*/ 80 w 625"/>
                <a:gd name="T65" fmla="*/ 113 h 694"/>
                <a:gd name="T66" fmla="*/ 49 w 625"/>
                <a:gd name="T67" fmla="*/ 85 h 694"/>
                <a:gd name="T68" fmla="*/ 23 w 625"/>
                <a:gd name="T69" fmla="*/ 51 h 694"/>
                <a:gd name="T70" fmla="*/ 5 w 625"/>
                <a:gd name="T71" fmla="*/ 19 h 694"/>
                <a:gd name="T72" fmla="*/ 10 w 625"/>
                <a:gd name="T73" fmla="*/ 4 h 694"/>
                <a:gd name="T74" fmla="*/ 37 w 625"/>
                <a:gd name="T75" fmla="*/ 13 h 694"/>
                <a:gd name="T76" fmla="*/ 84 w 625"/>
                <a:gd name="T77" fmla="*/ 16 h 694"/>
                <a:gd name="T78" fmla="*/ 116 w 625"/>
                <a:gd name="T79" fmla="*/ 20 h 694"/>
                <a:gd name="T80" fmla="*/ 138 w 625"/>
                <a:gd name="T81" fmla="*/ 27 h 694"/>
                <a:gd name="T82" fmla="*/ 156 w 625"/>
                <a:gd name="T83" fmla="*/ 42 h 694"/>
                <a:gd name="T84" fmla="*/ 204 w 625"/>
                <a:gd name="T85" fmla="*/ 109 h 694"/>
                <a:gd name="T86" fmla="*/ 254 w 625"/>
                <a:gd name="T87" fmla="*/ 163 h 694"/>
                <a:gd name="T88" fmla="*/ 299 w 625"/>
                <a:gd name="T89" fmla="*/ 202 h 694"/>
                <a:gd name="T90" fmla="*/ 329 w 625"/>
                <a:gd name="T91" fmla="*/ 219 h 694"/>
                <a:gd name="T92" fmla="*/ 366 w 625"/>
                <a:gd name="T93" fmla="*/ 227 h 694"/>
                <a:gd name="T94" fmla="*/ 388 w 625"/>
                <a:gd name="T95" fmla="*/ 230 h 694"/>
                <a:gd name="T96" fmla="*/ 401 w 625"/>
                <a:gd name="T97" fmla="*/ 241 h 694"/>
                <a:gd name="T98" fmla="*/ 416 w 625"/>
                <a:gd name="T99" fmla="*/ 260 h 694"/>
                <a:gd name="T100" fmla="*/ 427 w 625"/>
                <a:gd name="T101" fmla="*/ 265 h 69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625" h="694">
                  <a:moveTo>
                    <a:pt x="433" y="265"/>
                  </a:moveTo>
                  <a:lnTo>
                    <a:pt x="512" y="333"/>
                  </a:lnTo>
                  <a:lnTo>
                    <a:pt x="502" y="337"/>
                  </a:lnTo>
                  <a:lnTo>
                    <a:pt x="493" y="341"/>
                  </a:lnTo>
                  <a:lnTo>
                    <a:pt x="489" y="341"/>
                  </a:lnTo>
                  <a:lnTo>
                    <a:pt x="484" y="341"/>
                  </a:lnTo>
                  <a:lnTo>
                    <a:pt x="481" y="341"/>
                  </a:lnTo>
                  <a:lnTo>
                    <a:pt x="479" y="339"/>
                  </a:lnTo>
                  <a:lnTo>
                    <a:pt x="479" y="382"/>
                  </a:lnTo>
                  <a:lnTo>
                    <a:pt x="493" y="392"/>
                  </a:lnTo>
                  <a:lnTo>
                    <a:pt x="507" y="402"/>
                  </a:lnTo>
                  <a:lnTo>
                    <a:pt x="515" y="404"/>
                  </a:lnTo>
                  <a:lnTo>
                    <a:pt x="524" y="406"/>
                  </a:lnTo>
                  <a:lnTo>
                    <a:pt x="528" y="405"/>
                  </a:lnTo>
                  <a:lnTo>
                    <a:pt x="534" y="405"/>
                  </a:lnTo>
                  <a:lnTo>
                    <a:pt x="539" y="403"/>
                  </a:lnTo>
                  <a:lnTo>
                    <a:pt x="545" y="402"/>
                  </a:lnTo>
                  <a:lnTo>
                    <a:pt x="550" y="424"/>
                  </a:lnTo>
                  <a:lnTo>
                    <a:pt x="554" y="443"/>
                  </a:lnTo>
                  <a:lnTo>
                    <a:pt x="558" y="451"/>
                  </a:lnTo>
                  <a:lnTo>
                    <a:pt x="560" y="459"/>
                  </a:lnTo>
                  <a:lnTo>
                    <a:pt x="563" y="465"/>
                  </a:lnTo>
                  <a:lnTo>
                    <a:pt x="568" y="470"/>
                  </a:lnTo>
                  <a:lnTo>
                    <a:pt x="572" y="474"/>
                  </a:lnTo>
                  <a:lnTo>
                    <a:pt x="576" y="478"/>
                  </a:lnTo>
                  <a:lnTo>
                    <a:pt x="582" y="481"/>
                  </a:lnTo>
                  <a:lnTo>
                    <a:pt x="588" y="483"/>
                  </a:lnTo>
                  <a:lnTo>
                    <a:pt x="596" y="485"/>
                  </a:lnTo>
                  <a:lnTo>
                    <a:pt x="605" y="486"/>
                  </a:lnTo>
                  <a:lnTo>
                    <a:pt x="614" y="487"/>
                  </a:lnTo>
                  <a:lnTo>
                    <a:pt x="625" y="487"/>
                  </a:lnTo>
                  <a:lnTo>
                    <a:pt x="625" y="496"/>
                  </a:lnTo>
                  <a:lnTo>
                    <a:pt x="625" y="505"/>
                  </a:lnTo>
                  <a:lnTo>
                    <a:pt x="625" y="515"/>
                  </a:lnTo>
                  <a:lnTo>
                    <a:pt x="625" y="525"/>
                  </a:lnTo>
                  <a:lnTo>
                    <a:pt x="625" y="539"/>
                  </a:lnTo>
                  <a:lnTo>
                    <a:pt x="622" y="557"/>
                  </a:lnTo>
                  <a:lnTo>
                    <a:pt x="620" y="579"/>
                  </a:lnTo>
                  <a:lnTo>
                    <a:pt x="618" y="603"/>
                  </a:lnTo>
                  <a:lnTo>
                    <a:pt x="616" y="628"/>
                  </a:lnTo>
                  <a:lnTo>
                    <a:pt x="614" y="651"/>
                  </a:lnTo>
                  <a:lnTo>
                    <a:pt x="611" y="672"/>
                  </a:lnTo>
                  <a:lnTo>
                    <a:pt x="611" y="691"/>
                  </a:lnTo>
                  <a:lnTo>
                    <a:pt x="582" y="692"/>
                  </a:lnTo>
                  <a:lnTo>
                    <a:pt x="562" y="693"/>
                  </a:lnTo>
                  <a:lnTo>
                    <a:pt x="553" y="694"/>
                  </a:lnTo>
                  <a:lnTo>
                    <a:pt x="546" y="693"/>
                  </a:lnTo>
                  <a:lnTo>
                    <a:pt x="539" y="693"/>
                  </a:lnTo>
                  <a:lnTo>
                    <a:pt x="531" y="691"/>
                  </a:lnTo>
                  <a:lnTo>
                    <a:pt x="392" y="567"/>
                  </a:lnTo>
                  <a:lnTo>
                    <a:pt x="394" y="564"/>
                  </a:lnTo>
                  <a:lnTo>
                    <a:pt x="396" y="560"/>
                  </a:lnTo>
                  <a:lnTo>
                    <a:pt x="397" y="556"/>
                  </a:lnTo>
                  <a:lnTo>
                    <a:pt x="397" y="552"/>
                  </a:lnTo>
                  <a:lnTo>
                    <a:pt x="397" y="547"/>
                  </a:lnTo>
                  <a:lnTo>
                    <a:pt x="396" y="543"/>
                  </a:lnTo>
                  <a:lnTo>
                    <a:pt x="394" y="539"/>
                  </a:lnTo>
                  <a:lnTo>
                    <a:pt x="392" y="537"/>
                  </a:lnTo>
                  <a:lnTo>
                    <a:pt x="366" y="513"/>
                  </a:lnTo>
                  <a:lnTo>
                    <a:pt x="338" y="488"/>
                  </a:lnTo>
                  <a:lnTo>
                    <a:pt x="326" y="476"/>
                  </a:lnTo>
                  <a:lnTo>
                    <a:pt x="315" y="465"/>
                  </a:lnTo>
                  <a:lnTo>
                    <a:pt x="305" y="453"/>
                  </a:lnTo>
                  <a:lnTo>
                    <a:pt x="300" y="444"/>
                  </a:lnTo>
                  <a:lnTo>
                    <a:pt x="295" y="432"/>
                  </a:lnTo>
                  <a:lnTo>
                    <a:pt x="293" y="419"/>
                  </a:lnTo>
                  <a:lnTo>
                    <a:pt x="292" y="407"/>
                  </a:lnTo>
                  <a:lnTo>
                    <a:pt x="292" y="393"/>
                  </a:lnTo>
                  <a:lnTo>
                    <a:pt x="291" y="381"/>
                  </a:lnTo>
                  <a:lnTo>
                    <a:pt x="289" y="370"/>
                  </a:lnTo>
                  <a:lnTo>
                    <a:pt x="288" y="365"/>
                  </a:lnTo>
                  <a:lnTo>
                    <a:pt x="285" y="360"/>
                  </a:lnTo>
                  <a:lnTo>
                    <a:pt x="282" y="356"/>
                  </a:lnTo>
                  <a:lnTo>
                    <a:pt x="279" y="352"/>
                  </a:lnTo>
                  <a:lnTo>
                    <a:pt x="268" y="342"/>
                  </a:lnTo>
                  <a:lnTo>
                    <a:pt x="258" y="332"/>
                  </a:lnTo>
                  <a:lnTo>
                    <a:pt x="249" y="321"/>
                  </a:lnTo>
                  <a:lnTo>
                    <a:pt x="241" y="310"/>
                  </a:lnTo>
                  <a:lnTo>
                    <a:pt x="235" y="297"/>
                  </a:lnTo>
                  <a:lnTo>
                    <a:pt x="229" y="283"/>
                  </a:lnTo>
                  <a:lnTo>
                    <a:pt x="224" y="269"/>
                  </a:lnTo>
                  <a:lnTo>
                    <a:pt x="220" y="253"/>
                  </a:lnTo>
                  <a:lnTo>
                    <a:pt x="216" y="246"/>
                  </a:lnTo>
                  <a:lnTo>
                    <a:pt x="213" y="238"/>
                  </a:lnTo>
                  <a:lnTo>
                    <a:pt x="207" y="231"/>
                  </a:lnTo>
                  <a:lnTo>
                    <a:pt x="202" y="224"/>
                  </a:lnTo>
                  <a:lnTo>
                    <a:pt x="190" y="212"/>
                  </a:lnTo>
                  <a:lnTo>
                    <a:pt x="177" y="199"/>
                  </a:lnTo>
                  <a:lnTo>
                    <a:pt x="162" y="187"/>
                  </a:lnTo>
                  <a:lnTo>
                    <a:pt x="150" y="171"/>
                  </a:lnTo>
                  <a:lnTo>
                    <a:pt x="145" y="164"/>
                  </a:lnTo>
                  <a:lnTo>
                    <a:pt x="140" y="155"/>
                  </a:lnTo>
                  <a:lnTo>
                    <a:pt x="136" y="146"/>
                  </a:lnTo>
                  <a:lnTo>
                    <a:pt x="133" y="136"/>
                  </a:lnTo>
                  <a:lnTo>
                    <a:pt x="123" y="135"/>
                  </a:lnTo>
                  <a:lnTo>
                    <a:pt x="112" y="132"/>
                  </a:lnTo>
                  <a:lnTo>
                    <a:pt x="102" y="128"/>
                  </a:lnTo>
                  <a:lnTo>
                    <a:pt x="91" y="121"/>
                  </a:lnTo>
                  <a:lnTo>
                    <a:pt x="80" y="113"/>
                  </a:lnTo>
                  <a:lnTo>
                    <a:pt x="69" y="104"/>
                  </a:lnTo>
                  <a:lnTo>
                    <a:pt x="59" y="95"/>
                  </a:lnTo>
                  <a:lnTo>
                    <a:pt x="49" y="85"/>
                  </a:lnTo>
                  <a:lnTo>
                    <a:pt x="39" y="74"/>
                  </a:lnTo>
                  <a:lnTo>
                    <a:pt x="31" y="62"/>
                  </a:lnTo>
                  <a:lnTo>
                    <a:pt x="23" y="51"/>
                  </a:lnTo>
                  <a:lnTo>
                    <a:pt x="16" y="40"/>
                  </a:lnTo>
                  <a:lnTo>
                    <a:pt x="10" y="29"/>
                  </a:lnTo>
                  <a:lnTo>
                    <a:pt x="5" y="19"/>
                  </a:lnTo>
                  <a:lnTo>
                    <a:pt x="2" y="9"/>
                  </a:lnTo>
                  <a:lnTo>
                    <a:pt x="0" y="0"/>
                  </a:lnTo>
                  <a:lnTo>
                    <a:pt x="10" y="4"/>
                  </a:lnTo>
                  <a:lnTo>
                    <a:pt x="20" y="7"/>
                  </a:lnTo>
                  <a:lnTo>
                    <a:pt x="28" y="10"/>
                  </a:lnTo>
                  <a:lnTo>
                    <a:pt x="37" y="13"/>
                  </a:lnTo>
                  <a:lnTo>
                    <a:pt x="54" y="15"/>
                  </a:lnTo>
                  <a:lnTo>
                    <a:pt x="69" y="16"/>
                  </a:lnTo>
                  <a:lnTo>
                    <a:pt x="84" y="16"/>
                  </a:lnTo>
                  <a:lnTo>
                    <a:pt x="100" y="17"/>
                  </a:lnTo>
                  <a:lnTo>
                    <a:pt x="108" y="19"/>
                  </a:lnTo>
                  <a:lnTo>
                    <a:pt x="116" y="20"/>
                  </a:lnTo>
                  <a:lnTo>
                    <a:pt x="124" y="22"/>
                  </a:lnTo>
                  <a:lnTo>
                    <a:pt x="133" y="25"/>
                  </a:lnTo>
                  <a:lnTo>
                    <a:pt x="138" y="27"/>
                  </a:lnTo>
                  <a:lnTo>
                    <a:pt x="144" y="31"/>
                  </a:lnTo>
                  <a:lnTo>
                    <a:pt x="149" y="36"/>
                  </a:lnTo>
                  <a:lnTo>
                    <a:pt x="156" y="42"/>
                  </a:lnTo>
                  <a:lnTo>
                    <a:pt x="169" y="57"/>
                  </a:lnTo>
                  <a:lnTo>
                    <a:pt x="181" y="76"/>
                  </a:lnTo>
                  <a:lnTo>
                    <a:pt x="204" y="109"/>
                  </a:lnTo>
                  <a:lnTo>
                    <a:pt x="220" y="130"/>
                  </a:lnTo>
                  <a:lnTo>
                    <a:pt x="237" y="147"/>
                  </a:lnTo>
                  <a:lnTo>
                    <a:pt x="254" y="163"/>
                  </a:lnTo>
                  <a:lnTo>
                    <a:pt x="271" y="181"/>
                  </a:lnTo>
                  <a:lnTo>
                    <a:pt x="289" y="196"/>
                  </a:lnTo>
                  <a:lnTo>
                    <a:pt x="299" y="202"/>
                  </a:lnTo>
                  <a:lnTo>
                    <a:pt x="308" y="209"/>
                  </a:lnTo>
                  <a:lnTo>
                    <a:pt x="318" y="214"/>
                  </a:lnTo>
                  <a:lnTo>
                    <a:pt x="329" y="219"/>
                  </a:lnTo>
                  <a:lnTo>
                    <a:pt x="341" y="223"/>
                  </a:lnTo>
                  <a:lnTo>
                    <a:pt x="353" y="226"/>
                  </a:lnTo>
                  <a:lnTo>
                    <a:pt x="366" y="227"/>
                  </a:lnTo>
                  <a:lnTo>
                    <a:pt x="379" y="228"/>
                  </a:lnTo>
                  <a:lnTo>
                    <a:pt x="383" y="229"/>
                  </a:lnTo>
                  <a:lnTo>
                    <a:pt x="388" y="230"/>
                  </a:lnTo>
                  <a:lnTo>
                    <a:pt x="392" y="231"/>
                  </a:lnTo>
                  <a:lnTo>
                    <a:pt x="395" y="235"/>
                  </a:lnTo>
                  <a:lnTo>
                    <a:pt x="401" y="241"/>
                  </a:lnTo>
                  <a:lnTo>
                    <a:pt x="405" y="247"/>
                  </a:lnTo>
                  <a:lnTo>
                    <a:pt x="411" y="254"/>
                  </a:lnTo>
                  <a:lnTo>
                    <a:pt x="416" y="260"/>
                  </a:lnTo>
                  <a:lnTo>
                    <a:pt x="419" y="262"/>
                  </a:lnTo>
                  <a:lnTo>
                    <a:pt x="423" y="264"/>
                  </a:lnTo>
                  <a:lnTo>
                    <a:pt x="427" y="265"/>
                  </a:lnTo>
                  <a:lnTo>
                    <a:pt x="433" y="265"/>
                  </a:lnTo>
                </a:path>
              </a:pathLst>
            </a:custGeom>
            <a:solidFill>
              <a:srgbClr val="57CFE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Freeform 333">
              <a:extLst>
                <a:ext uri="{FF2B5EF4-FFF2-40B4-BE49-F238E27FC236}">
                  <a16:creationId xmlns="" xmlns:a16="http://schemas.microsoft.com/office/drawing/2014/main" id="{0356164B-002C-2A48-B1FC-9841FACB6AC1}"/>
                </a:ext>
              </a:extLst>
            </p:cNvPr>
            <p:cNvSpPr>
              <a:spLocks/>
            </p:cNvSpPr>
            <p:nvPr>
              <p:custDataLst>
                <p:tags r:id="rId236"/>
              </p:custDataLst>
            </p:nvPr>
          </p:nvSpPr>
          <p:spPr bwMode="auto">
            <a:xfrm>
              <a:off x="6724650" y="3517900"/>
              <a:ext cx="254000" cy="257175"/>
            </a:xfrm>
            <a:custGeom>
              <a:avLst/>
              <a:gdLst>
                <a:gd name="T0" fmla="*/ 516 w 585"/>
                <a:gd name="T1" fmla="*/ 28 h 493"/>
                <a:gd name="T2" fmla="*/ 495 w 585"/>
                <a:gd name="T3" fmla="*/ 55 h 493"/>
                <a:gd name="T4" fmla="*/ 512 w 585"/>
                <a:gd name="T5" fmla="*/ 93 h 493"/>
                <a:gd name="T6" fmla="*/ 534 w 585"/>
                <a:gd name="T7" fmla="*/ 130 h 493"/>
                <a:gd name="T8" fmla="*/ 573 w 585"/>
                <a:gd name="T9" fmla="*/ 177 h 493"/>
                <a:gd name="T10" fmla="*/ 580 w 585"/>
                <a:gd name="T11" fmla="*/ 205 h 493"/>
                <a:gd name="T12" fmla="*/ 547 w 585"/>
                <a:gd name="T13" fmla="*/ 204 h 493"/>
                <a:gd name="T14" fmla="*/ 516 w 585"/>
                <a:gd name="T15" fmla="*/ 233 h 493"/>
                <a:gd name="T16" fmla="*/ 506 w 585"/>
                <a:gd name="T17" fmla="*/ 246 h 493"/>
                <a:gd name="T18" fmla="*/ 518 w 585"/>
                <a:gd name="T19" fmla="*/ 271 h 493"/>
                <a:gd name="T20" fmla="*/ 525 w 585"/>
                <a:gd name="T21" fmla="*/ 294 h 493"/>
                <a:gd name="T22" fmla="*/ 505 w 585"/>
                <a:gd name="T23" fmla="*/ 308 h 493"/>
                <a:gd name="T24" fmla="*/ 459 w 585"/>
                <a:gd name="T25" fmla="*/ 323 h 493"/>
                <a:gd name="T26" fmla="*/ 443 w 585"/>
                <a:gd name="T27" fmla="*/ 354 h 493"/>
                <a:gd name="T28" fmla="*/ 445 w 585"/>
                <a:gd name="T29" fmla="*/ 415 h 493"/>
                <a:gd name="T30" fmla="*/ 430 w 585"/>
                <a:gd name="T31" fmla="*/ 454 h 493"/>
                <a:gd name="T32" fmla="*/ 400 w 585"/>
                <a:gd name="T33" fmla="*/ 472 h 493"/>
                <a:gd name="T34" fmla="*/ 370 w 585"/>
                <a:gd name="T35" fmla="*/ 488 h 493"/>
                <a:gd name="T36" fmla="*/ 341 w 585"/>
                <a:gd name="T37" fmla="*/ 493 h 493"/>
                <a:gd name="T38" fmla="*/ 329 w 585"/>
                <a:gd name="T39" fmla="*/ 487 h 493"/>
                <a:gd name="T40" fmla="*/ 327 w 585"/>
                <a:gd name="T41" fmla="*/ 471 h 493"/>
                <a:gd name="T42" fmla="*/ 304 w 585"/>
                <a:gd name="T43" fmla="*/ 451 h 493"/>
                <a:gd name="T44" fmla="*/ 251 w 585"/>
                <a:gd name="T45" fmla="*/ 454 h 493"/>
                <a:gd name="T46" fmla="*/ 219 w 585"/>
                <a:gd name="T47" fmla="*/ 462 h 493"/>
                <a:gd name="T48" fmla="*/ 176 w 585"/>
                <a:gd name="T49" fmla="*/ 440 h 493"/>
                <a:gd name="T50" fmla="*/ 122 w 585"/>
                <a:gd name="T51" fmla="*/ 436 h 493"/>
                <a:gd name="T52" fmla="*/ 95 w 585"/>
                <a:gd name="T53" fmla="*/ 429 h 493"/>
                <a:gd name="T54" fmla="*/ 81 w 585"/>
                <a:gd name="T55" fmla="*/ 366 h 493"/>
                <a:gd name="T56" fmla="*/ 58 w 585"/>
                <a:gd name="T57" fmla="*/ 310 h 493"/>
                <a:gd name="T58" fmla="*/ 35 w 585"/>
                <a:gd name="T59" fmla="*/ 292 h 493"/>
                <a:gd name="T60" fmla="*/ 12 w 585"/>
                <a:gd name="T61" fmla="*/ 260 h 493"/>
                <a:gd name="T62" fmla="*/ 5 w 585"/>
                <a:gd name="T63" fmla="*/ 204 h 493"/>
                <a:gd name="T64" fmla="*/ 31 w 585"/>
                <a:gd name="T65" fmla="*/ 153 h 493"/>
                <a:gd name="T66" fmla="*/ 54 w 585"/>
                <a:gd name="T67" fmla="*/ 141 h 493"/>
                <a:gd name="T68" fmla="*/ 75 w 585"/>
                <a:gd name="T69" fmla="*/ 152 h 493"/>
                <a:gd name="T70" fmla="*/ 97 w 585"/>
                <a:gd name="T71" fmla="*/ 187 h 493"/>
                <a:gd name="T72" fmla="*/ 129 w 585"/>
                <a:gd name="T73" fmla="*/ 214 h 493"/>
                <a:gd name="T74" fmla="*/ 170 w 585"/>
                <a:gd name="T75" fmla="*/ 213 h 493"/>
                <a:gd name="T76" fmla="*/ 221 w 585"/>
                <a:gd name="T77" fmla="*/ 189 h 493"/>
                <a:gd name="T78" fmla="*/ 233 w 585"/>
                <a:gd name="T79" fmla="*/ 172 h 493"/>
                <a:gd name="T80" fmla="*/ 288 w 585"/>
                <a:gd name="T81" fmla="*/ 178 h 493"/>
                <a:gd name="T82" fmla="*/ 326 w 585"/>
                <a:gd name="T83" fmla="*/ 181 h 493"/>
                <a:gd name="T84" fmla="*/ 337 w 585"/>
                <a:gd name="T85" fmla="*/ 170 h 493"/>
                <a:gd name="T86" fmla="*/ 362 w 585"/>
                <a:gd name="T87" fmla="*/ 158 h 493"/>
                <a:gd name="T88" fmla="*/ 383 w 585"/>
                <a:gd name="T89" fmla="*/ 136 h 493"/>
                <a:gd name="T90" fmla="*/ 415 w 585"/>
                <a:gd name="T91" fmla="*/ 79 h 493"/>
                <a:gd name="T92" fmla="*/ 427 w 585"/>
                <a:gd name="T93" fmla="*/ 25 h 493"/>
                <a:gd name="T94" fmla="*/ 447 w 585"/>
                <a:gd name="T95" fmla="*/ 6 h 493"/>
                <a:gd name="T96" fmla="*/ 479 w 585"/>
                <a:gd name="T97" fmla="*/ 2 h 4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85" h="493">
                  <a:moveTo>
                    <a:pt x="525" y="12"/>
                  </a:moveTo>
                  <a:lnTo>
                    <a:pt x="524" y="17"/>
                  </a:lnTo>
                  <a:lnTo>
                    <a:pt x="520" y="22"/>
                  </a:lnTo>
                  <a:lnTo>
                    <a:pt x="516" y="28"/>
                  </a:lnTo>
                  <a:lnTo>
                    <a:pt x="510" y="33"/>
                  </a:lnTo>
                  <a:lnTo>
                    <a:pt x="497" y="45"/>
                  </a:lnTo>
                  <a:lnTo>
                    <a:pt x="485" y="55"/>
                  </a:lnTo>
                  <a:lnTo>
                    <a:pt x="495" y="55"/>
                  </a:lnTo>
                  <a:lnTo>
                    <a:pt x="505" y="55"/>
                  </a:lnTo>
                  <a:lnTo>
                    <a:pt x="506" y="68"/>
                  </a:lnTo>
                  <a:lnTo>
                    <a:pt x="508" y="81"/>
                  </a:lnTo>
                  <a:lnTo>
                    <a:pt x="512" y="93"/>
                  </a:lnTo>
                  <a:lnTo>
                    <a:pt x="516" y="103"/>
                  </a:lnTo>
                  <a:lnTo>
                    <a:pt x="520" y="112"/>
                  </a:lnTo>
                  <a:lnTo>
                    <a:pt x="527" y="121"/>
                  </a:lnTo>
                  <a:lnTo>
                    <a:pt x="534" y="130"/>
                  </a:lnTo>
                  <a:lnTo>
                    <a:pt x="540" y="138"/>
                  </a:lnTo>
                  <a:lnTo>
                    <a:pt x="553" y="155"/>
                  </a:lnTo>
                  <a:lnTo>
                    <a:pt x="566" y="170"/>
                  </a:lnTo>
                  <a:lnTo>
                    <a:pt x="573" y="177"/>
                  </a:lnTo>
                  <a:lnTo>
                    <a:pt x="577" y="185"/>
                  </a:lnTo>
                  <a:lnTo>
                    <a:pt x="582" y="194"/>
                  </a:lnTo>
                  <a:lnTo>
                    <a:pt x="585" y="204"/>
                  </a:lnTo>
                  <a:lnTo>
                    <a:pt x="580" y="205"/>
                  </a:lnTo>
                  <a:lnTo>
                    <a:pt x="574" y="206"/>
                  </a:lnTo>
                  <a:lnTo>
                    <a:pt x="568" y="206"/>
                  </a:lnTo>
                  <a:lnTo>
                    <a:pt x="561" y="206"/>
                  </a:lnTo>
                  <a:lnTo>
                    <a:pt x="547" y="204"/>
                  </a:lnTo>
                  <a:lnTo>
                    <a:pt x="531" y="204"/>
                  </a:lnTo>
                  <a:lnTo>
                    <a:pt x="524" y="217"/>
                  </a:lnTo>
                  <a:lnTo>
                    <a:pt x="518" y="229"/>
                  </a:lnTo>
                  <a:lnTo>
                    <a:pt x="516" y="233"/>
                  </a:lnTo>
                  <a:lnTo>
                    <a:pt x="513" y="237"/>
                  </a:lnTo>
                  <a:lnTo>
                    <a:pt x="509" y="239"/>
                  </a:lnTo>
                  <a:lnTo>
                    <a:pt x="505" y="240"/>
                  </a:lnTo>
                  <a:lnTo>
                    <a:pt x="506" y="246"/>
                  </a:lnTo>
                  <a:lnTo>
                    <a:pt x="508" y="253"/>
                  </a:lnTo>
                  <a:lnTo>
                    <a:pt x="512" y="259"/>
                  </a:lnTo>
                  <a:lnTo>
                    <a:pt x="515" y="265"/>
                  </a:lnTo>
                  <a:lnTo>
                    <a:pt x="518" y="271"/>
                  </a:lnTo>
                  <a:lnTo>
                    <a:pt x="521" y="277"/>
                  </a:lnTo>
                  <a:lnTo>
                    <a:pt x="524" y="283"/>
                  </a:lnTo>
                  <a:lnTo>
                    <a:pt x="525" y="289"/>
                  </a:lnTo>
                  <a:lnTo>
                    <a:pt x="525" y="294"/>
                  </a:lnTo>
                  <a:lnTo>
                    <a:pt x="523" y="297"/>
                  </a:lnTo>
                  <a:lnTo>
                    <a:pt x="519" y="301"/>
                  </a:lnTo>
                  <a:lnTo>
                    <a:pt x="516" y="304"/>
                  </a:lnTo>
                  <a:lnTo>
                    <a:pt x="505" y="308"/>
                  </a:lnTo>
                  <a:lnTo>
                    <a:pt x="494" y="312"/>
                  </a:lnTo>
                  <a:lnTo>
                    <a:pt x="481" y="316"/>
                  </a:lnTo>
                  <a:lnTo>
                    <a:pt x="469" y="319"/>
                  </a:lnTo>
                  <a:lnTo>
                    <a:pt x="459" y="323"/>
                  </a:lnTo>
                  <a:lnTo>
                    <a:pt x="452" y="327"/>
                  </a:lnTo>
                  <a:lnTo>
                    <a:pt x="448" y="334"/>
                  </a:lnTo>
                  <a:lnTo>
                    <a:pt x="446" y="344"/>
                  </a:lnTo>
                  <a:lnTo>
                    <a:pt x="443" y="354"/>
                  </a:lnTo>
                  <a:lnTo>
                    <a:pt x="443" y="365"/>
                  </a:lnTo>
                  <a:lnTo>
                    <a:pt x="445" y="386"/>
                  </a:lnTo>
                  <a:lnTo>
                    <a:pt x="446" y="400"/>
                  </a:lnTo>
                  <a:lnTo>
                    <a:pt x="445" y="415"/>
                  </a:lnTo>
                  <a:lnTo>
                    <a:pt x="442" y="428"/>
                  </a:lnTo>
                  <a:lnTo>
                    <a:pt x="439" y="439"/>
                  </a:lnTo>
                  <a:lnTo>
                    <a:pt x="436" y="447"/>
                  </a:lnTo>
                  <a:lnTo>
                    <a:pt x="430" y="454"/>
                  </a:lnTo>
                  <a:lnTo>
                    <a:pt x="425" y="459"/>
                  </a:lnTo>
                  <a:lnTo>
                    <a:pt x="419" y="464"/>
                  </a:lnTo>
                  <a:lnTo>
                    <a:pt x="413" y="467"/>
                  </a:lnTo>
                  <a:lnTo>
                    <a:pt x="400" y="472"/>
                  </a:lnTo>
                  <a:lnTo>
                    <a:pt x="386" y="477"/>
                  </a:lnTo>
                  <a:lnTo>
                    <a:pt x="380" y="480"/>
                  </a:lnTo>
                  <a:lnTo>
                    <a:pt x="374" y="484"/>
                  </a:lnTo>
                  <a:lnTo>
                    <a:pt x="370" y="488"/>
                  </a:lnTo>
                  <a:lnTo>
                    <a:pt x="366" y="493"/>
                  </a:lnTo>
                  <a:lnTo>
                    <a:pt x="356" y="493"/>
                  </a:lnTo>
                  <a:lnTo>
                    <a:pt x="346" y="493"/>
                  </a:lnTo>
                  <a:lnTo>
                    <a:pt x="341" y="493"/>
                  </a:lnTo>
                  <a:lnTo>
                    <a:pt x="337" y="492"/>
                  </a:lnTo>
                  <a:lnTo>
                    <a:pt x="334" y="491"/>
                  </a:lnTo>
                  <a:lnTo>
                    <a:pt x="331" y="489"/>
                  </a:lnTo>
                  <a:lnTo>
                    <a:pt x="329" y="487"/>
                  </a:lnTo>
                  <a:lnTo>
                    <a:pt x="328" y="484"/>
                  </a:lnTo>
                  <a:lnTo>
                    <a:pt x="327" y="482"/>
                  </a:lnTo>
                  <a:lnTo>
                    <a:pt x="326" y="478"/>
                  </a:lnTo>
                  <a:lnTo>
                    <a:pt x="327" y="471"/>
                  </a:lnTo>
                  <a:lnTo>
                    <a:pt x="328" y="464"/>
                  </a:lnTo>
                  <a:lnTo>
                    <a:pt x="330" y="457"/>
                  </a:lnTo>
                  <a:lnTo>
                    <a:pt x="333" y="450"/>
                  </a:lnTo>
                  <a:lnTo>
                    <a:pt x="304" y="451"/>
                  </a:lnTo>
                  <a:lnTo>
                    <a:pt x="279" y="454"/>
                  </a:lnTo>
                  <a:lnTo>
                    <a:pt x="267" y="455"/>
                  </a:lnTo>
                  <a:lnTo>
                    <a:pt x="257" y="455"/>
                  </a:lnTo>
                  <a:lnTo>
                    <a:pt x="251" y="454"/>
                  </a:lnTo>
                  <a:lnTo>
                    <a:pt x="247" y="453"/>
                  </a:lnTo>
                  <a:lnTo>
                    <a:pt x="244" y="452"/>
                  </a:lnTo>
                  <a:lnTo>
                    <a:pt x="239" y="450"/>
                  </a:lnTo>
                  <a:lnTo>
                    <a:pt x="219" y="462"/>
                  </a:lnTo>
                  <a:lnTo>
                    <a:pt x="207" y="455"/>
                  </a:lnTo>
                  <a:lnTo>
                    <a:pt x="192" y="447"/>
                  </a:lnTo>
                  <a:lnTo>
                    <a:pt x="183" y="444"/>
                  </a:lnTo>
                  <a:lnTo>
                    <a:pt x="176" y="440"/>
                  </a:lnTo>
                  <a:lnTo>
                    <a:pt x="168" y="438"/>
                  </a:lnTo>
                  <a:lnTo>
                    <a:pt x="159" y="438"/>
                  </a:lnTo>
                  <a:lnTo>
                    <a:pt x="144" y="437"/>
                  </a:lnTo>
                  <a:lnTo>
                    <a:pt x="122" y="436"/>
                  </a:lnTo>
                  <a:lnTo>
                    <a:pt x="111" y="435"/>
                  </a:lnTo>
                  <a:lnTo>
                    <a:pt x="102" y="432"/>
                  </a:lnTo>
                  <a:lnTo>
                    <a:pt x="98" y="431"/>
                  </a:lnTo>
                  <a:lnTo>
                    <a:pt x="95" y="429"/>
                  </a:lnTo>
                  <a:lnTo>
                    <a:pt x="93" y="428"/>
                  </a:lnTo>
                  <a:lnTo>
                    <a:pt x="93" y="424"/>
                  </a:lnTo>
                  <a:lnTo>
                    <a:pt x="87" y="393"/>
                  </a:lnTo>
                  <a:lnTo>
                    <a:pt x="81" y="366"/>
                  </a:lnTo>
                  <a:lnTo>
                    <a:pt x="75" y="346"/>
                  </a:lnTo>
                  <a:lnTo>
                    <a:pt x="69" y="331"/>
                  </a:lnTo>
                  <a:lnTo>
                    <a:pt x="64" y="320"/>
                  </a:lnTo>
                  <a:lnTo>
                    <a:pt x="58" y="310"/>
                  </a:lnTo>
                  <a:lnTo>
                    <a:pt x="53" y="304"/>
                  </a:lnTo>
                  <a:lnTo>
                    <a:pt x="47" y="300"/>
                  </a:lnTo>
                  <a:lnTo>
                    <a:pt x="41" y="296"/>
                  </a:lnTo>
                  <a:lnTo>
                    <a:pt x="35" y="292"/>
                  </a:lnTo>
                  <a:lnTo>
                    <a:pt x="30" y="288"/>
                  </a:lnTo>
                  <a:lnTo>
                    <a:pt x="24" y="281"/>
                  </a:lnTo>
                  <a:lnTo>
                    <a:pt x="19" y="272"/>
                  </a:lnTo>
                  <a:lnTo>
                    <a:pt x="12" y="260"/>
                  </a:lnTo>
                  <a:lnTo>
                    <a:pt x="6" y="243"/>
                  </a:lnTo>
                  <a:lnTo>
                    <a:pt x="0" y="222"/>
                  </a:lnTo>
                  <a:lnTo>
                    <a:pt x="2" y="215"/>
                  </a:lnTo>
                  <a:lnTo>
                    <a:pt x="5" y="204"/>
                  </a:lnTo>
                  <a:lnTo>
                    <a:pt x="11" y="191"/>
                  </a:lnTo>
                  <a:lnTo>
                    <a:pt x="17" y="177"/>
                  </a:lnTo>
                  <a:lnTo>
                    <a:pt x="24" y="164"/>
                  </a:lnTo>
                  <a:lnTo>
                    <a:pt x="31" y="153"/>
                  </a:lnTo>
                  <a:lnTo>
                    <a:pt x="36" y="144"/>
                  </a:lnTo>
                  <a:lnTo>
                    <a:pt x="41" y="141"/>
                  </a:lnTo>
                  <a:lnTo>
                    <a:pt x="46" y="141"/>
                  </a:lnTo>
                  <a:lnTo>
                    <a:pt x="54" y="141"/>
                  </a:lnTo>
                  <a:lnTo>
                    <a:pt x="64" y="141"/>
                  </a:lnTo>
                  <a:lnTo>
                    <a:pt x="73" y="141"/>
                  </a:lnTo>
                  <a:lnTo>
                    <a:pt x="73" y="146"/>
                  </a:lnTo>
                  <a:lnTo>
                    <a:pt x="75" y="152"/>
                  </a:lnTo>
                  <a:lnTo>
                    <a:pt x="77" y="158"/>
                  </a:lnTo>
                  <a:lnTo>
                    <a:pt x="80" y="164"/>
                  </a:lnTo>
                  <a:lnTo>
                    <a:pt x="88" y="176"/>
                  </a:lnTo>
                  <a:lnTo>
                    <a:pt x="97" y="187"/>
                  </a:lnTo>
                  <a:lnTo>
                    <a:pt x="107" y="198"/>
                  </a:lnTo>
                  <a:lnTo>
                    <a:pt x="118" y="208"/>
                  </a:lnTo>
                  <a:lnTo>
                    <a:pt x="124" y="211"/>
                  </a:lnTo>
                  <a:lnTo>
                    <a:pt x="129" y="214"/>
                  </a:lnTo>
                  <a:lnTo>
                    <a:pt x="135" y="215"/>
                  </a:lnTo>
                  <a:lnTo>
                    <a:pt x="139" y="216"/>
                  </a:lnTo>
                  <a:lnTo>
                    <a:pt x="155" y="215"/>
                  </a:lnTo>
                  <a:lnTo>
                    <a:pt x="170" y="213"/>
                  </a:lnTo>
                  <a:lnTo>
                    <a:pt x="184" y="209"/>
                  </a:lnTo>
                  <a:lnTo>
                    <a:pt x="199" y="204"/>
                  </a:lnTo>
                  <a:lnTo>
                    <a:pt x="211" y="196"/>
                  </a:lnTo>
                  <a:lnTo>
                    <a:pt x="221" y="189"/>
                  </a:lnTo>
                  <a:lnTo>
                    <a:pt x="225" y="185"/>
                  </a:lnTo>
                  <a:lnTo>
                    <a:pt x="228" y="181"/>
                  </a:lnTo>
                  <a:lnTo>
                    <a:pt x="230" y="177"/>
                  </a:lnTo>
                  <a:lnTo>
                    <a:pt x="233" y="172"/>
                  </a:lnTo>
                  <a:lnTo>
                    <a:pt x="256" y="175"/>
                  </a:lnTo>
                  <a:lnTo>
                    <a:pt x="273" y="176"/>
                  </a:lnTo>
                  <a:lnTo>
                    <a:pt x="281" y="177"/>
                  </a:lnTo>
                  <a:lnTo>
                    <a:pt x="288" y="178"/>
                  </a:lnTo>
                  <a:lnTo>
                    <a:pt x="294" y="181"/>
                  </a:lnTo>
                  <a:lnTo>
                    <a:pt x="300" y="184"/>
                  </a:lnTo>
                  <a:lnTo>
                    <a:pt x="326" y="184"/>
                  </a:lnTo>
                  <a:lnTo>
                    <a:pt x="326" y="181"/>
                  </a:lnTo>
                  <a:lnTo>
                    <a:pt x="327" y="178"/>
                  </a:lnTo>
                  <a:lnTo>
                    <a:pt x="329" y="176"/>
                  </a:lnTo>
                  <a:lnTo>
                    <a:pt x="331" y="174"/>
                  </a:lnTo>
                  <a:lnTo>
                    <a:pt x="337" y="170"/>
                  </a:lnTo>
                  <a:lnTo>
                    <a:pt x="344" y="167"/>
                  </a:lnTo>
                  <a:lnTo>
                    <a:pt x="350" y="164"/>
                  </a:lnTo>
                  <a:lnTo>
                    <a:pt x="357" y="162"/>
                  </a:lnTo>
                  <a:lnTo>
                    <a:pt x="362" y="158"/>
                  </a:lnTo>
                  <a:lnTo>
                    <a:pt x="366" y="154"/>
                  </a:lnTo>
                  <a:lnTo>
                    <a:pt x="372" y="149"/>
                  </a:lnTo>
                  <a:lnTo>
                    <a:pt x="378" y="143"/>
                  </a:lnTo>
                  <a:lnTo>
                    <a:pt x="383" y="136"/>
                  </a:lnTo>
                  <a:lnTo>
                    <a:pt x="389" y="129"/>
                  </a:lnTo>
                  <a:lnTo>
                    <a:pt x="400" y="114"/>
                  </a:lnTo>
                  <a:lnTo>
                    <a:pt x="408" y="97"/>
                  </a:lnTo>
                  <a:lnTo>
                    <a:pt x="415" y="79"/>
                  </a:lnTo>
                  <a:lnTo>
                    <a:pt x="420" y="62"/>
                  </a:lnTo>
                  <a:lnTo>
                    <a:pt x="424" y="46"/>
                  </a:lnTo>
                  <a:lnTo>
                    <a:pt x="426" y="30"/>
                  </a:lnTo>
                  <a:lnTo>
                    <a:pt x="427" y="25"/>
                  </a:lnTo>
                  <a:lnTo>
                    <a:pt x="429" y="20"/>
                  </a:lnTo>
                  <a:lnTo>
                    <a:pt x="435" y="15"/>
                  </a:lnTo>
                  <a:lnTo>
                    <a:pt x="440" y="11"/>
                  </a:lnTo>
                  <a:lnTo>
                    <a:pt x="447" y="6"/>
                  </a:lnTo>
                  <a:lnTo>
                    <a:pt x="453" y="3"/>
                  </a:lnTo>
                  <a:lnTo>
                    <a:pt x="460" y="1"/>
                  </a:lnTo>
                  <a:lnTo>
                    <a:pt x="465" y="0"/>
                  </a:lnTo>
                  <a:lnTo>
                    <a:pt x="479" y="2"/>
                  </a:lnTo>
                  <a:lnTo>
                    <a:pt x="495" y="6"/>
                  </a:lnTo>
                  <a:lnTo>
                    <a:pt x="512" y="10"/>
                  </a:lnTo>
                  <a:lnTo>
                    <a:pt x="525" y="12"/>
                  </a:lnTo>
                </a:path>
              </a:pathLst>
            </a:custGeom>
            <a:solidFill>
              <a:srgbClr val="57CFE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Freeform 334">
              <a:extLst>
                <a:ext uri="{FF2B5EF4-FFF2-40B4-BE49-F238E27FC236}">
                  <a16:creationId xmlns="" xmlns:a16="http://schemas.microsoft.com/office/drawing/2014/main" id="{648B8352-CA11-C143-BD94-22023266722B}"/>
                </a:ext>
              </a:extLst>
            </p:cNvPr>
            <p:cNvSpPr>
              <a:spLocks/>
            </p:cNvSpPr>
            <p:nvPr>
              <p:custDataLst>
                <p:tags r:id="rId237"/>
              </p:custDataLst>
            </p:nvPr>
          </p:nvSpPr>
          <p:spPr bwMode="auto">
            <a:xfrm>
              <a:off x="7080250" y="3924300"/>
              <a:ext cx="92075" cy="57150"/>
            </a:xfrm>
            <a:custGeom>
              <a:avLst/>
              <a:gdLst>
                <a:gd name="T0" fmla="*/ 0 w 212"/>
                <a:gd name="T1" fmla="*/ 105 h 105"/>
                <a:gd name="T2" fmla="*/ 16 w 212"/>
                <a:gd name="T3" fmla="*/ 85 h 105"/>
                <a:gd name="T4" fmla="*/ 35 w 212"/>
                <a:gd name="T5" fmla="*/ 68 h 105"/>
                <a:gd name="T6" fmla="*/ 44 w 212"/>
                <a:gd name="T7" fmla="*/ 60 h 105"/>
                <a:gd name="T8" fmla="*/ 54 w 212"/>
                <a:gd name="T9" fmla="*/ 53 h 105"/>
                <a:gd name="T10" fmla="*/ 64 w 212"/>
                <a:gd name="T11" fmla="*/ 46 h 105"/>
                <a:gd name="T12" fmla="*/ 73 w 212"/>
                <a:gd name="T13" fmla="*/ 38 h 105"/>
                <a:gd name="T14" fmla="*/ 83 w 212"/>
                <a:gd name="T15" fmla="*/ 32 h 105"/>
                <a:gd name="T16" fmla="*/ 94 w 212"/>
                <a:gd name="T17" fmla="*/ 27 h 105"/>
                <a:gd name="T18" fmla="*/ 106 w 212"/>
                <a:gd name="T19" fmla="*/ 21 h 105"/>
                <a:gd name="T20" fmla="*/ 118 w 212"/>
                <a:gd name="T21" fmla="*/ 16 h 105"/>
                <a:gd name="T22" fmla="*/ 144 w 212"/>
                <a:gd name="T23" fmla="*/ 8 h 105"/>
                <a:gd name="T24" fmla="*/ 172 w 212"/>
                <a:gd name="T25" fmla="*/ 0 h 105"/>
                <a:gd name="T26" fmla="*/ 212 w 212"/>
                <a:gd name="T27" fmla="*/ 0 h 105"/>
                <a:gd name="T28" fmla="*/ 202 w 212"/>
                <a:gd name="T29" fmla="*/ 9 h 105"/>
                <a:gd name="T30" fmla="*/ 190 w 212"/>
                <a:gd name="T31" fmla="*/ 18 h 105"/>
                <a:gd name="T32" fmla="*/ 178 w 212"/>
                <a:gd name="T33" fmla="*/ 27 h 105"/>
                <a:gd name="T34" fmla="*/ 165 w 212"/>
                <a:gd name="T35" fmla="*/ 35 h 105"/>
                <a:gd name="T36" fmla="*/ 137 w 212"/>
                <a:gd name="T37" fmla="*/ 52 h 105"/>
                <a:gd name="T38" fmla="*/ 109 w 212"/>
                <a:gd name="T39" fmla="*/ 66 h 105"/>
                <a:gd name="T40" fmla="*/ 79 w 212"/>
                <a:gd name="T41" fmla="*/ 79 h 105"/>
                <a:gd name="T42" fmla="*/ 50 w 212"/>
                <a:gd name="T43" fmla="*/ 90 h 105"/>
                <a:gd name="T44" fmla="*/ 23 w 212"/>
                <a:gd name="T45" fmla="*/ 99 h 105"/>
                <a:gd name="T46" fmla="*/ 0 w 212"/>
                <a:gd name="T47" fmla="*/ 105 h 10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2" h="105">
                  <a:moveTo>
                    <a:pt x="0" y="105"/>
                  </a:moveTo>
                  <a:lnTo>
                    <a:pt x="16" y="85"/>
                  </a:lnTo>
                  <a:lnTo>
                    <a:pt x="35" y="68"/>
                  </a:lnTo>
                  <a:lnTo>
                    <a:pt x="44" y="60"/>
                  </a:lnTo>
                  <a:lnTo>
                    <a:pt x="54" y="53"/>
                  </a:lnTo>
                  <a:lnTo>
                    <a:pt x="64" y="46"/>
                  </a:lnTo>
                  <a:lnTo>
                    <a:pt x="73" y="38"/>
                  </a:lnTo>
                  <a:lnTo>
                    <a:pt x="83" y="32"/>
                  </a:lnTo>
                  <a:lnTo>
                    <a:pt x="94" y="27"/>
                  </a:lnTo>
                  <a:lnTo>
                    <a:pt x="106" y="21"/>
                  </a:lnTo>
                  <a:lnTo>
                    <a:pt x="118" y="16"/>
                  </a:lnTo>
                  <a:lnTo>
                    <a:pt x="144" y="8"/>
                  </a:lnTo>
                  <a:lnTo>
                    <a:pt x="172" y="0"/>
                  </a:lnTo>
                  <a:lnTo>
                    <a:pt x="212" y="0"/>
                  </a:lnTo>
                  <a:lnTo>
                    <a:pt x="202" y="9"/>
                  </a:lnTo>
                  <a:lnTo>
                    <a:pt x="190" y="18"/>
                  </a:lnTo>
                  <a:lnTo>
                    <a:pt x="178" y="27"/>
                  </a:lnTo>
                  <a:lnTo>
                    <a:pt x="165" y="35"/>
                  </a:lnTo>
                  <a:lnTo>
                    <a:pt x="137" y="52"/>
                  </a:lnTo>
                  <a:lnTo>
                    <a:pt x="109" y="66"/>
                  </a:lnTo>
                  <a:lnTo>
                    <a:pt x="79" y="79"/>
                  </a:lnTo>
                  <a:lnTo>
                    <a:pt x="50" y="90"/>
                  </a:lnTo>
                  <a:lnTo>
                    <a:pt x="23" y="99"/>
                  </a:lnTo>
                  <a:lnTo>
                    <a:pt x="0" y="10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Freeform 335">
              <a:extLst>
                <a:ext uri="{FF2B5EF4-FFF2-40B4-BE49-F238E27FC236}">
                  <a16:creationId xmlns="" xmlns:a16="http://schemas.microsoft.com/office/drawing/2014/main" id="{E1040FC7-0086-F249-ADAD-A3FCF2D30F3D}"/>
                </a:ext>
              </a:extLst>
            </p:cNvPr>
            <p:cNvSpPr>
              <a:spLocks/>
            </p:cNvSpPr>
            <p:nvPr>
              <p:custDataLst>
                <p:tags r:id="rId238"/>
              </p:custDataLst>
            </p:nvPr>
          </p:nvSpPr>
          <p:spPr bwMode="auto">
            <a:xfrm>
              <a:off x="7196138" y="3590925"/>
              <a:ext cx="42862" cy="88900"/>
            </a:xfrm>
            <a:custGeom>
              <a:avLst/>
              <a:gdLst>
                <a:gd name="T0" fmla="*/ 0 w 92"/>
                <a:gd name="T1" fmla="*/ 81 h 166"/>
                <a:gd name="T2" fmla="*/ 0 w 92"/>
                <a:gd name="T3" fmla="*/ 148 h 166"/>
                <a:gd name="T4" fmla="*/ 5 w 92"/>
                <a:gd name="T5" fmla="*/ 144 h 166"/>
                <a:gd name="T6" fmla="*/ 12 w 92"/>
                <a:gd name="T7" fmla="*/ 139 h 166"/>
                <a:gd name="T8" fmla="*/ 14 w 92"/>
                <a:gd name="T9" fmla="*/ 137 h 166"/>
                <a:gd name="T10" fmla="*/ 17 w 92"/>
                <a:gd name="T11" fmla="*/ 135 h 166"/>
                <a:gd name="T12" fmla="*/ 18 w 92"/>
                <a:gd name="T13" fmla="*/ 132 h 166"/>
                <a:gd name="T14" fmla="*/ 19 w 92"/>
                <a:gd name="T15" fmla="*/ 130 h 166"/>
                <a:gd name="T16" fmla="*/ 20 w 92"/>
                <a:gd name="T17" fmla="*/ 138 h 166"/>
                <a:gd name="T18" fmla="*/ 24 w 92"/>
                <a:gd name="T19" fmla="*/ 148 h 166"/>
                <a:gd name="T20" fmla="*/ 27 w 92"/>
                <a:gd name="T21" fmla="*/ 154 h 166"/>
                <a:gd name="T22" fmla="*/ 30 w 92"/>
                <a:gd name="T23" fmla="*/ 159 h 166"/>
                <a:gd name="T24" fmla="*/ 35 w 92"/>
                <a:gd name="T25" fmla="*/ 163 h 166"/>
                <a:gd name="T26" fmla="*/ 39 w 92"/>
                <a:gd name="T27" fmla="*/ 166 h 166"/>
                <a:gd name="T28" fmla="*/ 41 w 92"/>
                <a:gd name="T29" fmla="*/ 158 h 166"/>
                <a:gd name="T30" fmla="*/ 41 w 92"/>
                <a:gd name="T31" fmla="*/ 148 h 166"/>
                <a:gd name="T32" fmla="*/ 41 w 92"/>
                <a:gd name="T33" fmla="*/ 137 h 166"/>
                <a:gd name="T34" fmla="*/ 41 w 92"/>
                <a:gd name="T35" fmla="*/ 126 h 166"/>
                <a:gd name="T36" fmla="*/ 40 w 92"/>
                <a:gd name="T37" fmla="*/ 107 h 166"/>
                <a:gd name="T38" fmla="*/ 39 w 92"/>
                <a:gd name="T39" fmla="*/ 99 h 166"/>
                <a:gd name="T40" fmla="*/ 48 w 92"/>
                <a:gd name="T41" fmla="*/ 100 h 166"/>
                <a:gd name="T42" fmla="*/ 57 w 92"/>
                <a:gd name="T43" fmla="*/ 102 h 166"/>
                <a:gd name="T44" fmla="*/ 64 w 92"/>
                <a:gd name="T45" fmla="*/ 105 h 166"/>
                <a:gd name="T46" fmla="*/ 71 w 92"/>
                <a:gd name="T47" fmla="*/ 108 h 166"/>
                <a:gd name="T48" fmla="*/ 76 w 92"/>
                <a:gd name="T49" fmla="*/ 111 h 166"/>
                <a:gd name="T50" fmla="*/ 82 w 92"/>
                <a:gd name="T51" fmla="*/ 114 h 166"/>
                <a:gd name="T52" fmla="*/ 87 w 92"/>
                <a:gd name="T53" fmla="*/ 116 h 166"/>
                <a:gd name="T54" fmla="*/ 92 w 92"/>
                <a:gd name="T55" fmla="*/ 118 h 166"/>
                <a:gd name="T56" fmla="*/ 85 w 92"/>
                <a:gd name="T57" fmla="*/ 103 h 166"/>
                <a:gd name="T58" fmla="*/ 81 w 92"/>
                <a:gd name="T59" fmla="*/ 89 h 166"/>
                <a:gd name="T60" fmla="*/ 76 w 92"/>
                <a:gd name="T61" fmla="*/ 75 h 166"/>
                <a:gd name="T62" fmla="*/ 73 w 92"/>
                <a:gd name="T63" fmla="*/ 60 h 166"/>
                <a:gd name="T64" fmla="*/ 70 w 92"/>
                <a:gd name="T65" fmla="*/ 47 h 166"/>
                <a:gd name="T66" fmla="*/ 67 w 92"/>
                <a:gd name="T67" fmla="*/ 34 h 166"/>
                <a:gd name="T68" fmla="*/ 63 w 92"/>
                <a:gd name="T69" fmla="*/ 23 h 166"/>
                <a:gd name="T70" fmla="*/ 59 w 92"/>
                <a:gd name="T71" fmla="*/ 13 h 166"/>
                <a:gd name="T72" fmla="*/ 59 w 92"/>
                <a:gd name="T73" fmla="*/ 19 h 166"/>
                <a:gd name="T74" fmla="*/ 59 w 92"/>
                <a:gd name="T75" fmla="*/ 25 h 166"/>
                <a:gd name="T76" fmla="*/ 50 w 92"/>
                <a:gd name="T77" fmla="*/ 23 h 166"/>
                <a:gd name="T78" fmla="*/ 42 w 92"/>
                <a:gd name="T79" fmla="*/ 19 h 166"/>
                <a:gd name="T80" fmla="*/ 35 w 92"/>
                <a:gd name="T81" fmla="*/ 15 h 166"/>
                <a:gd name="T82" fmla="*/ 29 w 92"/>
                <a:gd name="T83" fmla="*/ 11 h 166"/>
                <a:gd name="T84" fmla="*/ 23 w 92"/>
                <a:gd name="T85" fmla="*/ 7 h 166"/>
                <a:gd name="T86" fmla="*/ 16 w 92"/>
                <a:gd name="T87" fmla="*/ 3 h 166"/>
                <a:gd name="T88" fmla="*/ 8 w 92"/>
                <a:gd name="T89" fmla="*/ 1 h 166"/>
                <a:gd name="T90" fmla="*/ 0 w 92"/>
                <a:gd name="T91" fmla="*/ 0 h 166"/>
                <a:gd name="T92" fmla="*/ 0 w 92"/>
                <a:gd name="T93" fmla="*/ 10 h 166"/>
                <a:gd name="T94" fmla="*/ 0 w 92"/>
                <a:gd name="T95" fmla="*/ 19 h 166"/>
                <a:gd name="T96" fmla="*/ 0 w 92"/>
                <a:gd name="T97" fmla="*/ 33 h 166"/>
                <a:gd name="T98" fmla="*/ 0 w 92"/>
                <a:gd name="T99" fmla="*/ 52 h 166"/>
                <a:gd name="T100" fmla="*/ 0 w 92"/>
                <a:gd name="T101" fmla="*/ 70 h 166"/>
                <a:gd name="T102" fmla="*/ 0 w 92"/>
                <a:gd name="T103" fmla="*/ 81 h 1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2" h="166">
                  <a:moveTo>
                    <a:pt x="0" y="81"/>
                  </a:moveTo>
                  <a:lnTo>
                    <a:pt x="0" y="148"/>
                  </a:lnTo>
                  <a:lnTo>
                    <a:pt x="5" y="144"/>
                  </a:lnTo>
                  <a:lnTo>
                    <a:pt x="12" y="139"/>
                  </a:lnTo>
                  <a:lnTo>
                    <a:pt x="14" y="137"/>
                  </a:lnTo>
                  <a:lnTo>
                    <a:pt x="17" y="135"/>
                  </a:lnTo>
                  <a:lnTo>
                    <a:pt x="18" y="132"/>
                  </a:lnTo>
                  <a:lnTo>
                    <a:pt x="19" y="130"/>
                  </a:lnTo>
                  <a:lnTo>
                    <a:pt x="20" y="138"/>
                  </a:lnTo>
                  <a:lnTo>
                    <a:pt x="24" y="148"/>
                  </a:lnTo>
                  <a:lnTo>
                    <a:pt x="27" y="154"/>
                  </a:lnTo>
                  <a:lnTo>
                    <a:pt x="30" y="159"/>
                  </a:lnTo>
                  <a:lnTo>
                    <a:pt x="35" y="163"/>
                  </a:lnTo>
                  <a:lnTo>
                    <a:pt x="39" y="166"/>
                  </a:lnTo>
                  <a:lnTo>
                    <a:pt x="41" y="158"/>
                  </a:lnTo>
                  <a:lnTo>
                    <a:pt x="41" y="148"/>
                  </a:lnTo>
                  <a:lnTo>
                    <a:pt x="41" y="137"/>
                  </a:lnTo>
                  <a:lnTo>
                    <a:pt x="41" y="126"/>
                  </a:lnTo>
                  <a:lnTo>
                    <a:pt x="40" y="107"/>
                  </a:lnTo>
                  <a:lnTo>
                    <a:pt x="39" y="99"/>
                  </a:lnTo>
                  <a:lnTo>
                    <a:pt x="48" y="100"/>
                  </a:lnTo>
                  <a:lnTo>
                    <a:pt x="57" y="102"/>
                  </a:lnTo>
                  <a:lnTo>
                    <a:pt x="64" y="105"/>
                  </a:lnTo>
                  <a:lnTo>
                    <a:pt x="71" y="108"/>
                  </a:lnTo>
                  <a:lnTo>
                    <a:pt x="76" y="111"/>
                  </a:lnTo>
                  <a:lnTo>
                    <a:pt x="82" y="114"/>
                  </a:lnTo>
                  <a:lnTo>
                    <a:pt x="87" y="116"/>
                  </a:lnTo>
                  <a:lnTo>
                    <a:pt x="92" y="118"/>
                  </a:lnTo>
                  <a:lnTo>
                    <a:pt x="85" y="103"/>
                  </a:lnTo>
                  <a:lnTo>
                    <a:pt x="81" y="89"/>
                  </a:lnTo>
                  <a:lnTo>
                    <a:pt x="76" y="75"/>
                  </a:lnTo>
                  <a:lnTo>
                    <a:pt x="73" y="60"/>
                  </a:lnTo>
                  <a:lnTo>
                    <a:pt x="70" y="47"/>
                  </a:lnTo>
                  <a:lnTo>
                    <a:pt x="67" y="34"/>
                  </a:lnTo>
                  <a:lnTo>
                    <a:pt x="63" y="23"/>
                  </a:lnTo>
                  <a:lnTo>
                    <a:pt x="59" y="13"/>
                  </a:lnTo>
                  <a:lnTo>
                    <a:pt x="59" y="19"/>
                  </a:lnTo>
                  <a:lnTo>
                    <a:pt x="59" y="25"/>
                  </a:lnTo>
                  <a:lnTo>
                    <a:pt x="50" y="23"/>
                  </a:lnTo>
                  <a:lnTo>
                    <a:pt x="42" y="19"/>
                  </a:lnTo>
                  <a:lnTo>
                    <a:pt x="35" y="15"/>
                  </a:lnTo>
                  <a:lnTo>
                    <a:pt x="29" y="11"/>
                  </a:lnTo>
                  <a:lnTo>
                    <a:pt x="23" y="7"/>
                  </a:lnTo>
                  <a:lnTo>
                    <a:pt x="16" y="3"/>
                  </a:lnTo>
                  <a:lnTo>
                    <a:pt x="8" y="1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9"/>
                  </a:lnTo>
                  <a:lnTo>
                    <a:pt x="0" y="33"/>
                  </a:lnTo>
                  <a:lnTo>
                    <a:pt x="0" y="52"/>
                  </a:lnTo>
                  <a:lnTo>
                    <a:pt x="0" y="70"/>
                  </a:lnTo>
                  <a:lnTo>
                    <a:pt x="0" y="8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Freeform 336">
              <a:extLst>
                <a:ext uri="{FF2B5EF4-FFF2-40B4-BE49-F238E27FC236}">
                  <a16:creationId xmlns="" xmlns:a16="http://schemas.microsoft.com/office/drawing/2014/main" id="{9C210BC6-1D30-F34E-8986-8CF2D334BC0A}"/>
                </a:ext>
              </a:extLst>
            </p:cNvPr>
            <p:cNvSpPr>
              <a:spLocks/>
            </p:cNvSpPr>
            <p:nvPr>
              <p:custDataLst>
                <p:tags r:id="rId239"/>
              </p:custDataLst>
            </p:nvPr>
          </p:nvSpPr>
          <p:spPr bwMode="auto">
            <a:xfrm>
              <a:off x="7208838" y="3735388"/>
              <a:ext cx="71437" cy="55562"/>
            </a:xfrm>
            <a:custGeom>
              <a:avLst/>
              <a:gdLst>
                <a:gd name="T0" fmla="*/ 7 w 166"/>
                <a:gd name="T1" fmla="*/ 0 h 62"/>
                <a:gd name="T2" fmla="*/ 14 w 166"/>
                <a:gd name="T3" fmla="*/ 3 h 62"/>
                <a:gd name="T4" fmla="*/ 22 w 166"/>
                <a:gd name="T5" fmla="*/ 6 h 62"/>
                <a:gd name="T6" fmla="*/ 30 w 166"/>
                <a:gd name="T7" fmla="*/ 7 h 62"/>
                <a:gd name="T8" fmla="*/ 36 w 166"/>
                <a:gd name="T9" fmla="*/ 8 h 62"/>
                <a:gd name="T10" fmla="*/ 48 w 166"/>
                <a:gd name="T11" fmla="*/ 8 h 62"/>
                <a:gd name="T12" fmla="*/ 58 w 166"/>
                <a:gd name="T13" fmla="*/ 7 h 62"/>
                <a:gd name="T14" fmla="*/ 69 w 166"/>
                <a:gd name="T15" fmla="*/ 5 h 62"/>
                <a:gd name="T16" fmla="*/ 80 w 166"/>
                <a:gd name="T17" fmla="*/ 3 h 62"/>
                <a:gd name="T18" fmla="*/ 92 w 166"/>
                <a:gd name="T19" fmla="*/ 1 h 62"/>
                <a:gd name="T20" fmla="*/ 106 w 166"/>
                <a:gd name="T21" fmla="*/ 0 h 62"/>
                <a:gd name="T22" fmla="*/ 111 w 166"/>
                <a:gd name="T23" fmla="*/ 1 h 62"/>
                <a:gd name="T24" fmla="*/ 115 w 166"/>
                <a:gd name="T25" fmla="*/ 2 h 62"/>
                <a:gd name="T26" fmla="*/ 120 w 166"/>
                <a:gd name="T27" fmla="*/ 5 h 62"/>
                <a:gd name="T28" fmla="*/ 124 w 166"/>
                <a:gd name="T29" fmla="*/ 8 h 62"/>
                <a:gd name="T30" fmla="*/ 132 w 166"/>
                <a:gd name="T31" fmla="*/ 17 h 62"/>
                <a:gd name="T32" fmla="*/ 138 w 166"/>
                <a:gd name="T33" fmla="*/ 26 h 62"/>
                <a:gd name="T34" fmla="*/ 145 w 166"/>
                <a:gd name="T35" fmla="*/ 36 h 62"/>
                <a:gd name="T36" fmla="*/ 151 w 166"/>
                <a:gd name="T37" fmla="*/ 45 h 62"/>
                <a:gd name="T38" fmla="*/ 155 w 166"/>
                <a:gd name="T39" fmla="*/ 49 h 62"/>
                <a:gd name="T40" fmla="*/ 158 w 166"/>
                <a:gd name="T41" fmla="*/ 52 h 62"/>
                <a:gd name="T42" fmla="*/ 162 w 166"/>
                <a:gd name="T43" fmla="*/ 54 h 62"/>
                <a:gd name="T44" fmla="*/ 166 w 166"/>
                <a:gd name="T45" fmla="*/ 56 h 62"/>
                <a:gd name="T46" fmla="*/ 159 w 166"/>
                <a:gd name="T47" fmla="*/ 57 h 62"/>
                <a:gd name="T48" fmla="*/ 151 w 166"/>
                <a:gd name="T49" fmla="*/ 59 h 62"/>
                <a:gd name="T50" fmla="*/ 143 w 166"/>
                <a:gd name="T51" fmla="*/ 61 h 62"/>
                <a:gd name="T52" fmla="*/ 133 w 166"/>
                <a:gd name="T53" fmla="*/ 62 h 62"/>
                <a:gd name="T54" fmla="*/ 125 w 166"/>
                <a:gd name="T55" fmla="*/ 61 h 62"/>
                <a:gd name="T56" fmla="*/ 119 w 166"/>
                <a:gd name="T57" fmla="*/ 58 h 62"/>
                <a:gd name="T58" fmla="*/ 112 w 166"/>
                <a:gd name="T59" fmla="*/ 54 h 62"/>
                <a:gd name="T60" fmla="*/ 106 w 166"/>
                <a:gd name="T61" fmla="*/ 50 h 62"/>
                <a:gd name="T62" fmla="*/ 100 w 166"/>
                <a:gd name="T63" fmla="*/ 45 h 62"/>
                <a:gd name="T64" fmla="*/ 93 w 166"/>
                <a:gd name="T65" fmla="*/ 41 h 62"/>
                <a:gd name="T66" fmla="*/ 87 w 166"/>
                <a:gd name="T67" fmla="*/ 39 h 62"/>
                <a:gd name="T68" fmla="*/ 79 w 166"/>
                <a:gd name="T69" fmla="*/ 38 h 62"/>
                <a:gd name="T70" fmla="*/ 56 w 166"/>
                <a:gd name="T71" fmla="*/ 38 h 62"/>
                <a:gd name="T72" fmla="*/ 35 w 166"/>
                <a:gd name="T73" fmla="*/ 39 h 62"/>
                <a:gd name="T74" fmla="*/ 26 w 166"/>
                <a:gd name="T75" fmla="*/ 41 h 62"/>
                <a:gd name="T76" fmla="*/ 19 w 166"/>
                <a:gd name="T77" fmla="*/ 43 h 62"/>
                <a:gd name="T78" fmla="*/ 12 w 166"/>
                <a:gd name="T79" fmla="*/ 46 h 62"/>
                <a:gd name="T80" fmla="*/ 7 w 166"/>
                <a:gd name="T81" fmla="*/ 50 h 62"/>
                <a:gd name="T82" fmla="*/ 2 w 166"/>
                <a:gd name="T83" fmla="*/ 45 h 62"/>
                <a:gd name="T84" fmla="*/ 1 w 166"/>
                <a:gd name="T85" fmla="*/ 40 h 62"/>
                <a:gd name="T86" fmla="*/ 0 w 166"/>
                <a:gd name="T87" fmla="*/ 34 h 62"/>
                <a:gd name="T88" fmla="*/ 1 w 166"/>
                <a:gd name="T89" fmla="*/ 28 h 62"/>
                <a:gd name="T90" fmla="*/ 4 w 166"/>
                <a:gd name="T91" fmla="*/ 15 h 62"/>
                <a:gd name="T92" fmla="*/ 7 w 166"/>
                <a:gd name="T93" fmla="*/ 0 h 6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66" h="62">
                  <a:moveTo>
                    <a:pt x="7" y="0"/>
                  </a:moveTo>
                  <a:lnTo>
                    <a:pt x="14" y="3"/>
                  </a:lnTo>
                  <a:lnTo>
                    <a:pt x="22" y="6"/>
                  </a:lnTo>
                  <a:lnTo>
                    <a:pt x="30" y="7"/>
                  </a:lnTo>
                  <a:lnTo>
                    <a:pt x="36" y="8"/>
                  </a:lnTo>
                  <a:lnTo>
                    <a:pt x="48" y="8"/>
                  </a:lnTo>
                  <a:lnTo>
                    <a:pt x="58" y="7"/>
                  </a:lnTo>
                  <a:lnTo>
                    <a:pt x="69" y="5"/>
                  </a:lnTo>
                  <a:lnTo>
                    <a:pt x="80" y="3"/>
                  </a:lnTo>
                  <a:lnTo>
                    <a:pt x="92" y="1"/>
                  </a:lnTo>
                  <a:lnTo>
                    <a:pt x="106" y="0"/>
                  </a:lnTo>
                  <a:lnTo>
                    <a:pt x="111" y="1"/>
                  </a:lnTo>
                  <a:lnTo>
                    <a:pt x="115" y="2"/>
                  </a:lnTo>
                  <a:lnTo>
                    <a:pt x="120" y="5"/>
                  </a:lnTo>
                  <a:lnTo>
                    <a:pt x="124" y="8"/>
                  </a:lnTo>
                  <a:lnTo>
                    <a:pt x="132" y="17"/>
                  </a:lnTo>
                  <a:lnTo>
                    <a:pt x="138" y="26"/>
                  </a:lnTo>
                  <a:lnTo>
                    <a:pt x="145" y="36"/>
                  </a:lnTo>
                  <a:lnTo>
                    <a:pt x="151" y="45"/>
                  </a:lnTo>
                  <a:lnTo>
                    <a:pt x="155" y="49"/>
                  </a:lnTo>
                  <a:lnTo>
                    <a:pt x="158" y="52"/>
                  </a:lnTo>
                  <a:lnTo>
                    <a:pt x="162" y="54"/>
                  </a:lnTo>
                  <a:lnTo>
                    <a:pt x="166" y="56"/>
                  </a:lnTo>
                  <a:lnTo>
                    <a:pt x="159" y="57"/>
                  </a:lnTo>
                  <a:lnTo>
                    <a:pt x="151" y="59"/>
                  </a:lnTo>
                  <a:lnTo>
                    <a:pt x="143" y="61"/>
                  </a:lnTo>
                  <a:lnTo>
                    <a:pt x="133" y="62"/>
                  </a:lnTo>
                  <a:lnTo>
                    <a:pt x="125" y="61"/>
                  </a:lnTo>
                  <a:lnTo>
                    <a:pt x="119" y="58"/>
                  </a:lnTo>
                  <a:lnTo>
                    <a:pt x="112" y="54"/>
                  </a:lnTo>
                  <a:lnTo>
                    <a:pt x="106" y="50"/>
                  </a:lnTo>
                  <a:lnTo>
                    <a:pt x="100" y="45"/>
                  </a:lnTo>
                  <a:lnTo>
                    <a:pt x="93" y="41"/>
                  </a:lnTo>
                  <a:lnTo>
                    <a:pt x="87" y="39"/>
                  </a:lnTo>
                  <a:lnTo>
                    <a:pt x="79" y="38"/>
                  </a:lnTo>
                  <a:lnTo>
                    <a:pt x="56" y="38"/>
                  </a:lnTo>
                  <a:lnTo>
                    <a:pt x="35" y="39"/>
                  </a:lnTo>
                  <a:lnTo>
                    <a:pt x="26" y="41"/>
                  </a:lnTo>
                  <a:lnTo>
                    <a:pt x="19" y="43"/>
                  </a:lnTo>
                  <a:lnTo>
                    <a:pt x="12" y="46"/>
                  </a:lnTo>
                  <a:lnTo>
                    <a:pt x="7" y="50"/>
                  </a:lnTo>
                  <a:lnTo>
                    <a:pt x="2" y="45"/>
                  </a:lnTo>
                  <a:lnTo>
                    <a:pt x="1" y="40"/>
                  </a:lnTo>
                  <a:lnTo>
                    <a:pt x="0" y="34"/>
                  </a:lnTo>
                  <a:lnTo>
                    <a:pt x="1" y="28"/>
                  </a:lnTo>
                  <a:lnTo>
                    <a:pt x="4" y="15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Freeform 337">
              <a:extLst>
                <a:ext uri="{FF2B5EF4-FFF2-40B4-BE49-F238E27FC236}">
                  <a16:creationId xmlns="" xmlns:a16="http://schemas.microsoft.com/office/drawing/2014/main" id="{97FAA339-C4FD-9749-8143-C0EE1DDC1ED7}"/>
                </a:ext>
              </a:extLst>
            </p:cNvPr>
            <p:cNvSpPr>
              <a:spLocks/>
            </p:cNvSpPr>
            <p:nvPr>
              <p:custDataLst>
                <p:tags r:id="rId240"/>
              </p:custDataLst>
            </p:nvPr>
          </p:nvSpPr>
          <p:spPr bwMode="auto">
            <a:xfrm>
              <a:off x="7285038" y="3659188"/>
              <a:ext cx="85725" cy="63500"/>
            </a:xfrm>
            <a:custGeom>
              <a:avLst/>
              <a:gdLst>
                <a:gd name="T0" fmla="*/ 33 w 193"/>
                <a:gd name="T1" fmla="*/ 35 h 121"/>
                <a:gd name="T2" fmla="*/ 48 w 193"/>
                <a:gd name="T3" fmla="*/ 25 h 121"/>
                <a:gd name="T4" fmla="*/ 68 w 193"/>
                <a:gd name="T5" fmla="*/ 12 h 121"/>
                <a:gd name="T6" fmla="*/ 84 w 193"/>
                <a:gd name="T7" fmla="*/ 4 h 121"/>
                <a:gd name="T8" fmla="*/ 94 w 193"/>
                <a:gd name="T9" fmla="*/ 1 h 121"/>
                <a:gd name="T10" fmla="*/ 105 w 193"/>
                <a:gd name="T11" fmla="*/ 1 h 121"/>
                <a:gd name="T12" fmla="*/ 116 w 193"/>
                <a:gd name="T13" fmla="*/ 3 h 121"/>
                <a:gd name="T14" fmla="*/ 131 w 193"/>
                <a:gd name="T15" fmla="*/ 10 h 121"/>
                <a:gd name="T16" fmla="*/ 148 w 193"/>
                <a:gd name="T17" fmla="*/ 21 h 121"/>
                <a:gd name="T18" fmla="*/ 162 w 193"/>
                <a:gd name="T19" fmla="*/ 28 h 121"/>
                <a:gd name="T20" fmla="*/ 173 w 193"/>
                <a:gd name="T21" fmla="*/ 30 h 121"/>
                <a:gd name="T22" fmla="*/ 179 w 193"/>
                <a:gd name="T23" fmla="*/ 48 h 121"/>
                <a:gd name="T24" fmla="*/ 178 w 193"/>
                <a:gd name="T25" fmla="*/ 66 h 121"/>
                <a:gd name="T26" fmla="*/ 182 w 193"/>
                <a:gd name="T27" fmla="*/ 75 h 121"/>
                <a:gd name="T28" fmla="*/ 187 w 193"/>
                <a:gd name="T29" fmla="*/ 89 h 121"/>
                <a:gd name="T30" fmla="*/ 188 w 193"/>
                <a:gd name="T31" fmla="*/ 102 h 121"/>
                <a:gd name="T32" fmla="*/ 191 w 193"/>
                <a:gd name="T33" fmla="*/ 109 h 121"/>
                <a:gd name="T34" fmla="*/ 188 w 193"/>
                <a:gd name="T35" fmla="*/ 114 h 121"/>
                <a:gd name="T36" fmla="*/ 177 w 193"/>
                <a:gd name="T37" fmla="*/ 118 h 121"/>
                <a:gd name="T38" fmla="*/ 159 w 193"/>
                <a:gd name="T39" fmla="*/ 121 h 121"/>
                <a:gd name="T40" fmla="*/ 116 w 193"/>
                <a:gd name="T41" fmla="*/ 119 h 121"/>
                <a:gd name="T42" fmla="*/ 72 w 193"/>
                <a:gd name="T43" fmla="*/ 116 h 121"/>
                <a:gd name="T44" fmla="*/ 63 w 193"/>
                <a:gd name="T45" fmla="*/ 110 h 121"/>
                <a:gd name="T46" fmla="*/ 56 w 193"/>
                <a:gd name="T47" fmla="*/ 100 h 121"/>
                <a:gd name="T48" fmla="*/ 54 w 193"/>
                <a:gd name="T49" fmla="*/ 87 h 121"/>
                <a:gd name="T50" fmla="*/ 47 w 193"/>
                <a:gd name="T51" fmla="*/ 79 h 121"/>
                <a:gd name="T52" fmla="*/ 31 w 193"/>
                <a:gd name="T53" fmla="*/ 75 h 121"/>
                <a:gd name="T54" fmla="*/ 13 w 193"/>
                <a:gd name="T55" fmla="*/ 69 h 121"/>
                <a:gd name="T56" fmla="*/ 3 w 193"/>
                <a:gd name="T57" fmla="*/ 62 h 121"/>
                <a:gd name="T58" fmla="*/ 0 w 193"/>
                <a:gd name="T59" fmla="*/ 58 h 121"/>
                <a:gd name="T60" fmla="*/ 1 w 193"/>
                <a:gd name="T61" fmla="*/ 51 h 121"/>
                <a:gd name="T62" fmla="*/ 7 w 193"/>
                <a:gd name="T63" fmla="*/ 45 h 121"/>
                <a:gd name="T64" fmla="*/ 20 w 193"/>
                <a:gd name="T65" fmla="*/ 38 h 1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93" h="121">
                  <a:moveTo>
                    <a:pt x="26" y="36"/>
                  </a:moveTo>
                  <a:lnTo>
                    <a:pt x="33" y="35"/>
                  </a:lnTo>
                  <a:lnTo>
                    <a:pt x="39" y="31"/>
                  </a:lnTo>
                  <a:lnTo>
                    <a:pt x="48" y="25"/>
                  </a:lnTo>
                  <a:lnTo>
                    <a:pt x="58" y="18"/>
                  </a:lnTo>
                  <a:lnTo>
                    <a:pt x="68" y="12"/>
                  </a:lnTo>
                  <a:lnTo>
                    <a:pt x="79" y="6"/>
                  </a:lnTo>
                  <a:lnTo>
                    <a:pt x="84" y="4"/>
                  </a:lnTo>
                  <a:lnTo>
                    <a:pt x="90" y="2"/>
                  </a:lnTo>
                  <a:lnTo>
                    <a:pt x="94" y="1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1" y="1"/>
                  </a:lnTo>
                  <a:lnTo>
                    <a:pt x="116" y="3"/>
                  </a:lnTo>
                  <a:lnTo>
                    <a:pt x="122" y="5"/>
                  </a:lnTo>
                  <a:lnTo>
                    <a:pt x="131" y="10"/>
                  </a:lnTo>
                  <a:lnTo>
                    <a:pt x="139" y="15"/>
                  </a:lnTo>
                  <a:lnTo>
                    <a:pt x="148" y="21"/>
                  </a:lnTo>
                  <a:lnTo>
                    <a:pt x="158" y="26"/>
                  </a:lnTo>
                  <a:lnTo>
                    <a:pt x="162" y="28"/>
                  </a:lnTo>
                  <a:lnTo>
                    <a:pt x="168" y="29"/>
                  </a:lnTo>
                  <a:lnTo>
                    <a:pt x="173" y="30"/>
                  </a:lnTo>
                  <a:lnTo>
                    <a:pt x="179" y="30"/>
                  </a:lnTo>
                  <a:lnTo>
                    <a:pt x="179" y="48"/>
                  </a:lnTo>
                  <a:lnTo>
                    <a:pt x="178" y="60"/>
                  </a:lnTo>
                  <a:lnTo>
                    <a:pt x="178" y="66"/>
                  </a:lnTo>
                  <a:lnTo>
                    <a:pt x="179" y="71"/>
                  </a:lnTo>
                  <a:lnTo>
                    <a:pt x="182" y="75"/>
                  </a:lnTo>
                  <a:lnTo>
                    <a:pt x="187" y="80"/>
                  </a:lnTo>
                  <a:lnTo>
                    <a:pt x="187" y="89"/>
                  </a:lnTo>
                  <a:lnTo>
                    <a:pt x="187" y="97"/>
                  </a:lnTo>
                  <a:lnTo>
                    <a:pt x="188" y="102"/>
                  </a:lnTo>
                  <a:lnTo>
                    <a:pt x="189" y="106"/>
                  </a:lnTo>
                  <a:lnTo>
                    <a:pt x="191" y="109"/>
                  </a:lnTo>
                  <a:lnTo>
                    <a:pt x="193" y="111"/>
                  </a:lnTo>
                  <a:lnTo>
                    <a:pt x="188" y="114"/>
                  </a:lnTo>
                  <a:lnTo>
                    <a:pt x="182" y="117"/>
                  </a:lnTo>
                  <a:lnTo>
                    <a:pt x="177" y="118"/>
                  </a:lnTo>
                  <a:lnTo>
                    <a:pt x="171" y="120"/>
                  </a:lnTo>
                  <a:lnTo>
                    <a:pt x="159" y="121"/>
                  </a:lnTo>
                  <a:lnTo>
                    <a:pt x="146" y="121"/>
                  </a:lnTo>
                  <a:lnTo>
                    <a:pt x="116" y="119"/>
                  </a:lnTo>
                  <a:lnTo>
                    <a:pt x="80" y="117"/>
                  </a:lnTo>
                  <a:lnTo>
                    <a:pt x="72" y="116"/>
                  </a:lnTo>
                  <a:lnTo>
                    <a:pt x="67" y="114"/>
                  </a:lnTo>
                  <a:lnTo>
                    <a:pt x="63" y="110"/>
                  </a:lnTo>
                  <a:lnTo>
                    <a:pt x="59" y="106"/>
                  </a:lnTo>
                  <a:lnTo>
                    <a:pt x="56" y="100"/>
                  </a:lnTo>
                  <a:lnTo>
                    <a:pt x="55" y="93"/>
                  </a:lnTo>
                  <a:lnTo>
                    <a:pt x="54" y="87"/>
                  </a:lnTo>
                  <a:lnTo>
                    <a:pt x="54" y="80"/>
                  </a:lnTo>
                  <a:lnTo>
                    <a:pt x="47" y="79"/>
                  </a:lnTo>
                  <a:lnTo>
                    <a:pt x="39" y="78"/>
                  </a:lnTo>
                  <a:lnTo>
                    <a:pt x="31" y="75"/>
                  </a:lnTo>
                  <a:lnTo>
                    <a:pt x="22" y="72"/>
                  </a:lnTo>
                  <a:lnTo>
                    <a:pt x="13" y="69"/>
                  </a:lnTo>
                  <a:lnTo>
                    <a:pt x="7" y="65"/>
                  </a:lnTo>
                  <a:lnTo>
                    <a:pt x="3" y="62"/>
                  </a:lnTo>
                  <a:lnTo>
                    <a:pt x="2" y="60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1" y="51"/>
                  </a:lnTo>
                  <a:lnTo>
                    <a:pt x="3" y="48"/>
                  </a:lnTo>
                  <a:lnTo>
                    <a:pt x="7" y="45"/>
                  </a:lnTo>
                  <a:lnTo>
                    <a:pt x="11" y="41"/>
                  </a:lnTo>
                  <a:lnTo>
                    <a:pt x="20" y="38"/>
                  </a:lnTo>
                  <a:lnTo>
                    <a:pt x="26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Freeform 338">
              <a:extLst>
                <a:ext uri="{FF2B5EF4-FFF2-40B4-BE49-F238E27FC236}">
                  <a16:creationId xmlns="" xmlns:a16="http://schemas.microsoft.com/office/drawing/2014/main" id="{FAFAA326-EE27-3F4D-BDFE-FE9135482E45}"/>
                </a:ext>
              </a:extLst>
            </p:cNvPr>
            <p:cNvSpPr>
              <a:spLocks/>
            </p:cNvSpPr>
            <p:nvPr>
              <p:custDataLst>
                <p:tags r:id="rId241"/>
              </p:custDataLst>
            </p:nvPr>
          </p:nvSpPr>
          <p:spPr bwMode="auto">
            <a:xfrm>
              <a:off x="6973888" y="3597275"/>
              <a:ext cx="166687" cy="230188"/>
            </a:xfrm>
            <a:custGeom>
              <a:avLst/>
              <a:gdLst>
                <a:gd name="T0" fmla="*/ 37 w 379"/>
                <a:gd name="T1" fmla="*/ 419 h 437"/>
                <a:gd name="T2" fmla="*/ 46 w 379"/>
                <a:gd name="T3" fmla="*/ 407 h 437"/>
                <a:gd name="T4" fmla="*/ 24 w 379"/>
                <a:gd name="T5" fmla="*/ 311 h 437"/>
                <a:gd name="T6" fmla="*/ 2 w 379"/>
                <a:gd name="T7" fmla="*/ 294 h 437"/>
                <a:gd name="T8" fmla="*/ 15 w 379"/>
                <a:gd name="T9" fmla="*/ 270 h 437"/>
                <a:gd name="T10" fmla="*/ 31 w 379"/>
                <a:gd name="T11" fmla="*/ 221 h 437"/>
                <a:gd name="T12" fmla="*/ 39 w 379"/>
                <a:gd name="T13" fmla="*/ 172 h 437"/>
                <a:gd name="T14" fmla="*/ 57 w 379"/>
                <a:gd name="T15" fmla="*/ 159 h 437"/>
                <a:gd name="T16" fmla="*/ 65 w 379"/>
                <a:gd name="T17" fmla="*/ 130 h 437"/>
                <a:gd name="T18" fmla="*/ 76 w 379"/>
                <a:gd name="T19" fmla="*/ 78 h 437"/>
                <a:gd name="T20" fmla="*/ 90 w 379"/>
                <a:gd name="T21" fmla="*/ 51 h 437"/>
                <a:gd name="T22" fmla="*/ 115 w 379"/>
                <a:gd name="T23" fmla="*/ 31 h 437"/>
                <a:gd name="T24" fmla="*/ 153 w 379"/>
                <a:gd name="T25" fmla="*/ 25 h 437"/>
                <a:gd name="T26" fmla="*/ 217 w 379"/>
                <a:gd name="T27" fmla="*/ 38 h 437"/>
                <a:gd name="T28" fmla="*/ 262 w 379"/>
                <a:gd name="T29" fmla="*/ 48 h 437"/>
                <a:gd name="T30" fmla="*/ 303 w 379"/>
                <a:gd name="T31" fmla="*/ 45 h 437"/>
                <a:gd name="T32" fmla="*/ 329 w 379"/>
                <a:gd name="T33" fmla="*/ 31 h 437"/>
                <a:gd name="T34" fmla="*/ 356 w 379"/>
                <a:gd name="T35" fmla="*/ 7 h 437"/>
                <a:gd name="T36" fmla="*/ 374 w 379"/>
                <a:gd name="T37" fmla="*/ 9 h 437"/>
                <a:gd name="T38" fmla="*/ 372 w 379"/>
                <a:gd name="T39" fmla="*/ 35 h 437"/>
                <a:gd name="T40" fmla="*/ 329 w 379"/>
                <a:gd name="T41" fmla="*/ 80 h 437"/>
                <a:gd name="T42" fmla="*/ 292 w 379"/>
                <a:gd name="T43" fmla="*/ 97 h 437"/>
                <a:gd name="T44" fmla="*/ 271 w 379"/>
                <a:gd name="T45" fmla="*/ 94 h 437"/>
                <a:gd name="T46" fmla="*/ 238 w 379"/>
                <a:gd name="T47" fmla="*/ 69 h 437"/>
                <a:gd name="T48" fmla="*/ 212 w 379"/>
                <a:gd name="T49" fmla="*/ 56 h 437"/>
                <a:gd name="T50" fmla="*/ 177 w 379"/>
                <a:gd name="T51" fmla="*/ 56 h 437"/>
                <a:gd name="T52" fmla="*/ 138 w 379"/>
                <a:gd name="T53" fmla="*/ 61 h 437"/>
                <a:gd name="T54" fmla="*/ 114 w 379"/>
                <a:gd name="T55" fmla="*/ 79 h 437"/>
                <a:gd name="T56" fmla="*/ 79 w 379"/>
                <a:gd name="T57" fmla="*/ 161 h 437"/>
                <a:gd name="T58" fmla="*/ 119 w 379"/>
                <a:gd name="T59" fmla="*/ 169 h 437"/>
                <a:gd name="T60" fmla="*/ 133 w 379"/>
                <a:gd name="T61" fmla="*/ 191 h 437"/>
                <a:gd name="T62" fmla="*/ 155 w 379"/>
                <a:gd name="T63" fmla="*/ 168 h 437"/>
                <a:gd name="T64" fmla="*/ 172 w 379"/>
                <a:gd name="T65" fmla="*/ 153 h 437"/>
                <a:gd name="T66" fmla="*/ 221 w 379"/>
                <a:gd name="T67" fmla="*/ 150 h 437"/>
                <a:gd name="T68" fmla="*/ 250 w 379"/>
                <a:gd name="T69" fmla="*/ 147 h 437"/>
                <a:gd name="T70" fmla="*/ 273 w 379"/>
                <a:gd name="T71" fmla="*/ 173 h 437"/>
                <a:gd name="T72" fmla="*/ 279 w 379"/>
                <a:gd name="T73" fmla="*/ 203 h 437"/>
                <a:gd name="T74" fmla="*/ 246 w 379"/>
                <a:gd name="T75" fmla="*/ 192 h 437"/>
                <a:gd name="T76" fmla="*/ 218 w 379"/>
                <a:gd name="T77" fmla="*/ 185 h 437"/>
                <a:gd name="T78" fmla="*/ 192 w 379"/>
                <a:gd name="T79" fmla="*/ 195 h 437"/>
                <a:gd name="T80" fmla="*/ 186 w 379"/>
                <a:gd name="T81" fmla="*/ 209 h 437"/>
                <a:gd name="T82" fmla="*/ 192 w 379"/>
                <a:gd name="T83" fmla="*/ 233 h 437"/>
                <a:gd name="T84" fmla="*/ 220 w 379"/>
                <a:gd name="T85" fmla="*/ 272 h 437"/>
                <a:gd name="T86" fmla="*/ 225 w 379"/>
                <a:gd name="T87" fmla="*/ 296 h 437"/>
                <a:gd name="T88" fmla="*/ 215 w 379"/>
                <a:gd name="T89" fmla="*/ 322 h 437"/>
                <a:gd name="T90" fmla="*/ 205 w 379"/>
                <a:gd name="T91" fmla="*/ 345 h 437"/>
                <a:gd name="T92" fmla="*/ 210 w 379"/>
                <a:gd name="T93" fmla="*/ 356 h 437"/>
                <a:gd name="T94" fmla="*/ 236 w 379"/>
                <a:gd name="T95" fmla="*/ 368 h 437"/>
                <a:gd name="T96" fmla="*/ 252 w 379"/>
                <a:gd name="T97" fmla="*/ 400 h 437"/>
                <a:gd name="T98" fmla="*/ 239 w 379"/>
                <a:gd name="T99" fmla="*/ 429 h 437"/>
                <a:gd name="T100" fmla="*/ 221 w 379"/>
                <a:gd name="T101" fmla="*/ 421 h 437"/>
                <a:gd name="T102" fmla="*/ 202 w 379"/>
                <a:gd name="T103" fmla="*/ 417 h 437"/>
                <a:gd name="T104" fmla="*/ 177 w 379"/>
                <a:gd name="T105" fmla="*/ 400 h 437"/>
                <a:gd name="T106" fmla="*/ 153 w 379"/>
                <a:gd name="T107" fmla="*/ 356 h 437"/>
                <a:gd name="T108" fmla="*/ 137 w 379"/>
                <a:gd name="T109" fmla="*/ 304 h 437"/>
                <a:gd name="T110" fmla="*/ 114 w 379"/>
                <a:gd name="T111" fmla="*/ 263 h 437"/>
                <a:gd name="T112" fmla="*/ 97 w 379"/>
                <a:gd name="T113" fmla="*/ 259 h 437"/>
                <a:gd name="T114" fmla="*/ 105 w 379"/>
                <a:gd name="T115" fmla="*/ 381 h 437"/>
                <a:gd name="T116" fmla="*/ 93 w 379"/>
                <a:gd name="T117" fmla="*/ 404 h 437"/>
                <a:gd name="T118" fmla="*/ 57 w 379"/>
                <a:gd name="T119" fmla="*/ 426 h 437"/>
                <a:gd name="T120" fmla="*/ 59 w 379"/>
                <a:gd name="T121" fmla="*/ 437 h 43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79" h="437">
                  <a:moveTo>
                    <a:pt x="59" y="437"/>
                  </a:moveTo>
                  <a:lnTo>
                    <a:pt x="33" y="437"/>
                  </a:lnTo>
                  <a:lnTo>
                    <a:pt x="34" y="430"/>
                  </a:lnTo>
                  <a:lnTo>
                    <a:pt x="37" y="419"/>
                  </a:lnTo>
                  <a:lnTo>
                    <a:pt x="38" y="415"/>
                  </a:lnTo>
                  <a:lnTo>
                    <a:pt x="41" y="410"/>
                  </a:lnTo>
                  <a:lnTo>
                    <a:pt x="44" y="408"/>
                  </a:lnTo>
                  <a:lnTo>
                    <a:pt x="46" y="407"/>
                  </a:lnTo>
                  <a:lnTo>
                    <a:pt x="46" y="320"/>
                  </a:lnTo>
                  <a:lnTo>
                    <a:pt x="38" y="317"/>
                  </a:lnTo>
                  <a:lnTo>
                    <a:pt x="32" y="314"/>
                  </a:lnTo>
                  <a:lnTo>
                    <a:pt x="24" y="311"/>
                  </a:lnTo>
                  <a:lnTo>
                    <a:pt x="18" y="307"/>
                  </a:lnTo>
                  <a:lnTo>
                    <a:pt x="12" y="303"/>
                  </a:lnTo>
                  <a:lnTo>
                    <a:pt x="7" y="299"/>
                  </a:lnTo>
                  <a:lnTo>
                    <a:pt x="2" y="294"/>
                  </a:lnTo>
                  <a:lnTo>
                    <a:pt x="0" y="290"/>
                  </a:lnTo>
                  <a:lnTo>
                    <a:pt x="5" y="284"/>
                  </a:lnTo>
                  <a:lnTo>
                    <a:pt x="11" y="278"/>
                  </a:lnTo>
                  <a:lnTo>
                    <a:pt x="15" y="270"/>
                  </a:lnTo>
                  <a:lnTo>
                    <a:pt x="19" y="264"/>
                  </a:lnTo>
                  <a:lnTo>
                    <a:pt x="24" y="250"/>
                  </a:lnTo>
                  <a:lnTo>
                    <a:pt x="28" y="236"/>
                  </a:lnTo>
                  <a:lnTo>
                    <a:pt x="31" y="221"/>
                  </a:lnTo>
                  <a:lnTo>
                    <a:pt x="32" y="204"/>
                  </a:lnTo>
                  <a:lnTo>
                    <a:pt x="33" y="189"/>
                  </a:lnTo>
                  <a:lnTo>
                    <a:pt x="33" y="173"/>
                  </a:lnTo>
                  <a:lnTo>
                    <a:pt x="39" y="172"/>
                  </a:lnTo>
                  <a:lnTo>
                    <a:pt x="45" y="170"/>
                  </a:lnTo>
                  <a:lnTo>
                    <a:pt x="50" y="168"/>
                  </a:lnTo>
                  <a:lnTo>
                    <a:pt x="54" y="164"/>
                  </a:lnTo>
                  <a:lnTo>
                    <a:pt x="57" y="159"/>
                  </a:lnTo>
                  <a:lnTo>
                    <a:pt x="59" y="154"/>
                  </a:lnTo>
                  <a:lnTo>
                    <a:pt x="61" y="149"/>
                  </a:lnTo>
                  <a:lnTo>
                    <a:pt x="63" y="143"/>
                  </a:lnTo>
                  <a:lnTo>
                    <a:pt x="65" y="130"/>
                  </a:lnTo>
                  <a:lnTo>
                    <a:pt x="66" y="115"/>
                  </a:lnTo>
                  <a:lnTo>
                    <a:pt x="69" y="100"/>
                  </a:lnTo>
                  <a:lnTo>
                    <a:pt x="72" y="86"/>
                  </a:lnTo>
                  <a:lnTo>
                    <a:pt x="76" y="78"/>
                  </a:lnTo>
                  <a:lnTo>
                    <a:pt x="78" y="71"/>
                  </a:lnTo>
                  <a:lnTo>
                    <a:pt x="81" y="64"/>
                  </a:lnTo>
                  <a:lnTo>
                    <a:pt x="86" y="57"/>
                  </a:lnTo>
                  <a:lnTo>
                    <a:pt x="90" y="51"/>
                  </a:lnTo>
                  <a:lnTo>
                    <a:pt x="95" y="44"/>
                  </a:lnTo>
                  <a:lnTo>
                    <a:pt x="101" y="39"/>
                  </a:lnTo>
                  <a:lnTo>
                    <a:pt x="108" y="35"/>
                  </a:lnTo>
                  <a:lnTo>
                    <a:pt x="115" y="31"/>
                  </a:lnTo>
                  <a:lnTo>
                    <a:pt x="123" y="29"/>
                  </a:lnTo>
                  <a:lnTo>
                    <a:pt x="132" y="27"/>
                  </a:lnTo>
                  <a:lnTo>
                    <a:pt x="142" y="25"/>
                  </a:lnTo>
                  <a:lnTo>
                    <a:pt x="153" y="25"/>
                  </a:lnTo>
                  <a:lnTo>
                    <a:pt x="165" y="26"/>
                  </a:lnTo>
                  <a:lnTo>
                    <a:pt x="178" y="28"/>
                  </a:lnTo>
                  <a:lnTo>
                    <a:pt x="192" y="30"/>
                  </a:lnTo>
                  <a:lnTo>
                    <a:pt x="217" y="38"/>
                  </a:lnTo>
                  <a:lnTo>
                    <a:pt x="237" y="44"/>
                  </a:lnTo>
                  <a:lnTo>
                    <a:pt x="246" y="46"/>
                  </a:lnTo>
                  <a:lnTo>
                    <a:pt x="254" y="47"/>
                  </a:lnTo>
                  <a:lnTo>
                    <a:pt x="262" y="48"/>
                  </a:lnTo>
                  <a:lnTo>
                    <a:pt x="272" y="50"/>
                  </a:lnTo>
                  <a:lnTo>
                    <a:pt x="283" y="48"/>
                  </a:lnTo>
                  <a:lnTo>
                    <a:pt x="294" y="47"/>
                  </a:lnTo>
                  <a:lnTo>
                    <a:pt x="303" y="45"/>
                  </a:lnTo>
                  <a:lnTo>
                    <a:pt x="311" y="42"/>
                  </a:lnTo>
                  <a:lnTo>
                    <a:pt x="317" y="39"/>
                  </a:lnTo>
                  <a:lnTo>
                    <a:pt x="324" y="35"/>
                  </a:lnTo>
                  <a:lnTo>
                    <a:pt x="329" y="31"/>
                  </a:lnTo>
                  <a:lnTo>
                    <a:pt x="334" y="27"/>
                  </a:lnTo>
                  <a:lnTo>
                    <a:pt x="343" y="18"/>
                  </a:lnTo>
                  <a:lnTo>
                    <a:pt x="351" y="10"/>
                  </a:lnTo>
                  <a:lnTo>
                    <a:pt x="356" y="7"/>
                  </a:lnTo>
                  <a:lnTo>
                    <a:pt x="360" y="4"/>
                  </a:lnTo>
                  <a:lnTo>
                    <a:pt x="366" y="2"/>
                  </a:lnTo>
                  <a:lnTo>
                    <a:pt x="371" y="0"/>
                  </a:lnTo>
                  <a:lnTo>
                    <a:pt x="374" y="9"/>
                  </a:lnTo>
                  <a:lnTo>
                    <a:pt x="379" y="18"/>
                  </a:lnTo>
                  <a:lnTo>
                    <a:pt x="378" y="23"/>
                  </a:lnTo>
                  <a:lnTo>
                    <a:pt x="375" y="29"/>
                  </a:lnTo>
                  <a:lnTo>
                    <a:pt x="372" y="35"/>
                  </a:lnTo>
                  <a:lnTo>
                    <a:pt x="369" y="41"/>
                  </a:lnTo>
                  <a:lnTo>
                    <a:pt x="358" y="55"/>
                  </a:lnTo>
                  <a:lnTo>
                    <a:pt x="344" y="68"/>
                  </a:lnTo>
                  <a:lnTo>
                    <a:pt x="329" y="80"/>
                  </a:lnTo>
                  <a:lnTo>
                    <a:pt x="314" y="89"/>
                  </a:lnTo>
                  <a:lnTo>
                    <a:pt x="306" y="93"/>
                  </a:lnTo>
                  <a:lnTo>
                    <a:pt x="299" y="96"/>
                  </a:lnTo>
                  <a:lnTo>
                    <a:pt x="292" y="97"/>
                  </a:lnTo>
                  <a:lnTo>
                    <a:pt x="285" y="98"/>
                  </a:lnTo>
                  <a:lnTo>
                    <a:pt x="280" y="98"/>
                  </a:lnTo>
                  <a:lnTo>
                    <a:pt x="276" y="96"/>
                  </a:lnTo>
                  <a:lnTo>
                    <a:pt x="271" y="94"/>
                  </a:lnTo>
                  <a:lnTo>
                    <a:pt x="266" y="91"/>
                  </a:lnTo>
                  <a:lnTo>
                    <a:pt x="257" y="85"/>
                  </a:lnTo>
                  <a:lnTo>
                    <a:pt x="248" y="77"/>
                  </a:lnTo>
                  <a:lnTo>
                    <a:pt x="238" y="69"/>
                  </a:lnTo>
                  <a:lnTo>
                    <a:pt x="228" y="62"/>
                  </a:lnTo>
                  <a:lnTo>
                    <a:pt x="223" y="60"/>
                  </a:lnTo>
                  <a:lnTo>
                    <a:pt x="217" y="57"/>
                  </a:lnTo>
                  <a:lnTo>
                    <a:pt x="212" y="56"/>
                  </a:lnTo>
                  <a:lnTo>
                    <a:pt x="205" y="56"/>
                  </a:lnTo>
                  <a:lnTo>
                    <a:pt x="199" y="56"/>
                  </a:lnTo>
                  <a:lnTo>
                    <a:pt x="190" y="56"/>
                  </a:lnTo>
                  <a:lnTo>
                    <a:pt x="177" y="56"/>
                  </a:lnTo>
                  <a:lnTo>
                    <a:pt x="159" y="56"/>
                  </a:lnTo>
                  <a:lnTo>
                    <a:pt x="151" y="56"/>
                  </a:lnTo>
                  <a:lnTo>
                    <a:pt x="145" y="58"/>
                  </a:lnTo>
                  <a:lnTo>
                    <a:pt x="138" y="61"/>
                  </a:lnTo>
                  <a:lnTo>
                    <a:pt x="132" y="64"/>
                  </a:lnTo>
                  <a:lnTo>
                    <a:pt x="125" y="69"/>
                  </a:lnTo>
                  <a:lnTo>
                    <a:pt x="120" y="74"/>
                  </a:lnTo>
                  <a:lnTo>
                    <a:pt x="114" y="79"/>
                  </a:lnTo>
                  <a:lnTo>
                    <a:pt x="109" y="85"/>
                  </a:lnTo>
                  <a:lnTo>
                    <a:pt x="92" y="110"/>
                  </a:lnTo>
                  <a:lnTo>
                    <a:pt x="79" y="129"/>
                  </a:lnTo>
                  <a:lnTo>
                    <a:pt x="79" y="161"/>
                  </a:lnTo>
                  <a:lnTo>
                    <a:pt x="91" y="161"/>
                  </a:lnTo>
                  <a:lnTo>
                    <a:pt x="102" y="163"/>
                  </a:lnTo>
                  <a:lnTo>
                    <a:pt x="111" y="165"/>
                  </a:lnTo>
                  <a:lnTo>
                    <a:pt x="119" y="169"/>
                  </a:lnTo>
                  <a:lnTo>
                    <a:pt x="124" y="173"/>
                  </a:lnTo>
                  <a:lnTo>
                    <a:pt x="128" y="178"/>
                  </a:lnTo>
                  <a:lnTo>
                    <a:pt x="132" y="184"/>
                  </a:lnTo>
                  <a:lnTo>
                    <a:pt x="133" y="191"/>
                  </a:lnTo>
                  <a:lnTo>
                    <a:pt x="139" y="186"/>
                  </a:lnTo>
                  <a:lnTo>
                    <a:pt x="145" y="180"/>
                  </a:lnTo>
                  <a:lnTo>
                    <a:pt x="150" y="174"/>
                  </a:lnTo>
                  <a:lnTo>
                    <a:pt x="155" y="168"/>
                  </a:lnTo>
                  <a:lnTo>
                    <a:pt x="159" y="163"/>
                  </a:lnTo>
                  <a:lnTo>
                    <a:pt x="164" y="157"/>
                  </a:lnTo>
                  <a:lnTo>
                    <a:pt x="168" y="155"/>
                  </a:lnTo>
                  <a:lnTo>
                    <a:pt x="172" y="153"/>
                  </a:lnTo>
                  <a:lnTo>
                    <a:pt x="184" y="150"/>
                  </a:lnTo>
                  <a:lnTo>
                    <a:pt x="196" y="149"/>
                  </a:lnTo>
                  <a:lnTo>
                    <a:pt x="209" y="149"/>
                  </a:lnTo>
                  <a:lnTo>
                    <a:pt x="221" y="150"/>
                  </a:lnTo>
                  <a:lnTo>
                    <a:pt x="232" y="150"/>
                  </a:lnTo>
                  <a:lnTo>
                    <a:pt x="242" y="149"/>
                  </a:lnTo>
                  <a:lnTo>
                    <a:pt x="246" y="148"/>
                  </a:lnTo>
                  <a:lnTo>
                    <a:pt x="250" y="147"/>
                  </a:lnTo>
                  <a:lnTo>
                    <a:pt x="255" y="144"/>
                  </a:lnTo>
                  <a:lnTo>
                    <a:pt x="259" y="141"/>
                  </a:lnTo>
                  <a:lnTo>
                    <a:pt x="268" y="158"/>
                  </a:lnTo>
                  <a:lnTo>
                    <a:pt x="273" y="173"/>
                  </a:lnTo>
                  <a:lnTo>
                    <a:pt x="276" y="179"/>
                  </a:lnTo>
                  <a:lnTo>
                    <a:pt x="278" y="187"/>
                  </a:lnTo>
                  <a:lnTo>
                    <a:pt x="278" y="194"/>
                  </a:lnTo>
                  <a:lnTo>
                    <a:pt x="279" y="203"/>
                  </a:lnTo>
                  <a:lnTo>
                    <a:pt x="268" y="200"/>
                  </a:lnTo>
                  <a:lnTo>
                    <a:pt x="259" y="198"/>
                  </a:lnTo>
                  <a:lnTo>
                    <a:pt x="252" y="195"/>
                  </a:lnTo>
                  <a:lnTo>
                    <a:pt x="246" y="192"/>
                  </a:lnTo>
                  <a:lnTo>
                    <a:pt x="240" y="189"/>
                  </a:lnTo>
                  <a:lnTo>
                    <a:pt x="235" y="187"/>
                  </a:lnTo>
                  <a:lnTo>
                    <a:pt x="227" y="185"/>
                  </a:lnTo>
                  <a:lnTo>
                    <a:pt x="218" y="185"/>
                  </a:lnTo>
                  <a:lnTo>
                    <a:pt x="210" y="186"/>
                  </a:lnTo>
                  <a:lnTo>
                    <a:pt x="202" y="188"/>
                  </a:lnTo>
                  <a:lnTo>
                    <a:pt x="196" y="191"/>
                  </a:lnTo>
                  <a:lnTo>
                    <a:pt x="192" y="195"/>
                  </a:lnTo>
                  <a:lnTo>
                    <a:pt x="189" y="199"/>
                  </a:lnTo>
                  <a:lnTo>
                    <a:pt x="187" y="203"/>
                  </a:lnTo>
                  <a:lnTo>
                    <a:pt x="186" y="206"/>
                  </a:lnTo>
                  <a:lnTo>
                    <a:pt x="186" y="209"/>
                  </a:lnTo>
                  <a:lnTo>
                    <a:pt x="186" y="215"/>
                  </a:lnTo>
                  <a:lnTo>
                    <a:pt x="188" y="223"/>
                  </a:lnTo>
                  <a:lnTo>
                    <a:pt x="189" y="228"/>
                  </a:lnTo>
                  <a:lnTo>
                    <a:pt x="192" y="233"/>
                  </a:lnTo>
                  <a:lnTo>
                    <a:pt x="198" y="243"/>
                  </a:lnTo>
                  <a:lnTo>
                    <a:pt x="205" y="252"/>
                  </a:lnTo>
                  <a:lnTo>
                    <a:pt x="213" y="261"/>
                  </a:lnTo>
                  <a:lnTo>
                    <a:pt x="220" y="272"/>
                  </a:lnTo>
                  <a:lnTo>
                    <a:pt x="222" y="277"/>
                  </a:lnTo>
                  <a:lnTo>
                    <a:pt x="224" y="283"/>
                  </a:lnTo>
                  <a:lnTo>
                    <a:pt x="225" y="289"/>
                  </a:lnTo>
                  <a:lnTo>
                    <a:pt x="225" y="296"/>
                  </a:lnTo>
                  <a:lnTo>
                    <a:pt x="225" y="302"/>
                  </a:lnTo>
                  <a:lnTo>
                    <a:pt x="222" y="309"/>
                  </a:lnTo>
                  <a:lnTo>
                    <a:pt x="220" y="316"/>
                  </a:lnTo>
                  <a:lnTo>
                    <a:pt x="215" y="322"/>
                  </a:lnTo>
                  <a:lnTo>
                    <a:pt x="212" y="329"/>
                  </a:lnTo>
                  <a:lnTo>
                    <a:pt x="209" y="335"/>
                  </a:lnTo>
                  <a:lnTo>
                    <a:pt x="206" y="340"/>
                  </a:lnTo>
                  <a:lnTo>
                    <a:pt x="205" y="345"/>
                  </a:lnTo>
                  <a:lnTo>
                    <a:pt x="205" y="348"/>
                  </a:lnTo>
                  <a:lnTo>
                    <a:pt x="206" y="351"/>
                  </a:lnTo>
                  <a:lnTo>
                    <a:pt x="209" y="354"/>
                  </a:lnTo>
                  <a:lnTo>
                    <a:pt x="210" y="356"/>
                  </a:lnTo>
                  <a:lnTo>
                    <a:pt x="215" y="361"/>
                  </a:lnTo>
                  <a:lnTo>
                    <a:pt x="222" y="364"/>
                  </a:lnTo>
                  <a:lnTo>
                    <a:pt x="228" y="366"/>
                  </a:lnTo>
                  <a:lnTo>
                    <a:pt x="236" y="368"/>
                  </a:lnTo>
                  <a:lnTo>
                    <a:pt x="244" y="369"/>
                  </a:lnTo>
                  <a:lnTo>
                    <a:pt x="252" y="369"/>
                  </a:lnTo>
                  <a:lnTo>
                    <a:pt x="252" y="390"/>
                  </a:lnTo>
                  <a:lnTo>
                    <a:pt x="252" y="400"/>
                  </a:lnTo>
                  <a:lnTo>
                    <a:pt x="252" y="411"/>
                  </a:lnTo>
                  <a:lnTo>
                    <a:pt x="252" y="431"/>
                  </a:lnTo>
                  <a:lnTo>
                    <a:pt x="245" y="430"/>
                  </a:lnTo>
                  <a:lnTo>
                    <a:pt x="239" y="429"/>
                  </a:lnTo>
                  <a:lnTo>
                    <a:pt x="234" y="427"/>
                  </a:lnTo>
                  <a:lnTo>
                    <a:pt x="229" y="425"/>
                  </a:lnTo>
                  <a:lnTo>
                    <a:pt x="225" y="423"/>
                  </a:lnTo>
                  <a:lnTo>
                    <a:pt x="221" y="421"/>
                  </a:lnTo>
                  <a:lnTo>
                    <a:pt x="217" y="419"/>
                  </a:lnTo>
                  <a:lnTo>
                    <a:pt x="212" y="419"/>
                  </a:lnTo>
                  <a:lnTo>
                    <a:pt x="207" y="418"/>
                  </a:lnTo>
                  <a:lnTo>
                    <a:pt x="202" y="417"/>
                  </a:lnTo>
                  <a:lnTo>
                    <a:pt x="198" y="416"/>
                  </a:lnTo>
                  <a:lnTo>
                    <a:pt x="193" y="414"/>
                  </a:lnTo>
                  <a:lnTo>
                    <a:pt x="186" y="408"/>
                  </a:lnTo>
                  <a:lnTo>
                    <a:pt x="177" y="400"/>
                  </a:lnTo>
                  <a:lnTo>
                    <a:pt x="170" y="391"/>
                  </a:lnTo>
                  <a:lnTo>
                    <a:pt x="164" y="379"/>
                  </a:lnTo>
                  <a:lnTo>
                    <a:pt x="158" y="368"/>
                  </a:lnTo>
                  <a:lnTo>
                    <a:pt x="153" y="356"/>
                  </a:lnTo>
                  <a:lnTo>
                    <a:pt x="148" y="343"/>
                  </a:lnTo>
                  <a:lnTo>
                    <a:pt x="144" y="330"/>
                  </a:lnTo>
                  <a:lnTo>
                    <a:pt x="140" y="317"/>
                  </a:lnTo>
                  <a:lnTo>
                    <a:pt x="137" y="304"/>
                  </a:lnTo>
                  <a:lnTo>
                    <a:pt x="134" y="282"/>
                  </a:lnTo>
                  <a:lnTo>
                    <a:pt x="133" y="264"/>
                  </a:lnTo>
                  <a:lnTo>
                    <a:pt x="122" y="264"/>
                  </a:lnTo>
                  <a:lnTo>
                    <a:pt x="114" y="263"/>
                  </a:lnTo>
                  <a:lnTo>
                    <a:pt x="109" y="261"/>
                  </a:lnTo>
                  <a:lnTo>
                    <a:pt x="104" y="260"/>
                  </a:lnTo>
                  <a:lnTo>
                    <a:pt x="101" y="259"/>
                  </a:lnTo>
                  <a:lnTo>
                    <a:pt x="97" y="259"/>
                  </a:lnTo>
                  <a:lnTo>
                    <a:pt x="92" y="261"/>
                  </a:lnTo>
                  <a:lnTo>
                    <a:pt x="86" y="264"/>
                  </a:lnTo>
                  <a:lnTo>
                    <a:pt x="86" y="296"/>
                  </a:lnTo>
                  <a:lnTo>
                    <a:pt x="105" y="381"/>
                  </a:lnTo>
                  <a:lnTo>
                    <a:pt x="104" y="389"/>
                  </a:lnTo>
                  <a:lnTo>
                    <a:pt x="101" y="394"/>
                  </a:lnTo>
                  <a:lnTo>
                    <a:pt x="98" y="399"/>
                  </a:lnTo>
                  <a:lnTo>
                    <a:pt x="93" y="404"/>
                  </a:lnTo>
                  <a:lnTo>
                    <a:pt x="83" y="411"/>
                  </a:lnTo>
                  <a:lnTo>
                    <a:pt x="72" y="416"/>
                  </a:lnTo>
                  <a:lnTo>
                    <a:pt x="64" y="421"/>
                  </a:lnTo>
                  <a:lnTo>
                    <a:pt x="57" y="426"/>
                  </a:lnTo>
                  <a:lnTo>
                    <a:pt x="56" y="428"/>
                  </a:lnTo>
                  <a:lnTo>
                    <a:pt x="55" y="431"/>
                  </a:lnTo>
                  <a:lnTo>
                    <a:pt x="56" y="434"/>
                  </a:lnTo>
                  <a:lnTo>
                    <a:pt x="59" y="437"/>
                  </a:lnTo>
                </a:path>
              </a:pathLst>
            </a:custGeom>
            <a:solidFill>
              <a:srgbClr val="57CFE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Freeform 339">
              <a:extLst>
                <a:ext uri="{FF2B5EF4-FFF2-40B4-BE49-F238E27FC236}">
                  <a16:creationId xmlns="" xmlns:a16="http://schemas.microsoft.com/office/drawing/2014/main" id="{4441BCF3-6358-B44B-8495-B2D79FFFE54F}"/>
                </a:ext>
              </a:extLst>
            </p:cNvPr>
            <p:cNvSpPr>
              <a:spLocks/>
            </p:cNvSpPr>
            <p:nvPr>
              <p:custDataLst>
                <p:tags r:id="rId242"/>
              </p:custDataLst>
            </p:nvPr>
          </p:nvSpPr>
          <p:spPr bwMode="auto">
            <a:xfrm>
              <a:off x="6638925" y="3838575"/>
              <a:ext cx="250825" cy="95250"/>
            </a:xfrm>
            <a:custGeom>
              <a:avLst/>
              <a:gdLst>
                <a:gd name="T0" fmla="*/ 11 w 578"/>
                <a:gd name="T1" fmla="*/ 50 h 184"/>
                <a:gd name="T2" fmla="*/ 24 w 578"/>
                <a:gd name="T3" fmla="*/ 32 h 184"/>
                <a:gd name="T4" fmla="*/ 41 w 578"/>
                <a:gd name="T5" fmla="*/ 7 h 184"/>
                <a:gd name="T6" fmla="*/ 54 w 578"/>
                <a:gd name="T7" fmla="*/ 0 h 184"/>
                <a:gd name="T8" fmla="*/ 79 w 578"/>
                <a:gd name="T9" fmla="*/ 2 h 184"/>
                <a:gd name="T10" fmla="*/ 95 w 578"/>
                <a:gd name="T11" fmla="*/ 2 h 184"/>
                <a:gd name="T12" fmla="*/ 101 w 578"/>
                <a:gd name="T13" fmla="*/ 5 h 184"/>
                <a:gd name="T14" fmla="*/ 115 w 578"/>
                <a:gd name="T15" fmla="*/ 15 h 184"/>
                <a:gd name="T16" fmla="*/ 147 w 578"/>
                <a:gd name="T17" fmla="*/ 27 h 184"/>
                <a:gd name="T18" fmla="*/ 168 w 578"/>
                <a:gd name="T19" fmla="*/ 37 h 184"/>
                <a:gd name="T20" fmla="*/ 178 w 578"/>
                <a:gd name="T21" fmla="*/ 53 h 184"/>
                <a:gd name="T22" fmla="*/ 192 w 578"/>
                <a:gd name="T23" fmla="*/ 61 h 184"/>
                <a:gd name="T24" fmla="*/ 231 w 578"/>
                <a:gd name="T25" fmla="*/ 60 h 184"/>
                <a:gd name="T26" fmla="*/ 277 w 578"/>
                <a:gd name="T27" fmla="*/ 51 h 184"/>
                <a:gd name="T28" fmla="*/ 299 w 578"/>
                <a:gd name="T29" fmla="*/ 39 h 184"/>
                <a:gd name="T30" fmla="*/ 314 w 578"/>
                <a:gd name="T31" fmla="*/ 34 h 184"/>
                <a:gd name="T32" fmla="*/ 327 w 578"/>
                <a:gd name="T33" fmla="*/ 35 h 184"/>
                <a:gd name="T34" fmla="*/ 339 w 578"/>
                <a:gd name="T35" fmla="*/ 31 h 184"/>
                <a:gd name="T36" fmla="*/ 366 w 578"/>
                <a:gd name="T37" fmla="*/ 34 h 184"/>
                <a:gd name="T38" fmla="*/ 399 w 578"/>
                <a:gd name="T39" fmla="*/ 59 h 184"/>
                <a:gd name="T40" fmla="*/ 428 w 578"/>
                <a:gd name="T41" fmla="*/ 89 h 184"/>
                <a:gd name="T42" fmla="*/ 456 w 578"/>
                <a:gd name="T43" fmla="*/ 105 h 184"/>
                <a:gd name="T44" fmla="*/ 479 w 578"/>
                <a:gd name="T45" fmla="*/ 107 h 184"/>
                <a:gd name="T46" fmla="*/ 493 w 578"/>
                <a:gd name="T47" fmla="*/ 108 h 184"/>
                <a:gd name="T48" fmla="*/ 505 w 578"/>
                <a:gd name="T49" fmla="*/ 125 h 184"/>
                <a:gd name="T50" fmla="*/ 522 w 578"/>
                <a:gd name="T51" fmla="*/ 140 h 184"/>
                <a:gd name="T52" fmla="*/ 534 w 578"/>
                <a:gd name="T53" fmla="*/ 139 h 184"/>
                <a:gd name="T54" fmla="*/ 546 w 578"/>
                <a:gd name="T55" fmla="*/ 128 h 184"/>
                <a:gd name="T56" fmla="*/ 558 w 578"/>
                <a:gd name="T57" fmla="*/ 134 h 184"/>
                <a:gd name="T58" fmla="*/ 571 w 578"/>
                <a:gd name="T59" fmla="*/ 145 h 184"/>
                <a:gd name="T60" fmla="*/ 578 w 578"/>
                <a:gd name="T61" fmla="*/ 160 h 184"/>
                <a:gd name="T62" fmla="*/ 575 w 578"/>
                <a:gd name="T63" fmla="*/ 173 h 184"/>
                <a:gd name="T64" fmla="*/ 567 w 578"/>
                <a:gd name="T65" fmla="*/ 182 h 184"/>
                <a:gd name="T66" fmla="*/ 551 w 578"/>
                <a:gd name="T67" fmla="*/ 178 h 184"/>
                <a:gd name="T68" fmla="*/ 526 w 578"/>
                <a:gd name="T69" fmla="*/ 170 h 184"/>
                <a:gd name="T70" fmla="*/ 491 w 578"/>
                <a:gd name="T71" fmla="*/ 172 h 184"/>
                <a:gd name="T72" fmla="*/ 462 w 578"/>
                <a:gd name="T73" fmla="*/ 170 h 184"/>
                <a:gd name="T74" fmla="*/ 451 w 578"/>
                <a:gd name="T75" fmla="*/ 160 h 184"/>
                <a:gd name="T76" fmla="*/ 438 w 578"/>
                <a:gd name="T77" fmla="*/ 154 h 184"/>
                <a:gd name="T78" fmla="*/ 426 w 578"/>
                <a:gd name="T79" fmla="*/ 160 h 184"/>
                <a:gd name="T80" fmla="*/ 416 w 578"/>
                <a:gd name="T81" fmla="*/ 170 h 184"/>
                <a:gd name="T82" fmla="*/ 398 w 578"/>
                <a:gd name="T83" fmla="*/ 171 h 184"/>
                <a:gd name="T84" fmla="*/ 328 w 578"/>
                <a:gd name="T85" fmla="*/ 153 h 184"/>
                <a:gd name="T86" fmla="*/ 277 w 578"/>
                <a:gd name="T87" fmla="*/ 132 h 184"/>
                <a:gd name="T88" fmla="*/ 266 w 578"/>
                <a:gd name="T89" fmla="*/ 123 h 184"/>
                <a:gd name="T90" fmla="*/ 230 w 578"/>
                <a:gd name="T91" fmla="*/ 119 h 184"/>
                <a:gd name="T92" fmla="*/ 201 w 578"/>
                <a:gd name="T93" fmla="*/ 113 h 184"/>
                <a:gd name="T94" fmla="*/ 168 w 578"/>
                <a:gd name="T95" fmla="*/ 111 h 184"/>
                <a:gd name="T96" fmla="*/ 146 w 578"/>
                <a:gd name="T97" fmla="*/ 111 h 184"/>
                <a:gd name="T98" fmla="*/ 124 w 578"/>
                <a:gd name="T99" fmla="*/ 105 h 184"/>
                <a:gd name="T100" fmla="*/ 120 w 578"/>
                <a:gd name="T101" fmla="*/ 99 h 184"/>
                <a:gd name="T102" fmla="*/ 69 w 578"/>
                <a:gd name="T103" fmla="*/ 97 h 184"/>
                <a:gd name="T104" fmla="*/ 46 w 578"/>
                <a:gd name="T105" fmla="*/ 88 h 184"/>
                <a:gd name="T106" fmla="*/ 0 w 578"/>
                <a:gd name="T107" fmla="*/ 55 h 18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78" h="184">
                  <a:moveTo>
                    <a:pt x="0" y="55"/>
                  </a:moveTo>
                  <a:lnTo>
                    <a:pt x="6" y="53"/>
                  </a:lnTo>
                  <a:lnTo>
                    <a:pt x="11" y="50"/>
                  </a:lnTo>
                  <a:lnTo>
                    <a:pt x="14" y="46"/>
                  </a:lnTo>
                  <a:lnTo>
                    <a:pt x="19" y="42"/>
                  </a:lnTo>
                  <a:lnTo>
                    <a:pt x="24" y="32"/>
                  </a:lnTo>
                  <a:lnTo>
                    <a:pt x="30" y="23"/>
                  </a:lnTo>
                  <a:lnTo>
                    <a:pt x="35" y="14"/>
                  </a:lnTo>
                  <a:lnTo>
                    <a:pt x="41" y="7"/>
                  </a:lnTo>
                  <a:lnTo>
                    <a:pt x="44" y="4"/>
                  </a:lnTo>
                  <a:lnTo>
                    <a:pt x="48" y="2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9" y="1"/>
                  </a:lnTo>
                  <a:lnTo>
                    <a:pt x="79" y="2"/>
                  </a:lnTo>
                  <a:lnTo>
                    <a:pt x="85" y="3"/>
                  </a:lnTo>
                  <a:lnTo>
                    <a:pt x="89" y="3"/>
                  </a:lnTo>
                  <a:lnTo>
                    <a:pt x="95" y="2"/>
                  </a:lnTo>
                  <a:lnTo>
                    <a:pt x="99" y="0"/>
                  </a:lnTo>
                  <a:lnTo>
                    <a:pt x="100" y="2"/>
                  </a:lnTo>
                  <a:lnTo>
                    <a:pt x="101" y="5"/>
                  </a:lnTo>
                  <a:lnTo>
                    <a:pt x="103" y="7"/>
                  </a:lnTo>
                  <a:lnTo>
                    <a:pt x="107" y="10"/>
                  </a:lnTo>
                  <a:lnTo>
                    <a:pt x="115" y="15"/>
                  </a:lnTo>
                  <a:lnTo>
                    <a:pt x="125" y="20"/>
                  </a:lnTo>
                  <a:lnTo>
                    <a:pt x="136" y="24"/>
                  </a:lnTo>
                  <a:lnTo>
                    <a:pt x="147" y="27"/>
                  </a:lnTo>
                  <a:lnTo>
                    <a:pt x="157" y="29"/>
                  </a:lnTo>
                  <a:lnTo>
                    <a:pt x="166" y="30"/>
                  </a:lnTo>
                  <a:lnTo>
                    <a:pt x="168" y="37"/>
                  </a:lnTo>
                  <a:lnTo>
                    <a:pt x="171" y="44"/>
                  </a:lnTo>
                  <a:lnTo>
                    <a:pt x="174" y="49"/>
                  </a:lnTo>
                  <a:lnTo>
                    <a:pt x="178" y="53"/>
                  </a:lnTo>
                  <a:lnTo>
                    <a:pt x="181" y="57"/>
                  </a:lnTo>
                  <a:lnTo>
                    <a:pt x="187" y="59"/>
                  </a:lnTo>
                  <a:lnTo>
                    <a:pt x="192" y="61"/>
                  </a:lnTo>
                  <a:lnTo>
                    <a:pt x="199" y="61"/>
                  </a:lnTo>
                  <a:lnTo>
                    <a:pt x="214" y="61"/>
                  </a:lnTo>
                  <a:lnTo>
                    <a:pt x="231" y="60"/>
                  </a:lnTo>
                  <a:lnTo>
                    <a:pt x="247" y="58"/>
                  </a:lnTo>
                  <a:lnTo>
                    <a:pt x="263" y="55"/>
                  </a:lnTo>
                  <a:lnTo>
                    <a:pt x="277" y="51"/>
                  </a:lnTo>
                  <a:lnTo>
                    <a:pt x="289" y="46"/>
                  </a:lnTo>
                  <a:lnTo>
                    <a:pt x="294" y="43"/>
                  </a:lnTo>
                  <a:lnTo>
                    <a:pt x="299" y="39"/>
                  </a:lnTo>
                  <a:lnTo>
                    <a:pt x="302" y="35"/>
                  </a:lnTo>
                  <a:lnTo>
                    <a:pt x="305" y="30"/>
                  </a:lnTo>
                  <a:lnTo>
                    <a:pt x="314" y="34"/>
                  </a:lnTo>
                  <a:lnTo>
                    <a:pt x="320" y="35"/>
                  </a:lnTo>
                  <a:lnTo>
                    <a:pt x="324" y="36"/>
                  </a:lnTo>
                  <a:lnTo>
                    <a:pt x="327" y="35"/>
                  </a:lnTo>
                  <a:lnTo>
                    <a:pt x="331" y="33"/>
                  </a:lnTo>
                  <a:lnTo>
                    <a:pt x="334" y="32"/>
                  </a:lnTo>
                  <a:lnTo>
                    <a:pt x="339" y="31"/>
                  </a:lnTo>
                  <a:lnTo>
                    <a:pt x="345" y="30"/>
                  </a:lnTo>
                  <a:lnTo>
                    <a:pt x="356" y="31"/>
                  </a:lnTo>
                  <a:lnTo>
                    <a:pt x="366" y="34"/>
                  </a:lnTo>
                  <a:lnTo>
                    <a:pt x="375" y="39"/>
                  </a:lnTo>
                  <a:lnTo>
                    <a:pt x="383" y="45"/>
                  </a:lnTo>
                  <a:lnTo>
                    <a:pt x="399" y="59"/>
                  </a:lnTo>
                  <a:lnTo>
                    <a:pt x="413" y="74"/>
                  </a:lnTo>
                  <a:lnTo>
                    <a:pt x="421" y="82"/>
                  </a:lnTo>
                  <a:lnTo>
                    <a:pt x="428" y="89"/>
                  </a:lnTo>
                  <a:lnTo>
                    <a:pt x="437" y="96"/>
                  </a:lnTo>
                  <a:lnTo>
                    <a:pt x="446" y="101"/>
                  </a:lnTo>
                  <a:lnTo>
                    <a:pt x="456" y="105"/>
                  </a:lnTo>
                  <a:lnTo>
                    <a:pt x="467" y="107"/>
                  </a:lnTo>
                  <a:lnTo>
                    <a:pt x="472" y="107"/>
                  </a:lnTo>
                  <a:lnTo>
                    <a:pt x="479" y="107"/>
                  </a:lnTo>
                  <a:lnTo>
                    <a:pt x="484" y="106"/>
                  </a:lnTo>
                  <a:lnTo>
                    <a:pt x="491" y="105"/>
                  </a:lnTo>
                  <a:lnTo>
                    <a:pt x="493" y="108"/>
                  </a:lnTo>
                  <a:lnTo>
                    <a:pt x="495" y="113"/>
                  </a:lnTo>
                  <a:lnTo>
                    <a:pt x="500" y="119"/>
                  </a:lnTo>
                  <a:lnTo>
                    <a:pt x="505" y="125"/>
                  </a:lnTo>
                  <a:lnTo>
                    <a:pt x="511" y="131"/>
                  </a:lnTo>
                  <a:lnTo>
                    <a:pt x="516" y="136"/>
                  </a:lnTo>
                  <a:lnTo>
                    <a:pt x="522" y="140"/>
                  </a:lnTo>
                  <a:lnTo>
                    <a:pt x="525" y="141"/>
                  </a:lnTo>
                  <a:lnTo>
                    <a:pt x="529" y="141"/>
                  </a:lnTo>
                  <a:lnTo>
                    <a:pt x="534" y="139"/>
                  </a:lnTo>
                  <a:lnTo>
                    <a:pt x="537" y="137"/>
                  </a:lnTo>
                  <a:lnTo>
                    <a:pt x="540" y="134"/>
                  </a:lnTo>
                  <a:lnTo>
                    <a:pt x="546" y="128"/>
                  </a:lnTo>
                  <a:lnTo>
                    <a:pt x="551" y="123"/>
                  </a:lnTo>
                  <a:lnTo>
                    <a:pt x="555" y="129"/>
                  </a:lnTo>
                  <a:lnTo>
                    <a:pt x="558" y="134"/>
                  </a:lnTo>
                  <a:lnTo>
                    <a:pt x="562" y="138"/>
                  </a:lnTo>
                  <a:lnTo>
                    <a:pt x="567" y="141"/>
                  </a:lnTo>
                  <a:lnTo>
                    <a:pt x="571" y="145"/>
                  </a:lnTo>
                  <a:lnTo>
                    <a:pt x="574" y="150"/>
                  </a:lnTo>
                  <a:lnTo>
                    <a:pt x="577" y="154"/>
                  </a:lnTo>
                  <a:lnTo>
                    <a:pt x="578" y="160"/>
                  </a:lnTo>
                  <a:lnTo>
                    <a:pt x="578" y="165"/>
                  </a:lnTo>
                  <a:lnTo>
                    <a:pt x="577" y="169"/>
                  </a:lnTo>
                  <a:lnTo>
                    <a:pt x="575" y="173"/>
                  </a:lnTo>
                  <a:lnTo>
                    <a:pt x="573" y="177"/>
                  </a:lnTo>
                  <a:lnTo>
                    <a:pt x="570" y="180"/>
                  </a:lnTo>
                  <a:lnTo>
                    <a:pt x="567" y="182"/>
                  </a:lnTo>
                  <a:lnTo>
                    <a:pt x="562" y="184"/>
                  </a:lnTo>
                  <a:lnTo>
                    <a:pt x="558" y="184"/>
                  </a:lnTo>
                  <a:lnTo>
                    <a:pt x="551" y="178"/>
                  </a:lnTo>
                  <a:lnTo>
                    <a:pt x="545" y="172"/>
                  </a:lnTo>
                  <a:lnTo>
                    <a:pt x="535" y="171"/>
                  </a:lnTo>
                  <a:lnTo>
                    <a:pt x="526" y="170"/>
                  </a:lnTo>
                  <a:lnTo>
                    <a:pt x="517" y="170"/>
                  </a:lnTo>
                  <a:lnTo>
                    <a:pt x="509" y="170"/>
                  </a:lnTo>
                  <a:lnTo>
                    <a:pt x="491" y="172"/>
                  </a:lnTo>
                  <a:lnTo>
                    <a:pt x="471" y="172"/>
                  </a:lnTo>
                  <a:lnTo>
                    <a:pt x="467" y="172"/>
                  </a:lnTo>
                  <a:lnTo>
                    <a:pt x="462" y="170"/>
                  </a:lnTo>
                  <a:lnTo>
                    <a:pt x="459" y="167"/>
                  </a:lnTo>
                  <a:lnTo>
                    <a:pt x="455" y="163"/>
                  </a:lnTo>
                  <a:lnTo>
                    <a:pt x="451" y="160"/>
                  </a:lnTo>
                  <a:lnTo>
                    <a:pt x="447" y="157"/>
                  </a:lnTo>
                  <a:lnTo>
                    <a:pt x="443" y="155"/>
                  </a:lnTo>
                  <a:lnTo>
                    <a:pt x="438" y="154"/>
                  </a:lnTo>
                  <a:lnTo>
                    <a:pt x="434" y="155"/>
                  </a:lnTo>
                  <a:lnTo>
                    <a:pt x="429" y="157"/>
                  </a:lnTo>
                  <a:lnTo>
                    <a:pt x="426" y="160"/>
                  </a:lnTo>
                  <a:lnTo>
                    <a:pt x="423" y="163"/>
                  </a:lnTo>
                  <a:lnTo>
                    <a:pt x="420" y="167"/>
                  </a:lnTo>
                  <a:lnTo>
                    <a:pt x="416" y="170"/>
                  </a:lnTo>
                  <a:lnTo>
                    <a:pt x="414" y="172"/>
                  </a:lnTo>
                  <a:lnTo>
                    <a:pt x="412" y="172"/>
                  </a:lnTo>
                  <a:lnTo>
                    <a:pt x="398" y="171"/>
                  </a:lnTo>
                  <a:lnTo>
                    <a:pt x="378" y="167"/>
                  </a:lnTo>
                  <a:lnTo>
                    <a:pt x="354" y="160"/>
                  </a:lnTo>
                  <a:lnTo>
                    <a:pt x="328" y="153"/>
                  </a:lnTo>
                  <a:lnTo>
                    <a:pt x="304" y="144"/>
                  </a:lnTo>
                  <a:lnTo>
                    <a:pt x="285" y="136"/>
                  </a:lnTo>
                  <a:lnTo>
                    <a:pt x="277" y="132"/>
                  </a:lnTo>
                  <a:lnTo>
                    <a:pt x="270" y="129"/>
                  </a:lnTo>
                  <a:lnTo>
                    <a:pt x="267" y="126"/>
                  </a:lnTo>
                  <a:lnTo>
                    <a:pt x="266" y="123"/>
                  </a:lnTo>
                  <a:lnTo>
                    <a:pt x="252" y="122"/>
                  </a:lnTo>
                  <a:lnTo>
                    <a:pt x="240" y="121"/>
                  </a:lnTo>
                  <a:lnTo>
                    <a:pt x="230" y="119"/>
                  </a:lnTo>
                  <a:lnTo>
                    <a:pt x="220" y="117"/>
                  </a:lnTo>
                  <a:lnTo>
                    <a:pt x="211" y="115"/>
                  </a:lnTo>
                  <a:lnTo>
                    <a:pt x="201" y="113"/>
                  </a:lnTo>
                  <a:lnTo>
                    <a:pt x="191" y="111"/>
                  </a:lnTo>
                  <a:lnTo>
                    <a:pt x="179" y="111"/>
                  </a:lnTo>
                  <a:lnTo>
                    <a:pt x="168" y="111"/>
                  </a:lnTo>
                  <a:lnTo>
                    <a:pt x="157" y="111"/>
                  </a:lnTo>
                  <a:lnTo>
                    <a:pt x="149" y="111"/>
                  </a:lnTo>
                  <a:lnTo>
                    <a:pt x="146" y="111"/>
                  </a:lnTo>
                  <a:lnTo>
                    <a:pt x="136" y="110"/>
                  </a:lnTo>
                  <a:lnTo>
                    <a:pt x="128" y="107"/>
                  </a:lnTo>
                  <a:lnTo>
                    <a:pt x="124" y="105"/>
                  </a:lnTo>
                  <a:lnTo>
                    <a:pt x="122" y="103"/>
                  </a:lnTo>
                  <a:lnTo>
                    <a:pt x="120" y="101"/>
                  </a:lnTo>
                  <a:lnTo>
                    <a:pt x="120" y="99"/>
                  </a:lnTo>
                  <a:lnTo>
                    <a:pt x="79" y="99"/>
                  </a:lnTo>
                  <a:lnTo>
                    <a:pt x="75" y="98"/>
                  </a:lnTo>
                  <a:lnTo>
                    <a:pt x="69" y="97"/>
                  </a:lnTo>
                  <a:lnTo>
                    <a:pt x="64" y="96"/>
                  </a:lnTo>
                  <a:lnTo>
                    <a:pt x="57" y="94"/>
                  </a:lnTo>
                  <a:lnTo>
                    <a:pt x="46" y="88"/>
                  </a:lnTo>
                  <a:lnTo>
                    <a:pt x="34" y="81"/>
                  </a:lnTo>
                  <a:lnTo>
                    <a:pt x="14" y="67"/>
                  </a:lnTo>
                  <a:lnTo>
                    <a:pt x="0" y="55"/>
                  </a:lnTo>
                </a:path>
              </a:pathLst>
            </a:custGeom>
            <a:solidFill>
              <a:srgbClr val="57CFE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Freeform 340">
              <a:extLst>
                <a:ext uri="{FF2B5EF4-FFF2-40B4-BE49-F238E27FC236}">
                  <a16:creationId xmlns="" xmlns:a16="http://schemas.microsoft.com/office/drawing/2014/main" id="{2BB1B147-FF60-9949-874C-2988E0FB62CD}"/>
                </a:ext>
              </a:extLst>
            </p:cNvPr>
            <p:cNvSpPr>
              <a:spLocks/>
            </p:cNvSpPr>
            <p:nvPr>
              <p:custDataLst>
                <p:tags r:id="rId243"/>
              </p:custDataLst>
            </p:nvPr>
          </p:nvSpPr>
          <p:spPr bwMode="auto">
            <a:xfrm>
              <a:off x="7319963" y="3695700"/>
              <a:ext cx="214312" cy="252413"/>
            </a:xfrm>
            <a:custGeom>
              <a:avLst/>
              <a:gdLst>
                <a:gd name="T0" fmla="*/ 482 w 491"/>
                <a:gd name="T1" fmla="*/ 479 h 481"/>
                <a:gd name="T2" fmla="*/ 457 w 491"/>
                <a:gd name="T3" fmla="*/ 465 h 481"/>
                <a:gd name="T4" fmla="*/ 422 w 491"/>
                <a:gd name="T5" fmla="*/ 434 h 481"/>
                <a:gd name="T6" fmla="*/ 412 w 491"/>
                <a:gd name="T7" fmla="*/ 417 h 481"/>
                <a:gd name="T8" fmla="*/ 376 w 491"/>
                <a:gd name="T9" fmla="*/ 410 h 481"/>
                <a:gd name="T10" fmla="*/ 360 w 491"/>
                <a:gd name="T11" fmla="*/ 406 h 481"/>
                <a:gd name="T12" fmla="*/ 350 w 491"/>
                <a:gd name="T13" fmla="*/ 396 h 481"/>
                <a:gd name="T14" fmla="*/ 346 w 491"/>
                <a:gd name="T15" fmla="*/ 374 h 481"/>
                <a:gd name="T16" fmla="*/ 342 w 491"/>
                <a:gd name="T17" fmla="*/ 332 h 481"/>
                <a:gd name="T18" fmla="*/ 327 w 491"/>
                <a:gd name="T19" fmla="*/ 303 h 481"/>
                <a:gd name="T20" fmla="*/ 319 w 491"/>
                <a:gd name="T21" fmla="*/ 277 h 481"/>
                <a:gd name="T22" fmla="*/ 314 w 491"/>
                <a:gd name="T23" fmla="*/ 244 h 481"/>
                <a:gd name="T24" fmla="*/ 292 w 491"/>
                <a:gd name="T25" fmla="*/ 223 h 481"/>
                <a:gd name="T26" fmla="*/ 260 w 491"/>
                <a:gd name="T27" fmla="*/ 205 h 481"/>
                <a:gd name="T28" fmla="*/ 221 w 491"/>
                <a:gd name="T29" fmla="*/ 190 h 481"/>
                <a:gd name="T30" fmla="*/ 178 w 491"/>
                <a:gd name="T31" fmla="*/ 181 h 481"/>
                <a:gd name="T32" fmla="*/ 133 w 491"/>
                <a:gd name="T33" fmla="*/ 178 h 481"/>
                <a:gd name="T34" fmla="*/ 133 w 491"/>
                <a:gd name="T35" fmla="*/ 156 h 481"/>
                <a:gd name="T36" fmla="*/ 110 w 491"/>
                <a:gd name="T37" fmla="*/ 145 h 481"/>
                <a:gd name="T38" fmla="*/ 85 w 491"/>
                <a:gd name="T39" fmla="*/ 130 h 481"/>
                <a:gd name="T40" fmla="*/ 66 w 491"/>
                <a:gd name="T41" fmla="*/ 111 h 481"/>
                <a:gd name="T42" fmla="*/ 73 w 491"/>
                <a:gd name="T43" fmla="*/ 133 h 481"/>
                <a:gd name="T44" fmla="*/ 54 w 491"/>
                <a:gd name="T45" fmla="*/ 147 h 481"/>
                <a:gd name="T46" fmla="*/ 40 w 491"/>
                <a:gd name="T47" fmla="*/ 178 h 481"/>
                <a:gd name="T48" fmla="*/ 24 w 491"/>
                <a:gd name="T49" fmla="*/ 220 h 481"/>
                <a:gd name="T50" fmla="*/ 13 w 491"/>
                <a:gd name="T51" fmla="*/ 265 h 481"/>
                <a:gd name="T52" fmla="*/ 14 w 491"/>
                <a:gd name="T53" fmla="*/ 237 h 481"/>
                <a:gd name="T54" fmla="*/ 23 w 491"/>
                <a:gd name="T55" fmla="*/ 209 h 481"/>
                <a:gd name="T56" fmla="*/ 32 w 491"/>
                <a:gd name="T57" fmla="*/ 181 h 481"/>
                <a:gd name="T58" fmla="*/ 30 w 491"/>
                <a:gd name="T59" fmla="*/ 143 h 481"/>
                <a:gd name="T60" fmla="*/ 17 w 491"/>
                <a:gd name="T61" fmla="*/ 111 h 481"/>
                <a:gd name="T62" fmla="*/ 0 w 491"/>
                <a:gd name="T63" fmla="*/ 73 h 481"/>
                <a:gd name="T64" fmla="*/ 34 w 491"/>
                <a:gd name="T65" fmla="*/ 59 h 481"/>
                <a:gd name="T66" fmla="*/ 59 w 491"/>
                <a:gd name="T67" fmla="*/ 55 h 481"/>
                <a:gd name="T68" fmla="*/ 84 w 491"/>
                <a:gd name="T69" fmla="*/ 58 h 481"/>
                <a:gd name="T70" fmla="*/ 102 w 491"/>
                <a:gd name="T71" fmla="*/ 66 h 481"/>
                <a:gd name="T72" fmla="*/ 121 w 491"/>
                <a:gd name="T73" fmla="*/ 82 h 481"/>
                <a:gd name="T74" fmla="*/ 140 w 491"/>
                <a:gd name="T75" fmla="*/ 111 h 481"/>
                <a:gd name="T76" fmla="*/ 183 w 491"/>
                <a:gd name="T77" fmla="*/ 103 h 481"/>
                <a:gd name="T78" fmla="*/ 196 w 491"/>
                <a:gd name="T79" fmla="*/ 96 h 481"/>
                <a:gd name="T80" fmla="*/ 200 w 491"/>
                <a:gd name="T81" fmla="*/ 90 h 481"/>
                <a:gd name="T82" fmla="*/ 207 w 491"/>
                <a:gd name="T83" fmla="*/ 73 h 481"/>
                <a:gd name="T84" fmla="*/ 232 w 491"/>
                <a:gd name="T85" fmla="*/ 54 h 481"/>
                <a:gd name="T86" fmla="*/ 254 w 491"/>
                <a:gd name="T87" fmla="*/ 49 h 481"/>
                <a:gd name="T88" fmla="*/ 263 w 491"/>
                <a:gd name="T89" fmla="*/ 30 h 481"/>
                <a:gd name="T90" fmla="*/ 280 w 491"/>
                <a:gd name="T91" fmla="*/ 9 h 481"/>
                <a:gd name="T92" fmla="*/ 300 w 491"/>
                <a:gd name="T93" fmla="*/ 1 h 481"/>
                <a:gd name="T94" fmla="*/ 323 w 491"/>
                <a:gd name="T95" fmla="*/ 0 h 481"/>
                <a:gd name="T96" fmla="*/ 351 w 491"/>
                <a:gd name="T97" fmla="*/ 8 h 481"/>
                <a:gd name="T98" fmla="*/ 399 w 491"/>
                <a:gd name="T99" fmla="*/ 38 h 481"/>
                <a:gd name="T100" fmla="*/ 428 w 491"/>
                <a:gd name="T101" fmla="*/ 53 h 481"/>
                <a:gd name="T102" fmla="*/ 459 w 491"/>
                <a:gd name="T103" fmla="*/ 60 h 481"/>
                <a:gd name="T104" fmla="*/ 491 w 491"/>
                <a:gd name="T105" fmla="*/ 67 h 481"/>
                <a:gd name="T106" fmla="*/ 491 w 491"/>
                <a:gd name="T107" fmla="*/ 326 h 48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91" h="481">
                  <a:moveTo>
                    <a:pt x="491" y="481"/>
                  </a:moveTo>
                  <a:lnTo>
                    <a:pt x="488" y="480"/>
                  </a:lnTo>
                  <a:lnTo>
                    <a:pt x="482" y="479"/>
                  </a:lnTo>
                  <a:lnTo>
                    <a:pt x="477" y="477"/>
                  </a:lnTo>
                  <a:lnTo>
                    <a:pt x="470" y="473"/>
                  </a:lnTo>
                  <a:lnTo>
                    <a:pt x="457" y="465"/>
                  </a:lnTo>
                  <a:lnTo>
                    <a:pt x="444" y="455"/>
                  </a:lnTo>
                  <a:lnTo>
                    <a:pt x="432" y="445"/>
                  </a:lnTo>
                  <a:lnTo>
                    <a:pt x="422" y="434"/>
                  </a:lnTo>
                  <a:lnTo>
                    <a:pt x="417" y="428"/>
                  </a:lnTo>
                  <a:lnTo>
                    <a:pt x="414" y="423"/>
                  </a:lnTo>
                  <a:lnTo>
                    <a:pt x="412" y="417"/>
                  </a:lnTo>
                  <a:lnTo>
                    <a:pt x="412" y="412"/>
                  </a:lnTo>
                  <a:lnTo>
                    <a:pt x="392" y="412"/>
                  </a:lnTo>
                  <a:lnTo>
                    <a:pt x="376" y="410"/>
                  </a:lnTo>
                  <a:lnTo>
                    <a:pt x="370" y="409"/>
                  </a:lnTo>
                  <a:lnTo>
                    <a:pt x="365" y="408"/>
                  </a:lnTo>
                  <a:lnTo>
                    <a:pt x="360" y="406"/>
                  </a:lnTo>
                  <a:lnTo>
                    <a:pt x="356" y="403"/>
                  </a:lnTo>
                  <a:lnTo>
                    <a:pt x="353" y="400"/>
                  </a:lnTo>
                  <a:lnTo>
                    <a:pt x="350" y="396"/>
                  </a:lnTo>
                  <a:lnTo>
                    <a:pt x="348" y="392"/>
                  </a:lnTo>
                  <a:lnTo>
                    <a:pt x="347" y="387"/>
                  </a:lnTo>
                  <a:lnTo>
                    <a:pt x="346" y="374"/>
                  </a:lnTo>
                  <a:lnTo>
                    <a:pt x="345" y="357"/>
                  </a:lnTo>
                  <a:lnTo>
                    <a:pt x="344" y="344"/>
                  </a:lnTo>
                  <a:lnTo>
                    <a:pt x="342" y="332"/>
                  </a:lnTo>
                  <a:lnTo>
                    <a:pt x="337" y="322"/>
                  </a:lnTo>
                  <a:lnTo>
                    <a:pt x="332" y="313"/>
                  </a:lnTo>
                  <a:lnTo>
                    <a:pt x="327" y="303"/>
                  </a:lnTo>
                  <a:lnTo>
                    <a:pt x="323" y="294"/>
                  </a:lnTo>
                  <a:lnTo>
                    <a:pt x="320" y="286"/>
                  </a:lnTo>
                  <a:lnTo>
                    <a:pt x="319" y="277"/>
                  </a:lnTo>
                  <a:lnTo>
                    <a:pt x="319" y="267"/>
                  </a:lnTo>
                  <a:lnTo>
                    <a:pt x="319" y="252"/>
                  </a:lnTo>
                  <a:lnTo>
                    <a:pt x="314" y="244"/>
                  </a:lnTo>
                  <a:lnTo>
                    <a:pt x="309" y="237"/>
                  </a:lnTo>
                  <a:lnTo>
                    <a:pt x="301" y="229"/>
                  </a:lnTo>
                  <a:lnTo>
                    <a:pt x="292" y="223"/>
                  </a:lnTo>
                  <a:lnTo>
                    <a:pt x="282" y="216"/>
                  </a:lnTo>
                  <a:lnTo>
                    <a:pt x="272" y="210"/>
                  </a:lnTo>
                  <a:lnTo>
                    <a:pt x="260" y="205"/>
                  </a:lnTo>
                  <a:lnTo>
                    <a:pt x="248" y="200"/>
                  </a:lnTo>
                  <a:lnTo>
                    <a:pt x="235" y="194"/>
                  </a:lnTo>
                  <a:lnTo>
                    <a:pt x="221" y="190"/>
                  </a:lnTo>
                  <a:lnTo>
                    <a:pt x="208" y="187"/>
                  </a:lnTo>
                  <a:lnTo>
                    <a:pt x="192" y="184"/>
                  </a:lnTo>
                  <a:lnTo>
                    <a:pt x="178" y="181"/>
                  </a:lnTo>
                  <a:lnTo>
                    <a:pt x="163" y="180"/>
                  </a:lnTo>
                  <a:lnTo>
                    <a:pt x="147" y="179"/>
                  </a:lnTo>
                  <a:lnTo>
                    <a:pt x="133" y="178"/>
                  </a:lnTo>
                  <a:lnTo>
                    <a:pt x="133" y="170"/>
                  </a:lnTo>
                  <a:lnTo>
                    <a:pt x="133" y="163"/>
                  </a:lnTo>
                  <a:lnTo>
                    <a:pt x="133" y="156"/>
                  </a:lnTo>
                  <a:lnTo>
                    <a:pt x="133" y="148"/>
                  </a:lnTo>
                  <a:lnTo>
                    <a:pt x="121" y="147"/>
                  </a:lnTo>
                  <a:lnTo>
                    <a:pt x="110" y="145"/>
                  </a:lnTo>
                  <a:lnTo>
                    <a:pt x="100" y="140"/>
                  </a:lnTo>
                  <a:lnTo>
                    <a:pt x="92" y="136"/>
                  </a:lnTo>
                  <a:lnTo>
                    <a:pt x="85" y="130"/>
                  </a:lnTo>
                  <a:lnTo>
                    <a:pt x="77" y="124"/>
                  </a:lnTo>
                  <a:lnTo>
                    <a:pt x="71" y="117"/>
                  </a:lnTo>
                  <a:lnTo>
                    <a:pt x="66" y="111"/>
                  </a:lnTo>
                  <a:lnTo>
                    <a:pt x="92" y="111"/>
                  </a:lnTo>
                  <a:lnTo>
                    <a:pt x="82" y="121"/>
                  </a:lnTo>
                  <a:lnTo>
                    <a:pt x="73" y="133"/>
                  </a:lnTo>
                  <a:lnTo>
                    <a:pt x="66" y="139"/>
                  </a:lnTo>
                  <a:lnTo>
                    <a:pt x="60" y="144"/>
                  </a:lnTo>
                  <a:lnTo>
                    <a:pt x="54" y="147"/>
                  </a:lnTo>
                  <a:lnTo>
                    <a:pt x="46" y="148"/>
                  </a:lnTo>
                  <a:lnTo>
                    <a:pt x="43" y="163"/>
                  </a:lnTo>
                  <a:lnTo>
                    <a:pt x="40" y="178"/>
                  </a:lnTo>
                  <a:lnTo>
                    <a:pt x="34" y="192"/>
                  </a:lnTo>
                  <a:lnTo>
                    <a:pt x="30" y="206"/>
                  </a:lnTo>
                  <a:lnTo>
                    <a:pt x="24" y="220"/>
                  </a:lnTo>
                  <a:lnTo>
                    <a:pt x="20" y="234"/>
                  </a:lnTo>
                  <a:lnTo>
                    <a:pt x="17" y="249"/>
                  </a:lnTo>
                  <a:lnTo>
                    <a:pt x="13" y="265"/>
                  </a:lnTo>
                  <a:lnTo>
                    <a:pt x="13" y="256"/>
                  </a:lnTo>
                  <a:lnTo>
                    <a:pt x="13" y="246"/>
                  </a:lnTo>
                  <a:lnTo>
                    <a:pt x="14" y="237"/>
                  </a:lnTo>
                  <a:lnTo>
                    <a:pt x="17" y="228"/>
                  </a:lnTo>
                  <a:lnTo>
                    <a:pt x="20" y="219"/>
                  </a:lnTo>
                  <a:lnTo>
                    <a:pt x="23" y="209"/>
                  </a:lnTo>
                  <a:lnTo>
                    <a:pt x="26" y="200"/>
                  </a:lnTo>
                  <a:lnTo>
                    <a:pt x="30" y="190"/>
                  </a:lnTo>
                  <a:lnTo>
                    <a:pt x="32" y="181"/>
                  </a:lnTo>
                  <a:lnTo>
                    <a:pt x="33" y="172"/>
                  </a:lnTo>
                  <a:lnTo>
                    <a:pt x="32" y="156"/>
                  </a:lnTo>
                  <a:lnTo>
                    <a:pt x="30" y="143"/>
                  </a:lnTo>
                  <a:lnTo>
                    <a:pt x="26" y="130"/>
                  </a:lnTo>
                  <a:lnTo>
                    <a:pt x="21" y="120"/>
                  </a:lnTo>
                  <a:lnTo>
                    <a:pt x="17" y="111"/>
                  </a:lnTo>
                  <a:lnTo>
                    <a:pt x="11" y="101"/>
                  </a:lnTo>
                  <a:lnTo>
                    <a:pt x="4" y="89"/>
                  </a:lnTo>
                  <a:lnTo>
                    <a:pt x="0" y="73"/>
                  </a:lnTo>
                  <a:lnTo>
                    <a:pt x="13" y="68"/>
                  </a:lnTo>
                  <a:lnTo>
                    <a:pt x="28" y="62"/>
                  </a:lnTo>
                  <a:lnTo>
                    <a:pt x="34" y="59"/>
                  </a:lnTo>
                  <a:lnTo>
                    <a:pt x="42" y="57"/>
                  </a:lnTo>
                  <a:lnTo>
                    <a:pt x="51" y="56"/>
                  </a:lnTo>
                  <a:lnTo>
                    <a:pt x="59" y="55"/>
                  </a:lnTo>
                  <a:lnTo>
                    <a:pt x="68" y="56"/>
                  </a:lnTo>
                  <a:lnTo>
                    <a:pt x="76" y="57"/>
                  </a:lnTo>
                  <a:lnTo>
                    <a:pt x="84" y="58"/>
                  </a:lnTo>
                  <a:lnTo>
                    <a:pt x="90" y="60"/>
                  </a:lnTo>
                  <a:lnTo>
                    <a:pt x="96" y="63"/>
                  </a:lnTo>
                  <a:lnTo>
                    <a:pt x="102" y="66"/>
                  </a:lnTo>
                  <a:lnTo>
                    <a:pt x="107" y="70"/>
                  </a:lnTo>
                  <a:lnTo>
                    <a:pt x="112" y="73"/>
                  </a:lnTo>
                  <a:lnTo>
                    <a:pt x="121" y="82"/>
                  </a:lnTo>
                  <a:lnTo>
                    <a:pt x="127" y="92"/>
                  </a:lnTo>
                  <a:lnTo>
                    <a:pt x="134" y="101"/>
                  </a:lnTo>
                  <a:lnTo>
                    <a:pt x="140" y="111"/>
                  </a:lnTo>
                  <a:lnTo>
                    <a:pt x="179" y="111"/>
                  </a:lnTo>
                  <a:lnTo>
                    <a:pt x="180" y="107"/>
                  </a:lnTo>
                  <a:lnTo>
                    <a:pt x="183" y="103"/>
                  </a:lnTo>
                  <a:lnTo>
                    <a:pt x="187" y="101"/>
                  </a:lnTo>
                  <a:lnTo>
                    <a:pt x="191" y="99"/>
                  </a:lnTo>
                  <a:lnTo>
                    <a:pt x="196" y="96"/>
                  </a:lnTo>
                  <a:lnTo>
                    <a:pt x="199" y="94"/>
                  </a:lnTo>
                  <a:lnTo>
                    <a:pt x="200" y="92"/>
                  </a:lnTo>
                  <a:lnTo>
                    <a:pt x="200" y="90"/>
                  </a:lnTo>
                  <a:lnTo>
                    <a:pt x="200" y="89"/>
                  </a:lnTo>
                  <a:lnTo>
                    <a:pt x="199" y="85"/>
                  </a:lnTo>
                  <a:lnTo>
                    <a:pt x="207" y="73"/>
                  </a:lnTo>
                  <a:lnTo>
                    <a:pt x="215" y="64"/>
                  </a:lnTo>
                  <a:lnTo>
                    <a:pt x="223" y="58"/>
                  </a:lnTo>
                  <a:lnTo>
                    <a:pt x="232" y="54"/>
                  </a:lnTo>
                  <a:lnTo>
                    <a:pt x="239" y="51"/>
                  </a:lnTo>
                  <a:lnTo>
                    <a:pt x="247" y="50"/>
                  </a:lnTo>
                  <a:lnTo>
                    <a:pt x="254" y="49"/>
                  </a:lnTo>
                  <a:lnTo>
                    <a:pt x="259" y="49"/>
                  </a:lnTo>
                  <a:lnTo>
                    <a:pt x="260" y="40"/>
                  </a:lnTo>
                  <a:lnTo>
                    <a:pt x="263" y="30"/>
                  </a:lnTo>
                  <a:lnTo>
                    <a:pt x="267" y="22"/>
                  </a:lnTo>
                  <a:lnTo>
                    <a:pt x="273" y="15"/>
                  </a:lnTo>
                  <a:lnTo>
                    <a:pt x="280" y="9"/>
                  </a:lnTo>
                  <a:lnTo>
                    <a:pt x="290" y="4"/>
                  </a:lnTo>
                  <a:lnTo>
                    <a:pt x="294" y="2"/>
                  </a:lnTo>
                  <a:lnTo>
                    <a:pt x="300" y="1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23" y="0"/>
                  </a:lnTo>
                  <a:lnTo>
                    <a:pt x="333" y="2"/>
                  </a:lnTo>
                  <a:lnTo>
                    <a:pt x="343" y="5"/>
                  </a:lnTo>
                  <a:lnTo>
                    <a:pt x="351" y="8"/>
                  </a:lnTo>
                  <a:lnTo>
                    <a:pt x="368" y="17"/>
                  </a:lnTo>
                  <a:lnTo>
                    <a:pt x="383" y="27"/>
                  </a:lnTo>
                  <a:lnTo>
                    <a:pt x="399" y="38"/>
                  </a:lnTo>
                  <a:lnTo>
                    <a:pt x="413" y="47"/>
                  </a:lnTo>
                  <a:lnTo>
                    <a:pt x="421" y="50"/>
                  </a:lnTo>
                  <a:lnTo>
                    <a:pt x="428" y="53"/>
                  </a:lnTo>
                  <a:lnTo>
                    <a:pt x="436" y="55"/>
                  </a:lnTo>
                  <a:lnTo>
                    <a:pt x="445" y="55"/>
                  </a:lnTo>
                  <a:lnTo>
                    <a:pt x="459" y="60"/>
                  </a:lnTo>
                  <a:lnTo>
                    <a:pt x="471" y="64"/>
                  </a:lnTo>
                  <a:lnTo>
                    <a:pt x="481" y="66"/>
                  </a:lnTo>
                  <a:lnTo>
                    <a:pt x="491" y="67"/>
                  </a:lnTo>
                  <a:lnTo>
                    <a:pt x="491" y="289"/>
                  </a:lnTo>
                  <a:lnTo>
                    <a:pt x="471" y="301"/>
                  </a:lnTo>
                  <a:lnTo>
                    <a:pt x="491" y="326"/>
                  </a:lnTo>
                  <a:lnTo>
                    <a:pt x="491" y="474"/>
                  </a:lnTo>
                  <a:lnTo>
                    <a:pt x="491" y="481"/>
                  </a:lnTo>
                </a:path>
              </a:pathLst>
            </a:custGeom>
            <a:solidFill>
              <a:srgbClr val="57CFE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Freeform 341">
              <a:extLst>
                <a:ext uri="{FF2B5EF4-FFF2-40B4-BE49-F238E27FC236}">
                  <a16:creationId xmlns="" xmlns:a16="http://schemas.microsoft.com/office/drawing/2014/main" id="{A7035C6A-4564-2344-968D-FB359DD0A832}"/>
                </a:ext>
              </a:extLst>
            </p:cNvPr>
            <p:cNvSpPr>
              <a:spLocks/>
            </p:cNvSpPr>
            <p:nvPr>
              <p:custDataLst>
                <p:tags r:id="rId244"/>
              </p:custDataLst>
            </p:nvPr>
          </p:nvSpPr>
          <p:spPr bwMode="auto">
            <a:xfrm>
              <a:off x="5851525" y="2527300"/>
              <a:ext cx="53975" cy="60325"/>
            </a:xfrm>
            <a:custGeom>
              <a:avLst/>
              <a:gdLst>
                <a:gd name="T0" fmla="*/ 0 w 133"/>
                <a:gd name="T1" fmla="*/ 19 h 117"/>
                <a:gd name="T2" fmla="*/ 72 w 133"/>
                <a:gd name="T3" fmla="*/ 0 h 117"/>
                <a:gd name="T4" fmla="*/ 81 w 133"/>
                <a:gd name="T5" fmla="*/ 6 h 117"/>
                <a:gd name="T6" fmla="*/ 91 w 133"/>
                <a:gd name="T7" fmla="*/ 14 h 117"/>
                <a:gd name="T8" fmla="*/ 101 w 133"/>
                <a:gd name="T9" fmla="*/ 25 h 117"/>
                <a:gd name="T10" fmla="*/ 109 w 133"/>
                <a:gd name="T11" fmla="*/ 37 h 117"/>
                <a:gd name="T12" fmla="*/ 118 w 133"/>
                <a:gd name="T13" fmla="*/ 49 h 117"/>
                <a:gd name="T14" fmla="*/ 126 w 133"/>
                <a:gd name="T15" fmla="*/ 62 h 117"/>
                <a:gd name="T16" fmla="*/ 128 w 133"/>
                <a:gd name="T17" fmla="*/ 68 h 117"/>
                <a:gd name="T18" fmla="*/ 130 w 133"/>
                <a:gd name="T19" fmla="*/ 74 h 117"/>
                <a:gd name="T20" fmla="*/ 131 w 133"/>
                <a:gd name="T21" fmla="*/ 80 h 117"/>
                <a:gd name="T22" fmla="*/ 133 w 133"/>
                <a:gd name="T23" fmla="*/ 86 h 117"/>
                <a:gd name="T24" fmla="*/ 131 w 133"/>
                <a:gd name="T25" fmla="*/ 92 h 117"/>
                <a:gd name="T26" fmla="*/ 128 w 133"/>
                <a:gd name="T27" fmla="*/ 97 h 117"/>
                <a:gd name="T28" fmla="*/ 124 w 133"/>
                <a:gd name="T29" fmla="*/ 102 h 117"/>
                <a:gd name="T30" fmla="*/ 118 w 133"/>
                <a:gd name="T31" fmla="*/ 107 h 117"/>
                <a:gd name="T32" fmla="*/ 113 w 133"/>
                <a:gd name="T33" fmla="*/ 111 h 117"/>
                <a:gd name="T34" fmla="*/ 107 w 133"/>
                <a:gd name="T35" fmla="*/ 114 h 117"/>
                <a:gd name="T36" fmla="*/ 103 w 133"/>
                <a:gd name="T37" fmla="*/ 117 h 117"/>
                <a:gd name="T38" fmla="*/ 100 w 133"/>
                <a:gd name="T39" fmla="*/ 117 h 117"/>
                <a:gd name="T40" fmla="*/ 72 w 133"/>
                <a:gd name="T41" fmla="*/ 95 h 117"/>
                <a:gd name="T42" fmla="*/ 45 w 133"/>
                <a:gd name="T43" fmla="*/ 70 h 117"/>
                <a:gd name="T44" fmla="*/ 32 w 133"/>
                <a:gd name="T45" fmla="*/ 58 h 117"/>
                <a:gd name="T46" fmla="*/ 18 w 133"/>
                <a:gd name="T47" fmla="*/ 46 h 117"/>
                <a:gd name="T48" fmla="*/ 8 w 133"/>
                <a:gd name="T49" fmla="*/ 33 h 117"/>
                <a:gd name="T50" fmla="*/ 0 w 133"/>
                <a:gd name="T51" fmla="*/ 19 h 1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33" h="117">
                  <a:moveTo>
                    <a:pt x="0" y="19"/>
                  </a:moveTo>
                  <a:lnTo>
                    <a:pt x="72" y="0"/>
                  </a:lnTo>
                  <a:lnTo>
                    <a:pt x="81" y="6"/>
                  </a:lnTo>
                  <a:lnTo>
                    <a:pt x="91" y="14"/>
                  </a:lnTo>
                  <a:lnTo>
                    <a:pt x="101" y="25"/>
                  </a:lnTo>
                  <a:lnTo>
                    <a:pt x="109" y="37"/>
                  </a:lnTo>
                  <a:lnTo>
                    <a:pt x="118" y="49"/>
                  </a:lnTo>
                  <a:lnTo>
                    <a:pt x="126" y="62"/>
                  </a:lnTo>
                  <a:lnTo>
                    <a:pt x="128" y="68"/>
                  </a:lnTo>
                  <a:lnTo>
                    <a:pt x="130" y="74"/>
                  </a:lnTo>
                  <a:lnTo>
                    <a:pt x="131" y="80"/>
                  </a:lnTo>
                  <a:lnTo>
                    <a:pt x="133" y="86"/>
                  </a:lnTo>
                  <a:lnTo>
                    <a:pt x="131" y="92"/>
                  </a:lnTo>
                  <a:lnTo>
                    <a:pt x="128" y="97"/>
                  </a:lnTo>
                  <a:lnTo>
                    <a:pt x="124" y="102"/>
                  </a:lnTo>
                  <a:lnTo>
                    <a:pt x="118" y="107"/>
                  </a:lnTo>
                  <a:lnTo>
                    <a:pt x="113" y="111"/>
                  </a:lnTo>
                  <a:lnTo>
                    <a:pt x="107" y="114"/>
                  </a:lnTo>
                  <a:lnTo>
                    <a:pt x="103" y="117"/>
                  </a:lnTo>
                  <a:lnTo>
                    <a:pt x="100" y="117"/>
                  </a:lnTo>
                  <a:lnTo>
                    <a:pt x="72" y="95"/>
                  </a:lnTo>
                  <a:lnTo>
                    <a:pt x="45" y="70"/>
                  </a:lnTo>
                  <a:lnTo>
                    <a:pt x="32" y="58"/>
                  </a:lnTo>
                  <a:lnTo>
                    <a:pt x="18" y="46"/>
                  </a:lnTo>
                  <a:lnTo>
                    <a:pt x="8" y="33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Freeform 342">
              <a:extLst>
                <a:ext uri="{FF2B5EF4-FFF2-40B4-BE49-F238E27FC236}">
                  <a16:creationId xmlns="" xmlns:a16="http://schemas.microsoft.com/office/drawing/2014/main" id="{1A186725-76FA-7449-85F2-7DAADE97BB21}"/>
                </a:ext>
              </a:extLst>
            </p:cNvPr>
            <p:cNvSpPr>
              <a:spLocks/>
            </p:cNvSpPr>
            <p:nvPr>
              <p:custDataLst>
                <p:tags r:id="rId245"/>
              </p:custDataLst>
            </p:nvPr>
          </p:nvSpPr>
          <p:spPr bwMode="auto">
            <a:xfrm>
              <a:off x="4308475" y="1931988"/>
              <a:ext cx="220663" cy="177800"/>
            </a:xfrm>
            <a:custGeom>
              <a:avLst/>
              <a:gdLst>
                <a:gd name="T0" fmla="*/ 272 w 505"/>
                <a:gd name="T1" fmla="*/ 36 h 339"/>
                <a:gd name="T2" fmla="*/ 484 w 505"/>
                <a:gd name="T3" fmla="*/ 86 h 339"/>
                <a:gd name="T4" fmla="*/ 478 w 505"/>
                <a:gd name="T5" fmla="*/ 109 h 339"/>
                <a:gd name="T6" fmla="*/ 471 w 505"/>
                <a:gd name="T7" fmla="*/ 129 h 339"/>
                <a:gd name="T8" fmla="*/ 461 w 505"/>
                <a:gd name="T9" fmla="*/ 145 h 339"/>
                <a:gd name="T10" fmla="*/ 451 w 505"/>
                <a:gd name="T11" fmla="*/ 153 h 339"/>
                <a:gd name="T12" fmla="*/ 461 w 505"/>
                <a:gd name="T13" fmla="*/ 184 h 339"/>
                <a:gd name="T14" fmla="*/ 477 w 505"/>
                <a:gd name="T15" fmla="*/ 215 h 339"/>
                <a:gd name="T16" fmla="*/ 505 w 505"/>
                <a:gd name="T17" fmla="*/ 258 h 339"/>
                <a:gd name="T18" fmla="*/ 493 w 505"/>
                <a:gd name="T19" fmla="*/ 271 h 339"/>
                <a:gd name="T20" fmla="*/ 479 w 505"/>
                <a:gd name="T21" fmla="*/ 292 h 339"/>
                <a:gd name="T22" fmla="*/ 468 w 505"/>
                <a:gd name="T23" fmla="*/ 314 h 339"/>
                <a:gd name="T24" fmla="*/ 464 w 505"/>
                <a:gd name="T25" fmla="*/ 339 h 339"/>
                <a:gd name="T26" fmla="*/ 443 w 505"/>
                <a:gd name="T27" fmla="*/ 338 h 339"/>
                <a:gd name="T28" fmla="*/ 414 w 505"/>
                <a:gd name="T29" fmla="*/ 335 h 339"/>
                <a:gd name="T30" fmla="*/ 385 w 505"/>
                <a:gd name="T31" fmla="*/ 331 h 339"/>
                <a:gd name="T32" fmla="*/ 358 w 505"/>
                <a:gd name="T33" fmla="*/ 326 h 339"/>
                <a:gd name="T34" fmla="*/ 304 w 505"/>
                <a:gd name="T35" fmla="*/ 325 h 339"/>
                <a:gd name="T36" fmla="*/ 264 w 505"/>
                <a:gd name="T37" fmla="*/ 321 h 339"/>
                <a:gd name="T38" fmla="*/ 248 w 505"/>
                <a:gd name="T39" fmla="*/ 317 h 339"/>
                <a:gd name="T40" fmla="*/ 232 w 505"/>
                <a:gd name="T41" fmla="*/ 310 h 339"/>
                <a:gd name="T42" fmla="*/ 213 w 505"/>
                <a:gd name="T43" fmla="*/ 300 h 339"/>
                <a:gd name="T44" fmla="*/ 180 w 505"/>
                <a:gd name="T45" fmla="*/ 289 h 339"/>
                <a:gd name="T46" fmla="*/ 146 w 505"/>
                <a:gd name="T47" fmla="*/ 273 h 339"/>
                <a:gd name="T48" fmla="*/ 98 w 505"/>
                <a:gd name="T49" fmla="*/ 249 h 339"/>
                <a:gd name="T50" fmla="*/ 62 w 505"/>
                <a:gd name="T51" fmla="*/ 206 h 339"/>
                <a:gd name="T52" fmla="*/ 52 w 505"/>
                <a:gd name="T53" fmla="*/ 169 h 339"/>
                <a:gd name="T54" fmla="*/ 36 w 505"/>
                <a:gd name="T55" fmla="*/ 124 h 339"/>
                <a:gd name="T56" fmla="*/ 15 w 505"/>
                <a:gd name="T57" fmla="*/ 83 h 339"/>
                <a:gd name="T58" fmla="*/ 2 w 505"/>
                <a:gd name="T59" fmla="*/ 64 h 339"/>
                <a:gd name="T60" fmla="*/ 5 w 505"/>
                <a:gd name="T61" fmla="*/ 61 h 339"/>
                <a:gd name="T62" fmla="*/ 11 w 505"/>
                <a:gd name="T63" fmla="*/ 56 h 339"/>
                <a:gd name="T64" fmla="*/ 11 w 505"/>
                <a:gd name="T65" fmla="*/ 48 h 339"/>
                <a:gd name="T66" fmla="*/ 11 w 505"/>
                <a:gd name="T67" fmla="*/ 43 h 339"/>
                <a:gd name="T68" fmla="*/ 34 w 505"/>
                <a:gd name="T69" fmla="*/ 34 h 339"/>
                <a:gd name="T70" fmla="*/ 73 w 505"/>
                <a:gd name="T71" fmla="*/ 22 h 339"/>
                <a:gd name="T72" fmla="*/ 128 w 505"/>
                <a:gd name="T73" fmla="*/ 8 h 339"/>
                <a:gd name="T74" fmla="*/ 173 w 505"/>
                <a:gd name="T75" fmla="*/ 11 h 339"/>
                <a:gd name="T76" fmla="*/ 188 w 505"/>
                <a:gd name="T77" fmla="*/ 28 h 339"/>
                <a:gd name="T78" fmla="*/ 201 w 505"/>
                <a:gd name="T79" fmla="*/ 35 h 339"/>
                <a:gd name="T80" fmla="*/ 219 w 505"/>
                <a:gd name="T81" fmla="*/ 36 h 339"/>
                <a:gd name="T82" fmla="*/ 239 w 505"/>
                <a:gd name="T83" fmla="*/ 36 h 339"/>
                <a:gd name="T84" fmla="*/ 259 w 505"/>
                <a:gd name="T85" fmla="*/ 24 h 3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05" h="339">
                  <a:moveTo>
                    <a:pt x="259" y="24"/>
                  </a:moveTo>
                  <a:lnTo>
                    <a:pt x="272" y="36"/>
                  </a:lnTo>
                  <a:lnTo>
                    <a:pt x="444" y="48"/>
                  </a:lnTo>
                  <a:lnTo>
                    <a:pt x="484" y="86"/>
                  </a:lnTo>
                  <a:lnTo>
                    <a:pt x="482" y="97"/>
                  </a:lnTo>
                  <a:lnTo>
                    <a:pt x="478" y="109"/>
                  </a:lnTo>
                  <a:lnTo>
                    <a:pt x="474" y="120"/>
                  </a:lnTo>
                  <a:lnTo>
                    <a:pt x="471" y="129"/>
                  </a:lnTo>
                  <a:lnTo>
                    <a:pt x="465" y="138"/>
                  </a:lnTo>
                  <a:lnTo>
                    <a:pt x="461" y="145"/>
                  </a:lnTo>
                  <a:lnTo>
                    <a:pt x="456" y="150"/>
                  </a:lnTo>
                  <a:lnTo>
                    <a:pt x="451" y="153"/>
                  </a:lnTo>
                  <a:lnTo>
                    <a:pt x="455" y="169"/>
                  </a:lnTo>
                  <a:lnTo>
                    <a:pt x="461" y="184"/>
                  </a:lnTo>
                  <a:lnTo>
                    <a:pt x="470" y="200"/>
                  </a:lnTo>
                  <a:lnTo>
                    <a:pt x="477" y="215"/>
                  </a:lnTo>
                  <a:lnTo>
                    <a:pt x="494" y="242"/>
                  </a:lnTo>
                  <a:lnTo>
                    <a:pt x="505" y="258"/>
                  </a:lnTo>
                  <a:lnTo>
                    <a:pt x="499" y="264"/>
                  </a:lnTo>
                  <a:lnTo>
                    <a:pt x="493" y="271"/>
                  </a:lnTo>
                  <a:lnTo>
                    <a:pt x="486" y="281"/>
                  </a:lnTo>
                  <a:lnTo>
                    <a:pt x="479" y="292"/>
                  </a:lnTo>
                  <a:lnTo>
                    <a:pt x="474" y="303"/>
                  </a:lnTo>
                  <a:lnTo>
                    <a:pt x="468" y="314"/>
                  </a:lnTo>
                  <a:lnTo>
                    <a:pt x="465" y="326"/>
                  </a:lnTo>
                  <a:lnTo>
                    <a:pt x="464" y="339"/>
                  </a:lnTo>
                  <a:lnTo>
                    <a:pt x="457" y="339"/>
                  </a:lnTo>
                  <a:lnTo>
                    <a:pt x="443" y="338"/>
                  </a:lnTo>
                  <a:lnTo>
                    <a:pt x="428" y="337"/>
                  </a:lnTo>
                  <a:lnTo>
                    <a:pt x="414" y="335"/>
                  </a:lnTo>
                  <a:lnTo>
                    <a:pt x="399" y="333"/>
                  </a:lnTo>
                  <a:lnTo>
                    <a:pt x="385" y="331"/>
                  </a:lnTo>
                  <a:lnTo>
                    <a:pt x="371" y="328"/>
                  </a:lnTo>
                  <a:lnTo>
                    <a:pt x="358" y="326"/>
                  </a:lnTo>
                  <a:lnTo>
                    <a:pt x="344" y="326"/>
                  </a:lnTo>
                  <a:lnTo>
                    <a:pt x="304" y="325"/>
                  </a:lnTo>
                  <a:lnTo>
                    <a:pt x="275" y="323"/>
                  </a:lnTo>
                  <a:lnTo>
                    <a:pt x="264" y="321"/>
                  </a:lnTo>
                  <a:lnTo>
                    <a:pt x="255" y="319"/>
                  </a:lnTo>
                  <a:lnTo>
                    <a:pt x="248" y="317"/>
                  </a:lnTo>
                  <a:lnTo>
                    <a:pt x="242" y="315"/>
                  </a:lnTo>
                  <a:lnTo>
                    <a:pt x="232" y="310"/>
                  </a:lnTo>
                  <a:lnTo>
                    <a:pt x="224" y="305"/>
                  </a:lnTo>
                  <a:lnTo>
                    <a:pt x="213" y="300"/>
                  </a:lnTo>
                  <a:lnTo>
                    <a:pt x="198" y="295"/>
                  </a:lnTo>
                  <a:lnTo>
                    <a:pt x="180" y="289"/>
                  </a:lnTo>
                  <a:lnTo>
                    <a:pt x="162" y="282"/>
                  </a:lnTo>
                  <a:lnTo>
                    <a:pt x="146" y="273"/>
                  </a:lnTo>
                  <a:lnTo>
                    <a:pt x="130" y="266"/>
                  </a:lnTo>
                  <a:lnTo>
                    <a:pt x="98" y="249"/>
                  </a:lnTo>
                  <a:lnTo>
                    <a:pt x="65" y="228"/>
                  </a:lnTo>
                  <a:lnTo>
                    <a:pt x="62" y="206"/>
                  </a:lnTo>
                  <a:lnTo>
                    <a:pt x="57" y="187"/>
                  </a:lnTo>
                  <a:lnTo>
                    <a:pt x="52" y="169"/>
                  </a:lnTo>
                  <a:lnTo>
                    <a:pt x="47" y="152"/>
                  </a:lnTo>
                  <a:lnTo>
                    <a:pt x="36" y="124"/>
                  </a:lnTo>
                  <a:lnTo>
                    <a:pt x="25" y="100"/>
                  </a:lnTo>
                  <a:lnTo>
                    <a:pt x="15" y="83"/>
                  </a:lnTo>
                  <a:lnTo>
                    <a:pt x="7" y="71"/>
                  </a:lnTo>
                  <a:lnTo>
                    <a:pt x="2" y="64"/>
                  </a:lnTo>
                  <a:lnTo>
                    <a:pt x="0" y="62"/>
                  </a:lnTo>
                  <a:lnTo>
                    <a:pt x="5" y="61"/>
                  </a:lnTo>
                  <a:lnTo>
                    <a:pt x="8" y="59"/>
                  </a:lnTo>
                  <a:lnTo>
                    <a:pt x="11" y="56"/>
                  </a:lnTo>
                  <a:lnTo>
                    <a:pt x="11" y="51"/>
                  </a:lnTo>
                  <a:lnTo>
                    <a:pt x="11" y="48"/>
                  </a:lnTo>
                  <a:lnTo>
                    <a:pt x="11" y="45"/>
                  </a:lnTo>
                  <a:lnTo>
                    <a:pt x="11" y="43"/>
                  </a:lnTo>
                  <a:lnTo>
                    <a:pt x="13" y="42"/>
                  </a:lnTo>
                  <a:lnTo>
                    <a:pt x="34" y="34"/>
                  </a:lnTo>
                  <a:lnTo>
                    <a:pt x="55" y="27"/>
                  </a:lnTo>
                  <a:lnTo>
                    <a:pt x="73" y="22"/>
                  </a:lnTo>
                  <a:lnTo>
                    <a:pt x="92" y="17"/>
                  </a:lnTo>
                  <a:lnTo>
                    <a:pt x="128" y="8"/>
                  </a:lnTo>
                  <a:lnTo>
                    <a:pt x="165" y="0"/>
                  </a:lnTo>
                  <a:lnTo>
                    <a:pt x="173" y="11"/>
                  </a:lnTo>
                  <a:lnTo>
                    <a:pt x="183" y="23"/>
                  </a:lnTo>
                  <a:lnTo>
                    <a:pt x="188" y="28"/>
                  </a:lnTo>
                  <a:lnTo>
                    <a:pt x="194" y="32"/>
                  </a:lnTo>
                  <a:lnTo>
                    <a:pt x="201" y="35"/>
                  </a:lnTo>
                  <a:lnTo>
                    <a:pt x="205" y="36"/>
                  </a:lnTo>
                  <a:lnTo>
                    <a:pt x="219" y="36"/>
                  </a:lnTo>
                  <a:lnTo>
                    <a:pt x="230" y="36"/>
                  </a:lnTo>
                  <a:lnTo>
                    <a:pt x="239" y="36"/>
                  </a:lnTo>
                  <a:lnTo>
                    <a:pt x="246" y="36"/>
                  </a:lnTo>
                  <a:lnTo>
                    <a:pt x="259" y="2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Freeform 343">
              <a:extLst>
                <a:ext uri="{FF2B5EF4-FFF2-40B4-BE49-F238E27FC236}">
                  <a16:creationId xmlns="" xmlns:a16="http://schemas.microsoft.com/office/drawing/2014/main" id="{8BBB468C-EAD9-6E40-A97D-EF5367AC942A}"/>
                </a:ext>
              </a:extLst>
            </p:cNvPr>
            <p:cNvSpPr>
              <a:spLocks/>
            </p:cNvSpPr>
            <p:nvPr>
              <p:custDataLst>
                <p:tags r:id="rId246"/>
              </p:custDataLst>
            </p:nvPr>
          </p:nvSpPr>
          <p:spPr bwMode="auto">
            <a:xfrm>
              <a:off x="4371975" y="2136775"/>
              <a:ext cx="146050" cy="71438"/>
            </a:xfrm>
            <a:custGeom>
              <a:avLst/>
              <a:gdLst>
                <a:gd name="T0" fmla="*/ 312 w 338"/>
                <a:gd name="T1" fmla="*/ 0 h 141"/>
                <a:gd name="T2" fmla="*/ 186 w 338"/>
                <a:gd name="T3" fmla="*/ 0 h 141"/>
                <a:gd name="T4" fmla="*/ 168 w 338"/>
                <a:gd name="T5" fmla="*/ 8 h 141"/>
                <a:gd name="T6" fmla="*/ 144 w 338"/>
                <a:gd name="T7" fmla="*/ 21 h 141"/>
                <a:gd name="T8" fmla="*/ 132 w 338"/>
                <a:gd name="T9" fmla="*/ 27 h 141"/>
                <a:gd name="T10" fmla="*/ 119 w 338"/>
                <a:gd name="T11" fmla="*/ 32 h 141"/>
                <a:gd name="T12" fmla="*/ 112 w 338"/>
                <a:gd name="T13" fmla="*/ 34 h 141"/>
                <a:gd name="T14" fmla="*/ 105 w 338"/>
                <a:gd name="T15" fmla="*/ 35 h 141"/>
                <a:gd name="T16" fmla="*/ 99 w 338"/>
                <a:gd name="T17" fmla="*/ 36 h 141"/>
                <a:gd name="T18" fmla="*/ 93 w 338"/>
                <a:gd name="T19" fmla="*/ 37 h 141"/>
                <a:gd name="T20" fmla="*/ 88 w 338"/>
                <a:gd name="T21" fmla="*/ 36 h 141"/>
                <a:gd name="T22" fmla="*/ 84 w 338"/>
                <a:gd name="T23" fmla="*/ 35 h 141"/>
                <a:gd name="T24" fmla="*/ 78 w 338"/>
                <a:gd name="T25" fmla="*/ 32 h 141"/>
                <a:gd name="T26" fmla="*/ 74 w 338"/>
                <a:gd name="T27" fmla="*/ 30 h 141"/>
                <a:gd name="T28" fmla="*/ 66 w 338"/>
                <a:gd name="T29" fmla="*/ 24 h 141"/>
                <a:gd name="T30" fmla="*/ 59 w 338"/>
                <a:gd name="T31" fmla="*/ 18 h 141"/>
                <a:gd name="T32" fmla="*/ 49 w 338"/>
                <a:gd name="T33" fmla="*/ 34 h 141"/>
                <a:gd name="T34" fmla="*/ 37 w 338"/>
                <a:gd name="T35" fmla="*/ 51 h 141"/>
                <a:gd name="T36" fmla="*/ 30 w 338"/>
                <a:gd name="T37" fmla="*/ 60 h 141"/>
                <a:gd name="T38" fmla="*/ 21 w 338"/>
                <a:gd name="T39" fmla="*/ 68 h 141"/>
                <a:gd name="T40" fmla="*/ 11 w 338"/>
                <a:gd name="T41" fmla="*/ 75 h 141"/>
                <a:gd name="T42" fmla="*/ 0 w 338"/>
                <a:gd name="T43" fmla="*/ 80 h 141"/>
                <a:gd name="T44" fmla="*/ 12 w 338"/>
                <a:gd name="T45" fmla="*/ 90 h 141"/>
                <a:gd name="T46" fmla="*/ 23 w 338"/>
                <a:gd name="T47" fmla="*/ 100 h 141"/>
                <a:gd name="T48" fmla="*/ 33 w 338"/>
                <a:gd name="T49" fmla="*/ 108 h 141"/>
                <a:gd name="T50" fmla="*/ 44 w 338"/>
                <a:gd name="T51" fmla="*/ 116 h 141"/>
                <a:gd name="T52" fmla="*/ 55 w 338"/>
                <a:gd name="T53" fmla="*/ 122 h 141"/>
                <a:gd name="T54" fmla="*/ 66 w 338"/>
                <a:gd name="T55" fmla="*/ 129 h 141"/>
                <a:gd name="T56" fmla="*/ 79 w 338"/>
                <a:gd name="T57" fmla="*/ 135 h 141"/>
                <a:gd name="T58" fmla="*/ 93 w 338"/>
                <a:gd name="T59" fmla="*/ 141 h 141"/>
                <a:gd name="T60" fmla="*/ 259 w 338"/>
                <a:gd name="T61" fmla="*/ 141 h 141"/>
                <a:gd name="T62" fmla="*/ 269 w 338"/>
                <a:gd name="T63" fmla="*/ 124 h 141"/>
                <a:gd name="T64" fmla="*/ 281 w 338"/>
                <a:gd name="T65" fmla="*/ 107 h 141"/>
                <a:gd name="T66" fmla="*/ 292 w 338"/>
                <a:gd name="T67" fmla="*/ 92 h 141"/>
                <a:gd name="T68" fmla="*/ 304 w 338"/>
                <a:gd name="T69" fmla="*/ 78 h 141"/>
                <a:gd name="T70" fmla="*/ 315 w 338"/>
                <a:gd name="T71" fmla="*/ 64 h 141"/>
                <a:gd name="T72" fmla="*/ 324 w 338"/>
                <a:gd name="T73" fmla="*/ 48 h 141"/>
                <a:gd name="T74" fmla="*/ 333 w 338"/>
                <a:gd name="T75" fmla="*/ 34 h 141"/>
                <a:gd name="T76" fmla="*/ 338 w 338"/>
                <a:gd name="T77" fmla="*/ 18 h 141"/>
                <a:gd name="T78" fmla="*/ 312 w 338"/>
                <a:gd name="T79" fmla="*/ 0 h 14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38" h="141">
                  <a:moveTo>
                    <a:pt x="312" y="0"/>
                  </a:moveTo>
                  <a:lnTo>
                    <a:pt x="186" y="0"/>
                  </a:lnTo>
                  <a:lnTo>
                    <a:pt x="168" y="8"/>
                  </a:lnTo>
                  <a:lnTo>
                    <a:pt x="144" y="21"/>
                  </a:lnTo>
                  <a:lnTo>
                    <a:pt x="132" y="27"/>
                  </a:lnTo>
                  <a:lnTo>
                    <a:pt x="119" y="32"/>
                  </a:lnTo>
                  <a:lnTo>
                    <a:pt x="112" y="34"/>
                  </a:lnTo>
                  <a:lnTo>
                    <a:pt x="105" y="35"/>
                  </a:lnTo>
                  <a:lnTo>
                    <a:pt x="99" y="36"/>
                  </a:lnTo>
                  <a:lnTo>
                    <a:pt x="93" y="37"/>
                  </a:lnTo>
                  <a:lnTo>
                    <a:pt x="88" y="36"/>
                  </a:lnTo>
                  <a:lnTo>
                    <a:pt x="84" y="35"/>
                  </a:lnTo>
                  <a:lnTo>
                    <a:pt x="78" y="32"/>
                  </a:lnTo>
                  <a:lnTo>
                    <a:pt x="74" y="30"/>
                  </a:lnTo>
                  <a:lnTo>
                    <a:pt x="66" y="24"/>
                  </a:lnTo>
                  <a:lnTo>
                    <a:pt x="59" y="18"/>
                  </a:lnTo>
                  <a:lnTo>
                    <a:pt x="49" y="34"/>
                  </a:lnTo>
                  <a:lnTo>
                    <a:pt x="37" y="51"/>
                  </a:lnTo>
                  <a:lnTo>
                    <a:pt x="30" y="60"/>
                  </a:lnTo>
                  <a:lnTo>
                    <a:pt x="21" y="68"/>
                  </a:lnTo>
                  <a:lnTo>
                    <a:pt x="11" y="75"/>
                  </a:lnTo>
                  <a:lnTo>
                    <a:pt x="0" y="80"/>
                  </a:lnTo>
                  <a:lnTo>
                    <a:pt x="12" y="90"/>
                  </a:lnTo>
                  <a:lnTo>
                    <a:pt x="23" y="100"/>
                  </a:lnTo>
                  <a:lnTo>
                    <a:pt x="33" y="108"/>
                  </a:lnTo>
                  <a:lnTo>
                    <a:pt x="44" y="116"/>
                  </a:lnTo>
                  <a:lnTo>
                    <a:pt x="55" y="122"/>
                  </a:lnTo>
                  <a:lnTo>
                    <a:pt x="66" y="129"/>
                  </a:lnTo>
                  <a:lnTo>
                    <a:pt x="79" y="135"/>
                  </a:lnTo>
                  <a:lnTo>
                    <a:pt x="93" y="141"/>
                  </a:lnTo>
                  <a:lnTo>
                    <a:pt x="259" y="141"/>
                  </a:lnTo>
                  <a:lnTo>
                    <a:pt x="269" y="124"/>
                  </a:lnTo>
                  <a:lnTo>
                    <a:pt x="281" y="107"/>
                  </a:lnTo>
                  <a:lnTo>
                    <a:pt x="292" y="92"/>
                  </a:lnTo>
                  <a:lnTo>
                    <a:pt x="304" y="78"/>
                  </a:lnTo>
                  <a:lnTo>
                    <a:pt x="315" y="64"/>
                  </a:lnTo>
                  <a:lnTo>
                    <a:pt x="324" y="48"/>
                  </a:lnTo>
                  <a:lnTo>
                    <a:pt x="333" y="34"/>
                  </a:lnTo>
                  <a:lnTo>
                    <a:pt x="338" y="18"/>
                  </a:lnTo>
                  <a:lnTo>
                    <a:pt x="312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Freeform 344">
              <a:extLst>
                <a:ext uri="{FF2B5EF4-FFF2-40B4-BE49-F238E27FC236}">
                  <a16:creationId xmlns="" xmlns:a16="http://schemas.microsoft.com/office/drawing/2014/main" id="{D32F771C-5646-AD41-83CD-0DD12B7A530C}"/>
                </a:ext>
              </a:extLst>
            </p:cNvPr>
            <p:cNvSpPr>
              <a:spLocks/>
            </p:cNvSpPr>
            <p:nvPr>
              <p:custDataLst>
                <p:tags r:id="rId247"/>
              </p:custDataLst>
            </p:nvPr>
          </p:nvSpPr>
          <p:spPr bwMode="auto">
            <a:xfrm>
              <a:off x="4471988" y="1792288"/>
              <a:ext cx="111125" cy="65087"/>
            </a:xfrm>
            <a:custGeom>
              <a:avLst/>
              <a:gdLst>
                <a:gd name="T0" fmla="*/ 259 w 259"/>
                <a:gd name="T1" fmla="*/ 129 h 129"/>
                <a:gd name="T2" fmla="*/ 255 w 259"/>
                <a:gd name="T3" fmla="*/ 102 h 129"/>
                <a:gd name="T4" fmla="*/ 252 w 259"/>
                <a:gd name="T5" fmla="*/ 80 h 129"/>
                <a:gd name="T6" fmla="*/ 252 w 259"/>
                <a:gd name="T7" fmla="*/ 63 h 129"/>
                <a:gd name="T8" fmla="*/ 253 w 259"/>
                <a:gd name="T9" fmla="*/ 50 h 129"/>
                <a:gd name="T10" fmla="*/ 257 w 259"/>
                <a:gd name="T11" fmla="*/ 29 h 129"/>
                <a:gd name="T12" fmla="*/ 259 w 259"/>
                <a:gd name="T13" fmla="*/ 12 h 129"/>
                <a:gd name="T14" fmla="*/ 258 w 259"/>
                <a:gd name="T15" fmla="*/ 14 h 129"/>
                <a:gd name="T16" fmla="*/ 256 w 259"/>
                <a:gd name="T17" fmla="*/ 16 h 129"/>
                <a:gd name="T18" fmla="*/ 253 w 259"/>
                <a:gd name="T19" fmla="*/ 17 h 129"/>
                <a:gd name="T20" fmla="*/ 249 w 259"/>
                <a:gd name="T21" fmla="*/ 18 h 129"/>
                <a:gd name="T22" fmla="*/ 239 w 259"/>
                <a:gd name="T23" fmla="*/ 19 h 129"/>
                <a:gd name="T24" fmla="*/ 228 w 259"/>
                <a:gd name="T25" fmla="*/ 19 h 129"/>
                <a:gd name="T26" fmla="*/ 205 w 259"/>
                <a:gd name="T27" fmla="*/ 19 h 129"/>
                <a:gd name="T28" fmla="*/ 192 w 259"/>
                <a:gd name="T29" fmla="*/ 18 h 129"/>
                <a:gd name="T30" fmla="*/ 181 w 259"/>
                <a:gd name="T31" fmla="*/ 17 h 129"/>
                <a:gd name="T32" fmla="*/ 172 w 259"/>
                <a:gd name="T33" fmla="*/ 15 h 129"/>
                <a:gd name="T34" fmla="*/ 163 w 259"/>
                <a:gd name="T35" fmla="*/ 12 h 129"/>
                <a:gd name="T36" fmla="*/ 156 w 259"/>
                <a:gd name="T37" fmla="*/ 9 h 129"/>
                <a:gd name="T38" fmla="*/ 146 w 259"/>
                <a:gd name="T39" fmla="*/ 6 h 129"/>
                <a:gd name="T40" fmla="*/ 134 w 259"/>
                <a:gd name="T41" fmla="*/ 3 h 129"/>
                <a:gd name="T42" fmla="*/ 118 w 259"/>
                <a:gd name="T43" fmla="*/ 1 h 129"/>
                <a:gd name="T44" fmla="*/ 99 w 259"/>
                <a:gd name="T45" fmla="*/ 0 h 129"/>
                <a:gd name="T46" fmla="*/ 83 w 259"/>
                <a:gd name="T47" fmla="*/ 0 h 129"/>
                <a:gd name="T48" fmla="*/ 67 w 259"/>
                <a:gd name="T49" fmla="*/ 0 h 129"/>
                <a:gd name="T50" fmla="*/ 50 w 259"/>
                <a:gd name="T51" fmla="*/ 0 h 129"/>
                <a:gd name="T52" fmla="*/ 34 w 259"/>
                <a:gd name="T53" fmla="*/ 2 h 129"/>
                <a:gd name="T54" fmla="*/ 27 w 259"/>
                <a:gd name="T55" fmla="*/ 4 h 129"/>
                <a:gd name="T56" fmla="*/ 21 w 259"/>
                <a:gd name="T57" fmla="*/ 6 h 129"/>
                <a:gd name="T58" fmla="*/ 14 w 259"/>
                <a:gd name="T59" fmla="*/ 9 h 129"/>
                <a:gd name="T60" fmla="*/ 10 w 259"/>
                <a:gd name="T61" fmla="*/ 13 h 129"/>
                <a:gd name="T62" fmla="*/ 5 w 259"/>
                <a:gd name="T63" fmla="*/ 17 h 129"/>
                <a:gd name="T64" fmla="*/ 2 w 259"/>
                <a:gd name="T65" fmla="*/ 22 h 129"/>
                <a:gd name="T66" fmla="*/ 0 w 259"/>
                <a:gd name="T67" fmla="*/ 29 h 129"/>
                <a:gd name="T68" fmla="*/ 0 w 259"/>
                <a:gd name="T69" fmla="*/ 36 h 129"/>
                <a:gd name="T70" fmla="*/ 0 w 259"/>
                <a:gd name="T71" fmla="*/ 48 h 129"/>
                <a:gd name="T72" fmla="*/ 3 w 259"/>
                <a:gd name="T73" fmla="*/ 58 h 129"/>
                <a:gd name="T74" fmla="*/ 6 w 259"/>
                <a:gd name="T75" fmla="*/ 65 h 129"/>
                <a:gd name="T76" fmla="*/ 12 w 259"/>
                <a:gd name="T77" fmla="*/ 71 h 129"/>
                <a:gd name="T78" fmla="*/ 17 w 259"/>
                <a:gd name="T79" fmla="*/ 76 h 129"/>
                <a:gd name="T80" fmla="*/ 24 w 259"/>
                <a:gd name="T81" fmla="*/ 80 h 129"/>
                <a:gd name="T82" fmla="*/ 31 w 259"/>
                <a:gd name="T83" fmla="*/ 83 h 129"/>
                <a:gd name="T84" fmla="*/ 37 w 259"/>
                <a:gd name="T85" fmla="*/ 85 h 129"/>
                <a:gd name="T86" fmla="*/ 50 w 259"/>
                <a:gd name="T87" fmla="*/ 88 h 129"/>
                <a:gd name="T88" fmla="*/ 61 w 259"/>
                <a:gd name="T89" fmla="*/ 92 h 129"/>
                <a:gd name="T90" fmla="*/ 65 w 259"/>
                <a:gd name="T91" fmla="*/ 95 h 129"/>
                <a:gd name="T92" fmla="*/ 67 w 259"/>
                <a:gd name="T93" fmla="*/ 99 h 129"/>
                <a:gd name="T94" fmla="*/ 67 w 259"/>
                <a:gd name="T95" fmla="*/ 105 h 129"/>
                <a:gd name="T96" fmla="*/ 66 w 259"/>
                <a:gd name="T97" fmla="*/ 111 h 129"/>
                <a:gd name="T98" fmla="*/ 81 w 259"/>
                <a:gd name="T99" fmla="*/ 110 h 129"/>
                <a:gd name="T100" fmla="*/ 91 w 259"/>
                <a:gd name="T101" fmla="*/ 108 h 129"/>
                <a:gd name="T102" fmla="*/ 98 w 259"/>
                <a:gd name="T103" fmla="*/ 106 h 129"/>
                <a:gd name="T104" fmla="*/ 105 w 259"/>
                <a:gd name="T105" fmla="*/ 105 h 129"/>
                <a:gd name="T106" fmla="*/ 120 w 259"/>
                <a:gd name="T107" fmla="*/ 106 h 129"/>
                <a:gd name="T108" fmla="*/ 140 w 259"/>
                <a:gd name="T109" fmla="*/ 108 h 129"/>
                <a:gd name="T110" fmla="*/ 166 w 259"/>
                <a:gd name="T111" fmla="*/ 112 h 129"/>
                <a:gd name="T112" fmla="*/ 192 w 259"/>
                <a:gd name="T113" fmla="*/ 117 h 129"/>
                <a:gd name="T114" fmla="*/ 238 w 259"/>
                <a:gd name="T115" fmla="*/ 125 h 129"/>
                <a:gd name="T116" fmla="*/ 259 w 259"/>
                <a:gd name="T117" fmla="*/ 129 h 12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59" h="129">
                  <a:moveTo>
                    <a:pt x="259" y="129"/>
                  </a:moveTo>
                  <a:lnTo>
                    <a:pt x="255" y="102"/>
                  </a:lnTo>
                  <a:lnTo>
                    <a:pt x="252" y="80"/>
                  </a:lnTo>
                  <a:lnTo>
                    <a:pt x="252" y="63"/>
                  </a:lnTo>
                  <a:lnTo>
                    <a:pt x="253" y="50"/>
                  </a:lnTo>
                  <a:lnTo>
                    <a:pt x="257" y="29"/>
                  </a:lnTo>
                  <a:lnTo>
                    <a:pt x="259" y="12"/>
                  </a:lnTo>
                  <a:lnTo>
                    <a:pt x="258" y="14"/>
                  </a:lnTo>
                  <a:lnTo>
                    <a:pt x="256" y="16"/>
                  </a:lnTo>
                  <a:lnTo>
                    <a:pt x="253" y="17"/>
                  </a:lnTo>
                  <a:lnTo>
                    <a:pt x="249" y="18"/>
                  </a:lnTo>
                  <a:lnTo>
                    <a:pt x="239" y="19"/>
                  </a:lnTo>
                  <a:lnTo>
                    <a:pt x="228" y="19"/>
                  </a:lnTo>
                  <a:lnTo>
                    <a:pt x="205" y="19"/>
                  </a:lnTo>
                  <a:lnTo>
                    <a:pt x="192" y="18"/>
                  </a:lnTo>
                  <a:lnTo>
                    <a:pt x="181" y="17"/>
                  </a:lnTo>
                  <a:lnTo>
                    <a:pt x="172" y="15"/>
                  </a:lnTo>
                  <a:lnTo>
                    <a:pt x="163" y="12"/>
                  </a:lnTo>
                  <a:lnTo>
                    <a:pt x="156" y="9"/>
                  </a:lnTo>
                  <a:lnTo>
                    <a:pt x="146" y="6"/>
                  </a:lnTo>
                  <a:lnTo>
                    <a:pt x="134" y="3"/>
                  </a:lnTo>
                  <a:lnTo>
                    <a:pt x="118" y="1"/>
                  </a:lnTo>
                  <a:lnTo>
                    <a:pt x="99" y="0"/>
                  </a:lnTo>
                  <a:lnTo>
                    <a:pt x="83" y="0"/>
                  </a:lnTo>
                  <a:lnTo>
                    <a:pt x="67" y="0"/>
                  </a:lnTo>
                  <a:lnTo>
                    <a:pt x="50" y="0"/>
                  </a:lnTo>
                  <a:lnTo>
                    <a:pt x="34" y="2"/>
                  </a:lnTo>
                  <a:lnTo>
                    <a:pt x="27" y="4"/>
                  </a:lnTo>
                  <a:lnTo>
                    <a:pt x="21" y="6"/>
                  </a:lnTo>
                  <a:lnTo>
                    <a:pt x="14" y="9"/>
                  </a:lnTo>
                  <a:lnTo>
                    <a:pt x="10" y="13"/>
                  </a:lnTo>
                  <a:lnTo>
                    <a:pt x="5" y="17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3" y="58"/>
                  </a:lnTo>
                  <a:lnTo>
                    <a:pt x="6" y="65"/>
                  </a:lnTo>
                  <a:lnTo>
                    <a:pt x="12" y="71"/>
                  </a:lnTo>
                  <a:lnTo>
                    <a:pt x="17" y="76"/>
                  </a:lnTo>
                  <a:lnTo>
                    <a:pt x="24" y="80"/>
                  </a:lnTo>
                  <a:lnTo>
                    <a:pt x="31" y="83"/>
                  </a:lnTo>
                  <a:lnTo>
                    <a:pt x="37" y="85"/>
                  </a:lnTo>
                  <a:lnTo>
                    <a:pt x="50" y="88"/>
                  </a:lnTo>
                  <a:lnTo>
                    <a:pt x="61" y="92"/>
                  </a:lnTo>
                  <a:lnTo>
                    <a:pt x="65" y="95"/>
                  </a:lnTo>
                  <a:lnTo>
                    <a:pt x="67" y="99"/>
                  </a:lnTo>
                  <a:lnTo>
                    <a:pt x="67" y="105"/>
                  </a:lnTo>
                  <a:lnTo>
                    <a:pt x="66" y="111"/>
                  </a:lnTo>
                  <a:lnTo>
                    <a:pt x="81" y="110"/>
                  </a:lnTo>
                  <a:lnTo>
                    <a:pt x="91" y="108"/>
                  </a:lnTo>
                  <a:lnTo>
                    <a:pt x="98" y="106"/>
                  </a:lnTo>
                  <a:lnTo>
                    <a:pt x="105" y="105"/>
                  </a:lnTo>
                  <a:lnTo>
                    <a:pt x="120" y="106"/>
                  </a:lnTo>
                  <a:lnTo>
                    <a:pt x="140" y="108"/>
                  </a:lnTo>
                  <a:lnTo>
                    <a:pt x="166" y="112"/>
                  </a:lnTo>
                  <a:lnTo>
                    <a:pt x="192" y="117"/>
                  </a:lnTo>
                  <a:lnTo>
                    <a:pt x="238" y="125"/>
                  </a:lnTo>
                  <a:lnTo>
                    <a:pt x="259" y="12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Freeform 345">
              <a:extLst>
                <a:ext uri="{FF2B5EF4-FFF2-40B4-BE49-F238E27FC236}">
                  <a16:creationId xmlns="" xmlns:a16="http://schemas.microsoft.com/office/drawing/2014/main" id="{C1261295-D513-644E-A401-DFC5ACD058D7}"/>
                </a:ext>
              </a:extLst>
            </p:cNvPr>
            <p:cNvSpPr>
              <a:spLocks/>
            </p:cNvSpPr>
            <p:nvPr>
              <p:custDataLst>
                <p:tags r:id="rId248"/>
              </p:custDataLst>
            </p:nvPr>
          </p:nvSpPr>
          <p:spPr bwMode="auto">
            <a:xfrm>
              <a:off x="4484688" y="2139950"/>
              <a:ext cx="179387" cy="142875"/>
            </a:xfrm>
            <a:custGeom>
              <a:avLst/>
              <a:gdLst>
                <a:gd name="T0" fmla="*/ 418 w 425"/>
                <a:gd name="T1" fmla="*/ 170 h 272"/>
                <a:gd name="T2" fmla="*/ 398 w 425"/>
                <a:gd name="T3" fmla="*/ 188 h 272"/>
                <a:gd name="T4" fmla="*/ 383 w 425"/>
                <a:gd name="T5" fmla="*/ 206 h 272"/>
                <a:gd name="T6" fmla="*/ 384 w 425"/>
                <a:gd name="T7" fmla="*/ 221 h 272"/>
                <a:gd name="T8" fmla="*/ 389 w 425"/>
                <a:gd name="T9" fmla="*/ 237 h 272"/>
                <a:gd name="T10" fmla="*/ 375 w 425"/>
                <a:gd name="T11" fmla="*/ 244 h 272"/>
                <a:gd name="T12" fmla="*/ 347 w 425"/>
                <a:gd name="T13" fmla="*/ 238 h 272"/>
                <a:gd name="T14" fmla="*/ 324 w 425"/>
                <a:gd name="T15" fmla="*/ 235 h 272"/>
                <a:gd name="T16" fmla="*/ 295 w 425"/>
                <a:gd name="T17" fmla="*/ 235 h 272"/>
                <a:gd name="T18" fmla="*/ 263 w 425"/>
                <a:gd name="T19" fmla="*/ 243 h 272"/>
                <a:gd name="T20" fmla="*/ 232 w 425"/>
                <a:gd name="T21" fmla="*/ 254 h 272"/>
                <a:gd name="T22" fmla="*/ 197 w 425"/>
                <a:gd name="T23" fmla="*/ 267 h 272"/>
                <a:gd name="T24" fmla="*/ 100 w 425"/>
                <a:gd name="T25" fmla="*/ 240 h 272"/>
                <a:gd name="T26" fmla="*/ 85 w 425"/>
                <a:gd name="T27" fmla="*/ 226 h 272"/>
                <a:gd name="T28" fmla="*/ 70 w 425"/>
                <a:gd name="T29" fmla="*/ 214 h 272"/>
                <a:gd name="T30" fmla="*/ 37 w 425"/>
                <a:gd name="T31" fmla="*/ 192 h 272"/>
                <a:gd name="T32" fmla="*/ 22 w 425"/>
                <a:gd name="T33" fmla="*/ 180 h 272"/>
                <a:gd name="T34" fmla="*/ 11 w 425"/>
                <a:gd name="T35" fmla="*/ 167 h 272"/>
                <a:gd name="T36" fmla="*/ 2 w 425"/>
                <a:gd name="T37" fmla="*/ 150 h 272"/>
                <a:gd name="T38" fmla="*/ 0 w 425"/>
                <a:gd name="T39" fmla="*/ 129 h 272"/>
                <a:gd name="T40" fmla="*/ 50 w 425"/>
                <a:gd name="T41" fmla="*/ 66 h 272"/>
                <a:gd name="T42" fmla="*/ 71 w 425"/>
                <a:gd name="T43" fmla="*/ 36 h 272"/>
                <a:gd name="T44" fmla="*/ 80 w 425"/>
                <a:gd name="T45" fmla="*/ 22 h 272"/>
                <a:gd name="T46" fmla="*/ 85 w 425"/>
                <a:gd name="T47" fmla="*/ 6 h 272"/>
                <a:gd name="T48" fmla="*/ 123 w 425"/>
                <a:gd name="T49" fmla="*/ 10 h 272"/>
                <a:gd name="T50" fmla="*/ 153 w 425"/>
                <a:gd name="T51" fmla="*/ 18 h 272"/>
                <a:gd name="T52" fmla="*/ 180 w 425"/>
                <a:gd name="T53" fmla="*/ 27 h 272"/>
                <a:gd name="T54" fmla="*/ 205 w 425"/>
                <a:gd name="T55" fmla="*/ 31 h 272"/>
                <a:gd name="T56" fmla="*/ 214 w 425"/>
                <a:gd name="T57" fmla="*/ 29 h 272"/>
                <a:gd name="T58" fmla="*/ 221 w 425"/>
                <a:gd name="T59" fmla="*/ 26 h 272"/>
                <a:gd name="T60" fmla="*/ 232 w 425"/>
                <a:gd name="T61" fmla="*/ 15 h 272"/>
                <a:gd name="T62" fmla="*/ 242 w 425"/>
                <a:gd name="T63" fmla="*/ 5 h 272"/>
                <a:gd name="T64" fmla="*/ 250 w 425"/>
                <a:gd name="T65" fmla="*/ 2 h 272"/>
                <a:gd name="T66" fmla="*/ 259 w 425"/>
                <a:gd name="T67" fmla="*/ 0 h 272"/>
                <a:gd name="T68" fmla="*/ 275 w 425"/>
                <a:gd name="T69" fmla="*/ 2 h 272"/>
                <a:gd name="T70" fmla="*/ 289 w 425"/>
                <a:gd name="T71" fmla="*/ 7 h 272"/>
                <a:gd name="T72" fmla="*/ 302 w 425"/>
                <a:gd name="T73" fmla="*/ 15 h 272"/>
                <a:gd name="T74" fmla="*/ 310 w 425"/>
                <a:gd name="T75" fmla="*/ 26 h 272"/>
                <a:gd name="T76" fmla="*/ 325 w 425"/>
                <a:gd name="T77" fmla="*/ 53 h 272"/>
                <a:gd name="T78" fmla="*/ 337 w 425"/>
                <a:gd name="T79" fmla="*/ 82 h 272"/>
                <a:gd name="T80" fmla="*/ 349 w 425"/>
                <a:gd name="T81" fmla="*/ 113 h 272"/>
                <a:gd name="T82" fmla="*/ 356 w 425"/>
                <a:gd name="T83" fmla="*/ 126 h 272"/>
                <a:gd name="T84" fmla="*/ 365 w 425"/>
                <a:gd name="T85" fmla="*/ 138 h 272"/>
                <a:gd name="T86" fmla="*/ 376 w 425"/>
                <a:gd name="T87" fmla="*/ 147 h 272"/>
                <a:gd name="T88" fmla="*/ 389 w 425"/>
                <a:gd name="T89" fmla="*/ 156 h 272"/>
                <a:gd name="T90" fmla="*/ 405 w 425"/>
                <a:gd name="T91" fmla="*/ 160 h 272"/>
                <a:gd name="T92" fmla="*/ 425 w 425"/>
                <a:gd name="T93" fmla="*/ 161 h 27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25" h="272">
                  <a:moveTo>
                    <a:pt x="425" y="161"/>
                  </a:moveTo>
                  <a:lnTo>
                    <a:pt x="418" y="170"/>
                  </a:lnTo>
                  <a:lnTo>
                    <a:pt x="409" y="179"/>
                  </a:lnTo>
                  <a:lnTo>
                    <a:pt x="398" y="188"/>
                  </a:lnTo>
                  <a:lnTo>
                    <a:pt x="385" y="197"/>
                  </a:lnTo>
                  <a:lnTo>
                    <a:pt x="383" y="206"/>
                  </a:lnTo>
                  <a:lnTo>
                    <a:pt x="383" y="214"/>
                  </a:lnTo>
                  <a:lnTo>
                    <a:pt x="384" y="221"/>
                  </a:lnTo>
                  <a:lnTo>
                    <a:pt x="385" y="227"/>
                  </a:lnTo>
                  <a:lnTo>
                    <a:pt x="389" y="237"/>
                  </a:lnTo>
                  <a:lnTo>
                    <a:pt x="392" y="246"/>
                  </a:lnTo>
                  <a:lnTo>
                    <a:pt x="375" y="244"/>
                  </a:lnTo>
                  <a:lnTo>
                    <a:pt x="356" y="240"/>
                  </a:lnTo>
                  <a:lnTo>
                    <a:pt x="347" y="238"/>
                  </a:lnTo>
                  <a:lnTo>
                    <a:pt x="336" y="236"/>
                  </a:lnTo>
                  <a:lnTo>
                    <a:pt x="324" y="235"/>
                  </a:lnTo>
                  <a:lnTo>
                    <a:pt x="311" y="234"/>
                  </a:lnTo>
                  <a:lnTo>
                    <a:pt x="295" y="235"/>
                  </a:lnTo>
                  <a:lnTo>
                    <a:pt x="278" y="238"/>
                  </a:lnTo>
                  <a:lnTo>
                    <a:pt x="263" y="243"/>
                  </a:lnTo>
                  <a:lnTo>
                    <a:pt x="248" y="248"/>
                  </a:lnTo>
                  <a:lnTo>
                    <a:pt x="232" y="254"/>
                  </a:lnTo>
                  <a:lnTo>
                    <a:pt x="215" y="260"/>
                  </a:lnTo>
                  <a:lnTo>
                    <a:pt x="197" y="267"/>
                  </a:lnTo>
                  <a:lnTo>
                    <a:pt x="179" y="272"/>
                  </a:lnTo>
                  <a:lnTo>
                    <a:pt x="100" y="240"/>
                  </a:lnTo>
                  <a:lnTo>
                    <a:pt x="92" y="233"/>
                  </a:lnTo>
                  <a:lnTo>
                    <a:pt x="85" y="226"/>
                  </a:lnTo>
                  <a:lnTo>
                    <a:pt x="78" y="220"/>
                  </a:lnTo>
                  <a:lnTo>
                    <a:pt x="70" y="214"/>
                  </a:lnTo>
                  <a:lnTo>
                    <a:pt x="52" y="202"/>
                  </a:lnTo>
                  <a:lnTo>
                    <a:pt x="37" y="192"/>
                  </a:lnTo>
                  <a:lnTo>
                    <a:pt x="29" y="186"/>
                  </a:lnTo>
                  <a:lnTo>
                    <a:pt x="22" y="180"/>
                  </a:lnTo>
                  <a:lnTo>
                    <a:pt x="16" y="174"/>
                  </a:lnTo>
                  <a:lnTo>
                    <a:pt x="11" y="167"/>
                  </a:lnTo>
                  <a:lnTo>
                    <a:pt x="6" y="159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0" y="129"/>
                  </a:lnTo>
                  <a:lnTo>
                    <a:pt x="25" y="95"/>
                  </a:lnTo>
                  <a:lnTo>
                    <a:pt x="50" y="66"/>
                  </a:lnTo>
                  <a:lnTo>
                    <a:pt x="61" y="52"/>
                  </a:lnTo>
                  <a:lnTo>
                    <a:pt x="71" y="36"/>
                  </a:lnTo>
                  <a:lnTo>
                    <a:pt x="75" y="29"/>
                  </a:lnTo>
                  <a:lnTo>
                    <a:pt x="80" y="22"/>
                  </a:lnTo>
                  <a:lnTo>
                    <a:pt x="83" y="14"/>
                  </a:lnTo>
                  <a:lnTo>
                    <a:pt x="85" y="6"/>
                  </a:lnTo>
                  <a:lnTo>
                    <a:pt x="105" y="7"/>
                  </a:lnTo>
                  <a:lnTo>
                    <a:pt x="123" y="10"/>
                  </a:lnTo>
                  <a:lnTo>
                    <a:pt x="138" y="14"/>
                  </a:lnTo>
                  <a:lnTo>
                    <a:pt x="153" y="18"/>
                  </a:lnTo>
                  <a:lnTo>
                    <a:pt x="166" y="23"/>
                  </a:lnTo>
                  <a:lnTo>
                    <a:pt x="180" y="27"/>
                  </a:lnTo>
                  <a:lnTo>
                    <a:pt x="193" y="30"/>
                  </a:lnTo>
                  <a:lnTo>
                    <a:pt x="205" y="31"/>
                  </a:lnTo>
                  <a:lnTo>
                    <a:pt x="210" y="30"/>
                  </a:lnTo>
                  <a:lnTo>
                    <a:pt x="214" y="29"/>
                  </a:lnTo>
                  <a:lnTo>
                    <a:pt x="218" y="28"/>
                  </a:lnTo>
                  <a:lnTo>
                    <a:pt x="221" y="26"/>
                  </a:lnTo>
                  <a:lnTo>
                    <a:pt x="227" y="21"/>
                  </a:lnTo>
                  <a:lnTo>
                    <a:pt x="232" y="15"/>
                  </a:lnTo>
                  <a:lnTo>
                    <a:pt x="237" y="10"/>
                  </a:lnTo>
                  <a:lnTo>
                    <a:pt x="242" y="5"/>
                  </a:lnTo>
                  <a:lnTo>
                    <a:pt x="246" y="3"/>
                  </a:lnTo>
                  <a:lnTo>
                    <a:pt x="250" y="2"/>
                  </a:lnTo>
                  <a:lnTo>
                    <a:pt x="253" y="1"/>
                  </a:lnTo>
                  <a:lnTo>
                    <a:pt x="259" y="0"/>
                  </a:lnTo>
                  <a:lnTo>
                    <a:pt x="268" y="1"/>
                  </a:lnTo>
                  <a:lnTo>
                    <a:pt x="275" y="2"/>
                  </a:lnTo>
                  <a:lnTo>
                    <a:pt x="283" y="4"/>
                  </a:lnTo>
                  <a:lnTo>
                    <a:pt x="289" y="7"/>
                  </a:lnTo>
                  <a:lnTo>
                    <a:pt x="296" y="11"/>
                  </a:lnTo>
                  <a:lnTo>
                    <a:pt x="302" y="15"/>
                  </a:lnTo>
                  <a:lnTo>
                    <a:pt x="306" y="20"/>
                  </a:lnTo>
                  <a:lnTo>
                    <a:pt x="310" y="26"/>
                  </a:lnTo>
                  <a:lnTo>
                    <a:pt x="318" y="38"/>
                  </a:lnTo>
                  <a:lnTo>
                    <a:pt x="325" y="53"/>
                  </a:lnTo>
                  <a:lnTo>
                    <a:pt x="331" y="67"/>
                  </a:lnTo>
                  <a:lnTo>
                    <a:pt x="337" y="82"/>
                  </a:lnTo>
                  <a:lnTo>
                    <a:pt x="342" y="98"/>
                  </a:lnTo>
                  <a:lnTo>
                    <a:pt x="349" y="113"/>
                  </a:lnTo>
                  <a:lnTo>
                    <a:pt x="352" y="119"/>
                  </a:lnTo>
                  <a:lnTo>
                    <a:pt x="356" y="126"/>
                  </a:lnTo>
                  <a:lnTo>
                    <a:pt x="360" y="132"/>
                  </a:lnTo>
                  <a:lnTo>
                    <a:pt x="365" y="138"/>
                  </a:lnTo>
                  <a:lnTo>
                    <a:pt x="370" y="143"/>
                  </a:lnTo>
                  <a:lnTo>
                    <a:pt x="376" y="147"/>
                  </a:lnTo>
                  <a:lnTo>
                    <a:pt x="382" y="151"/>
                  </a:lnTo>
                  <a:lnTo>
                    <a:pt x="389" y="156"/>
                  </a:lnTo>
                  <a:lnTo>
                    <a:pt x="397" y="158"/>
                  </a:lnTo>
                  <a:lnTo>
                    <a:pt x="405" y="160"/>
                  </a:lnTo>
                  <a:lnTo>
                    <a:pt x="415" y="161"/>
                  </a:lnTo>
                  <a:lnTo>
                    <a:pt x="425" y="16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Freeform 346">
              <a:extLst>
                <a:ext uri="{FF2B5EF4-FFF2-40B4-BE49-F238E27FC236}">
                  <a16:creationId xmlns="" xmlns:a16="http://schemas.microsoft.com/office/drawing/2014/main" id="{87185D1A-AB78-0449-B466-C37E9FE13F91}"/>
                </a:ext>
              </a:extLst>
            </p:cNvPr>
            <p:cNvSpPr>
              <a:spLocks/>
            </p:cNvSpPr>
            <p:nvPr>
              <p:custDataLst>
                <p:tags r:id="rId249"/>
              </p:custDataLst>
            </p:nvPr>
          </p:nvSpPr>
          <p:spPr bwMode="auto">
            <a:xfrm>
              <a:off x="2484438" y="3178175"/>
              <a:ext cx="14287" cy="55563"/>
            </a:xfrm>
            <a:custGeom>
              <a:avLst/>
              <a:gdLst>
                <a:gd name="T0" fmla="*/ 13 w 33"/>
                <a:gd name="T1" fmla="*/ 6 h 31"/>
                <a:gd name="T2" fmla="*/ 0 w 33"/>
                <a:gd name="T3" fmla="*/ 19 h 31"/>
                <a:gd name="T4" fmla="*/ 5 w 33"/>
                <a:gd name="T5" fmla="*/ 21 h 31"/>
                <a:gd name="T6" fmla="*/ 14 w 33"/>
                <a:gd name="T7" fmla="*/ 25 h 31"/>
                <a:gd name="T8" fmla="*/ 19 w 33"/>
                <a:gd name="T9" fmla="*/ 27 h 31"/>
                <a:gd name="T10" fmla="*/ 23 w 33"/>
                <a:gd name="T11" fmla="*/ 29 h 31"/>
                <a:gd name="T12" fmla="*/ 27 w 33"/>
                <a:gd name="T13" fmla="*/ 30 h 31"/>
                <a:gd name="T14" fmla="*/ 33 w 33"/>
                <a:gd name="T15" fmla="*/ 31 h 31"/>
                <a:gd name="T16" fmla="*/ 33 w 33"/>
                <a:gd name="T17" fmla="*/ 0 h 31"/>
                <a:gd name="T18" fmla="*/ 20 w 33"/>
                <a:gd name="T19" fmla="*/ 0 h 31"/>
                <a:gd name="T20" fmla="*/ 13 w 33"/>
                <a:gd name="T21" fmla="*/ 6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31">
                  <a:moveTo>
                    <a:pt x="13" y="6"/>
                  </a:moveTo>
                  <a:lnTo>
                    <a:pt x="0" y="19"/>
                  </a:lnTo>
                  <a:lnTo>
                    <a:pt x="5" y="21"/>
                  </a:lnTo>
                  <a:lnTo>
                    <a:pt x="14" y="25"/>
                  </a:lnTo>
                  <a:lnTo>
                    <a:pt x="19" y="27"/>
                  </a:lnTo>
                  <a:lnTo>
                    <a:pt x="23" y="29"/>
                  </a:lnTo>
                  <a:lnTo>
                    <a:pt x="27" y="30"/>
                  </a:lnTo>
                  <a:lnTo>
                    <a:pt x="33" y="31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13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Freeform 347">
              <a:extLst>
                <a:ext uri="{FF2B5EF4-FFF2-40B4-BE49-F238E27FC236}">
                  <a16:creationId xmlns="" xmlns:a16="http://schemas.microsoft.com/office/drawing/2014/main" id="{3F8ACB16-9863-C64E-8DEE-01E0D9E254C5}"/>
                </a:ext>
              </a:extLst>
            </p:cNvPr>
            <p:cNvSpPr>
              <a:spLocks/>
            </p:cNvSpPr>
            <p:nvPr>
              <p:custDataLst>
                <p:tags r:id="rId250"/>
              </p:custDataLst>
            </p:nvPr>
          </p:nvSpPr>
          <p:spPr bwMode="auto">
            <a:xfrm>
              <a:off x="4589463" y="2132013"/>
              <a:ext cx="85725" cy="79375"/>
            </a:xfrm>
            <a:custGeom>
              <a:avLst/>
              <a:gdLst>
                <a:gd name="T0" fmla="*/ 6 w 192"/>
                <a:gd name="T1" fmla="*/ 19 h 154"/>
                <a:gd name="T2" fmla="*/ 52 w 192"/>
                <a:gd name="T3" fmla="*/ 0 h 154"/>
                <a:gd name="T4" fmla="*/ 92 w 192"/>
                <a:gd name="T5" fmla="*/ 19 h 154"/>
                <a:gd name="T6" fmla="*/ 119 w 192"/>
                <a:gd name="T7" fmla="*/ 31 h 154"/>
                <a:gd name="T8" fmla="*/ 146 w 192"/>
                <a:gd name="T9" fmla="*/ 63 h 154"/>
                <a:gd name="T10" fmla="*/ 166 w 192"/>
                <a:gd name="T11" fmla="*/ 93 h 154"/>
                <a:gd name="T12" fmla="*/ 192 w 192"/>
                <a:gd name="T13" fmla="*/ 118 h 154"/>
                <a:gd name="T14" fmla="*/ 152 w 192"/>
                <a:gd name="T15" fmla="*/ 124 h 154"/>
                <a:gd name="T16" fmla="*/ 126 w 192"/>
                <a:gd name="T17" fmla="*/ 130 h 154"/>
                <a:gd name="T18" fmla="*/ 126 w 192"/>
                <a:gd name="T19" fmla="*/ 154 h 154"/>
                <a:gd name="T20" fmla="*/ 106 w 192"/>
                <a:gd name="T21" fmla="*/ 154 h 154"/>
                <a:gd name="T22" fmla="*/ 99 w 192"/>
                <a:gd name="T23" fmla="*/ 146 h 154"/>
                <a:gd name="T24" fmla="*/ 93 w 192"/>
                <a:gd name="T25" fmla="*/ 137 h 154"/>
                <a:gd name="T26" fmla="*/ 88 w 192"/>
                <a:gd name="T27" fmla="*/ 126 h 154"/>
                <a:gd name="T28" fmla="*/ 82 w 192"/>
                <a:gd name="T29" fmla="*/ 115 h 154"/>
                <a:gd name="T30" fmla="*/ 74 w 192"/>
                <a:gd name="T31" fmla="*/ 93 h 154"/>
                <a:gd name="T32" fmla="*/ 65 w 192"/>
                <a:gd name="T33" fmla="*/ 71 h 154"/>
                <a:gd name="T34" fmla="*/ 60 w 192"/>
                <a:gd name="T35" fmla="*/ 61 h 154"/>
                <a:gd name="T36" fmla="*/ 55 w 192"/>
                <a:gd name="T37" fmla="*/ 50 h 154"/>
                <a:gd name="T38" fmla="*/ 48 w 192"/>
                <a:gd name="T39" fmla="*/ 42 h 154"/>
                <a:gd name="T40" fmla="*/ 41 w 192"/>
                <a:gd name="T41" fmla="*/ 34 h 154"/>
                <a:gd name="T42" fmla="*/ 33 w 192"/>
                <a:gd name="T43" fmla="*/ 28 h 154"/>
                <a:gd name="T44" fmla="*/ 24 w 192"/>
                <a:gd name="T45" fmla="*/ 23 h 154"/>
                <a:gd name="T46" fmla="*/ 18 w 192"/>
                <a:gd name="T47" fmla="*/ 22 h 154"/>
                <a:gd name="T48" fmla="*/ 12 w 192"/>
                <a:gd name="T49" fmla="*/ 20 h 154"/>
                <a:gd name="T50" fmla="*/ 6 w 192"/>
                <a:gd name="T51" fmla="*/ 20 h 154"/>
                <a:gd name="T52" fmla="*/ 0 w 192"/>
                <a:gd name="T53" fmla="*/ 19 h 154"/>
                <a:gd name="T54" fmla="*/ 6 w 192"/>
                <a:gd name="T55" fmla="*/ 19 h 15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92" h="154">
                  <a:moveTo>
                    <a:pt x="6" y="19"/>
                  </a:moveTo>
                  <a:lnTo>
                    <a:pt x="52" y="0"/>
                  </a:lnTo>
                  <a:lnTo>
                    <a:pt x="92" y="19"/>
                  </a:lnTo>
                  <a:lnTo>
                    <a:pt x="119" y="31"/>
                  </a:lnTo>
                  <a:lnTo>
                    <a:pt x="146" y="63"/>
                  </a:lnTo>
                  <a:lnTo>
                    <a:pt x="166" y="93"/>
                  </a:lnTo>
                  <a:lnTo>
                    <a:pt x="192" y="118"/>
                  </a:lnTo>
                  <a:lnTo>
                    <a:pt x="152" y="124"/>
                  </a:lnTo>
                  <a:lnTo>
                    <a:pt x="126" y="130"/>
                  </a:lnTo>
                  <a:lnTo>
                    <a:pt x="126" y="154"/>
                  </a:lnTo>
                  <a:lnTo>
                    <a:pt x="106" y="154"/>
                  </a:lnTo>
                  <a:lnTo>
                    <a:pt x="99" y="146"/>
                  </a:lnTo>
                  <a:lnTo>
                    <a:pt x="93" y="137"/>
                  </a:lnTo>
                  <a:lnTo>
                    <a:pt x="88" y="126"/>
                  </a:lnTo>
                  <a:lnTo>
                    <a:pt x="82" y="115"/>
                  </a:lnTo>
                  <a:lnTo>
                    <a:pt x="74" y="93"/>
                  </a:lnTo>
                  <a:lnTo>
                    <a:pt x="65" y="71"/>
                  </a:lnTo>
                  <a:lnTo>
                    <a:pt x="60" y="61"/>
                  </a:lnTo>
                  <a:lnTo>
                    <a:pt x="55" y="50"/>
                  </a:lnTo>
                  <a:lnTo>
                    <a:pt x="48" y="42"/>
                  </a:lnTo>
                  <a:lnTo>
                    <a:pt x="41" y="34"/>
                  </a:lnTo>
                  <a:lnTo>
                    <a:pt x="33" y="28"/>
                  </a:lnTo>
                  <a:lnTo>
                    <a:pt x="24" y="23"/>
                  </a:lnTo>
                  <a:lnTo>
                    <a:pt x="18" y="22"/>
                  </a:lnTo>
                  <a:lnTo>
                    <a:pt x="12" y="20"/>
                  </a:lnTo>
                  <a:lnTo>
                    <a:pt x="6" y="20"/>
                  </a:lnTo>
                  <a:lnTo>
                    <a:pt x="0" y="19"/>
                  </a:lnTo>
                  <a:lnTo>
                    <a:pt x="6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Freeform 348">
              <a:extLst>
                <a:ext uri="{FF2B5EF4-FFF2-40B4-BE49-F238E27FC236}">
                  <a16:creationId xmlns="" xmlns:a16="http://schemas.microsoft.com/office/drawing/2014/main" id="{61F84C9A-EED0-F241-A664-F1C34FA32650}"/>
                </a:ext>
              </a:extLst>
            </p:cNvPr>
            <p:cNvSpPr>
              <a:spLocks/>
            </p:cNvSpPr>
            <p:nvPr>
              <p:custDataLst>
                <p:tags r:id="rId251"/>
              </p:custDataLst>
            </p:nvPr>
          </p:nvSpPr>
          <p:spPr bwMode="auto">
            <a:xfrm>
              <a:off x="4506913" y="2014538"/>
              <a:ext cx="381000" cy="247650"/>
            </a:xfrm>
            <a:custGeom>
              <a:avLst/>
              <a:gdLst>
                <a:gd name="T0" fmla="*/ 392 w 877"/>
                <a:gd name="T1" fmla="*/ 340 h 469"/>
                <a:gd name="T2" fmla="*/ 319 w 877"/>
                <a:gd name="T3" fmla="*/ 253 h 469"/>
                <a:gd name="T4" fmla="*/ 206 w 877"/>
                <a:gd name="T5" fmla="*/ 241 h 469"/>
                <a:gd name="T6" fmla="*/ 191 w 877"/>
                <a:gd name="T7" fmla="*/ 243 h 469"/>
                <a:gd name="T8" fmla="*/ 178 w 877"/>
                <a:gd name="T9" fmla="*/ 251 h 469"/>
                <a:gd name="T10" fmla="*/ 162 w 877"/>
                <a:gd name="T11" fmla="*/ 267 h 469"/>
                <a:gd name="T12" fmla="*/ 151 w 877"/>
                <a:gd name="T13" fmla="*/ 271 h 469"/>
                <a:gd name="T14" fmla="*/ 121 w 877"/>
                <a:gd name="T15" fmla="*/ 268 h 469"/>
                <a:gd name="T16" fmla="*/ 79 w 877"/>
                <a:gd name="T17" fmla="*/ 255 h 469"/>
                <a:gd name="T18" fmla="*/ 26 w 877"/>
                <a:gd name="T19" fmla="*/ 247 h 469"/>
                <a:gd name="T20" fmla="*/ 8 w 877"/>
                <a:gd name="T21" fmla="*/ 212 h 469"/>
                <a:gd name="T22" fmla="*/ 13 w 877"/>
                <a:gd name="T23" fmla="*/ 187 h 469"/>
                <a:gd name="T24" fmla="*/ 13 w 877"/>
                <a:gd name="T25" fmla="*/ 180 h 469"/>
                <a:gd name="T26" fmla="*/ 23 w 877"/>
                <a:gd name="T27" fmla="*/ 144 h 469"/>
                <a:gd name="T28" fmla="*/ 44 w 877"/>
                <a:gd name="T29" fmla="*/ 112 h 469"/>
                <a:gd name="T30" fmla="*/ 54 w 877"/>
                <a:gd name="T31" fmla="*/ 92 h 469"/>
                <a:gd name="T32" fmla="*/ 26 w 877"/>
                <a:gd name="T33" fmla="*/ 50 h 469"/>
                <a:gd name="T34" fmla="*/ 173 w 877"/>
                <a:gd name="T35" fmla="*/ 26 h 469"/>
                <a:gd name="T36" fmla="*/ 339 w 877"/>
                <a:gd name="T37" fmla="*/ 50 h 469"/>
                <a:gd name="T38" fmla="*/ 392 w 877"/>
                <a:gd name="T39" fmla="*/ 13 h 469"/>
                <a:gd name="T40" fmla="*/ 485 w 877"/>
                <a:gd name="T41" fmla="*/ 0 h 469"/>
                <a:gd name="T42" fmla="*/ 579 w 877"/>
                <a:gd name="T43" fmla="*/ 38 h 469"/>
                <a:gd name="T44" fmla="*/ 638 w 877"/>
                <a:gd name="T45" fmla="*/ 111 h 469"/>
                <a:gd name="T46" fmla="*/ 725 w 877"/>
                <a:gd name="T47" fmla="*/ 111 h 469"/>
                <a:gd name="T48" fmla="*/ 838 w 877"/>
                <a:gd name="T49" fmla="*/ 155 h 469"/>
                <a:gd name="T50" fmla="*/ 864 w 877"/>
                <a:gd name="T51" fmla="*/ 235 h 469"/>
                <a:gd name="T52" fmla="*/ 804 w 877"/>
                <a:gd name="T53" fmla="*/ 272 h 469"/>
                <a:gd name="T54" fmla="*/ 754 w 877"/>
                <a:gd name="T55" fmla="*/ 313 h 469"/>
                <a:gd name="T56" fmla="*/ 688 w 877"/>
                <a:gd name="T57" fmla="*/ 330 h 469"/>
                <a:gd name="T58" fmla="*/ 663 w 877"/>
                <a:gd name="T59" fmla="*/ 343 h 469"/>
                <a:gd name="T60" fmla="*/ 648 w 877"/>
                <a:gd name="T61" fmla="*/ 358 h 469"/>
                <a:gd name="T62" fmla="*/ 646 w 877"/>
                <a:gd name="T63" fmla="*/ 375 h 469"/>
                <a:gd name="T64" fmla="*/ 653 w 877"/>
                <a:gd name="T65" fmla="*/ 390 h 469"/>
                <a:gd name="T66" fmla="*/ 666 w 877"/>
                <a:gd name="T67" fmla="*/ 401 h 469"/>
                <a:gd name="T68" fmla="*/ 711 w 877"/>
                <a:gd name="T69" fmla="*/ 396 h 469"/>
                <a:gd name="T70" fmla="*/ 741 w 877"/>
                <a:gd name="T71" fmla="*/ 394 h 469"/>
                <a:gd name="T72" fmla="*/ 734 w 877"/>
                <a:gd name="T73" fmla="*/ 403 h 469"/>
                <a:gd name="T74" fmla="*/ 716 w 877"/>
                <a:gd name="T75" fmla="*/ 421 h 469"/>
                <a:gd name="T76" fmla="*/ 698 w 877"/>
                <a:gd name="T77" fmla="*/ 438 h 469"/>
                <a:gd name="T78" fmla="*/ 689 w 877"/>
                <a:gd name="T79" fmla="*/ 419 h 469"/>
                <a:gd name="T80" fmla="*/ 671 w 877"/>
                <a:gd name="T81" fmla="*/ 408 h 469"/>
                <a:gd name="T82" fmla="*/ 666 w 877"/>
                <a:gd name="T83" fmla="*/ 423 h 469"/>
                <a:gd name="T84" fmla="*/ 643 w 877"/>
                <a:gd name="T85" fmla="*/ 442 h 469"/>
                <a:gd name="T86" fmla="*/ 619 w 877"/>
                <a:gd name="T87" fmla="*/ 460 h 469"/>
                <a:gd name="T88" fmla="*/ 611 w 877"/>
                <a:gd name="T89" fmla="*/ 469 h 469"/>
                <a:gd name="T90" fmla="*/ 595 w 877"/>
                <a:gd name="T91" fmla="*/ 464 h 469"/>
                <a:gd name="T92" fmla="*/ 584 w 877"/>
                <a:gd name="T93" fmla="*/ 455 h 469"/>
                <a:gd name="T94" fmla="*/ 575 w 877"/>
                <a:gd name="T95" fmla="*/ 439 h 469"/>
                <a:gd name="T96" fmla="*/ 572 w 877"/>
                <a:gd name="T97" fmla="*/ 408 h 469"/>
                <a:gd name="T98" fmla="*/ 548 w 877"/>
                <a:gd name="T99" fmla="*/ 404 h 469"/>
                <a:gd name="T100" fmla="*/ 518 w 877"/>
                <a:gd name="T101" fmla="*/ 389 h 469"/>
                <a:gd name="T102" fmla="*/ 559 w 877"/>
                <a:gd name="T103" fmla="*/ 379 h 469"/>
                <a:gd name="T104" fmla="*/ 625 w 877"/>
                <a:gd name="T105" fmla="*/ 370 h 469"/>
                <a:gd name="T106" fmla="*/ 493 w 877"/>
                <a:gd name="T107" fmla="*/ 354 h 469"/>
                <a:gd name="T108" fmla="*/ 445 w 877"/>
                <a:gd name="T109" fmla="*/ 333 h 469"/>
                <a:gd name="T110" fmla="*/ 398 w 877"/>
                <a:gd name="T111" fmla="*/ 369 h 469"/>
                <a:gd name="T112" fmla="*/ 380 w 877"/>
                <a:gd name="T113" fmla="*/ 395 h 469"/>
                <a:gd name="T114" fmla="*/ 353 w 877"/>
                <a:gd name="T115" fmla="*/ 400 h 469"/>
                <a:gd name="T116" fmla="*/ 328 w 877"/>
                <a:gd name="T117" fmla="*/ 392 h 469"/>
                <a:gd name="T118" fmla="*/ 306 w 877"/>
                <a:gd name="T119" fmla="*/ 376 h 46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77" h="469">
                  <a:moveTo>
                    <a:pt x="326" y="352"/>
                  </a:moveTo>
                  <a:lnTo>
                    <a:pt x="352" y="346"/>
                  </a:lnTo>
                  <a:lnTo>
                    <a:pt x="392" y="340"/>
                  </a:lnTo>
                  <a:lnTo>
                    <a:pt x="366" y="315"/>
                  </a:lnTo>
                  <a:lnTo>
                    <a:pt x="346" y="285"/>
                  </a:lnTo>
                  <a:lnTo>
                    <a:pt x="319" y="253"/>
                  </a:lnTo>
                  <a:lnTo>
                    <a:pt x="292" y="241"/>
                  </a:lnTo>
                  <a:lnTo>
                    <a:pt x="252" y="222"/>
                  </a:lnTo>
                  <a:lnTo>
                    <a:pt x="206" y="241"/>
                  </a:lnTo>
                  <a:lnTo>
                    <a:pt x="200" y="241"/>
                  </a:lnTo>
                  <a:lnTo>
                    <a:pt x="194" y="242"/>
                  </a:lnTo>
                  <a:lnTo>
                    <a:pt x="191" y="243"/>
                  </a:lnTo>
                  <a:lnTo>
                    <a:pt x="187" y="244"/>
                  </a:lnTo>
                  <a:lnTo>
                    <a:pt x="183" y="246"/>
                  </a:lnTo>
                  <a:lnTo>
                    <a:pt x="178" y="251"/>
                  </a:lnTo>
                  <a:lnTo>
                    <a:pt x="173" y="256"/>
                  </a:lnTo>
                  <a:lnTo>
                    <a:pt x="168" y="262"/>
                  </a:lnTo>
                  <a:lnTo>
                    <a:pt x="162" y="267"/>
                  </a:lnTo>
                  <a:lnTo>
                    <a:pt x="159" y="269"/>
                  </a:lnTo>
                  <a:lnTo>
                    <a:pt x="155" y="270"/>
                  </a:lnTo>
                  <a:lnTo>
                    <a:pt x="151" y="271"/>
                  </a:lnTo>
                  <a:lnTo>
                    <a:pt x="146" y="272"/>
                  </a:lnTo>
                  <a:lnTo>
                    <a:pt x="134" y="271"/>
                  </a:lnTo>
                  <a:lnTo>
                    <a:pt x="121" y="268"/>
                  </a:lnTo>
                  <a:lnTo>
                    <a:pt x="107" y="264"/>
                  </a:lnTo>
                  <a:lnTo>
                    <a:pt x="94" y="259"/>
                  </a:lnTo>
                  <a:lnTo>
                    <a:pt x="79" y="255"/>
                  </a:lnTo>
                  <a:lnTo>
                    <a:pt x="64" y="251"/>
                  </a:lnTo>
                  <a:lnTo>
                    <a:pt x="46" y="248"/>
                  </a:lnTo>
                  <a:lnTo>
                    <a:pt x="26" y="247"/>
                  </a:lnTo>
                  <a:lnTo>
                    <a:pt x="0" y="222"/>
                  </a:lnTo>
                  <a:lnTo>
                    <a:pt x="4" y="217"/>
                  </a:lnTo>
                  <a:lnTo>
                    <a:pt x="8" y="212"/>
                  </a:lnTo>
                  <a:lnTo>
                    <a:pt x="10" y="206"/>
                  </a:lnTo>
                  <a:lnTo>
                    <a:pt x="12" y="200"/>
                  </a:lnTo>
                  <a:lnTo>
                    <a:pt x="13" y="187"/>
                  </a:lnTo>
                  <a:lnTo>
                    <a:pt x="13" y="174"/>
                  </a:lnTo>
                  <a:lnTo>
                    <a:pt x="6" y="174"/>
                  </a:lnTo>
                  <a:lnTo>
                    <a:pt x="13" y="180"/>
                  </a:lnTo>
                  <a:lnTo>
                    <a:pt x="14" y="167"/>
                  </a:lnTo>
                  <a:lnTo>
                    <a:pt x="17" y="155"/>
                  </a:lnTo>
                  <a:lnTo>
                    <a:pt x="23" y="144"/>
                  </a:lnTo>
                  <a:lnTo>
                    <a:pt x="30" y="133"/>
                  </a:lnTo>
                  <a:lnTo>
                    <a:pt x="36" y="122"/>
                  </a:lnTo>
                  <a:lnTo>
                    <a:pt x="44" y="112"/>
                  </a:lnTo>
                  <a:lnTo>
                    <a:pt x="53" y="105"/>
                  </a:lnTo>
                  <a:lnTo>
                    <a:pt x="60" y="99"/>
                  </a:lnTo>
                  <a:lnTo>
                    <a:pt x="54" y="92"/>
                  </a:lnTo>
                  <a:lnTo>
                    <a:pt x="46" y="82"/>
                  </a:lnTo>
                  <a:lnTo>
                    <a:pt x="36" y="68"/>
                  </a:lnTo>
                  <a:lnTo>
                    <a:pt x="26" y="50"/>
                  </a:lnTo>
                  <a:lnTo>
                    <a:pt x="60" y="38"/>
                  </a:lnTo>
                  <a:lnTo>
                    <a:pt x="113" y="26"/>
                  </a:lnTo>
                  <a:lnTo>
                    <a:pt x="173" y="26"/>
                  </a:lnTo>
                  <a:lnTo>
                    <a:pt x="239" y="44"/>
                  </a:lnTo>
                  <a:lnTo>
                    <a:pt x="285" y="38"/>
                  </a:lnTo>
                  <a:lnTo>
                    <a:pt x="339" y="50"/>
                  </a:lnTo>
                  <a:lnTo>
                    <a:pt x="385" y="63"/>
                  </a:lnTo>
                  <a:lnTo>
                    <a:pt x="385" y="38"/>
                  </a:lnTo>
                  <a:lnTo>
                    <a:pt x="392" y="13"/>
                  </a:lnTo>
                  <a:lnTo>
                    <a:pt x="433" y="13"/>
                  </a:lnTo>
                  <a:lnTo>
                    <a:pt x="465" y="13"/>
                  </a:lnTo>
                  <a:lnTo>
                    <a:pt x="485" y="0"/>
                  </a:lnTo>
                  <a:lnTo>
                    <a:pt x="531" y="0"/>
                  </a:lnTo>
                  <a:lnTo>
                    <a:pt x="551" y="13"/>
                  </a:lnTo>
                  <a:lnTo>
                    <a:pt x="579" y="38"/>
                  </a:lnTo>
                  <a:lnTo>
                    <a:pt x="565" y="63"/>
                  </a:lnTo>
                  <a:lnTo>
                    <a:pt x="618" y="63"/>
                  </a:lnTo>
                  <a:lnTo>
                    <a:pt x="638" y="111"/>
                  </a:lnTo>
                  <a:lnTo>
                    <a:pt x="664" y="105"/>
                  </a:lnTo>
                  <a:lnTo>
                    <a:pt x="692" y="124"/>
                  </a:lnTo>
                  <a:lnTo>
                    <a:pt x="725" y="111"/>
                  </a:lnTo>
                  <a:lnTo>
                    <a:pt x="758" y="136"/>
                  </a:lnTo>
                  <a:lnTo>
                    <a:pt x="797" y="136"/>
                  </a:lnTo>
                  <a:lnTo>
                    <a:pt x="838" y="155"/>
                  </a:lnTo>
                  <a:lnTo>
                    <a:pt x="877" y="167"/>
                  </a:lnTo>
                  <a:lnTo>
                    <a:pt x="871" y="198"/>
                  </a:lnTo>
                  <a:lnTo>
                    <a:pt x="864" y="235"/>
                  </a:lnTo>
                  <a:lnTo>
                    <a:pt x="877" y="259"/>
                  </a:lnTo>
                  <a:lnTo>
                    <a:pt x="844" y="259"/>
                  </a:lnTo>
                  <a:lnTo>
                    <a:pt x="804" y="272"/>
                  </a:lnTo>
                  <a:lnTo>
                    <a:pt x="797" y="303"/>
                  </a:lnTo>
                  <a:lnTo>
                    <a:pt x="777" y="309"/>
                  </a:lnTo>
                  <a:lnTo>
                    <a:pt x="754" y="313"/>
                  </a:lnTo>
                  <a:lnTo>
                    <a:pt x="731" y="318"/>
                  </a:lnTo>
                  <a:lnTo>
                    <a:pt x="709" y="324"/>
                  </a:lnTo>
                  <a:lnTo>
                    <a:pt x="688" y="330"/>
                  </a:lnTo>
                  <a:lnTo>
                    <a:pt x="680" y="334"/>
                  </a:lnTo>
                  <a:lnTo>
                    <a:pt x="671" y="337"/>
                  </a:lnTo>
                  <a:lnTo>
                    <a:pt x="663" y="343"/>
                  </a:lnTo>
                  <a:lnTo>
                    <a:pt x="656" y="347"/>
                  </a:lnTo>
                  <a:lnTo>
                    <a:pt x="652" y="352"/>
                  </a:lnTo>
                  <a:lnTo>
                    <a:pt x="648" y="358"/>
                  </a:lnTo>
                  <a:lnTo>
                    <a:pt x="646" y="364"/>
                  </a:lnTo>
                  <a:lnTo>
                    <a:pt x="644" y="370"/>
                  </a:lnTo>
                  <a:lnTo>
                    <a:pt x="646" y="375"/>
                  </a:lnTo>
                  <a:lnTo>
                    <a:pt x="647" y="380"/>
                  </a:lnTo>
                  <a:lnTo>
                    <a:pt x="650" y="385"/>
                  </a:lnTo>
                  <a:lnTo>
                    <a:pt x="653" y="390"/>
                  </a:lnTo>
                  <a:lnTo>
                    <a:pt x="656" y="395"/>
                  </a:lnTo>
                  <a:lnTo>
                    <a:pt x="661" y="399"/>
                  </a:lnTo>
                  <a:lnTo>
                    <a:pt x="666" y="401"/>
                  </a:lnTo>
                  <a:lnTo>
                    <a:pt x="671" y="402"/>
                  </a:lnTo>
                  <a:lnTo>
                    <a:pt x="692" y="400"/>
                  </a:lnTo>
                  <a:lnTo>
                    <a:pt x="711" y="396"/>
                  </a:lnTo>
                  <a:lnTo>
                    <a:pt x="721" y="395"/>
                  </a:lnTo>
                  <a:lnTo>
                    <a:pt x="731" y="394"/>
                  </a:lnTo>
                  <a:lnTo>
                    <a:pt x="741" y="394"/>
                  </a:lnTo>
                  <a:lnTo>
                    <a:pt x="751" y="396"/>
                  </a:lnTo>
                  <a:lnTo>
                    <a:pt x="742" y="399"/>
                  </a:lnTo>
                  <a:lnTo>
                    <a:pt x="734" y="403"/>
                  </a:lnTo>
                  <a:lnTo>
                    <a:pt x="728" y="408"/>
                  </a:lnTo>
                  <a:lnTo>
                    <a:pt x="721" y="414"/>
                  </a:lnTo>
                  <a:lnTo>
                    <a:pt x="716" y="421"/>
                  </a:lnTo>
                  <a:lnTo>
                    <a:pt x="710" y="427"/>
                  </a:lnTo>
                  <a:lnTo>
                    <a:pt x="705" y="433"/>
                  </a:lnTo>
                  <a:lnTo>
                    <a:pt x="698" y="438"/>
                  </a:lnTo>
                  <a:lnTo>
                    <a:pt x="695" y="430"/>
                  </a:lnTo>
                  <a:lnTo>
                    <a:pt x="693" y="424"/>
                  </a:lnTo>
                  <a:lnTo>
                    <a:pt x="689" y="419"/>
                  </a:lnTo>
                  <a:lnTo>
                    <a:pt x="687" y="416"/>
                  </a:lnTo>
                  <a:lnTo>
                    <a:pt x="680" y="412"/>
                  </a:lnTo>
                  <a:lnTo>
                    <a:pt x="671" y="408"/>
                  </a:lnTo>
                  <a:lnTo>
                    <a:pt x="671" y="413"/>
                  </a:lnTo>
                  <a:lnTo>
                    <a:pt x="669" y="418"/>
                  </a:lnTo>
                  <a:lnTo>
                    <a:pt x="666" y="423"/>
                  </a:lnTo>
                  <a:lnTo>
                    <a:pt x="663" y="427"/>
                  </a:lnTo>
                  <a:lnTo>
                    <a:pt x="654" y="435"/>
                  </a:lnTo>
                  <a:lnTo>
                    <a:pt x="643" y="442"/>
                  </a:lnTo>
                  <a:lnTo>
                    <a:pt x="633" y="450"/>
                  </a:lnTo>
                  <a:lnTo>
                    <a:pt x="624" y="456"/>
                  </a:lnTo>
                  <a:lnTo>
                    <a:pt x="619" y="460"/>
                  </a:lnTo>
                  <a:lnTo>
                    <a:pt x="616" y="463"/>
                  </a:lnTo>
                  <a:lnTo>
                    <a:pt x="613" y="466"/>
                  </a:lnTo>
                  <a:lnTo>
                    <a:pt x="611" y="469"/>
                  </a:lnTo>
                  <a:lnTo>
                    <a:pt x="605" y="468"/>
                  </a:lnTo>
                  <a:lnTo>
                    <a:pt x="600" y="466"/>
                  </a:lnTo>
                  <a:lnTo>
                    <a:pt x="595" y="464"/>
                  </a:lnTo>
                  <a:lnTo>
                    <a:pt x="591" y="461"/>
                  </a:lnTo>
                  <a:lnTo>
                    <a:pt x="587" y="459"/>
                  </a:lnTo>
                  <a:lnTo>
                    <a:pt x="584" y="455"/>
                  </a:lnTo>
                  <a:lnTo>
                    <a:pt x="582" y="452"/>
                  </a:lnTo>
                  <a:lnTo>
                    <a:pt x="579" y="447"/>
                  </a:lnTo>
                  <a:lnTo>
                    <a:pt x="575" y="439"/>
                  </a:lnTo>
                  <a:lnTo>
                    <a:pt x="573" y="429"/>
                  </a:lnTo>
                  <a:lnTo>
                    <a:pt x="572" y="419"/>
                  </a:lnTo>
                  <a:lnTo>
                    <a:pt x="572" y="408"/>
                  </a:lnTo>
                  <a:lnTo>
                    <a:pt x="563" y="407"/>
                  </a:lnTo>
                  <a:lnTo>
                    <a:pt x="555" y="406"/>
                  </a:lnTo>
                  <a:lnTo>
                    <a:pt x="548" y="404"/>
                  </a:lnTo>
                  <a:lnTo>
                    <a:pt x="540" y="401"/>
                  </a:lnTo>
                  <a:lnTo>
                    <a:pt x="527" y="395"/>
                  </a:lnTo>
                  <a:lnTo>
                    <a:pt x="518" y="389"/>
                  </a:lnTo>
                  <a:lnTo>
                    <a:pt x="532" y="385"/>
                  </a:lnTo>
                  <a:lnTo>
                    <a:pt x="547" y="381"/>
                  </a:lnTo>
                  <a:lnTo>
                    <a:pt x="559" y="379"/>
                  </a:lnTo>
                  <a:lnTo>
                    <a:pt x="572" y="377"/>
                  </a:lnTo>
                  <a:lnTo>
                    <a:pt x="597" y="374"/>
                  </a:lnTo>
                  <a:lnTo>
                    <a:pt x="625" y="370"/>
                  </a:lnTo>
                  <a:lnTo>
                    <a:pt x="512" y="370"/>
                  </a:lnTo>
                  <a:lnTo>
                    <a:pt x="503" y="362"/>
                  </a:lnTo>
                  <a:lnTo>
                    <a:pt x="493" y="354"/>
                  </a:lnTo>
                  <a:lnTo>
                    <a:pt x="481" y="348"/>
                  </a:lnTo>
                  <a:lnTo>
                    <a:pt x="469" y="342"/>
                  </a:lnTo>
                  <a:lnTo>
                    <a:pt x="445" y="333"/>
                  </a:lnTo>
                  <a:lnTo>
                    <a:pt x="425" y="327"/>
                  </a:lnTo>
                  <a:lnTo>
                    <a:pt x="412" y="350"/>
                  </a:lnTo>
                  <a:lnTo>
                    <a:pt x="398" y="369"/>
                  </a:lnTo>
                  <a:lnTo>
                    <a:pt x="393" y="378"/>
                  </a:lnTo>
                  <a:lnTo>
                    <a:pt x="386" y="386"/>
                  </a:lnTo>
                  <a:lnTo>
                    <a:pt x="380" y="395"/>
                  </a:lnTo>
                  <a:lnTo>
                    <a:pt x="372" y="402"/>
                  </a:lnTo>
                  <a:lnTo>
                    <a:pt x="362" y="401"/>
                  </a:lnTo>
                  <a:lnTo>
                    <a:pt x="353" y="400"/>
                  </a:lnTo>
                  <a:lnTo>
                    <a:pt x="345" y="399"/>
                  </a:lnTo>
                  <a:lnTo>
                    <a:pt x="337" y="396"/>
                  </a:lnTo>
                  <a:lnTo>
                    <a:pt x="328" y="392"/>
                  </a:lnTo>
                  <a:lnTo>
                    <a:pt x="321" y="388"/>
                  </a:lnTo>
                  <a:lnTo>
                    <a:pt x="313" y="383"/>
                  </a:lnTo>
                  <a:lnTo>
                    <a:pt x="306" y="376"/>
                  </a:lnTo>
                  <a:lnTo>
                    <a:pt x="326" y="35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Freeform 349">
              <a:extLst>
                <a:ext uri="{FF2B5EF4-FFF2-40B4-BE49-F238E27FC236}">
                  <a16:creationId xmlns="" xmlns:a16="http://schemas.microsoft.com/office/drawing/2014/main" id="{3A520121-4A89-D546-B41B-7B60B000BA7F}"/>
                </a:ext>
              </a:extLst>
            </p:cNvPr>
            <p:cNvSpPr>
              <a:spLocks/>
            </p:cNvSpPr>
            <p:nvPr>
              <p:custDataLst>
                <p:tags r:id="rId252"/>
              </p:custDataLst>
            </p:nvPr>
          </p:nvSpPr>
          <p:spPr bwMode="auto">
            <a:xfrm>
              <a:off x="5018088" y="2357438"/>
              <a:ext cx="47625" cy="63500"/>
            </a:xfrm>
            <a:custGeom>
              <a:avLst/>
              <a:gdLst>
                <a:gd name="T0" fmla="*/ 48 w 107"/>
                <a:gd name="T1" fmla="*/ 0 h 123"/>
                <a:gd name="T2" fmla="*/ 81 w 107"/>
                <a:gd name="T3" fmla="*/ 31 h 123"/>
                <a:gd name="T4" fmla="*/ 94 w 107"/>
                <a:gd name="T5" fmla="*/ 67 h 123"/>
                <a:gd name="T6" fmla="*/ 107 w 107"/>
                <a:gd name="T7" fmla="*/ 86 h 123"/>
                <a:gd name="T8" fmla="*/ 107 w 107"/>
                <a:gd name="T9" fmla="*/ 117 h 123"/>
                <a:gd name="T10" fmla="*/ 107 w 107"/>
                <a:gd name="T11" fmla="*/ 123 h 123"/>
                <a:gd name="T12" fmla="*/ 88 w 107"/>
                <a:gd name="T13" fmla="*/ 114 h 123"/>
                <a:gd name="T14" fmla="*/ 73 w 107"/>
                <a:gd name="T15" fmla="*/ 105 h 123"/>
                <a:gd name="T16" fmla="*/ 61 w 107"/>
                <a:gd name="T17" fmla="*/ 98 h 123"/>
                <a:gd name="T18" fmla="*/ 54 w 107"/>
                <a:gd name="T19" fmla="*/ 92 h 123"/>
                <a:gd name="T20" fmla="*/ 51 w 107"/>
                <a:gd name="T21" fmla="*/ 83 h 123"/>
                <a:gd name="T22" fmla="*/ 48 w 107"/>
                <a:gd name="T23" fmla="*/ 73 h 123"/>
                <a:gd name="T24" fmla="*/ 39 w 107"/>
                <a:gd name="T25" fmla="*/ 74 h 123"/>
                <a:gd name="T26" fmla="*/ 32 w 107"/>
                <a:gd name="T27" fmla="*/ 73 h 123"/>
                <a:gd name="T28" fmla="*/ 26 w 107"/>
                <a:gd name="T29" fmla="*/ 72 h 123"/>
                <a:gd name="T30" fmla="*/ 21 w 107"/>
                <a:gd name="T31" fmla="*/ 70 h 123"/>
                <a:gd name="T32" fmla="*/ 17 w 107"/>
                <a:gd name="T33" fmla="*/ 67 h 123"/>
                <a:gd name="T34" fmla="*/ 14 w 107"/>
                <a:gd name="T35" fmla="*/ 63 h 123"/>
                <a:gd name="T36" fmla="*/ 11 w 107"/>
                <a:gd name="T37" fmla="*/ 59 h 123"/>
                <a:gd name="T38" fmla="*/ 9 w 107"/>
                <a:gd name="T39" fmla="*/ 54 h 123"/>
                <a:gd name="T40" fmla="*/ 4 w 107"/>
                <a:gd name="T41" fmla="*/ 31 h 123"/>
                <a:gd name="T42" fmla="*/ 0 w 107"/>
                <a:gd name="T43" fmla="*/ 6 h 123"/>
                <a:gd name="T44" fmla="*/ 34 w 107"/>
                <a:gd name="T45" fmla="*/ 0 h 123"/>
                <a:gd name="T46" fmla="*/ 48 w 107"/>
                <a:gd name="T47" fmla="*/ 0 h 12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7" h="123">
                  <a:moveTo>
                    <a:pt x="48" y="0"/>
                  </a:moveTo>
                  <a:lnTo>
                    <a:pt x="81" y="31"/>
                  </a:lnTo>
                  <a:lnTo>
                    <a:pt x="94" y="67"/>
                  </a:lnTo>
                  <a:lnTo>
                    <a:pt x="107" y="86"/>
                  </a:lnTo>
                  <a:lnTo>
                    <a:pt x="107" y="117"/>
                  </a:lnTo>
                  <a:lnTo>
                    <a:pt x="107" y="123"/>
                  </a:lnTo>
                  <a:lnTo>
                    <a:pt x="88" y="114"/>
                  </a:lnTo>
                  <a:lnTo>
                    <a:pt x="73" y="105"/>
                  </a:lnTo>
                  <a:lnTo>
                    <a:pt x="61" y="98"/>
                  </a:lnTo>
                  <a:lnTo>
                    <a:pt x="54" y="92"/>
                  </a:lnTo>
                  <a:lnTo>
                    <a:pt x="51" y="83"/>
                  </a:lnTo>
                  <a:lnTo>
                    <a:pt x="48" y="73"/>
                  </a:lnTo>
                  <a:lnTo>
                    <a:pt x="39" y="74"/>
                  </a:lnTo>
                  <a:lnTo>
                    <a:pt x="32" y="73"/>
                  </a:lnTo>
                  <a:lnTo>
                    <a:pt x="26" y="72"/>
                  </a:lnTo>
                  <a:lnTo>
                    <a:pt x="21" y="70"/>
                  </a:lnTo>
                  <a:lnTo>
                    <a:pt x="17" y="67"/>
                  </a:lnTo>
                  <a:lnTo>
                    <a:pt x="14" y="63"/>
                  </a:lnTo>
                  <a:lnTo>
                    <a:pt x="11" y="59"/>
                  </a:lnTo>
                  <a:lnTo>
                    <a:pt x="9" y="54"/>
                  </a:lnTo>
                  <a:lnTo>
                    <a:pt x="4" y="31"/>
                  </a:lnTo>
                  <a:lnTo>
                    <a:pt x="0" y="6"/>
                  </a:lnTo>
                  <a:lnTo>
                    <a:pt x="34" y="0"/>
                  </a:lnTo>
                  <a:lnTo>
                    <a:pt x="48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Freeform 350">
              <a:extLst>
                <a:ext uri="{FF2B5EF4-FFF2-40B4-BE49-F238E27FC236}">
                  <a16:creationId xmlns="" xmlns:a16="http://schemas.microsoft.com/office/drawing/2014/main" id="{3022536A-4427-9D4F-8C55-B227236F4FF3}"/>
                </a:ext>
              </a:extLst>
            </p:cNvPr>
            <p:cNvSpPr>
              <a:spLocks/>
            </p:cNvSpPr>
            <p:nvPr>
              <p:custDataLst>
                <p:tags r:id="rId253"/>
              </p:custDataLst>
            </p:nvPr>
          </p:nvSpPr>
          <p:spPr bwMode="auto">
            <a:xfrm>
              <a:off x="5561013" y="2371725"/>
              <a:ext cx="207962" cy="122238"/>
            </a:xfrm>
            <a:custGeom>
              <a:avLst/>
              <a:gdLst>
                <a:gd name="T0" fmla="*/ 106 w 471"/>
                <a:gd name="T1" fmla="*/ 67 h 234"/>
                <a:gd name="T2" fmla="*/ 166 w 471"/>
                <a:gd name="T3" fmla="*/ 86 h 234"/>
                <a:gd name="T4" fmla="*/ 272 w 471"/>
                <a:gd name="T5" fmla="*/ 105 h 234"/>
                <a:gd name="T6" fmla="*/ 372 w 471"/>
                <a:gd name="T7" fmla="*/ 86 h 234"/>
                <a:gd name="T8" fmla="*/ 383 w 471"/>
                <a:gd name="T9" fmla="*/ 95 h 234"/>
                <a:gd name="T10" fmla="*/ 391 w 471"/>
                <a:gd name="T11" fmla="*/ 114 h 234"/>
                <a:gd name="T12" fmla="*/ 406 w 471"/>
                <a:gd name="T13" fmla="*/ 124 h 234"/>
                <a:gd name="T14" fmla="*/ 424 w 471"/>
                <a:gd name="T15" fmla="*/ 129 h 234"/>
                <a:gd name="T16" fmla="*/ 433 w 471"/>
                <a:gd name="T17" fmla="*/ 134 h 234"/>
                <a:gd name="T18" fmla="*/ 441 w 471"/>
                <a:gd name="T19" fmla="*/ 141 h 234"/>
                <a:gd name="T20" fmla="*/ 448 w 471"/>
                <a:gd name="T21" fmla="*/ 151 h 234"/>
                <a:gd name="T22" fmla="*/ 455 w 471"/>
                <a:gd name="T23" fmla="*/ 170 h 234"/>
                <a:gd name="T24" fmla="*/ 471 w 471"/>
                <a:gd name="T25" fmla="*/ 190 h 234"/>
                <a:gd name="T26" fmla="*/ 350 w 471"/>
                <a:gd name="T27" fmla="*/ 202 h 234"/>
                <a:gd name="T28" fmla="*/ 330 w 471"/>
                <a:gd name="T29" fmla="*/ 224 h 234"/>
                <a:gd name="T30" fmla="*/ 317 w 471"/>
                <a:gd name="T31" fmla="*/ 233 h 234"/>
                <a:gd name="T32" fmla="*/ 306 w 471"/>
                <a:gd name="T33" fmla="*/ 233 h 234"/>
                <a:gd name="T34" fmla="*/ 298 w 471"/>
                <a:gd name="T35" fmla="*/ 230 h 234"/>
                <a:gd name="T36" fmla="*/ 292 w 471"/>
                <a:gd name="T37" fmla="*/ 224 h 234"/>
                <a:gd name="T38" fmla="*/ 289 w 471"/>
                <a:gd name="T39" fmla="*/ 216 h 234"/>
                <a:gd name="T40" fmla="*/ 284 w 471"/>
                <a:gd name="T41" fmla="*/ 199 h 234"/>
                <a:gd name="T42" fmla="*/ 278 w 471"/>
                <a:gd name="T43" fmla="*/ 174 h 234"/>
                <a:gd name="T44" fmla="*/ 269 w 471"/>
                <a:gd name="T45" fmla="*/ 155 h 234"/>
                <a:gd name="T46" fmla="*/ 258 w 471"/>
                <a:gd name="T47" fmla="*/ 148 h 234"/>
                <a:gd name="T48" fmla="*/ 246 w 471"/>
                <a:gd name="T49" fmla="*/ 141 h 234"/>
                <a:gd name="T50" fmla="*/ 236 w 471"/>
                <a:gd name="T51" fmla="*/ 133 h 234"/>
                <a:gd name="T52" fmla="*/ 224 w 471"/>
                <a:gd name="T53" fmla="*/ 140 h 234"/>
                <a:gd name="T54" fmla="*/ 207 w 471"/>
                <a:gd name="T55" fmla="*/ 162 h 234"/>
                <a:gd name="T56" fmla="*/ 200 w 471"/>
                <a:gd name="T57" fmla="*/ 177 h 234"/>
                <a:gd name="T58" fmla="*/ 188 w 471"/>
                <a:gd name="T59" fmla="*/ 190 h 234"/>
                <a:gd name="T60" fmla="*/ 167 w 471"/>
                <a:gd name="T61" fmla="*/ 201 h 234"/>
                <a:gd name="T62" fmla="*/ 147 w 471"/>
                <a:gd name="T63" fmla="*/ 213 h 234"/>
                <a:gd name="T64" fmla="*/ 130 w 471"/>
                <a:gd name="T65" fmla="*/ 219 h 234"/>
                <a:gd name="T66" fmla="*/ 114 w 471"/>
                <a:gd name="T67" fmla="*/ 222 h 234"/>
                <a:gd name="T68" fmla="*/ 97 w 471"/>
                <a:gd name="T69" fmla="*/ 221 h 234"/>
                <a:gd name="T70" fmla="*/ 82 w 471"/>
                <a:gd name="T71" fmla="*/ 217 h 234"/>
                <a:gd name="T72" fmla="*/ 63 w 471"/>
                <a:gd name="T73" fmla="*/ 205 h 234"/>
                <a:gd name="T74" fmla="*/ 59 w 471"/>
                <a:gd name="T75" fmla="*/ 197 h 234"/>
                <a:gd name="T76" fmla="*/ 59 w 471"/>
                <a:gd name="T77" fmla="*/ 135 h 234"/>
                <a:gd name="T78" fmla="*/ 0 w 471"/>
                <a:gd name="T79" fmla="*/ 98 h 234"/>
                <a:gd name="T80" fmla="*/ 53 w 471"/>
                <a:gd name="T81" fmla="*/ 80 h 234"/>
                <a:gd name="T82" fmla="*/ 86 w 471"/>
                <a:gd name="T83" fmla="*/ 30 h 234"/>
                <a:gd name="T84" fmla="*/ 133 w 471"/>
                <a:gd name="T85" fmla="*/ 0 h 234"/>
                <a:gd name="T86" fmla="*/ 166 w 471"/>
                <a:gd name="T87" fmla="*/ 42 h 2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71" h="234">
                  <a:moveTo>
                    <a:pt x="159" y="30"/>
                  </a:moveTo>
                  <a:lnTo>
                    <a:pt x="106" y="67"/>
                  </a:lnTo>
                  <a:lnTo>
                    <a:pt x="126" y="86"/>
                  </a:lnTo>
                  <a:lnTo>
                    <a:pt x="166" y="86"/>
                  </a:lnTo>
                  <a:lnTo>
                    <a:pt x="218" y="98"/>
                  </a:lnTo>
                  <a:lnTo>
                    <a:pt x="272" y="105"/>
                  </a:lnTo>
                  <a:lnTo>
                    <a:pt x="325" y="92"/>
                  </a:lnTo>
                  <a:lnTo>
                    <a:pt x="372" y="86"/>
                  </a:lnTo>
                  <a:lnTo>
                    <a:pt x="379" y="86"/>
                  </a:lnTo>
                  <a:lnTo>
                    <a:pt x="383" y="95"/>
                  </a:lnTo>
                  <a:lnTo>
                    <a:pt x="388" y="105"/>
                  </a:lnTo>
                  <a:lnTo>
                    <a:pt x="391" y="114"/>
                  </a:lnTo>
                  <a:lnTo>
                    <a:pt x="392" y="123"/>
                  </a:lnTo>
                  <a:lnTo>
                    <a:pt x="406" y="124"/>
                  </a:lnTo>
                  <a:lnTo>
                    <a:pt x="418" y="126"/>
                  </a:lnTo>
                  <a:lnTo>
                    <a:pt x="424" y="129"/>
                  </a:lnTo>
                  <a:lnTo>
                    <a:pt x="428" y="131"/>
                  </a:lnTo>
                  <a:lnTo>
                    <a:pt x="433" y="134"/>
                  </a:lnTo>
                  <a:lnTo>
                    <a:pt x="437" y="137"/>
                  </a:lnTo>
                  <a:lnTo>
                    <a:pt x="441" y="141"/>
                  </a:lnTo>
                  <a:lnTo>
                    <a:pt x="445" y="146"/>
                  </a:lnTo>
                  <a:lnTo>
                    <a:pt x="448" y="151"/>
                  </a:lnTo>
                  <a:lnTo>
                    <a:pt x="450" y="156"/>
                  </a:lnTo>
                  <a:lnTo>
                    <a:pt x="455" y="170"/>
                  </a:lnTo>
                  <a:lnTo>
                    <a:pt x="458" y="184"/>
                  </a:lnTo>
                  <a:lnTo>
                    <a:pt x="471" y="190"/>
                  </a:lnTo>
                  <a:lnTo>
                    <a:pt x="359" y="190"/>
                  </a:lnTo>
                  <a:lnTo>
                    <a:pt x="350" y="202"/>
                  </a:lnTo>
                  <a:lnTo>
                    <a:pt x="338" y="217"/>
                  </a:lnTo>
                  <a:lnTo>
                    <a:pt x="330" y="224"/>
                  </a:lnTo>
                  <a:lnTo>
                    <a:pt x="324" y="229"/>
                  </a:lnTo>
                  <a:lnTo>
                    <a:pt x="317" y="233"/>
                  </a:lnTo>
                  <a:lnTo>
                    <a:pt x="312" y="234"/>
                  </a:lnTo>
                  <a:lnTo>
                    <a:pt x="306" y="233"/>
                  </a:lnTo>
                  <a:lnTo>
                    <a:pt x="302" y="232"/>
                  </a:lnTo>
                  <a:lnTo>
                    <a:pt x="298" y="230"/>
                  </a:lnTo>
                  <a:lnTo>
                    <a:pt x="294" y="228"/>
                  </a:lnTo>
                  <a:lnTo>
                    <a:pt x="292" y="224"/>
                  </a:lnTo>
                  <a:lnTo>
                    <a:pt x="290" y="220"/>
                  </a:lnTo>
                  <a:lnTo>
                    <a:pt x="289" y="216"/>
                  </a:lnTo>
                  <a:lnTo>
                    <a:pt x="287" y="210"/>
                  </a:lnTo>
                  <a:lnTo>
                    <a:pt x="284" y="199"/>
                  </a:lnTo>
                  <a:lnTo>
                    <a:pt x="282" y="187"/>
                  </a:lnTo>
                  <a:lnTo>
                    <a:pt x="278" y="174"/>
                  </a:lnTo>
                  <a:lnTo>
                    <a:pt x="272" y="160"/>
                  </a:lnTo>
                  <a:lnTo>
                    <a:pt x="269" y="155"/>
                  </a:lnTo>
                  <a:lnTo>
                    <a:pt x="265" y="151"/>
                  </a:lnTo>
                  <a:lnTo>
                    <a:pt x="258" y="148"/>
                  </a:lnTo>
                  <a:lnTo>
                    <a:pt x="253" y="144"/>
                  </a:lnTo>
                  <a:lnTo>
                    <a:pt x="246" y="141"/>
                  </a:lnTo>
                  <a:lnTo>
                    <a:pt x="240" y="137"/>
                  </a:lnTo>
                  <a:lnTo>
                    <a:pt x="236" y="133"/>
                  </a:lnTo>
                  <a:lnTo>
                    <a:pt x="233" y="129"/>
                  </a:lnTo>
                  <a:lnTo>
                    <a:pt x="224" y="140"/>
                  </a:lnTo>
                  <a:lnTo>
                    <a:pt x="213" y="154"/>
                  </a:lnTo>
                  <a:lnTo>
                    <a:pt x="207" y="162"/>
                  </a:lnTo>
                  <a:lnTo>
                    <a:pt x="203" y="170"/>
                  </a:lnTo>
                  <a:lnTo>
                    <a:pt x="200" y="177"/>
                  </a:lnTo>
                  <a:lnTo>
                    <a:pt x="199" y="184"/>
                  </a:lnTo>
                  <a:lnTo>
                    <a:pt x="188" y="190"/>
                  </a:lnTo>
                  <a:lnTo>
                    <a:pt x="177" y="195"/>
                  </a:lnTo>
                  <a:lnTo>
                    <a:pt x="167" y="201"/>
                  </a:lnTo>
                  <a:lnTo>
                    <a:pt x="157" y="207"/>
                  </a:lnTo>
                  <a:lnTo>
                    <a:pt x="147" y="213"/>
                  </a:lnTo>
                  <a:lnTo>
                    <a:pt x="135" y="218"/>
                  </a:lnTo>
                  <a:lnTo>
                    <a:pt x="130" y="219"/>
                  </a:lnTo>
                  <a:lnTo>
                    <a:pt x="122" y="221"/>
                  </a:lnTo>
                  <a:lnTo>
                    <a:pt x="114" y="222"/>
                  </a:lnTo>
                  <a:lnTo>
                    <a:pt x="106" y="222"/>
                  </a:lnTo>
                  <a:lnTo>
                    <a:pt x="97" y="221"/>
                  </a:lnTo>
                  <a:lnTo>
                    <a:pt x="89" y="220"/>
                  </a:lnTo>
                  <a:lnTo>
                    <a:pt x="82" y="217"/>
                  </a:lnTo>
                  <a:lnTo>
                    <a:pt x="76" y="213"/>
                  </a:lnTo>
                  <a:lnTo>
                    <a:pt x="63" y="205"/>
                  </a:lnTo>
                  <a:lnTo>
                    <a:pt x="46" y="197"/>
                  </a:lnTo>
                  <a:lnTo>
                    <a:pt x="59" y="197"/>
                  </a:lnTo>
                  <a:lnTo>
                    <a:pt x="72" y="166"/>
                  </a:lnTo>
                  <a:lnTo>
                    <a:pt x="59" y="135"/>
                  </a:lnTo>
                  <a:lnTo>
                    <a:pt x="39" y="117"/>
                  </a:lnTo>
                  <a:lnTo>
                    <a:pt x="0" y="98"/>
                  </a:lnTo>
                  <a:lnTo>
                    <a:pt x="13" y="86"/>
                  </a:lnTo>
                  <a:lnTo>
                    <a:pt x="53" y="80"/>
                  </a:lnTo>
                  <a:lnTo>
                    <a:pt x="66" y="49"/>
                  </a:lnTo>
                  <a:lnTo>
                    <a:pt x="86" y="30"/>
                  </a:lnTo>
                  <a:lnTo>
                    <a:pt x="93" y="6"/>
                  </a:lnTo>
                  <a:lnTo>
                    <a:pt x="133" y="0"/>
                  </a:lnTo>
                  <a:lnTo>
                    <a:pt x="153" y="12"/>
                  </a:lnTo>
                  <a:lnTo>
                    <a:pt x="166" y="42"/>
                  </a:lnTo>
                  <a:lnTo>
                    <a:pt x="159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Freeform 351">
              <a:extLst>
                <a:ext uri="{FF2B5EF4-FFF2-40B4-BE49-F238E27FC236}">
                  <a16:creationId xmlns="" xmlns:a16="http://schemas.microsoft.com/office/drawing/2014/main" id="{77F4C155-3FDB-6541-BD8D-BB339FF1EBAF}"/>
                </a:ext>
              </a:extLst>
            </p:cNvPr>
            <p:cNvSpPr>
              <a:spLocks/>
            </p:cNvSpPr>
            <p:nvPr>
              <p:custDataLst>
                <p:tags r:id="rId254"/>
              </p:custDataLst>
            </p:nvPr>
          </p:nvSpPr>
          <p:spPr bwMode="auto">
            <a:xfrm>
              <a:off x="5610225" y="2300288"/>
              <a:ext cx="225425" cy="125412"/>
            </a:xfrm>
            <a:custGeom>
              <a:avLst/>
              <a:gdLst>
                <a:gd name="T0" fmla="*/ 106 w 525"/>
                <a:gd name="T1" fmla="*/ 185 h 241"/>
                <a:gd name="T2" fmla="*/ 173 w 525"/>
                <a:gd name="T3" fmla="*/ 148 h 241"/>
                <a:gd name="T4" fmla="*/ 93 w 525"/>
                <a:gd name="T5" fmla="*/ 105 h 241"/>
                <a:gd name="T6" fmla="*/ 47 w 525"/>
                <a:gd name="T7" fmla="*/ 117 h 241"/>
                <a:gd name="T8" fmla="*/ 66 w 525"/>
                <a:gd name="T9" fmla="*/ 61 h 241"/>
                <a:gd name="T10" fmla="*/ 40 w 525"/>
                <a:gd name="T11" fmla="*/ 43 h 241"/>
                <a:gd name="T12" fmla="*/ 112 w 525"/>
                <a:gd name="T13" fmla="*/ 25 h 241"/>
                <a:gd name="T14" fmla="*/ 186 w 525"/>
                <a:gd name="T15" fmla="*/ 0 h 241"/>
                <a:gd name="T16" fmla="*/ 312 w 525"/>
                <a:gd name="T17" fmla="*/ 19 h 241"/>
                <a:gd name="T18" fmla="*/ 439 w 525"/>
                <a:gd name="T19" fmla="*/ 25 h 241"/>
                <a:gd name="T20" fmla="*/ 525 w 525"/>
                <a:gd name="T21" fmla="*/ 55 h 241"/>
                <a:gd name="T22" fmla="*/ 519 w 525"/>
                <a:gd name="T23" fmla="*/ 69 h 241"/>
                <a:gd name="T24" fmla="*/ 510 w 525"/>
                <a:gd name="T25" fmla="*/ 82 h 241"/>
                <a:gd name="T26" fmla="*/ 499 w 525"/>
                <a:gd name="T27" fmla="*/ 92 h 241"/>
                <a:gd name="T28" fmla="*/ 485 w 525"/>
                <a:gd name="T29" fmla="*/ 99 h 241"/>
                <a:gd name="T30" fmla="*/ 442 w 525"/>
                <a:gd name="T31" fmla="*/ 103 h 241"/>
                <a:gd name="T32" fmla="*/ 418 w 525"/>
                <a:gd name="T33" fmla="*/ 107 h 241"/>
                <a:gd name="T34" fmla="*/ 407 w 525"/>
                <a:gd name="T35" fmla="*/ 111 h 241"/>
                <a:gd name="T36" fmla="*/ 399 w 525"/>
                <a:gd name="T37" fmla="*/ 117 h 241"/>
                <a:gd name="T38" fmla="*/ 387 w 525"/>
                <a:gd name="T39" fmla="*/ 136 h 241"/>
                <a:gd name="T40" fmla="*/ 378 w 525"/>
                <a:gd name="T41" fmla="*/ 147 h 241"/>
                <a:gd name="T42" fmla="*/ 365 w 525"/>
                <a:gd name="T43" fmla="*/ 154 h 241"/>
                <a:gd name="T44" fmla="*/ 305 w 525"/>
                <a:gd name="T45" fmla="*/ 166 h 241"/>
                <a:gd name="T46" fmla="*/ 273 w 525"/>
                <a:gd name="T47" fmla="*/ 173 h 241"/>
                <a:gd name="T48" fmla="*/ 260 w 525"/>
                <a:gd name="T49" fmla="*/ 178 h 241"/>
                <a:gd name="T50" fmla="*/ 261 w 525"/>
                <a:gd name="T51" fmla="*/ 192 h 241"/>
                <a:gd name="T52" fmla="*/ 263 w 525"/>
                <a:gd name="T53" fmla="*/ 203 h 241"/>
                <a:gd name="T54" fmla="*/ 273 w 525"/>
                <a:gd name="T55" fmla="*/ 222 h 241"/>
                <a:gd name="T56" fmla="*/ 219 w 525"/>
                <a:gd name="T57" fmla="*/ 228 h 241"/>
                <a:gd name="T58" fmla="*/ 112 w 525"/>
                <a:gd name="T59" fmla="*/ 234 h 241"/>
                <a:gd name="T60" fmla="*/ 20 w 525"/>
                <a:gd name="T61" fmla="*/ 222 h 241"/>
                <a:gd name="T62" fmla="*/ 53 w 525"/>
                <a:gd name="T63" fmla="*/ 166 h 24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25" h="241">
                  <a:moveTo>
                    <a:pt x="60" y="178"/>
                  </a:moveTo>
                  <a:lnTo>
                    <a:pt x="106" y="185"/>
                  </a:lnTo>
                  <a:lnTo>
                    <a:pt x="140" y="178"/>
                  </a:lnTo>
                  <a:lnTo>
                    <a:pt x="173" y="148"/>
                  </a:lnTo>
                  <a:lnTo>
                    <a:pt x="133" y="123"/>
                  </a:lnTo>
                  <a:lnTo>
                    <a:pt x="93" y="105"/>
                  </a:lnTo>
                  <a:lnTo>
                    <a:pt x="73" y="123"/>
                  </a:lnTo>
                  <a:lnTo>
                    <a:pt x="47" y="117"/>
                  </a:lnTo>
                  <a:lnTo>
                    <a:pt x="33" y="93"/>
                  </a:lnTo>
                  <a:lnTo>
                    <a:pt x="66" y="61"/>
                  </a:lnTo>
                  <a:lnTo>
                    <a:pt x="40" y="55"/>
                  </a:lnTo>
                  <a:lnTo>
                    <a:pt x="40" y="43"/>
                  </a:lnTo>
                  <a:lnTo>
                    <a:pt x="66" y="19"/>
                  </a:lnTo>
                  <a:lnTo>
                    <a:pt x="112" y="25"/>
                  </a:lnTo>
                  <a:lnTo>
                    <a:pt x="173" y="49"/>
                  </a:lnTo>
                  <a:lnTo>
                    <a:pt x="186" y="0"/>
                  </a:lnTo>
                  <a:lnTo>
                    <a:pt x="232" y="12"/>
                  </a:lnTo>
                  <a:lnTo>
                    <a:pt x="312" y="19"/>
                  </a:lnTo>
                  <a:lnTo>
                    <a:pt x="372" y="25"/>
                  </a:lnTo>
                  <a:lnTo>
                    <a:pt x="439" y="25"/>
                  </a:lnTo>
                  <a:lnTo>
                    <a:pt x="519" y="49"/>
                  </a:lnTo>
                  <a:lnTo>
                    <a:pt x="525" y="55"/>
                  </a:lnTo>
                  <a:lnTo>
                    <a:pt x="522" y="62"/>
                  </a:lnTo>
                  <a:lnTo>
                    <a:pt x="519" y="69"/>
                  </a:lnTo>
                  <a:lnTo>
                    <a:pt x="514" y="76"/>
                  </a:lnTo>
                  <a:lnTo>
                    <a:pt x="510" y="82"/>
                  </a:lnTo>
                  <a:lnTo>
                    <a:pt x="504" y="87"/>
                  </a:lnTo>
                  <a:lnTo>
                    <a:pt x="499" y="92"/>
                  </a:lnTo>
                  <a:lnTo>
                    <a:pt x="492" y="96"/>
                  </a:lnTo>
                  <a:lnTo>
                    <a:pt x="485" y="99"/>
                  </a:lnTo>
                  <a:lnTo>
                    <a:pt x="466" y="101"/>
                  </a:lnTo>
                  <a:lnTo>
                    <a:pt x="442" y="103"/>
                  </a:lnTo>
                  <a:lnTo>
                    <a:pt x="430" y="105"/>
                  </a:lnTo>
                  <a:lnTo>
                    <a:pt x="418" y="107"/>
                  </a:lnTo>
                  <a:lnTo>
                    <a:pt x="412" y="109"/>
                  </a:lnTo>
                  <a:lnTo>
                    <a:pt x="407" y="111"/>
                  </a:lnTo>
                  <a:lnTo>
                    <a:pt x="402" y="114"/>
                  </a:lnTo>
                  <a:lnTo>
                    <a:pt x="399" y="117"/>
                  </a:lnTo>
                  <a:lnTo>
                    <a:pt x="394" y="124"/>
                  </a:lnTo>
                  <a:lnTo>
                    <a:pt x="387" y="136"/>
                  </a:lnTo>
                  <a:lnTo>
                    <a:pt x="383" y="142"/>
                  </a:lnTo>
                  <a:lnTo>
                    <a:pt x="378" y="147"/>
                  </a:lnTo>
                  <a:lnTo>
                    <a:pt x="373" y="151"/>
                  </a:lnTo>
                  <a:lnTo>
                    <a:pt x="365" y="154"/>
                  </a:lnTo>
                  <a:lnTo>
                    <a:pt x="341" y="160"/>
                  </a:lnTo>
                  <a:lnTo>
                    <a:pt x="305" y="166"/>
                  </a:lnTo>
                  <a:lnTo>
                    <a:pt x="287" y="170"/>
                  </a:lnTo>
                  <a:lnTo>
                    <a:pt x="273" y="173"/>
                  </a:lnTo>
                  <a:lnTo>
                    <a:pt x="263" y="176"/>
                  </a:lnTo>
                  <a:lnTo>
                    <a:pt x="260" y="178"/>
                  </a:lnTo>
                  <a:lnTo>
                    <a:pt x="260" y="186"/>
                  </a:lnTo>
                  <a:lnTo>
                    <a:pt x="261" y="192"/>
                  </a:lnTo>
                  <a:lnTo>
                    <a:pt x="262" y="197"/>
                  </a:lnTo>
                  <a:lnTo>
                    <a:pt x="263" y="203"/>
                  </a:lnTo>
                  <a:lnTo>
                    <a:pt x="267" y="212"/>
                  </a:lnTo>
                  <a:lnTo>
                    <a:pt x="273" y="222"/>
                  </a:lnTo>
                  <a:lnTo>
                    <a:pt x="266" y="222"/>
                  </a:lnTo>
                  <a:lnTo>
                    <a:pt x="219" y="228"/>
                  </a:lnTo>
                  <a:lnTo>
                    <a:pt x="166" y="241"/>
                  </a:lnTo>
                  <a:lnTo>
                    <a:pt x="112" y="234"/>
                  </a:lnTo>
                  <a:lnTo>
                    <a:pt x="60" y="222"/>
                  </a:lnTo>
                  <a:lnTo>
                    <a:pt x="20" y="222"/>
                  </a:lnTo>
                  <a:lnTo>
                    <a:pt x="0" y="203"/>
                  </a:lnTo>
                  <a:lnTo>
                    <a:pt x="53" y="166"/>
                  </a:lnTo>
                  <a:lnTo>
                    <a:pt x="60" y="17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Freeform 352">
              <a:extLst>
                <a:ext uri="{FF2B5EF4-FFF2-40B4-BE49-F238E27FC236}">
                  <a16:creationId xmlns="" xmlns:a16="http://schemas.microsoft.com/office/drawing/2014/main" id="{3F997879-543A-F344-AA56-2D48BF521E19}"/>
                </a:ext>
              </a:extLst>
            </p:cNvPr>
            <p:cNvSpPr>
              <a:spLocks/>
            </p:cNvSpPr>
            <p:nvPr>
              <p:custDataLst>
                <p:tags r:id="rId255"/>
              </p:custDataLst>
            </p:nvPr>
          </p:nvSpPr>
          <p:spPr bwMode="auto">
            <a:xfrm>
              <a:off x="5216525" y="2316163"/>
              <a:ext cx="342900" cy="227012"/>
            </a:xfrm>
            <a:custGeom>
              <a:avLst/>
              <a:gdLst>
                <a:gd name="T0" fmla="*/ 768 w 784"/>
                <a:gd name="T1" fmla="*/ 292 h 430"/>
                <a:gd name="T2" fmla="*/ 751 w 784"/>
                <a:gd name="T3" fmla="*/ 293 h 430"/>
                <a:gd name="T4" fmla="*/ 731 w 784"/>
                <a:gd name="T5" fmla="*/ 302 h 430"/>
                <a:gd name="T6" fmla="*/ 723 w 784"/>
                <a:gd name="T7" fmla="*/ 308 h 430"/>
                <a:gd name="T8" fmla="*/ 717 w 784"/>
                <a:gd name="T9" fmla="*/ 332 h 430"/>
                <a:gd name="T10" fmla="*/ 713 w 784"/>
                <a:gd name="T11" fmla="*/ 360 h 430"/>
                <a:gd name="T12" fmla="*/ 704 w 784"/>
                <a:gd name="T13" fmla="*/ 376 h 430"/>
                <a:gd name="T14" fmla="*/ 671 w 784"/>
                <a:gd name="T15" fmla="*/ 402 h 430"/>
                <a:gd name="T16" fmla="*/ 633 w 784"/>
                <a:gd name="T17" fmla="*/ 420 h 430"/>
                <a:gd name="T18" fmla="*/ 612 w 784"/>
                <a:gd name="T19" fmla="*/ 424 h 430"/>
                <a:gd name="T20" fmla="*/ 587 w 784"/>
                <a:gd name="T21" fmla="*/ 429 h 430"/>
                <a:gd name="T22" fmla="*/ 567 w 784"/>
                <a:gd name="T23" fmla="*/ 428 h 430"/>
                <a:gd name="T24" fmla="*/ 545 w 784"/>
                <a:gd name="T25" fmla="*/ 388 h 430"/>
                <a:gd name="T26" fmla="*/ 515 w 784"/>
                <a:gd name="T27" fmla="*/ 344 h 430"/>
                <a:gd name="T28" fmla="*/ 478 w 784"/>
                <a:gd name="T29" fmla="*/ 334 h 430"/>
                <a:gd name="T30" fmla="*/ 448 w 784"/>
                <a:gd name="T31" fmla="*/ 315 h 430"/>
                <a:gd name="T32" fmla="*/ 417 w 784"/>
                <a:gd name="T33" fmla="*/ 294 h 430"/>
                <a:gd name="T34" fmla="*/ 373 w 784"/>
                <a:gd name="T35" fmla="*/ 274 h 430"/>
                <a:gd name="T36" fmla="*/ 306 w 784"/>
                <a:gd name="T37" fmla="*/ 258 h 430"/>
                <a:gd name="T38" fmla="*/ 182 w 784"/>
                <a:gd name="T39" fmla="*/ 283 h 430"/>
                <a:gd name="T40" fmla="*/ 151 w 784"/>
                <a:gd name="T41" fmla="*/ 306 h 430"/>
                <a:gd name="T42" fmla="*/ 127 w 784"/>
                <a:gd name="T43" fmla="*/ 308 h 430"/>
                <a:gd name="T44" fmla="*/ 66 w 784"/>
                <a:gd name="T45" fmla="*/ 252 h 430"/>
                <a:gd name="T46" fmla="*/ 66 w 784"/>
                <a:gd name="T47" fmla="*/ 204 h 430"/>
                <a:gd name="T48" fmla="*/ 40 w 784"/>
                <a:gd name="T49" fmla="*/ 179 h 430"/>
                <a:gd name="T50" fmla="*/ 42 w 784"/>
                <a:gd name="T51" fmla="*/ 199 h 430"/>
                <a:gd name="T52" fmla="*/ 36 w 784"/>
                <a:gd name="T53" fmla="*/ 218 h 430"/>
                <a:gd name="T54" fmla="*/ 30 w 784"/>
                <a:gd name="T55" fmla="*/ 221 h 430"/>
                <a:gd name="T56" fmla="*/ 31 w 784"/>
                <a:gd name="T57" fmla="*/ 203 h 430"/>
                <a:gd name="T58" fmla="*/ 27 w 784"/>
                <a:gd name="T59" fmla="*/ 174 h 430"/>
                <a:gd name="T60" fmla="*/ 33 w 784"/>
                <a:gd name="T61" fmla="*/ 163 h 430"/>
                <a:gd name="T62" fmla="*/ 40 w 784"/>
                <a:gd name="T63" fmla="*/ 152 h 430"/>
                <a:gd name="T64" fmla="*/ 27 w 784"/>
                <a:gd name="T65" fmla="*/ 129 h 430"/>
                <a:gd name="T66" fmla="*/ 7 w 784"/>
                <a:gd name="T67" fmla="*/ 126 h 430"/>
                <a:gd name="T68" fmla="*/ 0 w 784"/>
                <a:gd name="T69" fmla="*/ 117 h 430"/>
                <a:gd name="T70" fmla="*/ 3 w 784"/>
                <a:gd name="T71" fmla="*/ 104 h 430"/>
                <a:gd name="T72" fmla="*/ 11 w 784"/>
                <a:gd name="T73" fmla="*/ 94 h 430"/>
                <a:gd name="T74" fmla="*/ 27 w 784"/>
                <a:gd name="T75" fmla="*/ 92 h 430"/>
                <a:gd name="T76" fmla="*/ 41 w 784"/>
                <a:gd name="T77" fmla="*/ 99 h 430"/>
                <a:gd name="T78" fmla="*/ 57 w 784"/>
                <a:gd name="T79" fmla="*/ 104 h 430"/>
                <a:gd name="T80" fmla="*/ 71 w 784"/>
                <a:gd name="T81" fmla="*/ 92 h 430"/>
                <a:gd name="T82" fmla="*/ 83 w 784"/>
                <a:gd name="T83" fmla="*/ 77 h 430"/>
                <a:gd name="T84" fmla="*/ 87 w 784"/>
                <a:gd name="T85" fmla="*/ 64 h 430"/>
                <a:gd name="T86" fmla="*/ 78 w 784"/>
                <a:gd name="T87" fmla="*/ 55 h 430"/>
                <a:gd name="T88" fmla="*/ 55 w 784"/>
                <a:gd name="T89" fmla="*/ 49 h 430"/>
                <a:gd name="T90" fmla="*/ 47 w 784"/>
                <a:gd name="T91" fmla="*/ 40 h 430"/>
                <a:gd name="T92" fmla="*/ 41 w 784"/>
                <a:gd name="T93" fmla="*/ 28 h 430"/>
                <a:gd name="T94" fmla="*/ 107 w 784"/>
                <a:gd name="T95" fmla="*/ 43 h 430"/>
                <a:gd name="T96" fmla="*/ 219 w 784"/>
                <a:gd name="T97" fmla="*/ 74 h 430"/>
                <a:gd name="T98" fmla="*/ 273 w 784"/>
                <a:gd name="T99" fmla="*/ 0 h 430"/>
                <a:gd name="T100" fmla="*/ 373 w 784"/>
                <a:gd name="T101" fmla="*/ 43 h 430"/>
                <a:gd name="T102" fmla="*/ 465 w 784"/>
                <a:gd name="T103" fmla="*/ 92 h 430"/>
                <a:gd name="T104" fmla="*/ 591 w 784"/>
                <a:gd name="T105" fmla="*/ 210 h 430"/>
                <a:gd name="T106" fmla="*/ 724 w 784"/>
                <a:gd name="T107" fmla="*/ 265 h 430"/>
                <a:gd name="T108" fmla="*/ 778 w 784"/>
                <a:gd name="T109" fmla="*/ 295 h 4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4" h="430">
                  <a:moveTo>
                    <a:pt x="778" y="295"/>
                  </a:moveTo>
                  <a:lnTo>
                    <a:pt x="772" y="294"/>
                  </a:lnTo>
                  <a:lnTo>
                    <a:pt x="768" y="292"/>
                  </a:lnTo>
                  <a:lnTo>
                    <a:pt x="762" y="292"/>
                  </a:lnTo>
                  <a:lnTo>
                    <a:pt x="757" y="292"/>
                  </a:lnTo>
                  <a:lnTo>
                    <a:pt x="751" y="293"/>
                  </a:lnTo>
                  <a:lnTo>
                    <a:pt x="745" y="295"/>
                  </a:lnTo>
                  <a:lnTo>
                    <a:pt x="738" y="298"/>
                  </a:lnTo>
                  <a:lnTo>
                    <a:pt x="731" y="302"/>
                  </a:lnTo>
                  <a:lnTo>
                    <a:pt x="727" y="303"/>
                  </a:lnTo>
                  <a:lnTo>
                    <a:pt x="725" y="305"/>
                  </a:lnTo>
                  <a:lnTo>
                    <a:pt x="723" y="308"/>
                  </a:lnTo>
                  <a:lnTo>
                    <a:pt x="721" y="312"/>
                  </a:lnTo>
                  <a:lnTo>
                    <a:pt x="718" y="322"/>
                  </a:lnTo>
                  <a:lnTo>
                    <a:pt x="717" y="332"/>
                  </a:lnTo>
                  <a:lnTo>
                    <a:pt x="716" y="343"/>
                  </a:lnTo>
                  <a:lnTo>
                    <a:pt x="714" y="354"/>
                  </a:lnTo>
                  <a:lnTo>
                    <a:pt x="713" y="360"/>
                  </a:lnTo>
                  <a:lnTo>
                    <a:pt x="711" y="365"/>
                  </a:lnTo>
                  <a:lnTo>
                    <a:pt x="708" y="370"/>
                  </a:lnTo>
                  <a:lnTo>
                    <a:pt x="704" y="376"/>
                  </a:lnTo>
                  <a:lnTo>
                    <a:pt x="694" y="385"/>
                  </a:lnTo>
                  <a:lnTo>
                    <a:pt x="683" y="394"/>
                  </a:lnTo>
                  <a:lnTo>
                    <a:pt x="671" y="402"/>
                  </a:lnTo>
                  <a:lnTo>
                    <a:pt x="659" y="409"/>
                  </a:lnTo>
                  <a:lnTo>
                    <a:pt x="647" y="416"/>
                  </a:lnTo>
                  <a:lnTo>
                    <a:pt x="633" y="420"/>
                  </a:lnTo>
                  <a:lnTo>
                    <a:pt x="626" y="422"/>
                  </a:lnTo>
                  <a:lnTo>
                    <a:pt x="620" y="424"/>
                  </a:lnTo>
                  <a:lnTo>
                    <a:pt x="612" y="424"/>
                  </a:lnTo>
                  <a:lnTo>
                    <a:pt x="604" y="425"/>
                  </a:lnTo>
                  <a:lnTo>
                    <a:pt x="596" y="426"/>
                  </a:lnTo>
                  <a:lnTo>
                    <a:pt x="587" y="429"/>
                  </a:lnTo>
                  <a:lnTo>
                    <a:pt x="581" y="430"/>
                  </a:lnTo>
                  <a:lnTo>
                    <a:pt x="575" y="430"/>
                  </a:lnTo>
                  <a:lnTo>
                    <a:pt x="567" y="428"/>
                  </a:lnTo>
                  <a:lnTo>
                    <a:pt x="558" y="425"/>
                  </a:lnTo>
                  <a:lnTo>
                    <a:pt x="553" y="406"/>
                  </a:lnTo>
                  <a:lnTo>
                    <a:pt x="545" y="388"/>
                  </a:lnTo>
                  <a:lnTo>
                    <a:pt x="537" y="367"/>
                  </a:lnTo>
                  <a:lnTo>
                    <a:pt x="532" y="345"/>
                  </a:lnTo>
                  <a:lnTo>
                    <a:pt x="515" y="344"/>
                  </a:lnTo>
                  <a:lnTo>
                    <a:pt x="501" y="342"/>
                  </a:lnTo>
                  <a:lnTo>
                    <a:pt x="489" y="339"/>
                  </a:lnTo>
                  <a:lnTo>
                    <a:pt x="478" y="334"/>
                  </a:lnTo>
                  <a:lnTo>
                    <a:pt x="467" y="329"/>
                  </a:lnTo>
                  <a:lnTo>
                    <a:pt x="458" y="323"/>
                  </a:lnTo>
                  <a:lnTo>
                    <a:pt x="448" y="315"/>
                  </a:lnTo>
                  <a:lnTo>
                    <a:pt x="439" y="308"/>
                  </a:lnTo>
                  <a:lnTo>
                    <a:pt x="429" y="301"/>
                  </a:lnTo>
                  <a:lnTo>
                    <a:pt x="417" y="294"/>
                  </a:lnTo>
                  <a:lnTo>
                    <a:pt x="404" y="287"/>
                  </a:lnTo>
                  <a:lnTo>
                    <a:pt x="389" y="280"/>
                  </a:lnTo>
                  <a:lnTo>
                    <a:pt x="373" y="274"/>
                  </a:lnTo>
                  <a:lnTo>
                    <a:pt x="354" y="268"/>
                  </a:lnTo>
                  <a:lnTo>
                    <a:pt x="331" y="262"/>
                  </a:lnTo>
                  <a:lnTo>
                    <a:pt x="306" y="258"/>
                  </a:lnTo>
                  <a:lnTo>
                    <a:pt x="212" y="258"/>
                  </a:lnTo>
                  <a:lnTo>
                    <a:pt x="204" y="267"/>
                  </a:lnTo>
                  <a:lnTo>
                    <a:pt x="182" y="283"/>
                  </a:lnTo>
                  <a:lnTo>
                    <a:pt x="171" y="292"/>
                  </a:lnTo>
                  <a:lnTo>
                    <a:pt x="160" y="300"/>
                  </a:lnTo>
                  <a:lnTo>
                    <a:pt x="151" y="306"/>
                  </a:lnTo>
                  <a:lnTo>
                    <a:pt x="146" y="308"/>
                  </a:lnTo>
                  <a:lnTo>
                    <a:pt x="137" y="308"/>
                  </a:lnTo>
                  <a:lnTo>
                    <a:pt x="127" y="308"/>
                  </a:lnTo>
                  <a:lnTo>
                    <a:pt x="119" y="308"/>
                  </a:lnTo>
                  <a:lnTo>
                    <a:pt x="113" y="308"/>
                  </a:lnTo>
                  <a:lnTo>
                    <a:pt x="66" y="252"/>
                  </a:lnTo>
                  <a:lnTo>
                    <a:pt x="66" y="237"/>
                  </a:lnTo>
                  <a:lnTo>
                    <a:pt x="66" y="223"/>
                  </a:lnTo>
                  <a:lnTo>
                    <a:pt x="66" y="204"/>
                  </a:lnTo>
                  <a:lnTo>
                    <a:pt x="66" y="179"/>
                  </a:lnTo>
                  <a:lnTo>
                    <a:pt x="53" y="179"/>
                  </a:lnTo>
                  <a:lnTo>
                    <a:pt x="40" y="179"/>
                  </a:lnTo>
                  <a:lnTo>
                    <a:pt x="42" y="185"/>
                  </a:lnTo>
                  <a:lnTo>
                    <a:pt x="42" y="192"/>
                  </a:lnTo>
                  <a:lnTo>
                    <a:pt x="42" y="199"/>
                  </a:lnTo>
                  <a:lnTo>
                    <a:pt x="41" y="205"/>
                  </a:lnTo>
                  <a:lnTo>
                    <a:pt x="39" y="212"/>
                  </a:lnTo>
                  <a:lnTo>
                    <a:pt x="36" y="218"/>
                  </a:lnTo>
                  <a:lnTo>
                    <a:pt x="31" y="223"/>
                  </a:lnTo>
                  <a:lnTo>
                    <a:pt x="27" y="228"/>
                  </a:lnTo>
                  <a:lnTo>
                    <a:pt x="30" y="221"/>
                  </a:lnTo>
                  <a:lnTo>
                    <a:pt x="32" y="215"/>
                  </a:lnTo>
                  <a:lnTo>
                    <a:pt x="32" y="208"/>
                  </a:lnTo>
                  <a:lnTo>
                    <a:pt x="31" y="203"/>
                  </a:lnTo>
                  <a:lnTo>
                    <a:pt x="29" y="191"/>
                  </a:lnTo>
                  <a:lnTo>
                    <a:pt x="27" y="179"/>
                  </a:lnTo>
                  <a:lnTo>
                    <a:pt x="27" y="174"/>
                  </a:lnTo>
                  <a:lnTo>
                    <a:pt x="29" y="170"/>
                  </a:lnTo>
                  <a:lnTo>
                    <a:pt x="31" y="167"/>
                  </a:lnTo>
                  <a:lnTo>
                    <a:pt x="33" y="163"/>
                  </a:lnTo>
                  <a:lnTo>
                    <a:pt x="36" y="160"/>
                  </a:lnTo>
                  <a:lnTo>
                    <a:pt x="38" y="156"/>
                  </a:lnTo>
                  <a:lnTo>
                    <a:pt x="40" y="152"/>
                  </a:lnTo>
                  <a:lnTo>
                    <a:pt x="40" y="147"/>
                  </a:lnTo>
                  <a:lnTo>
                    <a:pt x="31" y="136"/>
                  </a:lnTo>
                  <a:lnTo>
                    <a:pt x="27" y="129"/>
                  </a:lnTo>
                  <a:lnTo>
                    <a:pt x="20" y="129"/>
                  </a:lnTo>
                  <a:lnTo>
                    <a:pt x="11" y="128"/>
                  </a:lnTo>
                  <a:lnTo>
                    <a:pt x="7" y="126"/>
                  </a:lnTo>
                  <a:lnTo>
                    <a:pt x="4" y="124"/>
                  </a:lnTo>
                  <a:lnTo>
                    <a:pt x="1" y="121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1" y="108"/>
                  </a:lnTo>
                  <a:lnTo>
                    <a:pt x="3" y="104"/>
                  </a:lnTo>
                  <a:lnTo>
                    <a:pt x="5" y="100"/>
                  </a:lnTo>
                  <a:lnTo>
                    <a:pt x="8" y="96"/>
                  </a:lnTo>
                  <a:lnTo>
                    <a:pt x="11" y="94"/>
                  </a:lnTo>
                  <a:lnTo>
                    <a:pt x="16" y="92"/>
                  </a:lnTo>
                  <a:lnTo>
                    <a:pt x="20" y="92"/>
                  </a:lnTo>
                  <a:lnTo>
                    <a:pt x="27" y="92"/>
                  </a:lnTo>
                  <a:lnTo>
                    <a:pt x="32" y="94"/>
                  </a:lnTo>
                  <a:lnTo>
                    <a:pt x="37" y="96"/>
                  </a:lnTo>
                  <a:lnTo>
                    <a:pt x="41" y="99"/>
                  </a:lnTo>
                  <a:lnTo>
                    <a:pt x="45" y="101"/>
                  </a:lnTo>
                  <a:lnTo>
                    <a:pt x="51" y="103"/>
                  </a:lnTo>
                  <a:lnTo>
                    <a:pt x="57" y="104"/>
                  </a:lnTo>
                  <a:lnTo>
                    <a:pt x="66" y="105"/>
                  </a:lnTo>
                  <a:lnTo>
                    <a:pt x="67" y="99"/>
                  </a:lnTo>
                  <a:lnTo>
                    <a:pt x="71" y="92"/>
                  </a:lnTo>
                  <a:lnTo>
                    <a:pt x="75" y="87"/>
                  </a:lnTo>
                  <a:lnTo>
                    <a:pt x="79" y="82"/>
                  </a:lnTo>
                  <a:lnTo>
                    <a:pt x="83" y="77"/>
                  </a:lnTo>
                  <a:lnTo>
                    <a:pt x="86" y="71"/>
                  </a:lnTo>
                  <a:lnTo>
                    <a:pt x="87" y="67"/>
                  </a:lnTo>
                  <a:lnTo>
                    <a:pt x="87" y="64"/>
                  </a:lnTo>
                  <a:lnTo>
                    <a:pt x="87" y="60"/>
                  </a:lnTo>
                  <a:lnTo>
                    <a:pt x="86" y="56"/>
                  </a:lnTo>
                  <a:lnTo>
                    <a:pt x="78" y="55"/>
                  </a:lnTo>
                  <a:lnTo>
                    <a:pt x="71" y="54"/>
                  </a:lnTo>
                  <a:lnTo>
                    <a:pt x="63" y="52"/>
                  </a:lnTo>
                  <a:lnTo>
                    <a:pt x="55" y="49"/>
                  </a:lnTo>
                  <a:lnTo>
                    <a:pt x="52" y="47"/>
                  </a:lnTo>
                  <a:lnTo>
                    <a:pt x="50" y="44"/>
                  </a:lnTo>
                  <a:lnTo>
                    <a:pt x="47" y="40"/>
                  </a:lnTo>
                  <a:lnTo>
                    <a:pt x="44" y="37"/>
                  </a:lnTo>
                  <a:lnTo>
                    <a:pt x="42" y="33"/>
                  </a:lnTo>
                  <a:lnTo>
                    <a:pt x="41" y="28"/>
                  </a:lnTo>
                  <a:lnTo>
                    <a:pt x="40" y="24"/>
                  </a:lnTo>
                  <a:lnTo>
                    <a:pt x="40" y="18"/>
                  </a:lnTo>
                  <a:lnTo>
                    <a:pt x="107" y="43"/>
                  </a:lnTo>
                  <a:lnTo>
                    <a:pt x="133" y="80"/>
                  </a:lnTo>
                  <a:lnTo>
                    <a:pt x="179" y="86"/>
                  </a:lnTo>
                  <a:lnTo>
                    <a:pt x="219" y="74"/>
                  </a:lnTo>
                  <a:lnTo>
                    <a:pt x="212" y="43"/>
                  </a:lnTo>
                  <a:lnTo>
                    <a:pt x="253" y="24"/>
                  </a:lnTo>
                  <a:lnTo>
                    <a:pt x="273" y="0"/>
                  </a:lnTo>
                  <a:lnTo>
                    <a:pt x="306" y="6"/>
                  </a:lnTo>
                  <a:lnTo>
                    <a:pt x="339" y="24"/>
                  </a:lnTo>
                  <a:lnTo>
                    <a:pt x="373" y="43"/>
                  </a:lnTo>
                  <a:lnTo>
                    <a:pt x="386" y="80"/>
                  </a:lnTo>
                  <a:lnTo>
                    <a:pt x="425" y="92"/>
                  </a:lnTo>
                  <a:lnTo>
                    <a:pt x="465" y="92"/>
                  </a:lnTo>
                  <a:lnTo>
                    <a:pt x="512" y="141"/>
                  </a:lnTo>
                  <a:lnTo>
                    <a:pt x="545" y="179"/>
                  </a:lnTo>
                  <a:lnTo>
                    <a:pt x="591" y="210"/>
                  </a:lnTo>
                  <a:lnTo>
                    <a:pt x="632" y="222"/>
                  </a:lnTo>
                  <a:lnTo>
                    <a:pt x="678" y="252"/>
                  </a:lnTo>
                  <a:lnTo>
                    <a:pt x="724" y="265"/>
                  </a:lnTo>
                  <a:lnTo>
                    <a:pt x="758" y="277"/>
                  </a:lnTo>
                  <a:lnTo>
                    <a:pt x="784" y="289"/>
                  </a:lnTo>
                  <a:lnTo>
                    <a:pt x="778" y="29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Freeform 353">
              <a:extLst>
                <a:ext uri="{FF2B5EF4-FFF2-40B4-BE49-F238E27FC236}">
                  <a16:creationId xmlns="" xmlns:a16="http://schemas.microsoft.com/office/drawing/2014/main" id="{0AC81175-019E-CC47-97D1-7414F7925B0A}"/>
                </a:ext>
              </a:extLst>
            </p:cNvPr>
            <p:cNvSpPr>
              <a:spLocks/>
            </p:cNvSpPr>
            <p:nvPr>
              <p:custDataLst>
                <p:tags r:id="rId256"/>
              </p:custDataLst>
            </p:nvPr>
          </p:nvSpPr>
          <p:spPr bwMode="auto">
            <a:xfrm>
              <a:off x="4425950" y="2203450"/>
              <a:ext cx="107950" cy="149225"/>
            </a:xfrm>
            <a:custGeom>
              <a:avLst/>
              <a:gdLst>
                <a:gd name="T0" fmla="*/ 30 w 246"/>
                <a:gd name="T1" fmla="*/ 27 h 284"/>
                <a:gd name="T2" fmla="*/ 28 w 246"/>
                <a:gd name="T3" fmla="*/ 24 h 284"/>
                <a:gd name="T4" fmla="*/ 24 w 246"/>
                <a:gd name="T5" fmla="*/ 17 h 284"/>
                <a:gd name="T6" fmla="*/ 35 w 246"/>
                <a:gd name="T7" fmla="*/ 5 h 284"/>
                <a:gd name="T8" fmla="*/ 67 w 246"/>
                <a:gd name="T9" fmla="*/ 1 h 284"/>
                <a:gd name="T10" fmla="*/ 126 w 246"/>
                <a:gd name="T11" fmla="*/ 12 h 284"/>
                <a:gd name="T12" fmla="*/ 131 w 246"/>
                <a:gd name="T13" fmla="*/ 30 h 284"/>
                <a:gd name="T14" fmla="*/ 139 w 246"/>
                <a:gd name="T15" fmla="*/ 46 h 284"/>
                <a:gd name="T16" fmla="*/ 151 w 246"/>
                <a:gd name="T17" fmla="*/ 57 h 284"/>
                <a:gd name="T18" fmla="*/ 165 w 246"/>
                <a:gd name="T19" fmla="*/ 67 h 284"/>
                <a:gd name="T20" fmla="*/ 191 w 246"/>
                <a:gd name="T21" fmla="*/ 87 h 284"/>
                <a:gd name="T22" fmla="*/ 203 w 246"/>
                <a:gd name="T23" fmla="*/ 101 h 284"/>
                <a:gd name="T24" fmla="*/ 212 w 246"/>
                <a:gd name="T25" fmla="*/ 117 h 284"/>
                <a:gd name="T26" fmla="*/ 226 w 246"/>
                <a:gd name="T27" fmla="*/ 117 h 284"/>
                <a:gd name="T28" fmla="*/ 221 w 246"/>
                <a:gd name="T29" fmla="*/ 124 h 284"/>
                <a:gd name="T30" fmla="*/ 221 w 246"/>
                <a:gd name="T31" fmla="*/ 129 h 284"/>
                <a:gd name="T32" fmla="*/ 228 w 246"/>
                <a:gd name="T33" fmla="*/ 140 h 284"/>
                <a:gd name="T34" fmla="*/ 239 w 246"/>
                <a:gd name="T35" fmla="*/ 154 h 284"/>
                <a:gd name="T36" fmla="*/ 244 w 246"/>
                <a:gd name="T37" fmla="*/ 162 h 284"/>
                <a:gd name="T38" fmla="*/ 246 w 246"/>
                <a:gd name="T39" fmla="*/ 173 h 284"/>
                <a:gd name="T40" fmla="*/ 241 w 246"/>
                <a:gd name="T41" fmla="*/ 184 h 284"/>
                <a:gd name="T42" fmla="*/ 233 w 246"/>
                <a:gd name="T43" fmla="*/ 192 h 284"/>
                <a:gd name="T44" fmla="*/ 223 w 246"/>
                <a:gd name="T45" fmla="*/ 198 h 284"/>
                <a:gd name="T46" fmla="*/ 220 w 246"/>
                <a:gd name="T47" fmla="*/ 204 h 284"/>
                <a:gd name="T48" fmla="*/ 189 w 246"/>
                <a:gd name="T49" fmla="*/ 215 h 284"/>
                <a:gd name="T50" fmla="*/ 164 w 246"/>
                <a:gd name="T51" fmla="*/ 230 h 284"/>
                <a:gd name="T52" fmla="*/ 113 w 246"/>
                <a:gd name="T53" fmla="*/ 265 h 284"/>
                <a:gd name="T54" fmla="*/ 88 w 246"/>
                <a:gd name="T55" fmla="*/ 231 h 284"/>
                <a:gd name="T56" fmla="*/ 79 w 246"/>
                <a:gd name="T57" fmla="*/ 220 h 284"/>
                <a:gd name="T58" fmla="*/ 72 w 246"/>
                <a:gd name="T59" fmla="*/ 216 h 284"/>
                <a:gd name="T60" fmla="*/ 60 w 246"/>
                <a:gd name="T61" fmla="*/ 217 h 284"/>
                <a:gd name="T62" fmla="*/ 54 w 246"/>
                <a:gd name="T63" fmla="*/ 221 h 284"/>
                <a:gd name="T64" fmla="*/ 49 w 246"/>
                <a:gd name="T65" fmla="*/ 228 h 284"/>
                <a:gd name="T66" fmla="*/ 48 w 246"/>
                <a:gd name="T67" fmla="*/ 236 h 284"/>
                <a:gd name="T68" fmla="*/ 45 w 246"/>
                <a:gd name="T69" fmla="*/ 257 h 284"/>
                <a:gd name="T70" fmla="*/ 41 w 246"/>
                <a:gd name="T71" fmla="*/ 270 h 284"/>
                <a:gd name="T72" fmla="*/ 33 w 246"/>
                <a:gd name="T73" fmla="*/ 284 h 284"/>
                <a:gd name="T74" fmla="*/ 26 w 246"/>
                <a:gd name="T75" fmla="*/ 243 h 284"/>
                <a:gd name="T76" fmla="*/ 17 w 246"/>
                <a:gd name="T77" fmla="*/ 227 h 284"/>
                <a:gd name="T78" fmla="*/ 11 w 246"/>
                <a:gd name="T79" fmla="*/ 221 h 284"/>
                <a:gd name="T80" fmla="*/ 0 w 246"/>
                <a:gd name="T81" fmla="*/ 216 h 284"/>
                <a:gd name="T82" fmla="*/ 1 w 246"/>
                <a:gd name="T83" fmla="*/ 204 h 284"/>
                <a:gd name="T84" fmla="*/ 4 w 246"/>
                <a:gd name="T85" fmla="*/ 193 h 284"/>
                <a:gd name="T86" fmla="*/ 15 w 246"/>
                <a:gd name="T87" fmla="*/ 176 h 284"/>
                <a:gd name="T88" fmla="*/ 31 w 246"/>
                <a:gd name="T89" fmla="*/ 161 h 284"/>
                <a:gd name="T90" fmla="*/ 46 w 246"/>
                <a:gd name="T91" fmla="*/ 141 h 284"/>
                <a:gd name="T92" fmla="*/ 33 w 246"/>
                <a:gd name="T93" fmla="*/ 44 h 28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6" h="284">
                  <a:moveTo>
                    <a:pt x="33" y="44"/>
                  </a:moveTo>
                  <a:lnTo>
                    <a:pt x="30" y="27"/>
                  </a:lnTo>
                  <a:lnTo>
                    <a:pt x="28" y="24"/>
                  </a:lnTo>
                  <a:lnTo>
                    <a:pt x="26" y="22"/>
                  </a:lnTo>
                  <a:lnTo>
                    <a:pt x="24" y="17"/>
                  </a:lnTo>
                  <a:lnTo>
                    <a:pt x="20" y="6"/>
                  </a:lnTo>
                  <a:lnTo>
                    <a:pt x="35" y="5"/>
                  </a:lnTo>
                  <a:lnTo>
                    <a:pt x="50" y="3"/>
                  </a:lnTo>
                  <a:lnTo>
                    <a:pt x="67" y="1"/>
                  </a:lnTo>
                  <a:lnTo>
                    <a:pt x="87" y="0"/>
                  </a:lnTo>
                  <a:lnTo>
                    <a:pt x="126" y="12"/>
                  </a:lnTo>
                  <a:lnTo>
                    <a:pt x="127" y="22"/>
                  </a:lnTo>
                  <a:lnTo>
                    <a:pt x="131" y="30"/>
                  </a:lnTo>
                  <a:lnTo>
                    <a:pt x="135" y="39"/>
                  </a:lnTo>
                  <a:lnTo>
                    <a:pt x="139" y="46"/>
                  </a:lnTo>
                  <a:lnTo>
                    <a:pt x="145" y="52"/>
                  </a:lnTo>
                  <a:lnTo>
                    <a:pt x="151" y="57"/>
                  </a:lnTo>
                  <a:lnTo>
                    <a:pt x="157" y="62"/>
                  </a:lnTo>
                  <a:lnTo>
                    <a:pt x="165" y="67"/>
                  </a:lnTo>
                  <a:lnTo>
                    <a:pt x="178" y="77"/>
                  </a:lnTo>
                  <a:lnTo>
                    <a:pt x="191" y="87"/>
                  </a:lnTo>
                  <a:lnTo>
                    <a:pt x="198" y="94"/>
                  </a:lnTo>
                  <a:lnTo>
                    <a:pt x="203" y="101"/>
                  </a:lnTo>
                  <a:lnTo>
                    <a:pt x="209" y="109"/>
                  </a:lnTo>
                  <a:lnTo>
                    <a:pt x="212" y="117"/>
                  </a:lnTo>
                  <a:lnTo>
                    <a:pt x="220" y="117"/>
                  </a:lnTo>
                  <a:lnTo>
                    <a:pt x="226" y="117"/>
                  </a:lnTo>
                  <a:lnTo>
                    <a:pt x="223" y="121"/>
                  </a:lnTo>
                  <a:lnTo>
                    <a:pt x="221" y="124"/>
                  </a:lnTo>
                  <a:lnTo>
                    <a:pt x="220" y="126"/>
                  </a:lnTo>
                  <a:lnTo>
                    <a:pt x="221" y="129"/>
                  </a:lnTo>
                  <a:lnTo>
                    <a:pt x="223" y="135"/>
                  </a:lnTo>
                  <a:lnTo>
                    <a:pt x="228" y="140"/>
                  </a:lnTo>
                  <a:lnTo>
                    <a:pt x="234" y="146"/>
                  </a:lnTo>
                  <a:lnTo>
                    <a:pt x="239" y="154"/>
                  </a:lnTo>
                  <a:lnTo>
                    <a:pt x="241" y="158"/>
                  </a:lnTo>
                  <a:lnTo>
                    <a:pt x="244" y="162"/>
                  </a:lnTo>
                  <a:lnTo>
                    <a:pt x="245" y="167"/>
                  </a:lnTo>
                  <a:lnTo>
                    <a:pt x="246" y="173"/>
                  </a:lnTo>
                  <a:lnTo>
                    <a:pt x="245" y="179"/>
                  </a:lnTo>
                  <a:lnTo>
                    <a:pt x="241" y="184"/>
                  </a:lnTo>
                  <a:lnTo>
                    <a:pt x="237" y="189"/>
                  </a:lnTo>
                  <a:lnTo>
                    <a:pt x="233" y="192"/>
                  </a:lnTo>
                  <a:lnTo>
                    <a:pt x="227" y="196"/>
                  </a:lnTo>
                  <a:lnTo>
                    <a:pt x="223" y="198"/>
                  </a:lnTo>
                  <a:lnTo>
                    <a:pt x="221" y="201"/>
                  </a:lnTo>
                  <a:lnTo>
                    <a:pt x="220" y="204"/>
                  </a:lnTo>
                  <a:lnTo>
                    <a:pt x="203" y="209"/>
                  </a:lnTo>
                  <a:lnTo>
                    <a:pt x="189" y="215"/>
                  </a:lnTo>
                  <a:lnTo>
                    <a:pt x="176" y="222"/>
                  </a:lnTo>
                  <a:lnTo>
                    <a:pt x="164" y="230"/>
                  </a:lnTo>
                  <a:lnTo>
                    <a:pt x="139" y="246"/>
                  </a:lnTo>
                  <a:lnTo>
                    <a:pt x="113" y="265"/>
                  </a:lnTo>
                  <a:lnTo>
                    <a:pt x="99" y="247"/>
                  </a:lnTo>
                  <a:lnTo>
                    <a:pt x="88" y="231"/>
                  </a:lnTo>
                  <a:lnTo>
                    <a:pt x="83" y="225"/>
                  </a:lnTo>
                  <a:lnTo>
                    <a:pt x="79" y="220"/>
                  </a:lnTo>
                  <a:lnTo>
                    <a:pt x="76" y="217"/>
                  </a:lnTo>
                  <a:lnTo>
                    <a:pt x="72" y="216"/>
                  </a:lnTo>
                  <a:lnTo>
                    <a:pt x="66" y="216"/>
                  </a:lnTo>
                  <a:lnTo>
                    <a:pt x="60" y="217"/>
                  </a:lnTo>
                  <a:lnTo>
                    <a:pt x="57" y="219"/>
                  </a:lnTo>
                  <a:lnTo>
                    <a:pt x="54" y="221"/>
                  </a:lnTo>
                  <a:lnTo>
                    <a:pt x="52" y="224"/>
                  </a:lnTo>
                  <a:lnTo>
                    <a:pt x="49" y="228"/>
                  </a:lnTo>
                  <a:lnTo>
                    <a:pt x="48" y="231"/>
                  </a:lnTo>
                  <a:lnTo>
                    <a:pt x="48" y="236"/>
                  </a:lnTo>
                  <a:lnTo>
                    <a:pt x="47" y="246"/>
                  </a:lnTo>
                  <a:lnTo>
                    <a:pt x="45" y="257"/>
                  </a:lnTo>
                  <a:lnTo>
                    <a:pt x="43" y="264"/>
                  </a:lnTo>
                  <a:lnTo>
                    <a:pt x="41" y="270"/>
                  </a:lnTo>
                  <a:lnTo>
                    <a:pt x="37" y="277"/>
                  </a:lnTo>
                  <a:lnTo>
                    <a:pt x="33" y="284"/>
                  </a:lnTo>
                  <a:lnTo>
                    <a:pt x="30" y="262"/>
                  </a:lnTo>
                  <a:lnTo>
                    <a:pt x="26" y="243"/>
                  </a:lnTo>
                  <a:lnTo>
                    <a:pt x="23" y="234"/>
                  </a:lnTo>
                  <a:lnTo>
                    <a:pt x="17" y="227"/>
                  </a:lnTo>
                  <a:lnTo>
                    <a:pt x="14" y="224"/>
                  </a:lnTo>
                  <a:lnTo>
                    <a:pt x="11" y="221"/>
                  </a:lnTo>
                  <a:lnTo>
                    <a:pt x="5" y="218"/>
                  </a:lnTo>
                  <a:lnTo>
                    <a:pt x="0" y="216"/>
                  </a:lnTo>
                  <a:lnTo>
                    <a:pt x="0" y="210"/>
                  </a:lnTo>
                  <a:lnTo>
                    <a:pt x="1" y="204"/>
                  </a:lnTo>
                  <a:lnTo>
                    <a:pt x="2" y="197"/>
                  </a:lnTo>
                  <a:lnTo>
                    <a:pt x="4" y="193"/>
                  </a:lnTo>
                  <a:lnTo>
                    <a:pt x="9" y="184"/>
                  </a:lnTo>
                  <a:lnTo>
                    <a:pt x="15" y="176"/>
                  </a:lnTo>
                  <a:lnTo>
                    <a:pt x="23" y="169"/>
                  </a:lnTo>
                  <a:lnTo>
                    <a:pt x="31" y="161"/>
                  </a:lnTo>
                  <a:lnTo>
                    <a:pt x="38" y="153"/>
                  </a:lnTo>
                  <a:lnTo>
                    <a:pt x="46" y="141"/>
                  </a:lnTo>
                  <a:lnTo>
                    <a:pt x="0" y="62"/>
                  </a:lnTo>
                  <a:lnTo>
                    <a:pt x="33" y="4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Freeform 354">
              <a:extLst>
                <a:ext uri="{FF2B5EF4-FFF2-40B4-BE49-F238E27FC236}">
                  <a16:creationId xmlns="" xmlns:a16="http://schemas.microsoft.com/office/drawing/2014/main" id="{CB773FD3-8166-0447-8F39-CCDD3E0CA97C}"/>
                </a:ext>
              </a:extLst>
            </p:cNvPr>
            <p:cNvSpPr>
              <a:spLocks/>
            </p:cNvSpPr>
            <p:nvPr>
              <p:custDataLst>
                <p:tags r:id="rId257"/>
              </p:custDataLst>
            </p:nvPr>
          </p:nvSpPr>
          <p:spPr bwMode="auto">
            <a:xfrm>
              <a:off x="4473575" y="2311400"/>
              <a:ext cx="68263" cy="60325"/>
            </a:xfrm>
            <a:custGeom>
              <a:avLst/>
              <a:gdLst>
                <a:gd name="T0" fmla="*/ 114 w 160"/>
                <a:gd name="T1" fmla="*/ 0 h 117"/>
                <a:gd name="T2" fmla="*/ 114 w 160"/>
                <a:gd name="T3" fmla="*/ 9 h 117"/>
                <a:gd name="T4" fmla="*/ 114 w 160"/>
                <a:gd name="T5" fmla="*/ 18 h 117"/>
                <a:gd name="T6" fmla="*/ 115 w 160"/>
                <a:gd name="T7" fmla="*/ 25 h 117"/>
                <a:gd name="T8" fmla="*/ 117 w 160"/>
                <a:gd name="T9" fmla="*/ 32 h 117"/>
                <a:gd name="T10" fmla="*/ 119 w 160"/>
                <a:gd name="T11" fmla="*/ 34 h 117"/>
                <a:gd name="T12" fmla="*/ 121 w 160"/>
                <a:gd name="T13" fmla="*/ 37 h 117"/>
                <a:gd name="T14" fmla="*/ 123 w 160"/>
                <a:gd name="T15" fmla="*/ 38 h 117"/>
                <a:gd name="T16" fmla="*/ 127 w 160"/>
                <a:gd name="T17" fmla="*/ 39 h 117"/>
                <a:gd name="T18" fmla="*/ 131 w 160"/>
                <a:gd name="T19" fmla="*/ 40 h 117"/>
                <a:gd name="T20" fmla="*/ 135 w 160"/>
                <a:gd name="T21" fmla="*/ 39 h 117"/>
                <a:gd name="T22" fmla="*/ 140 w 160"/>
                <a:gd name="T23" fmla="*/ 38 h 117"/>
                <a:gd name="T24" fmla="*/ 146 w 160"/>
                <a:gd name="T25" fmla="*/ 36 h 117"/>
                <a:gd name="T26" fmla="*/ 149 w 160"/>
                <a:gd name="T27" fmla="*/ 43 h 117"/>
                <a:gd name="T28" fmla="*/ 153 w 160"/>
                <a:gd name="T29" fmla="*/ 52 h 117"/>
                <a:gd name="T30" fmla="*/ 157 w 160"/>
                <a:gd name="T31" fmla="*/ 64 h 117"/>
                <a:gd name="T32" fmla="*/ 160 w 160"/>
                <a:gd name="T33" fmla="*/ 74 h 117"/>
                <a:gd name="T34" fmla="*/ 133 w 160"/>
                <a:gd name="T35" fmla="*/ 88 h 117"/>
                <a:gd name="T36" fmla="*/ 106 w 160"/>
                <a:gd name="T37" fmla="*/ 102 h 117"/>
                <a:gd name="T38" fmla="*/ 92 w 160"/>
                <a:gd name="T39" fmla="*/ 107 h 117"/>
                <a:gd name="T40" fmla="*/ 76 w 160"/>
                <a:gd name="T41" fmla="*/ 113 h 117"/>
                <a:gd name="T42" fmla="*/ 62 w 160"/>
                <a:gd name="T43" fmla="*/ 116 h 117"/>
                <a:gd name="T44" fmla="*/ 47 w 160"/>
                <a:gd name="T45" fmla="*/ 117 h 117"/>
                <a:gd name="T46" fmla="*/ 32 w 160"/>
                <a:gd name="T47" fmla="*/ 99 h 117"/>
                <a:gd name="T48" fmla="*/ 21 w 160"/>
                <a:gd name="T49" fmla="*/ 83 h 117"/>
                <a:gd name="T50" fmla="*/ 10 w 160"/>
                <a:gd name="T51" fmla="*/ 69 h 117"/>
                <a:gd name="T52" fmla="*/ 0 w 160"/>
                <a:gd name="T53" fmla="*/ 55 h 117"/>
                <a:gd name="T54" fmla="*/ 13 w 160"/>
                <a:gd name="T55" fmla="*/ 48 h 117"/>
                <a:gd name="T56" fmla="*/ 41 w 160"/>
                <a:gd name="T57" fmla="*/ 32 h 117"/>
                <a:gd name="T58" fmla="*/ 60 w 160"/>
                <a:gd name="T59" fmla="*/ 23 h 117"/>
                <a:gd name="T60" fmla="*/ 78 w 160"/>
                <a:gd name="T61" fmla="*/ 14 h 117"/>
                <a:gd name="T62" fmla="*/ 97 w 160"/>
                <a:gd name="T63" fmla="*/ 6 h 117"/>
                <a:gd name="T64" fmla="*/ 114 w 160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0" h="117">
                  <a:moveTo>
                    <a:pt x="114" y="0"/>
                  </a:moveTo>
                  <a:lnTo>
                    <a:pt x="114" y="9"/>
                  </a:lnTo>
                  <a:lnTo>
                    <a:pt x="114" y="18"/>
                  </a:lnTo>
                  <a:lnTo>
                    <a:pt x="115" y="25"/>
                  </a:lnTo>
                  <a:lnTo>
                    <a:pt x="117" y="32"/>
                  </a:lnTo>
                  <a:lnTo>
                    <a:pt x="119" y="34"/>
                  </a:lnTo>
                  <a:lnTo>
                    <a:pt x="121" y="37"/>
                  </a:lnTo>
                  <a:lnTo>
                    <a:pt x="123" y="38"/>
                  </a:lnTo>
                  <a:lnTo>
                    <a:pt x="127" y="39"/>
                  </a:lnTo>
                  <a:lnTo>
                    <a:pt x="131" y="40"/>
                  </a:lnTo>
                  <a:lnTo>
                    <a:pt x="135" y="39"/>
                  </a:lnTo>
                  <a:lnTo>
                    <a:pt x="140" y="38"/>
                  </a:lnTo>
                  <a:lnTo>
                    <a:pt x="146" y="36"/>
                  </a:lnTo>
                  <a:lnTo>
                    <a:pt x="149" y="43"/>
                  </a:lnTo>
                  <a:lnTo>
                    <a:pt x="153" y="52"/>
                  </a:lnTo>
                  <a:lnTo>
                    <a:pt x="157" y="64"/>
                  </a:lnTo>
                  <a:lnTo>
                    <a:pt x="160" y="74"/>
                  </a:lnTo>
                  <a:lnTo>
                    <a:pt x="133" y="88"/>
                  </a:lnTo>
                  <a:lnTo>
                    <a:pt x="106" y="102"/>
                  </a:lnTo>
                  <a:lnTo>
                    <a:pt x="92" y="107"/>
                  </a:lnTo>
                  <a:lnTo>
                    <a:pt x="76" y="113"/>
                  </a:lnTo>
                  <a:lnTo>
                    <a:pt x="62" y="116"/>
                  </a:lnTo>
                  <a:lnTo>
                    <a:pt x="47" y="117"/>
                  </a:lnTo>
                  <a:lnTo>
                    <a:pt x="32" y="99"/>
                  </a:lnTo>
                  <a:lnTo>
                    <a:pt x="21" y="83"/>
                  </a:lnTo>
                  <a:lnTo>
                    <a:pt x="10" y="69"/>
                  </a:lnTo>
                  <a:lnTo>
                    <a:pt x="0" y="55"/>
                  </a:lnTo>
                  <a:lnTo>
                    <a:pt x="13" y="48"/>
                  </a:lnTo>
                  <a:lnTo>
                    <a:pt x="41" y="32"/>
                  </a:lnTo>
                  <a:lnTo>
                    <a:pt x="60" y="23"/>
                  </a:lnTo>
                  <a:lnTo>
                    <a:pt x="78" y="14"/>
                  </a:lnTo>
                  <a:lnTo>
                    <a:pt x="97" y="6"/>
                  </a:lnTo>
                  <a:lnTo>
                    <a:pt x="114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Freeform 355">
              <a:extLst>
                <a:ext uri="{FF2B5EF4-FFF2-40B4-BE49-F238E27FC236}">
                  <a16:creationId xmlns="" xmlns:a16="http://schemas.microsoft.com/office/drawing/2014/main" id="{AE6C01F2-6456-224C-B5A2-E2F327C46EDD}"/>
                </a:ext>
              </a:extLst>
            </p:cNvPr>
            <p:cNvSpPr>
              <a:spLocks/>
            </p:cNvSpPr>
            <p:nvPr>
              <p:custDataLst>
                <p:tags r:id="rId258"/>
              </p:custDataLst>
            </p:nvPr>
          </p:nvSpPr>
          <p:spPr bwMode="auto">
            <a:xfrm>
              <a:off x="4557713" y="2935288"/>
              <a:ext cx="411162" cy="611187"/>
            </a:xfrm>
            <a:custGeom>
              <a:avLst/>
              <a:gdLst>
                <a:gd name="T0" fmla="*/ 742 w 943"/>
                <a:gd name="T1" fmla="*/ 5 h 1172"/>
                <a:gd name="T2" fmla="*/ 765 w 943"/>
                <a:gd name="T3" fmla="*/ 23 h 1172"/>
                <a:gd name="T4" fmla="*/ 803 w 943"/>
                <a:gd name="T5" fmla="*/ 30 h 1172"/>
                <a:gd name="T6" fmla="*/ 814 w 943"/>
                <a:gd name="T7" fmla="*/ 55 h 1172"/>
                <a:gd name="T8" fmla="*/ 835 w 943"/>
                <a:gd name="T9" fmla="*/ 109 h 1172"/>
                <a:gd name="T10" fmla="*/ 837 w 943"/>
                <a:gd name="T11" fmla="*/ 187 h 1172"/>
                <a:gd name="T12" fmla="*/ 857 w 943"/>
                <a:gd name="T13" fmla="*/ 243 h 1172"/>
                <a:gd name="T14" fmla="*/ 922 w 943"/>
                <a:gd name="T15" fmla="*/ 292 h 1172"/>
                <a:gd name="T16" fmla="*/ 879 w 943"/>
                <a:gd name="T17" fmla="*/ 361 h 1172"/>
                <a:gd name="T18" fmla="*/ 851 w 943"/>
                <a:gd name="T19" fmla="*/ 410 h 1172"/>
                <a:gd name="T20" fmla="*/ 809 w 943"/>
                <a:gd name="T21" fmla="*/ 635 h 1172"/>
                <a:gd name="T22" fmla="*/ 770 w 943"/>
                <a:gd name="T23" fmla="*/ 677 h 1172"/>
                <a:gd name="T24" fmla="*/ 763 w 943"/>
                <a:gd name="T25" fmla="*/ 721 h 1172"/>
                <a:gd name="T26" fmla="*/ 745 w 943"/>
                <a:gd name="T27" fmla="*/ 735 h 1172"/>
                <a:gd name="T28" fmla="*/ 723 w 943"/>
                <a:gd name="T29" fmla="*/ 798 h 1172"/>
                <a:gd name="T30" fmla="*/ 692 w 943"/>
                <a:gd name="T31" fmla="*/ 877 h 1172"/>
                <a:gd name="T32" fmla="*/ 662 w 943"/>
                <a:gd name="T33" fmla="*/ 903 h 1172"/>
                <a:gd name="T34" fmla="*/ 664 w 943"/>
                <a:gd name="T35" fmla="*/ 934 h 1172"/>
                <a:gd name="T36" fmla="*/ 686 w 943"/>
                <a:gd name="T37" fmla="*/ 939 h 1172"/>
                <a:gd name="T38" fmla="*/ 709 w 943"/>
                <a:gd name="T39" fmla="*/ 950 h 1172"/>
                <a:gd name="T40" fmla="*/ 742 w 943"/>
                <a:gd name="T41" fmla="*/ 971 h 1172"/>
                <a:gd name="T42" fmla="*/ 756 w 943"/>
                <a:gd name="T43" fmla="*/ 1007 h 1172"/>
                <a:gd name="T44" fmla="*/ 775 w 943"/>
                <a:gd name="T45" fmla="*/ 1043 h 1172"/>
                <a:gd name="T46" fmla="*/ 803 w 943"/>
                <a:gd name="T47" fmla="*/ 1053 h 1172"/>
                <a:gd name="T48" fmla="*/ 809 w 943"/>
                <a:gd name="T49" fmla="*/ 1094 h 1172"/>
                <a:gd name="T50" fmla="*/ 718 w 943"/>
                <a:gd name="T51" fmla="*/ 1115 h 1172"/>
                <a:gd name="T52" fmla="*/ 687 w 943"/>
                <a:gd name="T53" fmla="*/ 1157 h 1172"/>
                <a:gd name="T54" fmla="*/ 598 w 943"/>
                <a:gd name="T55" fmla="*/ 1170 h 1172"/>
                <a:gd name="T56" fmla="*/ 515 w 943"/>
                <a:gd name="T57" fmla="*/ 1158 h 1172"/>
                <a:gd name="T58" fmla="*/ 464 w 943"/>
                <a:gd name="T59" fmla="*/ 1123 h 1172"/>
                <a:gd name="T60" fmla="*/ 390 w 943"/>
                <a:gd name="T61" fmla="*/ 1125 h 1172"/>
                <a:gd name="T62" fmla="*/ 319 w 943"/>
                <a:gd name="T63" fmla="*/ 1120 h 1172"/>
                <a:gd name="T64" fmla="*/ 297 w 943"/>
                <a:gd name="T65" fmla="*/ 1104 h 1172"/>
                <a:gd name="T66" fmla="*/ 294 w 943"/>
                <a:gd name="T67" fmla="*/ 1075 h 1172"/>
                <a:gd name="T68" fmla="*/ 274 w 943"/>
                <a:gd name="T69" fmla="*/ 1029 h 1172"/>
                <a:gd name="T70" fmla="*/ 216 w 943"/>
                <a:gd name="T71" fmla="*/ 974 h 1172"/>
                <a:gd name="T72" fmla="*/ 193 w 943"/>
                <a:gd name="T73" fmla="*/ 925 h 1172"/>
                <a:gd name="T74" fmla="*/ 152 w 943"/>
                <a:gd name="T75" fmla="*/ 903 h 1172"/>
                <a:gd name="T76" fmla="*/ 120 w 943"/>
                <a:gd name="T77" fmla="*/ 846 h 1172"/>
                <a:gd name="T78" fmla="*/ 97 w 943"/>
                <a:gd name="T79" fmla="*/ 788 h 1172"/>
                <a:gd name="T80" fmla="*/ 65 w 943"/>
                <a:gd name="T81" fmla="*/ 758 h 1172"/>
                <a:gd name="T82" fmla="*/ 33 w 943"/>
                <a:gd name="T83" fmla="*/ 676 h 1172"/>
                <a:gd name="T84" fmla="*/ 4 w 943"/>
                <a:gd name="T85" fmla="*/ 611 h 1172"/>
                <a:gd name="T86" fmla="*/ 18 w 943"/>
                <a:gd name="T87" fmla="*/ 577 h 1172"/>
                <a:gd name="T88" fmla="*/ 29 w 943"/>
                <a:gd name="T89" fmla="*/ 521 h 1172"/>
                <a:gd name="T90" fmla="*/ 64 w 943"/>
                <a:gd name="T91" fmla="*/ 474 h 1172"/>
                <a:gd name="T92" fmla="*/ 113 w 943"/>
                <a:gd name="T93" fmla="*/ 222 h 1172"/>
                <a:gd name="T94" fmla="*/ 123 w 943"/>
                <a:gd name="T95" fmla="*/ 179 h 1172"/>
                <a:gd name="T96" fmla="*/ 153 w 943"/>
                <a:gd name="T97" fmla="*/ 171 h 1172"/>
                <a:gd name="T98" fmla="*/ 160 w 943"/>
                <a:gd name="T99" fmla="*/ 122 h 1172"/>
                <a:gd name="T100" fmla="*/ 159 w 943"/>
                <a:gd name="T101" fmla="*/ 67 h 1172"/>
                <a:gd name="T102" fmla="*/ 679 w 943"/>
                <a:gd name="T103" fmla="*/ 69 h 11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43" h="1172">
                  <a:moveTo>
                    <a:pt x="711" y="30"/>
                  </a:moveTo>
                  <a:lnTo>
                    <a:pt x="715" y="25"/>
                  </a:lnTo>
                  <a:lnTo>
                    <a:pt x="728" y="15"/>
                  </a:lnTo>
                  <a:lnTo>
                    <a:pt x="735" y="9"/>
                  </a:lnTo>
                  <a:lnTo>
                    <a:pt x="742" y="5"/>
                  </a:lnTo>
                  <a:lnTo>
                    <a:pt x="747" y="1"/>
                  </a:lnTo>
                  <a:lnTo>
                    <a:pt x="751" y="0"/>
                  </a:lnTo>
                  <a:lnTo>
                    <a:pt x="755" y="10"/>
                  </a:lnTo>
                  <a:lnTo>
                    <a:pt x="759" y="17"/>
                  </a:lnTo>
                  <a:lnTo>
                    <a:pt x="765" y="23"/>
                  </a:lnTo>
                  <a:lnTo>
                    <a:pt x="769" y="26"/>
                  </a:lnTo>
                  <a:lnTo>
                    <a:pt x="776" y="28"/>
                  </a:lnTo>
                  <a:lnTo>
                    <a:pt x="784" y="30"/>
                  </a:lnTo>
                  <a:lnTo>
                    <a:pt x="792" y="30"/>
                  </a:lnTo>
                  <a:lnTo>
                    <a:pt x="803" y="30"/>
                  </a:lnTo>
                  <a:lnTo>
                    <a:pt x="804" y="40"/>
                  </a:lnTo>
                  <a:lnTo>
                    <a:pt x="808" y="48"/>
                  </a:lnTo>
                  <a:lnTo>
                    <a:pt x="810" y="51"/>
                  </a:lnTo>
                  <a:lnTo>
                    <a:pt x="812" y="53"/>
                  </a:lnTo>
                  <a:lnTo>
                    <a:pt x="814" y="55"/>
                  </a:lnTo>
                  <a:lnTo>
                    <a:pt x="816" y="55"/>
                  </a:lnTo>
                  <a:lnTo>
                    <a:pt x="823" y="76"/>
                  </a:lnTo>
                  <a:lnTo>
                    <a:pt x="830" y="94"/>
                  </a:lnTo>
                  <a:lnTo>
                    <a:pt x="832" y="102"/>
                  </a:lnTo>
                  <a:lnTo>
                    <a:pt x="835" y="109"/>
                  </a:lnTo>
                  <a:lnTo>
                    <a:pt x="836" y="116"/>
                  </a:lnTo>
                  <a:lnTo>
                    <a:pt x="837" y="123"/>
                  </a:lnTo>
                  <a:lnTo>
                    <a:pt x="836" y="150"/>
                  </a:lnTo>
                  <a:lnTo>
                    <a:pt x="836" y="175"/>
                  </a:lnTo>
                  <a:lnTo>
                    <a:pt x="837" y="187"/>
                  </a:lnTo>
                  <a:lnTo>
                    <a:pt x="838" y="200"/>
                  </a:lnTo>
                  <a:lnTo>
                    <a:pt x="842" y="211"/>
                  </a:lnTo>
                  <a:lnTo>
                    <a:pt x="845" y="222"/>
                  </a:lnTo>
                  <a:lnTo>
                    <a:pt x="851" y="232"/>
                  </a:lnTo>
                  <a:lnTo>
                    <a:pt x="857" y="243"/>
                  </a:lnTo>
                  <a:lnTo>
                    <a:pt x="866" y="253"/>
                  </a:lnTo>
                  <a:lnTo>
                    <a:pt x="876" y="264"/>
                  </a:lnTo>
                  <a:lnTo>
                    <a:pt x="889" y="273"/>
                  </a:lnTo>
                  <a:lnTo>
                    <a:pt x="904" y="283"/>
                  </a:lnTo>
                  <a:lnTo>
                    <a:pt x="922" y="292"/>
                  </a:lnTo>
                  <a:lnTo>
                    <a:pt x="943" y="301"/>
                  </a:lnTo>
                  <a:lnTo>
                    <a:pt x="928" y="314"/>
                  </a:lnTo>
                  <a:lnTo>
                    <a:pt x="913" y="328"/>
                  </a:lnTo>
                  <a:lnTo>
                    <a:pt x="896" y="344"/>
                  </a:lnTo>
                  <a:lnTo>
                    <a:pt x="879" y="361"/>
                  </a:lnTo>
                  <a:lnTo>
                    <a:pt x="871" y="370"/>
                  </a:lnTo>
                  <a:lnTo>
                    <a:pt x="865" y="380"/>
                  </a:lnTo>
                  <a:lnTo>
                    <a:pt x="859" y="389"/>
                  </a:lnTo>
                  <a:lnTo>
                    <a:pt x="854" y="399"/>
                  </a:lnTo>
                  <a:lnTo>
                    <a:pt x="851" y="410"/>
                  </a:lnTo>
                  <a:lnTo>
                    <a:pt x="849" y="420"/>
                  </a:lnTo>
                  <a:lnTo>
                    <a:pt x="848" y="432"/>
                  </a:lnTo>
                  <a:lnTo>
                    <a:pt x="851" y="443"/>
                  </a:lnTo>
                  <a:lnTo>
                    <a:pt x="830" y="616"/>
                  </a:lnTo>
                  <a:lnTo>
                    <a:pt x="809" y="635"/>
                  </a:lnTo>
                  <a:lnTo>
                    <a:pt x="787" y="652"/>
                  </a:lnTo>
                  <a:lnTo>
                    <a:pt x="782" y="658"/>
                  </a:lnTo>
                  <a:lnTo>
                    <a:pt x="778" y="663"/>
                  </a:lnTo>
                  <a:lnTo>
                    <a:pt x="774" y="670"/>
                  </a:lnTo>
                  <a:lnTo>
                    <a:pt x="770" y="677"/>
                  </a:lnTo>
                  <a:lnTo>
                    <a:pt x="767" y="686"/>
                  </a:lnTo>
                  <a:lnTo>
                    <a:pt x="766" y="696"/>
                  </a:lnTo>
                  <a:lnTo>
                    <a:pt x="764" y="708"/>
                  </a:lnTo>
                  <a:lnTo>
                    <a:pt x="764" y="721"/>
                  </a:lnTo>
                  <a:lnTo>
                    <a:pt x="763" y="721"/>
                  </a:lnTo>
                  <a:lnTo>
                    <a:pt x="758" y="721"/>
                  </a:lnTo>
                  <a:lnTo>
                    <a:pt x="755" y="723"/>
                  </a:lnTo>
                  <a:lnTo>
                    <a:pt x="752" y="726"/>
                  </a:lnTo>
                  <a:lnTo>
                    <a:pt x="748" y="730"/>
                  </a:lnTo>
                  <a:lnTo>
                    <a:pt x="745" y="735"/>
                  </a:lnTo>
                  <a:lnTo>
                    <a:pt x="741" y="743"/>
                  </a:lnTo>
                  <a:lnTo>
                    <a:pt x="736" y="752"/>
                  </a:lnTo>
                  <a:lnTo>
                    <a:pt x="732" y="766"/>
                  </a:lnTo>
                  <a:lnTo>
                    <a:pt x="728" y="780"/>
                  </a:lnTo>
                  <a:lnTo>
                    <a:pt x="723" y="798"/>
                  </a:lnTo>
                  <a:lnTo>
                    <a:pt x="719" y="821"/>
                  </a:lnTo>
                  <a:lnTo>
                    <a:pt x="714" y="845"/>
                  </a:lnTo>
                  <a:lnTo>
                    <a:pt x="711" y="875"/>
                  </a:lnTo>
                  <a:lnTo>
                    <a:pt x="701" y="875"/>
                  </a:lnTo>
                  <a:lnTo>
                    <a:pt x="692" y="877"/>
                  </a:lnTo>
                  <a:lnTo>
                    <a:pt x="684" y="880"/>
                  </a:lnTo>
                  <a:lnTo>
                    <a:pt x="677" y="884"/>
                  </a:lnTo>
                  <a:lnTo>
                    <a:pt x="670" y="890"/>
                  </a:lnTo>
                  <a:lnTo>
                    <a:pt x="665" y="896"/>
                  </a:lnTo>
                  <a:lnTo>
                    <a:pt x="662" y="903"/>
                  </a:lnTo>
                  <a:lnTo>
                    <a:pt x="659" y="910"/>
                  </a:lnTo>
                  <a:lnTo>
                    <a:pt x="658" y="917"/>
                  </a:lnTo>
                  <a:lnTo>
                    <a:pt x="658" y="924"/>
                  </a:lnTo>
                  <a:lnTo>
                    <a:pt x="661" y="929"/>
                  </a:lnTo>
                  <a:lnTo>
                    <a:pt x="664" y="934"/>
                  </a:lnTo>
                  <a:lnTo>
                    <a:pt x="666" y="936"/>
                  </a:lnTo>
                  <a:lnTo>
                    <a:pt x="669" y="937"/>
                  </a:lnTo>
                  <a:lnTo>
                    <a:pt x="673" y="938"/>
                  </a:lnTo>
                  <a:lnTo>
                    <a:pt x="677" y="939"/>
                  </a:lnTo>
                  <a:lnTo>
                    <a:pt x="686" y="939"/>
                  </a:lnTo>
                  <a:lnTo>
                    <a:pt x="697" y="936"/>
                  </a:lnTo>
                  <a:lnTo>
                    <a:pt x="700" y="941"/>
                  </a:lnTo>
                  <a:lnTo>
                    <a:pt x="702" y="944"/>
                  </a:lnTo>
                  <a:lnTo>
                    <a:pt x="706" y="947"/>
                  </a:lnTo>
                  <a:lnTo>
                    <a:pt x="709" y="950"/>
                  </a:lnTo>
                  <a:lnTo>
                    <a:pt x="717" y="955"/>
                  </a:lnTo>
                  <a:lnTo>
                    <a:pt x="724" y="958"/>
                  </a:lnTo>
                  <a:lnTo>
                    <a:pt x="731" y="963"/>
                  </a:lnTo>
                  <a:lnTo>
                    <a:pt x="739" y="968"/>
                  </a:lnTo>
                  <a:lnTo>
                    <a:pt x="742" y="971"/>
                  </a:lnTo>
                  <a:lnTo>
                    <a:pt x="745" y="975"/>
                  </a:lnTo>
                  <a:lnTo>
                    <a:pt x="747" y="981"/>
                  </a:lnTo>
                  <a:lnTo>
                    <a:pt x="751" y="986"/>
                  </a:lnTo>
                  <a:lnTo>
                    <a:pt x="753" y="996"/>
                  </a:lnTo>
                  <a:lnTo>
                    <a:pt x="756" y="1007"/>
                  </a:lnTo>
                  <a:lnTo>
                    <a:pt x="759" y="1018"/>
                  </a:lnTo>
                  <a:lnTo>
                    <a:pt x="765" y="1028"/>
                  </a:lnTo>
                  <a:lnTo>
                    <a:pt x="767" y="1033"/>
                  </a:lnTo>
                  <a:lnTo>
                    <a:pt x="771" y="1039"/>
                  </a:lnTo>
                  <a:lnTo>
                    <a:pt x="775" y="1043"/>
                  </a:lnTo>
                  <a:lnTo>
                    <a:pt x="779" y="1046"/>
                  </a:lnTo>
                  <a:lnTo>
                    <a:pt x="785" y="1049"/>
                  </a:lnTo>
                  <a:lnTo>
                    <a:pt x="790" y="1052"/>
                  </a:lnTo>
                  <a:lnTo>
                    <a:pt x="797" y="1053"/>
                  </a:lnTo>
                  <a:lnTo>
                    <a:pt x="803" y="1053"/>
                  </a:lnTo>
                  <a:lnTo>
                    <a:pt x="810" y="1063"/>
                  </a:lnTo>
                  <a:lnTo>
                    <a:pt x="814" y="1071"/>
                  </a:lnTo>
                  <a:lnTo>
                    <a:pt x="815" y="1076"/>
                  </a:lnTo>
                  <a:lnTo>
                    <a:pt x="815" y="1081"/>
                  </a:lnTo>
                  <a:lnTo>
                    <a:pt x="809" y="1094"/>
                  </a:lnTo>
                  <a:lnTo>
                    <a:pt x="797" y="1115"/>
                  </a:lnTo>
                  <a:lnTo>
                    <a:pt x="776" y="1115"/>
                  </a:lnTo>
                  <a:lnTo>
                    <a:pt x="755" y="1115"/>
                  </a:lnTo>
                  <a:lnTo>
                    <a:pt x="734" y="1115"/>
                  </a:lnTo>
                  <a:lnTo>
                    <a:pt x="718" y="1115"/>
                  </a:lnTo>
                  <a:lnTo>
                    <a:pt x="718" y="1127"/>
                  </a:lnTo>
                  <a:lnTo>
                    <a:pt x="718" y="1139"/>
                  </a:lnTo>
                  <a:lnTo>
                    <a:pt x="711" y="1143"/>
                  </a:lnTo>
                  <a:lnTo>
                    <a:pt x="697" y="1152"/>
                  </a:lnTo>
                  <a:lnTo>
                    <a:pt x="687" y="1157"/>
                  </a:lnTo>
                  <a:lnTo>
                    <a:pt x="675" y="1161"/>
                  </a:lnTo>
                  <a:lnTo>
                    <a:pt x="663" y="1163"/>
                  </a:lnTo>
                  <a:lnTo>
                    <a:pt x="651" y="1164"/>
                  </a:lnTo>
                  <a:lnTo>
                    <a:pt x="628" y="1166"/>
                  </a:lnTo>
                  <a:lnTo>
                    <a:pt x="598" y="1170"/>
                  </a:lnTo>
                  <a:lnTo>
                    <a:pt x="583" y="1171"/>
                  </a:lnTo>
                  <a:lnTo>
                    <a:pt x="566" y="1172"/>
                  </a:lnTo>
                  <a:lnTo>
                    <a:pt x="549" y="1172"/>
                  </a:lnTo>
                  <a:lnTo>
                    <a:pt x="531" y="1170"/>
                  </a:lnTo>
                  <a:lnTo>
                    <a:pt x="515" y="1158"/>
                  </a:lnTo>
                  <a:lnTo>
                    <a:pt x="496" y="1141"/>
                  </a:lnTo>
                  <a:lnTo>
                    <a:pt x="486" y="1133"/>
                  </a:lnTo>
                  <a:lnTo>
                    <a:pt x="475" y="1127"/>
                  </a:lnTo>
                  <a:lnTo>
                    <a:pt x="470" y="1124"/>
                  </a:lnTo>
                  <a:lnTo>
                    <a:pt x="464" y="1123"/>
                  </a:lnTo>
                  <a:lnTo>
                    <a:pt x="457" y="1121"/>
                  </a:lnTo>
                  <a:lnTo>
                    <a:pt x="452" y="1121"/>
                  </a:lnTo>
                  <a:lnTo>
                    <a:pt x="432" y="1122"/>
                  </a:lnTo>
                  <a:lnTo>
                    <a:pt x="405" y="1124"/>
                  </a:lnTo>
                  <a:lnTo>
                    <a:pt x="390" y="1125"/>
                  </a:lnTo>
                  <a:lnTo>
                    <a:pt x="375" y="1126"/>
                  </a:lnTo>
                  <a:lnTo>
                    <a:pt x="360" y="1126"/>
                  </a:lnTo>
                  <a:lnTo>
                    <a:pt x="345" y="1125"/>
                  </a:lnTo>
                  <a:lnTo>
                    <a:pt x="331" y="1123"/>
                  </a:lnTo>
                  <a:lnTo>
                    <a:pt x="319" y="1120"/>
                  </a:lnTo>
                  <a:lnTo>
                    <a:pt x="314" y="1117"/>
                  </a:lnTo>
                  <a:lnTo>
                    <a:pt x="308" y="1115"/>
                  </a:lnTo>
                  <a:lnTo>
                    <a:pt x="304" y="1112"/>
                  </a:lnTo>
                  <a:lnTo>
                    <a:pt x="300" y="1108"/>
                  </a:lnTo>
                  <a:lnTo>
                    <a:pt x="297" y="1104"/>
                  </a:lnTo>
                  <a:lnTo>
                    <a:pt x="295" y="1100"/>
                  </a:lnTo>
                  <a:lnTo>
                    <a:pt x="293" y="1095"/>
                  </a:lnTo>
                  <a:lnTo>
                    <a:pt x="292" y="1088"/>
                  </a:lnTo>
                  <a:lnTo>
                    <a:pt x="293" y="1082"/>
                  </a:lnTo>
                  <a:lnTo>
                    <a:pt x="294" y="1075"/>
                  </a:lnTo>
                  <a:lnTo>
                    <a:pt x="295" y="1068"/>
                  </a:lnTo>
                  <a:lnTo>
                    <a:pt x="298" y="1060"/>
                  </a:lnTo>
                  <a:lnTo>
                    <a:pt x="291" y="1049"/>
                  </a:lnTo>
                  <a:lnTo>
                    <a:pt x="283" y="1039"/>
                  </a:lnTo>
                  <a:lnTo>
                    <a:pt x="274" y="1029"/>
                  </a:lnTo>
                  <a:lnTo>
                    <a:pt x="265" y="1021"/>
                  </a:lnTo>
                  <a:lnTo>
                    <a:pt x="248" y="1005"/>
                  </a:lnTo>
                  <a:lnTo>
                    <a:pt x="230" y="990"/>
                  </a:lnTo>
                  <a:lnTo>
                    <a:pt x="222" y="983"/>
                  </a:lnTo>
                  <a:lnTo>
                    <a:pt x="216" y="974"/>
                  </a:lnTo>
                  <a:lnTo>
                    <a:pt x="209" y="966"/>
                  </a:lnTo>
                  <a:lnTo>
                    <a:pt x="204" y="957"/>
                  </a:lnTo>
                  <a:lnTo>
                    <a:pt x="198" y="947"/>
                  </a:lnTo>
                  <a:lnTo>
                    <a:pt x="195" y="937"/>
                  </a:lnTo>
                  <a:lnTo>
                    <a:pt x="193" y="925"/>
                  </a:lnTo>
                  <a:lnTo>
                    <a:pt x="193" y="911"/>
                  </a:lnTo>
                  <a:lnTo>
                    <a:pt x="180" y="911"/>
                  </a:lnTo>
                  <a:lnTo>
                    <a:pt x="169" y="909"/>
                  </a:lnTo>
                  <a:lnTo>
                    <a:pt x="160" y="907"/>
                  </a:lnTo>
                  <a:lnTo>
                    <a:pt x="152" y="903"/>
                  </a:lnTo>
                  <a:lnTo>
                    <a:pt x="146" y="898"/>
                  </a:lnTo>
                  <a:lnTo>
                    <a:pt x="140" y="893"/>
                  </a:lnTo>
                  <a:lnTo>
                    <a:pt x="136" y="887"/>
                  </a:lnTo>
                  <a:lnTo>
                    <a:pt x="131" y="880"/>
                  </a:lnTo>
                  <a:lnTo>
                    <a:pt x="120" y="846"/>
                  </a:lnTo>
                  <a:lnTo>
                    <a:pt x="106" y="806"/>
                  </a:lnTo>
                  <a:lnTo>
                    <a:pt x="105" y="801"/>
                  </a:lnTo>
                  <a:lnTo>
                    <a:pt x="103" y="796"/>
                  </a:lnTo>
                  <a:lnTo>
                    <a:pt x="99" y="792"/>
                  </a:lnTo>
                  <a:lnTo>
                    <a:pt x="97" y="788"/>
                  </a:lnTo>
                  <a:lnTo>
                    <a:pt x="90" y="780"/>
                  </a:lnTo>
                  <a:lnTo>
                    <a:pt x="83" y="774"/>
                  </a:lnTo>
                  <a:lnTo>
                    <a:pt x="75" y="768"/>
                  </a:lnTo>
                  <a:lnTo>
                    <a:pt x="69" y="761"/>
                  </a:lnTo>
                  <a:lnTo>
                    <a:pt x="65" y="758"/>
                  </a:lnTo>
                  <a:lnTo>
                    <a:pt x="63" y="753"/>
                  </a:lnTo>
                  <a:lnTo>
                    <a:pt x="61" y="749"/>
                  </a:lnTo>
                  <a:lnTo>
                    <a:pt x="60" y="745"/>
                  </a:lnTo>
                  <a:lnTo>
                    <a:pt x="46" y="711"/>
                  </a:lnTo>
                  <a:lnTo>
                    <a:pt x="33" y="676"/>
                  </a:lnTo>
                  <a:lnTo>
                    <a:pt x="25" y="659"/>
                  </a:lnTo>
                  <a:lnTo>
                    <a:pt x="17" y="643"/>
                  </a:lnTo>
                  <a:lnTo>
                    <a:pt x="9" y="628"/>
                  </a:lnTo>
                  <a:lnTo>
                    <a:pt x="0" y="616"/>
                  </a:lnTo>
                  <a:lnTo>
                    <a:pt x="4" y="611"/>
                  </a:lnTo>
                  <a:lnTo>
                    <a:pt x="8" y="607"/>
                  </a:lnTo>
                  <a:lnTo>
                    <a:pt x="11" y="602"/>
                  </a:lnTo>
                  <a:lnTo>
                    <a:pt x="13" y="598"/>
                  </a:lnTo>
                  <a:lnTo>
                    <a:pt x="16" y="587"/>
                  </a:lnTo>
                  <a:lnTo>
                    <a:pt x="18" y="577"/>
                  </a:lnTo>
                  <a:lnTo>
                    <a:pt x="19" y="567"/>
                  </a:lnTo>
                  <a:lnTo>
                    <a:pt x="20" y="555"/>
                  </a:lnTo>
                  <a:lnTo>
                    <a:pt x="23" y="543"/>
                  </a:lnTo>
                  <a:lnTo>
                    <a:pt x="26" y="529"/>
                  </a:lnTo>
                  <a:lnTo>
                    <a:pt x="29" y="521"/>
                  </a:lnTo>
                  <a:lnTo>
                    <a:pt x="33" y="514"/>
                  </a:lnTo>
                  <a:lnTo>
                    <a:pt x="37" y="507"/>
                  </a:lnTo>
                  <a:lnTo>
                    <a:pt x="41" y="500"/>
                  </a:lnTo>
                  <a:lnTo>
                    <a:pt x="52" y="487"/>
                  </a:lnTo>
                  <a:lnTo>
                    <a:pt x="64" y="474"/>
                  </a:lnTo>
                  <a:lnTo>
                    <a:pt x="78" y="464"/>
                  </a:lnTo>
                  <a:lnTo>
                    <a:pt x="90" y="456"/>
                  </a:lnTo>
                  <a:lnTo>
                    <a:pt x="102" y="449"/>
                  </a:lnTo>
                  <a:lnTo>
                    <a:pt x="113" y="443"/>
                  </a:lnTo>
                  <a:lnTo>
                    <a:pt x="113" y="222"/>
                  </a:lnTo>
                  <a:lnTo>
                    <a:pt x="113" y="212"/>
                  </a:lnTo>
                  <a:lnTo>
                    <a:pt x="113" y="200"/>
                  </a:lnTo>
                  <a:lnTo>
                    <a:pt x="113" y="188"/>
                  </a:lnTo>
                  <a:lnTo>
                    <a:pt x="113" y="178"/>
                  </a:lnTo>
                  <a:lnTo>
                    <a:pt x="123" y="179"/>
                  </a:lnTo>
                  <a:lnTo>
                    <a:pt x="131" y="179"/>
                  </a:lnTo>
                  <a:lnTo>
                    <a:pt x="139" y="178"/>
                  </a:lnTo>
                  <a:lnTo>
                    <a:pt x="146" y="176"/>
                  </a:lnTo>
                  <a:lnTo>
                    <a:pt x="150" y="174"/>
                  </a:lnTo>
                  <a:lnTo>
                    <a:pt x="153" y="171"/>
                  </a:lnTo>
                  <a:lnTo>
                    <a:pt x="157" y="167"/>
                  </a:lnTo>
                  <a:lnTo>
                    <a:pt x="159" y="162"/>
                  </a:lnTo>
                  <a:lnTo>
                    <a:pt x="160" y="152"/>
                  </a:lnTo>
                  <a:lnTo>
                    <a:pt x="160" y="137"/>
                  </a:lnTo>
                  <a:lnTo>
                    <a:pt x="160" y="122"/>
                  </a:lnTo>
                  <a:lnTo>
                    <a:pt x="159" y="105"/>
                  </a:lnTo>
                  <a:lnTo>
                    <a:pt x="159" y="93"/>
                  </a:lnTo>
                  <a:lnTo>
                    <a:pt x="159" y="83"/>
                  </a:lnTo>
                  <a:lnTo>
                    <a:pt x="159" y="76"/>
                  </a:lnTo>
                  <a:lnTo>
                    <a:pt x="159" y="67"/>
                  </a:lnTo>
                  <a:lnTo>
                    <a:pt x="664" y="73"/>
                  </a:lnTo>
                  <a:lnTo>
                    <a:pt x="668" y="74"/>
                  </a:lnTo>
                  <a:lnTo>
                    <a:pt x="672" y="73"/>
                  </a:lnTo>
                  <a:lnTo>
                    <a:pt x="676" y="72"/>
                  </a:lnTo>
                  <a:lnTo>
                    <a:pt x="679" y="69"/>
                  </a:lnTo>
                  <a:lnTo>
                    <a:pt x="688" y="63"/>
                  </a:lnTo>
                  <a:lnTo>
                    <a:pt x="695" y="54"/>
                  </a:lnTo>
                  <a:lnTo>
                    <a:pt x="707" y="38"/>
                  </a:lnTo>
                  <a:lnTo>
                    <a:pt x="711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Freeform 356">
              <a:extLst>
                <a:ext uri="{FF2B5EF4-FFF2-40B4-BE49-F238E27FC236}">
                  <a16:creationId xmlns="" xmlns:a16="http://schemas.microsoft.com/office/drawing/2014/main" id="{7EB88FE3-07AD-884C-BF1E-8661645C357B}"/>
                </a:ext>
              </a:extLst>
            </p:cNvPr>
            <p:cNvSpPr>
              <a:spLocks/>
            </p:cNvSpPr>
            <p:nvPr>
              <p:custDataLst>
                <p:tags r:id="rId259"/>
              </p:custDataLst>
            </p:nvPr>
          </p:nvSpPr>
          <p:spPr bwMode="auto">
            <a:xfrm>
              <a:off x="5041900" y="3275013"/>
              <a:ext cx="244475" cy="431800"/>
            </a:xfrm>
            <a:custGeom>
              <a:avLst/>
              <a:gdLst>
                <a:gd name="T0" fmla="*/ 98 w 556"/>
                <a:gd name="T1" fmla="*/ 62 h 819"/>
                <a:gd name="T2" fmla="*/ 112 w 556"/>
                <a:gd name="T3" fmla="*/ 56 h 819"/>
                <a:gd name="T4" fmla="*/ 129 w 556"/>
                <a:gd name="T5" fmla="*/ 69 h 819"/>
                <a:gd name="T6" fmla="*/ 149 w 556"/>
                <a:gd name="T7" fmla="*/ 85 h 819"/>
                <a:gd name="T8" fmla="*/ 171 w 556"/>
                <a:gd name="T9" fmla="*/ 92 h 819"/>
                <a:gd name="T10" fmla="*/ 215 w 556"/>
                <a:gd name="T11" fmla="*/ 88 h 819"/>
                <a:gd name="T12" fmla="*/ 257 w 556"/>
                <a:gd name="T13" fmla="*/ 82 h 819"/>
                <a:gd name="T14" fmla="*/ 291 w 556"/>
                <a:gd name="T15" fmla="*/ 79 h 819"/>
                <a:gd name="T16" fmla="*/ 301 w 556"/>
                <a:gd name="T17" fmla="*/ 74 h 819"/>
                <a:gd name="T18" fmla="*/ 301 w 556"/>
                <a:gd name="T19" fmla="*/ 68 h 819"/>
                <a:gd name="T20" fmla="*/ 355 w 556"/>
                <a:gd name="T21" fmla="*/ 63 h 819"/>
                <a:gd name="T22" fmla="*/ 434 w 556"/>
                <a:gd name="T23" fmla="*/ 45 h 819"/>
                <a:gd name="T24" fmla="*/ 479 w 556"/>
                <a:gd name="T25" fmla="*/ 28 h 819"/>
                <a:gd name="T26" fmla="*/ 514 w 556"/>
                <a:gd name="T27" fmla="*/ 8 h 819"/>
                <a:gd name="T28" fmla="*/ 547 w 556"/>
                <a:gd name="T29" fmla="*/ 31 h 819"/>
                <a:gd name="T30" fmla="*/ 555 w 556"/>
                <a:gd name="T31" fmla="*/ 57 h 819"/>
                <a:gd name="T32" fmla="*/ 552 w 556"/>
                <a:gd name="T33" fmla="*/ 113 h 819"/>
                <a:gd name="T34" fmla="*/ 532 w 556"/>
                <a:gd name="T35" fmla="*/ 174 h 819"/>
                <a:gd name="T36" fmla="*/ 502 w 556"/>
                <a:gd name="T37" fmla="*/ 231 h 819"/>
                <a:gd name="T38" fmla="*/ 447 w 556"/>
                <a:gd name="T39" fmla="*/ 321 h 819"/>
                <a:gd name="T40" fmla="*/ 423 w 556"/>
                <a:gd name="T41" fmla="*/ 375 h 819"/>
                <a:gd name="T42" fmla="*/ 410 w 556"/>
                <a:gd name="T43" fmla="*/ 415 h 819"/>
                <a:gd name="T44" fmla="*/ 379 w 556"/>
                <a:gd name="T45" fmla="*/ 473 h 819"/>
                <a:gd name="T46" fmla="*/ 330 w 556"/>
                <a:gd name="T47" fmla="*/ 531 h 819"/>
                <a:gd name="T48" fmla="*/ 288 w 556"/>
                <a:gd name="T49" fmla="*/ 566 h 819"/>
                <a:gd name="T50" fmla="*/ 239 w 556"/>
                <a:gd name="T51" fmla="*/ 600 h 819"/>
                <a:gd name="T52" fmla="*/ 168 w 556"/>
                <a:gd name="T53" fmla="*/ 651 h 819"/>
                <a:gd name="T54" fmla="*/ 143 w 556"/>
                <a:gd name="T55" fmla="*/ 680 h 819"/>
                <a:gd name="T56" fmla="*/ 131 w 556"/>
                <a:gd name="T57" fmla="*/ 700 h 819"/>
                <a:gd name="T58" fmla="*/ 116 w 556"/>
                <a:gd name="T59" fmla="*/ 717 h 819"/>
                <a:gd name="T60" fmla="*/ 71 w 556"/>
                <a:gd name="T61" fmla="*/ 745 h 819"/>
                <a:gd name="T62" fmla="*/ 19 w 556"/>
                <a:gd name="T63" fmla="*/ 801 h 819"/>
                <a:gd name="T64" fmla="*/ 2 w 556"/>
                <a:gd name="T65" fmla="*/ 564 h 819"/>
                <a:gd name="T66" fmla="*/ 3 w 556"/>
                <a:gd name="T67" fmla="*/ 554 h 819"/>
                <a:gd name="T68" fmla="*/ 27 w 556"/>
                <a:gd name="T69" fmla="*/ 533 h 819"/>
                <a:gd name="T70" fmla="*/ 42 w 556"/>
                <a:gd name="T71" fmla="*/ 516 h 819"/>
                <a:gd name="T72" fmla="*/ 60 w 556"/>
                <a:gd name="T73" fmla="*/ 497 h 819"/>
                <a:gd name="T74" fmla="*/ 111 w 556"/>
                <a:gd name="T75" fmla="*/ 480 h 819"/>
                <a:gd name="T76" fmla="*/ 119 w 556"/>
                <a:gd name="T77" fmla="*/ 470 h 819"/>
                <a:gd name="T78" fmla="*/ 129 w 556"/>
                <a:gd name="T79" fmla="*/ 452 h 819"/>
                <a:gd name="T80" fmla="*/ 152 w 556"/>
                <a:gd name="T81" fmla="*/ 440 h 819"/>
                <a:gd name="T82" fmla="*/ 174 w 556"/>
                <a:gd name="T83" fmla="*/ 439 h 819"/>
                <a:gd name="T84" fmla="*/ 196 w 556"/>
                <a:gd name="T85" fmla="*/ 439 h 819"/>
                <a:gd name="T86" fmla="*/ 228 w 556"/>
                <a:gd name="T87" fmla="*/ 429 h 819"/>
                <a:gd name="T88" fmla="*/ 251 w 556"/>
                <a:gd name="T89" fmla="*/ 405 h 819"/>
                <a:gd name="T90" fmla="*/ 265 w 556"/>
                <a:gd name="T91" fmla="*/ 379 h 819"/>
                <a:gd name="T92" fmla="*/ 296 w 556"/>
                <a:gd name="T93" fmla="*/ 347 h 819"/>
                <a:gd name="T94" fmla="*/ 354 w 556"/>
                <a:gd name="T95" fmla="*/ 293 h 819"/>
                <a:gd name="T96" fmla="*/ 377 w 556"/>
                <a:gd name="T97" fmla="*/ 266 h 819"/>
                <a:gd name="T98" fmla="*/ 324 w 556"/>
                <a:gd name="T99" fmla="*/ 246 h 819"/>
                <a:gd name="T100" fmla="*/ 257 w 556"/>
                <a:gd name="T101" fmla="*/ 228 h 819"/>
                <a:gd name="T102" fmla="*/ 184 w 556"/>
                <a:gd name="T103" fmla="*/ 209 h 819"/>
                <a:gd name="T104" fmla="*/ 149 w 556"/>
                <a:gd name="T105" fmla="*/ 187 h 819"/>
                <a:gd name="T106" fmla="*/ 112 w 556"/>
                <a:gd name="T107" fmla="*/ 154 h 819"/>
                <a:gd name="T108" fmla="*/ 89 w 556"/>
                <a:gd name="T109" fmla="*/ 121 h 819"/>
                <a:gd name="T110" fmla="*/ 77 w 556"/>
                <a:gd name="T111" fmla="*/ 80 h 819"/>
                <a:gd name="T112" fmla="*/ 65 w 556"/>
                <a:gd name="T113" fmla="*/ 87 h 819"/>
                <a:gd name="T114" fmla="*/ 84 w 556"/>
                <a:gd name="T115" fmla="*/ 68 h 8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56" h="819">
                  <a:moveTo>
                    <a:pt x="84" y="68"/>
                  </a:moveTo>
                  <a:lnTo>
                    <a:pt x="90" y="66"/>
                  </a:lnTo>
                  <a:lnTo>
                    <a:pt x="98" y="62"/>
                  </a:lnTo>
                  <a:lnTo>
                    <a:pt x="103" y="59"/>
                  </a:lnTo>
                  <a:lnTo>
                    <a:pt x="108" y="58"/>
                  </a:lnTo>
                  <a:lnTo>
                    <a:pt x="112" y="56"/>
                  </a:lnTo>
                  <a:lnTo>
                    <a:pt x="118" y="56"/>
                  </a:lnTo>
                  <a:lnTo>
                    <a:pt x="122" y="62"/>
                  </a:lnTo>
                  <a:lnTo>
                    <a:pt x="129" y="69"/>
                  </a:lnTo>
                  <a:lnTo>
                    <a:pt x="134" y="75"/>
                  </a:lnTo>
                  <a:lnTo>
                    <a:pt x="141" y="81"/>
                  </a:lnTo>
                  <a:lnTo>
                    <a:pt x="149" y="85"/>
                  </a:lnTo>
                  <a:lnTo>
                    <a:pt x="155" y="89"/>
                  </a:lnTo>
                  <a:lnTo>
                    <a:pt x="163" y="91"/>
                  </a:lnTo>
                  <a:lnTo>
                    <a:pt x="171" y="92"/>
                  </a:lnTo>
                  <a:lnTo>
                    <a:pt x="186" y="91"/>
                  </a:lnTo>
                  <a:lnTo>
                    <a:pt x="200" y="90"/>
                  </a:lnTo>
                  <a:lnTo>
                    <a:pt x="215" y="88"/>
                  </a:lnTo>
                  <a:lnTo>
                    <a:pt x="230" y="86"/>
                  </a:lnTo>
                  <a:lnTo>
                    <a:pt x="244" y="84"/>
                  </a:lnTo>
                  <a:lnTo>
                    <a:pt x="257" y="82"/>
                  </a:lnTo>
                  <a:lnTo>
                    <a:pt x="271" y="80"/>
                  </a:lnTo>
                  <a:lnTo>
                    <a:pt x="284" y="80"/>
                  </a:lnTo>
                  <a:lnTo>
                    <a:pt x="291" y="79"/>
                  </a:lnTo>
                  <a:lnTo>
                    <a:pt x="297" y="78"/>
                  </a:lnTo>
                  <a:lnTo>
                    <a:pt x="300" y="76"/>
                  </a:lnTo>
                  <a:lnTo>
                    <a:pt x="301" y="74"/>
                  </a:lnTo>
                  <a:lnTo>
                    <a:pt x="301" y="72"/>
                  </a:lnTo>
                  <a:lnTo>
                    <a:pt x="301" y="70"/>
                  </a:lnTo>
                  <a:lnTo>
                    <a:pt x="301" y="68"/>
                  </a:lnTo>
                  <a:lnTo>
                    <a:pt x="303" y="68"/>
                  </a:lnTo>
                  <a:lnTo>
                    <a:pt x="327" y="67"/>
                  </a:lnTo>
                  <a:lnTo>
                    <a:pt x="355" y="63"/>
                  </a:lnTo>
                  <a:lnTo>
                    <a:pt x="386" y="58"/>
                  </a:lnTo>
                  <a:lnTo>
                    <a:pt x="418" y="50"/>
                  </a:lnTo>
                  <a:lnTo>
                    <a:pt x="434" y="45"/>
                  </a:lnTo>
                  <a:lnTo>
                    <a:pt x="450" y="40"/>
                  </a:lnTo>
                  <a:lnTo>
                    <a:pt x="465" y="34"/>
                  </a:lnTo>
                  <a:lnTo>
                    <a:pt x="479" y="28"/>
                  </a:lnTo>
                  <a:lnTo>
                    <a:pt x="492" y="22"/>
                  </a:lnTo>
                  <a:lnTo>
                    <a:pt x="504" y="15"/>
                  </a:lnTo>
                  <a:lnTo>
                    <a:pt x="514" y="8"/>
                  </a:lnTo>
                  <a:lnTo>
                    <a:pt x="523" y="0"/>
                  </a:lnTo>
                  <a:lnTo>
                    <a:pt x="536" y="17"/>
                  </a:lnTo>
                  <a:lnTo>
                    <a:pt x="547" y="31"/>
                  </a:lnTo>
                  <a:lnTo>
                    <a:pt x="551" y="39"/>
                  </a:lnTo>
                  <a:lnTo>
                    <a:pt x="554" y="48"/>
                  </a:lnTo>
                  <a:lnTo>
                    <a:pt x="555" y="57"/>
                  </a:lnTo>
                  <a:lnTo>
                    <a:pt x="556" y="68"/>
                  </a:lnTo>
                  <a:lnTo>
                    <a:pt x="555" y="90"/>
                  </a:lnTo>
                  <a:lnTo>
                    <a:pt x="552" y="113"/>
                  </a:lnTo>
                  <a:lnTo>
                    <a:pt x="546" y="133"/>
                  </a:lnTo>
                  <a:lnTo>
                    <a:pt x="540" y="153"/>
                  </a:lnTo>
                  <a:lnTo>
                    <a:pt x="532" y="174"/>
                  </a:lnTo>
                  <a:lnTo>
                    <a:pt x="523" y="193"/>
                  </a:lnTo>
                  <a:lnTo>
                    <a:pt x="512" y="212"/>
                  </a:lnTo>
                  <a:lnTo>
                    <a:pt x="502" y="231"/>
                  </a:lnTo>
                  <a:lnTo>
                    <a:pt x="479" y="267"/>
                  </a:lnTo>
                  <a:lnTo>
                    <a:pt x="458" y="303"/>
                  </a:lnTo>
                  <a:lnTo>
                    <a:pt x="447" y="321"/>
                  </a:lnTo>
                  <a:lnTo>
                    <a:pt x="439" y="339"/>
                  </a:lnTo>
                  <a:lnTo>
                    <a:pt x="430" y="357"/>
                  </a:lnTo>
                  <a:lnTo>
                    <a:pt x="423" y="375"/>
                  </a:lnTo>
                  <a:lnTo>
                    <a:pt x="419" y="390"/>
                  </a:lnTo>
                  <a:lnTo>
                    <a:pt x="414" y="403"/>
                  </a:lnTo>
                  <a:lnTo>
                    <a:pt x="410" y="415"/>
                  </a:lnTo>
                  <a:lnTo>
                    <a:pt x="404" y="427"/>
                  </a:lnTo>
                  <a:lnTo>
                    <a:pt x="392" y="452"/>
                  </a:lnTo>
                  <a:lnTo>
                    <a:pt x="379" y="473"/>
                  </a:lnTo>
                  <a:lnTo>
                    <a:pt x="364" y="495"/>
                  </a:lnTo>
                  <a:lnTo>
                    <a:pt x="347" y="514"/>
                  </a:lnTo>
                  <a:lnTo>
                    <a:pt x="330" y="531"/>
                  </a:lnTo>
                  <a:lnTo>
                    <a:pt x="310" y="549"/>
                  </a:lnTo>
                  <a:lnTo>
                    <a:pt x="300" y="558"/>
                  </a:lnTo>
                  <a:lnTo>
                    <a:pt x="288" y="566"/>
                  </a:lnTo>
                  <a:lnTo>
                    <a:pt x="277" y="575"/>
                  </a:lnTo>
                  <a:lnTo>
                    <a:pt x="264" y="583"/>
                  </a:lnTo>
                  <a:lnTo>
                    <a:pt x="239" y="600"/>
                  </a:lnTo>
                  <a:lnTo>
                    <a:pt x="213" y="617"/>
                  </a:lnTo>
                  <a:lnTo>
                    <a:pt x="189" y="634"/>
                  </a:lnTo>
                  <a:lnTo>
                    <a:pt x="168" y="651"/>
                  </a:lnTo>
                  <a:lnTo>
                    <a:pt x="159" y="661"/>
                  </a:lnTo>
                  <a:lnTo>
                    <a:pt x="150" y="670"/>
                  </a:lnTo>
                  <a:lnTo>
                    <a:pt x="143" y="680"/>
                  </a:lnTo>
                  <a:lnTo>
                    <a:pt x="138" y="690"/>
                  </a:lnTo>
                  <a:lnTo>
                    <a:pt x="134" y="695"/>
                  </a:lnTo>
                  <a:lnTo>
                    <a:pt x="131" y="700"/>
                  </a:lnTo>
                  <a:lnTo>
                    <a:pt x="128" y="705"/>
                  </a:lnTo>
                  <a:lnTo>
                    <a:pt x="125" y="709"/>
                  </a:lnTo>
                  <a:lnTo>
                    <a:pt x="116" y="717"/>
                  </a:lnTo>
                  <a:lnTo>
                    <a:pt x="107" y="723"/>
                  </a:lnTo>
                  <a:lnTo>
                    <a:pt x="88" y="733"/>
                  </a:lnTo>
                  <a:lnTo>
                    <a:pt x="71" y="745"/>
                  </a:lnTo>
                  <a:lnTo>
                    <a:pt x="52" y="763"/>
                  </a:lnTo>
                  <a:lnTo>
                    <a:pt x="36" y="783"/>
                  </a:lnTo>
                  <a:lnTo>
                    <a:pt x="19" y="801"/>
                  </a:lnTo>
                  <a:lnTo>
                    <a:pt x="5" y="819"/>
                  </a:lnTo>
                  <a:lnTo>
                    <a:pt x="5" y="567"/>
                  </a:lnTo>
                  <a:lnTo>
                    <a:pt x="2" y="564"/>
                  </a:lnTo>
                  <a:lnTo>
                    <a:pt x="0" y="560"/>
                  </a:lnTo>
                  <a:lnTo>
                    <a:pt x="0" y="557"/>
                  </a:lnTo>
                  <a:lnTo>
                    <a:pt x="3" y="554"/>
                  </a:lnTo>
                  <a:lnTo>
                    <a:pt x="8" y="547"/>
                  </a:lnTo>
                  <a:lnTo>
                    <a:pt x="17" y="540"/>
                  </a:lnTo>
                  <a:lnTo>
                    <a:pt x="27" y="533"/>
                  </a:lnTo>
                  <a:lnTo>
                    <a:pt x="36" y="525"/>
                  </a:lnTo>
                  <a:lnTo>
                    <a:pt x="39" y="521"/>
                  </a:lnTo>
                  <a:lnTo>
                    <a:pt x="42" y="516"/>
                  </a:lnTo>
                  <a:lnTo>
                    <a:pt x="43" y="511"/>
                  </a:lnTo>
                  <a:lnTo>
                    <a:pt x="44" y="505"/>
                  </a:lnTo>
                  <a:lnTo>
                    <a:pt x="60" y="497"/>
                  </a:lnTo>
                  <a:lnTo>
                    <a:pt x="75" y="490"/>
                  </a:lnTo>
                  <a:lnTo>
                    <a:pt x="92" y="485"/>
                  </a:lnTo>
                  <a:lnTo>
                    <a:pt x="111" y="480"/>
                  </a:lnTo>
                  <a:lnTo>
                    <a:pt x="114" y="479"/>
                  </a:lnTo>
                  <a:lnTo>
                    <a:pt x="116" y="475"/>
                  </a:lnTo>
                  <a:lnTo>
                    <a:pt x="119" y="470"/>
                  </a:lnTo>
                  <a:lnTo>
                    <a:pt x="121" y="464"/>
                  </a:lnTo>
                  <a:lnTo>
                    <a:pt x="125" y="458"/>
                  </a:lnTo>
                  <a:lnTo>
                    <a:pt x="129" y="452"/>
                  </a:lnTo>
                  <a:lnTo>
                    <a:pt x="132" y="447"/>
                  </a:lnTo>
                  <a:lnTo>
                    <a:pt x="138" y="444"/>
                  </a:lnTo>
                  <a:lnTo>
                    <a:pt x="152" y="440"/>
                  </a:lnTo>
                  <a:lnTo>
                    <a:pt x="162" y="439"/>
                  </a:lnTo>
                  <a:lnTo>
                    <a:pt x="168" y="438"/>
                  </a:lnTo>
                  <a:lnTo>
                    <a:pt x="174" y="439"/>
                  </a:lnTo>
                  <a:lnTo>
                    <a:pt x="179" y="439"/>
                  </a:lnTo>
                  <a:lnTo>
                    <a:pt x="186" y="440"/>
                  </a:lnTo>
                  <a:lnTo>
                    <a:pt x="196" y="439"/>
                  </a:lnTo>
                  <a:lnTo>
                    <a:pt x="210" y="438"/>
                  </a:lnTo>
                  <a:lnTo>
                    <a:pt x="220" y="434"/>
                  </a:lnTo>
                  <a:lnTo>
                    <a:pt x="228" y="429"/>
                  </a:lnTo>
                  <a:lnTo>
                    <a:pt x="235" y="424"/>
                  </a:lnTo>
                  <a:lnTo>
                    <a:pt x="241" y="418"/>
                  </a:lnTo>
                  <a:lnTo>
                    <a:pt x="251" y="405"/>
                  </a:lnTo>
                  <a:lnTo>
                    <a:pt x="257" y="394"/>
                  </a:lnTo>
                  <a:lnTo>
                    <a:pt x="261" y="387"/>
                  </a:lnTo>
                  <a:lnTo>
                    <a:pt x="265" y="379"/>
                  </a:lnTo>
                  <a:lnTo>
                    <a:pt x="272" y="371"/>
                  </a:lnTo>
                  <a:lnTo>
                    <a:pt x="278" y="363"/>
                  </a:lnTo>
                  <a:lnTo>
                    <a:pt x="296" y="347"/>
                  </a:lnTo>
                  <a:lnTo>
                    <a:pt x="316" y="329"/>
                  </a:lnTo>
                  <a:lnTo>
                    <a:pt x="335" y="310"/>
                  </a:lnTo>
                  <a:lnTo>
                    <a:pt x="354" y="293"/>
                  </a:lnTo>
                  <a:lnTo>
                    <a:pt x="363" y="284"/>
                  </a:lnTo>
                  <a:lnTo>
                    <a:pt x="370" y="276"/>
                  </a:lnTo>
                  <a:lnTo>
                    <a:pt x="377" y="266"/>
                  </a:lnTo>
                  <a:lnTo>
                    <a:pt x="384" y="258"/>
                  </a:lnTo>
                  <a:lnTo>
                    <a:pt x="351" y="252"/>
                  </a:lnTo>
                  <a:lnTo>
                    <a:pt x="324" y="246"/>
                  </a:lnTo>
                  <a:lnTo>
                    <a:pt x="300" y="240"/>
                  </a:lnTo>
                  <a:lnTo>
                    <a:pt x="278" y="234"/>
                  </a:lnTo>
                  <a:lnTo>
                    <a:pt x="257" y="228"/>
                  </a:lnTo>
                  <a:lnTo>
                    <a:pt x="235" y="223"/>
                  </a:lnTo>
                  <a:lnTo>
                    <a:pt x="211" y="216"/>
                  </a:lnTo>
                  <a:lnTo>
                    <a:pt x="184" y="209"/>
                  </a:lnTo>
                  <a:lnTo>
                    <a:pt x="177" y="205"/>
                  </a:lnTo>
                  <a:lnTo>
                    <a:pt x="165" y="198"/>
                  </a:lnTo>
                  <a:lnTo>
                    <a:pt x="149" y="187"/>
                  </a:lnTo>
                  <a:lnTo>
                    <a:pt x="131" y="173"/>
                  </a:lnTo>
                  <a:lnTo>
                    <a:pt x="121" y="164"/>
                  </a:lnTo>
                  <a:lnTo>
                    <a:pt x="112" y="154"/>
                  </a:lnTo>
                  <a:lnTo>
                    <a:pt x="104" y="144"/>
                  </a:lnTo>
                  <a:lnTo>
                    <a:pt x="96" y="133"/>
                  </a:lnTo>
                  <a:lnTo>
                    <a:pt x="89" y="121"/>
                  </a:lnTo>
                  <a:lnTo>
                    <a:pt x="84" y="109"/>
                  </a:lnTo>
                  <a:lnTo>
                    <a:pt x="79" y="94"/>
                  </a:lnTo>
                  <a:lnTo>
                    <a:pt x="77" y="80"/>
                  </a:lnTo>
                  <a:lnTo>
                    <a:pt x="69" y="86"/>
                  </a:lnTo>
                  <a:lnTo>
                    <a:pt x="64" y="88"/>
                  </a:lnTo>
                  <a:lnTo>
                    <a:pt x="65" y="87"/>
                  </a:lnTo>
                  <a:lnTo>
                    <a:pt x="69" y="83"/>
                  </a:lnTo>
                  <a:lnTo>
                    <a:pt x="78" y="73"/>
                  </a:lnTo>
                  <a:lnTo>
                    <a:pt x="84" y="6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Freeform 357">
              <a:extLst>
                <a:ext uri="{FF2B5EF4-FFF2-40B4-BE49-F238E27FC236}">
                  <a16:creationId xmlns="" xmlns:a16="http://schemas.microsoft.com/office/drawing/2014/main" id="{717BEC88-B7BD-B747-BC85-12BAE7B8FA59}"/>
                </a:ext>
              </a:extLst>
            </p:cNvPr>
            <p:cNvSpPr>
              <a:spLocks/>
            </p:cNvSpPr>
            <p:nvPr>
              <p:custDataLst>
                <p:tags r:id="rId260"/>
              </p:custDataLst>
            </p:nvPr>
          </p:nvSpPr>
          <p:spPr bwMode="auto">
            <a:xfrm>
              <a:off x="5049838" y="3262313"/>
              <a:ext cx="38100" cy="58737"/>
            </a:xfrm>
            <a:custGeom>
              <a:avLst/>
              <a:gdLst>
                <a:gd name="T0" fmla="*/ 59 w 86"/>
                <a:gd name="T1" fmla="*/ 0 h 97"/>
                <a:gd name="T2" fmla="*/ 56 w 86"/>
                <a:gd name="T3" fmla="*/ 2 h 97"/>
                <a:gd name="T4" fmla="*/ 52 w 86"/>
                <a:gd name="T5" fmla="*/ 3 h 97"/>
                <a:gd name="T6" fmla="*/ 46 w 86"/>
                <a:gd name="T7" fmla="*/ 3 h 97"/>
                <a:gd name="T8" fmla="*/ 40 w 86"/>
                <a:gd name="T9" fmla="*/ 3 h 97"/>
                <a:gd name="T10" fmla="*/ 33 w 86"/>
                <a:gd name="T11" fmla="*/ 3 h 97"/>
                <a:gd name="T12" fmla="*/ 27 w 86"/>
                <a:gd name="T13" fmla="*/ 3 h 97"/>
                <a:gd name="T14" fmla="*/ 23 w 86"/>
                <a:gd name="T15" fmla="*/ 4 h 97"/>
                <a:gd name="T16" fmla="*/ 20 w 86"/>
                <a:gd name="T17" fmla="*/ 6 h 97"/>
                <a:gd name="T18" fmla="*/ 16 w 86"/>
                <a:gd name="T19" fmla="*/ 9 h 97"/>
                <a:gd name="T20" fmla="*/ 13 w 86"/>
                <a:gd name="T21" fmla="*/ 12 h 97"/>
                <a:gd name="T22" fmla="*/ 11 w 86"/>
                <a:gd name="T23" fmla="*/ 15 h 97"/>
                <a:gd name="T24" fmla="*/ 8 w 86"/>
                <a:gd name="T25" fmla="*/ 20 h 97"/>
                <a:gd name="T26" fmla="*/ 4 w 86"/>
                <a:gd name="T27" fmla="*/ 29 h 97"/>
                <a:gd name="T28" fmla="*/ 2 w 86"/>
                <a:gd name="T29" fmla="*/ 38 h 97"/>
                <a:gd name="T30" fmla="*/ 0 w 86"/>
                <a:gd name="T31" fmla="*/ 57 h 97"/>
                <a:gd name="T32" fmla="*/ 0 w 86"/>
                <a:gd name="T33" fmla="*/ 75 h 97"/>
                <a:gd name="T34" fmla="*/ 0 w 86"/>
                <a:gd name="T35" fmla="*/ 81 h 97"/>
                <a:gd name="T36" fmla="*/ 1 w 86"/>
                <a:gd name="T37" fmla="*/ 86 h 97"/>
                <a:gd name="T38" fmla="*/ 3 w 86"/>
                <a:gd name="T39" fmla="*/ 90 h 97"/>
                <a:gd name="T40" fmla="*/ 7 w 86"/>
                <a:gd name="T41" fmla="*/ 93 h 97"/>
                <a:gd name="T42" fmla="*/ 10 w 86"/>
                <a:gd name="T43" fmla="*/ 95 h 97"/>
                <a:gd name="T44" fmla="*/ 13 w 86"/>
                <a:gd name="T45" fmla="*/ 96 h 97"/>
                <a:gd name="T46" fmla="*/ 18 w 86"/>
                <a:gd name="T47" fmla="*/ 97 h 97"/>
                <a:gd name="T48" fmla="*/ 21 w 86"/>
                <a:gd name="T49" fmla="*/ 97 h 97"/>
                <a:gd name="T50" fmla="*/ 40 w 86"/>
                <a:gd name="T51" fmla="*/ 95 h 97"/>
                <a:gd name="T52" fmla="*/ 53 w 86"/>
                <a:gd name="T53" fmla="*/ 93 h 97"/>
                <a:gd name="T54" fmla="*/ 86 w 86"/>
                <a:gd name="T55" fmla="*/ 68 h 97"/>
                <a:gd name="T56" fmla="*/ 59 w 86"/>
                <a:gd name="T57" fmla="*/ 0 h 9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97">
                  <a:moveTo>
                    <a:pt x="59" y="0"/>
                  </a:moveTo>
                  <a:lnTo>
                    <a:pt x="56" y="2"/>
                  </a:lnTo>
                  <a:lnTo>
                    <a:pt x="52" y="3"/>
                  </a:lnTo>
                  <a:lnTo>
                    <a:pt x="46" y="3"/>
                  </a:lnTo>
                  <a:lnTo>
                    <a:pt x="40" y="3"/>
                  </a:lnTo>
                  <a:lnTo>
                    <a:pt x="33" y="3"/>
                  </a:lnTo>
                  <a:lnTo>
                    <a:pt x="27" y="3"/>
                  </a:lnTo>
                  <a:lnTo>
                    <a:pt x="23" y="4"/>
                  </a:lnTo>
                  <a:lnTo>
                    <a:pt x="20" y="6"/>
                  </a:lnTo>
                  <a:lnTo>
                    <a:pt x="16" y="9"/>
                  </a:lnTo>
                  <a:lnTo>
                    <a:pt x="13" y="12"/>
                  </a:lnTo>
                  <a:lnTo>
                    <a:pt x="11" y="15"/>
                  </a:lnTo>
                  <a:lnTo>
                    <a:pt x="8" y="20"/>
                  </a:lnTo>
                  <a:lnTo>
                    <a:pt x="4" y="29"/>
                  </a:lnTo>
                  <a:lnTo>
                    <a:pt x="2" y="38"/>
                  </a:lnTo>
                  <a:lnTo>
                    <a:pt x="0" y="57"/>
                  </a:lnTo>
                  <a:lnTo>
                    <a:pt x="0" y="75"/>
                  </a:lnTo>
                  <a:lnTo>
                    <a:pt x="0" y="81"/>
                  </a:lnTo>
                  <a:lnTo>
                    <a:pt x="1" y="86"/>
                  </a:lnTo>
                  <a:lnTo>
                    <a:pt x="3" y="90"/>
                  </a:lnTo>
                  <a:lnTo>
                    <a:pt x="7" y="93"/>
                  </a:lnTo>
                  <a:lnTo>
                    <a:pt x="10" y="95"/>
                  </a:lnTo>
                  <a:lnTo>
                    <a:pt x="13" y="96"/>
                  </a:lnTo>
                  <a:lnTo>
                    <a:pt x="18" y="97"/>
                  </a:lnTo>
                  <a:lnTo>
                    <a:pt x="21" y="97"/>
                  </a:lnTo>
                  <a:lnTo>
                    <a:pt x="40" y="95"/>
                  </a:lnTo>
                  <a:lnTo>
                    <a:pt x="53" y="93"/>
                  </a:lnTo>
                  <a:lnTo>
                    <a:pt x="86" y="68"/>
                  </a:lnTo>
                  <a:lnTo>
                    <a:pt x="59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Freeform 358">
              <a:extLst>
                <a:ext uri="{FF2B5EF4-FFF2-40B4-BE49-F238E27FC236}">
                  <a16:creationId xmlns="" xmlns:a16="http://schemas.microsoft.com/office/drawing/2014/main" id="{0F2C2595-0515-804A-8AEE-A9C844483D94}"/>
                </a:ext>
              </a:extLst>
            </p:cNvPr>
            <p:cNvSpPr>
              <a:spLocks/>
            </p:cNvSpPr>
            <p:nvPr>
              <p:custDataLst>
                <p:tags r:id="rId261"/>
              </p:custDataLst>
            </p:nvPr>
          </p:nvSpPr>
          <p:spPr bwMode="auto">
            <a:xfrm>
              <a:off x="4848225" y="3173413"/>
              <a:ext cx="363538" cy="376237"/>
            </a:xfrm>
            <a:custGeom>
              <a:avLst/>
              <a:gdLst>
                <a:gd name="T0" fmla="*/ 182 w 845"/>
                <a:gd name="T1" fmla="*/ 36 h 720"/>
                <a:gd name="T2" fmla="*/ 205 w 845"/>
                <a:gd name="T3" fmla="*/ 28 h 720"/>
                <a:gd name="T4" fmla="*/ 247 w 845"/>
                <a:gd name="T5" fmla="*/ 0 h 720"/>
                <a:gd name="T6" fmla="*/ 273 w 845"/>
                <a:gd name="T7" fmla="*/ 12 h 720"/>
                <a:gd name="T8" fmla="*/ 327 w 845"/>
                <a:gd name="T9" fmla="*/ 37 h 720"/>
                <a:gd name="T10" fmla="*/ 380 w 845"/>
                <a:gd name="T11" fmla="*/ 67 h 720"/>
                <a:gd name="T12" fmla="*/ 426 w 845"/>
                <a:gd name="T13" fmla="*/ 98 h 720"/>
                <a:gd name="T14" fmla="*/ 442 w 845"/>
                <a:gd name="T15" fmla="*/ 125 h 720"/>
                <a:gd name="T16" fmla="*/ 443 w 845"/>
                <a:gd name="T17" fmla="*/ 140 h 720"/>
                <a:gd name="T18" fmla="*/ 458 w 845"/>
                <a:gd name="T19" fmla="*/ 147 h 720"/>
                <a:gd name="T20" fmla="*/ 499 w 845"/>
                <a:gd name="T21" fmla="*/ 178 h 720"/>
                <a:gd name="T22" fmla="*/ 506 w 845"/>
                <a:gd name="T23" fmla="*/ 172 h 720"/>
                <a:gd name="T24" fmla="*/ 488 w 845"/>
                <a:gd name="T25" fmla="*/ 184 h 720"/>
                <a:gd name="T26" fmla="*/ 481 w 845"/>
                <a:gd name="T27" fmla="*/ 202 h 720"/>
                <a:gd name="T28" fmla="*/ 481 w 845"/>
                <a:gd name="T29" fmla="*/ 252 h 720"/>
                <a:gd name="T30" fmla="*/ 493 w 845"/>
                <a:gd name="T31" fmla="*/ 264 h 720"/>
                <a:gd name="T32" fmla="*/ 526 w 845"/>
                <a:gd name="T33" fmla="*/ 265 h 720"/>
                <a:gd name="T34" fmla="*/ 545 w 845"/>
                <a:gd name="T35" fmla="*/ 319 h 720"/>
                <a:gd name="T36" fmla="*/ 583 w 845"/>
                <a:gd name="T37" fmla="*/ 361 h 720"/>
                <a:gd name="T38" fmla="*/ 645 w 845"/>
                <a:gd name="T39" fmla="*/ 400 h 720"/>
                <a:gd name="T40" fmla="*/ 738 w 845"/>
                <a:gd name="T41" fmla="*/ 430 h 720"/>
                <a:gd name="T42" fmla="*/ 845 w 845"/>
                <a:gd name="T43" fmla="*/ 449 h 720"/>
                <a:gd name="T44" fmla="*/ 811 w 845"/>
                <a:gd name="T45" fmla="*/ 482 h 720"/>
                <a:gd name="T46" fmla="*/ 731 w 845"/>
                <a:gd name="T47" fmla="*/ 547 h 720"/>
                <a:gd name="T48" fmla="*/ 712 w 845"/>
                <a:gd name="T49" fmla="*/ 579 h 720"/>
                <a:gd name="T50" fmla="*/ 697 w 845"/>
                <a:gd name="T51" fmla="*/ 617 h 720"/>
                <a:gd name="T52" fmla="*/ 674 w 845"/>
                <a:gd name="T53" fmla="*/ 629 h 720"/>
                <a:gd name="T54" fmla="*/ 580 w 845"/>
                <a:gd name="T55" fmla="*/ 655 h 720"/>
                <a:gd name="T56" fmla="*/ 559 w 845"/>
                <a:gd name="T57" fmla="*/ 671 h 720"/>
                <a:gd name="T58" fmla="*/ 525 w 845"/>
                <a:gd name="T59" fmla="*/ 681 h 720"/>
                <a:gd name="T60" fmla="*/ 482 w 845"/>
                <a:gd name="T61" fmla="*/ 693 h 720"/>
                <a:gd name="T62" fmla="*/ 461 w 845"/>
                <a:gd name="T63" fmla="*/ 680 h 720"/>
                <a:gd name="T64" fmla="*/ 427 w 845"/>
                <a:gd name="T65" fmla="*/ 679 h 720"/>
                <a:gd name="T66" fmla="*/ 405 w 845"/>
                <a:gd name="T67" fmla="*/ 699 h 720"/>
                <a:gd name="T68" fmla="*/ 390 w 845"/>
                <a:gd name="T69" fmla="*/ 714 h 720"/>
                <a:gd name="T70" fmla="*/ 360 w 845"/>
                <a:gd name="T71" fmla="*/ 720 h 720"/>
                <a:gd name="T72" fmla="*/ 318 w 845"/>
                <a:gd name="T73" fmla="*/ 714 h 720"/>
                <a:gd name="T74" fmla="*/ 289 w 845"/>
                <a:gd name="T75" fmla="*/ 698 h 720"/>
                <a:gd name="T76" fmla="*/ 246 w 845"/>
                <a:gd name="T77" fmla="*/ 671 h 720"/>
                <a:gd name="T78" fmla="*/ 181 w 845"/>
                <a:gd name="T79" fmla="*/ 661 h 720"/>
                <a:gd name="T80" fmla="*/ 140 w 845"/>
                <a:gd name="T81" fmla="*/ 653 h 720"/>
                <a:gd name="T82" fmla="*/ 151 w 845"/>
                <a:gd name="T83" fmla="*/ 614 h 720"/>
                <a:gd name="T84" fmla="*/ 127 w 845"/>
                <a:gd name="T85" fmla="*/ 596 h 720"/>
                <a:gd name="T86" fmla="*/ 108 w 845"/>
                <a:gd name="T87" fmla="*/ 583 h 720"/>
                <a:gd name="T88" fmla="*/ 93 w 845"/>
                <a:gd name="T89" fmla="*/ 551 h 720"/>
                <a:gd name="T90" fmla="*/ 77 w 845"/>
                <a:gd name="T91" fmla="*/ 511 h 720"/>
                <a:gd name="T92" fmla="*/ 49 w 845"/>
                <a:gd name="T93" fmla="*/ 489 h 720"/>
                <a:gd name="T94" fmla="*/ 16 w 845"/>
                <a:gd name="T95" fmla="*/ 477 h 720"/>
                <a:gd name="T96" fmla="*/ 5 w 845"/>
                <a:gd name="T97" fmla="*/ 472 h 720"/>
                <a:gd name="T98" fmla="*/ 2 w 845"/>
                <a:gd name="T99" fmla="*/ 448 h 720"/>
                <a:gd name="T100" fmla="*/ 21 w 845"/>
                <a:gd name="T101" fmla="*/ 422 h 720"/>
                <a:gd name="T102" fmla="*/ 55 w 845"/>
                <a:gd name="T103" fmla="*/ 413 h 720"/>
                <a:gd name="T104" fmla="*/ 67 w 845"/>
                <a:gd name="T105" fmla="*/ 321 h 720"/>
                <a:gd name="T106" fmla="*/ 82 w 845"/>
                <a:gd name="T107" fmla="*/ 275 h 720"/>
                <a:gd name="T108" fmla="*/ 95 w 845"/>
                <a:gd name="T109" fmla="*/ 260 h 720"/>
                <a:gd name="T110" fmla="*/ 103 w 845"/>
                <a:gd name="T111" fmla="*/ 236 h 720"/>
                <a:gd name="T112" fmla="*/ 116 w 845"/>
                <a:gd name="T113" fmla="*/ 206 h 720"/>
                <a:gd name="T114" fmla="*/ 148 w 845"/>
                <a:gd name="T115" fmla="*/ 178 h 720"/>
                <a:gd name="T116" fmla="*/ 167 w 845"/>
                <a:gd name="T117" fmla="*/ 160 h 7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845" h="720">
                  <a:moveTo>
                    <a:pt x="174" y="25"/>
                  </a:moveTo>
                  <a:lnTo>
                    <a:pt x="175" y="27"/>
                  </a:lnTo>
                  <a:lnTo>
                    <a:pt x="179" y="33"/>
                  </a:lnTo>
                  <a:lnTo>
                    <a:pt x="182" y="36"/>
                  </a:lnTo>
                  <a:lnTo>
                    <a:pt x="185" y="38"/>
                  </a:lnTo>
                  <a:lnTo>
                    <a:pt x="189" y="38"/>
                  </a:lnTo>
                  <a:lnTo>
                    <a:pt x="194" y="37"/>
                  </a:lnTo>
                  <a:lnTo>
                    <a:pt x="205" y="28"/>
                  </a:lnTo>
                  <a:lnTo>
                    <a:pt x="218" y="19"/>
                  </a:lnTo>
                  <a:lnTo>
                    <a:pt x="229" y="14"/>
                  </a:lnTo>
                  <a:lnTo>
                    <a:pt x="234" y="12"/>
                  </a:lnTo>
                  <a:lnTo>
                    <a:pt x="247" y="0"/>
                  </a:lnTo>
                  <a:lnTo>
                    <a:pt x="250" y="1"/>
                  </a:lnTo>
                  <a:lnTo>
                    <a:pt x="258" y="6"/>
                  </a:lnTo>
                  <a:lnTo>
                    <a:pt x="267" y="10"/>
                  </a:lnTo>
                  <a:lnTo>
                    <a:pt x="273" y="12"/>
                  </a:lnTo>
                  <a:lnTo>
                    <a:pt x="284" y="15"/>
                  </a:lnTo>
                  <a:lnTo>
                    <a:pt x="300" y="21"/>
                  </a:lnTo>
                  <a:lnTo>
                    <a:pt x="316" y="31"/>
                  </a:lnTo>
                  <a:lnTo>
                    <a:pt x="327" y="37"/>
                  </a:lnTo>
                  <a:lnTo>
                    <a:pt x="337" y="41"/>
                  </a:lnTo>
                  <a:lnTo>
                    <a:pt x="353" y="50"/>
                  </a:lnTo>
                  <a:lnTo>
                    <a:pt x="370" y="60"/>
                  </a:lnTo>
                  <a:lnTo>
                    <a:pt x="380" y="67"/>
                  </a:lnTo>
                  <a:lnTo>
                    <a:pt x="393" y="76"/>
                  </a:lnTo>
                  <a:lnTo>
                    <a:pt x="406" y="86"/>
                  </a:lnTo>
                  <a:lnTo>
                    <a:pt x="419" y="95"/>
                  </a:lnTo>
                  <a:lnTo>
                    <a:pt x="426" y="98"/>
                  </a:lnTo>
                  <a:lnTo>
                    <a:pt x="430" y="105"/>
                  </a:lnTo>
                  <a:lnTo>
                    <a:pt x="440" y="116"/>
                  </a:lnTo>
                  <a:lnTo>
                    <a:pt x="441" y="121"/>
                  </a:lnTo>
                  <a:lnTo>
                    <a:pt x="442" y="125"/>
                  </a:lnTo>
                  <a:lnTo>
                    <a:pt x="443" y="130"/>
                  </a:lnTo>
                  <a:lnTo>
                    <a:pt x="443" y="134"/>
                  </a:lnTo>
                  <a:lnTo>
                    <a:pt x="443" y="137"/>
                  </a:lnTo>
                  <a:lnTo>
                    <a:pt x="443" y="140"/>
                  </a:lnTo>
                  <a:lnTo>
                    <a:pt x="444" y="141"/>
                  </a:lnTo>
                  <a:lnTo>
                    <a:pt x="447" y="142"/>
                  </a:lnTo>
                  <a:lnTo>
                    <a:pt x="450" y="143"/>
                  </a:lnTo>
                  <a:lnTo>
                    <a:pt x="458" y="147"/>
                  </a:lnTo>
                  <a:lnTo>
                    <a:pt x="466" y="153"/>
                  </a:lnTo>
                  <a:lnTo>
                    <a:pt x="475" y="160"/>
                  </a:lnTo>
                  <a:lnTo>
                    <a:pt x="492" y="172"/>
                  </a:lnTo>
                  <a:lnTo>
                    <a:pt x="499" y="178"/>
                  </a:lnTo>
                  <a:lnTo>
                    <a:pt x="500" y="175"/>
                  </a:lnTo>
                  <a:lnTo>
                    <a:pt x="503" y="173"/>
                  </a:lnTo>
                  <a:lnTo>
                    <a:pt x="505" y="172"/>
                  </a:lnTo>
                  <a:lnTo>
                    <a:pt x="506" y="172"/>
                  </a:lnTo>
                  <a:lnTo>
                    <a:pt x="500" y="174"/>
                  </a:lnTo>
                  <a:lnTo>
                    <a:pt x="495" y="177"/>
                  </a:lnTo>
                  <a:lnTo>
                    <a:pt x="492" y="181"/>
                  </a:lnTo>
                  <a:lnTo>
                    <a:pt x="488" y="184"/>
                  </a:lnTo>
                  <a:lnTo>
                    <a:pt x="485" y="189"/>
                  </a:lnTo>
                  <a:lnTo>
                    <a:pt x="483" y="193"/>
                  </a:lnTo>
                  <a:lnTo>
                    <a:pt x="482" y="197"/>
                  </a:lnTo>
                  <a:lnTo>
                    <a:pt x="481" y="202"/>
                  </a:lnTo>
                  <a:lnTo>
                    <a:pt x="478" y="221"/>
                  </a:lnTo>
                  <a:lnTo>
                    <a:pt x="480" y="240"/>
                  </a:lnTo>
                  <a:lnTo>
                    <a:pt x="480" y="247"/>
                  </a:lnTo>
                  <a:lnTo>
                    <a:pt x="481" y="252"/>
                  </a:lnTo>
                  <a:lnTo>
                    <a:pt x="483" y="256"/>
                  </a:lnTo>
                  <a:lnTo>
                    <a:pt x="486" y="260"/>
                  </a:lnTo>
                  <a:lnTo>
                    <a:pt x="488" y="262"/>
                  </a:lnTo>
                  <a:lnTo>
                    <a:pt x="493" y="264"/>
                  </a:lnTo>
                  <a:lnTo>
                    <a:pt x="496" y="265"/>
                  </a:lnTo>
                  <a:lnTo>
                    <a:pt x="500" y="266"/>
                  </a:lnTo>
                  <a:lnTo>
                    <a:pt x="516" y="266"/>
                  </a:lnTo>
                  <a:lnTo>
                    <a:pt x="526" y="265"/>
                  </a:lnTo>
                  <a:lnTo>
                    <a:pt x="528" y="279"/>
                  </a:lnTo>
                  <a:lnTo>
                    <a:pt x="532" y="293"/>
                  </a:lnTo>
                  <a:lnTo>
                    <a:pt x="538" y="307"/>
                  </a:lnTo>
                  <a:lnTo>
                    <a:pt x="545" y="319"/>
                  </a:lnTo>
                  <a:lnTo>
                    <a:pt x="554" y="330"/>
                  </a:lnTo>
                  <a:lnTo>
                    <a:pt x="563" y="341"/>
                  </a:lnTo>
                  <a:lnTo>
                    <a:pt x="573" y="351"/>
                  </a:lnTo>
                  <a:lnTo>
                    <a:pt x="583" y="361"/>
                  </a:lnTo>
                  <a:lnTo>
                    <a:pt x="604" y="376"/>
                  </a:lnTo>
                  <a:lnTo>
                    <a:pt x="622" y="388"/>
                  </a:lnTo>
                  <a:lnTo>
                    <a:pt x="637" y="396"/>
                  </a:lnTo>
                  <a:lnTo>
                    <a:pt x="645" y="400"/>
                  </a:lnTo>
                  <a:lnTo>
                    <a:pt x="673" y="408"/>
                  </a:lnTo>
                  <a:lnTo>
                    <a:pt x="696" y="417"/>
                  </a:lnTo>
                  <a:lnTo>
                    <a:pt x="718" y="424"/>
                  </a:lnTo>
                  <a:lnTo>
                    <a:pt x="738" y="430"/>
                  </a:lnTo>
                  <a:lnTo>
                    <a:pt x="758" y="435"/>
                  </a:lnTo>
                  <a:lnTo>
                    <a:pt x="783" y="440"/>
                  </a:lnTo>
                  <a:lnTo>
                    <a:pt x="811" y="445"/>
                  </a:lnTo>
                  <a:lnTo>
                    <a:pt x="845" y="449"/>
                  </a:lnTo>
                  <a:lnTo>
                    <a:pt x="838" y="457"/>
                  </a:lnTo>
                  <a:lnTo>
                    <a:pt x="830" y="465"/>
                  </a:lnTo>
                  <a:lnTo>
                    <a:pt x="821" y="474"/>
                  </a:lnTo>
                  <a:lnTo>
                    <a:pt x="811" y="482"/>
                  </a:lnTo>
                  <a:lnTo>
                    <a:pt x="790" y="498"/>
                  </a:lnTo>
                  <a:lnTo>
                    <a:pt x="768" y="514"/>
                  </a:lnTo>
                  <a:lnTo>
                    <a:pt x="749" y="531"/>
                  </a:lnTo>
                  <a:lnTo>
                    <a:pt x="731" y="547"/>
                  </a:lnTo>
                  <a:lnTo>
                    <a:pt x="723" y="555"/>
                  </a:lnTo>
                  <a:lnTo>
                    <a:pt x="718" y="562"/>
                  </a:lnTo>
                  <a:lnTo>
                    <a:pt x="715" y="570"/>
                  </a:lnTo>
                  <a:lnTo>
                    <a:pt x="712" y="579"/>
                  </a:lnTo>
                  <a:lnTo>
                    <a:pt x="709" y="592"/>
                  </a:lnTo>
                  <a:lnTo>
                    <a:pt x="706" y="602"/>
                  </a:lnTo>
                  <a:lnTo>
                    <a:pt x="701" y="610"/>
                  </a:lnTo>
                  <a:lnTo>
                    <a:pt x="697" y="617"/>
                  </a:lnTo>
                  <a:lnTo>
                    <a:pt x="693" y="622"/>
                  </a:lnTo>
                  <a:lnTo>
                    <a:pt x="686" y="625"/>
                  </a:lnTo>
                  <a:lnTo>
                    <a:pt x="681" y="628"/>
                  </a:lnTo>
                  <a:lnTo>
                    <a:pt x="674" y="629"/>
                  </a:lnTo>
                  <a:lnTo>
                    <a:pt x="643" y="630"/>
                  </a:lnTo>
                  <a:lnTo>
                    <a:pt x="606" y="635"/>
                  </a:lnTo>
                  <a:lnTo>
                    <a:pt x="594" y="643"/>
                  </a:lnTo>
                  <a:lnTo>
                    <a:pt x="580" y="655"/>
                  </a:lnTo>
                  <a:lnTo>
                    <a:pt x="573" y="661"/>
                  </a:lnTo>
                  <a:lnTo>
                    <a:pt x="567" y="666"/>
                  </a:lnTo>
                  <a:lnTo>
                    <a:pt x="563" y="670"/>
                  </a:lnTo>
                  <a:lnTo>
                    <a:pt x="559" y="671"/>
                  </a:lnTo>
                  <a:lnTo>
                    <a:pt x="548" y="673"/>
                  </a:lnTo>
                  <a:lnTo>
                    <a:pt x="539" y="676"/>
                  </a:lnTo>
                  <a:lnTo>
                    <a:pt x="531" y="678"/>
                  </a:lnTo>
                  <a:lnTo>
                    <a:pt x="525" y="681"/>
                  </a:lnTo>
                  <a:lnTo>
                    <a:pt x="513" y="687"/>
                  </a:lnTo>
                  <a:lnTo>
                    <a:pt x="499" y="696"/>
                  </a:lnTo>
                  <a:lnTo>
                    <a:pt x="488" y="696"/>
                  </a:lnTo>
                  <a:lnTo>
                    <a:pt x="482" y="693"/>
                  </a:lnTo>
                  <a:lnTo>
                    <a:pt x="476" y="691"/>
                  </a:lnTo>
                  <a:lnTo>
                    <a:pt x="472" y="686"/>
                  </a:lnTo>
                  <a:lnTo>
                    <a:pt x="468" y="683"/>
                  </a:lnTo>
                  <a:lnTo>
                    <a:pt x="461" y="680"/>
                  </a:lnTo>
                  <a:lnTo>
                    <a:pt x="452" y="678"/>
                  </a:lnTo>
                  <a:lnTo>
                    <a:pt x="440" y="677"/>
                  </a:lnTo>
                  <a:lnTo>
                    <a:pt x="432" y="678"/>
                  </a:lnTo>
                  <a:lnTo>
                    <a:pt x="427" y="679"/>
                  </a:lnTo>
                  <a:lnTo>
                    <a:pt x="421" y="681"/>
                  </a:lnTo>
                  <a:lnTo>
                    <a:pt x="418" y="684"/>
                  </a:lnTo>
                  <a:lnTo>
                    <a:pt x="410" y="692"/>
                  </a:lnTo>
                  <a:lnTo>
                    <a:pt x="405" y="699"/>
                  </a:lnTo>
                  <a:lnTo>
                    <a:pt x="402" y="703"/>
                  </a:lnTo>
                  <a:lnTo>
                    <a:pt x="398" y="707"/>
                  </a:lnTo>
                  <a:lnTo>
                    <a:pt x="394" y="711"/>
                  </a:lnTo>
                  <a:lnTo>
                    <a:pt x="390" y="714"/>
                  </a:lnTo>
                  <a:lnTo>
                    <a:pt x="383" y="717"/>
                  </a:lnTo>
                  <a:lnTo>
                    <a:pt x="376" y="719"/>
                  </a:lnTo>
                  <a:lnTo>
                    <a:pt x="369" y="720"/>
                  </a:lnTo>
                  <a:lnTo>
                    <a:pt x="360" y="720"/>
                  </a:lnTo>
                  <a:lnTo>
                    <a:pt x="348" y="720"/>
                  </a:lnTo>
                  <a:lnTo>
                    <a:pt x="337" y="719"/>
                  </a:lnTo>
                  <a:lnTo>
                    <a:pt x="327" y="717"/>
                  </a:lnTo>
                  <a:lnTo>
                    <a:pt x="318" y="714"/>
                  </a:lnTo>
                  <a:lnTo>
                    <a:pt x="310" y="710"/>
                  </a:lnTo>
                  <a:lnTo>
                    <a:pt x="303" y="706"/>
                  </a:lnTo>
                  <a:lnTo>
                    <a:pt x="295" y="702"/>
                  </a:lnTo>
                  <a:lnTo>
                    <a:pt x="289" y="698"/>
                  </a:lnTo>
                  <a:lnTo>
                    <a:pt x="275" y="688"/>
                  </a:lnTo>
                  <a:lnTo>
                    <a:pt x="261" y="679"/>
                  </a:lnTo>
                  <a:lnTo>
                    <a:pt x="253" y="675"/>
                  </a:lnTo>
                  <a:lnTo>
                    <a:pt x="246" y="671"/>
                  </a:lnTo>
                  <a:lnTo>
                    <a:pt x="237" y="668"/>
                  </a:lnTo>
                  <a:lnTo>
                    <a:pt x="227" y="665"/>
                  </a:lnTo>
                  <a:lnTo>
                    <a:pt x="205" y="662"/>
                  </a:lnTo>
                  <a:lnTo>
                    <a:pt x="181" y="661"/>
                  </a:lnTo>
                  <a:lnTo>
                    <a:pt x="170" y="660"/>
                  </a:lnTo>
                  <a:lnTo>
                    <a:pt x="159" y="659"/>
                  </a:lnTo>
                  <a:lnTo>
                    <a:pt x="149" y="657"/>
                  </a:lnTo>
                  <a:lnTo>
                    <a:pt x="140" y="653"/>
                  </a:lnTo>
                  <a:lnTo>
                    <a:pt x="149" y="632"/>
                  </a:lnTo>
                  <a:lnTo>
                    <a:pt x="153" y="622"/>
                  </a:lnTo>
                  <a:lnTo>
                    <a:pt x="152" y="618"/>
                  </a:lnTo>
                  <a:lnTo>
                    <a:pt x="151" y="614"/>
                  </a:lnTo>
                  <a:lnTo>
                    <a:pt x="147" y="607"/>
                  </a:lnTo>
                  <a:lnTo>
                    <a:pt x="140" y="597"/>
                  </a:lnTo>
                  <a:lnTo>
                    <a:pt x="134" y="597"/>
                  </a:lnTo>
                  <a:lnTo>
                    <a:pt x="127" y="596"/>
                  </a:lnTo>
                  <a:lnTo>
                    <a:pt x="122" y="593"/>
                  </a:lnTo>
                  <a:lnTo>
                    <a:pt x="116" y="590"/>
                  </a:lnTo>
                  <a:lnTo>
                    <a:pt x="112" y="587"/>
                  </a:lnTo>
                  <a:lnTo>
                    <a:pt x="108" y="583"/>
                  </a:lnTo>
                  <a:lnTo>
                    <a:pt x="104" y="577"/>
                  </a:lnTo>
                  <a:lnTo>
                    <a:pt x="102" y="572"/>
                  </a:lnTo>
                  <a:lnTo>
                    <a:pt x="96" y="562"/>
                  </a:lnTo>
                  <a:lnTo>
                    <a:pt x="93" y="551"/>
                  </a:lnTo>
                  <a:lnTo>
                    <a:pt x="90" y="540"/>
                  </a:lnTo>
                  <a:lnTo>
                    <a:pt x="88" y="530"/>
                  </a:lnTo>
                  <a:lnTo>
                    <a:pt x="82" y="519"/>
                  </a:lnTo>
                  <a:lnTo>
                    <a:pt x="77" y="511"/>
                  </a:lnTo>
                  <a:lnTo>
                    <a:pt x="70" y="505"/>
                  </a:lnTo>
                  <a:lnTo>
                    <a:pt x="63" y="499"/>
                  </a:lnTo>
                  <a:lnTo>
                    <a:pt x="57" y="494"/>
                  </a:lnTo>
                  <a:lnTo>
                    <a:pt x="49" y="489"/>
                  </a:lnTo>
                  <a:lnTo>
                    <a:pt x="41" y="483"/>
                  </a:lnTo>
                  <a:lnTo>
                    <a:pt x="34" y="474"/>
                  </a:lnTo>
                  <a:lnTo>
                    <a:pt x="24" y="477"/>
                  </a:lnTo>
                  <a:lnTo>
                    <a:pt x="16" y="477"/>
                  </a:lnTo>
                  <a:lnTo>
                    <a:pt x="12" y="476"/>
                  </a:lnTo>
                  <a:lnTo>
                    <a:pt x="10" y="475"/>
                  </a:lnTo>
                  <a:lnTo>
                    <a:pt x="6" y="474"/>
                  </a:lnTo>
                  <a:lnTo>
                    <a:pt x="5" y="472"/>
                  </a:lnTo>
                  <a:lnTo>
                    <a:pt x="2" y="467"/>
                  </a:lnTo>
                  <a:lnTo>
                    <a:pt x="0" y="461"/>
                  </a:lnTo>
                  <a:lnTo>
                    <a:pt x="1" y="454"/>
                  </a:lnTo>
                  <a:lnTo>
                    <a:pt x="2" y="448"/>
                  </a:lnTo>
                  <a:lnTo>
                    <a:pt x="5" y="441"/>
                  </a:lnTo>
                  <a:lnTo>
                    <a:pt x="9" y="434"/>
                  </a:lnTo>
                  <a:lnTo>
                    <a:pt x="14" y="428"/>
                  </a:lnTo>
                  <a:lnTo>
                    <a:pt x="21" y="422"/>
                  </a:lnTo>
                  <a:lnTo>
                    <a:pt x="27" y="418"/>
                  </a:lnTo>
                  <a:lnTo>
                    <a:pt x="36" y="415"/>
                  </a:lnTo>
                  <a:lnTo>
                    <a:pt x="45" y="413"/>
                  </a:lnTo>
                  <a:lnTo>
                    <a:pt x="55" y="413"/>
                  </a:lnTo>
                  <a:lnTo>
                    <a:pt x="57" y="384"/>
                  </a:lnTo>
                  <a:lnTo>
                    <a:pt x="60" y="360"/>
                  </a:lnTo>
                  <a:lnTo>
                    <a:pt x="63" y="339"/>
                  </a:lnTo>
                  <a:lnTo>
                    <a:pt x="67" y="321"/>
                  </a:lnTo>
                  <a:lnTo>
                    <a:pt x="71" y="306"/>
                  </a:lnTo>
                  <a:lnTo>
                    <a:pt x="74" y="293"/>
                  </a:lnTo>
                  <a:lnTo>
                    <a:pt x="79" y="283"/>
                  </a:lnTo>
                  <a:lnTo>
                    <a:pt x="82" y="275"/>
                  </a:lnTo>
                  <a:lnTo>
                    <a:pt x="87" y="269"/>
                  </a:lnTo>
                  <a:lnTo>
                    <a:pt x="90" y="265"/>
                  </a:lnTo>
                  <a:lnTo>
                    <a:pt x="93" y="262"/>
                  </a:lnTo>
                  <a:lnTo>
                    <a:pt x="95" y="260"/>
                  </a:lnTo>
                  <a:lnTo>
                    <a:pt x="100" y="259"/>
                  </a:lnTo>
                  <a:lnTo>
                    <a:pt x="101" y="259"/>
                  </a:lnTo>
                  <a:lnTo>
                    <a:pt x="101" y="247"/>
                  </a:lnTo>
                  <a:lnTo>
                    <a:pt x="103" y="236"/>
                  </a:lnTo>
                  <a:lnTo>
                    <a:pt x="105" y="227"/>
                  </a:lnTo>
                  <a:lnTo>
                    <a:pt x="108" y="219"/>
                  </a:lnTo>
                  <a:lnTo>
                    <a:pt x="112" y="212"/>
                  </a:lnTo>
                  <a:lnTo>
                    <a:pt x="116" y="206"/>
                  </a:lnTo>
                  <a:lnTo>
                    <a:pt x="122" y="200"/>
                  </a:lnTo>
                  <a:lnTo>
                    <a:pt x="126" y="196"/>
                  </a:lnTo>
                  <a:lnTo>
                    <a:pt x="137" y="186"/>
                  </a:lnTo>
                  <a:lnTo>
                    <a:pt x="148" y="178"/>
                  </a:lnTo>
                  <a:lnTo>
                    <a:pt x="153" y="174"/>
                  </a:lnTo>
                  <a:lnTo>
                    <a:pt x="159" y="170"/>
                  </a:lnTo>
                  <a:lnTo>
                    <a:pt x="163" y="165"/>
                  </a:lnTo>
                  <a:lnTo>
                    <a:pt x="167" y="160"/>
                  </a:lnTo>
                  <a:lnTo>
                    <a:pt x="174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Line 359">
              <a:extLst>
                <a:ext uri="{FF2B5EF4-FFF2-40B4-BE49-F238E27FC236}">
                  <a16:creationId xmlns="" xmlns:a16="http://schemas.microsoft.com/office/drawing/2014/main" id="{C24334FD-4BBB-B444-8677-30C9E6A7F92A}"/>
                </a:ext>
              </a:extLst>
            </p:cNvPr>
            <p:cNvSpPr>
              <a:spLocks noChangeShapeType="1"/>
            </p:cNvSpPr>
            <p:nvPr>
              <p:custDataLst>
                <p:tags r:id="rId262"/>
              </p:custDataLst>
            </p:nvPr>
          </p:nvSpPr>
          <p:spPr bwMode="auto">
            <a:xfrm flipH="1">
              <a:off x="1708150" y="3692525"/>
              <a:ext cx="4763" cy="793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Freeform 360">
              <a:extLst>
                <a:ext uri="{FF2B5EF4-FFF2-40B4-BE49-F238E27FC236}">
                  <a16:creationId xmlns="" xmlns:a16="http://schemas.microsoft.com/office/drawing/2014/main" id="{FD95A843-4CCC-CF48-8172-1B21B0A225C5}"/>
                </a:ext>
              </a:extLst>
            </p:cNvPr>
            <p:cNvSpPr>
              <a:spLocks/>
            </p:cNvSpPr>
            <p:nvPr>
              <p:custDataLst>
                <p:tags r:id="rId263"/>
              </p:custDataLst>
            </p:nvPr>
          </p:nvSpPr>
          <p:spPr bwMode="auto">
            <a:xfrm>
              <a:off x="1708150" y="3700463"/>
              <a:ext cx="12700" cy="58737"/>
            </a:xfrm>
            <a:custGeom>
              <a:avLst/>
              <a:gdLst>
                <a:gd name="T0" fmla="*/ 0 w 33"/>
                <a:gd name="T1" fmla="*/ 0 h 6"/>
                <a:gd name="T2" fmla="*/ 7 w 33"/>
                <a:gd name="T3" fmla="*/ 1 h 6"/>
                <a:gd name="T4" fmla="*/ 15 w 33"/>
                <a:gd name="T5" fmla="*/ 3 h 6"/>
                <a:gd name="T6" fmla="*/ 23 w 33"/>
                <a:gd name="T7" fmla="*/ 5 h 6"/>
                <a:gd name="T8" fmla="*/ 33 w 33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6">
                  <a:moveTo>
                    <a:pt x="0" y="0"/>
                  </a:move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3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Freeform 361">
              <a:extLst>
                <a:ext uri="{FF2B5EF4-FFF2-40B4-BE49-F238E27FC236}">
                  <a16:creationId xmlns="" xmlns:a16="http://schemas.microsoft.com/office/drawing/2014/main" id="{40863FE4-FFB4-DD4C-B89D-22484CED6DDB}"/>
                </a:ext>
              </a:extLst>
            </p:cNvPr>
            <p:cNvSpPr>
              <a:spLocks/>
            </p:cNvSpPr>
            <p:nvPr>
              <p:custDataLst>
                <p:tags r:id="rId264"/>
              </p:custDataLst>
            </p:nvPr>
          </p:nvSpPr>
          <p:spPr bwMode="auto">
            <a:xfrm>
              <a:off x="1716088" y="3687763"/>
              <a:ext cx="4762" cy="57150"/>
            </a:xfrm>
            <a:custGeom>
              <a:avLst/>
              <a:gdLst>
                <a:gd name="T0" fmla="*/ 13 w 13"/>
                <a:gd name="T1" fmla="*/ 30 h 30"/>
                <a:gd name="T2" fmla="*/ 13 w 13"/>
                <a:gd name="T3" fmla="*/ 0 h 30"/>
                <a:gd name="T4" fmla="*/ 0 w 13"/>
                <a:gd name="T5" fmla="*/ 0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30">
                  <a:moveTo>
                    <a:pt x="13" y="30"/>
                  </a:move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8" name="Group 362">
              <a:extLst>
                <a:ext uri="{FF2B5EF4-FFF2-40B4-BE49-F238E27FC236}">
                  <a16:creationId xmlns="" xmlns:a16="http://schemas.microsoft.com/office/drawing/2014/main" id="{3B761DAA-3E79-A64D-A05C-136E4B571C16}"/>
                </a:ext>
              </a:extLst>
            </p:cNvPr>
            <p:cNvGrpSpPr>
              <a:grpSpLocks/>
            </p:cNvGrpSpPr>
            <p:nvPr>
              <p:custDataLst>
                <p:tags r:id="rId265"/>
              </p:custDataLst>
            </p:nvPr>
          </p:nvGrpSpPr>
          <p:grpSpPr bwMode="auto">
            <a:xfrm>
              <a:off x="1708150" y="3622675"/>
              <a:ext cx="417513" cy="201613"/>
              <a:chOff x="912" y="2626"/>
              <a:chExt cx="311" cy="127"/>
            </a:xfrm>
          </p:grpSpPr>
          <p:sp>
            <p:nvSpPr>
              <p:cNvPr id="479" name="Freeform 363">
                <a:extLst>
                  <a:ext uri="{FF2B5EF4-FFF2-40B4-BE49-F238E27FC236}">
                    <a16:creationId xmlns="" xmlns:a16="http://schemas.microsoft.com/office/drawing/2014/main" id="{52B958A3-3718-164F-98DB-13F0D5DC3C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0" y="2626"/>
                <a:ext cx="113" cy="127"/>
              </a:xfrm>
              <a:custGeom>
                <a:avLst/>
                <a:gdLst>
                  <a:gd name="T0" fmla="*/ 312 w 352"/>
                  <a:gd name="T1" fmla="*/ 79 h 387"/>
                  <a:gd name="T2" fmla="*/ 286 w 352"/>
                  <a:gd name="T3" fmla="*/ 79 h 387"/>
                  <a:gd name="T4" fmla="*/ 265 w 352"/>
                  <a:gd name="T5" fmla="*/ 79 h 387"/>
                  <a:gd name="T6" fmla="*/ 249 w 352"/>
                  <a:gd name="T7" fmla="*/ 74 h 387"/>
                  <a:gd name="T8" fmla="*/ 222 w 352"/>
                  <a:gd name="T9" fmla="*/ 59 h 387"/>
                  <a:gd name="T10" fmla="*/ 168 w 352"/>
                  <a:gd name="T11" fmla="*/ 20 h 387"/>
                  <a:gd name="T12" fmla="*/ 137 w 352"/>
                  <a:gd name="T13" fmla="*/ 6 h 387"/>
                  <a:gd name="T14" fmla="*/ 129 w 352"/>
                  <a:gd name="T15" fmla="*/ 19 h 387"/>
                  <a:gd name="T16" fmla="*/ 119 w 352"/>
                  <a:gd name="T17" fmla="*/ 29 h 387"/>
                  <a:gd name="T18" fmla="*/ 107 w 352"/>
                  <a:gd name="T19" fmla="*/ 35 h 387"/>
                  <a:gd name="T20" fmla="*/ 86 w 352"/>
                  <a:gd name="T21" fmla="*/ 56 h 387"/>
                  <a:gd name="T22" fmla="*/ 53 w 352"/>
                  <a:gd name="T23" fmla="*/ 97 h 387"/>
                  <a:gd name="T24" fmla="*/ 30 w 352"/>
                  <a:gd name="T25" fmla="*/ 131 h 387"/>
                  <a:gd name="T26" fmla="*/ 17 w 352"/>
                  <a:gd name="T27" fmla="*/ 154 h 387"/>
                  <a:gd name="T28" fmla="*/ 7 w 352"/>
                  <a:gd name="T29" fmla="*/ 177 h 387"/>
                  <a:gd name="T30" fmla="*/ 0 w 352"/>
                  <a:gd name="T31" fmla="*/ 198 h 387"/>
                  <a:gd name="T32" fmla="*/ 0 w 352"/>
                  <a:gd name="T33" fmla="*/ 213 h 387"/>
                  <a:gd name="T34" fmla="*/ 3 w 352"/>
                  <a:gd name="T35" fmla="*/ 222 h 387"/>
                  <a:gd name="T36" fmla="*/ 9 w 352"/>
                  <a:gd name="T37" fmla="*/ 231 h 387"/>
                  <a:gd name="T38" fmla="*/ 24 w 352"/>
                  <a:gd name="T39" fmla="*/ 241 h 387"/>
                  <a:gd name="T40" fmla="*/ 39 w 352"/>
                  <a:gd name="T41" fmla="*/ 245 h 387"/>
                  <a:gd name="T42" fmla="*/ 52 w 352"/>
                  <a:gd name="T43" fmla="*/ 245 h 387"/>
                  <a:gd name="T44" fmla="*/ 63 w 352"/>
                  <a:gd name="T45" fmla="*/ 241 h 387"/>
                  <a:gd name="T46" fmla="*/ 73 w 352"/>
                  <a:gd name="T47" fmla="*/ 236 h 387"/>
                  <a:gd name="T48" fmla="*/ 78 w 352"/>
                  <a:gd name="T49" fmla="*/ 236 h 387"/>
                  <a:gd name="T50" fmla="*/ 80 w 352"/>
                  <a:gd name="T51" fmla="*/ 238 h 387"/>
                  <a:gd name="T52" fmla="*/ 80 w 352"/>
                  <a:gd name="T53" fmla="*/ 257 h 387"/>
                  <a:gd name="T54" fmla="*/ 76 w 352"/>
                  <a:gd name="T55" fmla="*/ 279 h 387"/>
                  <a:gd name="T56" fmla="*/ 71 w 352"/>
                  <a:gd name="T57" fmla="*/ 290 h 387"/>
                  <a:gd name="T58" fmla="*/ 73 w 352"/>
                  <a:gd name="T59" fmla="*/ 307 h 387"/>
                  <a:gd name="T60" fmla="*/ 80 w 352"/>
                  <a:gd name="T61" fmla="*/ 331 h 387"/>
                  <a:gd name="T62" fmla="*/ 89 w 352"/>
                  <a:gd name="T63" fmla="*/ 351 h 387"/>
                  <a:gd name="T64" fmla="*/ 122 w 352"/>
                  <a:gd name="T65" fmla="*/ 373 h 387"/>
                  <a:gd name="T66" fmla="*/ 142 w 352"/>
                  <a:gd name="T67" fmla="*/ 385 h 387"/>
                  <a:gd name="T68" fmla="*/ 152 w 352"/>
                  <a:gd name="T69" fmla="*/ 386 h 387"/>
                  <a:gd name="T70" fmla="*/ 163 w 352"/>
                  <a:gd name="T71" fmla="*/ 377 h 387"/>
                  <a:gd name="T72" fmla="*/ 173 w 352"/>
                  <a:gd name="T73" fmla="*/ 363 h 387"/>
                  <a:gd name="T74" fmla="*/ 178 w 352"/>
                  <a:gd name="T75" fmla="*/ 350 h 387"/>
                  <a:gd name="T76" fmla="*/ 181 w 352"/>
                  <a:gd name="T77" fmla="*/ 338 h 387"/>
                  <a:gd name="T78" fmla="*/ 184 w 352"/>
                  <a:gd name="T79" fmla="*/ 323 h 387"/>
                  <a:gd name="T80" fmla="*/ 195 w 352"/>
                  <a:gd name="T81" fmla="*/ 304 h 387"/>
                  <a:gd name="T82" fmla="*/ 216 w 352"/>
                  <a:gd name="T83" fmla="*/ 281 h 387"/>
                  <a:gd name="T84" fmla="*/ 238 w 352"/>
                  <a:gd name="T85" fmla="*/ 263 h 387"/>
                  <a:gd name="T86" fmla="*/ 264 w 352"/>
                  <a:gd name="T87" fmla="*/ 249 h 387"/>
                  <a:gd name="T88" fmla="*/ 300 w 352"/>
                  <a:gd name="T89" fmla="*/ 229 h 387"/>
                  <a:gd name="T90" fmla="*/ 324 w 352"/>
                  <a:gd name="T91" fmla="*/ 212 h 387"/>
                  <a:gd name="T92" fmla="*/ 338 w 352"/>
                  <a:gd name="T93" fmla="*/ 199 h 387"/>
                  <a:gd name="T94" fmla="*/ 346 w 352"/>
                  <a:gd name="T95" fmla="*/ 185 h 387"/>
                  <a:gd name="T96" fmla="*/ 352 w 352"/>
                  <a:gd name="T97" fmla="*/ 169 h 387"/>
                  <a:gd name="T98" fmla="*/ 351 w 352"/>
                  <a:gd name="T99" fmla="*/ 149 h 387"/>
                  <a:gd name="T100" fmla="*/ 344 w 352"/>
                  <a:gd name="T101" fmla="*/ 125 h 387"/>
                  <a:gd name="T102" fmla="*/ 330 w 352"/>
                  <a:gd name="T103" fmla="*/ 91 h 38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352" h="387">
                    <a:moveTo>
                      <a:pt x="325" y="79"/>
                    </a:moveTo>
                    <a:lnTo>
                      <a:pt x="312" y="79"/>
                    </a:lnTo>
                    <a:lnTo>
                      <a:pt x="299" y="79"/>
                    </a:lnTo>
                    <a:lnTo>
                      <a:pt x="286" y="79"/>
                    </a:lnTo>
                    <a:lnTo>
                      <a:pt x="273" y="79"/>
                    </a:lnTo>
                    <a:lnTo>
                      <a:pt x="265" y="79"/>
                    </a:lnTo>
                    <a:lnTo>
                      <a:pt x="256" y="77"/>
                    </a:lnTo>
                    <a:lnTo>
                      <a:pt x="249" y="74"/>
                    </a:lnTo>
                    <a:lnTo>
                      <a:pt x="240" y="70"/>
                    </a:lnTo>
                    <a:lnTo>
                      <a:pt x="222" y="59"/>
                    </a:lnTo>
                    <a:lnTo>
                      <a:pt x="204" y="46"/>
                    </a:lnTo>
                    <a:lnTo>
                      <a:pt x="168" y="20"/>
                    </a:lnTo>
                    <a:lnTo>
                      <a:pt x="140" y="0"/>
                    </a:lnTo>
                    <a:lnTo>
                      <a:pt x="137" y="6"/>
                    </a:lnTo>
                    <a:lnTo>
                      <a:pt x="133" y="13"/>
                    </a:lnTo>
                    <a:lnTo>
                      <a:pt x="129" y="19"/>
                    </a:lnTo>
                    <a:lnTo>
                      <a:pt x="125" y="25"/>
                    </a:lnTo>
                    <a:lnTo>
                      <a:pt x="119" y="29"/>
                    </a:lnTo>
                    <a:lnTo>
                      <a:pt x="114" y="33"/>
                    </a:lnTo>
                    <a:lnTo>
                      <a:pt x="107" y="35"/>
                    </a:lnTo>
                    <a:lnTo>
                      <a:pt x="100" y="36"/>
                    </a:lnTo>
                    <a:lnTo>
                      <a:pt x="86" y="56"/>
                    </a:lnTo>
                    <a:lnTo>
                      <a:pt x="71" y="76"/>
                    </a:lnTo>
                    <a:lnTo>
                      <a:pt x="53" y="97"/>
                    </a:lnTo>
                    <a:lnTo>
                      <a:pt x="38" y="120"/>
                    </a:lnTo>
                    <a:lnTo>
                      <a:pt x="30" y="131"/>
                    </a:lnTo>
                    <a:lnTo>
                      <a:pt x="22" y="143"/>
                    </a:lnTo>
                    <a:lnTo>
                      <a:pt x="17" y="154"/>
                    </a:lnTo>
                    <a:lnTo>
                      <a:pt x="11" y="165"/>
                    </a:lnTo>
                    <a:lnTo>
                      <a:pt x="7" y="177"/>
                    </a:lnTo>
                    <a:lnTo>
                      <a:pt x="3" y="187"/>
                    </a:lnTo>
                    <a:lnTo>
                      <a:pt x="0" y="198"/>
                    </a:lnTo>
                    <a:lnTo>
                      <a:pt x="0" y="208"/>
                    </a:lnTo>
                    <a:lnTo>
                      <a:pt x="0" y="213"/>
                    </a:lnTo>
                    <a:lnTo>
                      <a:pt x="2" y="217"/>
                    </a:lnTo>
                    <a:lnTo>
                      <a:pt x="3" y="222"/>
                    </a:lnTo>
                    <a:lnTo>
                      <a:pt x="5" y="225"/>
                    </a:lnTo>
                    <a:lnTo>
                      <a:pt x="9" y="231"/>
                    </a:lnTo>
                    <a:lnTo>
                      <a:pt x="16" y="237"/>
                    </a:lnTo>
                    <a:lnTo>
                      <a:pt x="24" y="241"/>
                    </a:lnTo>
                    <a:lnTo>
                      <a:pt x="31" y="243"/>
                    </a:lnTo>
                    <a:lnTo>
                      <a:pt x="39" y="245"/>
                    </a:lnTo>
                    <a:lnTo>
                      <a:pt x="47" y="246"/>
                    </a:lnTo>
                    <a:lnTo>
                      <a:pt x="52" y="245"/>
                    </a:lnTo>
                    <a:lnTo>
                      <a:pt x="58" y="243"/>
                    </a:lnTo>
                    <a:lnTo>
                      <a:pt x="63" y="241"/>
                    </a:lnTo>
                    <a:lnTo>
                      <a:pt x="69" y="238"/>
                    </a:lnTo>
                    <a:lnTo>
                      <a:pt x="73" y="236"/>
                    </a:lnTo>
                    <a:lnTo>
                      <a:pt x="76" y="235"/>
                    </a:lnTo>
                    <a:lnTo>
                      <a:pt x="78" y="236"/>
                    </a:lnTo>
                    <a:lnTo>
                      <a:pt x="80" y="236"/>
                    </a:lnTo>
                    <a:lnTo>
                      <a:pt x="80" y="238"/>
                    </a:lnTo>
                    <a:lnTo>
                      <a:pt x="80" y="240"/>
                    </a:lnTo>
                    <a:lnTo>
                      <a:pt x="80" y="257"/>
                    </a:lnTo>
                    <a:lnTo>
                      <a:pt x="78" y="271"/>
                    </a:lnTo>
                    <a:lnTo>
                      <a:pt x="76" y="279"/>
                    </a:lnTo>
                    <a:lnTo>
                      <a:pt x="74" y="285"/>
                    </a:lnTo>
                    <a:lnTo>
                      <a:pt x="71" y="290"/>
                    </a:lnTo>
                    <a:lnTo>
                      <a:pt x="66" y="295"/>
                    </a:lnTo>
                    <a:lnTo>
                      <a:pt x="73" y="307"/>
                    </a:lnTo>
                    <a:lnTo>
                      <a:pt x="80" y="319"/>
                    </a:lnTo>
                    <a:lnTo>
                      <a:pt x="80" y="331"/>
                    </a:lnTo>
                    <a:lnTo>
                      <a:pt x="80" y="344"/>
                    </a:lnTo>
                    <a:lnTo>
                      <a:pt x="89" y="351"/>
                    </a:lnTo>
                    <a:lnTo>
                      <a:pt x="110" y="366"/>
                    </a:lnTo>
                    <a:lnTo>
                      <a:pt x="122" y="373"/>
                    </a:lnTo>
                    <a:lnTo>
                      <a:pt x="133" y="380"/>
                    </a:lnTo>
                    <a:lnTo>
                      <a:pt x="142" y="385"/>
                    </a:lnTo>
                    <a:lnTo>
                      <a:pt x="147" y="387"/>
                    </a:lnTo>
                    <a:lnTo>
                      <a:pt x="152" y="386"/>
                    </a:lnTo>
                    <a:lnTo>
                      <a:pt x="158" y="382"/>
                    </a:lnTo>
                    <a:lnTo>
                      <a:pt x="163" y="377"/>
                    </a:lnTo>
                    <a:lnTo>
                      <a:pt x="168" y="370"/>
                    </a:lnTo>
                    <a:lnTo>
                      <a:pt x="173" y="363"/>
                    </a:lnTo>
                    <a:lnTo>
                      <a:pt x="176" y="356"/>
                    </a:lnTo>
                    <a:lnTo>
                      <a:pt x="178" y="350"/>
                    </a:lnTo>
                    <a:lnTo>
                      <a:pt x="179" y="344"/>
                    </a:lnTo>
                    <a:lnTo>
                      <a:pt x="181" y="338"/>
                    </a:lnTo>
                    <a:lnTo>
                      <a:pt x="182" y="330"/>
                    </a:lnTo>
                    <a:lnTo>
                      <a:pt x="184" y="323"/>
                    </a:lnTo>
                    <a:lnTo>
                      <a:pt x="187" y="317"/>
                    </a:lnTo>
                    <a:lnTo>
                      <a:pt x="195" y="304"/>
                    </a:lnTo>
                    <a:lnTo>
                      <a:pt x="206" y="292"/>
                    </a:lnTo>
                    <a:lnTo>
                      <a:pt x="216" y="281"/>
                    </a:lnTo>
                    <a:lnTo>
                      <a:pt x="228" y="271"/>
                    </a:lnTo>
                    <a:lnTo>
                      <a:pt x="238" y="263"/>
                    </a:lnTo>
                    <a:lnTo>
                      <a:pt x="246" y="258"/>
                    </a:lnTo>
                    <a:lnTo>
                      <a:pt x="264" y="249"/>
                    </a:lnTo>
                    <a:lnTo>
                      <a:pt x="283" y="239"/>
                    </a:lnTo>
                    <a:lnTo>
                      <a:pt x="300" y="229"/>
                    </a:lnTo>
                    <a:lnTo>
                      <a:pt x="317" y="217"/>
                    </a:lnTo>
                    <a:lnTo>
                      <a:pt x="324" y="212"/>
                    </a:lnTo>
                    <a:lnTo>
                      <a:pt x="331" y="205"/>
                    </a:lnTo>
                    <a:lnTo>
                      <a:pt x="338" y="199"/>
                    </a:lnTo>
                    <a:lnTo>
                      <a:pt x="342" y="192"/>
                    </a:lnTo>
                    <a:lnTo>
                      <a:pt x="346" y="185"/>
                    </a:lnTo>
                    <a:lnTo>
                      <a:pt x="350" y="177"/>
                    </a:lnTo>
                    <a:lnTo>
                      <a:pt x="352" y="169"/>
                    </a:lnTo>
                    <a:lnTo>
                      <a:pt x="352" y="159"/>
                    </a:lnTo>
                    <a:lnTo>
                      <a:pt x="351" y="149"/>
                    </a:lnTo>
                    <a:lnTo>
                      <a:pt x="349" y="137"/>
                    </a:lnTo>
                    <a:lnTo>
                      <a:pt x="344" y="125"/>
                    </a:lnTo>
                    <a:lnTo>
                      <a:pt x="339" y="113"/>
                    </a:lnTo>
                    <a:lnTo>
                      <a:pt x="330" y="91"/>
                    </a:lnTo>
                    <a:lnTo>
                      <a:pt x="325" y="79"/>
                    </a:lnTo>
                  </a:path>
                </a:pathLst>
              </a:custGeom>
              <a:solidFill>
                <a:srgbClr val="D8E046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" name="Freeform 364">
                <a:extLst>
                  <a:ext uri="{FF2B5EF4-FFF2-40B4-BE49-F238E27FC236}">
                    <a16:creationId xmlns="" xmlns:a16="http://schemas.microsoft.com/office/drawing/2014/main" id="{BE936A9E-B869-D34B-9494-5BE28E2EF4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" y="2662"/>
                <a:ext cx="17" cy="26"/>
              </a:xfrm>
              <a:custGeom>
                <a:avLst/>
                <a:gdLst>
                  <a:gd name="T0" fmla="*/ 14 w 52"/>
                  <a:gd name="T1" fmla="*/ 0 h 78"/>
                  <a:gd name="T2" fmla="*/ 20 w 52"/>
                  <a:gd name="T3" fmla="*/ 0 h 78"/>
                  <a:gd name="T4" fmla="*/ 25 w 52"/>
                  <a:gd name="T5" fmla="*/ 2 h 78"/>
                  <a:gd name="T6" fmla="*/ 30 w 52"/>
                  <a:gd name="T7" fmla="*/ 6 h 78"/>
                  <a:gd name="T8" fmla="*/ 36 w 52"/>
                  <a:gd name="T9" fmla="*/ 9 h 78"/>
                  <a:gd name="T10" fmla="*/ 40 w 52"/>
                  <a:gd name="T11" fmla="*/ 13 h 78"/>
                  <a:gd name="T12" fmla="*/ 45 w 52"/>
                  <a:gd name="T13" fmla="*/ 17 h 78"/>
                  <a:gd name="T14" fmla="*/ 47 w 52"/>
                  <a:gd name="T15" fmla="*/ 21 h 78"/>
                  <a:gd name="T16" fmla="*/ 48 w 52"/>
                  <a:gd name="T17" fmla="*/ 24 h 78"/>
                  <a:gd name="T18" fmla="*/ 51 w 52"/>
                  <a:gd name="T19" fmla="*/ 34 h 78"/>
                  <a:gd name="T20" fmla="*/ 52 w 52"/>
                  <a:gd name="T21" fmla="*/ 41 h 78"/>
                  <a:gd name="T22" fmla="*/ 51 w 52"/>
                  <a:gd name="T23" fmla="*/ 46 h 78"/>
                  <a:gd name="T24" fmla="*/ 49 w 52"/>
                  <a:gd name="T25" fmla="*/ 50 h 78"/>
                  <a:gd name="T26" fmla="*/ 47 w 52"/>
                  <a:gd name="T27" fmla="*/ 54 h 78"/>
                  <a:gd name="T28" fmla="*/ 44 w 52"/>
                  <a:gd name="T29" fmla="*/ 60 h 78"/>
                  <a:gd name="T30" fmla="*/ 41 w 52"/>
                  <a:gd name="T31" fmla="*/ 65 h 78"/>
                  <a:gd name="T32" fmla="*/ 41 w 52"/>
                  <a:gd name="T33" fmla="*/ 73 h 78"/>
                  <a:gd name="T34" fmla="*/ 29 w 52"/>
                  <a:gd name="T35" fmla="*/ 75 h 78"/>
                  <a:gd name="T36" fmla="*/ 16 w 52"/>
                  <a:gd name="T37" fmla="*/ 78 h 78"/>
                  <a:gd name="T38" fmla="*/ 11 w 52"/>
                  <a:gd name="T39" fmla="*/ 78 h 78"/>
                  <a:gd name="T40" fmla="*/ 5 w 52"/>
                  <a:gd name="T41" fmla="*/ 78 h 78"/>
                  <a:gd name="T42" fmla="*/ 4 w 52"/>
                  <a:gd name="T43" fmla="*/ 78 h 78"/>
                  <a:gd name="T44" fmla="*/ 2 w 52"/>
                  <a:gd name="T45" fmla="*/ 77 h 78"/>
                  <a:gd name="T46" fmla="*/ 2 w 52"/>
                  <a:gd name="T47" fmla="*/ 75 h 78"/>
                  <a:gd name="T48" fmla="*/ 1 w 52"/>
                  <a:gd name="T49" fmla="*/ 73 h 78"/>
                  <a:gd name="T50" fmla="*/ 0 w 52"/>
                  <a:gd name="T51" fmla="*/ 69 h 78"/>
                  <a:gd name="T52" fmla="*/ 1 w 52"/>
                  <a:gd name="T53" fmla="*/ 64 h 78"/>
                  <a:gd name="T54" fmla="*/ 3 w 52"/>
                  <a:gd name="T55" fmla="*/ 60 h 78"/>
                  <a:gd name="T56" fmla="*/ 7 w 52"/>
                  <a:gd name="T57" fmla="*/ 56 h 78"/>
                  <a:gd name="T58" fmla="*/ 17 w 52"/>
                  <a:gd name="T59" fmla="*/ 47 h 78"/>
                  <a:gd name="T60" fmla="*/ 28 w 52"/>
                  <a:gd name="T61" fmla="*/ 42 h 78"/>
                  <a:gd name="T62" fmla="*/ 24 w 52"/>
                  <a:gd name="T63" fmla="*/ 32 h 78"/>
                  <a:gd name="T64" fmla="*/ 21 w 52"/>
                  <a:gd name="T65" fmla="*/ 21 h 78"/>
                  <a:gd name="T66" fmla="*/ 18 w 52"/>
                  <a:gd name="T67" fmla="*/ 10 h 78"/>
                  <a:gd name="T68" fmla="*/ 14 w 52"/>
                  <a:gd name="T69" fmla="*/ 0 h 7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2" h="78">
                    <a:moveTo>
                      <a:pt x="14" y="0"/>
                    </a:moveTo>
                    <a:lnTo>
                      <a:pt x="20" y="0"/>
                    </a:lnTo>
                    <a:lnTo>
                      <a:pt x="25" y="2"/>
                    </a:lnTo>
                    <a:lnTo>
                      <a:pt x="30" y="6"/>
                    </a:lnTo>
                    <a:lnTo>
                      <a:pt x="36" y="9"/>
                    </a:lnTo>
                    <a:lnTo>
                      <a:pt x="40" y="13"/>
                    </a:lnTo>
                    <a:lnTo>
                      <a:pt x="45" y="17"/>
                    </a:lnTo>
                    <a:lnTo>
                      <a:pt x="47" y="21"/>
                    </a:lnTo>
                    <a:lnTo>
                      <a:pt x="48" y="24"/>
                    </a:lnTo>
                    <a:lnTo>
                      <a:pt x="51" y="34"/>
                    </a:lnTo>
                    <a:lnTo>
                      <a:pt x="52" y="41"/>
                    </a:lnTo>
                    <a:lnTo>
                      <a:pt x="51" y="46"/>
                    </a:lnTo>
                    <a:lnTo>
                      <a:pt x="49" y="50"/>
                    </a:lnTo>
                    <a:lnTo>
                      <a:pt x="47" y="54"/>
                    </a:lnTo>
                    <a:lnTo>
                      <a:pt x="44" y="60"/>
                    </a:lnTo>
                    <a:lnTo>
                      <a:pt x="41" y="65"/>
                    </a:lnTo>
                    <a:lnTo>
                      <a:pt x="41" y="73"/>
                    </a:lnTo>
                    <a:lnTo>
                      <a:pt x="29" y="75"/>
                    </a:lnTo>
                    <a:lnTo>
                      <a:pt x="16" y="78"/>
                    </a:lnTo>
                    <a:lnTo>
                      <a:pt x="11" y="78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2" y="77"/>
                    </a:lnTo>
                    <a:lnTo>
                      <a:pt x="2" y="75"/>
                    </a:lnTo>
                    <a:lnTo>
                      <a:pt x="1" y="73"/>
                    </a:lnTo>
                    <a:lnTo>
                      <a:pt x="0" y="69"/>
                    </a:lnTo>
                    <a:lnTo>
                      <a:pt x="1" y="64"/>
                    </a:lnTo>
                    <a:lnTo>
                      <a:pt x="3" y="60"/>
                    </a:lnTo>
                    <a:lnTo>
                      <a:pt x="7" y="56"/>
                    </a:lnTo>
                    <a:lnTo>
                      <a:pt x="17" y="47"/>
                    </a:lnTo>
                    <a:lnTo>
                      <a:pt x="28" y="42"/>
                    </a:lnTo>
                    <a:lnTo>
                      <a:pt x="24" y="32"/>
                    </a:lnTo>
                    <a:lnTo>
                      <a:pt x="21" y="21"/>
                    </a:lnTo>
                    <a:lnTo>
                      <a:pt x="18" y="10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" name="Freeform 365">
                <a:extLst>
                  <a:ext uri="{FF2B5EF4-FFF2-40B4-BE49-F238E27FC236}">
                    <a16:creationId xmlns="" xmlns:a16="http://schemas.microsoft.com/office/drawing/2014/main" id="{886B29F4-A692-5B4C-97B2-CC20837E18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" y="2666"/>
                <a:ext cx="9" cy="10"/>
              </a:xfrm>
              <a:custGeom>
                <a:avLst/>
                <a:gdLst>
                  <a:gd name="T0" fmla="*/ 13 w 33"/>
                  <a:gd name="T1" fmla="*/ 6 h 30"/>
                  <a:gd name="T2" fmla="*/ 0 w 33"/>
                  <a:gd name="T3" fmla="*/ 24 h 30"/>
                  <a:gd name="T4" fmla="*/ 7 w 33"/>
                  <a:gd name="T5" fmla="*/ 25 h 30"/>
                  <a:gd name="T6" fmla="*/ 15 w 33"/>
                  <a:gd name="T7" fmla="*/ 27 h 30"/>
                  <a:gd name="T8" fmla="*/ 23 w 33"/>
                  <a:gd name="T9" fmla="*/ 29 h 30"/>
                  <a:gd name="T10" fmla="*/ 33 w 33"/>
                  <a:gd name="T11" fmla="*/ 30 h 30"/>
                  <a:gd name="T12" fmla="*/ 33 w 33"/>
                  <a:gd name="T13" fmla="*/ 0 h 30"/>
                  <a:gd name="T14" fmla="*/ 20 w 33"/>
                  <a:gd name="T15" fmla="*/ 0 h 30"/>
                  <a:gd name="T16" fmla="*/ 13 w 33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3" h="30">
                    <a:moveTo>
                      <a:pt x="13" y="6"/>
                    </a:moveTo>
                    <a:lnTo>
                      <a:pt x="0" y="24"/>
                    </a:lnTo>
                    <a:lnTo>
                      <a:pt x="7" y="25"/>
                    </a:lnTo>
                    <a:lnTo>
                      <a:pt x="15" y="27"/>
                    </a:lnTo>
                    <a:lnTo>
                      <a:pt x="23" y="29"/>
                    </a:lnTo>
                    <a:lnTo>
                      <a:pt x="33" y="30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13" y="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9" name="Freeform 366">
              <a:extLst>
                <a:ext uri="{FF2B5EF4-FFF2-40B4-BE49-F238E27FC236}">
                  <a16:creationId xmlns="" xmlns:a16="http://schemas.microsoft.com/office/drawing/2014/main" id="{54D145DF-77D7-5A46-B334-2278C7B915B6}"/>
                </a:ext>
              </a:extLst>
            </p:cNvPr>
            <p:cNvSpPr>
              <a:spLocks/>
            </p:cNvSpPr>
            <p:nvPr>
              <p:custDataLst>
                <p:tags r:id="rId266"/>
              </p:custDataLst>
            </p:nvPr>
          </p:nvSpPr>
          <p:spPr bwMode="auto">
            <a:xfrm>
              <a:off x="5356225" y="4340225"/>
              <a:ext cx="19050" cy="58738"/>
            </a:xfrm>
            <a:custGeom>
              <a:avLst/>
              <a:gdLst>
                <a:gd name="T0" fmla="*/ 13 w 47"/>
                <a:gd name="T1" fmla="*/ 0 h 28"/>
                <a:gd name="T2" fmla="*/ 25 w 47"/>
                <a:gd name="T3" fmla="*/ 0 h 28"/>
                <a:gd name="T4" fmla="*/ 31 w 47"/>
                <a:gd name="T5" fmla="*/ 2 h 28"/>
                <a:gd name="T6" fmla="*/ 33 w 47"/>
                <a:gd name="T7" fmla="*/ 4 h 28"/>
                <a:gd name="T8" fmla="*/ 33 w 47"/>
                <a:gd name="T9" fmla="*/ 6 h 28"/>
                <a:gd name="T10" fmla="*/ 32 w 47"/>
                <a:gd name="T11" fmla="*/ 8 h 28"/>
                <a:gd name="T12" fmla="*/ 33 w 47"/>
                <a:gd name="T13" fmla="*/ 10 h 28"/>
                <a:gd name="T14" fmla="*/ 37 w 47"/>
                <a:gd name="T15" fmla="*/ 12 h 28"/>
                <a:gd name="T16" fmla="*/ 47 w 47"/>
                <a:gd name="T17" fmla="*/ 12 h 28"/>
                <a:gd name="T18" fmla="*/ 42 w 47"/>
                <a:gd name="T19" fmla="*/ 19 h 28"/>
                <a:gd name="T20" fmla="*/ 37 w 47"/>
                <a:gd name="T21" fmla="*/ 25 h 28"/>
                <a:gd name="T22" fmla="*/ 33 w 47"/>
                <a:gd name="T23" fmla="*/ 27 h 28"/>
                <a:gd name="T24" fmla="*/ 28 w 47"/>
                <a:gd name="T25" fmla="*/ 28 h 28"/>
                <a:gd name="T26" fmla="*/ 16 w 47"/>
                <a:gd name="T27" fmla="*/ 27 h 28"/>
                <a:gd name="T28" fmla="*/ 0 w 47"/>
                <a:gd name="T29" fmla="*/ 25 h 28"/>
                <a:gd name="T30" fmla="*/ 1 w 47"/>
                <a:gd name="T31" fmla="*/ 19 h 28"/>
                <a:gd name="T32" fmla="*/ 2 w 47"/>
                <a:gd name="T33" fmla="*/ 15 h 28"/>
                <a:gd name="T34" fmla="*/ 4 w 47"/>
                <a:gd name="T35" fmla="*/ 13 h 28"/>
                <a:gd name="T36" fmla="*/ 6 w 47"/>
                <a:gd name="T37" fmla="*/ 12 h 28"/>
                <a:gd name="T38" fmla="*/ 9 w 47"/>
                <a:gd name="T39" fmla="*/ 11 h 28"/>
                <a:gd name="T40" fmla="*/ 11 w 47"/>
                <a:gd name="T41" fmla="*/ 9 h 28"/>
                <a:gd name="T42" fmla="*/ 13 w 47"/>
                <a:gd name="T43" fmla="*/ 5 h 28"/>
                <a:gd name="T44" fmla="*/ 13 w 47"/>
                <a:gd name="T45" fmla="*/ 0 h 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7" h="28">
                  <a:moveTo>
                    <a:pt x="13" y="0"/>
                  </a:moveTo>
                  <a:lnTo>
                    <a:pt x="25" y="0"/>
                  </a:lnTo>
                  <a:lnTo>
                    <a:pt x="31" y="2"/>
                  </a:lnTo>
                  <a:lnTo>
                    <a:pt x="33" y="4"/>
                  </a:lnTo>
                  <a:lnTo>
                    <a:pt x="33" y="6"/>
                  </a:lnTo>
                  <a:lnTo>
                    <a:pt x="32" y="8"/>
                  </a:lnTo>
                  <a:lnTo>
                    <a:pt x="33" y="10"/>
                  </a:lnTo>
                  <a:lnTo>
                    <a:pt x="37" y="12"/>
                  </a:lnTo>
                  <a:lnTo>
                    <a:pt x="47" y="12"/>
                  </a:lnTo>
                  <a:lnTo>
                    <a:pt x="42" y="19"/>
                  </a:lnTo>
                  <a:lnTo>
                    <a:pt x="37" y="25"/>
                  </a:lnTo>
                  <a:lnTo>
                    <a:pt x="33" y="27"/>
                  </a:lnTo>
                  <a:lnTo>
                    <a:pt x="28" y="28"/>
                  </a:lnTo>
                  <a:lnTo>
                    <a:pt x="16" y="27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2" y="15"/>
                  </a:lnTo>
                  <a:lnTo>
                    <a:pt x="4" y="13"/>
                  </a:lnTo>
                  <a:lnTo>
                    <a:pt x="6" y="12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3" y="5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Freeform 367">
              <a:extLst>
                <a:ext uri="{FF2B5EF4-FFF2-40B4-BE49-F238E27FC236}">
                  <a16:creationId xmlns="" xmlns:a16="http://schemas.microsoft.com/office/drawing/2014/main" id="{86CEB8EB-B12C-4B43-8A1C-CCC74D4D0BC7}"/>
                </a:ext>
              </a:extLst>
            </p:cNvPr>
            <p:cNvSpPr>
              <a:spLocks/>
            </p:cNvSpPr>
            <p:nvPr>
              <p:custDataLst>
                <p:tags r:id="rId267"/>
              </p:custDataLst>
            </p:nvPr>
          </p:nvSpPr>
          <p:spPr bwMode="auto">
            <a:xfrm>
              <a:off x="5327650" y="4367213"/>
              <a:ext cx="23813" cy="57150"/>
            </a:xfrm>
            <a:custGeom>
              <a:avLst/>
              <a:gdLst>
                <a:gd name="T0" fmla="*/ 13 w 53"/>
                <a:gd name="T1" fmla="*/ 0 h 33"/>
                <a:gd name="T2" fmla="*/ 26 w 53"/>
                <a:gd name="T3" fmla="*/ 1 h 33"/>
                <a:gd name="T4" fmla="*/ 34 w 53"/>
                <a:gd name="T5" fmla="*/ 1 h 33"/>
                <a:gd name="T6" fmla="*/ 37 w 53"/>
                <a:gd name="T7" fmla="*/ 3 h 33"/>
                <a:gd name="T8" fmla="*/ 37 w 53"/>
                <a:gd name="T9" fmla="*/ 4 h 33"/>
                <a:gd name="T10" fmla="*/ 37 w 53"/>
                <a:gd name="T11" fmla="*/ 6 h 33"/>
                <a:gd name="T12" fmla="*/ 39 w 53"/>
                <a:gd name="T13" fmla="*/ 8 h 33"/>
                <a:gd name="T14" fmla="*/ 44 w 53"/>
                <a:gd name="T15" fmla="*/ 10 h 33"/>
                <a:gd name="T16" fmla="*/ 53 w 53"/>
                <a:gd name="T17" fmla="*/ 12 h 33"/>
                <a:gd name="T18" fmla="*/ 48 w 53"/>
                <a:gd name="T19" fmla="*/ 22 h 33"/>
                <a:gd name="T20" fmla="*/ 44 w 53"/>
                <a:gd name="T21" fmla="*/ 28 h 33"/>
                <a:gd name="T22" fmla="*/ 42 w 53"/>
                <a:gd name="T23" fmla="*/ 31 h 33"/>
                <a:gd name="T24" fmla="*/ 38 w 53"/>
                <a:gd name="T25" fmla="*/ 32 h 33"/>
                <a:gd name="T26" fmla="*/ 36 w 53"/>
                <a:gd name="T27" fmla="*/ 33 h 33"/>
                <a:gd name="T28" fmla="*/ 34 w 53"/>
                <a:gd name="T29" fmla="*/ 33 h 33"/>
                <a:gd name="T30" fmla="*/ 20 w 53"/>
                <a:gd name="T31" fmla="*/ 30 h 33"/>
                <a:gd name="T32" fmla="*/ 0 w 53"/>
                <a:gd name="T33" fmla="*/ 24 h 33"/>
                <a:gd name="T34" fmla="*/ 0 w 53"/>
                <a:gd name="T35" fmla="*/ 19 h 33"/>
                <a:gd name="T36" fmla="*/ 2 w 53"/>
                <a:gd name="T37" fmla="*/ 16 h 33"/>
                <a:gd name="T38" fmla="*/ 4 w 53"/>
                <a:gd name="T39" fmla="*/ 14 h 33"/>
                <a:gd name="T40" fmla="*/ 7 w 53"/>
                <a:gd name="T41" fmla="*/ 12 h 33"/>
                <a:gd name="T42" fmla="*/ 9 w 53"/>
                <a:gd name="T43" fmla="*/ 11 h 33"/>
                <a:gd name="T44" fmla="*/ 11 w 53"/>
                <a:gd name="T45" fmla="*/ 9 h 33"/>
                <a:gd name="T46" fmla="*/ 12 w 53"/>
                <a:gd name="T47" fmla="*/ 6 h 33"/>
                <a:gd name="T48" fmla="*/ 13 w 53"/>
                <a:gd name="T49" fmla="*/ 0 h 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3" h="33">
                  <a:moveTo>
                    <a:pt x="13" y="0"/>
                  </a:moveTo>
                  <a:lnTo>
                    <a:pt x="26" y="1"/>
                  </a:lnTo>
                  <a:lnTo>
                    <a:pt x="34" y="1"/>
                  </a:lnTo>
                  <a:lnTo>
                    <a:pt x="37" y="3"/>
                  </a:lnTo>
                  <a:lnTo>
                    <a:pt x="37" y="4"/>
                  </a:lnTo>
                  <a:lnTo>
                    <a:pt x="37" y="6"/>
                  </a:lnTo>
                  <a:lnTo>
                    <a:pt x="39" y="8"/>
                  </a:lnTo>
                  <a:lnTo>
                    <a:pt x="44" y="10"/>
                  </a:lnTo>
                  <a:lnTo>
                    <a:pt x="53" y="12"/>
                  </a:lnTo>
                  <a:lnTo>
                    <a:pt x="48" y="22"/>
                  </a:lnTo>
                  <a:lnTo>
                    <a:pt x="44" y="28"/>
                  </a:lnTo>
                  <a:lnTo>
                    <a:pt x="42" y="31"/>
                  </a:lnTo>
                  <a:lnTo>
                    <a:pt x="38" y="32"/>
                  </a:lnTo>
                  <a:lnTo>
                    <a:pt x="36" y="33"/>
                  </a:lnTo>
                  <a:lnTo>
                    <a:pt x="34" y="33"/>
                  </a:lnTo>
                  <a:lnTo>
                    <a:pt x="20" y="30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7" y="12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2" y="6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1" name="Group 368">
              <a:extLst>
                <a:ext uri="{FF2B5EF4-FFF2-40B4-BE49-F238E27FC236}">
                  <a16:creationId xmlns="" xmlns:a16="http://schemas.microsoft.com/office/drawing/2014/main" id="{347491E1-F9B9-654B-B414-FDA762F8EAAC}"/>
                </a:ext>
              </a:extLst>
            </p:cNvPr>
            <p:cNvGrpSpPr>
              <a:grpSpLocks/>
            </p:cNvGrpSpPr>
            <p:nvPr>
              <p:custDataLst>
                <p:tags r:id="rId268"/>
              </p:custDataLst>
            </p:nvPr>
          </p:nvGrpSpPr>
          <p:grpSpPr bwMode="auto">
            <a:xfrm>
              <a:off x="5168900" y="3859213"/>
              <a:ext cx="168275" cy="103187"/>
              <a:chOff x="3481" y="2773"/>
              <a:chExt cx="125" cy="65"/>
            </a:xfrm>
          </p:grpSpPr>
          <p:sp>
            <p:nvSpPr>
              <p:cNvPr id="468" name="Freeform 369">
                <a:extLst>
                  <a:ext uri="{FF2B5EF4-FFF2-40B4-BE49-F238E27FC236}">
                    <a16:creationId xmlns="" xmlns:a16="http://schemas.microsoft.com/office/drawing/2014/main" id="{592AF484-7A0B-6F48-8034-42B9F4C16F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3" y="2798"/>
                <a:ext cx="5" cy="6"/>
              </a:xfrm>
              <a:custGeom>
                <a:avLst/>
                <a:gdLst>
                  <a:gd name="T0" fmla="*/ 13 w 13"/>
                  <a:gd name="T1" fmla="*/ 0 h 18"/>
                  <a:gd name="T2" fmla="*/ 10 w 13"/>
                  <a:gd name="T3" fmla="*/ 9 h 18"/>
                  <a:gd name="T4" fmla="*/ 6 w 13"/>
                  <a:gd name="T5" fmla="*/ 18 h 18"/>
                  <a:gd name="T6" fmla="*/ 5 w 13"/>
                  <a:gd name="T7" fmla="*/ 17 h 18"/>
                  <a:gd name="T8" fmla="*/ 3 w 13"/>
                  <a:gd name="T9" fmla="*/ 14 h 18"/>
                  <a:gd name="T10" fmla="*/ 1 w 13"/>
                  <a:gd name="T11" fmla="*/ 10 h 18"/>
                  <a:gd name="T12" fmla="*/ 0 w 13"/>
                  <a:gd name="T13" fmla="*/ 6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18">
                    <a:moveTo>
                      <a:pt x="13" y="0"/>
                    </a:moveTo>
                    <a:lnTo>
                      <a:pt x="10" y="9"/>
                    </a:lnTo>
                    <a:lnTo>
                      <a:pt x="6" y="18"/>
                    </a:lnTo>
                    <a:lnTo>
                      <a:pt x="5" y="17"/>
                    </a:lnTo>
                    <a:lnTo>
                      <a:pt x="3" y="14"/>
                    </a:lnTo>
                    <a:lnTo>
                      <a:pt x="1" y="1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9" name="Line 370">
                <a:extLst>
                  <a:ext uri="{FF2B5EF4-FFF2-40B4-BE49-F238E27FC236}">
                    <a16:creationId xmlns="" xmlns:a16="http://schemas.microsoft.com/office/drawing/2014/main" id="{C7AB9026-F7F6-3C46-A9AA-BC797B2A40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83" y="2800"/>
                <a:ext cx="2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0" name="Freeform 371">
                <a:extLst>
                  <a:ext uri="{FF2B5EF4-FFF2-40B4-BE49-F238E27FC236}">
                    <a16:creationId xmlns="" xmlns:a16="http://schemas.microsoft.com/office/drawing/2014/main" id="{E948B436-BE89-4B46-B468-DA45D963C1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4" y="2819"/>
                <a:ext cx="5" cy="6"/>
              </a:xfrm>
              <a:custGeom>
                <a:avLst/>
                <a:gdLst>
                  <a:gd name="T0" fmla="*/ 14 w 14"/>
                  <a:gd name="T1" fmla="*/ 19 h 19"/>
                  <a:gd name="T2" fmla="*/ 0 w 14"/>
                  <a:gd name="T3" fmla="*/ 0 h 19"/>
                  <a:gd name="T4" fmla="*/ 14 w 14"/>
                  <a:gd name="T5" fmla="*/ 19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19">
                    <a:moveTo>
                      <a:pt x="14" y="19"/>
                    </a:moveTo>
                    <a:lnTo>
                      <a:pt x="0" y="0"/>
                    </a:lnTo>
                    <a:lnTo>
                      <a:pt x="14" y="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" name="Freeform 372">
                <a:extLst>
                  <a:ext uri="{FF2B5EF4-FFF2-40B4-BE49-F238E27FC236}">
                    <a16:creationId xmlns="" xmlns:a16="http://schemas.microsoft.com/office/drawing/2014/main" id="{80EBB195-E065-354C-969D-D5FDB157B9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8" y="2832"/>
                <a:ext cx="2" cy="6"/>
              </a:xfrm>
              <a:custGeom>
                <a:avLst/>
                <a:gdLst>
                  <a:gd name="T0" fmla="*/ 0 w 7"/>
                  <a:gd name="T1" fmla="*/ 6 h 18"/>
                  <a:gd name="T2" fmla="*/ 7 w 7"/>
                  <a:gd name="T3" fmla="*/ 18 h 18"/>
                  <a:gd name="T4" fmla="*/ 0 w 7"/>
                  <a:gd name="T5" fmla="*/ 18 h 18"/>
                  <a:gd name="T6" fmla="*/ 0 w 7"/>
                  <a:gd name="T7" fmla="*/ 0 h 18"/>
                  <a:gd name="T8" fmla="*/ 7 w 7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8">
                    <a:moveTo>
                      <a:pt x="0" y="6"/>
                    </a:moveTo>
                    <a:lnTo>
                      <a:pt x="7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" name="Freeform 373">
                <a:extLst>
                  <a:ext uri="{FF2B5EF4-FFF2-40B4-BE49-F238E27FC236}">
                    <a16:creationId xmlns="" xmlns:a16="http://schemas.microsoft.com/office/drawing/2014/main" id="{D2925D13-9E17-7447-91DD-538796871A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9" y="2773"/>
                <a:ext cx="7" cy="4"/>
              </a:xfrm>
              <a:custGeom>
                <a:avLst/>
                <a:gdLst>
                  <a:gd name="T0" fmla="*/ 20 w 20"/>
                  <a:gd name="T1" fmla="*/ 12 h 12"/>
                  <a:gd name="T2" fmla="*/ 10 w 20"/>
                  <a:gd name="T3" fmla="*/ 9 h 12"/>
                  <a:gd name="T4" fmla="*/ 0 w 20"/>
                  <a:gd name="T5" fmla="*/ 6 h 12"/>
                  <a:gd name="T6" fmla="*/ 1 w 20"/>
                  <a:gd name="T7" fmla="*/ 5 h 12"/>
                  <a:gd name="T8" fmla="*/ 3 w 20"/>
                  <a:gd name="T9" fmla="*/ 3 h 12"/>
                  <a:gd name="T10" fmla="*/ 8 w 20"/>
                  <a:gd name="T11" fmla="*/ 1 h 12"/>
                  <a:gd name="T12" fmla="*/ 13 w 20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12">
                    <a:moveTo>
                      <a:pt x="20" y="12"/>
                    </a:moveTo>
                    <a:lnTo>
                      <a:pt x="10" y="9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" name="Line 374">
                <a:extLst>
                  <a:ext uri="{FF2B5EF4-FFF2-40B4-BE49-F238E27FC236}">
                    <a16:creationId xmlns="" xmlns:a16="http://schemas.microsoft.com/office/drawing/2014/main" id="{02FA49BD-B5C9-2D4C-BF88-CCC50E62C0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3" y="2773"/>
                <a:ext cx="1" cy="2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4" name="Freeform 375">
                <a:extLst>
                  <a:ext uri="{FF2B5EF4-FFF2-40B4-BE49-F238E27FC236}">
                    <a16:creationId xmlns="" xmlns:a16="http://schemas.microsoft.com/office/drawing/2014/main" id="{44321DBD-C89A-B34C-816A-27DE05D3E7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1" y="2828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18 h 18"/>
                  <a:gd name="T4" fmla="*/ 20 w 20"/>
                  <a:gd name="T5" fmla="*/ 18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18">
                    <a:moveTo>
                      <a:pt x="0" y="0"/>
                    </a:moveTo>
                    <a:lnTo>
                      <a:pt x="0" y="18"/>
                    </a:lnTo>
                    <a:lnTo>
                      <a:pt x="2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5" name="Freeform 376">
                <a:extLst>
                  <a:ext uri="{FF2B5EF4-FFF2-40B4-BE49-F238E27FC236}">
                    <a16:creationId xmlns="" xmlns:a16="http://schemas.microsoft.com/office/drawing/2014/main" id="{E004C91B-3F8A-DE4D-8933-34F1AC7E98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5" y="2830"/>
                <a:ext cx="3" cy="4"/>
              </a:xfrm>
              <a:custGeom>
                <a:avLst/>
                <a:gdLst>
                  <a:gd name="T0" fmla="*/ 7 w 7"/>
                  <a:gd name="T1" fmla="*/ 12 h 12"/>
                  <a:gd name="T2" fmla="*/ 4 w 7"/>
                  <a:gd name="T3" fmla="*/ 6 h 12"/>
                  <a:gd name="T4" fmla="*/ 0 w 7"/>
                  <a:gd name="T5" fmla="*/ 0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12">
                    <a:moveTo>
                      <a:pt x="7" y="12"/>
                    </a:move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6" name="Freeform 377">
                <a:extLst>
                  <a:ext uri="{FF2B5EF4-FFF2-40B4-BE49-F238E27FC236}">
                    <a16:creationId xmlns="" xmlns:a16="http://schemas.microsoft.com/office/drawing/2014/main" id="{4F3CFFD2-44EB-CA4C-B6E1-7D6B263AAD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1" y="2828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18 h 18"/>
                  <a:gd name="T4" fmla="*/ 20 w 20"/>
                  <a:gd name="T5" fmla="*/ 18 h 18"/>
                  <a:gd name="T6" fmla="*/ 17 w 20"/>
                  <a:gd name="T7" fmla="*/ 12 h 18"/>
                  <a:gd name="T8" fmla="*/ 13 w 20"/>
                  <a:gd name="T9" fmla="*/ 6 h 18"/>
                  <a:gd name="T10" fmla="*/ 0 w 20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18">
                    <a:moveTo>
                      <a:pt x="0" y="0"/>
                    </a:moveTo>
                    <a:lnTo>
                      <a:pt x="0" y="18"/>
                    </a:lnTo>
                    <a:lnTo>
                      <a:pt x="20" y="18"/>
                    </a:lnTo>
                    <a:lnTo>
                      <a:pt x="17" y="12"/>
                    </a:lnTo>
                    <a:lnTo>
                      <a:pt x="13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" name="Freeform 378">
                <a:extLst>
                  <a:ext uri="{FF2B5EF4-FFF2-40B4-BE49-F238E27FC236}">
                    <a16:creationId xmlns="" xmlns:a16="http://schemas.microsoft.com/office/drawing/2014/main" id="{F881467C-25D1-2B4F-B273-4C4DFF04F6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8" y="2832"/>
                <a:ext cx="2" cy="6"/>
              </a:xfrm>
              <a:custGeom>
                <a:avLst/>
                <a:gdLst>
                  <a:gd name="T0" fmla="*/ 0 w 7"/>
                  <a:gd name="T1" fmla="*/ 6 h 18"/>
                  <a:gd name="T2" fmla="*/ 7 w 7"/>
                  <a:gd name="T3" fmla="*/ 18 h 18"/>
                  <a:gd name="T4" fmla="*/ 0 w 7"/>
                  <a:gd name="T5" fmla="*/ 18 h 18"/>
                  <a:gd name="T6" fmla="*/ 0 w 7"/>
                  <a:gd name="T7" fmla="*/ 0 h 18"/>
                  <a:gd name="T8" fmla="*/ 7 w 7"/>
                  <a:gd name="T9" fmla="*/ 0 h 18"/>
                  <a:gd name="T10" fmla="*/ 0 w 7"/>
                  <a:gd name="T11" fmla="*/ 6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8">
                    <a:moveTo>
                      <a:pt x="0" y="6"/>
                    </a:moveTo>
                    <a:lnTo>
                      <a:pt x="7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" name="Freeform 379">
                <a:extLst>
                  <a:ext uri="{FF2B5EF4-FFF2-40B4-BE49-F238E27FC236}">
                    <a16:creationId xmlns="" xmlns:a16="http://schemas.microsoft.com/office/drawing/2014/main" id="{6D3232DE-047F-9345-AC8B-3D0663D67F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3" y="2798"/>
                <a:ext cx="5" cy="6"/>
              </a:xfrm>
              <a:custGeom>
                <a:avLst/>
                <a:gdLst>
                  <a:gd name="T0" fmla="*/ 13 w 13"/>
                  <a:gd name="T1" fmla="*/ 0 h 18"/>
                  <a:gd name="T2" fmla="*/ 10 w 13"/>
                  <a:gd name="T3" fmla="*/ 9 h 18"/>
                  <a:gd name="T4" fmla="*/ 6 w 13"/>
                  <a:gd name="T5" fmla="*/ 18 h 18"/>
                  <a:gd name="T6" fmla="*/ 5 w 13"/>
                  <a:gd name="T7" fmla="*/ 17 h 18"/>
                  <a:gd name="T8" fmla="*/ 3 w 13"/>
                  <a:gd name="T9" fmla="*/ 14 h 18"/>
                  <a:gd name="T10" fmla="*/ 1 w 13"/>
                  <a:gd name="T11" fmla="*/ 10 h 18"/>
                  <a:gd name="T12" fmla="*/ 0 w 13"/>
                  <a:gd name="T13" fmla="*/ 6 h 18"/>
                  <a:gd name="T14" fmla="*/ 6 w 13"/>
                  <a:gd name="T15" fmla="*/ 6 h 18"/>
                  <a:gd name="T16" fmla="*/ 13 w 13"/>
                  <a:gd name="T17" fmla="*/ 0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18">
                    <a:moveTo>
                      <a:pt x="13" y="0"/>
                    </a:moveTo>
                    <a:lnTo>
                      <a:pt x="10" y="9"/>
                    </a:lnTo>
                    <a:lnTo>
                      <a:pt x="6" y="18"/>
                    </a:lnTo>
                    <a:lnTo>
                      <a:pt x="5" y="17"/>
                    </a:lnTo>
                    <a:lnTo>
                      <a:pt x="3" y="14"/>
                    </a:lnTo>
                    <a:lnTo>
                      <a:pt x="1" y="1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2" name="Freeform 380">
              <a:extLst>
                <a:ext uri="{FF2B5EF4-FFF2-40B4-BE49-F238E27FC236}">
                  <a16:creationId xmlns="" xmlns:a16="http://schemas.microsoft.com/office/drawing/2014/main" id="{63B824DC-AF7C-4A4F-87D8-CD54560794D5}"/>
                </a:ext>
              </a:extLst>
            </p:cNvPr>
            <p:cNvSpPr>
              <a:spLocks/>
            </p:cNvSpPr>
            <p:nvPr>
              <p:custDataLst>
                <p:tags r:id="rId269"/>
              </p:custDataLst>
            </p:nvPr>
          </p:nvSpPr>
          <p:spPr bwMode="auto">
            <a:xfrm>
              <a:off x="4297363" y="3851275"/>
              <a:ext cx="319087" cy="379413"/>
            </a:xfrm>
            <a:custGeom>
              <a:avLst/>
              <a:gdLst>
                <a:gd name="T0" fmla="*/ 60 w 736"/>
                <a:gd name="T1" fmla="*/ 685 h 721"/>
                <a:gd name="T2" fmla="*/ 91 w 736"/>
                <a:gd name="T3" fmla="*/ 668 h 721"/>
                <a:gd name="T4" fmla="*/ 126 w 736"/>
                <a:gd name="T5" fmla="*/ 668 h 721"/>
                <a:gd name="T6" fmla="*/ 196 w 736"/>
                <a:gd name="T7" fmla="*/ 692 h 721"/>
                <a:gd name="T8" fmla="*/ 245 w 736"/>
                <a:gd name="T9" fmla="*/ 705 h 721"/>
                <a:gd name="T10" fmla="*/ 292 w 736"/>
                <a:gd name="T11" fmla="*/ 703 h 721"/>
                <a:gd name="T12" fmla="*/ 611 w 736"/>
                <a:gd name="T13" fmla="*/ 717 h 721"/>
                <a:gd name="T14" fmla="*/ 651 w 736"/>
                <a:gd name="T15" fmla="*/ 707 h 721"/>
                <a:gd name="T16" fmla="*/ 627 w 736"/>
                <a:gd name="T17" fmla="*/ 657 h 721"/>
                <a:gd name="T18" fmla="*/ 664 w 736"/>
                <a:gd name="T19" fmla="*/ 433 h 721"/>
                <a:gd name="T20" fmla="*/ 709 w 736"/>
                <a:gd name="T21" fmla="*/ 429 h 721"/>
                <a:gd name="T22" fmla="*/ 723 w 736"/>
                <a:gd name="T23" fmla="*/ 416 h 721"/>
                <a:gd name="T24" fmla="*/ 734 w 736"/>
                <a:gd name="T25" fmla="*/ 360 h 721"/>
                <a:gd name="T26" fmla="*/ 722 w 736"/>
                <a:gd name="T27" fmla="*/ 302 h 721"/>
                <a:gd name="T28" fmla="*/ 708 w 736"/>
                <a:gd name="T29" fmla="*/ 304 h 721"/>
                <a:gd name="T30" fmla="*/ 676 w 736"/>
                <a:gd name="T31" fmla="*/ 300 h 721"/>
                <a:gd name="T32" fmla="*/ 634 w 736"/>
                <a:gd name="T33" fmla="*/ 299 h 721"/>
                <a:gd name="T34" fmla="*/ 623 w 736"/>
                <a:gd name="T35" fmla="*/ 290 h 721"/>
                <a:gd name="T36" fmla="*/ 617 w 736"/>
                <a:gd name="T37" fmla="*/ 253 h 721"/>
                <a:gd name="T38" fmla="*/ 607 w 736"/>
                <a:gd name="T39" fmla="*/ 219 h 721"/>
                <a:gd name="T40" fmla="*/ 597 w 736"/>
                <a:gd name="T41" fmla="*/ 186 h 721"/>
                <a:gd name="T42" fmla="*/ 607 w 736"/>
                <a:gd name="T43" fmla="*/ 167 h 721"/>
                <a:gd name="T44" fmla="*/ 617 w 736"/>
                <a:gd name="T45" fmla="*/ 148 h 721"/>
                <a:gd name="T46" fmla="*/ 611 w 736"/>
                <a:gd name="T47" fmla="*/ 100 h 721"/>
                <a:gd name="T48" fmla="*/ 544 w 736"/>
                <a:gd name="T49" fmla="*/ 70 h 721"/>
                <a:gd name="T50" fmla="*/ 477 w 736"/>
                <a:gd name="T51" fmla="*/ 66 h 721"/>
                <a:gd name="T52" fmla="*/ 471 w 736"/>
                <a:gd name="T53" fmla="*/ 81 h 721"/>
                <a:gd name="T54" fmla="*/ 463 w 736"/>
                <a:gd name="T55" fmla="*/ 101 h 721"/>
                <a:gd name="T56" fmla="*/ 440 w 736"/>
                <a:gd name="T57" fmla="*/ 122 h 721"/>
                <a:gd name="T58" fmla="*/ 392 w 736"/>
                <a:gd name="T59" fmla="*/ 130 h 721"/>
                <a:gd name="T60" fmla="*/ 364 w 736"/>
                <a:gd name="T61" fmla="*/ 115 h 721"/>
                <a:gd name="T62" fmla="*/ 339 w 736"/>
                <a:gd name="T63" fmla="*/ 82 h 721"/>
                <a:gd name="T64" fmla="*/ 319 w 736"/>
                <a:gd name="T65" fmla="*/ 39 h 721"/>
                <a:gd name="T66" fmla="*/ 312 w 736"/>
                <a:gd name="T67" fmla="*/ 0 h 721"/>
                <a:gd name="T68" fmla="*/ 30 w 736"/>
                <a:gd name="T69" fmla="*/ 15 h 721"/>
                <a:gd name="T70" fmla="*/ 47 w 736"/>
                <a:gd name="T71" fmla="*/ 29 h 721"/>
                <a:gd name="T72" fmla="*/ 75 w 736"/>
                <a:gd name="T73" fmla="*/ 75 h 721"/>
                <a:gd name="T74" fmla="*/ 102 w 736"/>
                <a:gd name="T75" fmla="*/ 130 h 721"/>
                <a:gd name="T76" fmla="*/ 103 w 736"/>
                <a:gd name="T77" fmla="*/ 171 h 721"/>
                <a:gd name="T78" fmla="*/ 93 w 736"/>
                <a:gd name="T79" fmla="*/ 203 h 721"/>
                <a:gd name="T80" fmla="*/ 96 w 736"/>
                <a:gd name="T81" fmla="*/ 229 h 721"/>
                <a:gd name="T82" fmla="*/ 119 w 736"/>
                <a:gd name="T83" fmla="*/ 272 h 721"/>
                <a:gd name="T84" fmla="*/ 131 w 736"/>
                <a:gd name="T85" fmla="*/ 307 h 721"/>
                <a:gd name="T86" fmla="*/ 127 w 736"/>
                <a:gd name="T87" fmla="*/ 352 h 721"/>
                <a:gd name="T88" fmla="*/ 106 w 736"/>
                <a:gd name="T89" fmla="*/ 403 h 721"/>
                <a:gd name="T90" fmla="*/ 77 w 736"/>
                <a:gd name="T91" fmla="*/ 446 h 721"/>
                <a:gd name="T92" fmla="*/ 41 w 736"/>
                <a:gd name="T93" fmla="*/ 477 h 721"/>
                <a:gd name="T94" fmla="*/ 25 w 736"/>
                <a:gd name="T95" fmla="*/ 591 h 721"/>
                <a:gd name="T96" fmla="*/ 11 w 736"/>
                <a:gd name="T97" fmla="*/ 627 h 72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36" h="721">
                  <a:moveTo>
                    <a:pt x="0" y="691"/>
                  </a:moveTo>
                  <a:lnTo>
                    <a:pt x="46" y="697"/>
                  </a:lnTo>
                  <a:lnTo>
                    <a:pt x="53" y="690"/>
                  </a:lnTo>
                  <a:lnTo>
                    <a:pt x="60" y="685"/>
                  </a:lnTo>
                  <a:lnTo>
                    <a:pt x="68" y="679"/>
                  </a:lnTo>
                  <a:lnTo>
                    <a:pt x="75" y="674"/>
                  </a:lnTo>
                  <a:lnTo>
                    <a:pt x="83" y="671"/>
                  </a:lnTo>
                  <a:lnTo>
                    <a:pt x="91" y="668"/>
                  </a:lnTo>
                  <a:lnTo>
                    <a:pt x="97" y="666"/>
                  </a:lnTo>
                  <a:lnTo>
                    <a:pt x="105" y="666"/>
                  </a:lnTo>
                  <a:lnTo>
                    <a:pt x="116" y="666"/>
                  </a:lnTo>
                  <a:lnTo>
                    <a:pt x="126" y="668"/>
                  </a:lnTo>
                  <a:lnTo>
                    <a:pt x="137" y="671"/>
                  </a:lnTo>
                  <a:lnTo>
                    <a:pt x="149" y="674"/>
                  </a:lnTo>
                  <a:lnTo>
                    <a:pt x="172" y="683"/>
                  </a:lnTo>
                  <a:lnTo>
                    <a:pt x="196" y="692"/>
                  </a:lnTo>
                  <a:lnTo>
                    <a:pt x="208" y="696"/>
                  </a:lnTo>
                  <a:lnTo>
                    <a:pt x="220" y="700"/>
                  </a:lnTo>
                  <a:lnTo>
                    <a:pt x="232" y="703"/>
                  </a:lnTo>
                  <a:lnTo>
                    <a:pt x="245" y="705"/>
                  </a:lnTo>
                  <a:lnTo>
                    <a:pt x="257" y="706"/>
                  </a:lnTo>
                  <a:lnTo>
                    <a:pt x="269" y="707"/>
                  </a:lnTo>
                  <a:lnTo>
                    <a:pt x="280" y="706"/>
                  </a:lnTo>
                  <a:lnTo>
                    <a:pt x="292" y="703"/>
                  </a:lnTo>
                  <a:lnTo>
                    <a:pt x="411" y="703"/>
                  </a:lnTo>
                  <a:lnTo>
                    <a:pt x="411" y="721"/>
                  </a:lnTo>
                  <a:lnTo>
                    <a:pt x="604" y="721"/>
                  </a:lnTo>
                  <a:lnTo>
                    <a:pt x="611" y="717"/>
                  </a:lnTo>
                  <a:lnTo>
                    <a:pt x="619" y="714"/>
                  </a:lnTo>
                  <a:lnTo>
                    <a:pt x="627" y="712"/>
                  </a:lnTo>
                  <a:lnTo>
                    <a:pt x="634" y="710"/>
                  </a:lnTo>
                  <a:lnTo>
                    <a:pt x="651" y="707"/>
                  </a:lnTo>
                  <a:lnTo>
                    <a:pt x="671" y="703"/>
                  </a:lnTo>
                  <a:lnTo>
                    <a:pt x="658" y="691"/>
                  </a:lnTo>
                  <a:lnTo>
                    <a:pt x="643" y="674"/>
                  </a:lnTo>
                  <a:lnTo>
                    <a:pt x="627" y="657"/>
                  </a:lnTo>
                  <a:lnTo>
                    <a:pt x="610" y="641"/>
                  </a:lnTo>
                  <a:lnTo>
                    <a:pt x="610" y="432"/>
                  </a:lnTo>
                  <a:lnTo>
                    <a:pt x="631" y="433"/>
                  </a:lnTo>
                  <a:lnTo>
                    <a:pt x="664" y="433"/>
                  </a:lnTo>
                  <a:lnTo>
                    <a:pt x="680" y="433"/>
                  </a:lnTo>
                  <a:lnTo>
                    <a:pt x="696" y="432"/>
                  </a:lnTo>
                  <a:lnTo>
                    <a:pt x="703" y="431"/>
                  </a:lnTo>
                  <a:lnTo>
                    <a:pt x="709" y="429"/>
                  </a:lnTo>
                  <a:lnTo>
                    <a:pt x="713" y="428"/>
                  </a:lnTo>
                  <a:lnTo>
                    <a:pt x="717" y="426"/>
                  </a:lnTo>
                  <a:lnTo>
                    <a:pt x="720" y="421"/>
                  </a:lnTo>
                  <a:lnTo>
                    <a:pt x="723" y="416"/>
                  </a:lnTo>
                  <a:lnTo>
                    <a:pt x="725" y="408"/>
                  </a:lnTo>
                  <a:lnTo>
                    <a:pt x="728" y="400"/>
                  </a:lnTo>
                  <a:lnTo>
                    <a:pt x="732" y="380"/>
                  </a:lnTo>
                  <a:lnTo>
                    <a:pt x="734" y="360"/>
                  </a:lnTo>
                  <a:lnTo>
                    <a:pt x="736" y="324"/>
                  </a:lnTo>
                  <a:lnTo>
                    <a:pt x="736" y="309"/>
                  </a:lnTo>
                  <a:lnTo>
                    <a:pt x="728" y="304"/>
                  </a:lnTo>
                  <a:lnTo>
                    <a:pt x="722" y="302"/>
                  </a:lnTo>
                  <a:lnTo>
                    <a:pt x="718" y="302"/>
                  </a:lnTo>
                  <a:lnTo>
                    <a:pt x="714" y="303"/>
                  </a:lnTo>
                  <a:lnTo>
                    <a:pt x="711" y="304"/>
                  </a:lnTo>
                  <a:lnTo>
                    <a:pt x="708" y="304"/>
                  </a:lnTo>
                  <a:lnTo>
                    <a:pt x="703" y="302"/>
                  </a:lnTo>
                  <a:lnTo>
                    <a:pt x="697" y="297"/>
                  </a:lnTo>
                  <a:lnTo>
                    <a:pt x="685" y="298"/>
                  </a:lnTo>
                  <a:lnTo>
                    <a:pt x="676" y="300"/>
                  </a:lnTo>
                  <a:lnTo>
                    <a:pt x="666" y="302"/>
                  </a:lnTo>
                  <a:lnTo>
                    <a:pt x="650" y="303"/>
                  </a:lnTo>
                  <a:lnTo>
                    <a:pt x="641" y="302"/>
                  </a:lnTo>
                  <a:lnTo>
                    <a:pt x="634" y="299"/>
                  </a:lnTo>
                  <a:lnTo>
                    <a:pt x="631" y="298"/>
                  </a:lnTo>
                  <a:lnTo>
                    <a:pt x="628" y="295"/>
                  </a:lnTo>
                  <a:lnTo>
                    <a:pt x="626" y="293"/>
                  </a:lnTo>
                  <a:lnTo>
                    <a:pt x="623" y="290"/>
                  </a:lnTo>
                  <a:lnTo>
                    <a:pt x="620" y="282"/>
                  </a:lnTo>
                  <a:lnTo>
                    <a:pt x="619" y="274"/>
                  </a:lnTo>
                  <a:lnTo>
                    <a:pt x="618" y="264"/>
                  </a:lnTo>
                  <a:lnTo>
                    <a:pt x="617" y="253"/>
                  </a:lnTo>
                  <a:lnTo>
                    <a:pt x="616" y="244"/>
                  </a:lnTo>
                  <a:lnTo>
                    <a:pt x="613" y="236"/>
                  </a:lnTo>
                  <a:lnTo>
                    <a:pt x="610" y="227"/>
                  </a:lnTo>
                  <a:lnTo>
                    <a:pt x="607" y="219"/>
                  </a:lnTo>
                  <a:lnTo>
                    <a:pt x="604" y="211"/>
                  </a:lnTo>
                  <a:lnTo>
                    <a:pt x="600" y="203"/>
                  </a:lnTo>
                  <a:lnTo>
                    <a:pt x="598" y="195"/>
                  </a:lnTo>
                  <a:lnTo>
                    <a:pt x="597" y="186"/>
                  </a:lnTo>
                  <a:lnTo>
                    <a:pt x="598" y="181"/>
                  </a:lnTo>
                  <a:lnTo>
                    <a:pt x="600" y="177"/>
                  </a:lnTo>
                  <a:lnTo>
                    <a:pt x="604" y="171"/>
                  </a:lnTo>
                  <a:lnTo>
                    <a:pt x="607" y="167"/>
                  </a:lnTo>
                  <a:lnTo>
                    <a:pt x="610" y="162"/>
                  </a:lnTo>
                  <a:lnTo>
                    <a:pt x="613" y="157"/>
                  </a:lnTo>
                  <a:lnTo>
                    <a:pt x="616" y="153"/>
                  </a:lnTo>
                  <a:lnTo>
                    <a:pt x="617" y="148"/>
                  </a:lnTo>
                  <a:lnTo>
                    <a:pt x="616" y="136"/>
                  </a:lnTo>
                  <a:lnTo>
                    <a:pt x="612" y="120"/>
                  </a:lnTo>
                  <a:lnTo>
                    <a:pt x="611" y="109"/>
                  </a:lnTo>
                  <a:lnTo>
                    <a:pt x="611" y="100"/>
                  </a:lnTo>
                  <a:lnTo>
                    <a:pt x="613" y="90"/>
                  </a:lnTo>
                  <a:lnTo>
                    <a:pt x="617" y="81"/>
                  </a:lnTo>
                  <a:lnTo>
                    <a:pt x="594" y="77"/>
                  </a:lnTo>
                  <a:lnTo>
                    <a:pt x="544" y="70"/>
                  </a:lnTo>
                  <a:lnTo>
                    <a:pt x="517" y="67"/>
                  </a:lnTo>
                  <a:lnTo>
                    <a:pt x="494" y="66"/>
                  </a:lnTo>
                  <a:lnTo>
                    <a:pt x="484" y="65"/>
                  </a:lnTo>
                  <a:lnTo>
                    <a:pt x="477" y="66"/>
                  </a:lnTo>
                  <a:lnTo>
                    <a:pt x="473" y="67"/>
                  </a:lnTo>
                  <a:lnTo>
                    <a:pt x="471" y="69"/>
                  </a:lnTo>
                  <a:lnTo>
                    <a:pt x="471" y="73"/>
                  </a:lnTo>
                  <a:lnTo>
                    <a:pt x="471" y="81"/>
                  </a:lnTo>
                  <a:lnTo>
                    <a:pt x="470" y="86"/>
                  </a:lnTo>
                  <a:lnTo>
                    <a:pt x="469" y="91"/>
                  </a:lnTo>
                  <a:lnTo>
                    <a:pt x="466" y="96"/>
                  </a:lnTo>
                  <a:lnTo>
                    <a:pt x="463" y="101"/>
                  </a:lnTo>
                  <a:lnTo>
                    <a:pt x="460" y="107"/>
                  </a:lnTo>
                  <a:lnTo>
                    <a:pt x="454" y="112"/>
                  </a:lnTo>
                  <a:lnTo>
                    <a:pt x="448" y="117"/>
                  </a:lnTo>
                  <a:lnTo>
                    <a:pt x="440" y="122"/>
                  </a:lnTo>
                  <a:lnTo>
                    <a:pt x="430" y="125"/>
                  </a:lnTo>
                  <a:lnTo>
                    <a:pt x="419" y="128"/>
                  </a:lnTo>
                  <a:lnTo>
                    <a:pt x="406" y="130"/>
                  </a:lnTo>
                  <a:lnTo>
                    <a:pt x="392" y="130"/>
                  </a:lnTo>
                  <a:lnTo>
                    <a:pt x="385" y="129"/>
                  </a:lnTo>
                  <a:lnTo>
                    <a:pt x="378" y="127"/>
                  </a:lnTo>
                  <a:lnTo>
                    <a:pt x="372" y="122"/>
                  </a:lnTo>
                  <a:lnTo>
                    <a:pt x="364" y="115"/>
                  </a:lnTo>
                  <a:lnTo>
                    <a:pt x="358" y="108"/>
                  </a:lnTo>
                  <a:lnTo>
                    <a:pt x="351" y="100"/>
                  </a:lnTo>
                  <a:lnTo>
                    <a:pt x="344" y="91"/>
                  </a:lnTo>
                  <a:lnTo>
                    <a:pt x="339" y="82"/>
                  </a:lnTo>
                  <a:lnTo>
                    <a:pt x="333" y="72"/>
                  </a:lnTo>
                  <a:lnTo>
                    <a:pt x="328" y="60"/>
                  </a:lnTo>
                  <a:lnTo>
                    <a:pt x="324" y="50"/>
                  </a:lnTo>
                  <a:lnTo>
                    <a:pt x="319" y="39"/>
                  </a:lnTo>
                  <a:lnTo>
                    <a:pt x="316" y="29"/>
                  </a:lnTo>
                  <a:lnTo>
                    <a:pt x="314" y="19"/>
                  </a:lnTo>
                  <a:lnTo>
                    <a:pt x="312" y="10"/>
                  </a:lnTo>
                  <a:lnTo>
                    <a:pt x="312" y="0"/>
                  </a:lnTo>
                  <a:lnTo>
                    <a:pt x="26" y="0"/>
                  </a:lnTo>
                  <a:lnTo>
                    <a:pt x="26" y="5"/>
                  </a:lnTo>
                  <a:lnTo>
                    <a:pt x="28" y="10"/>
                  </a:lnTo>
                  <a:lnTo>
                    <a:pt x="30" y="15"/>
                  </a:lnTo>
                  <a:lnTo>
                    <a:pt x="34" y="19"/>
                  </a:lnTo>
                  <a:lnTo>
                    <a:pt x="38" y="22"/>
                  </a:lnTo>
                  <a:lnTo>
                    <a:pt x="42" y="26"/>
                  </a:lnTo>
                  <a:lnTo>
                    <a:pt x="47" y="29"/>
                  </a:lnTo>
                  <a:lnTo>
                    <a:pt x="52" y="31"/>
                  </a:lnTo>
                  <a:lnTo>
                    <a:pt x="58" y="47"/>
                  </a:lnTo>
                  <a:lnTo>
                    <a:pt x="67" y="61"/>
                  </a:lnTo>
                  <a:lnTo>
                    <a:pt x="75" y="75"/>
                  </a:lnTo>
                  <a:lnTo>
                    <a:pt x="84" y="89"/>
                  </a:lnTo>
                  <a:lnTo>
                    <a:pt x="92" y="104"/>
                  </a:lnTo>
                  <a:lnTo>
                    <a:pt x="98" y="121"/>
                  </a:lnTo>
                  <a:lnTo>
                    <a:pt x="102" y="130"/>
                  </a:lnTo>
                  <a:lnTo>
                    <a:pt x="104" y="139"/>
                  </a:lnTo>
                  <a:lnTo>
                    <a:pt x="105" y="150"/>
                  </a:lnTo>
                  <a:lnTo>
                    <a:pt x="105" y="161"/>
                  </a:lnTo>
                  <a:lnTo>
                    <a:pt x="103" y="171"/>
                  </a:lnTo>
                  <a:lnTo>
                    <a:pt x="98" y="183"/>
                  </a:lnTo>
                  <a:lnTo>
                    <a:pt x="96" y="190"/>
                  </a:lnTo>
                  <a:lnTo>
                    <a:pt x="94" y="196"/>
                  </a:lnTo>
                  <a:lnTo>
                    <a:pt x="93" y="203"/>
                  </a:lnTo>
                  <a:lnTo>
                    <a:pt x="92" y="210"/>
                  </a:lnTo>
                  <a:lnTo>
                    <a:pt x="93" y="217"/>
                  </a:lnTo>
                  <a:lnTo>
                    <a:pt x="94" y="223"/>
                  </a:lnTo>
                  <a:lnTo>
                    <a:pt x="96" y="229"/>
                  </a:lnTo>
                  <a:lnTo>
                    <a:pt x="98" y="236"/>
                  </a:lnTo>
                  <a:lnTo>
                    <a:pt x="105" y="248"/>
                  </a:lnTo>
                  <a:lnTo>
                    <a:pt x="112" y="260"/>
                  </a:lnTo>
                  <a:lnTo>
                    <a:pt x="119" y="272"/>
                  </a:lnTo>
                  <a:lnTo>
                    <a:pt x="126" y="285"/>
                  </a:lnTo>
                  <a:lnTo>
                    <a:pt x="128" y="293"/>
                  </a:lnTo>
                  <a:lnTo>
                    <a:pt x="130" y="300"/>
                  </a:lnTo>
                  <a:lnTo>
                    <a:pt x="131" y="307"/>
                  </a:lnTo>
                  <a:lnTo>
                    <a:pt x="133" y="315"/>
                  </a:lnTo>
                  <a:lnTo>
                    <a:pt x="131" y="326"/>
                  </a:lnTo>
                  <a:lnTo>
                    <a:pt x="129" y="338"/>
                  </a:lnTo>
                  <a:lnTo>
                    <a:pt x="127" y="352"/>
                  </a:lnTo>
                  <a:lnTo>
                    <a:pt x="123" y="364"/>
                  </a:lnTo>
                  <a:lnTo>
                    <a:pt x="118" y="377"/>
                  </a:lnTo>
                  <a:lnTo>
                    <a:pt x="113" y="389"/>
                  </a:lnTo>
                  <a:lnTo>
                    <a:pt x="106" y="403"/>
                  </a:lnTo>
                  <a:lnTo>
                    <a:pt x="100" y="414"/>
                  </a:lnTo>
                  <a:lnTo>
                    <a:pt x="92" y="426"/>
                  </a:lnTo>
                  <a:lnTo>
                    <a:pt x="84" y="436"/>
                  </a:lnTo>
                  <a:lnTo>
                    <a:pt x="77" y="446"/>
                  </a:lnTo>
                  <a:lnTo>
                    <a:pt x="68" y="457"/>
                  </a:lnTo>
                  <a:lnTo>
                    <a:pt x="59" y="465"/>
                  </a:lnTo>
                  <a:lnTo>
                    <a:pt x="50" y="471"/>
                  </a:lnTo>
                  <a:lnTo>
                    <a:pt x="41" y="477"/>
                  </a:lnTo>
                  <a:lnTo>
                    <a:pt x="33" y="481"/>
                  </a:lnTo>
                  <a:lnTo>
                    <a:pt x="33" y="586"/>
                  </a:lnTo>
                  <a:lnTo>
                    <a:pt x="28" y="588"/>
                  </a:lnTo>
                  <a:lnTo>
                    <a:pt x="25" y="591"/>
                  </a:lnTo>
                  <a:lnTo>
                    <a:pt x="23" y="595"/>
                  </a:lnTo>
                  <a:lnTo>
                    <a:pt x="19" y="600"/>
                  </a:lnTo>
                  <a:lnTo>
                    <a:pt x="15" y="612"/>
                  </a:lnTo>
                  <a:lnTo>
                    <a:pt x="11" y="627"/>
                  </a:lnTo>
                  <a:lnTo>
                    <a:pt x="4" y="659"/>
                  </a:lnTo>
                  <a:lnTo>
                    <a:pt x="0" y="69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Freeform 381">
              <a:extLst>
                <a:ext uri="{FF2B5EF4-FFF2-40B4-BE49-F238E27FC236}">
                  <a16:creationId xmlns="" xmlns:a16="http://schemas.microsoft.com/office/drawing/2014/main" id="{55BCEC85-3C34-4C4B-99AC-F75223E41261}"/>
                </a:ext>
              </a:extLst>
            </p:cNvPr>
            <p:cNvSpPr>
              <a:spLocks/>
            </p:cNvSpPr>
            <p:nvPr>
              <p:custDataLst>
                <p:tags r:id="rId270"/>
              </p:custDataLst>
            </p:nvPr>
          </p:nvSpPr>
          <p:spPr bwMode="auto">
            <a:xfrm>
              <a:off x="4308475" y="3824288"/>
              <a:ext cx="15875" cy="60325"/>
            </a:xfrm>
            <a:custGeom>
              <a:avLst/>
              <a:gdLst>
                <a:gd name="T0" fmla="*/ 0 w 39"/>
                <a:gd name="T1" fmla="*/ 31 h 31"/>
                <a:gd name="T2" fmla="*/ 12 w 39"/>
                <a:gd name="T3" fmla="*/ 28 h 31"/>
                <a:gd name="T4" fmla="*/ 22 w 39"/>
                <a:gd name="T5" fmla="*/ 28 h 31"/>
                <a:gd name="T6" fmla="*/ 26 w 39"/>
                <a:gd name="T7" fmla="*/ 28 h 31"/>
                <a:gd name="T8" fmla="*/ 30 w 39"/>
                <a:gd name="T9" fmla="*/ 28 h 31"/>
                <a:gd name="T10" fmla="*/ 35 w 39"/>
                <a:gd name="T11" fmla="*/ 27 h 31"/>
                <a:gd name="T12" fmla="*/ 39 w 39"/>
                <a:gd name="T13" fmla="*/ 25 h 31"/>
                <a:gd name="T14" fmla="*/ 39 w 39"/>
                <a:gd name="T15" fmla="*/ 0 h 31"/>
                <a:gd name="T16" fmla="*/ 26 w 39"/>
                <a:gd name="T17" fmla="*/ 0 h 31"/>
                <a:gd name="T18" fmla="*/ 17 w 39"/>
                <a:gd name="T19" fmla="*/ 0 h 31"/>
                <a:gd name="T20" fmla="*/ 8 w 39"/>
                <a:gd name="T21" fmla="*/ 0 h 31"/>
                <a:gd name="T22" fmla="*/ 0 w 39"/>
                <a:gd name="T23" fmla="*/ 0 h 31"/>
                <a:gd name="T24" fmla="*/ 0 w 39"/>
                <a:gd name="T25" fmla="*/ 31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31">
                  <a:moveTo>
                    <a:pt x="0" y="31"/>
                  </a:moveTo>
                  <a:lnTo>
                    <a:pt x="12" y="28"/>
                  </a:lnTo>
                  <a:lnTo>
                    <a:pt x="22" y="28"/>
                  </a:lnTo>
                  <a:lnTo>
                    <a:pt x="26" y="28"/>
                  </a:lnTo>
                  <a:lnTo>
                    <a:pt x="30" y="28"/>
                  </a:lnTo>
                  <a:lnTo>
                    <a:pt x="35" y="27"/>
                  </a:lnTo>
                  <a:lnTo>
                    <a:pt x="39" y="25"/>
                  </a:lnTo>
                  <a:lnTo>
                    <a:pt x="39" y="0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Freeform 382">
              <a:extLst>
                <a:ext uri="{FF2B5EF4-FFF2-40B4-BE49-F238E27FC236}">
                  <a16:creationId xmlns="" xmlns:a16="http://schemas.microsoft.com/office/drawing/2014/main" id="{2E291851-3F2D-ED4E-97C7-DBA52A070162}"/>
                </a:ext>
              </a:extLst>
            </p:cNvPr>
            <p:cNvSpPr>
              <a:spLocks/>
            </p:cNvSpPr>
            <p:nvPr>
              <p:custDataLst>
                <p:tags r:id="rId271"/>
              </p:custDataLst>
            </p:nvPr>
          </p:nvSpPr>
          <p:spPr bwMode="auto">
            <a:xfrm>
              <a:off x="4410075" y="4367213"/>
              <a:ext cx="396875" cy="398462"/>
            </a:xfrm>
            <a:custGeom>
              <a:avLst/>
              <a:gdLst>
                <a:gd name="T0" fmla="*/ 899 w 903"/>
                <a:gd name="T1" fmla="*/ 291 h 759"/>
                <a:gd name="T2" fmla="*/ 863 w 903"/>
                <a:gd name="T3" fmla="*/ 388 h 759"/>
                <a:gd name="T4" fmla="*/ 832 w 903"/>
                <a:gd name="T5" fmla="*/ 414 h 759"/>
                <a:gd name="T6" fmla="*/ 761 w 903"/>
                <a:gd name="T7" fmla="*/ 507 h 759"/>
                <a:gd name="T8" fmla="*/ 720 w 903"/>
                <a:gd name="T9" fmla="*/ 561 h 759"/>
                <a:gd name="T10" fmla="*/ 647 w 903"/>
                <a:gd name="T11" fmla="*/ 613 h 759"/>
                <a:gd name="T12" fmla="*/ 583 w 903"/>
                <a:gd name="T13" fmla="*/ 666 h 759"/>
                <a:gd name="T14" fmla="*/ 557 w 903"/>
                <a:gd name="T15" fmla="*/ 698 h 759"/>
                <a:gd name="T16" fmla="*/ 520 w 903"/>
                <a:gd name="T17" fmla="*/ 705 h 759"/>
                <a:gd name="T18" fmla="*/ 496 w 903"/>
                <a:gd name="T19" fmla="*/ 710 h 759"/>
                <a:gd name="T20" fmla="*/ 485 w 903"/>
                <a:gd name="T21" fmla="*/ 727 h 759"/>
                <a:gd name="T22" fmla="*/ 372 w 903"/>
                <a:gd name="T23" fmla="*/ 727 h 759"/>
                <a:gd name="T24" fmla="*/ 339 w 903"/>
                <a:gd name="T25" fmla="*/ 732 h 759"/>
                <a:gd name="T26" fmla="*/ 316 w 903"/>
                <a:gd name="T27" fmla="*/ 732 h 759"/>
                <a:gd name="T28" fmla="*/ 286 w 903"/>
                <a:gd name="T29" fmla="*/ 727 h 759"/>
                <a:gd name="T30" fmla="*/ 263 w 903"/>
                <a:gd name="T31" fmla="*/ 737 h 759"/>
                <a:gd name="T32" fmla="*/ 146 w 903"/>
                <a:gd name="T33" fmla="*/ 759 h 759"/>
                <a:gd name="T34" fmla="*/ 116 w 903"/>
                <a:gd name="T35" fmla="*/ 753 h 759"/>
                <a:gd name="T36" fmla="*/ 90 w 903"/>
                <a:gd name="T37" fmla="*/ 739 h 759"/>
                <a:gd name="T38" fmla="*/ 76 w 903"/>
                <a:gd name="T39" fmla="*/ 719 h 759"/>
                <a:gd name="T40" fmla="*/ 79 w 903"/>
                <a:gd name="T41" fmla="*/ 697 h 759"/>
                <a:gd name="T42" fmla="*/ 75 w 903"/>
                <a:gd name="T43" fmla="*/ 628 h 759"/>
                <a:gd name="T44" fmla="*/ 79 w 903"/>
                <a:gd name="T45" fmla="*/ 608 h 759"/>
                <a:gd name="T46" fmla="*/ 68 w 903"/>
                <a:gd name="T47" fmla="*/ 572 h 759"/>
                <a:gd name="T48" fmla="*/ 22 w 903"/>
                <a:gd name="T49" fmla="*/ 516 h 759"/>
                <a:gd name="T50" fmla="*/ 12 w 903"/>
                <a:gd name="T51" fmla="*/ 484 h 759"/>
                <a:gd name="T52" fmla="*/ 10 w 903"/>
                <a:gd name="T53" fmla="*/ 439 h 759"/>
                <a:gd name="T54" fmla="*/ 0 w 903"/>
                <a:gd name="T55" fmla="*/ 377 h 759"/>
                <a:gd name="T56" fmla="*/ 39 w 903"/>
                <a:gd name="T57" fmla="*/ 377 h 759"/>
                <a:gd name="T58" fmla="*/ 57 w 903"/>
                <a:gd name="T59" fmla="*/ 396 h 759"/>
                <a:gd name="T60" fmla="*/ 94 w 903"/>
                <a:gd name="T61" fmla="*/ 410 h 759"/>
                <a:gd name="T62" fmla="*/ 135 w 903"/>
                <a:gd name="T63" fmla="*/ 411 h 759"/>
                <a:gd name="T64" fmla="*/ 160 w 903"/>
                <a:gd name="T65" fmla="*/ 400 h 759"/>
                <a:gd name="T66" fmla="*/ 182 w 903"/>
                <a:gd name="T67" fmla="*/ 372 h 759"/>
                <a:gd name="T68" fmla="*/ 197 w 903"/>
                <a:gd name="T69" fmla="*/ 229 h 759"/>
                <a:gd name="T70" fmla="*/ 204 w 903"/>
                <a:gd name="T71" fmla="*/ 184 h 759"/>
                <a:gd name="T72" fmla="*/ 210 w 903"/>
                <a:gd name="T73" fmla="*/ 168 h 759"/>
                <a:gd name="T74" fmla="*/ 239 w 903"/>
                <a:gd name="T75" fmla="*/ 178 h 759"/>
                <a:gd name="T76" fmla="*/ 245 w 903"/>
                <a:gd name="T77" fmla="*/ 238 h 759"/>
                <a:gd name="T78" fmla="*/ 247 w 903"/>
                <a:gd name="T79" fmla="*/ 274 h 759"/>
                <a:gd name="T80" fmla="*/ 256 w 903"/>
                <a:gd name="T81" fmla="*/ 287 h 759"/>
                <a:gd name="T82" fmla="*/ 287 w 903"/>
                <a:gd name="T83" fmla="*/ 295 h 759"/>
                <a:gd name="T84" fmla="*/ 312 w 903"/>
                <a:gd name="T85" fmla="*/ 293 h 759"/>
                <a:gd name="T86" fmla="*/ 333 w 903"/>
                <a:gd name="T87" fmla="*/ 272 h 759"/>
                <a:gd name="T88" fmla="*/ 350 w 903"/>
                <a:gd name="T89" fmla="*/ 234 h 759"/>
                <a:gd name="T90" fmla="*/ 368 w 903"/>
                <a:gd name="T91" fmla="*/ 201 h 759"/>
                <a:gd name="T92" fmla="*/ 387 w 903"/>
                <a:gd name="T93" fmla="*/ 191 h 759"/>
                <a:gd name="T94" fmla="*/ 414 w 903"/>
                <a:gd name="T95" fmla="*/ 193 h 759"/>
                <a:gd name="T96" fmla="*/ 451 w 903"/>
                <a:gd name="T97" fmla="*/ 208 h 759"/>
                <a:gd name="T98" fmla="*/ 478 w 903"/>
                <a:gd name="T99" fmla="*/ 216 h 759"/>
                <a:gd name="T100" fmla="*/ 512 w 903"/>
                <a:gd name="T101" fmla="*/ 213 h 759"/>
                <a:gd name="T102" fmla="*/ 531 w 903"/>
                <a:gd name="T103" fmla="*/ 200 h 759"/>
                <a:gd name="T104" fmla="*/ 564 w 903"/>
                <a:gd name="T105" fmla="*/ 127 h 759"/>
                <a:gd name="T106" fmla="*/ 620 w 903"/>
                <a:gd name="T107" fmla="*/ 80 h 759"/>
                <a:gd name="T108" fmla="*/ 732 w 903"/>
                <a:gd name="T109" fmla="*/ 11 h 759"/>
                <a:gd name="T110" fmla="*/ 806 w 903"/>
                <a:gd name="T111" fmla="*/ 3 h 759"/>
                <a:gd name="T112" fmla="*/ 830 w 903"/>
                <a:gd name="T113" fmla="*/ 6 h 759"/>
                <a:gd name="T114" fmla="*/ 854 w 903"/>
                <a:gd name="T115" fmla="*/ 35 h 759"/>
                <a:gd name="T116" fmla="*/ 873 w 903"/>
                <a:gd name="T117" fmla="*/ 71 h 759"/>
                <a:gd name="T118" fmla="*/ 883 w 903"/>
                <a:gd name="T119" fmla="*/ 107 h 759"/>
                <a:gd name="T120" fmla="*/ 868 w 903"/>
                <a:gd name="T121" fmla="*/ 207 h 759"/>
                <a:gd name="T122" fmla="*/ 830 w 903"/>
                <a:gd name="T123" fmla="*/ 204 h 759"/>
                <a:gd name="T124" fmla="*/ 826 w 903"/>
                <a:gd name="T125" fmla="*/ 281 h 7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03" h="759">
                  <a:moveTo>
                    <a:pt x="870" y="296"/>
                  </a:moveTo>
                  <a:lnTo>
                    <a:pt x="875" y="295"/>
                  </a:lnTo>
                  <a:lnTo>
                    <a:pt x="886" y="293"/>
                  </a:lnTo>
                  <a:lnTo>
                    <a:pt x="899" y="291"/>
                  </a:lnTo>
                  <a:lnTo>
                    <a:pt x="903" y="290"/>
                  </a:lnTo>
                  <a:lnTo>
                    <a:pt x="863" y="364"/>
                  </a:lnTo>
                  <a:lnTo>
                    <a:pt x="863" y="376"/>
                  </a:lnTo>
                  <a:lnTo>
                    <a:pt x="863" y="388"/>
                  </a:lnTo>
                  <a:lnTo>
                    <a:pt x="857" y="392"/>
                  </a:lnTo>
                  <a:lnTo>
                    <a:pt x="849" y="397"/>
                  </a:lnTo>
                  <a:lnTo>
                    <a:pt x="840" y="405"/>
                  </a:lnTo>
                  <a:lnTo>
                    <a:pt x="832" y="414"/>
                  </a:lnTo>
                  <a:lnTo>
                    <a:pt x="813" y="436"/>
                  </a:lnTo>
                  <a:lnTo>
                    <a:pt x="794" y="460"/>
                  </a:lnTo>
                  <a:lnTo>
                    <a:pt x="776" y="485"/>
                  </a:lnTo>
                  <a:lnTo>
                    <a:pt x="761" y="507"/>
                  </a:lnTo>
                  <a:lnTo>
                    <a:pt x="749" y="525"/>
                  </a:lnTo>
                  <a:lnTo>
                    <a:pt x="744" y="537"/>
                  </a:lnTo>
                  <a:lnTo>
                    <a:pt x="732" y="550"/>
                  </a:lnTo>
                  <a:lnTo>
                    <a:pt x="720" y="561"/>
                  </a:lnTo>
                  <a:lnTo>
                    <a:pt x="706" y="571"/>
                  </a:lnTo>
                  <a:lnTo>
                    <a:pt x="694" y="581"/>
                  </a:lnTo>
                  <a:lnTo>
                    <a:pt x="670" y="598"/>
                  </a:lnTo>
                  <a:lnTo>
                    <a:pt x="647" y="613"/>
                  </a:lnTo>
                  <a:lnTo>
                    <a:pt x="624" y="628"/>
                  </a:lnTo>
                  <a:lnTo>
                    <a:pt x="603" y="646"/>
                  </a:lnTo>
                  <a:lnTo>
                    <a:pt x="592" y="655"/>
                  </a:lnTo>
                  <a:lnTo>
                    <a:pt x="583" y="666"/>
                  </a:lnTo>
                  <a:lnTo>
                    <a:pt x="574" y="677"/>
                  </a:lnTo>
                  <a:lnTo>
                    <a:pt x="565" y="690"/>
                  </a:lnTo>
                  <a:lnTo>
                    <a:pt x="561" y="694"/>
                  </a:lnTo>
                  <a:lnTo>
                    <a:pt x="557" y="698"/>
                  </a:lnTo>
                  <a:lnTo>
                    <a:pt x="553" y="700"/>
                  </a:lnTo>
                  <a:lnTo>
                    <a:pt x="546" y="702"/>
                  </a:lnTo>
                  <a:lnTo>
                    <a:pt x="534" y="704"/>
                  </a:lnTo>
                  <a:lnTo>
                    <a:pt x="520" y="705"/>
                  </a:lnTo>
                  <a:lnTo>
                    <a:pt x="513" y="705"/>
                  </a:lnTo>
                  <a:lnTo>
                    <a:pt x="507" y="706"/>
                  </a:lnTo>
                  <a:lnTo>
                    <a:pt x="501" y="708"/>
                  </a:lnTo>
                  <a:lnTo>
                    <a:pt x="496" y="710"/>
                  </a:lnTo>
                  <a:lnTo>
                    <a:pt x="491" y="713"/>
                  </a:lnTo>
                  <a:lnTo>
                    <a:pt x="488" y="716"/>
                  </a:lnTo>
                  <a:lnTo>
                    <a:pt x="486" y="721"/>
                  </a:lnTo>
                  <a:lnTo>
                    <a:pt x="485" y="727"/>
                  </a:lnTo>
                  <a:lnTo>
                    <a:pt x="444" y="727"/>
                  </a:lnTo>
                  <a:lnTo>
                    <a:pt x="415" y="727"/>
                  </a:lnTo>
                  <a:lnTo>
                    <a:pt x="395" y="727"/>
                  </a:lnTo>
                  <a:lnTo>
                    <a:pt x="372" y="727"/>
                  </a:lnTo>
                  <a:lnTo>
                    <a:pt x="359" y="727"/>
                  </a:lnTo>
                  <a:lnTo>
                    <a:pt x="348" y="729"/>
                  </a:lnTo>
                  <a:lnTo>
                    <a:pt x="344" y="730"/>
                  </a:lnTo>
                  <a:lnTo>
                    <a:pt x="339" y="732"/>
                  </a:lnTo>
                  <a:lnTo>
                    <a:pt x="332" y="735"/>
                  </a:lnTo>
                  <a:lnTo>
                    <a:pt x="325" y="739"/>
                  </a:lnTo>
                  <a:lnTo>
                    <a:pt x="320" y="735"/>
                  </a:lnTo>
                  <a:lnTo>
                    <a:pt x="316" y="732"/>
                  </a:lnTo>
                  <a:lnTo>
                    <a:pt x="310" y="730"/>
                  </a:lnTo>
                  <a:lnTo>
                    <a:pt x="306" y="729"/>
                  </a:lnTo>
                  <a:lnTo>
                    <a:pt x="296" y="727"/>
                  </a:lnTo>
                  <a:lnTo>
                    <a:pt x="286" y="727"/>
                  </a:lnTo>
                  <a:lnTo>
                    <a:pt x="283" y="730"/>
                  </a:lnTo>
                  <a:lnTo>
                    <a:pt x="278" y="732"/>
                  </a:lnTo>
                  <a:lnTo>
                    <a:pt x="272" y="735"/>
                  </a:lnTo>
                  <a:lnTo>
                    <a:pt x="263" y="737"/>
                  </a:lnTo>
                  <a:lnTo>
                    <a:pt x="242" y="742"/>
                  </a:lnTo>
                  <a:lnTo>
                    <a:pt x="218" y="747"/>
                  </a:lnTo>
                  <a:lnTo>
                    <a:pt x="173" y="756"/>
                  </a:lnTo>
                  <a:lnTo>
                    <a:pt x="146" y="759"/>
                  </a:lnTo>
                  <a:lnTo>
                    <a:pt x="139" y="758"/>
                  </a:lnTo>
                  <a:lnTo>
                    <a:pt x="131" y="757"/>
                  </a:lnTo>
                  <a:lnTo>
                    <a:pt x="123" y="756"/>
                  </a:lnTo>
                  <a:lnTo>
                    <a:pt x="116" y="753"/>
                  </a:lnTo>
                  <a:lnTo>
                    <a:pt x="109" y="750"/>
                  </a:lnTo>
                  <a:lnTo>
                    <a:pt x="103" y="746"/>
                  </a:lnTo>
                  <a:lnTo>
                    <a:pt x="96" y="743"/>
                  </a:lnTo>
                  <a:lnTo>
                    <a:pt x="90" y="739"/>
                  </a:lnTo>
                  <a:lnTo>
                    <a:pt x="85" y="734"/>
                  </a:lnTo>
                  <a:lnTo>
                    <a:pt x="82" y="730"/>
                  </a:lnTo>
                  <a:lnTo>
                    <a:pt x="78" y="725"/>
                  </a:lnTo>
                  <a:lnTo>
                    <a:pt x="76" y="719"/>
                  </a:lnTo>
                  <a:lnTo>
                    <a:pt x="75" y="714"/>
                  </a:lnTo>
                  <a:lnTo>
                    <a:pt x="75" y="708"/>
                  </a:lnTo>
                  <a:lnTo>
                    <a:pt x="76" y="703"/>
                  </a:lnTo>
                  <a:lnTo>
                    <a:pt x="79" y="697"/>
                  </a:lnTo>
                  <a:lnTo>
                    <a:pt x="60" y="648"/>
                  </a:lnTo>
                  <a:lnTo>
                    <a:pt x="65" y="639"/>
                  </a:lnTo>
                  <a:lnTo>
                    <a:pt x="72" y="632"/>
                  </a:lnTo>
                  <a:lnTo>
                    <a:pt x="75" y="628"/>
                  </a:lnTo>
                  <a:lnTo>
                    <a:pt x="77" y="625"/>
                  </a:lnTo>
                  <a:lnTo>
                    <a:pt x="79" y="621"/>
                  </a:lnTo>
                  <a:lnTo>
                    <a:pt x="79" y="616"/>
                  </a:lnTo>
                  <a:lnTo>
                    <a:pt x="79" y="608"/>
                  </a:lnTo>
                  <a:lnTo>
                    <a:pt x="78" y="600"/>
                  </a:lnTo>
                  <a:lnTo>
                    <a:pt x="76" y="592"/>
                  </a:lnTo>
                  <a:lnTo>
                    <a:pt x="74" y="584"/>
                  </a:lnTo>
                  <a:lnTo>
                    <a:pt x="68" y="572"/>
                  </a:lnTo>
                  <a:lnTo>
                    <a:pt x="61" y="561"/>
                  </a:lnTo>
                  <a:lnTo>
                    <a:pt x="43" y="542"/>
                  </a:lnTo>
                  <a:lnTo>
                    <a:pt x="27" y="524"/>
                  </a:lnTo>
                  <a:lnTo>
                    <a:pt x="22" y="516"/>
                  </a:lnTo>
                  <a:lnTo>
                    <a:pt x="18" y="509"/>
                  </a:lnTo>
                  <a:lnTo>
                    <a:pt x="16" y="502"/>
                  </a:lnTo>
                  <a:lnTo>
                    <a:pt x="14" y="496"/>
                  </a:lnTo>
                  <a:lnTo>
                    <a:pt x="12" y="484"/>
                  </a:lnTo>
                  <a:lnTo>
                    <a:pt x="11" y="472"/>
                  </a:lnTo>
                  <a:lnTo>
                    <a:pt x="11" y="461"/>
                  </a:lnTo>
                  <a:lnTo>
                    <a:pt x="11" y="450"/>
                  </a:lnTo>
                  <a:lnTo>
                    <a:pt x="10" y="439"/>
                  </a:lnTo>
                  <a:lnTo>
                    <a:pt x="7" y="426"/>
                  </a:lnTo>
                  <a:lnTo>
                    <a:pt x="6" y="412"/>
                  </a:lnTo>
                  <a:lnTo>
                    <a:pt x="4" y="395"/>
                  </a:lnTo>
                  <a:lnTo>
                    <a:pt x="0" y="377"/>
                  </a:lnTo>
                  <a:lnTo>
                    <a:pt x="0" y="364"/>
                  </a:lnTo>
                  <a:lnTo>
                    <a:pt x="33" y="364"/>
                  </a:lnTo>
                  <a:lnTo>
                    <a:pt x="36" y="371"/>
                  </a:lnTo>
                  <a:lnTo>
                    <a:pt x="39" y="377"/>
                  </a:lnTo>
                  <a:lnTo>
                    <a:pt x="43" y="382"/>
                  </a:lnTo>
                  <a:lnTo>
                    <a:pt x="48" y="387"/>
                  </a:lnTo>
                  <a:lnTo>
                    <a:pt x="52" y="392"/>
                  </a:lnTo>
                  <a:lnTo>
                    <a:pt x="57" y="396"/>
                  </a:lnTo>
                  <a:lnTo>
                    <a:pt x="63" y="399"/>
                  </a:lnTo>
                  <a:lnTo>
                    <a:pt x="68" y="402"/>
                  </a:lnTo>
                  <a:lnTo>
                    <a:pt x="81" y="407"/>
                  </a:lnTo>
                  <a:lnTo>
                    <a:pt x="94" y="410"/>
                  </a:lnTo>
                  <a:lnTo>
                    <a:pt x="107" y="412"/>
                  </a:lnTo>
                  <a:lnTo>
                    <a:pt x="119" y="413"/>
                  </a:lnTo>
                  <a:lnTo>
                    <a:pt x="128" y="412"/>
                  </a:lnTo>
                  <a:lnTo>
                    <a:pt x="135" y="411"/>
                  </a:lnTo>
                  <a:lnTo>
                    <a:pt x="142" y="409"/>
                  </a:lnTo>
                  <a:lnTo>
                    <a:pt x="149" y="407"/>
                  </a:lnTo>
                  <a:lnTo>
                    <a:pt x="154" y="404"/>
                  </a:lnTo>
                  <a:lnTo>
                    <a:pt x="160" y="400"/>
                  </a:lnTo>
                  <a:lnTo>
                    <a:pt x="164" y="396"/>
                  </a:lnTo>
                  <a:lnTo>
                    <a:pt x="168" y="392"/>
                  </a:lnTo>
                  <a:lnTo>
                    <a:pt x="176" y="382"/>
                  </a:lnTo>
                  <a:lnTo>
                    <a:pt x="182" y="372"/>
                  </a:lnTo>
                  <a:lnTo>
                    <a:pt x="187" y="361"/>
                  </a:lnTo>
                  <a:lnTo>
                    <a:pt x="193" y="351"/>
                  </a:lnTo>
                  <a:lnTo>
                    <a:pt x="193" y="240"/>
                  </a:lnTo>
                  <a:lnTo>
                    <a:pt x="197" y="229"/>
                  </a:lnTo>
                  <a:lnTo>
                    <a:pt x="199" y="217"/>
                  </a:lnTo>
                  <a:lnTo>
                    <a:pt x="201" y="206"/>
                  </a:lnTo>
                  <a:lnTo>
                    <a:pt x="202" y="194"/>
                  </a:lnTo>
                  <a:lnTo>
                    <a:pt x="204" y="184"/>
                  </a:lnTo>
                  <a:lnTo>
                    <a:pt x="206" y="176"/>
                  </a:lnTo>
                  <a:lnTo>
                    <a:pt x="207" y="173"/>
                  </a:lnTo>
                  <a:lnTo>
                    <a:pt x="208" y="170"/>
                  </a:lnTo>
                  <a:lnTo>
                    <a:pt x="210" y="168"/>
                  </a:lnTo>
                  <a:lnTo>
                    <a:pt x="212" y="167"/>
                  </a:lnTo>
                  <a:lnTo>
                    <a:pt x="220" y="171"/>
                  </a:lnTo>
                  <a:lnTo>
                    <a:pt x="229" y="175"/>
                  </a:lnTo>
                  <a:lnTo>
                    <a:pt x="239" y="178"/>
                  </a:lnTo>
                  <a:lnTo>
                    <a:pt x="245" y="179"/>
                  </a:lnTo>
                  <a:lnTo>
                    <a:pt x="245" y="201"/>
                  </a:lnTo>
                  <a:lnTo>
                    <a:pt x="245" y="219"/>
                  </a:lnTo>
                  <a:lnTo>
                    <a:pt x="245" y="238"/>
                  </a:lnTo>
                  <a:lnTo>
                    <a:pt x="245" y="259"/>
                  </a:lnTo>
                  <a:lnTo>
                    <a:pt x="246" y="265"/>
                  </a:lnTo>
                  <a:lnTo>
                    <a:pt x="246" y="270"/>
                  </a:lnTo>
                  <a:lnTo>
                    <a:pt x="247" y="274"/>
                  </a:lnTo>
                  <a:lnTo>
                    <a:pt x="250" y="278"/>
                  </a:lnTo>
                  <a:lnTo>
                    <a:pt x="252" y="281"/>
                  </a:lnTo>
                  <a:lnTo>
                    <a:pt x="254" y="284"/>
                  </a:lnTo>
                  <a:lnTo>
                    <a:pt x="256" y="287"/>
                  </a:lnTo>
                  <a:lnTo>
                    <a:pt x="260" y="289"/>
                  </a:lnTo>
                  <a:lnTo>
                    <a:pt x="267" y="292"/>
                  </a:lnTo>
                  <a:lnTo>
                    <a:pt x="276" y="294"/>
                  </a:lnTo>
                  <a:lnTo>
                    <a:pt x="287" y="295"/>
                  </a:lnTo>
                  <a:lnTo>
                    <a:pt x="299" y="296"/>
                  </a:lnTo>
                  <a:lnTo>
                    <a:pt x="303" y="295"/>
                  </a:lnTo>
                  <a:lnTo>
                    <a:pt x="308" y="295"/>
                  </a:lnTo>
                  <a:lnTo>
                    <a:pt x="312" y="293"/>
                  </a:lnTo>
                  <a:lnTo>
                    <a:pt x="316" y="291"/>
                  </a:lnTo>
                  <a:lnTo>
                    <a:pt x="322" y="286"/>
                  </a:lnTo>
                  <a:lnTo>
                    <a:pt x="329" y="280"/>
                  </a:lnTo>
                  <a:lnTo>
                    <a:pt x="333" y="272"/>
                  </a:lnTo>
                  <a:lnTo>
                    <a:pt x="337" y="263"/>
                  </a:lnTo>
                  <a:lnTo>
                    <a:pt x="342" y="254"/>
                  </a:lnTo>
                  <a:lnTo>
                    <a:pt x="345" y="243"/>
                  </a:lnTo>
                  <a:lnTo>
                    <a:pt x="350" y="234"/>
                  </a:lnTo>
                  <a:lnTo>
                    <a:pt x="353" y="224"/>
                  </a:lnTo>
                  <a:lnTo>
                    <a:pt x="357" y="216"/>
                  </a:lnTo>
                  <a:lnTo>
                    <a:pt x="363" y="208"/>
                  </a:lnTo>
                  <a:lnTo>
                    <a:pt x="368" y="201"/>
                  </a:lnTo>
                  <a:lnTo>
                    <a:pt x="375" y="195"/>
                  </a:lnTo>
                  <a:lnTo>
                    <a:pt x="378" y="193"/>
                  </a:lnTo>
                  <a:lnTo>
                    <a:pt x="382" y="192"/>
                  </a:lnTo>
                  <a:lnTo>
                    <a:pt x="387" y="191"/>
                  </a:lnTo>
                  <a:lnTo>
                    <a:pt x="392" y="191"/>
                  </a:lnTo>
                  <a:lnTo>
                    <a:pt x="400" y="191"/>
                  </a:lnTo>
                  <a:lnTo>
                    <a:pt x="408" y="192"/>
                  </a:lnTo>
                  <a:lnTo>
                    <a:pt x="414" y="193"/>
                  </a:lnTo>
                  <a:lnTo>
                    <a:pt x="421" y="195"/>
                  </a:lnTo>
                  <a:lnTo>
                    <a:pt x="431" y="200"/>
                  </a:lnTo>
                  <a:lnTo>
                    <a:pt x="441" y="204"/>
                  </a:lnTo>
                  <a:lnTo>
                    <a:pt x="451" y="208"/>
                  </a:lnTo>
                  <a:lnTo>
                    <a:pt x="460" y="212"/>
                  </a:lnTo>
                  <a:lnTo>
                    <a:pt x="466" y="214"/>
                  </a:lnTo>
                  <a:lnTo>
                    <a:pt x="471" y="215"/>
                  </a:lnTo>
                  <a:lnTo>
                    <a:pt x="478" y="216"/>
                  </a:lnTo>
                  <a:lnTo>
                    <a:pt x="485" y="216"/>
                  </a:lnTo>
                  <a:lnTo>
                    <a:pt x="496" y="216"/>
                  </a:lnTo>
                  <a:lnTo>
                    <a:pt x="504" y="215"/>
                  </a:lnTo>
                  <a:lnTo>
                    <a:pt x="512" y="213"/>
                  </a:lnTo>
                  <a:lnTo>
                    <a:pt x="518" y="211"/>
                  </a:lnTo>
                  <a:lnTo>
                    <a:pt x="523" y="208"/>
                  </a:lnTo>
                  <a:lnTo>
                    <a:pt x="527" y="204"/>
                  </a:lnTo>
                  <a:lnTo>
                    <a:pt x="531" y="200"/>
                  </a:lnTo>
                  <a:lnTo>
                    <a:pt x="534" y="194"/>
                  </a:lnTo>
                  <a:lnTo>
                    <a:pt x="544" y="169"/>
                  </a:lnTo>
                  <a:lnTo>
                    <a:pt x="558" y="135"/>
                  </a:lnTo>
                  <a:lnTo>
                    <a:pt x="564" y="127"/>
                  </a:lnTo>
                  <a:lnTo>
                    <a:pt x="572" y="119"/>
                  </a:lnTo>
                  <a:lnTo>
                    <a:pt x="582" y="110"/>
                  </a:lnTo>
                  <a:lnTo>
                    <a:pt x="593" y="100"/>
                  </a:lnTo>
                  <a:lnTo>
                    <a:pt x="620" y="80"/>
                  </a:lnTo>
                  <a:lnTo>
                    <a:pt x="649" y="61"/>
                  </a:lnTo>
                  <a:lnTo>
                    <a:pt x="679" y="43"/>
                  </a:lnTo>
                  <a:lnTo>
                    <a:pt x="708" y="25"/>
                  </a:lnTo>
                  <a:lnTo>
                    <a:pt x="732" y="11"/>
                  </a:lnTo>
                  <a:lnTo>
                    <a:pt x="750" y="0"/>
                  </a:lnTo>
                  <a:lnTo>
                    <a:pt x="777" y="1"/>
                  </a:lnTo>
                  <a:lnTo>
                    <a:pt x="798" y="3"/>
                  </a:lnTo>
                  <a:lnTo>
                    <a:pt x="806" y="3"/>
                  </a:lnTo>
                  <a:lnTo>
                    <a:pt x="815" y="3"/>
                  </a:lnTo>
                  <a:lnTo>
                    <a:pt x="823" y="2"/>
                  </a:lnTo>
                  <a:lnTo>
                    <a:pt x="830" y="0"/>
                  </a:lnTo>
                  <a:lnTo>
                    <a:pt x="830" y="6"/>
                  </a:lnTo>
                  <a:lnTo>
                    <a:pt x="850" y="6"/>
                  </a:lnTo>
                  <a:lnTo>
                    <a:pt x="850" y="17"/>
                  </a:lnTo>
                  <a:lnTo>
                    <a:pt x="851" y="26"/>
                  </a:lnTo>
                  <a:lnTo>
                    <a:pt x="854" y="35"/>
                  </a:lnTo>
                  <a:lnTo>
                    <a:pt x="856" y="41"/>
                  </a:lnTo>
                  <a:lnTo>
                    <a:pt x="861" y="52"/>
                  </a:lnTo>
                  <a:lnTo>
                    <a:pt x="867" y="62"/>
                  </a:lnTo>
                  <a:lnTo>
                    <a:pt x="873" y="71"/>
                  </a:lnTo>
                  <a:lnTo>
                    <a:pt x="879" y="82"/>
                  </a:lnTo>
                  <a:lnTo>
                    <a:pt x="880" y="90"/>
                  </a:lnTo>
                  <a:lnTo>
                    <a:pt x="882" y="98"/>
                  </a:lnTo>
                  <a:lnTo>
                    <a:pt x="883" y="107"/>
                  </a:lnTo>
                  <a:lnTo>
                    <a:pt x="883" y="117"/>
                  </a:lnTo>
                  <a:lnTo>
                    <a:pt x="883" y="204"/>
                  </a:lnTo>
                  <a:lnTo>
                    <a:pt x="875" y="206"/>
                  </a:lnTo>
                  <a:lnTo>
                    <a:pt x="868" y="207"/>
                  </a:lnTo>
                  <a:lnTo>
                    <a:pt x="860" y="207"/>
                  </a:lnTo>
                  <a:lnTo>
                    <a:pt x="852" y="206"/>
                  </a:lnTo>
                  <a:lnTo>
                    <a:pt x="838" y="205"/>
                  </a:lnTo>
                  <a:lnTo>
                    <a:pt x="830" y="204"/>
                  </a:lnTo>
                  <a:lnTo>
                    <a:pt x="826" y="236"/>
                  </a:lnTo>
                  <a:lnTo>
                    <a:pt x="825" y="262"/>
                  </a:lnTo>
                  <a:lnTo>
                    <a:pt x="826" y="272"/>
                  </a:lnTo>
                  <a:lnTo>
                    <a:pt x="826" y="281"/>
                  </a:lnTo>
                  <a:lnTo>
                    <a:pt x="828" y="289"/>
                  </a:lnTo>
                  <a:lnTo>
                    <a:pt x="830" y="296"/>
                  </a:lnTo>
                  <a:lnTo>
                    <a:pt x="870" y="296"/>
                  </a:lnTo>
                </a:path>
              </a:pathLst>
            </a:custGeom>
            <a:solidFill>
              <a:srgbClr val="D8E04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Freeform 383">
              <a:extLst>
                <a:ext uri="{FF2B5EF4-FFF2-40B4-BE49-F238E27FC236}">
                  <a16:creationId xmlns="" xmlns:a16="http://schemas.microsoft.com/office/drawing/2014/main" id="{824FCED3-E44A-3440-AC39-382D5638BD0D}"/>
                </a:ext>
              </a:extLst>
            </p:cNvPr>
            <p:cNvSpPr>
              <a:spLocks/>
            </p:cNvSpPr>
            <p:nvPr>
              <p:custDataLst>
                <p:tags r:id="rId272"/>
              </p:custDataLst>
            </p:nvPr>
          </p:nvSpPr>
          <p:spPr bwMode="auto">
            <a:xfrm>
              <a:off x="4557713" y="2935288"/>
              <a:ext cx="411162" cy="611187"/>
            </a:xfrm>
            <a:custGeom>
              <a:avLst/>
              <a:gdLst>
                <a:gd name="T0" fmla="*/ 742 w 943"/>
                <a:gd name="T1" fmla="*/ 5 h 1172"/>
                <a:gd name="T2" fmla="*/ 765 w 943"/>
                <a:gd name="T3" fmla="*/ 23 h 1172"/>
                <a:gd name="T4" fmla="*/ 803 w 943"/>
                <a:gd name="T5" fmla="*/ 30 h 1172"/>
                <a:gd name="T6" fmla="*/ 814 w 943"/>
                <a:gd name="T7" fmla="*/ 55 h 1172"/>
                <a:gd name="T8" fmla="*/ 835 w 943"/>
                <a:gd name="T9" fmla="*/ 109 h 1172"/>
                <a:gd name="T10" fmla="*/ 837 w 943"/>
                <a:gd name="T11" fmla="*/ 187 h 1172"/>
                <a:gd name="T12" fmla="*/ 857 w 943"/>
                <a:gd name="T13" fmla="*/ 243 h 1172"/>
                <a:gd name="T14" fmla="*/ 922 w 943"/>
                <a:gd name="T15" fmla="*/ 292 h 1172"/>
                <a:gd name="T16" fmla="*/ 879 w 943"/>
                <a:gd name="T17" fmla="*/ 361 h 1172"/>
                <a:gd name="T18" fmla="*/ 851 w 943"/>
                <a:gd name="T19" fmla="*/ 410 h 1172"/>
                <a:gd name="T20" fmla="*/ 809 w 943"/>
                <a:gd name="T21" fmla="*/ 635 h 1172"/>
                <a:gd name="T22" fmla="*/ 770 w 943"/>
                <a:gd name="T23" fmla="*/ 677 h 1172"/>
                <a:gd name="T24" fmla="*/ 763 w 943"/>
                <a:gd name="T25" fmla="*/ 721 h 1172"/>
                <a:gd name="T26" fmla="*/ 745 w 943"/>
                <a:gd name="T27" fmla="*/ 735 h 1172"/>
                <a:gd name="T28" fmla="*/ 723 w 943"/>
                <a:gd name="T29" fmla="*/ 798 h 1172"/>
                <a:gd name="T30" fmla="*/ 692 w 943"/>
                <a:gd name="T31" fmla="*/ 877 h 1172"/>
                <a:gd name="T32" fmla="*/ 662 w 943"/>
                <a:gd name="T33" fmla="*/ 903 h 1172"/>
                <a:gd name="T34" fmla="*/ 664 w 943"/>
                <a:gd name="T35" fmla="*/ 934 h 1172"/>
                <a:gd name="T36" fmla="*/ 686 w 943"/>
                <a:gd name="T37" fmla="*/ 939 h 1172"/>
                <a:gd name="T38" fmla="*/ 709 w 943"/>
                <a:gd name="T39" fmla="*/ 950 h 1172"/>
                <a:gd name="T40" fmla="*/ 742 w 943"/>
                <a:gd name="T41" fmla="*/ 971 h 1172"/>
                <a:gd name="T42" fmla="*/ 756 w 943"/>
                <a:gd name="T43" fmla="*/ 1007 h 1172"/>
                <a:gd name="T44" fmla="*/ 775 w 943"/>
                <a:gd name="T45" fmla="*/ 1043 h 1172"/>
                <a:gd name="T46" fmla="*/ 803 w 943"/>
                <a:gd name="T47" fmla="*/ 1053 h 1172"/>
                <a:gd name="T48" fmla="*/ 809 w 943"/>
                <a:gd name="T49" fmla="*/ 1094 h 1172"/>
                <a:gd name="T50" fmla="*/ 718 w 943"/>
                <a:gd name="T51" fmla="*/ 1115 h 1172"/>
                <a:gd name="T52" fmla="*/ 687 w 943"/>
                <a:gd name="T53" fmla="*/ 1157 h 1172"/>
                <a:gd name="T54" fmla="*/ 598 w 943"/>
                <a:gd name="T55" fmla="*/ 1170 h 1172"/>
                <a:gd name="T56" fmla="*/ 515 w 943"/>
                <a:gd name="T57" fmla="*/ 1158 h 1172"/>
                <a:gd name="T58" fmla="*/ 464 w 943"/>
                <a:gd name="T59" fmla="*/ 1123 h 1172"/>
                <a:gd name="T60" fmla="*/ 390 w 943"/>
                <a:gd name="T61" fmla="*/ 1125 h 1172"/>
                <a:gd name="T62" fmla="*/ 319 w 943"/>
                <a:gd name="T63" fmla="*/ 1120 h 1172"/>
                <a:gd name="T64" fmla="*/ 297 w 943"/>
                <a:gd name="T65" fmla="*/ 1104 h 1172"/>
                <a:gd name="T66" fmla="*/ 294 w 943"/>
                <a:gd name="T67" fmla="*/ 1075 h 1172"/>
                <a:gd name="T68" fmla="*/ 274 w 943"/>
                <a:gd name="T69" fmla="*/ 1029 h 1172"/>
                <a:gd name="T70" fmla="*/ 216 w 943"/>
                <a:gd name="T71" fmla="*/ 974 h 1172"/>
                <a:gd name="T72" fmla="*/ 193 w 943"/>
                <a:gd name="T73" fmla="*/ 925 h 1172"/>
                <a:gd name="T74" fmla="*/ 152 w 943"/>
                <a:gd name="T75" fmla="*/ 903 h 1172"/>
                <a:gd name="T76" fmla="*/ 120 w 943"/>
                <a:gd name="T77" fmla="*/ 846 h 1172"/>
                <a:gd name="T78" fmla="*/ 97 w 943"/>
                <a:gd name="T79" fmla="*/ 788 h 1172"/>
                <a:gd name="T80" fmla="*/ 65 w 943"/>
                <a:gd name="T81" fmla="*/ 758 h 1172"/>
                <a:gd name="T82" fmla="*/ 33 w 943"/>
                <a:gd name="T83" fmla="*/ 676 h 1172"/>
                <a:gd name="T84" fmla="*/ 4 w 943"/>
                <a:gd name="T85" fmla="*/ 611 h 1172"/>
                <a:gd name="T86" fmla="*/ 18 w 943"/>
                <a:gd name="T87" fmla="*/ 577 h 1172"/>
                <a:gd name="T88" fmla="*/ 29 w 943"/>
                <a:gd name="T89" fmla="*/ 521 h 1172"/>
                <a:gd name="T90" fmla="*/ 64 w 943"/>
                <a:gd name="T91" fmla="*/ 474 h 1172"/>
                <a:gd name="T92" fmla="*/ 113 w 943"/>
                <a:gd name="T93" fmla="*/ 222 h 1172"/>
                <a:gd name="T94" fmla="*/ 123 w 943"/>
                <a:gd name="T95" fmla="*/ 179 h 1172"/>
                <a:gd name="T96" fmla="*/ 153 w 943"/>
                <a:gd name="T97" fmla="*/ 171 h 1172"/>
                <a:gd name="T98" fmla="*/ 160 w 943"/>
                <a:gd name="T99" fmla="*/ 122 h 1172"/>
                <a:gd name="T100" fmla="*/ 159 w 943"/>
                <a:gd name="T101" fmla="*/ 67 h 1172"/>
                <a:gd name="T102" fmla="*/ 679 w 943"/>
                <a:gd name="T103" fmla="*/ 69 h 11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43" h="1172">
                  <a:moveTo>
                    <a:pt x="711" y="30"/>
                  </a:moveTo>
                  <a:lnTo>
                    <a:pt x="715" y="25"/>
                  </a:lnTo>
                  <a:lnTo>
                    <a:pt x="728" y="15"/>
                  </a:lnTo>
                  <a:lnTo>
                    <a:pt x="735" y="9"/>
                  </a:lnTo>
                  <a:lnTo>
                    <a:pt x="742" y="5"/>
                  </a:lnTo>
                  <a:lnTo>
                    <a:pt x="747" y="1"/>
                  </a:lnTo>
                  <a:lnTo>
                    <a:pt x="751" y="0"/>
                  </a:lnTo>
                  <a:lnTo>
                    <a:pt x="755" y="10"/>
                  </a:lnTo>
                  <a:lnTo>
                    <a:pt x="759" y="17"/>
                  </a:lnTo>
                  <a:lnTo>
                    <a:pt x="765" y="23"/>
                  </a:lnTo>
                  <a:lnTo>
                    <a:pt x="769" y="26"/>
                  </a:lnTo>
                  <a:lnTo>
                    <a:pt x="776" y="28"/>
                  </a:lnTo>
                  <a:lnTo>
                    <a:pt x="784" y="30"/>
                  </a:lnTo>
                  <a:lnTo>
                    <a:pt x="792" y="30"/>
                  </a:lnTo>
                  <a:lnTo>
                    <a:pt x="803" y="30"/>
                  </a:lnTo>
                  <a:lnTo>
                    <a:pt x="804" y="40"/>
                  </a:lnTo>
                  <a:lnTo>
                    <a:pt x="808" y="48"/>
                  </a:lnTo>
                  <a:lnTo>
                    <a:pt x="810" y="51"/>
                  </a:lnTo>
                  <a:lnTo>
                    <a:pt x="812" y="53"/>
                  </a:lnTo>
                  <a:lnTo>
                    <a:pt x="814" y="55"/>
                  </a:lnTo>
                  <a:lnTo>
                    <a:pt x="816" y="55"/>
                  </a:lnTo>
                  <a:lnTo>
                    <a:pt x="823" y="76"/>
                  </a:lnTo>
                  <a:lnTo>
                    <a:pt x="830" y="94"/>
                  </a:lnTo>
                  <a:lnTo>
                    <a:pt x="832" y="102"/>
                  </a:lnTo>
                  <a:lnTo>
                    <a:pt x="835" y="109"/>
                  </a:lnTo>
                  <a:lnTo>
                    <a:pt x="836" y="116"/>
                  </a:lnTo>
                  <a:lnTo>
                    <a:pt x="837" y="123"/>
                  </a:lnTo>
                  <a:lnTo>
                    <a:pt x="836" y="150"/>
                  </a:lnTo>
                  <a:lnTo>
                    <a:pt x="836" y="175"/>
                  </a:lnTo>
                  <a:lnTo>
                    <a:pt x="837" y="187"/>
                  </a:lnTo>
                  <a:lnTo>
                    <a:pt x="838" y="200"/>
                  </a:lnTo>
                  <a:lnTo>
                    <a:pt x="842" y="211"/>
                  </a:lnTo>
                  <a:lnTo>
                    <a:pt x="845" y="222"/>
                  </a:lnTo>
                  <a:lnTo>
                    <a:pt x="851" y="232"/>
                  </a:lnTo>
                  <a:lnTo>
                    <a:pt x="857" y="243"/>
                  </a:lnTo>
                  <a:lnTo>
                    <a:pt x="866" y="253"/>
                  </a:lnTo>
                  <a:lnTo>
                    <a:pt x="876" y="264"/>
                  </a:lnTo>
                  <a:lnTo>
                    <a:pt x="889" y="273"/>
                  </a:lnTo>
                  <a:lnTo>
                    <a:pt x="904" y="283"/>
                  </a:lnTo>
                  <a:lnTo>
                    <a:pt x="922" y="292"/>
                  </a:lnTo>
                  <a:lnTo>
                    <a:pt x="943" y="301"/>
                  </a:lnTo>
                  <a:lnTo>
                    <a:pt x="928" y="314"/>
                  </a:lnTo>
                  <a:lnTo>
                    <a:pt x="913" y="328"/>
                  </a:lnTo>
                  <a:lnTo>
                    <a:pt x="896" y="344"/>
                  </a:lnTo>
                  <a:lnTo>
                    <a:pt x="879" y="361"/>
                  </a:lnTo>
                  <a:lnTo>
                    <a:pt x="871" y="370"/>
                  </a:lnTo>
                  <a:lnTo>
                    <a:pt x="865" y="380"/>
                  </a:lnTo>
                  <a:lnTo>
                    <a:pt x="859" y="389"/>
                  </a:lnTo>
                  <a:lnTo>
                    <a:pt x="854" y="399"/>
                  </a:lnTo>
                  <a:lnTo>
                    <a:pt x="851" y="410"/>
                  </a:lnTo>
                  <a:lnTo>
                    <a:pt x="849" y="420"/>
                  </a:lnTo>
                  <a:lnTo>
                    <a:pt x="848" y="432"/>
                  </a:lnTo>
                  <a:lnTo>
                    <a:pt x="851" y="443"/>
                  </a:lnTo>
                  <a:lnTo>
                    <a:pt x="830" y="616"/>
                  </a:lnTo>
                  <a:lnTo>
                    <a:pt x="809" y="635"/>
                  </a:lnTo>
                  <a:lnTo>
                    <a:pt x="787" y="652"/>
                  </a:lnTo>
                  <a:lnTo>
                    <a:pt x="782" y="658"/>
                  </a:lnTo>
                  <a:lnTo>
                    <a:pt x="778" y="663"/>
                  </a:lnTo>
                  <a:lnTo>
                    <a:pt x="774" y="670"/>
                  </a:lnTo>
                  <a:lnTo>
                    <a:pt x="770" y="677"/>
                  </a:lnTo>
                  <a:lnTo>
                    <a:pt x="767" y="686"/>
                  </a:lnTo>
                  <a:lnTo>
                    <a:pt x="766" y="696"/>
                  </a:lnTo>
                  <a:lnTo>
                    <a:pt x="764" y="708"/>
                  </a:lnTo>
                  <a:lnTo>
                    <a:pt x="764" y="721"/>
                  </a:lnTo>
                  <a:lnTo>
                    <a:pt x="763" y="721"/>
                  </a:lnTo>
                  <a:lnTo>
                    <a:pt x="758" y="721"/>
                  </a:lnTo>
                  <a:lnTo>
                    <a:pt x="755" y="723"/>
                  </a:lnTo>
                  <a:lnTo>
                    <a:pt x="752" y="726"/>
                  </a:lnTo>
                  <a:lnTo>
                    <a:pt x="748" y="730"/>
                  </a:lnTo>
                  <a:lnTo>
                    <a:pt x="745" y="735"/>
                  </a:lnTo>
                  <a:lnTo>
                    <a:pt x="741" y="743"/>
                  </a:lnTo>
                  <a:lnTo>
                    <a:pt x="736" y="752"/>
                  </a:lnTo>
                  <a:lnTo>
                    <a:pt x="732" y="766"/>
                  </a:lnTo>
                  <a:lnTo>
                    <a:pt x="728" y="780"/>
                  </a:lnTo>
                  <a:lnTo>
                    <a:pt x="723" y="798"/>
                  </a:lnTo>
                  <a:lnTo>
                    <a:pt x="719" y="821"/>
                  </a:lnTo>
                  <a:lnTo>
                    <a:pt x="714" y="845"/>
                  </a:lnTo>
                  <a:lnTo>
                    <a:pt x="711" y="875"/>
                  </a:lnTo>
                  <a:lnTo>
                    <a:pt x="701" y="875"/>
                  </a:lnTo>
                  <a:lnTo>
                    <a:pt x="692" y="877"/>
                  </a:lnTo>
                  <a:lnTo>
                    <a:pt x="684" y="880"/>
                  </a:lnTo>
                  <a:lnTo>
                    <a:pt x="677" y="884"/>
                  </a:lnTo>
                  <a:lnTo>
                    <a:pt x="670" y="890"/>
                  </a:lnTo>
                  <a:lnTo>
                    <a:pt x="665" y="896"/>
                  </a:lnTo>
                  <a:lnTo>
                    <a:pt x="662" y="903"/>
                  </a:lnTo>
                  <a:lnTo>
                    <a:pt x="659" y="910"/>
                  </a:lnTo>
                  <a:lnTo>
                    <a:pt x="658" y="917"/>
                  </a:lnTo>
                  <a:lnTo>
                    <a:pt x="658" y="924"/>
                  </a:lnTo>
                  <a:lnTo>
                    <a:pt x="661" y="929"/>
                  </a:lnTo>
                  <a:lnTo>
                    <a:pt x="664" y="934"/>
                  </a:lnTo>
                  <a:lnTo>
                    <a:pt x="666" y="936"/>
                  </a:lnTo>
                  <a:lnTo>
                    <a:pt x="669" y="937"/>
                  </a:lnTo>
                  <a:lnTo>
                    <a:pt x="673" y="938"/>
                  </a:lnTo>
                  <a:lnTo>
                    <a:pt x="677" y="939"/>
                  </a:lnTo>
                  <a:lnTo>
                    <a:pt x="686" y="939"/>
                  </a:lnTo>
                  <a:lnTo>
                    <a:pt x="697" y="936"/>
                  </a:lnTo>
                  <a:lnTo>
                    <a:pt x="700" y="941"/>
                  </a:lnTo>
                  <a:lnTo>
                    <a:pt x="702" y="944"/>
                  </a:lnTo>
                  <a:lnTo>
                    <a:pt x="706" y="947"/>
                  </a:lnTo>
                  <a:lnTo>
                    <a:pt x="709" y="950"/>
                  </a:lnTo>
                  <a:lnTo>
                    <a:pt x="717" y="955"/>
                  </a:lnTo>
                  <a:lnTo>
                    <a:pt x="724" y="958"/>
                  </a:lnTo>
                  <a:lnTo>
                    <a:pt x="731" y="963"/>
                  </a:lnTo>
                  <a:lnTo>
                    <a:pt x="739" y="968"/>
                  </a:lnTo>
                  <a:lnTo>
                    <a:pt x="742" y="971"/>
                  </a:lnTo>
                  <a:lnTo>
                    <a:pt x="745" y="975"/>
                  </a:lnTo>
                  <a:lnTo>
                    <a:pt x="747" y="981"/>
                  </a:lnTo>
                  <a:lnTo>
                    <a:pt x="751" y="986"/>
                  </a:lnTo>
                  <a:lnTo>
                    <a:pt x="753" y="996"/>
                  </a:lnTo>
                  <a:lnTo>
                    <a:pt x="756" y="1007"/>
                  </a:lnTo>
                  <a:lnTo>
                    <a:pt x="759" y="1018"/>
                  </a:lnTo>
                  <a:lnTo>
                    <a:pt x="765" y="1028"/>
                  </a:lnTo>
                  <a:lnTo>
                    <a:pt x="767" y="1033"/>
                  </a:lnTo>
                  <a:lnTo>
                    <a:pt x="771" y="1039"/>
                  </a:lnTo>
                  <a:lnTo>
                    <a:pt x="775" y="1043"/>
                  </a:lnTo>
                  <a:lnTo>
                    <a:pt x="779" y="1046"/>
                  </a:lnTo>
                  <a:lnTo>
                    <a:pt x="785" y="1049"/>
                  </a:lnTo>
                  <a:lnTo>
                    <a:pt x="790" y="1052"/>
                  </a:lnTo>
                  <a:lnTo>
                    <a:pt x="797" y="1053"/>
                  </a:lnTo>
                  <a:lnTo>
                    <a:pt x="803" y="1053"/>
                  </a:lnTo>
                  <a:lnTo>
                    <a:pt x="810" y="1063"/>
                  </a:lnTo>
                  <a:lnTo>
                    <a:pt x="814" y="1071"/>
                  </a:lnTo>
                  <a:lnTo>
                    <a:pt x="815" y="1076"/>
                  </a:lnTo>
                  <a:lnTo>
                    <a:pt x="815" y="1081"/>
                  </a:lnTo>
                  <a:lnTo>
                    <a:pt x="809" y="1094"/>
                  </a:lnTo>
                  <a:lnTo>
                    <a:pt x="797" y="1115"/>
                  </a:lnTo>
                  <a:lnTo>
                    <a:pt x="776" y="1115"/>
                  </a:lnTo>
                  <a:lnTo>
                    <a:pt x="755" y="1115"/>
                  </a:lnTo>
                  <a:lnTo>
                    <a:pt x="734" y="1115"/>
                  </a:lnTo>
                  <a:lnTo>
                    <a:pt x="718" y="1115"/>
                  </a:lnTo>
                  <a:lnTo>
                    <a:pt x="718" y="1127"/>
                  </a:lnTo>
                  <a:lnTo>
                    <a:pt x="718" y="1139"/>
                  </a:lnTo>
                  <a:lnTo>
                    <a:pt x="711" y="1143"/>
                  </a:lnTo>
                  <a:lnTo>
                    <a:pt x="697" y="1152"/>
                  </a:lnTo>
                  <a:lnTo>
                    <a:pt x="687" y="1157"/>
                  </a:lnTo>
                  <a:lnTo>
                    <a:pt x="675" y="1161"/>
                  </a:lnTo>
                  <a:lnTo>
                    <a:pt x="663" y="1163"/>
                  </a:lnTo>
                  <a:lnTo>
                    <a:pt x="651" y="1164"/>
                  </a:lnTo>
                  <a:lnTo>
                    <a:pt x="628" y="1166"/>
                  </a:lnTo>
                  <a:lnTo>
                    <a:pt x="598" y="1170"/>
                  </a:lnTo>
                  <a:lnTo>
                    <a:pt x="583" y="1171"/>
                  </a:lnTo>
                  <a:lnTo>
                    <a:pt x="566" y="1172"/>
                  </a:lnTo>
                  <a:lnTo>
                    <a:pt x="549" y="1172"/>
                  </a:lnTo>
                  <a:lnTo>
                    <a:pt x="531" y="1170"/>
                  </a:lnTo>
                  <a:lnTo>
                    <a:pt x="515" y="1158"/>
                  </a:lnTo>
                  <a:lnTo>
                    <a:pt x="496" y="1141"/>
                  </a:lnTo>
                  <a:lnTo>
                    <a:pt x="486" y="1133"/>
                  </a:lnTo>
                  <a:lnTo>
                    <a:pt x="475" y="1127"/>
                  </a:lnTo>
                  <a:lnTo>
                    <a:pt x="470" y="1124"/>
                  </a:lnTo>
                  <a:lnTo>
                    <a:pt x="464" y="1123"/>
                  </a:lnTo>
                  <a:lnTo>
                    <a:pt x="457" y="1121"/>
                  </a:lnTo>
                  <a:lnTo>
                    <a:pt x="452" y="1121"/>
                  </a:lnTo>
                  <a:lnTo>
                    <a:pt x="432" y="1122"/>
                  </a:lnTo>
                  <a:lnTo>
                    <a:pt x="405" y="1124"/>
                  </a:lnTo>
                  <a:lnTo>
                    <a:pt x="390" y="1125"/>
                  </a:lnTo>
                  <a:lnTo>
                    <a:pt x="375" y="1126"/>
                  </a:lnTo>
                  <a:lnTo>
                    <a:pt x="360" y="1126"/>
                  </a:lnTo>
                  <a:lnTo>
                    <a:pt x="345" y="1125"/>
                  </a:lnTo>
                  <a:lnTo>
                    <a:pt x="331" y="1123"/>
                  </a:lnTo>
                  <a:lnTo>
                    <a:pt x="319" y="1120"/>
                  </a:lnTo>
                  <a:lnTo>
                    <a:pt x="314" y="1117"/>
                  </a:lnTo>
                  <a:lnTo>
                    <a:pt x="308" y="1115"/>
                  </a:lnTo>
                  <a:lnTo>
                    <a:pt x="304" y="1112"/>
                  </a:lnTo>
                  <a:lnTo>
                    <a:pt x="300" y="1108"/>
                  </a:lnTo>
                  <a:lnTo>
                    <a:pt x="297" y="1104"/>
                  </a:lnTo>
                  <a:lnTo>
                    <a:pt x="295" y="1100"/>
                  </a:lnTo>
                  <a:lnTo>
                    <a:pt x="293" y="1095"/>
                  </a:lnTo>
                  <a:lnTo>
                    <a:pt x="292" y="1088"/>
                  </a:lnTo>
                  <a:lnTo>
                    <a:pt x="293" y="1082"/>
                  </a:lnTo>
                  <a:lnTo>
                    <a:pt x="294" y="1075"/>
                  </a:lnTo>
                  <a:lnTo>
                    <a:pt x="295" y="1068"/>
                  </a:lnTo>
                  <a:lnTo>
                    <a:pt x="298" y="1060"/>
                  </a:lnTo>
                  <a:lnTo>
                    <a:pt x="291" y="1049"/>
                  </a:lnTo>
                  <a:lnTo>
                    <a:pt x="283" y="1039"/>
                  </a:lnTo>
                  <a:lnTo>
                    <a:pt x="274" y="1029"/>
                  </a:lnTo>
                  <a:lnTo>
                    <a:pt x="265" y="1021"/>
                  </a:lnTo>
                  <a:lnTo>
                    <a:pt x="248" y="1005"/>
                  </a:lnTo>
                  <a:lnTo>
                    <a:pt x="230" y="990"/>
                  </a:lnTo>
                  <a:lnTo>
                    <a:pt x="222" y="983"/>
                  </a:lnTo>
                  <a:lnTo>
                    <a:pt x="216" y="974"/>
                  </a:lnTo>
                  <a:lnTo>
                    <a:pt x="209" y="966"/>
                  </a:lnTo>
                  <a:lnTo>
                    <a:pt x="204" y="957"/>
                  </a:lnTo>
                  <a:lnTo>
                    <a:pt x="198" y="947"/>
                  </a:lnTo>
                  <a:lnTo>
                    <a:pt x="195" y="937"/>
                  </a:lnTo>
                  <a:lnTo>
                    <a:pt x="193" y="925"/>
                  </a:lnTo>
                  <a:lnTo>
                    <a:pt x="193" y="911"/>
                  </a:lnTo>
                  <a:lnTo>
                    <a:pt x="180" y="911"/>
                  </a:lnTo>
                  <a:lnTo>
                    <a:pt x="169" y="909"/>
                  </a:lnTo>
                  <a:lnTo>
                    <a:pt x="160" y="907"/>
                  </a:lnTo>
                  <a:lnTo>
                    <a:pt x="152" y="903"/>
                  </a:lnTo>
                  <a:lnTo>
                    <a:pt x="146" y="898"/>
                  </a:lnTo>
                  <a:lnTo>
                    <a:pt x="140" y="893"/>
                  </a:lnTo>
                  <a:lnTo>
                    <a:pt x="136" y="887"/>
                  </a:lnTo>
                  <a:lnTo>
                    <a:pt x="131" y="880"/>
                  </a:lnTo>
                  <a:lnTo>
                    <a:pt x="120" y="846"/>
                  </a:lnTo>
                  <a:lnTo>
                    <a:pt x="106" y="806"/>
                  </a:lnTo>
                  <a:lnTo>
                    <a:pt x="105" y="801"/>
                  </a:lnTo>
                  <a:lnTo>
                    <a:pt x="103" y="796"/>
                  </a:lnTo>
                  <a:lnTo>
                    <a:pt x="99" y="792"/>
                  </a:lnTo>
                  <a:lnTo>
                    <a:pt x="97" y="788"/>
                  </a:lnTo>
                  <a:lnTo>
                    <a:pt x="90" y="780"/>
                  </a:lnTo>
                  <a:lnTo>
                    <a:pt x="83" y="774"/>
                  </a:lnTo>
                  <a:lnTo>
                    <a:pt x="75" y="768"/>
                  </a:lnTo>
                  <a:lnTo>
                    <a:pt x="69" y="761"/>
                  </a:lnTo>
                  <a:lnTo>
                    <a:pt x="65" y="758"/>
                  </a:lnTo>
                  <a:lnTo>
                    <a:pt x="63" y="753"/>
                  </a:lnTo>
                  <a:lnTo>
                    <a:pt x="61" y="749"/>
                  </a:lnTo>
                  <a:lnTo>
                    <a:pt x="60" y="745"/>
                  </a:lnTo>
                  <a:lnTo>
                    <a:pt x="46" y="711"/>
                  </a:lnTo>
                  <a:lnTo>
                    <a:pt x="33" y="676"/>
                  </a:lnTo>
                  <a:lnTo>
                    <a:pt x="25" y="659"/>
                  </a:lnTo>
                  <a:lnTo>
                    <a:pt x="17" y="643"/>
                  </a:lnTo>
                  <a:lnTo>
                    <a:pt x="9" y="628"/>
                  </a:lnTo>
                  <a:lnTo>
                    <a:pt x="0" y="616"/>
                  </a:lnTo>
                  <a:lnTo>
                    <a:pt x="4" y="611"/>
                  </a:lnTo>
                  <a:lnTo>
                    <a:pt x="8" y="607"/>
                  </a:lnTo>
                  <a:lnTo>
                    <a:pt x="11" y="602"/>
                  </a:lnTo>
                  <a:lnTo>
                    <a:pt x="13" y="598"/>
                  </a:lnTo>
                  <a:lnTo>
                    <a:pt x="16" y="587"/>
                  </a:lnTo>
                  <a:lnTo>
                    <a:pt x="18" y="577"/>
                  </a:lnTo>
                  <a:lnTo>
                    <a:pt x="19" y="567"/>
                  </a:lnTo>
                  <a:lnTo>
                    <a:pt x="20" y="555"/>
                  </a:lnTo>
                  <a:lnTo>
                    <a:pt x="23" y="543"/>
                  </a:lnTo>
                  <a:lnTo>
                    <a:pt x="26" y="529"/>
                  </a:lnTo>
                  <a:lnTo>
                    <a:pt x="29" y="521"/>
                  </a:lnTo>
                  <a:lnTo>
                    <a:pt x="33" y="514"/>
                  </a:lnTo>
                  <a:lnTo>
                    <a:pt x="37" y="507"/>
                  </a:lnTo>
                  <a:lnTo>
                    <a:pt x="41" y="500"/>
                  </a:lnTo>
                  <a:lnTo>
                    <a:pt x="52" y="487"/>
                  </a:lnTo>
                  <a:lnTo>
                    <a:pt x="64" y="474"/>
                  </a:lnTo>
                  <a:lnTo>
                    <a:pt x="78" y="464"/>
                  </a:lnTo>
                  <a:lnTo>
                    <a:pt x="90" y="456"/>
                  </a:lnTo>
                  <a:lnTo>
                    <a:pt x="102" y="449"/>
                  </a:lnTo>
                  <a:lnTo>
                    <a:pt x="113" y="443"/>
                  </a:lnTo>
                  <a:lnTo>
                    <a:pt x="113" y="222"/>
                  </a:lnTo>
                  <a:lnTo>
                    <a:pt x="113" y="212"/>
                  </a:lnTo>
                  <a:lnTo>
                    <a:pt x="113" y="200"/>
                  </a:lnTo>
                  <a:lnTo>
                    <a:pt x="113" y="188"/>
                  </a:lnTo>
                  <a:lnTo>
                    <a:pt x="113" y="178"/>
                  </a:lnTo>
                  <a:lnTo>
                    <a:pt x="123" y="179"/>
                  </a:lnTo>
                  <a:lnTo>
                    <a:pt x="131" y="179"/>
                  </a:lnTo>
                  <a:lnTo>
                    <a:pt x="139" y="178"/>
                  </a:lnTo>
                  <a:lnTo>
                    <a:pt x="146" y="176"/>
                  </a:lnTo>
                  <a:lnTo>
                    <a:pt x="150" y="174"/>
                  </a:lnTo>
                  <a:lnTo>
                    <a:pt x="153" y="171"/>
                  </a:lnTo>
                  <a:lnTo>
                    <a:pt x="157" y="167"/>
                  </a:lnTo>
                  <a:lnTo>
                    <a:pt x="159" y="162"/>
                  </a:lnTo>
                  <a:lnTo>
                    <a:pt x="160" y="152"/>
                  </a:lnTo>
                  <a:lnTo>
                    <a:pt x="160" y="137"/>
                  </a:lnTo>
                  <a:lnTo>
                    <a:pt x="160" y="122"/>
                  </a:lnTo>
                  <a:lnTo>
                    <a:pt x="159" y="105"/>
                  </a:lnTo>
                  <a:lnTo>
                    <a:pt x="159" y="93"/>
                  </a:lnTo>
                  <a:lnTo>
                    <a:pt x="159" y="83"/>
                  </a:lnTo>
                  <a:lnTo>
                    <a:pt x="159" y="76"/>
                  </a:lnTo>
                  <a:lnTo>
                    <a:pt x="159" y="67"/>
                  </a:lnTo>
                  <a:lnTo>
                    <a:pt x="664" y="73"/>
                  </a:lnTo>
                  <a:lnTo>
                    <a:pt x="668" y="74"/>
                  </a:lnTo>
                  <a:lnTo>
                    <a:pt x="672" y="73"/>
                  </a:lnTo>
                  <a:lnTo>
                    <a:pt x="676" y="72"/>
                  </a:lnTo>
                  <a:lnTo>
                    <a:pt x="679" y="69"/>
                  </a:lnTo>
                  <a:lnTo>
                    <a:pt x="688" y="63"/>
                  </a:lnTo>
                  <a:lnTo>
                    <a:pt x="695" y="54"/>
                  </a:lnTo>
                  <a:lnTo>
                    <a:pt x="707" y="38"/>
                  </a:lnTo>
                  <a:lnTo>
                    <a:pt x="711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6" name="Group 384">
              <a:extLst>
                <a:ext uri="{FF2B5EF4-FFF2-40B4-BE49-F238E27FC236}">
                  <a16:creationId xmlns="" xmlns:a16="http://schemas.microsoft.com/office/drawing/2014/main" id="{C0450EEC-2F20-154D-ABE1-148DE29DB866}"/>
                </a:ext>
              </a:extLst>
            </p:cNvPr>
            <p:cNvGrpSpPr>
              <a:grpSpLocks/>
            </p:cNvGrpSpPr>
            <p:nvPr>
              <p:custDataLst>
                <p:tags r:id="rId273"/>
              </p:custDataLst>
            </p:nvPr>
          </p:nvGrpSpPr>
          <p:grpSpPr bwMode="auto">
            <a:xfrm>
              <a:off x="3341688" y="3136900"/>
              <a:ext cx="80962" cy="82550"/>
              <a:chOff x="2352" y="2343"/>
              <a:chExt cx="65" cy="53"/>
            </a:xfrm>
          </p:grpSpPr>
          <p:sp>
            <p:nvSpPr>
              <p:cNvPr id="462" name="Freeform 385">
                <a:extLst>
                  <a:ext uri="{FF2B5EF4-FFF2-40B4-BE49-F238E27FC236}">
                    <a16:creationId xmlns="" xmlns:a16="http://schemas.microsoft.com/office/drawing/2014/main" id="{23968A15-EFBA-0542-9AD6-A03F80C010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" y="2343"/>
                <a:ext cx="16" cy="11"/>
              </a:xfrm>
              <a:custGeom>
                <a:avLst/>
                <a:gdLst>
                  <a:gd name="T0" fmla="*/ 46 w 51"/>
                  <a:gd name="T1" fmla="*/ 0 h 33"/>
                  <a:gd name="T2" fmla="*/ 0 w 51"/>
                  <a:gd name="T3" fmla="*/ 5 h 33"/>
                  <a:gd name="T4" fmla="*/ 4 w 51"/>
                  <a:gd name="T5" fmla="*/ 28 h 33"/>
                  <a:gd name="T6" fmla="*/ 10 w 51"/>
                  <a:gd name="T7" fmla="*/ 33 h 33"/>
                  <a:gd name="T8" fmla="*/ 35 w 51"/>
                  <a:gd name="T9" fmla="*/ 25 h 33"/>
                  <a:gd name="T10" fmla="*/ 48 w 51"/>
                  <a:gd name="T11" fmla="*/ 15 h 33"/>
                  <a:gd name="T12" fmla="*/ 51 w 51"/>
                  <a:gd name="T13" fmla="*/ 8 h 33"/>
                  <a:gd name="T14" fmla="*/ 46 w 51"/>
                  <a:gd name="T15" fmla="*/ 0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" h="33">
                    <a:moveTo>
                      <a:pt x="46" y="0"/>
                    </a:moveTo>
                    <a:lnTo>
                      <a:pt x="0" y="5"/>
                    </a:lnTo>
                    <a:lnTo>
                      <a:pt x="4" y="28"/>
                    </a:lnTo>
                    <a:lnTo>
                      <a:pt x="10" y="33"/>
                    </a:lnTo>
                    <a:lnTo>
                      <a:pt x="35" y="25"/>
                    </a:lnTo>
                    <a:lnTo>
                      <a:pt x="48" y="15"/>
                    </a:lnTo>
                    <a:lnTo>
                      <a:pt x="51" y="8"/>
                    </a:lnTo>
                    <a:lnTo>
                      <a:pt x="4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" name="Freeform 386">
                <a:extLst>
                  <a:ext uri="{FF2B5EF4-FFF2-40B4-BE49-F238E27FC236}">
                    <a16:creationId xmlns="" xmlns:a16="http://schemas.microsoft.com/office/drawing/2014/main" id="{F112722A-DD9D-7A49-A07F-F9C7E7E53D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2" y="2354"/>
                <a:ext cx="20" cy="7"/>
              </a:xfrm>
              <a:custGeom>
                <a:avLst/>
                <a:gdLst>
                  <a:gd name="T0" fmla="*/ 61 w 61"/>
                  <a:gd name="T1" fmla="*/ 6 h 20"/>
                  <a:gd name="T2" fmla="*/ 53 w 61"/>
                  <a:gd name="T3" fmla="*/ 2 h 20"/>
                  <a:gd name="T4" fmla="*/ 0 w 61"/>
                  <a:gd name="T5" fmla="*/ 0 h 20"/>
                  <a:gd name="T6" fmla="*/ 2 w 61"/>
                  <a:gd name="T7" fmla="*/ 14 h 20"/>
                  <a:gd name="T8" fmla="*/ 7 w 61"/>
                  <a:gd name="T9" fmla="*/ 20 h 20"/>
                  <a:gd name="T10" fmla="*/ 18 w 61"/>
                  <a:gd name="T11" fmla="*/ 13 h 20"/>
                  <a:gd name="T12" fmla="*/ 61 w 61"/>
                  <a:gd name="T13" fmla="*/ 6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20">
                    <a:moveTo>
                      <a:pt x="61" y="6"/>
                    </a:moveTo>
                    <a:lnTo>
                      <a:pt x="53" y="2"/>
                    </a:lnTo>
                    <a:lnTo>
                      <a:pt x="0" y="0"/>
                    </a:lnTo>
                    <a:lnTo>
                      <a:pt x="2" y="14"/>
                    </a:lnTo>
                    <a:lnTo>
                      <a:pt x="7" y="20"/>
                    </a:lnTo>
                    <a:lnTo>
                      <a:pt x="18" y="13"/>
                    </a:lnTo>
                    <a:lnTo>
                      <a:pt x="61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" name="Freeform 387">
                <a:extLst>
                  <a:ext uri="{FF2B5EF4-FFF2-40B4-BE49-F238E27FC236}">
                    <a16:creationId xmlns="" xmlns:a16="http://schemas.microsoft.com/office/drawing/2014/main" id="{03D83C8B-9A9A-E341-910C-F86883ABDA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7" y="2346"/>
                <a:ext cx="5" cy="12"/>
              </a:xfrm>
              <a:custGeom>
                <a:avLst/>
                <a:gdLst>
                  <a:gd name="T0" fmla="*/ 2 w 15"/>
                  <a:gd name="T1" fmla="*/ 0 h 36"/>
                  <a:gd name="T2" fmla="*/ 0 w 15"/>
                  <a:gd name="T3" fmla="*/ 20 h 36"/>
                  <a:gd name="T4" fmla="*/ 0 w 15"/>
                  <a:gd name="T5" fmla="*/ 36 h 36"/>
                  <a:gd name="T6" fmla="*/ 11 w 15"/>
                  <a:gd name="T7" fmla="*/ 35 h 36"/>
                  <a:gd name="T8" fmla="*/ 15 w 15"/>
                  <a:gd name="T9" fmla="*/ 14 h 36"/>
                  <a:gd name="T10" fmla="*/ 2 w 15"/>
                  <a:gd name="T11" fmla="*/ 0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36">
                    <a:moveTo>
                      <a:pt x="2" y="0"/>
                    </a:moveTo>
                    <a:lnTo>
                      <a:pt x="0" y="20"/>
                    </a:lnTo>
                    <a:lnTo>
                      <a:pt x="0" y="36"/>
                    </a:lnTo>
                    <a:lnTo>
                      <a:pt x="11" y="35"/>
                    </a:lnTo>
                    <a:lnTo>
                      <a:pt x="15" y="14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" name="Freeform 388">
                <a:extLst>
                  <a:ext uri="{FF2B5EF4-FFF2-40B4-BE49-F238E27FC236}">
                    <a16:creationId xmlns="" xmlns:a16="http://schemas.microsoft.com/office/drawing/2014/main" id="{33D876F8-C551-3347-918E-B554BBDAFD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6" y="2361"/>
                <a:ext cx="11" cy="11"/>
              </a:xfrm>
              <a:custGeom>
                <a:avLst/>
                <a:gdLst>
                  <a:gd name="T0" fmla="*/ 4 w 37"/>
                  <a:gd name="T1" fmla="*/ 4 h 33"/>
                  <a:gd name="T2" fmla="*/ 22 w 37"/>
                  <a:gd name="T3" fmla="*/ 0 h 33"/>
                  <a:gd name="T4" fmla="*/ 35 w 37"/>
                  <a:gd name="T5" fmla="*/ 6 h 33"/>
                  <a:gd name="T6" fmla="*/ 37 w 37"/>
                  <a:gd name="T7" fmla="*/ 22 h 33"/>
                  <a:gd name="T8" fmla="*/ 24 w 37"/>
                  <a:gd name="T9" fmla="*/ 33 h 33"/>
                  <a:gd name="T10" fmla="*/ 11 w 37"/>
                  <a:gd name="T11" fmla="*/ 33 h 33"/>
                  <a:gd name="T12" fmla="*/ 2 w 37"/>
                  <a:gd name="T13" fmla="*/ 24 h 33"/>
                  <a:gd name="T14" fmla="*/ 0 w 37"/>
                  <a:gd name="T15" fmla="*/ 16 h 33"/>
                  <a:gd name="T16" fmla="*/ 4 w 37"/>
                  <a:gd name="T17" fmla="*/ 4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7" h="33">
                    <a:moveTo>
                      <a:pt x="4" y="4"/>
                    </a:moveTo>
                    <a:lnTo>
                      <a:pt x="22" y="0"/>
                    </a:lnTo>
                    <a:lnTo>
                      <a:pt x="35" y="6"/>
                    </a:lnTo>
                    <a:lnTo>
                      <a:pt x="37" y="22"/>
                    </a:lnTo>
                    <a:lnTo>
                      <a:pt x="24" y="33"/>
                    </a:lnTo>
                    <a:lnTo>
                      <a:pt x="11" y="33"/>
                    </a:lnTo>
                    <a:lnTo>
                      <a:pt x="2" y="24"/>
                    </a:lnTo>
                    <a:lnTo>
                      <a:pt x="0" y="16"/>
                    </a:lnTo>
                    <a:lnTo>
                      <a:pt x="4" y="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" name="Freeform 389">
                <a:extLst>
                  <a:ext uri="{FF2B5EF4-FFF2-40B4-BE49-F238E27FC236}">
                    <a16:creationId xmlns="" xmlns:a16="http://schemas.microsoft.com/office/drawing/2014/main" id="{B0BBCF2E-B574-5444-84F7-4839209EDA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8" y="2378"/>
                <a:ext cx="16" cy="18"/>
              </a:xfrm>
              <a:custGeom>
                <a:avLst/>
                <a:gdLst>
                  <a:gd name="T0" fmla="*/ 2 w 49"/>
                  <a:gd name="T1" fmla="*/ 0 h 54"/>
                  <a:gd name="T2" fmla="*/ 0 w 49"/>
                  <a:gd name="T3" fmla="*/ 0 h 54"/>
                  <a:gd name="T4" fmla="*/ 2 w 49"/>
                  <a:gd name="T5" fmla="*/ 50 h 54"/>
                  <a:gd name="T6" fmla="*/ 18 w 49"/>
                  <a:gd name="T7" fmla="*/ 54 h 54"/>
                  <a:gd name="T8" fmla="*/ 44 w 49"/>
                  <a:gd name="T9" fmla="*/ 45 h 54"/>
                  <a:gd name="T10" fmla="*/ 49 w 49"/>
                  <a:gd name="T11" fmla="*/ 31 h 54"/>
                  <a:gd name="T12" fmla="*/ 40 w 49"/>
                  <a:gd name="T13" fmla="*/ 21 h 54"/>
                  <a:gd name="T14" fmla="*/ 19 w 49"/>
                  <a:gd name="T15" fmla="*/ 8 h 54"/>
                  <a:gd name="T16" fmla="*/ 2 w 49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9" h="54">
                    <a:moveTo>
                      <a:pt x="2" y="0"/>
                    </a:moveTo>
                    <a:lnTo>
                      <a:pt x="0" y="0"/>
                    </a:lnTo>
                    <a:lnTo>
                      <a:pt x="2" y="50"/>
                    </a:lnTo>
                    <a:lnTo>
                      <a:pt x="18" y="54"/>
                    </a:lnTo>
                    <a:lnTo>
                      <a:pt x="44" y="45"/>
                    </a:lnTo>
                    <a:lnTo>
                      <a:pt x="49" y="31"/>
                    </a:lnTo>
                    <a:lnTo>
                      <a:pt x="40" y="21"/>
                    </a:lnTo>
                    <a:lnTo>
                      <a:pt x="19" y="8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7" name="Freeform 390">
                <a:extLst>
                  <a:ext uri="{FF2B5EF4-FFF2-40B4-BE49-F238E27FC236}">
                    <a16:creationId xmlns="" xmlns:a16="http://schemas.microsoft.com/office/drawing/2014/main" id="{836E7646-0945-FF4C-82C8-854EEB38C6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4" y="2388"/>
                <a:ext cx="9" cy="7"/>
              </a:xfrm>
              <a:custGeom>
                <a:avLst/>
                <a:gdLst>
                  <a:gd name="T0" fmla="*/ 18 w 26"/>
                  <a:gd name="T1" fmla="*/ 0 h 22"/>
                  <a:gd name="T2" fmla="*/ 3 w 26"/>
                  <a:gd name="T3" fmla="*/ 2 h 22"/>
                  <a:gd name="T4" fmla="*/ 0 w 26"/>
                  <a:gd name="T5" fmla="*/ 15 h 22"/>
                  <a:gd name="T6" fmla="*/ 6 w 26"/>
                  <a:gd name="T7" fmla="*/ 21 h 22"/>
                  <a:gd name="T8" fmla="*/ 19 w 26"/>
                  <a:gd name="T9" fmla="*/ 22 h 22"/>
                  <a:gd name="T10" fmla="*/ 26 w 26"/>
                  <a:gd name="T11" fmla="*/ 11 h 22"/>
                  <a:gd name="T12" fmla="*/ 18 w 26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" h="22">
                    <a:moveTo>
                      <a:pt x="18" y="0"/>
                    </a:moveTo>
                    <a:lnTo>
                      <a:pt x="3" y="2"/>
                    </a:lnTo>
                    <a:lnTo>
                      <a:pt x="0" y="15"/>
                    </a:lnTo>
                    <a:lnTo>
                      <a:pt x="6" y="21"/>
                    </a:lnTo>
                    <a:lnTo>
                      <a:pt x="19" y="22"/>
                    </a:lnTo>
                    <a:lnTo>
                      <a:pt x="26" y="11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" name="Group 391">
              <a:extLst>
                <a:ext uri="{FF2B5EF4-FFF2-40B4-BE49-F238E27FC236}">
                  <a16:creationId xmlns="" xmlns:a16="http://schemas.microsoft.com/office/drawing/2014/main" id="{9F96B4FF-8843-CC4C-A437-32BD873B9BEE}"/>
                </a:ext>
              </a:extLst>
            </p:cNvPr>
            <p:cNvGrpSpPr>
              <a:grpSpLocks/>
            </p:cNvGrpSpPr>
            <p:nvPr>
              <p:custDataLst>
                <p:tags r:id="rId274"/>
              </p:custDataLst>
            </p:nvPr>
          </p:nvGrpSpPr>
          <p:grpSpPr bwMode="auto">
            <a:xfrm>
              <a:off x="1187450" y="1196975"/>
              <a:ext cx="1897063" cy="1133475"/>
              <a:chOff x="527" y="1110"/>
              <a:chExt cx="1410" cy="709"/>
            </a:xfrm>
          </p:grpSpPr>
          <p:sp>
            <p:nvSpPr>
              <p:cNvPr id="420" name="Freeform 392">
                <a:extLst>
                  <a:ext uri="{FF2B5EF4-FFF2-40B4-BE49-F238E27FC236}">
                    <a16:creationId xmlns="" xmlns:a16="http://schemas.microsoft.com/office/drawing/2014/main" id="{8CA54C9D-707C-8345-949B-2C93CB72DF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1" y="1427"/>
                <a:ext cx="31" cy="17"/>
              </a:xfrm>
              <a:custGeom>
                <a:avLst/>
                <a:gdLst>
                  <a:gd name="T0" fmla="*/ 0 w 98"/>
                  <a:gd name="T1" fmla="*/ 41 h 54"/>
                  <a:gd name="T2" fmla="*/ 5 w 98"/>
                  <a:gd name="T3" fmla="*/ 46 h 54"/>
                  <a:gd name="T4" fmla="*/ 13 w 98"/>
                  <a:gd name="T5" fmla="*/ 50 h 54"/>
                  <a:gd name="T6" fmla="*/ 23 w 98"/>
                  <a:gd name="T7" fmla="*/ 53 h 54"/>
                  <a:gd name="T8" fmla="*/ 32 w 98"/>
                  <a:gd name="T9" fmla="*/ 54 h 54"/>
                  <a:gd name="T10" fmla="*/ 38 w 98"/>
                  <a:gd name="T11" fmla="*/ 54 h 54"/>
                  <a:gd name="T12" fmla="*/ 45 w 98"/>
                  <a:gd name="T13" fmla="*/ 53 h 54"/>
                  <a:gd name="T14" fmla="*/ 50 w 98"/>
                  <a:gd name="T15" fmla="*/ 51 h 54"/>
                  <a:gd name="T16" fmla="*/ 56 w 98"/>
                  <a:gd name="T17" fmla="*/ 49 h 54"/>
                  <a:gd name="T18" fmla="*/ 67 w 98"/>
                  <a:gd name="T19" fmla="*/ 42 h 54"/>
                  <a:gd name="T20" fmla="*/ 75 w 98"/>
                  <a:gd name="T21" fmla="*/ 35 h 54"/>
                  <a:gd name="T22" fmla="*/ 84 w 98"/>
                  <a:gd name="T23" fmla="*/ 28 h 54"/>
                  <a:gd name="T24" fmla="*/ 91 w 98"/>
                  <a:gd name="T25" fmla="*/ 20 h 54"/>
                  <a:gd name="T26" fmla="*/ 95 w 98"/>
                  <a:gd name="T27" fmla="*/ 12 h 54"/>
                  <a:gd name="T28" fmla="*/ 98 w 98"/>
                  <a:gd name="T29" fmla="*/ 4 h 54"/>
                  <a:gd name="T30" fmla="*/ 91 w 98"/>
                  <a:gd name="T31" fmla="*/ 2 h 54"/>
                  <a:gd name="T32" fmla="*/ 83 w 98"/>
                  <a:gd name="T33" fmla="*/ 0 h 54"/>
                  <a:gd name="T34" fmla="*/ 75 w 98"/>
                  <a:gd name="T35" fmla="*/ 0 h 54"/>
                  <a:gd name="T36" fmla="*/ 68 w 98"/>
                  <a:gd name="T37" fmla="*/ 0 h 54"/>
                  <a:gd name="T38" fmla="*/ 59 w 98"/>
                  <a:gd name="T39" fmla="*/ 1 h 54"/>
                  <a:gd name="T40" fmla="*/ 51 w 98"/>
                  <a:gd name="T41" fmla="*/ 3 h 54"/>
                  <a:gd name="T42" fmla="*/ 43 w 98"/>
                  <a:gd name="T43" fmla="*/ 6 h 54"/>
                  <a:gd name="T44" fmla="*/ 37 w 98"/>
                  <a:gd name="T45" fmla="*/ 9 h 54"/>
                  <a:gd name="T46" fmla="*/ 23 w 98"/>
                  <a:gd name="T47" fmla="*/ 17 h 54"/>
                  <a:gd name="T48" fmla="*/ 12 w 98"/>
                  <a:gd name="T49" fmla="*/ 25 h 54"/>
                  <a:gd name="T50" fmla="*/ 7 w 98"/>
                  <a:gd name="T51" fmla="*/ 29 h 54"/>
                  <a:gd name="T52" fmla="*/ 4 w 98"/>
                  <a:gd name="T53" fmla="*/ 33 h 54"/>
                  <a:gd name="T54" fmla="*/ 1 w 98"/>
                  <a:gd name="T55" fmla="*/ 37 h 54"/>
                  <a:gd name="T56" fmla="*/ 0 w 98"/>
                  <a:gd name="T57" fmla="*/ 41 h 5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98" h="54">
                    <a:moveTo>
                      <a:pt x="0" y="41"/>
                    </a:moveTo>
                    <a:lnTo>
                      <a:pt x="5" y="46"/>
                    </a:lnTo>
                    <a:lnTo>
                      <a:pt x="13" y="50"/>
                    </a:lnTo>
                    <a:lnTo>
                      <a:pt x="23" y="53"/>
                    </a:lnTo>
                    <a:lnTo>
                      <a:pt x="32" y="54"/>
                    </a:lnTo>
                    <a:lnTo>
                      <a:pt x="38" y="54"/>
                    </a:lnTo>
                    <a:lnTo>
                      <a:pt x="45" y="53"/>
                    </a:lnTo>
                    <a:lnTo>
                      <a:pt x="50" y="51"/>
                    </a:lnTo>
                    <a:lnTo>
                      <a:pt x="56" y="49"/>
                    </a:lnTo>
                    <a:lnTo>
                      <a:pt x="67" y="42"/>
                    </a:lnTo>
                    <a:lnTo>
                      <a:pt x="75" y="35"/>
                    </a:lnTo>
                    <a:lnTo>
                      <a:pt x="84" y="28"/>
                    </a:lnTo>
                    <a:lnTo>
                      <a:pt x="91" y="20"/>
                    </a:lnTo>
                    <a:lnTo>
                      <a:pt x="95" y="12"/>
                    </a:lnTo>
                    <a:lnTo>
                      <a:pt x="98" y="4"/>
                    </a:lnTo>
                    <a:lnTo>
                      <a:pt x="91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68" y="0"/>
                    </a:lnTo>
                    <a:lnTo>
                      <a:pt x="59" y="1"/>
                    </a:lnTo>
                    <a:lnTo>
                      <a:pt x="51" y="3"/>
                    </a:lnTo>
                    <a:lnTo>
                      <a:pt x="43" y="6"/>
                    </a:lnTo>
                    <a:lnTo>
                      <a:pt x="37" y="9"/>
                    </a:lnTo>
                    <a:lnTo>
                      <a:pt x="23" y="17"/>
                    </a:lnTo>
                    <a:lnTo>
                      <a:pt x="12" y="25"/>
                    </a:lnTo>
                    <a:lnTo>
                      <a:pt x="7" y="29"/>
                    </a:lnTo>
                    <a:lnTo>
                      <a:pt x="4" y="33"/>
                    </a:lnTo>
                    <a:lnTo>
                      <a:pt x="1" y="37"/>
                    </a:lnTo>
                    <a:lnTo>
                      <a:pt x="0" y="4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" name="Freeform 393">
                <a:extLst>
                  <a:ext uri="{FF2B5EF4-FFF2-40B4-BE49-F238E27FC236}">
                    <a16:creationId xmlns="" xmlns:a16="http://schemas.microsoft.com/office/drawing/2014/main" id="{163EC177-EE04-0645-A146-76B5689183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7" y="1551"/>
                <a:ext cx="21" cy="8"/>
              </a:xfrm>
              <a:custGeom>
                <a:avLst/>
                <a:gdLst>
                  <a:gd name="T0" fmla="*/ 0 w 67"/>
                  <a:gd name="T1" fmla="*/ 27 h 28"/>
                  <a:gd name="T2" fmla="*/ 11 w 67"/>
                  <a:gd name="T3" fmla="*/ 28 h 28"/>
                  <a:gd name="T4" fmla="*/ 21 w 67"/>
                  <a:gd name="T5" fmla="*/ 27 h 28"/>
                  <a:gd name="T6" fmla="*/ 31 w 67"/>
                  <a:gd name="T7" fmla="*/ 25 h 28"/>
                  <a:gd name="T8" fmla="*/ 41 w 67"/>
                  <a:gd name="T9" fmla="*/ 21 h 28"/>
                  <a:gd name="T10" fmla="*/ 49 w 67"/>
                  <a:gd name="T11" fmla="*/ 17 h 28"/>
                  <a:gd name="T12" fmla="*/ 57 w 67"/>
                  <a:gd name="T13" fmla="*/ 12 h 28"/>
                  <a:gd name="T14" fmla="*/ 63 w 67"/>
                  <a:gd name="T15" fmla="*/ 7 h 28"/>
                  <a:gd name="T16" fmla="*/ 67 w 67"/>
                  <a:gd name="T17" fmla="*/ 3 h 28"/>
                  <a:gd name="T18" fmla="*/ 57 w 67"/>
                  <a:gd name="T19" fmla="*/ 1 h 28"/>
                  <a:gd name="T20" fmla="*/ 46 w 67"/>
                  <a:gd name="T21" fmla="*/ 0 h 28"/>
                  <a:gd name="T22" fmla="*/ 36 w 67"/>
                  <a:gd name="T23" fmla="*/ 1 h 28"/>
                  <a:gd name="T24" fmla="*/ 26 w 67"/>
                  <a:gd name="T25" fmla="*/ 3 h 28"/>
                  <a:gd name="T26" fmla="*/ 17 w 67"/>
                  <a:gd name="T27" fmla="*/ 7 h 28"/>
                  <a:gd name="T28" fmla="*/ 10 w 67"/>
                  <a:gd name="T29" fmla="*/ 12 h 28"/>
                  <a:gd name="T30" fmla="*/ 7 w 67"/>
                  <a:gd name="T31" fmla="*/ 15 h 28"/>
                  <a:gd name="T32" fmla="*/ 4 w 67"/>
                  <a:gd name="T33" fmla="*/ 19 h 28"/>
                  <a:gd name="T34" fmla="*/ 2 w 67"/>
                  <a:gd name="T35" fmla="*/ 22 h 28"/>
                  <a:gd name="T36" fmla="*/ 0 w 67"/>
                  <a:gd name="T37" fmla="*/ 27 h 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7" h="28">
                    <a:moveTo>
                      <a:pt x="0" y="27"/>
                    </a:moveTo>
                    <a:lnTo>
                      <a:pt x="11" y="28"/>
                    </a:lnTo>
                    <a:lnTo>
                      <a:pt x="21" y="27"/>
                    </a:lnTo>
                    <a:lnTo>
                      <a:pt x="31" y="25"/>
                    </a:lnTo>
                    <a:lnTo>
                      <a:pt x="41" y="21"/>
                    </a:lnTo>
                    <a:lnTo>
                      <a:pt x="49" y="17"/>
                    </a:lnTo>
                    <a:lnTo>
                      <a:pt x="57" y="12"/>
                    </a:lnTo>
                    <a:lnTo>
                      <a:pt x="63" y="7"/>
                    </a:lnTo>
                    <a:lnTo>
                      <a:pt x="67" y="3"/>
                    </a:lnTo>
                    <a:lnTo>
                      <a:pt x="57" y="1"/>
                    </a:lnTo>
                    <a:lnTo>
                      <a:pt x="46" y="0"/>
                    </a:lnTo>
                    <a:lnTo>
                      <a:pt x="36" y="1"/>
                    </a:lnTo>
                    <a:lnTo>
                      <a:pt x="26" y="3"/>
                    </a:lnTo>
                    <a:lnTo>
                      <a:pt x="17" y="7"/>
                    </a:lnTo>
                    <a:lnTo>
                      <a:pt x="10" y="12"/>
                    </a:lnTo>
                    <a:lnTo>
                      <a:pt x="7" y="15"/>
                    </a:lnTo>
                    <a:lnTo>
                      <a:pt x="4" y="19"/>
                    </a:lnTo>
                    <a:lnTo>
                      <a:pt x="2" y="22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" name="Freeform 394">
                <a:extLst>
                  <a:ext uri="{FF2B5EF4-FFF2-40B4-BE49-F238E27FC236}">
                    <a16:creationId xmlns="" xmlns:a16="http://schemas.microsoft.com/office/drawing/2014/main" id="{B7D966E7-B39B-4640-9446-B4B5C6C7D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2" y="1608"/>
                <a:ext cx="11" cy="11"/>
              </a:xfrm>
              <a:custGeom>
                <a:avLst/>
                <a:gdLst>
                  <a:gd name="T0" fmla="*/ 0 w 32"/>
                  <a:gd name="T1" fmla="*/ 18 h 36"/>
                  <a:gd name="T2" fmla="*/ 1 w 32"/>
                  <a:gd name="T3" fmla="*/ 24 h 36"/>
                  <a:gd name="T4" fmla="*/ 4 w 32"/>
                  <a:gd name="T5" fmla="*/ 29 h 36"/>
                  <a:gd name="T6" fmla="*/ 6 w 32"/>
                  <a:gd name="T7" fmla="*/ 32 h 36"/>
                  <a:gd name="T8" fmla="*/ 8 w 32"/>
                  <a:gd name="T9" fmla="*/ 34 h 36"/>
                  <a:gd name="T10" fmla="*/ 11 w 32"/>
                  <a:gd name="T11" fmla="*/ 36 h 36"/>
                  <a:gd name="T12" fmla="*/ 13 w 32"/>
                  <a:gd name="T13" fmla="*/ 36 h 36"/>
                  <a:gd name="T14" fmla="*/ 32 w 32"/>
                  <a:gd name="T15" fmla="*/ 36 h 36"/>
                  <a:gd name="T16" fmla="*/ 32 w 32"/>
                  <a:gd name="T17" fmla="*/ 22 h 36"/>
                  <a:gd name="T18" fmla="*/ 31 w 32"/>
                  <a:gd name="T19" fmla="*/ 14 h 36"/>
                  <a:gd name="T20" fmla="*/ 30 w 32"/>
                  <a:gd name="T21" fmla="*/ 7 h 36"/>
                  <a:gd name="T22" fmla="*/ 26 w 32"/>
                  <a:gd name="T23" fmla="*/ 0 h 36"/>
                  <a:gd name="T24" fmla="*/ 19 w 32"/>
                  <a:gd name="T25" fmla="*/ 2 h 36"/>
                  <a:gd name="T26" fmla="*/ 11 w 32"/>
                  <a:gd name="T27" fmla="*/ 7 h 36"/>
                  <a:gd name="T28" fmla="*/ 6 w 32"/>
                  <a:gd name="T29" fmla="*/ 10 h 36"/>
                  <a:gd name="T30" fmla="*/ 3 w 32"/>
                  <a:gd name="T31" fmla="*/ 13 h 36"/>
                  <a:gd name="T32" fmla="*/ 1 w 32"/>
                  <a:gd name="T33" fmla="*/ 16 h 36"/>
                  <a:gd name="T34" fmla="*/ 0 w 32"/>
                  <a:gd name="T35" fmla="*/ 18 h 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2" h="36">
                    <a:moveTo>
                      <a:pt x="0" y="18"/>
                    </a:moveTo>
                    <a:lnTo>
                      <a:pt x="1" y="24"/>
                    </a:lnTo>
                    <a:lnTo>
                      <a:pt x="4" y="29"/>
                    </a:lnTo>
                    <a:lnTo>
                      <a:pt x="6" y="32"/>
                    </a:lnTo>
                    <a:lnTo>
                      <a:pt x="8" y="34"/>
                    </a:lnTo>
                    <a:lnTo>
                      <a:pt x="11" y="36"/>
                    </a:lnTo>
                    <a:lnTo>
                      <a:pt x="13" y="36"/>
                    </a:lnTo>
                    <a:lnTo>
                      <a:pt x="32" y="36"/>
                    </a:lnTo>
                    <a:lnTo>
                      <a:pt x="32" y="22"/>
                    </a:lnTo>
                    <a:lnTo>
                      <a:pt x="31" y="14"/>
                    </a:lnTo>
                    <a:lnTo>
                      <a:pt x="30" y="7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7"/>
                    </a:lnTo>
                    <a:lnTo>
                      <a:pt x="6" y="10"/>
                    </a:lnTo>
                    <a:lnTo>
                      <a:pt x="3" y="13"/>
                    </a:lnTo>
                    <a:lnTo>
                      <a:pt x="1" y="16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" name="Freeform 395">
                <a:extLst>
                  <a:ext uri="{FF2B5EF4-FFF2-40B4-BE49-F238E27FC236}">
                    <a16:creationId xmlns="" xmlns:a16="http://schemas.microsoft.com/office/drawing/2014/main" id="{6279BFAB-521C-1241-9C4E-C3A04698D7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9" y="1314"/>
                <a:ext cx="46" cy="17"/>
              </a:xfrm>
              <a:custGeom>
                <a:avLst/>
                <a:gdLst>
                  <a:gd name="T0" fmla="*/ 0 w 146"/>
                  <a:gd name="T1" fmla="*/ 43 h 52"/>
                  <a:gd name="T2" fmla="*/ 11 w 146"/>
                  <a:gd name="T3" fmla="*/ 46 h 52"/>
                  <a:gd name="T4" fmla="*/ 22 w 146"/>
                  <a:gd name="T5" fmla="*/ 48 h 52"/>
                  <a:gd name="T6" fmla="*/ 33 w 146"/>
                  <a:gd name="T7" fmla="*/ 51 h 52"/>
                  <a:gd name="T8" fmla="*/ 43 w 146"/>
                  <a:gd name="T9" fmla="*/ 52 h 52"/>
                  <a:gd name="T10" fmla="*/ 63 w 146"/>
                  <a:gd name="T11" fmla="*/ 52 h 52"/>
                  <a:gd name="T12" fmla="*/ 82 w 146"/>
                  <a:gd name="T13" fmla="*/ 51 h 52"/>
                  <a:gd name="T14" fmla="*/ 117 w 146"/>
                  <a:gd name="T15" fmla="*/ 46 h 52"/>
                  <a:gd name="T16" fmla="*/ 146 w 146"/>
                  <a:gd name="T17" fmla="*/ 43 h 52"/>
                  <a:gd name="T18" fmla="*/ 144 w 146"/>
                  <a:gd name="T19" fmla="*/ 36 h 52"/>
                  <a:gd name="T20" fmla="*/ 142 w 146"/>
                  <a:gd name="T21" fmla="*/ 30 h 52"/>
                  <a:gd name="T22" fmla="*/ 139 w 146"/>
                  <a:gd name="T23" fmla="*/ 24 h 52"/>
                  <a:gd name="T24" fmla="*/ 137 w 146"/>
                  <a:gd name="T25" fmla="*/ 19 h 52"/>
                  <a:gd name="T26" fmla="*/ 134 w 146"/>
                  <a:gd name="T27" fmla="*/ 15 h 52"/>
                  <a:gd name="T28" fmla="*/ 129 w 146"/>
                  <a:gd name="T29" fmla="*/ 11 h 52"/>
                  <a:gd name="T30" fmla="*/ 125 w 146"/>
                  <a:gd name="T31" fmla="*/ 8 h 52"/>
                  <a:gd name="T32" fmla="*/ 121 w 146"/>
                  <a:gd name="T33" fmla="*/ 6 h 52"/>
                  <a:gd name="T34" fmla="*/ 111 w 146"/>
                  <a:gd name="T35" fmla="*/ 2 h 52"/>
                  <a:gd name="T36" fmla="*/ 101 w 146"/>
                  <a:gd name="T37" fmla="*/ 0 h 52"/>
                  <a:gd name="T38" fmla="*/ 89 w 146"/>
                  <a:gd name="T39" fmla="*/ 1 h 52"/>
                  <a:gd name="T40" fmla="*/ 78 w 146"/>
                  <a:gd name="T41" fmla="*/ 2 h 52"/>
                  <a:gd name="T42" fmla="*/ 66 w 146"/>
                  <a:gd name="T43" fmla="*/ 5 h 52"/>
                  <a:gd name="T44" fmla="*/ 54 w 146"/>
                  <a:gd name="T45" fmla="*/ 9 h 52"/>
                  <a:gd name="T46" fmla="*/ 43 w 146"/>
                  <a:gd name="T47" fmla="*/ 14 h 52"/>
                  <a:gd name="T48" fmla="*/ 32 w 146"/>
                  <a:gd name="T49" fmla="*/ 19 h 52"/>
                  <a:gd name="T50" fmla="*/ 22 w 146"/>
                  <a:gd name="T51" fmla="*/ 25 h 52"/>
                  <a:gd name="T52" fmla="*/ 13 w 146"/>
                  <a:gd name="T53" fmla="*/ 31 h 52"/>
                  <a:gd name="T54" fmla="*/ 5 w 146"/>
                  <a:gd name="T55" fmla="*/ 37 h 52"/>
                  <a:gd name="T56" fmla="*/ 0 w 146"/>
                  <a:gd name="T57" fmla="*/ 43 h 5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46" h="52">
                    <a:moveTo>
                      <a:pt x="0" y="43"/>
                    </a:moveTo>
                    <a:lnTo>
                      <a:pt x="11" y="46"/>
                    </a:lnTo>
                    <a:lnTo>
                      <a:pt x="22" y="48"/>
                    </a:lnTo>
                    <a:lnTo>
                      <a:pt x="33" y="51"/>
                    </a:lnTo>
                    <a:lnTo>
                      <a:pt x="43" y="52"/>
                    </a:lnTo>
                    <a:lnTo>
                      <a:pt x="63" y="52"/>
                    </a:lnTo>
                    <a:lnTo>
                      <a:pt x="82" y="51"/>
                    </a:lnTo>
                    <a:lnTo>
                      <a:pt x="117" y="46"/>
                    </a:lnTo>
                    <a:lnTo>
                      <a:pt x="146" y="43"/>
                    </a:lnTo>
                    <a:lnTo>
                      <a:pt x="144" y="36"/>
                    </a:lnTo>
                    <a:lnTo>
                      <a:pt x="142" y="30"/>
                    </a:lnTo>
                    <a:lnTo>
                      <a:pt x="139" y="24"/>
                    </a:lnTo>
                    <a:lnTo>
                      <a:pt x="137" y="19"/>
                    </a:lnTo>
                    <a:lnTo>
                      <a:pt x="134" y="15"/>
                    </a:lnTo>
                    <a:lnTo>
                      <a:pt x="129" y="11"/>
                    </a:lnTo>
                    <a:lnTo>
                      <a:pt x="125" y="8"/>
                    </a:lnTo>
                    <a:lnTo>
                      <a:pt x="121" y="6"/>
                    </a:lnTo>
                    <a:lnTo>
                      <a:pt x="111" y="2"/>
                    </a:lnTo>
                    <a:lnTo>
                      <a:pt x="101" y="0"/>
                    </a:lnTo>
                    <a:lnTo>
                      <a:pt x="89" y="1"/>
                    </a:lnTo>
                    <a:lnTo>
                      <a:pt x="78" y="2"/>
                    </a:lnTo>
                    <a:lnTo>
                      <a:pt x="66" y="5"/>
                    </a:lnTo>
                    <a:lnTo>
                      <a:pt x="54" y="9"/>
                    </a:lnTo>
                    <a:lnTo>
                      <a:pt x="43" y="14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3" y="31"/>
                    </a:lnTo>
                    <a:lnTo>
                      <a:pt x="5" y="37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" name="Freeform 396">
                <a:extLst>
                  <a:ext uri="{FF2B5EF4-FFF2-40B4-BE49-F238E27FC236}">
                    <a16:creationId xmlns="" xmlns:a16="http://schemas.microsoft.com/office/drawing/2014/main" id="{D9F3844A-5C1D-4643-9CBB-D411E431D9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" y="1252"/>
                <a:ext cx="20" cy="10"/>
              </a:xfrm>
              <a:custGeom>
                <a:avLst/>
                <a:gdLst>
                  <a:gd name="T0" fmla="*/ 60 w 60"/>
                  <a:gd name="T1" fmla="*/ 0 h 31"/>
                  <a:gd name="T2" fmla="*/ 49 w 60"/>
                  <a:gd name="T3" fmla="*/ 0 h 31"/>
                  <a:gd name="T4" fmla="*/ 38 w 60"/>
                  <a:gd name="T5" fmla="*/ 0 h 31"/>
                  <a:gd name="T6" fmla="*/ 31 w 60"/>
                  <a:gd name="T7" fmla="*/ 0 h 31"/>
                  <a:gd name="T8" fmla="*/ 27 w 60"/>
                  <a:gd name="T9" fmla="*/ 0 h 31"/>
                  <a:gd name="T10" fmla="*/ 18 w 60"/>
                  <a:gd name="T11" fmla="*/ 0 h 31"/>
                  <a:gd name="T12" fmla="*/ 9 w 60"/>
                  <a:gd name="T13" fmla="*/ 2 h 31"/>
                  <a:gd name="T14" fmla="*/ 5 w 60"/>
                  <a:gd name="T15" fmla="*/ 3 h 31"/>
                  <a:gd name="T16" fmla="*/ 2 w 60"/>
                  <a:gd name="T17" fmla="*/ 5 h 31"/>
                  <a:gd name="T18" fmla="*/ 1 w 60"/>
                  <a:gd name="T19" fmla="*/ 8 h 31"/>
                  <a:gd name="T20" fmla="*/ 0 w 60"/>
                  <a:gd name="T21" fmla="*/ 12 h 31"/>
                  <a:gd name="T22" fmla="*/ 1 w 60"/>
                  <a:gd name="T23" fmla="*/ 15 h 31"/>
                  <a:gd name="T24" fmla="*/ 2 w 60"/>
                  <a:gd name="T25" fmla="*/ 18 h 31"/>
                  <a:gd name="T26" fmla="*/ 5 w 60"/>
                  <a:gd name="T27" fmla="*/ 22 h 31"/>
                  <a:gd name="T28" fmla="*/ 9 w 60"/>
                  <a:gd name="T29" fmla="*/ 24 h 31"/>
                  <a:gd name="T30" fmla="*/ 12 w 60"/>
                  <a:gd name="T31" fmla="*/ 27 h 31"/>
                  <a:gd name="T32" fmla="*/ 18 w 60"/>
                  <a:gd name="T33" fmla="*/ 29 h 31"/>
                  <a:gd name="T34" fmla="*/ 22 w 60"/>
                  <a:gd name="T35" fmla="*/ 31 h 31"/>
                  <a:gd name="T36" fmla="*/ 27 w 60"/>
                  <a:gd name="T37" fmla="*/ 31 h 31"/>
                  <a:gd name="T38" fmla="*/ 32 w 60"/>
                  <a:gd name="T39" fmla="*/ 30 h 31"/>
                  <a:gd name="T40" fmla="*/ 37 w 60"/>
                  <a:gd name="T41" fmla="*/ 28 h 31"/>
                  <a:gd name="T42" fmla="*/ 43 w 60"/>
                  <a:gd name="T43" fmla="*/ 24 h 31"/>
                  <a:gd name="T44" fmla="*/ 48 w 60"/>
                  <a:gd name="T45" fmla="*/ 18 h 31"/>
                  <a:gd name="T46" fmla="*/ 57 w 60"/>
                  <a:gd name="T47" fmla="*/ 10 h 31"/>
                  <a:gd name="T48" fmla="*/ 60 w 60"/>
                  <a:gd name="T49" fmla="*/ 6 h 31"/>
                  <a:gd name="T50" fmla="*/ 60 w 60"/>
                  <a:gd name="T51" fmla="*/ 0 h 3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60" h="31">
                    <a:moveTo>
                      <a:pt x="60" y="0"/>
                    </a:moveTo>
                    <a:lnTo>
                      <a:pt x="49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5" y="3"/>
                    </a:lnTo>
                    <a:lnTo>
                      <a:pt x="2" y="5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2" y="18"/>
                    </a:lnTo>
                    <a:lnTo>
                      <a:pt x="5" y="22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8" y="29"/>
                    </a:lnTo>
                    <a:lnTo>
                      <a:pt x="22" y="31"/>
                    </a:lnTo>
                    <a:lnTo>
                      <a:pt x="27" y="31"/>
                    </a:lnTo>
                    <a:lnTo>
                      <a:pt x="32" y="30"/>
                    </a:lnTo>
                    <a:lnTo>
                      <a:pt x="37" y="28"/>
                    </a:lnTo>
                    <a:lnTo>
                      <a:pt x="43" y="24"/>
                    </a:lnTo>
                    <a:lnTo>
                      <a:pt x="48" y="18"/>
                    </a:lnTo>
                    <a:lnTo>
                      <a:pt x="57" y="10"/>
                    </a:lnTo>
                    <a:lnTo>
                      <a:pt x="60" y="6"/>
                    </a:lnTo>
                    <a:lnTo>
                      <a:pt x="6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" name="Freeform 397">
                <a:extLst>
                  <a:ext uri="{FF2B5EF4-FFF2-40B4-BE49-F238E27FC236}">
                    <a16:creationId xmlns="" xmlns:a16="http://schemas.microsoft.com/office/drawing/2014/main" id="{CDB4184B-D532-B34B-A15C-539BDA931B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0" y="1713"/>
                <a:ext cx="26" cy="20"/>
              </a:xfrm>
              <a:custGeom>
                <a:avLst/>
                <a:gdLst>
                  <a:gd name="T0" fmla="*/ 0 w 80"/>
                  <a:gd name="T1" fmla="*/ 43 h 62"/>
                  <a:gd name="T2" fmla="*/ 1 w 80"/>
                  <a:gd name="T3" fmla="*/ 46 h 62"/>
                  <a:gd name="T4" fmla="*/ 1 w 80"/>
                  <a:gd name="T5" fmla="*/ 49 h 62"/>
                  <a:gd name="T6" fmla="*/ 3 w 80"/>
                  <a:gd name="T7" fmla="*/ 51 h 62"/>
                  <a:gd name="T8" fmla="*/ 4 w 80"/>
                  <a:gd name="T9" fmla="*/ 53 h 62"/>
                  <a:gd name="T10" fmla="*/ 10 w 80"/>
                  <a:gd name="T11" fmla="*/ 57 h 62"/>
                  <a:gd name="T12" fmla="*/ 15 w 80"/>
                  <a:gd name="T13" fmla="*/ 59 h 62"/>
                  <a:gd name="T14" fmla="*/ 28 w 80"/>
                  <a:gd name="T15" fmla="*/ 62 h 62"/>
                  <a:gd name="T16" fmla="*/ 40 w 80"/>
                  <a:gd name="T17" fmla="*/ 62 h 62"/>
                  <a:gd name="T18" fmla="*/ 45 w 80"/>
                  <a:gd name="T19" fmla="*/ 62 h 62"/>
                  <a:gd name="T20" fmla="*/ 49 w 80"/>
                  <a:gd name="T21" fmla="*/ 59 h 62"/>
                  <a:gd name="T22" fmla="*/ 54 w 80"/>
                  <a:gd name="T23" fmla="*/ 57 h 62"/>
                  <a:gd name="T24" fmla="*/ 58 w 80"/>
                  <a:gd name="T25" fmla="*/ 54 h 62"/>
                  <a:gd name="T26" fmla="*/ 65 w 80"/>
                  <a:gd name="T27" fmla="*/ 47 h 62"/>
                  <a:gd name="T28" fmla="*/ 70 w 80"/>
                  <a:gd name="T29" fmla="*/ 38 h 62"/>
                  <a:gd name="T30" fmla="*/ 74 w 80"/>
                  <a:gd name="T31" fmla="*/ 28 h 62"/>
                  <a:gd name="T32" fmla="*/ 78 w 80"/>
                  <a:gd name="T33" fmla="*/ 18 h 62"/>
                  <a:gd name="T34" fmla="*/ 79 w 80"/>
                  <a:gd name="T35" fmla="*/ 8 h 62"/>
                  <a:gd name="T36" fmla="*/ 80 w 80"/>
                  <a:gd name="T37" fmla="*/ 0 h 62"/>
                  <a:gd name="T38" fmla="*/ 71 w 80"/>
                  <a:gd name="T39" fmla="*/ 0 h 62"/>
                  <a:gd name="T40" fmla="*/ 59 w 80"/>
                  <a:gd name="T41" fmla="*/ 3 h 62"/>
                  <a:gd name="T42" fmla="*/ 46 w 80"/>
                  <a:gd name="T43" fmla="*/ 8 h 62"/>
                  <a:gd name="T44" fmla="*/ 33 w 80"/>
                  <a:gd name="T45" fmla="*/ 13 h 62"/>
                  <a:gd name="T46" fmla="*/ 21 w 80"/>
                  <a:gd name="T47" fmla="*/ 19 h 62"/>
                  <a:gd name="T48" fmla="*/ 10 w 80"/>
                  <a:gd name="T49" fmla="*/ 26 h 62"/>
                  <a:gd name="T50" fmla="*/ 6 w 80"/>
                  <a:gd name="T51" fmla="*/ 30 h 62"/>
                  <a:gd name="T52" fmla="*/ 3 w 80"/>
                  <a:gd name="T53" fmla="*/ 34 h 62"/>
                  <a:gd name="T54" fmla="*/ 1 w 80"/>
                  <a:gd name="T55" fmla="*/ 39 h 62"/>
                  <a:gd name="T56" fmla="*/ 0 w 80"/>
                  <a:gd name="T57" fmla="*/ 43 h 6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80" h="62">
                    <a:moveTo>
                      <a:pt x="0" y="43"/>
                    </a:moveTo>
                    <a:lnTo>
                      <a:pt x="1" y="46"/>
                    </a:lnTo>
                    <a:lnTo>
                      <a:pt x="1" y="49"/>
                    </a:lnTo>
                    <a:lnTo>
                      <a:pt x="3" y="51"/>
                    </a:lnTo>
                    <a:lnTo>
                      <a:pt x="4" y="53"/>
                    </a:lnTo>
                    <a:lnTo>
                      <a:pt x="10" y="57"/>
                    </a:lnTo>
                    <a:lnTo>
                      <a:pt x="15" y="59"/>
                    </a:lnTo>
                    <a:lnTo>
                      <a:pt x="28" y="62"/>
                    </a:lnTo>
                    <a:lnTo>
                      <a:pt x="40" y="62"/>
                    </a:lnTo>
                    <a:lnTo>
                      <a:pt x="45" y="62"/>
                    </a:lnTo>
                    <a:lnTo>
                      <a:pt x="49" y="59"/>
                    </a:lnTo>
                    <a:lnTo>
                      <a:pt x="54" y="57"/>
                    </a:lnTo>
                    <a:lnTo>
                      <a:pt x="58" y="54"/>
                    </a:lnTo>
                    <a:lnTo>
                      <a:pt x="65" y="47"/>
                    </a:lnTo>
                    <a:lnTo>
                      <a:pt x="70" y="38"/>
                    </a:lnTo>
                    <a:lnTo>
                      <a:pt x="74" y="28"/>
                    </a:lnTo>
                    <a:lnTo>
                      <a:pt x="78" y="18"/>
                    </a:lnTo>
                    <a:lnTo>
                      <a:pt x="79" y="8"/>
                    </a:lnTo>
                    <a:lnTo>
                      <a:pt x="80" y="0"/>
                    </a:lnTo>
                    <a:lnTo>
                      <a:pt x="71" y="0"/>
                    </a:lnTo>
                    <a:lnTo>
                      <a:pt x="59" y="3"/>
                    </a:lnTo>
                    <a:lnTo>
                      <a:pt x="46" y="8"/>
                    </a:lnTo>
                    <a:lnTo>
                      <a:pt x="33" y="13"/>
                    </a:lnTo>
                    <a:lnTo>
                      <a:pt x="21" y="19"/>
                    </a:lnTo>
                    <a:lnTo>
                      <a:pt x="10" y="26"/>
                    </a:lnTo>
                    <a:lnTo>
                      <a:pt x="6" y="30"/>
                    </a:lnTo>
                    <a:lnTo>
                      <a:pt x="3" y="34"/>
                    </a:lnTo>
                    <a:lnTo>
                      <a:pt x="1" y="39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" name="Freeform 398">
                <a:extLst>
                  <a:ext uri="{FF2B5EF4-FFF2-40B4-BE49-F238E27FC236}">
                    <a16:creationId xmlns="" xmlns:a16="http://schemas.microsoft.com/office/drawing/2014/main" id="{AC8A8DBE-ED33-B047-BB2C-68F3300C74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3" y="1674"/>
                <a:ext cx="33" cy="16"/>
              </a:xfrm>
              <a:custGeom>
                <a:avLst/>
                <a:gdLst>
                  <a:gd name="T0" fmla="*/ 80 w 106"/>
                  <a:gd name="T1" fmla="*/ 13 h 49"/>
                  <a:gd name="T2" fmla="*/ 72 w 106"/>
                  <a:gd name="T3" fmla="*/ 12 h 49"/>
                  <a:gd name="T4" fmla="*/ 66 w 106"/>
                  <a:gd name="T5" fmla="*/ 11 h 49"/>
                  <a:gd name="T6" fmla="*/ 59 w 106"/>
                  <a:gd name="T7" fmla="*/ 8 h 49"/>
                  <a:gd name="T8" fmla="*/ 53 w 106"/>
                  <a:gd name="T9" fmla="*/ 6 h 49"/>
                  <a:gd name="T10" fmla="*/ 47 w 106"/>
                  <a:gd name="T11" fmla="*/ 4 h 49"/>
                  <a:gd name="T12" fmla="*/ 41 w 106"/>
                  <a:gd name="T13" fmla="*/ 2 h 49"/>
                  <a:gd name="T14" fmla="*/ 34 w 106"/>
                  <a:gd name="T15" fmla="*/ 0 h 49"/>
                  <a:gd name="T16" fmla="*/ 26 w 106"/>
                  <a:gd name="T17" fmla="*/ 0 h 49"/>
                  <a:gd name="T18" fmla="*/ 15 w 106"/>
                  <a:gd name="T19" fmla="*/ 0 h 49"/>
                  <a:gd name="T20" fmla="*/ 0 w 106"/>
                  <a:gd name="T21" fmla="*/ 0 h 49"/>
                  <a:gd name="T22" fmla="*/ 9 w 106"/>
                  <a:gd name="T23" fmla="*/ 11 h 49"/>
                  <a:gd name="T24" fmla="*/ 17 w 106"/>
                  <a:gd name="T25" fmla="*/ 21 h 49"/>
                  <a:gd name="T26" fmla="*/ 26 w 106"/>
                  <a:gd name="T27" fmla="*/ 29 h 49"/>
                  <a:gd name="T28" fmla="*/ 34 w 106"/>
                  <a:gd name="T29" fmla="*/ 36 h 49"/>
                  <a:gd name="T30" fmla="*/ 42 w 106"/>
                  <a:gd name="T31" fmla="*/ 42 h 49"/>
                  <a:gd name="T32" fmla="*/ 52 w 106"/>
                  <a:gd name="T33" fmla="*/ 46 h 49"/>
                  <a:gd name="T34" fmla="*/ 61 w 106"/>
                  <a:gd name="T35" fmla="*/ 48 h 49"/>
                  <a:gd name="T36" fmla="*/ 72 w 106"/>
                  <a:gd name="T37" fmla="*/ 49 h 49"/>
                  <a:gd name="T38" fmla="*/ 79 w 106"/>
                  <a:gd name="T39" fmla="*/ 48 h 49"/>
                  <a:gd name="T40" fmla="*/ 87 w 106"/>
                  <a:gd name="T41" fmla="*/ 45 h 49"/>
                  <a:gd name="T42" fmla="*/ 97 w 106"/>
                  <a:gd name="T43" fmla="*/ 39 h 49"/>
                  <a:gd name="T44" fmla="*/ 106 w 106"/>
                  <a:gd name="T45" fmla="*/ 31 h 49"/>
                  <a:gd name="T46" fmla="*/ 101 w 106"/>
                  <a:gd name="T47" fmla="*/ 30 h 49"/>
                  <a:gd name="T48" fmla="*/ 98 w 106"/>
                  <a:gd name="T49" fmla="*/ 28 h 49"/>
                  <a:gd name="T50" fmla="*/ 93 w 106"/>
                  <a:gd name="T51" fmla="*/ 25 h 49"/>
                  <a:gd name="T52" fmla="*/ 90 w 106"/>
                  <a:gd name="T53" fmla="*/ 22 h 49"/>
                  <a:gd name="T54" fmla="*/ 88 w 106"/>
                  <a:gd name="T55" fmla="*/ 19 h 49"/>
                  <a:gd name="T56" fmla="*/ 84 w 106"/>
                  <a:gd name="T57" fmla="*/ 16 h 49"/>
                  <a:gd name="T58" fmla="*/ 82 w 106"/>
                  <a:gd name="T59" fmla="*/ 14 h 49"/>
                  <a:gd name="T60" fmla="*/ 80 w 106"/>
                  <a:gd name="T61" fmla="*/ 13 h 4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06" h="49">
                    <a:moveTo>
                      <a:pt x="80" y="13"/>
                    </a:moveTo>
                    <a:lnTo>
                      <a:pt x="72" y="12"/>
                    </a:lnTo>
                    <a:lnTo>
                      <a:pt x="66" y="11"/>
                    </a:lnTo>
                    <a:lnTo>
                      <a:pt x="59" y="8"/>
                    </a:lnTo>
                    <a:lnTo>
                      <a:pt x="53" y="6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9" y="11"/>
                    </a:lnTo>
                    <a:lnTo>
                      <a:pt x="17" y="21"/>
                    </a:lnTo>
                    <a:lnTo>
                      <a:pt x="26" y="29"/>
                    </a:lnTo>
                    <a:lnTo>
                      <a:pt x="34" y="36"/>
                    </a:lnTo>
                    <a:lnTo>
                      <a:pt x="42" y="42"/>
                    </a:lnTo>
                    <a:lnTo>
                      <a:pt x="52" y="46"/>
                    </a:lnTo>
                    <a:lnTo>
                      <a:pt x="61" y="48"/>
                    </a:lnTo>
                    <a:lnTo>
                      <a:pt x="72" y="49"/>
                    </a:lnTo>
                    <a:lnTo>
                      <a:pt x="79" y="48"/>
                    </a:lnTo>
                    <a:lnTo>
                      <a:pt x="87" y="45"/>
                    </a:lnTo>
                    <a:lnTo>
                      <a:pt x="97" y="39"/>
                    </a:lnTo>
                    <a:lnTo>
                      <a:pt x="106" y="31"/>
                    </a:lnTo>
                    <a:lnTo>
                      <a:pt x="101" y="30"/>
                    </a:lnTo>
                    <a:lnTo>
                      <a:pt x="98" y="28"/>
                    </a:lnTo>
                    <a:lnTo>
                      <a:pt x="93" y="25"/>
                    </a:lnTo>
                    <a:lnTo>
                      <a:pt x="90" y="22"/>
                    </a:lnTo>
                    <a:lnTo>
                      <a:pt x="88" y="19"/>
                    </a:lnTo>
                    <a:lnTo>
                      <a:pt x="84" y="16"/>
                    </a:lnTo>
                    <a:lnTo>
                      <a:pt x="82" y="14"/>
                    </a:lnTo>
                    <a:lnTo>
                      <a:pt x="80" y="1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" name="Freeform 399">
                <a:extLst>
                  <a:ext uri="{FF2B5EF4-FFF2-40B4-BE49-F238E27FC236}">
                    <a16:creationId xmlns="" xmlns:a16="http://schemas.microsoft.com/office/drawing/2014/main" id="{8000D149-3C9C-FD4E-8B3F-C3ABE704AF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9" y="1713"/>
                <a:ext cx="15" cy="7"/>
              </a:xfrm>
              <a:custGeom>
                <a:avLst/>
                <a:gdLst>
                  <a:gd name="T0" fmla="*/ 0 w 47"/>
                  <a:gd name="T1" fmla="*/ 19 h 22"/>
                  <a:gd name="T2" fmla="*/ 5 w 47"/>
                  <a:gd name="T3" fmla="*/ 21 h 22"/>
                  <a:gd name="T4" fmla="*/ 12 w 47"/>
                  <a:gd name="T5" fmla="*/ 22 h 22"/>
                  <a:gd name="T6" fmla="*/ 18 w 47"/>
                  <a:gd name="T7" fmla="*/ 22 h 22"/>
                  <a:gd name="T8" fmla="*/ 26 w 47"/>
                  <a:gd name="T9" fmla="*/ 21 h 22"/>
                  <a:gd name="T10" fmla="*/ 33 w 47"/>
                  <a:gd name="T11" fmla="*/ 19 h 22"/>
                  <a:gd name="T12" fmla="*/ 38 w 47"/>
                  <a:gd name="T13" fmla="*/ 15 h 22"/>
                  <a:gd name="T14" fmla="*/ 41 w 47"/>
                  <a:gd name="T15" fmla="*/ 12 h 22"/>
                  <a:gd name="T16" fmla="*/ 44 w 47"/>
                  <a:gd name="T17" fmla="*/ 9 h 22"/>
                  <a:gd name="T18" fmla="*/ 45 w 47"/>
                  <a:gd name="T19" fmla="*/ 5 h 22"/>
                  <a:gd name="T20" fmla="*/ 47 w 47"/>
                  <a:gd name="T21" fmla="*/ 0 h 22"/>
                  <a:gd name="T22" fmla="*/ 0 w 47"/>
                  <a:gd name="T23" fmla="*/ 19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7" h="22">
                    <a:moveTo>
                      <a:pt x="0" y="19"/>
                    </a:moveTo>
                    <a:lnTo>
                      <a:pt x="5" y="21"/>
                    </a:lnTo>
                    <a:lnTo>
                      <a:pt x="12" y="22"/>
                    </a:lnTo>
                    <a:lnTo>
                      <a:pt x="18" y="22"/>
                    </a:lnTo>
                    <a:lnTo>
                      <a:pt x="26" y="21"/>
                    </a:lnTo>
                    <a:lnTo>
                      <a:pt x="33" y="19"/>
                    </a:lnTo>
                    <a:lnTo>
                      <a:pt x="38" y="15"/>
                    </a:lnTo>
                    <a:lnTo>
                      <a:pt x="41" y="12"/>
                    </a:lnTo>
                    <a:lnTo>
                      <a:pt x="44" y="9"/>
                    </a:lnTo>
                    <a:lnTo>
                      <a:pt x="45" y="5"/>
                    </a:lnTo>
                    <a:lnTo>
                      <a:pt x="47" y="0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" name="Freeform 400">
                <a:extLst>
                  <a:ext uri="{FF2B5EF4-FFF2-40B4-BE49-F238E27FC236}">
                    <a16:creationId xmlns="" xmlns:a16="http://schemas.microsoft.com/office/drawing/2014/main" id="{6C7487B8-A7BC-E441-AF58-BF8ADBBD0D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8" y="1742"/>
                <a:ext cx="17" cy="11"/>
              </a:xfrm>
              <a:custGeom>
                <a:avLst/>
                <a:gdLst>
                  <a:gd name="T0" fmla="*/ 53 w 53"/>
                  <a:gd name="T1" fmla="*/ 0 h 32"/>
                  <a:gd name="T2" fmla="*/ 37 w 53"/>
                  <a:gd name="T3" fmla="*/ 9 h 32"/>
                  <a:gd name="T4" fmla="*/ 23 w 53"/>
                  <a:gd name="T5" fmla="*/ 18 h 32"/>
                  <a:gd name="T6" fmla="*/ 11 w 53"/>
                  <a:gd name="T7" fmla="*/ 26 h 32"/>
                  <a:gd name="T8" fmla="*/ 0 w 53"/>
                  <a:gd name="T9" fmla="*/ 32 h 32"/>
                  <a:gd name="T10" fmla="*/ 13 w 53"/>
                  <a:gd name="T11" fmla="*/ 32 h 32"/>
                  <a:gd name="T12" fmla="*/ 26 w 53"/>
                  <a:gd name="T13" fmla="*/ 32 h 32"/>
                  <a:gd name="T14" fmla="*/ 39 w 53"/>
                  <a:gd name="T15" fmla="*/ 32 h 32"/>
                  <a:gd name="T16" fmla="*/ 53 w 53"/>
                  <a:gd name="T17" fmla="*/ 32 h 32"/>
                  <a:gd name="T18" fmla="*/ 53 w 53"/>
                  <a:gd name="T19" fmla="*/ 24 h 32"/>
                  <a:gd name="T20" fmla="*/ 53 w 53"/>
                  <a:gd name="T21" fmla="*/ 16 h 32"/>
                  <a:gd name="T22" fmla="*/ 53 w 53"/>
                  <a:gd name="T23" fmla="*/ 9 h 32"/>
                  <a:gd name="T24" fmla="*/ 53 w 53"/>
                  <a:gd name="T25" fmla="*/ 0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3" h="32">
                    <a:moveTo>
                      <a:pt x="53" y="0"/>
                    </a:moveTo>
                    <a:lnTo>
                      <a:pt x="37" y="9"/>
                    </a:lnTo>
                    <a:lnTo>
                      <a:pt x="23" y="18"/>
                    </a:lnTo>
                    <a:lnTo>
                      <a:pt x="11" y="26"/>
                    </a:lnTo>
                    <a:lnTo>
                      <a:pt x="0" y="32"/>
                    </a:lnTo>
                    <a:lnTo>
                      <a:pt x="13" y="32"/>
                    </a:lnTo>
                    <a:lnTo>
                      <a:pt x="26" y="32"/>
                    </a:lnTo>
                    <a:lnTo>
                      <a:pt x="39" y="32"/>
                    </a:lnTo>
                    <a:lnTo>
                      <a:pt x="53" y="32"/>
                    </a:lnTo>
                    <a:lnTo>
                      <a:pt x="53" y="24"/>
                    </a:lnTo>
                    <a:lnTo>
                      <a:pt x="53" y="16"/>
                    </a:lnTo>
                    <a:lnTo>
                      <a:pt x="53" y="9"/>
                    </a:lnTo>
                    <a:lnTo>
                      <a:pt x="53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" name="Freeform 401">
                <a:extLst>
                  <a:ext uri="{FF2B5EF4-FFF2-40B4-BE49-F238E27FC236}">
                    <a16:creationId xmlns="" xmlns:a16="http://schemas.microsoft.com/office/drawing/2014/main" id="{01680E72-057B-A647-BBDA-5A214B7D79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0" y="1438"/>
                <a:ext cx="14" cy="12"/>
              </a:xfrm>
              <a:custGeom>
                <a:avLst/>
                <a:gdLst>
                  <a:gd name="T0" fmla="*/ 27 w 46"/>
                  <a:gd name="T1" fmla="*/ 3 h 34"/>
                  <a:gd name="T2" fmla="*/ 0 w 46"/>
                  <a:gd name="T3" fmla="*/ 16 h 34"/>
                  <a:gd name="T4" fmla="*/ 0 w 46"/>
                  <a:gd name="T5" fmla="*/ 34 h 34"/>
                  <a:gd name="T6" fmla="*/ 27 w 46"/>
                  <a:gd name="T7" fmla="*/ 34 h 34"/>
                  <a:gd name="T8" fmla="*/ 31 w 46"/>
                  <a:gd name="T9" fmla="*/ 32 h 34"/>
                  <a:gd name="T10" fmla="*/ 35 w 46"/>
                  <a:gd name="T11" fmla="*/ 28 h 34"/>
                  <a:gd name="T12" fmla="*/ 39 w 46"/>
                  <a:gd name="T13" fmla="*/ 25 h 34"/>
                  <a:gd name="T14" fmla="*/ 42 w 46"/>
                  <a:gd name="T15" fmla="*/ 21 h 34"/>
                  <a:gd name="T16" fmla="*/ 44 w 46"/>
                  <a:gd name="T17" fmla="*/ 17 h 34"/>
                  <a:gd name="T18" fmla="*/ 45 w 46"/>
                  <a:gd name="T19" fmla="*/ 13 h 34"/>
                  <a:gd name="T20" fmla="*/ 46 w 46"/>
                  <a:gd name="T21" fmla="*/ 8 h 34"/>
                  <a:gd name="T22" fmla="*/ 46 w 46"/>
                  <a:gd name="T23" fmla="*/ 3 h 34"/>
                  <a:gd name="T24" fmla="*/ 46 w 46"/>
                  <a:gd name="T25" fmla="*/ 1 h 34"/>
                  <a:gd name="T26" fmla="*/ 44 w 46"/>
                  <a:gd name="T27" fmla="*/ 0 h 34"/>
                  <a:gd name="T28" fmla="*/ 42 w 46"/>
                  <a:gd name="T29" fmla="*/ 0 h 34"/>
                  <a:gd name="T30" fmla="*/ 39 w 46"/>
                  <a:gd name="T31" fmla="*/ 0 h 34"/>
                  <a:gd name="T32" fmla="*/ 32 w 46"/>
                  <a:gd name="T33" fmla="*/ 2 h 34"/>
                  <a:gd name="T34" fmla="*/ 27 w 46"/>
                  <a:gd name="T35" fmla="*/ 3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6" h="34">
                    <a:moveTo>
                      <a:pt x="27" y="3"/>
                    </a:moveTo>
                    <a:lnTo>
                      <a:pt x="0" y="16"/>
                    </a:lnTo>
                    <a:lnTo>
                      <a:pt x="0" y="34"/>
                    </a:lnTo>
                    <a:lnTo>
                      <a:pt x="27" y="34"/>
                    </a:lnTo>
                    <a:lnTo>
                      <a:pt x="31" y="32"/>
                    </a:lnTo>
                    <a:lnTo>
                      <a:pt x="35" y="28"/>
                    </a:lnTo>
                    <a:lnTo>
                      <a:pt x="39" y="25"/>
                    </a:lnTo>
                    <a:lnTo>
                      <a:pt x="42" y="21"/>
                    </a:lnTo>
                    <a:lnTo>
                      <a:pt x="44" y="17"/>
                    </a:lnTo>
                    <a:lnTo>
                      <a:pt x="45" y="13"/>
                    </a:lnTo>
                    <a:lnTo>
                      <a:pt x="46" y="8"/>
                    </a:lnTo>
                    <a:lnTo>
                      <a:pt x="46" y="3"/>
                    </a:lnTo>
                    <a:lnTo>
                      <a:pt x="46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9" y="0"/>
                    </a:lnTo>
                    <a:lnTo>
                      <a:pt x="32" y="2"/>
                    </a:lnTo>
                    <a:lnTo>
                      <a:pt x="27" y="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" name="Freeform 402">
                <a:extLst>
                  <a:ext uri="{FF2B5EF4-FFF2-40B4-BE49-F238E27FC236}">
                    <a16:creationId xmlns="" xmlns:a16="http://schemas.microsoft.com/office/drawing/2014/main" id="{AD4D3C80-7AC5-1E48-B7B5-433DB7D3D2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5" y="1224"/>
                <a:ext cx="16" cy="8"/>
              </a:xfrm>
              <a:custGeom>
                <a:avLst/>
                <a:gdLst>
                  <a:gd name="T0" fmla="*/ 0 w 48"/>
                  <a:gd name="T1" fmla="*/ 25 h 25"/>
                  <a:gd name="T2" fmla="*/ 14 w 48"/>
                  <a:gd name="T3" fmla="*/ 25 h 25"/>
                  <a:gd name="T4" fmla="*/ 28 w 48"/>
                  <a:gd name="T5" fmla="*/ 25 h 25"/>
                  <a:gd name="T6" fmla="*/ 30 w 48"/>
                  <a:gd name="T7" fmla="*/ 24 h 25"/>
                  <a:gd name="T8" fmla="*/ 33 w 48"/>
                  <a:gd name="T9" fmla="*/ 22 h 25"/>
                  <a:gd name="T10" fmla="*/ 37 w 48"/>
                  <a:gd name="T11" fmla="*/ 18 h 25"/>
                  <a:gd name="T12" fmla="*/ 40 w 48"/>
                  <a:gd name="T13" fmla="*/ 15 h 25"/>
                  <a:gd name="T14" fmla="*/ 45 w 48"/>
                  <a:gd name="T15" fmla="*/ 7 h 25"/>
                  <a:gd name="T16" fmla="*/ 48 w 48"/>
                  <a:gd name="T17" fmla="*/ 0 h 25"/>
                  <a:gd name="T18" fmla="*/ 40 w 48"/>
                  <a:gd name="T19" fmla="*/ 1 h 25"/>
                  <a:gd name="T20" fmla="*/ 33 w 48"/>
                  <a:gd name="T21" fmla="*/ 2 h 25"/>
                  <a:gd name="T22" fmla="*/ 28 w 48"/>
                  <a:gd name="T23" fmla="*/ 5 h 25"/>
                  <a:gd name="T24" fmla="*/ 21 w 48"/>
                  <a:gd name="T25" fmla="*/ 8 h 25"/>
                  <a:gd name="T26" fmla="*/ 11 w 48"/>
                  <a:gd name="T27" fmla="*/ 16 h 25"/>
                  <a:gd name="T28" fmla="*/ 0 w 48"/>
                  <a:gd name="T29" fmla="*/ 25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8" h="25">
                    <a:moveTo>
                      <a:pt x="0" y="25"/>
                    </a:moveTo>
                    <a:lnTo>
                      <a:pt x="14" y="25"/>
                    </a:lnTo>
                    <a:lnTo>
                      <a:pt x="28" y="25"/>
                    </a:lnTo>
                    <a:lnTo>
                      <a:pt x="30" y="24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0" y="15"/>
                    </a:lnTo>
                    <a:lnTo>
                      <a:pt x="45" y="7"/>
                    </a:lnTo>
                    <a:lnTo>
                      <a:pt x="48" y="0"/>
                    </a:lnTo>
                    <a:lnTo>
                      <a:pt x="40" y="1"/>
                    </a:lnTo>
                    <a:lnTo>
                      <a:pt x="33" y="2"/>
                    </a:lnTo>
                    <a:lnTo>
                      <a:pt x="28" y="5"/>
                    </a:lnTo>
                    <a:lnTo>
                      <a:pt x="21" y="8"/>
                    </a:lnTo>
                    <a:lnTo>
                      <a:pt x="11" y="16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" name="Freeform 403">
                <a:extLst>
                  <a:ext uri="{FF2B5EF4-FFF2-40B4-BE49-F238E27FC236}">
                    <a16:creationId xmlns="" xmlns:a16="http://schemas.microsoft.com/office/drawing/2014/main" id="{BEC54361-38ED-0945-B904-371F63AF46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3" y="1188"/>
                <a:ext cx="8" cy="11"/>
              </a:xfrm>
              <a:custGeom>
                <a:avLst/>
                <a:gdLst>
                  <a:gd name="T0" fmla="*/ 0 w 30"/>
                  <a:gd name="T1" fmla="*/ 0 h 37"/>
                  <a:gd name="T2" fmla="*/ 0 w 30"/>
                  <a:gd name="T3" fmla="*/ 37 h 37"/>
                  <a:gd name="T4" fmla="*/ 11 w 30"/>
                  <a:gd name="T5" fmla="*/ 36 h 37"/>
                  <a:gd name="T6" fmla="*/ 20 w 30"/>
                  <a:gd name="T7" fmla="*/ 34 h 37"/>
                  <a:gd name="T8" fmla="*/ 22 w 30"/>
                  <a:gd name="T9" fmla="*/ 33 h 37"/>
                  <a:gd name="T10" fmla="*/ 26 w 30"/>
                  <a:gd name="T11" fmla="*/ 32 h 37"/>
                  <a:gd name="T12" fmla="*/ 28 w 30"/>
                  <a:gd name="T13" fmla="*/ 30 h 37"/>
                  <a:gd name="T14" fmla="*/ 29 w 30"/>
                  <a:gd name="T15" fmla="*/ 28 h 37"/>
                  <a:gd name="T16" fmla="*/ 30 w 30"/>
                  <a:gd name="T17" fmla="*/ 23 h 37"/>
                  <a:gd name="T18" fmla="*/ 30 w 30"/>
                  <a:gd name="T19" fmla="*/ 16 h 37"/>
                  <a:gd name="T20" fmla="*/ 29 w 30"/>
                  <a:gd name="T21" fmla="*/ 9 h 37"/>
                  <a:gd name="T22" fmla="*/ 27 w 30"/>
                  <a:gd name="T23" fmla="*/ 0 h 37"/>
                  <a:gd name="T24" fmla="*/ 0 w 30"/>
                  <a:gd name="T25" fmla="*/ 0 h 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37">
                    <a:moveTo>
                      <a:pt x="0" y="0"/>
                    </a:moveTo>
                    <a:lnTo>
                      <a:pt x="0" y="37"/>
                    </a:lnTo>
                    <a:lnTo>
                      <a:pt x="11" y="36"/>
                    </a:lnTo>
                    <a:lnTo>
                      <a:pt x="20" y="34"/>
                    </a:lnTo>
                    <a:lnTo>
                      <a:pt x="22" y="33"/>
                    </a:lnTo>
                    <a:lnTo>
                      <a:pt x="26" y="32"/>
                    </a:lnTo>
                    <a:lnTo>
                      <a:pt x="28" y="30"/>
                    </a:lnTo>
                    <a:lnTo>
                      <a:pt x="29" y="28"/>
                    </a:lnTo>
                    <a:lnTo>
                      <a:pt x="30" y="23"/>
                    </a:lnTo>
                    <a:lnTo>
                      <a:pt x="30" y="16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" name="Freeform 404">
                <a:extLst>
                  <a:ext uri="{FF2B5EF4-FFF2-40B4-BE49-F238E27FC236}">
                    <a16:creationId xmlns="" xmlns:a16="http://schemas.microsoft.com/office/drawing/2014/main" id="{94A2D4D1-5543-FD48-9527-6DF8F5AC50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4" y="1208"/>
                <a:ext cx="36" cy="16"/>
              </a:xfrm>
              <a:custGeom>
                <a:avLst/>
                <a:gdLst>
                  <a:gd name="T0" fmla="*/ 33 w 113"/>
                  <a:gd name="T1" fmla="*/ 3 h 46"/>
                  <a:gd name="T2" fmla="*/ 22 w 113"/>
                  <a:gd name="T3" fmla="*/ 3 h 46"/>
                  <a:gd name="T4" fmla="*/ 12 w 113"/>
                  <a:gd name="T5" fmla="*/ 5 h 46"/>
                  <a:gd name="T6" fmla="*/ 7 w 113"/>
                  <a:gd name="T7" fmla="*/ 7 h 46"/>
                  <a:gd name="T8" fmla="*/ 3 w 113"/>
                  <a:gd name="T9" fmla="*/ 11 h 46"/>
                  <a:gd name="T10" fmla="*/ 1 w 113"/>
                  <a:gd name="T11" fmla="*/ 15 h 46"/>
                  <a:gd name="T12" fmla="*/ 0 w 113"/>
                  <a:gd name="T13" fmla="*/ 21 h 46"/>
                  <a:gd name="T14" fmla="*/ 6 w 113"/>
                  <a:gd name="T15" fmla="*/ 27 h 46"/>
                  <a:gd name="T16" fmla="*/ 10 w 113"/>
                  <a:gd name="T17" fmla="*/ 33 h 46"/>
                  <a:gd name="T18" fmla="*/ 16 w 113"/>
                  <a:gd name="T19" fmla="*/ 37 h 46"/>
                  <a:gd name="T20" fmla="*/ 20 w 113"/>
                  <a:gd name="T21" fmla="*/ 41 h 46"/>
                  <a:gd name="T22" fmla="*/ 25 w 113"/>
                  <a:gd name="T23" fmla="*/ 43 h 46"/>
                  <a:gd name="T24" fmla="*/ 30 w 113"/>
                  <a:gd name="T25" fmla="*/ 45 h 46"/>
                  <a:gd name="T26" fmla="*/ 35 w 113"/>
                  <a:gd name="T27" fmla="*/ 46 h 46"/>
                  <a:gd name="T28" fmla="*/ 40 w 113"/>
                  <a:gd name="T29" fmla="*/ 46 h 46"/>
                  <a:gd name="T30" fmla="*/ 56 w 113"/>
                  <a:gd name="T31" fmla="*/ 46 h 46"/>
                  <a:gd name="T32" fmla="*/ 70 w 113"/>
                  <a:gd name="T33" fmla="*/ 43 h 46"/>
                  <a:gd name="T34" fmla="*/ 76 w 113"/>
                  <a:gd name="T35" fmla="*/ 41 h 46"/>
                  <a:gd name="T36" fmla="*/ 81 w 113"/>
                  <a:gd name="T37" fmla="*/ 38 h 46"/>
                  <a:gd name="T38" fmla="*/ 87 w 113"/>
                  <a:gd name="T39" fmla="*/ 36 h 46"/>
                  <a:gd name="T40" fmla="*/ 91 w 113"/>
                  <a:gd name="T41" fmla="*/ 33 h 46"/>
                  <a:gd name="T42" fmla="*/ 99 w 113"/>
                  <a:gd name="T43" fmla="*/ 27 h 46"/>
                  <a:gd name="T44" fmla="*/ 106 w 113"/>
                  <a:gd name="T45" fmla="*/ 20 h 46"/>
                  <a:gd name="T46" fmla="*/ 110 w 113"/>
                  <a:gd name="T47" fmla="*/ 12 h 46"/>
                  <a:gd name="T48" fmla="*/ 113 w 113"/>
                  <a:gd name="T49" fmla="*/ 3 h 46"/>
                  <a:gd name="T50" fmla="*/ 99 w 113"/>
                  <a:gd name="T51" fmla="*/ 1 h 46"/>
                  <a:gd name="T52" fmla="*/ 87 w 113"/>
                  <a:gd name="T53" fmla="*/ 0 h 46"/>
                  <a:gd name="T54" fmla="*/ 76 w 113"/>
                  <a:gd name="T55" fmla="*/ 0 h 46"/>
                  <a:gd name="T56" fmla="*/ 66 w 113"/>
                  <a:gd name="T57" fmla="*/ 1 h 46"/>
                  <a:gd name="T58" fmla="*/ 48 w 113"/>
                  <a:gd name="T59" fmla="*/ 2 h 46"/>
                  <a:gd name="T60" fmla="*/ 33 w 113"/>
                  <a:gd name="T61" fmla="*/ 3 h 4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13" h="46">
                    <a:moveTo>
                      <a:pt x="33" y="3"/>
                    </a:moveTo>
                    <a:lnTo>
                      <a:pt x="22" y="3"/>
                    </a:lnTo>
                    <a:lnTo>
                      <a:pt x="12" y="5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1" y="15"/>
                    </a:lnTo>
                    <a:lnTo>
                      <a:pt x="0" y="21"/>
                    </a:lnTo>
                    <a:lnTo>
                      <a:pt x="6" y="27"/>
                    </a:lnTo>
                    <a:lnTo>
                      <a:pt x="10" y="33"/>
                    </a:lnTo>
                    <a:lnTo>
                      <a:pt x="16" y="37"/>
                    </a:lnTo>
                    <a:lnTo>
                      <a:pt x="20" y="41"/>
                    </a:lnTo>
                    <a:lnTo>
                      <a:pt x="25" y="43"/>
                    </a:lnTo>
                    <a:lnTo>
                      <a:pt x="30" y="45"/>
                    </a:lnTo>
                    <a:lnTo>
                      <a:pt x="35" y="46"/>
                    </a:lnTo>
                    <a:lnTo>
                      <a:pt x="40" y="46"/>
                    </a:lnTo>
                    <a:lnTo>
                      <a:pt x="56" y="46"/>
                    </a:lnTo>
                    <a:lnTo>
                      <a:pt x="70" y="43"/>
                    </a:lnTo>
                    <a:lnTo>
                      <a:pt x="76" y="41"/>
                    </a:lnTo>
                    <a:lnTo>
                      <a:pt x="81" y="38"/>
                    </a:lnTo>
                    <a:lnTo>
                      <a:pt x="87" y="36"/>
                    </a:lnTo>
                    <a:lnTo>
                      <a:pt x="91" y="33"/>
                    </a:lnTo>
                    <a:lnTo>
                      <a:pt x="99" y="27"/>
                    </a:lnTo>
                    <a:lnTo>
                      <a:pt x="106" y="20"/>
                    </a:lnTo>
                    <a:lnTo>
                      <a:pt x="110" y="12"/>
                    </a:lnTo>
                    <a:lnTo>
                      <a:pt x="113" y="3"/>
                    </a:lnTo>
                    <a:lnTo>
                      <a:pt x="99" y="1"/>
                    </a:lnTo>
                    <a:lnTo>
                      <a:pt x="87" y="0"/>
                    </a:lnTo>
                    <a:lnTo>
                      <a:pt x="76" y="0"/>
                    </a:lnTo>
                    <a:lnTo>
                      <a:pt x="66" y="1"/>
                    </a:lnTo>
                    <a:lnTo>
                      <a:pt x="48" y="2"/>
                    </a:lnTo>
                    <a:lnTo>
                      <a:pt x="33" y="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" name="Freeform 405">
                <a:extLst>
                  <a:ext uri="{FF2B5EF4-FFF2-40B4-BE49-F238E27FC236}">
                    <a16:creationId xmlns="" xmlns:a16="http://schemas.microsoft.com/office/drawing/2014/main" id="{DBF35799-4D64-6340-9930-2E7D13914F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5" y="1201"/>
                <a:ext cx="49" cy="28"/>
              </a:xfrm>
              <a:custGeom>
                <a:avLst/>
                <a:gdLst>
                  <a:gd name="T0" fmla="*/ 0 w 153"/>
                  <a:gd name="T1" fmla="*/ 79 h 82"/>
                  <a:gd name="T2" fmla="*/ 2 w 153"/>
                  <a:gd name="T3" fmla="*/ 81 h 82"/>
                  <a:gd name="T4" fmla="*/ 6 w 153"/>
                  <a:gd name="T5" fmla="*/ 82 h 82"/>
                  <a:gd name="T6" fmla="*/ 10 w 153"/>
                  <a:gd name="T7" fmla="*/ 82 h 82"/>
                  <a:gd name="T8" fmla="*/ 14 w 153"/>
                  <a:gd name="T9" fmla="*/ 82 h 82"/>
                  <a:gd name="T10" fmla="*/ 23 w 153"/>
                  <a:gd name="T11" fmla="*/ 80 h 82"/>
                  <a:gd name="T12" fmla="*/ 33 w 153"/>
                  <a:gd name="T13" fmla="*/ 79 h 82"/>
                  <a:gd name="T14" fmla="*/ 40 w 153"/>
                  <a:gd name="T15" fmla="*/ 79 h 82"/>
                  <a:gd name="T16" fmla="*/ 47 w 153"/>
                  <a:gd name="T17" fmla="*/ 78 h 82"/>
                  <a:gd name="T18" fmla="*/ 56 w 153"/>
                  <a:gd name="T19" fmla="*/ 76 h 82"/>
                  <a:gd name="T20" fmla="*/ 65 w 153"/>
                  <a:gd name="T21" fmla="*/ 74 h 82"/>
                  <a:gd name="T22" fmla="*/ 83 w 153"/>
                  <a:gd name="T23" fmla="*/ 68 h 82"/>
                  <a:gd name="T24" fmla="*/ 103 w 153"/>
                  <a:gd name="T25" fmla="*/ 59 h 82"/>
                  <a:gd name="T26" fmla="*/ 112 w 153"/>
                  <a:gd name="T27" fmla="*/ 54 h 82"/>
                  <a:gd name="T28" fmla="*/ 121 w 153"/>
                  <a:gd name="T29" fmla="*/ 49 h 82"/>
                  <a:gd name="T30" fmla="*/ 129 w 153"/>
                  <a:gd name="T31" fmla="*/ 43 h 82"/>
                  <a:gd name="T32" fmla="*/ 136 w 153"/>
                  <a:gd name="T33" fmla="*/ 38 h 82"/>
                  <a:gd name="T34" fmla="*/ 142 w 153"/>
                  <a:gd name="T35" fmla="*/ 32 h 82"/>
                  <a:gd name="T36" fmla="*/ 147 w 153"/>
                  <a:gd name="T37" fmla="*/ 25 h 82"/>
                  <a:gd name="T38" fmla="*/ 150 w 153"/>
                  <a:gd name="T39" fmla="*/ 19 h 82"/>
                  <a:gd name="T40" fmla="*/ 153 w 153"/>
                  <a:gd name="T41" fmla="*/ 12 h 82"/>
                  <a:gd name="T42" fmla="*/ 134 w 153"/>
                  <a:gd name="T43" fmla="*/ 8 h 82"/>
                  <a:gd name="T44" fmla="*/ 115 w 153"/>
                  <a:gd name="T45" fmla="*/ 3 h 82"/>
                  <a:gd name="T46" fmla="*/ 96 w 153"/>
                  <a:gd name="T47" fmla="*/ 1 h 82"/>
                  <a:gd name="T48" fmla="*/ 77 w 153"/>
                  <a:gd name="T49" fmla="*/ 0 h 82"/>
                  <a:gd name="T50" fmla="*/ 68 w 153"/>
                  <a:gd name="T51" fmla="*/ 1 h 82"/>
                  <a:gd name="T52" fmla="*/ 60 w 153"/>
                  <a:gd name="T53" fmla="*/ 1 h 82"/>
                  <a:gd name="T54" fmla="*/ 52 w 153"/>
                  <a:gd name="T55" fmla="*/ 2 h 82"/>
                  <a:gd name="T56" fmla="*/ 45 w 153"/>
                  <a:gd name="T57" fmla="*/ 4 h 82"/>
                  <a:gd name="T58" fmla="*/ 38 w 153"/>
                  <a:gd name="T59" fmla="*/ 7 h 82"/>
                  <a:gd name="T60" fmla="*/ 34 w 153"/>
                  <a:gd name="T61" fmla="*/ 10 h 82"/>
                  <a:gd name="T62" fmla="*/ 30 w 153"/>
                  <a:gd name="T63" fmla="*/ 14 h 82"/>
                  <a:gd name="T64" fmla="*/ 26 w 153"/>
                  <a:gd name="T65" fmla="*/ 18 h 82"/>
                  <a:gd name="T66" fmla="*/ 32 w 153"/>
                  <a:gd name="T67" fmla="*/ 23 h 82"/>
                  <a:gd name="T68" fmla="*/ 36 w 153"/>
                  <a:gd name="T69" fmla="*/ 29 h 82"/>
                  <a:gd name="T70" fmla="*/ 38 w 153"/>
                  <a:gd name="T71" fmla="*/ 32 h 82"/>
                  <a:gd name="T72" fmla="*/ 42 w 153"/>
                  <a:gd name="T73" fmla="*/ 34 h 82"/>
                  <a:gd name="T74" fmla="*/ 44 w 153"/>
                  <a:gd name="T75" fmla="*/ 36 h 82"/>
                  <a:gd name="T76" fmla="*/ 46 w 153"/>
                  <a:gd name="T77" fmla="*/ 36 h 82"/>
                  <a:gd name="T78" fmla="*/ 40 w 153"/>
                  <a:gd name="T79" fmla="*/ 41 h 82"/>
                  <a:gd name="T80" fmla="*/ 33 w 153"/>
                  <a:gd name="T81" fmla="*/ 46 h 82"/>
                  <a:gd name="T82" fmla="*/ 29 w 153"/>
                  <a:gd name="T83" fmla="*/ 52 h 82"/>
                  <a:gd name="T84" fmla="*/ 23 w 153"/>
                  <a:gd name="T85" fmla="*/ 57 h 82"/>
                  <a:gd name="T86" fmla="*/ 18 w 153"/>
                  <a:gd name="T87" fmla="*/ 64 h 82"/>
                  <a:gd name="T88" fmla="*/ 13 w 153"/>
                  <a:gd name="T89" fmla="*/ 69 h 82"/>
                  <a:gd name="T90" fmla="*/ 7 w 153"/>
                  <a:gd name="T91" fmla="*/ 75 h 82"/>
                  <a:gd name="T92" fmla="*/ 0 w 153"/>
                  <a:gd name="T93" fmla="*/ 79 h 8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53" h="82">
                    <a:moveTo>
                      <a:pt x="0" y="79"/>
                    </a:moveTo>
                    <a:lnTo>
                      <a:pt x="2" y="81"/>
                    </a:lnTo>
                    <a:lnTo>
                      <a:pt x="6" y="82"/>
                    </a:lnTo>
                    <a:lnTo>
                      <a:pt x="10" y="82"/>
                    </a:lnTo>
                    <a:lnTo>
                      <a:pt x="14" y="82"/>
                    </a:lnTo>
                    <a:lnTo>
                      <a:pt x="23" y="80"/>
                    </a:lnTo>
                    <a:lnTo>
                      <a:pt x="33" y="79"/>
                    </a:lnTo>
                    <a:lnTo>
                      <a:pt x="40" y="79"/>
                    </a:lnTo>
                    <a:lnTo>
                      <a:pt x="47" y="78"/>
                    </a:lnTo>
                    <a:lnTo>
                      <a:pt x="56" y="76"/>
                    </a:lnTo>
                    <a:lnTo>
                      <a:pt x="65" y="74"/>
                    </a:lnTo>
                    <a:lnTo>
                      <a:pt x="83" y="68"/>
                    </a:lnTo>
                    <a:lnTo>
                      <a:pt x="103" y="59"/>
                    </a:lnTo>
                    <a:lnTo>
                      <a:pt x="112" y="54"/>
                    </a:lnTo>
                    <a:lnTo>
                      <a:pt x="121" y="49"/>
                    </a:lnTo>
                    <a:lnTo>
                      <a:pt x="129" y="43"/>
                    </a:lnTo>
                    <a:lnTo>
                      <a:pt x="136" y="38"/>
                    </a:lnTo>
                    <a:lnTo>
                      <a:pt x="142" y="32"/>
                    </a:lnTo>
                    <a:lnTo>
                      <a:pt x="147" y="25"/>
                    </a:lnTo>
                    <a:lnTo>
                      <a:pt x="150" y="19"/>
                    </a:lnTo>
                    <a:lnTo>
                      <a:pt x="153" y="12"/>
                    </a:lnTo>
                    <a:lnTo>
                      <a:pt x="134" y="8"/>
                    </a:lnTo>
                    <a:lnTo>
                      <a:pt x="115" y="3"/>
                    </a:lnTo>
                    <a:lnTo>
                      <a:pt x="96" y="1"/>
                    </a:lnTo>
                    <a:lnTo>
                      <a:pt x="77" y="0"/>
                    </a:lnTo>
                    <a:lnTo>
                      <a:pt x="68" y="1"/>
                    </a:lnTo>
                    <a:lnTo>
                      <a:pt x="60" y="1"/>
                    </a:lnTo>
                    <a:lnTo>
                      <a:pt x="52" y="2"/>
                    </a:lnTo>
                    <a:lnTo>
                      <a:pt x="45" y="4"/>
                    </a:lnTo>
                    <a:lnTo>
                      <a:pt x="38" y="7"/>
                    </a:lnTo>
                    <a:lnTo>
                      <a:pt x="34" y="10"/>
                    </a:lnTo>
                    <a:lnTo>
                      <a:pt x="30" y="14"/>
                    </a:lnTo>
                    <a:lnTo>
                      <a:pt x="26" y="18"/>
                    </a:lnTo>
                    <a:lnTo>
                      <a:pt x="32" y="23"/>
                    </a:lnTo>
                    <a:lnTo>
                      <a:pt x="36" y="29"/>
                    </a:lnTo>
                    <a:lnTo>
                      <a:pt x="38" y="32"/>
                    </a:lnTo>
                    <a:lnTo>
                      <a:pt x="42" y="34"/>
                    </a:lnTo>
                    <a:lnTo>
                      <a:pt x="44" y="36"/>
                    </a:lnTo>
                    <a:lnTo>
                      <a:pt x="46" y="36"/>
                    </a:lnTo>
                    <a:lnTo>
                      <a:pt x="40" y="41"/>
                    </a:lnTo>
                    <a:lnTo>
                      <a:pt x="33" y="46"/>
                    </a:lnTo>
                    <a:lnTo>
                      <a:pt x="29" y="52"/>
                    </a:lnTo>
                    <a:lnTo>
                      <a:pt x="23" y="57"/>
                    </a:lnTo>
                    <a:lnTo>
                      <a:pt x="18" y="64"/>
                    </a:lnTo>
                    <a:lnTo>
                      <a:pt x="13" y="69"/>
                    </a:lnTo>
                    <a:lnTo>
                      <a:pt x="7" y="75"/>
                    </a:lnTo>
                    <a:lnTo>
                      <a:pt x="0" y="7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" name="Freeform 406">
                <a:extLst>
                  <a:ext uri="{FF2B5EF4-FFF2-40B4-BE49-F238E27FC236}">
                    <a16:creationId xmlns="" xmlns:a16="http://schemas.microsoft.com/office/drawing/2014/main" id="{10BBE1A1-8F9F-4B41-A3FA-FEC0BB9976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4" y="1217"/>
                <a:ext cx="29" cy="17"/>
              </a:xfrm>
              <a:custGeom>
                <a:avLst/>
                <a:gdLst>
                  <a:gd name="T0" fmla="*/ 0 w 86"/>
                  <a:gd name="T1" fmla="*/ 37 h 50"/>
                  <a:gd name="T2" fmla="*/ 5 w 86"/>
                  <a:gd name="T3" fmla="*/ 41 h 50"/>
                  <a:gd name="T4" fmla="*/ 11 w 86"/>
                  <a:gd name="T5" fmla="*/ 44 h 50"/>
                  <a:gd name="T6" fmla="*/ 16 w 86"/>
                  <a:gd name="T7" fmla="*/ 47 h 50"/>
                  <a:gd name="T8" fmla="*/ 23 w 86"/>
                  <a:gd name="T9" fmla="*/ 48 h 50"/>
                  <a:gd name="T10" fmla="*/ 35 w 86"/>
                  <a:gd name="T11" fmla="*/ 49 h 50"/>
                  <a:gd name="T12" fmla="*/ 46 w 86"/>
                  <a:gd name="T13" fmla="*/ 50 h 50"/>
                  <a:gd name="T14" fmla="*/ 58 w 86"/>
                  <a:gd name="T15" fmla="*/ 49 h 50"/>
                  <a:gd name="T16" fmla="*/ 67 w 86"/>
                  <a:gd name="T17" fmla="*/ 48 h 50"/>
                  <a:gd name="T18" fmla="*/ 73 w 86"/>
                  <a:gd name="T19" fmla="*/ 47 h 50"/>
                  <a:gd name="T20" fmla="*/ 79 w 86"/>
                  <a:gd name="T21" fmla="*/ 44 h 50"/>
                  <a:gd name="T22" fmla="*/ 82 w 86"/>
                  <a:gd name="T23" fmla="*/ 41 h 50"/>
                  <a:gd name="T24" fmla="*/ 84 w 86"/>
                  <a:gd name="T25" fmla="*/ 37 h 50"/>
                  <a:gd name="T26" fmla="*/ 85 w 86"/>
                  <a:gd name="T27" fmla="*/ 32 h 50"/>
                  <a:gd name="T28" fmla="*/ 86 w 86"/>
                  <a:gd name="T29" fmla="*/ 25 h 50"/>
                  <a:gd name="T30" fmla="*/ 85 w 86"/>
                  <a:gd name="T31" fmla="*/ 17 h 50"/>
                  <a:gd name="T32" fmla="*/ 84 w 86"/>
                  <a:gd name="T33" fmla="*/ 10 h 50"/>
                  <a:gd name="T34" fmla="*/ 83 w 86"/>
                  <a:gd name="T35" fmla="*/ 7 h 50"/>
                  <a:gd name="T36" fmla="*/ 81 w 86"/>
                  <a:gd name="T37" fmla="*/ 5 h 50"/>
                  <a:gd name="T38" fmla="*/ 77 w 86"/>
                  <a:gd name="T39" fmla="*/ 2 h 50"/>
                  <a:gd name="T40" fmla="*/ 73 w 86"/>
                  <a:gd name="T41" fmla="*/ 0 h 50"/>
                  <a:gd name="T42" fmla="*/ 0 w 86"/>
                  <a:gd name="T43" fmla="*/ 37 h 5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86" h="50">
                    <a:moveTo>
                      <a:pt x="0" y="37"/>
                    </a:moveTo>
                    <a:lnTo>
                      <a:pt x="5" y="41"/>
                    </a:lnTo>
                    <a:lnTo>
                      <a:pt x="11" y="44"/>
                    </a:lnTo>
                    <a:lnTo>
                      <a:pt x="16" y="47"/>
                    </a:lnTo>
                    <a:lnTo>
                      <a:pt x="23" y="48"/>
                    </a:lnTo>
                    <a:lnTo>
                      <a:pt x="35" y="49"/>
                    </a:lnTo>
                    <a:lnTo>
                      <a:pt x="46" y="50"/>
                    </a:lnTo>
                    <a:lnTo>
                      <a:pt x="58" y="49"/>
                    </a:lnTo>
                    <a:lnTo>
                      <a:pt x="67" y="48"/>
                    </a:lnTo>
                    <a:lnTo>
                      <a:pt x="73" y="47"/>
                    </a:lnTo>
                    <a:lnTo>
                      <a:pt x="79" y="44"/>
                    </a:lnTo>
                    <a:lnTo>
                      <a:pt x="82" y="41"/>
                    </a:lnTo>
                    <a:lnTo>
                      <a:pt x="84" y="37"/>
                    </a:lnTo>
                    <a:lnTo>
                      <a:pt x="85" y="32"/>
                    </a:lnTo>
                    <a:lnTo>
                      <a:pt x="86" y="25"/>
                    </a:lnTo>
                    <a:lnTo>
                      <a:pt x="85" y="17"/>
                    </a:lnTo>
                    <a:lnTo>
                      <a:pt x="84" y="10"/>
                    </a:lnTo>
                    <a:lnTo>
                      <a:pt x="83" y="7"/>
                    </a:lnTo>
                    <a:lnTo>
                      <a:pt x="81" y="5"/>
                    </a:lnTo>
                    <a:lnTo>
                      <a:pt x="77" y="2"/>
                    </a:lnTo>
                    <a:lnTo>
                      <a:pt x="73" y="0"/>
                    </a:lnTo>
                    <a:lnTo>
                      <a:pt x="0" y="37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" name="Freeform 407">
                <a:extLst>
                  <a:ext uri="{FF2B5EF4-FFF2-40B4-BE49-F238E27FC236}">
                    <a16:creationId xmlns="" xmlns:a16="http://schemas.microsoft.com/office/drawing/2014/main" id="{6EF71097-E662-E844-9F9E-F8B9B024EA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" y="1163"/>
                <a:ext cx="55" cy="25"/>
              </a:xfrm>
              <a:custGeom>
                <a:avLst/>
                <a:gdLst>
                  <a:gd name="T0" fmla="*/ 119 w 172"/>
                  <a:gd name="T1" fmla="*/ 61 h 74"/>
                  <a:gd name="T2" fmla="*/ 109 w 172"/>
                  <a:gd name="T3" fmla="*/ 61 h 74"/>
                  <a:gd name="T4" fmla="*/ 99 w 172"/>
                  <a:gd name="T5" fmla="*/ 61 h 74"/>
                  <a:gd name="T6" fmla="*/ 90 w 172"/>
                  <a:gd name="T7" fmla="*/ 61 h 74"/>
                  <a:gd name="T8" fmla="*/ 80 w 172"/>
                  <a:gd name="T9" fmla="*/ 61 h 74"/>
                  <a:gd name="T10" fmla="*/ 60 w 172"/>
                  <a:gd name="T11" fmla="*/ 74 h 74"/>
                  <a:gd name="T12" fmla="*/ 33 w 172"/>
                  <a:gd name="T13" fmla="*/ 74 h 74"/>
                  <a:gd name="T14" fmla="*/ 36 w 172"/>
                  <a:gd name="T15" fmla="*/ 61 h 74"/>
                  <a:gd name="T16" fmla="*/ 39 w 172"/>
                  <a:gd name="T17" fmla="*/ 49 h 74"/>
                  <a:gd name="T18" fmla="*/ 30 w 172"/>
                  <a:gd name="T19" fmla="*/ 49 h 74"/>
                  <a:gd name="T20" fmla="*/ 23 w 172"/>
                  <a:gd name="T21" fmla="*/ 48 h 74"/>
                  <a:gd name="T22" fmla="*/ 15 w 172"/>
                  <a:gd name="T23" fmla="*/ 47 h 74"/>
                  <a:gd name="T24" fmla="*/ 9 w 172"/>
                  <a:gd name="T25" fmla="*/ 45 h 74"/>
                  <a:gd name="T26" fmla="*/ 5 w 172"/>
                  <a:gd name="T27" fmla="*/ 42 h 74"/>
                  <a:gd name="T28" fmla="*/ 2 w 172"/>
                  <a:gd name="T29" fmla="*/ 39 h 74"/>
                  <a:gd name="T30" fmla="*/ 1 w 172"/>
                  <a:gd name="T31" fmla="*/ 35 h 74"/>
                  <a:gd name="T32" fmla="*/ 0 w 172"/>
                  <a:gd name="T33" fmla="*/ 31 h 74"/>
                  <a:gd name="T34" fmla="*/ 1 w 172"/>
                  <a:gd name="T35" fmla="*/ 26 h 74"/>
                  <a:gd name="T36" fmla="*/ 2 w 172"/>
                  <a:gd name="T37" fmla="*/ 21 h 74"/>
                  <a:gd name="T38" fmla="*/ 5 w 172"/>
                  <a:gd name="T39" fmla="*/ 17 h 74"/>
                  <a:gd name="T40" fmla="*/ 8 w 172"/>
                  <a:gd name="T41" fmla="*/ 14 h 74"/>
                  <a:gd name="T42" fmla="*/ 13 w 172"/>
                  <a:gd name="T43" fmla="*/ 10 h 74"/>
                  <a:gd name="T44" fmla="*/ 18 w 172"/>
                  <a:gd name="T45" fmla="*/ 7 h 74"/>
                  <a:gd name="T46" fmla="*/ 24 w 172"/>
                  <a:gd name="T47" fmla="*/ 5 h 74"/>
                  <a:gd name="T48" fmla="*/ 29 w 172"/>
                  <a:gd name="T49" fmla="*/ 4 h 74"/>
                  <a:gd name="T50" fmla="*/ 42 w 172"/>
                  <a:gd name="T51" fmla="*/ 1 h 74"/>
                  <a:gd name="T52" fmla="*/ 56 w 172"/>
                  <a:gd name="T53" fmla="*/ 0 h 74"/>
                  <a:gd name="T54" fmla="*/ 69 w 172"/>
                  <a:gd name="T55" fmla="*/ 0 h 74"/>
                  <a:gd name="T56" fmla="*/ 80 w 172"/>
                  <a:gd name="T57" fmla="*/ 0 h 74"/>
                  <a:gd name="T58" fmla="*/ 94 w 172"/>
                  <a:gd name="T59" fmla="*/ 1 h 74"/>
                  <a:gd name="T60" fmla="*/ 106 w 172"/>
                  <a:gd name="T61" fmla="*/ 4 h 74"/>
                  <a:gd name="T62" fmla="*/ 117 w 172"/>
                  <a:gd name="T63" fmla="*/ 7 h 74"/>
                  <a:gd name="T64" fmla="*/ 128 w 172"/>
                  <a:gd name="T65" fmla="*/ 13 h 74"/>
                  <a:gd name="T66" fmla="*/ 139 w 172"/>
                  <a:gd name="T67" fmla="*/ 17 h 74"/>
                  <a:gd name="T68" fmla="*/ 150 w 172"/>
                  <a:gd name="T69" fmla="*/ 21 h 74"/>
                  <a:gd name="T70" fmla="*/ 161 w 172"/>
                  <a:gd name="T71" fmla="*/ 24 h 74"/>
                  <a:gd name="T72" fmla="*/ 172 w 172"/>
                  <a:gd name="T73" fmla="*/ 25 h 74"/>
                  <a:gd name="T74" fmla="*/ 172 w 172"/>
                  <a:gd name="T75" fmla="*/ 43 h 74"/>
                  <a:gd name="T76" fmla="*/ 169 w 172"/>
                  <a:gd name="T77" fmla="*/ 48 h 74"/>
                  <a:gd name="T78" fmla="*/ 165 w 172"/>
                  <a:gd name="T79" fmla="*/ 53 h 74"/>
                  <a:gd name="T80" fmla="*/ 161 w 172"/>
                  <a:gd name="T81" fmla="*/ 57 h 74"/>
                  <a:gd name="T82" fmla="*/ 158 w 172"/>
                  <a:gd name="T83" fmla="*/ 60 h 74"/>
                  <a:gd name="T84" fmla="*/ 153 w 172"/>
                  <a:gd name="T85" fmla="*/ 62 h 74"/>
                  <a:gd name="T86" fmla="*/ 149 w 172"/>
                  <a:gd name="T87" fmla="*/ 63 h 74"/>
                  <a:gd name="T88" fmla="*/ 146 w 172"/>
                  <a:gd name="T89" fmla="*/ 65 h 74"/>
                  <a:gd name="T90" fmla="*/ 141 w 172"/>
                  <a:gd name="T91" fmla="*/ 65 h 74"/>
                  <a:gd name="T92" fmla="*/ 131 w 172"/>
                  <a:gd name="T93" fmla="*/ 65 h 74"/>
                  <a:gd name="T94" fmla="*/ 121 w 172"/>
                  <a:gd name="T95" fmla="*/ 63 h 74"/>
                  <a:gd name="T96" fmla="*/ 112 w 172"/>
                  <a:gd name="T97" fmla="*/ 59 h 74"/>
                  <a:gd name="T98" fmla="*/ 99 w 172"/>
                  <a:gd name="T99" fmla="*/ 55 h 74"/>
                  <a:gd name="T100" fmla="*/ 106 w 172"/>
                  <a:gd name="T101" fmla="*/ 55 h 74"/>
                  <a:gd name="T102" fmla="*/ 119 w 172"/>
                  <a:gd name="T103" fmla="*/ 61 h 7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72" h="74">
                    <a:moveTo>
                      <a:pt x="119" y="61"/>
                    </a:moveTo>
                    <a:lnTo>
                      <a:pt x="109" y="61"/>
                    </a:lnTo>
                    <a:lnTo>
                      <a:pt x="99" y="61"/>
                    </a:lnTo>
                    <a:lnTo>
                      <a:pt x="90" y="61"/>
                    </a:lnTo>
                    <a:lnTo>
                      <a:pt x="80" y="61"/>
                    </a:lnTo>
                    <a:lnTo>
                      <a:pt x="60" y="74"/>
                    </a:lnTo>
                    <a:lnTo>
                      <a:pt x="33" y="74"/>
                    </a:lnTo>
                    <a:lnTo>
                      <a:pt x="36" y="61"/>
                    </a:lnTo>
                    <a:lnTo>
                      <a:pt x="39" y="49"/>
                    </a:lnTo>
                    <a:lnTo>
                      <a:pt x="30" y="49"/>
                    </a:lnTo>
                    <a:lnTo>
                      <a:pt x="23" y="48"/>
                    </a:lnTo>
                    <a:lnTo>
                      <a:pt x="15" y="47"/>
                    </a:lnTo>
                    <a:lnTo>
                      <a:pt x="9" y="45"/>
                    </a:lnTo>
                    <a:lnTo>
                      <a:pt x="5" y="42"/>
                    </a:lnTo>
                    <a:lnTo>
                      <a:pt x="2" y="39"/>
                    </a:lnTo>
                    <a:lnTo>
                      <a:pt x="1" y="35"/>
                    </a:lnTo>
                    <a:lnTo>
                      <a:pt x="0" y="31"/>
                    </a:lnTo>
                    <a:lnTo>
                      <a:pt x="1" y="26"/>
                    </a:lnTo>
                    <a:lnTo>
                      <a:pt x="2" y="21"/>
                    </a:lnTo>
                    <a:lnTo>
                      <a:pt x="5" y="17"/>
                    </a:lnTo>
                    <a:lnTo>
                      <a:pt x="8" y="14"/>
                    </a:lnTo>
                    <a:lnTo>
                      <a:pt x="13" y="10"/>
                    </a:lnTo>
                    <a:lnTo>
                      <a:pt x="18" y="7"/>
                    </a:lnTo>
                    <a:lnTo>
                      <a:pt x="24" y="5"/>
                    </a:lnTo>
                    <a:lnTo>
                      <a:pt x="29" y="4"/>
                    </a:lnTo>
                    <a:lnTo>
                      <a:pt x="42" y="1"/>
                    </a:lnTo>
                    <a:lnTo>
                      <a:pt x="56" y="0"/>
                    </a:lnTo>
                    <a:lnTo>
                      <a:pt x="69" y="0"/>
                    </a:lnTo>
                    <a:lnTo>
                      <a:pt x="80" y="0"/>
                    </a:lnTo>
                    <a:lnTo>
                      <a:pt x="94" y="1"/>
                    </a:lnTo>
                    <a:lnTo>
                      <a:pt x="106" y="4"/>
                    </a:lnTo>
                    <a:lnTo>
                      <a:pt x="117" y="7"/>
                    </a:lnTo>
                    <a:lnTo>
                      <a:pt x="128" y="13"/>
                    </a:lnTo>
                    <a:lnTo>
                      <a:pt x="139" y="17"/>
                    </a:lnTo>
                    <a:lnTo>
                      <a:pt x="150" y="21"/>
                    </a:lnTo>
                    <a:lnTo>
                      <a:pt x="161" y="24"/>
                    </a:lnTo>
                    <a:lnTo>
                      <a:pt x="172" y="25"/>
                    </a:lnTo>
                    <a:lnTo>
                      <a:pt x="172" y="43"/>
                    </a:lnTo>
                    <a:lnTo>
                      <a:pt x="169" y="48"/>
                    </a:lnTo>
                    <a:lnTo>
                      <a:pt x="165" y="53"/>
                    </a:lnTo>
                    <a:lnTo>
                      <a:pt x="161" y="57"/>
                    </a:lnTo>
                    <a:lnTo>
                      <a:pt x="158" y="60"/>
                    </a:lnTo>
                    <a:lnTo>
                      <a:pt x="153" y="62"/>
                    </a:lnTo>
                    <a:lnTo>
                      <a:pt x="149" y="63"/>
                    </a:lnTo>
                    <a:lnTo>
                      <a:pt x="146" y="65"/>
                    </a:lnTo>
                    <a:lnTo>
                      <a:pt x="141" y="65"/>
                    </a:lnTo>
                    <a:lnTo>
                      <a:pt x="131" y="65"/>
                    </a:lnTo>
                    <a:lnTo>
                      <a:pt x="121" y="63"/>
                    </a:lnTo>
                    <a:lnTo>
                      <a:pt x="112" y="59"/>
                    </a:lnTo>
                    <a:lnTo>
                      <a:pt x="99" y="55"/>
                    </a:lnTo>
                    <a:lnTo>
                      <a:pt x="106" y="55"/>
                    </a:lnTo>
                    <a:lnTo>
                      <a:pt x="119" y="6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" name="Freeform 408">
                <a:extLst>
                  <a:ext uri="{FF2B5EF4-FFF2-40B4-BE49-F238E27FC236}">
                    <a16:creationId xmlns="" xmlns:a16="http://schemas.microsoft.com/office/drawing/2014/main" id="{F42C7738-F8E8-B24A-9341-E3F56DDF69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0" y="1171"/>
                <a:ext cx="38" cy="17"/>
              </a:xfrm>
              <a:custGeom>
                <a:avLst/>
                <a:gdLst>
                  <a:gd name="T0" fmla="*/ 27 w 120"/>
                  <a:gd name="T1" fmla="*/ 49 h 49"/>
                  <a:gd name="T2" fmla="*/ 47 w 120"/>
                  <a:gd name="T3" fmla="*/ 49 h 49"/>
                  <a:gd name="T4" fmla="*/ 64 w 120"/>
                  <a:gd name="T5" fmla="*/ 48 h 49"/>
                  <a:gd name="T6" fmla="*/ 78 w 120"/>
                  <a:gd name="T7" fmla="*/ 46 h 49"/>
                  <a:gd name="T8" fmla="*/ 90 w 120"/>
                  <a:gd name="T9" fmla="*/ 43 h 49"/>
                  <a:gd name="T10" fmla="*/ 96 w 120"/>
                  <a:gd name="T11" fmla="*/ 39 h 49"/>
                  <a:gd name="T12" fmla="*/ 100 w 120"/>
                  <a:gd name="T13" fmla="*/ 37 h 49"/>
                  <a:gd name="T14" fmla="*/ 104 w 120"/>
                  <a:gd name="T15" fmla="*/ 34 h 49"/>
                  <a:gd name="T16" fmla="*/ 108 w 120"/>
                  <a:gd name="T17" fmla="*/ 31 h 49"/>
                  <a:gd name="T18" fmla="*/ 114 w 120"/>
                  <a:gd name="T19" fmla="*/ 22 h 49"/>
                  <a:gd name="T20" fmla="*/ 120 w 120"/>
                  <a:gd name="T21" fmla="*/ 12 h 49"/>
                  <a:gd name="T22" fmla="*/ 102 w 120"/>
                  <a:gd name="T23" fmla="*/ 6 h 49"/>
                  <a:gd name="T24" fmla="*/ 84 w 120"/>
                  <a:gd name="T25" fmla="*/ 3 h 49"/>
                  <a:gd name="T26" fmla="*/ 66 w 120"/>
                  <a:gd name="T27" fmla="*/ 1 h 49"/>
                  <a:gd name="T28" fmla="*/ 50 w 120"/>
                  <a:gd name="T29" fmla="*/ 0 h 49"/>
                  <a:gd name="T30" fmla="*/ 34 w 120"/>
                  <a:gd name="T31" fmla="*/ 1 h 49"/>
                  <a:gd name="T32" fmla="*/ 20 w 120"/>
                  <a:gd name="T33" fmla="*/ 2 h 49"/>
                  <a:gd name="T34" fmla="*/ 9 w 120"/>
                  <a:gd name="T35" fmla="*/ 4 h 49"/>
                  <a:gd name="T36" fmla="*/ 0 w 120"/>
                  <a:gd name="T37" fmla="*/ 6 h 49"/>
                  <a:gd name="T38" fmla="*/ 0 w 120"/>
                  <a:gd name="T39" fmla="*/ 30 h 49"/>
                  <a:gd name="T40" fmla="*/ 2 w 120"/>
                  <a:gd name="T41" fmla="*/ 35 h 49"/>
                  <a:gd name="T42" fmla="*/ 6 w 120"/>
                  <a:gd name="T43" fmla="*/ 38 h 49"/>
                  <a:gd name="T44" fmla="*/ 9 w 120"/>
                  <a:gd name="T45" fmla="*/ 41 h 49"/>
                  <a:gd name="T46" fmla="*/ 13 w 120"/>
                  <a:gd name="T47" fmla="*/ 45 h 49"/>
                  <a:gd name="T48" fmla="*/ 20 w 120"/>
                  <a:gd name="T49" fmla="*/ 48 h 49"/>
                  <a:gd name="T50" fmla="*/ 27 w 120"/>
                  <a:gd name="T51" fmla="*/ 49 h 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20" h="49">
                    <a:moveTo>
                      <a:pt x="27" y="49"/>
                    </a:moveTo>
                    <a:lnTo>
                      <a:pt x="47" y="49"/>
                    </a:lnTo>
                    <a:lnTo>
                      <a:pt x="64" y="48"/>
                    </a:lnTo>
                    <a:lnTo>
                      <a:pt x="78" y="46"/>
                    </a:lnTo>
                    <a:lnTo>
                      <a:pt x="90" y="43"/>
                    </a:lnTo>
                    <a:lnTo>
                      <a:pt x="96" y="39"/>
                    </a:lnTo>
                    <a:lnTo>
                      <a:pt x="100" y="37"/>
                    </a:lnTo>
                    <a:lnTo>
                      <a:pt x="104" y="34"/>
                    </a:lnTo>
                    <a:lnTo>
                      <a:pt x="108" y="31"/>
                    </a:lnTo>
                    <a:lnTo>
                      <a:pt x="114" y="22"/>
                    </a:lnTo>
                    <a:lnTo>
                      <a:pt x="120" y="12"/>
                    </a:lnTo>
                    <a:lnTo>
                      <a:pt x="102" y="6"/>
                    </a:lnTo>
                    <a:lnTo>
                      <a:pt x="84" y="3"/>
                    </a:lnTo>
                    <a:lnTo>
                      <a:pt x="66" y="1"/>
                    </a:lnTo>
                    <a:lnTo>
                      <a:pt x="50" y="0"/>
                    </a:lnTo>
                    <a:lnTo>
                      <a:pt x="34" y="1"/>
                    </a:lnTo>
                    <a:lnTo>
                      <a:pt x="20" y="2"/>
                    </a:lnTo>
                    <a:lnTo>
                      <a:pt x="9" y="4"/>
                    </a:lnTo>
                    <a:lnTo>
                      <a:pt x="0" y="6"/>
                    </a:lnTo>
                    <a:lnTo>
                      <a:pt x="0" y="30"/>
                    </a:lnTo>
                    <a:lnTo>
                      <a:pt x="2" y="35"/>
                    </a:lnTo>
                    <a:lnTo>
                      <a:pt x="6" y="38"/>
                    </a:lnTo>
                    <a:lnTo>
                      <a:pt x="9" y="41"/>
                    </a:lnTo>
                    <a:lnTo>
                      <a:pt x="13" y="45"/>
                    </a:lnTo>
                    <a:lnTo>
                      <a:pt x="20" y="48"/>
                    </a:lnTo>
                    <a:lnTo>
                      <a:pt x="27" y="4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" name="Freeform 409">
                <a:extLst>
                  <a:ext uri="{FF2B5EF4-FFF2-40B4-BE49-F238E27FC236}">
                    <a16:creationId xmlns="" xmlns:a16="http://schemas.microsoft.com/office/drawing/2014/main" id="{4B8D2AF7-7ED4-3E41-9016-F903B8B245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1" y="1194"/>
                <a:ext cx="26" cy="19"/>
              </a:xfrm>
              <a:custGeom>
                <a:avLst/>
                <a:gdLst>
                  <a:gd name="T0" fmla="*/ 33 w 85"/>
                  <a:gd name="T1" fmla="*/ 0 h 61"/>
                  <a:gd name="T2" fmla="*/ 22 w 85"/>
                  <a:gd name="T3" fmla="*/ 5 h 61"/>
                  <a:gd name="T4" fmla="*/ 11 w 85"/>
                  <a:gd name="T5" fmla="*/ 12 h 61"/>
                  <a:gd name="T6" fmla="*/ 6 w 85"/>
                  <a:gd name="T7" fmla="*/ 17 h 61"/>
                  <a:gd name="T8" fmla="*/ 3 w 85"/>
                  <a:gd name="T9" fmla="*/ 21 h 61"/>
                  <a:gd name="T10" fmla="*/ 0 w 85"/>
                  <a:gd name="T11" fmla="*/ 25 h 61"/>
                  <a:gd name="T12" fmla="*/ 0 w 85"/>
                  <a:gd name="T13" fmla="*/ 31 h 61"/>
                  <a:gd name="T14" fmla="*/ 0 w 85"/>
                  <a:gd name="T15" fmla="*/ 34 h 61"/>
                  <a:gd name="T16" fmla="*/ 1 w 85"/>
                  <a:gd name="T17" fmla="*/ 37 h 61"/>
                  <a:gd name="T18" fmla="*/ 2 w 85"/>
                  <a:gd name="T19" fmla="*/ 40 h 61"/>
                  <a:gd name="T20" fmla="*/ 5 w 85"/>
                  <a:gd name="T21" fmla="*/ 43 h 61"/>
                  <a:gd name="T22" fmla="*/ 11 w 85"/>
                  <a:gd name="T23" fmla="*/ 48 h 61"/>
                  <a:gd name="T24" fmla="*/ 18 w 85"/>
                  <a:gd name="T25" fmla="*/ 53 h 61"/>
                  <a:gd name="T26" fmla="*/ 27 w 85"/>
                  <a:gd name="T27" fmla="*/ 56 h 61"/>
                  <a:gd name="T28" fmla="*/ 36 w 85"/>
                  <a:gd name="T29" fmla="*/ 59 h 61"/>
                  <a:gd name="T30" fmla="*/ 45 w 85"/>
                  <a:gd name="T31" fmla="*/ 61 h 61"/>
                  <a:gd name="T32" fmla="*/ 53 w 85"/>
                  <a:gd name="T33" fmla="*/ 61 h 61"/>
                  <a:gd name="T34" fmla="*/ 56 w 85"/>
                  <a:gd name="T35" fmla="*/ 61 h 61"/>
                  <a:gd name="T36" fmla="*/ 59 w 85"/>
                  <a:gd name="T37" fmla="*/ 60 h 61"/>
                  <a:gd name="T38" fmla="*/ 62 w 85"/>
                  <a:gd name="T39" fmla="*/ 59 h 61"/>
                  <a:gd name="T40" fmla="*/ 66 w 85"/>
                  <a:gd name="T41" fmla="*/ 57 h 61"/>
                  <a:gd name="T42" fmla="*/ 72 w 85"/>
                  <a:gd name="T43" fmla="*/ 52 h 61"/>
                  <a:gd name="T44" fmla="*/ 77 w 85"/>
                  <a:gd name="T45" fmla="*/ 47 h 61"/>
                  <a:gd name="T46" fmla="*/ 80 w 85"/>
                  <a:gd name="T47" fmla="*/ 40 h 61"/>
                  <a:gd name="T48" fmla="*/ 83 w 85"/>
                  <a:gd name="T49" fmla="*/ 33 h 61"/>
                  <a:gd name="T50" fmla="*/ 85 w 85"/>
                  <a:gd name="T51" fmla="*/ 25 h 61"/>
                  <a:gd name="T52" fmla="*/ 85 w 85"/>
                  <a:gd name="T53" fmla="*/ 18 h 61"/>
                  <a:gd name="T54" fmla="*/ 33 w 85"/>
                  <a:gd name="T55" fmla="*/ 0 h 6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85" h="61">
                    <a:moveTo>
                      <a:pt x="33" y="0"/>
                    </a:moveTo>
                    <a:lnTo>
                      <a:pt x="22" y="5"/>
                    </a:lnTo>
                    <a:lnTo>
                      <a:pt x="11" y="12"/>
                    </a:lnTo>
                    <a:lnTo>
                      <a:pt x="6" y="17"/>
                    </a:lnTo>
                    <a:lnTo>
                      <a:pt x="3" y="21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1" y="37"/>
                    </a:lnTo>
                    <a:lnTo>
                      <a:pt x="2" y="40"/>
                    </a:lnTo>
                    <a:lnTo>
                      <a:pt x="5" y="43"/>
                    </a:lnTo>
                    <a:lnTo>
                      <a:pt x="11" y="48"/>
                    </a:lnTo>
                    <a:lnTo>
                      <a:pt x="18" y="53"/>
                    </a:lnTo>
                    <a:lnTo>
                      <a:pt x="27" y="56"/>
                    </a:lnTo>
                    <a:lnTo>
                      <a:pt x="36" y="59"/>
                    </a:lnTo>
                    <a:lnTo>
                      <a:pt x="45" y="61"/>
                    </a:lnTo>
                    <a:lnTo>
                      <a:pt x="53" y="61"/>
                    </a:lnTo>
                    <a:lnTo>
                      <a:pt x="56" y="61"/>
                    </a:lnTo>
                    <a:lnTo>
                      <a:pt x="59" y="60"/>
                    </a:lnTo>
                    <a:lnTo>
                      <a:pt x="62" y="59"/>
                    </a:lnTo>
                    <a:lnTo>
                      <a:pt x="66" y="57"/>
                    </a:lnTo>
                    <a:lnTo>
                      <a:pt x="72" y="52"/>
                    </a:lnTo>
                    <a:lnTo>
                      <a:pt x="77" y="47"/>
                    </a:lnTo>
                    <a:lnTo>
                      <a:pt x="80" y="40"/>
                    </a:lnTo>
                    <a:lnTo>
                      <a:pt x="83" y="33"/>
                    </a:lnTo>
                    <a:lnTo>
                      <a:pt x="85" y="25"/>
                    </a:lnTo>
                    <a:lnTo>
                      <a:pt x="85" y="18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" name="Freeform 410">
                <a:extLst>
                  <a:ext uri="{FF2B5EF4-FFF2-40B4-BE49-F238E27FC236}">
                    <a16:creationId xmlns="" xmlns:a16="http://schemas.microsoft.com/office/drawing/2014/main" id="{36B0A1A6-89CA-C347-9B7B-9AF625207E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4" y="1188"/>
                <a:ext cx="31" cy="6"/>
              </a:xfrm>
              <a:custGeom>
                <a:avLst/>
                <a:gdLst>
                  <a:gd name="T0" fmla="*/ 0 w 100"/>
                  <a:gd name="T1" fmla="*/ 6 h 19"/>
                  <a:gd name="T2" fmla="*/ 7 w 100"/>
                  <a:gd name="T3" fmla="*/ 11 h 19"/>
                  <a:gd name="T4" fmla="*/ 13 w 100"/>
                  <a:gd name="T5" fmla="*/ 15 h 19"/>
                  <a:gd name="T6" fmla="*/ 21 w 100"/>
                  <a:gd name="T7" fmla="*/ 18 h 19"/>
                  <a:gd name="T8" fmla="*/ 27 w 100"/>
                  <a:gd name="T9" fmla="*/ 19 h 19"/>
                  <a:gd name="T10" fmla="*/ 100 w 100"/>
                  <a:gd name="T11" fmla="*/ 6 h 19"/>
                  <a:gd name="T12" fmla="*/ 73 w 100"/>
                  <a:gd name="T13" fmla="*/ 2 h 19"/>
                  <a:gd name="T14" fmla="*/ 47 w 100"/>
                  <a:gd name="T15" fmla="*/ 0 h 19"/>
                  <a:gd name="T16" fmla="*/ 36 w 100"/>
                  <a:gd name="T17" fmla="*/ 0 h 19"/>
                  <a:gd name="T18" fmla="*/ 24 w 100"/>
                  <a:gd name="T19" fmla="*/ 1 h 19"/>
                  <a:gd name="T20" fmla="*/ 12 w 100"/>
                  <a:gd name="T21" fmla="*/ 3 h 19"/>
                  <a:gd name="T22" fmla="*/ 0 w 100"/>
                  <a:gd name="T23" fmla="*/ 6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0" h="19">
                    <a:moveTo>
                      <a:pt x="0" y="6"/>
                    </a:moveTo>
                    <a:lnTo>
                      <a:pt x="7" y="11"/>
                    </a:lnTo>
                    <a:lnTo>
                      <a:pt x="13" y="15"/>
                    </a:lnTo>
                    <a:lnTo>
                      <a:pt x="21" y="18"/>
                    </a:lnTo>
                    <a:lnTo>
                      <a:pt x="27" y="19"/>
                    </a:lnTo>
                    <a:lnTo>
                      <a:pt x="100" y="6"/>
                    </a:lnTo>
                    <a:lnTo>
                      <a:pt x="73" y="2"/>
                    </a:lnTo>
                    <a:lnTo>
                      <a:pt x="47" y="0"/>
                    </a:lnTo>
                    <a:lnTo>
                      <a:pt x="36" y="0"/>
                    </a:lnTo>
                    <a:lnTo>
                      <a:pt x="24" y="1"/>
                    </a:lnTo>
                    <a:lnTo>
                      <a:pt x="12" y="3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" name="Freeform 411">
                <a:extLst>
                  <a:ext uri="{FF2B5EF4-FFF2-40B4-BE49-F238E27FC236}">
                    <a16:creationId xmlns="" xmlns:a16="http://schemas.microsoft.com/office/drawing/2014/main" id="{F11F5987-6FA2-CE42-9906-E483048198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2" y="1168"/>
                <a:ext cx="53" cy="15"/>
              </a:xfrm>
              <a:custGeom>
                <a:avLst/>
                <a:gdLst>
                  <a:gd name="T0" fmla="*/ 0 w 166"/>
                  <a:gd name="T1" fmla="*/ 27 h 45"/>
                  <a:gd name="T2" fmla="*/ 0 w 166"/>
                  <a:gd name="T3" fmla="*/ 29 h 45"/>
                  <a:gd name="T4" fmla="*/ 3 w 166"/>
                  <a:gd name="T5" fmla="*/ 31 h 45"/>
                  <a:gd name="T6" fmla="*/ 8 w 166"/>
                  <a:gd name="T7" fmla="*/ 33 h 45"/>
                  <a:gd name="T8" fmla="*/ 13 w 166"/>
                  <a:gd name="T9" fmla="*/ 35 h 45"/>
                  <a:gd name="T10" fmla="*/ 27 w 166"/>
                  <a:gd name="T11" fmla="*/ 38 h 45"/>
                  <a:gd name="T12" fmla="*/ 44 w 166"/>
                  <a:gd name="T13" fmla="*/ 41 h 45"/>
                  <a:gd name="T14" fmla="*/ 75 w 166"/>
                  <a:gd name="T15" fmla="*/ 44 h 45"/>
                  <a:gd name="T16" fmla="*/ 92 w 166"/>
                  <a:gd name="T17" fmla="*/ 45 h 45"/>
                  <a:gd name="T18" fmla="*/ 166 w 166"/>
                  <a:gd name="T19" fmla="*/ 27 h 45"/>
                  <a:gd name="T20" fmla="*/ 157 w 166"/>
                  <a:gd name="T21" fmla="*/ 25 h 45"/>
                  <a:gd name="T22" fmla="*/ 137 w 166"/>
                  <a:gd name="T23" fmla="*/ 19 h 45"/>
                  <a:gd name="T24" fmla="*/ 110 w 166"/>
                  <a:gd name="T25" fmla="*/ 11 h 45"/>
                  <a:gd name="T26" fmla="*/ 80 w 166"/>
                  <a:gd name="T27" fmla="*/ 4 h 45"/>
                  <a:gd name="T28" fmla="*/ 65 w 166"/>
                  <a:gd name="T29" fmla="*/ 2 h 45"/>
                  <a:gd name="T30" fmla="*/ 50 w 166"/>
                  <a:gd name="T31" fmla="*/ 1 h 45"/>
                  <a:gd name="T32" fmla="*/ 36 w 166"/>
                  <a:gd name="T33" fmla="*/ 0 h 45"/>
                  <a:gd name="T34" fmla="*/ 24 w 166"/>
                  <a:gd name="T35" fmla="*/ 2 h 45"/>
                  <a:gd name="T36" fmla="*/ 19 w 166"/>
                  <a:gd name="T37" fmla="*/ 3 h 45"/>
                  <a:gd name="T38" fmla="*/ 14 w 166"/>
                  <a:gd name="T39" fmla="*/ 5 h 45"/>
                  <a:gd name="T40" fmla="*/ 10 w 166"/>
                  <a:gd name="T41" fmla="*/ 7 h 45"/>
                  <a:gd name="T42" fmla="*/ 7 w 166"/>
                  <a:gd name="T43" fmla="*/ 10 h 45"/>
                  <a:gd name="T44" fmla="*/ 3 w 166"/>
                  <a:gd name="T45" fmla="*/ 13 h 45"/>
                  <a:gd name="T46" fmla="*/ 1 w 166"/>
                  <a:gd name="T47" fmla="*/ 17 h 45"/>
                  <a:gd name="T48" fmla="*/ 0 w 166"/>
                  <a:gd name="T49" fmla="*/ 22 h 45"/>
                  <a:gd name="T50" fmla="*/ 0 w 166"/>
                  <a:gd name="T51" fmla="*/ 27 h 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6" h="45">
                    <a:moveTo>
                      <a:pt x="0" y="27"/>
                    </a:moveTo>
                    <a:lnTo>
                      <a:pt x="0" y="29"/>
                    </a:lnTo>
                    <a:lnTo>
                      <a:pt x="3" y="31"/>
                    </a:lnTo>
                    <a:lnTo>
                      <a:pt x="8" y="33"/>
                    </a:lnTo>
                    <a:lnTo>
                      <a:pt x="13" y="35"/>
                    </a:lnTo>
                    <a:lnTo>
                      <a:pt x="27" y="38"/>
                    </a:lnTo>
                    <a:lnTo>
                      <a:pt x="44" y="41"/>
                    </a:lnTo>
                    <a:lnTo>
                      <a:pt x="75" y="44"/>
                    </a:lnTo>
                    <a:lnTo>
                      <a:pt x="92" y="45"/>
                    </a:lnTo>
                    <a:lnTo>
                      <a:pt x="166" y="27"/>
                    </a:lnTo>
                    <a:lnTo>
                      <a:pt x="157" y="25"/>
                    </a:lnTo>
                    <a:lnTo>
                      <a:pt x="137" y="19"/>
                    </a:lnTo>
                    <a:lnTo>
                      <a:pt x="110" y="11"/>
                    </a:lnTo>
                    <a:lnTo>
                      <a:pt x="80" y="4"/>
                    </a:lnTo>
                    <a:lnTo>
                      <a:pt x="65" y="2"/>
                    </a:lnTo>
                    <a:lnTo>
                      <a:pt x="50" y="1"/>
                    </a:lnTo>
                    <a:lnTo>
                      <a:pt x="36" y="0"/>
                    </a:lnTo>
                    <a:lnTo>
                      <a:pt x="24" y="2"/>
                    </a:lnTo>
                    <a:lnTo>
                      <a:pt x="19" y="3"/>
                    </a:lnTo>
                    <a:lnTo>
                      <a:pt x="14" y="5"/>
                    </a:lnTo>
                    <a:lnTo>
                      <a:pt x="10" y="7"/>
                    </a:lnTo>
                    <a:lnTo>
                      <a:pt x="7" y="10"/>
                    </a:lnTo>
                    <a:lnTo>
                      <a:pt x="3" y="13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" name="Freeform 412">
                <a:extLst>
                  <a:ext uri="{FF2B5EF4-FFF2-40B4-BE49-F238E27FC236}">
                    <a16:creationId xmlns="" xmlns:a16="http://schemas.microsoft.com/office/drawing/2014/main" id="{1BCCD516-C1F0-A646-A23B-1BD8BF4FF4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8" y="1422"/>
                <a:ext cx="11" cy="8"/>
              </a:xfrm>
              <a:custGeom>
                <a:avLst/>
                <a:gdLst>
                  <a:gd name="T0" fmla="*/ 0 w 33"/>
                  <a:gd name="T1" fmla="*/ 0 h 25"/>
                  <a:gd name="T2" fmla="*/ 0 w 33"/>
                  <a:gd name="T3" fmla="*/ 9 h 25"/>
                  <a:gd name="T4" fmla="*/ 3 w 33"/>
                  <a:gd name="T5" fmla="*/ 15 h 25"/>
                  <a:gd name="T6" fmla="*/ 6 w 33"/>
                  <a:gd name="T7" fmla="*/ 20 h 25"/>
                  <a:gd name="T8" fmla="*/ 11 w 33"/>
                  <a:gd name="T9" fmla="*/ 22 h 25"/>
                  <a:gd name="T10" fmla="*/ 16 w 33"/>
                  <a:gd name="T11" fmla="*/ 24 h 25"/>
                  <a:gd name="T12" fmla="*/ 22 w 33"/>
                  <a:gd name="T13" fmla="*/ 25 h 25"/>
                  <a:gd name="T14" fmla="*/ 27 w 33"/>
                  <a:gd name="T15" fmla="*/ 25 h 25"/>
                  <a:gd name="T16" fmla="*/ 33 w 33"/>
                  <a:gd name="T17" fmla="*/ 25 h 25"/>
                  <a:gd name="T18" fmla="*/ 33 w 33"/>
                  <a:gd name="T19" fmla="*/ 0 h 25"/>
                  <a:gd name="T20" fmla="*/ 24 w 33"/>
                  <a:gd name="T21" fmla="*/ 0 h 25"/>
                  <a:gd name="T22" fmla="*/ 16 w 33"/>
                  <a:gd name="T23" fmla="*/ 0 h 25"/>
                  <a:gd name="T24" fmla="*/ 9 w 33"/>
                  <a:gd name="T25" fmla="*/ 0 h 25"/>
                  <a:gd name="T26" fmla="*/ 0 w 33"/>
                  <a:gd name="T27" fmla="*/ 0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3" h="25">
                    <a:moveTo>
                      <a:pt x="0" y="0"/>
                    </a:moveTo>
                    <a:lnTo>
                      <a:pt x="0" y="9"/>
                    </a:lnTo>
                    <a:lnTo>
                      <a:pt x="3" y="15"/>
                    </a:lnTo>
                    <a:lnTo>
                      <a:pt x="6" y="20"/>
                    </a:lnTo>
                    <a:lnTo>
                      <a:pt x="11" y="22"/>
                    </a:lnTo>
                    <a:lnTo>
                      <a:pt x="16" y="24"/>
                    </a:lnTo>
                    <a:lnTo>
                      <a:pt x="22" y="25"/>
                    </a:lnTo>
                    <a:lnTo>
                      <a:pt x="27" y="25"/>
                    </a:lnTo>
                    <a:lnTo>
                      <a:pt x="33" y="25"/>
                    </a:lnTo>
                    <a:lnTo>
                      <a:pt x="33" y="0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" name="Freeform 413">
                <a:extLst>
                  <a:ext uri="{FF2B5EF4-FFF2-40B4-BE49-F238E27FC236}">
                    <a16:creationId xmlns="" xmlns:a16="http://schemas.microsoft.com/office/drawing/2014/main" id="{A86272F2-65BC-5F4F-B22A-3A63546588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5" y="1729"/>
                <a:ext cx="16" cy="20"/>
              </a:xfrm>
              <a:custGeom>
                <a:avLst/>
                <a:gdLst>
                  <a:gd name="T0" fmla="*/ 0 w 48"/>
                  <a:gd name="T1" fmla="*/ 62 h 62"/>
                  <a:gd name="T2" fmla="*/ 12 w 48"/>
                  <a:gd name="T3" fmla="*/ 56 h 62"/>
                  <a:gd name="T4" fmla="*/ 22 w 48"/>
                  <a:gd name="T5" fmla="*/ 50 h 62"/>
                  <a:gd name="T6" fmla="*/ 30 w 48"/>
                  <a:gd name="T7" fmla="*/ 43 h 62"/>
                  <a:gd name="T8" fmla="*/ 37 w 48"/>
                  <a:gd name="T9" fmla="*/ 36 h 62"/>
                  <a:gd name="T10" fmla="*/ 41 w 48"/>
                  <a:gd name="T11" fmla="*/ 28 h 62"/>
                  <a:gd name="T12" fmla="*/ 44 w 48"/>
                  <a:gd name="T13" fmla="*/ 19 h 62"/>
                  <a:gd name="T14" fmla="*/ 47 w 48"/>
                  <a:gd name="T15" fmla="*/ 9 h 62"/>
                  <a:gd name="T16" fmla="*/ 48 w 48"/>
                  <a:gd name="T17" fmla="*/ 0 h 62"/>
                  <a:gd name="T18" fmla="*/ 40 w 48"/>
                  <a:gd name="T19" fmla="*/ 3 h 62"/>
                  <a:gd name="T20" fmla="*/ 32 w 48"/>
                  <a:gd name="T21" fmla="*/ 6 h 62"/>
                  <a:gd name="T22" fmla="*/ 23 w 48"/>
                  <a:gd name="T23" fmla="*/ 10 h 62"/>
                  <a:gd name="T24" fmla="*/ 17 w 48"/>
                  <a:gd name="T25" fmla="*/ 15 h 62"/>
                  <a:gd name="T26" fmla="*/ 10 w 48"/>
                  <a:gd name="T27" fmla="*/ 21 h 62"/>
                  <a:gd name="T28" fmla="*/ 6 w 48"/>
                  <a:gd name="T29" fmla="*/ 27 h 62"/>
                  <a:gd name="T30" fmla="*/ 4 w 48"/>
                  <a:gd name="T31" fmla="*/ 31 h 62"/>
                  <a:gd name="T32" fmla="*/ 3 w 48"/>
                  <a:gd name="T33" fmla="*/ 35 h 62"/>
                  <a:gd name="T34" fmla="*/ 1 w 48"/>
                  <a:gd name="T35" fmla="*/ 39 h 62"/>
                  <a:gd name="T36" fmla="*/ 0 w 48"/>
                  <a:gd name="T37" fmla="*/ 43 h 62"/>
                  <a:gd name="T38" fmla="*/ 0 w 48"/>
                  <a:gd name="T39" fmla="*/ 52 h 62"/>
                  <a:gd name="T40" fmla="*/ 0 w 48"/>
                  <a:gd name="T41" fmla="*/ 62 h 6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8" h="62">
                    <a:moveTo>
                      <a:pt x="0" y="62"/>
                    </a:moveTo>
                    <a:lnTo>
                      <a:pt x="12" y="56"/>
                    </a:lnTo>
                    <a:lnTo>
                      <a:pt x="22" y="50"/>
                    </a:lnTo>
                    <a:lnTo>
                      <a:pt x="30" y="43"/>
                    </a:lnTo>
                    <a:lnTo>
                      <a:pt x="37" y="36"/>
                    </a:lnTo>
                    <a:lnTo>
                      <a:pt x="41" y="28"/>
                    </a:lnTo>
                    <a:lnTo>
                      <a:pt x="44" y="19"/>
                    </a:lnTo>
                    <a:lnTo>
                      <a:pt x="47" y="9"/>
                    </a:lnTo>
                    <a:lnTo>
                      <a:pt x="48" y="0"/>
                    </a:lnTo>
                    <a:lnTo>
                      <a:pt x="40" y="3"/>
                    </a:lnTo>
                    <a:lnTo>
                      <a:pt x="32" y="6"/>
                    </a:lnTo>
                    <a:lnTo>
                      <a:pt x="23" y="10"/>
                    </a:lnTo>
                    <a:lnTo>
                      <a:pt x="17" y="15"/>
                    </a:lnTo>
                    <a:lnTo>
                      <a:pt x="10" y="21"/>
                    </a:lnTo>
                    <a:lnTo>
                      <a:pt x="6" y="27"/>
                    </a:lnTo>
                    <a:lnTo>
                      <a:pt x="4" y="31"/>
                    </a:lnTo>
                    <a:lnTo>
                      <a:pt x="3" y="35"/>
                    </a:lnTo>
                    <a:lnTo>
                      <a:pt x="1" y="39"/>
                    </a:lnTo>
                    <a:lnTo>
                      <a:pt x="0" y="43"/>
                    </a:lnTo>
                    <a:lnTo>
                      <a:pt x="0" y="52"/>
                    </a:lnTo>
                    <a:lnTo>
                      <a:pt x="0" y="6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" name="Freeform 414">
                <a:extLst>
                  <a:ext uri="{FF2B5EF4-FFF2-40B4-BE49-F238E27FC236}">
                    <a16:creationId xmlns="" xmlns:a16="http://schemas.microsoft.com/office/drawing/2014/main" id="{E8EC36D2-72A2-3447-B19A-2B42E451C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4" y="1729"/>
                <a:ext cx="36" cy="20"/>
              </a:xfrm>
              <a:custGeom>
                <a:avLst/>
                <a:gdLst>
                  <a:gd name="T0" fmla="*/ 47 w 113"/>
                  <a:gd name="T1" fmla="*/ 0 h 62"/>
                  <a:gd name="T2" fmla="*/ 36 w 113"/>
                  <a:gd name="T3" fmla="*/ 7 h 62"/>
                  <a:gd name="T4" fmla="*/ 23 w 113"/>
                  <a:gd name="T5" fmla="*/ 17 h 62"/>
                  <a:gd name="T6" fmla="*/ 11 w 113"/>
                  <a:gd name="T7" fmla="*/ 27 h 62"/>
                  <a:gd name="T8" fmla="*/ 0 w 113"/>
                  <a:gd name="T9" fmla="*/ 37 h 62"/>
                  <a:gd name="T10" fmla="*/ 22 w 113"/>
                  <a:gd name="T11" fmla="*/ 46 h 62"/>
                  <a:gd name="T12" fmla="*/ 41 w 113"/>
                  <a:gd name="T13" fmla="*/ 54 h 62"/>
                  <a:gd name="T14" fmla="*/ 51 w 113"/>
                  <a:gd name="T15" fmla="*/ 57 h 62"/>
                  <a:gd name="T16" fmla="*/ 62 w 113"/>
                  <a:gd name="T17" fmla="*/ 59 h 62"/>
                  <a:gd name="T18" fmla="*/ 73 w 113"/>
                  <a:gd name="T19" fmla="*/ 61 h 62"/>
                  <a:gd name="T20" fmla="*/ 87 w 113"/>
                  <a:gd name="T21" fmla="*/ 62 h 62"/>
                  <a:gd name="T22" fmla="*/ 97 w 113"/>
                  <a:gd name="T23" fmla="*/ 61 h 62"/>
                  <a:gd name="T24" fmla="*/ 106 w 113"/>
                  <a:gd name="T25" fmla="*/ 58 h 62"/>
                  <a:gd name="T26" fmla="*/ 109 w 113"/>
                  <a:gd name="T27" fmla="*/ 56 h 62"/>
                  <a:gd name="T28" fmla="*/ 111 w 113"/>
                  <a:gd name="T29" fmla="*/ 54 h 62"/>
                  <a:gd name="T30" fmla="*/ 113 w 113"/>
                  <a:gd name="T31" fmla="*/ 52 h 62"/>
                  <a:gd name="T32" fmla="*/ 113 w 113"/>
                  <a:gd name="T33" fmla="*/ 49 h 62"/>
                  <a:gd name="T34" fmla="*/ 91 w 113"/>
                  <a:gd name="T35" fmla="*/ 41 h 62"/>
                  <a:gd name="T36" fmla="*/ 70 w 113"/>
                  <a:gd name="T37" fmla="*/ 32 h 62"/>
                  <a:gd name="T38" fmla="*/ 65 w 113"/>
                  <a:gd name="T39" fmla="*/ 29 h 62"/>
                  <a:gd name="T40" fmla="*/ 61 w 113"/>
                  <a:gd name="T41" fmla="*/ 26 h 62"/>
                  <a:gd name="T42" fmla="*/ 57 w 113"/>
                  <a:gd name="T43" fmla="*/ 23 h 62"/>
                  <a:gd name="T44" fmla="*/ 54 w 113"/>
                  <a:gd name="T45" fmla="*/ 20 h 62"/>
                  <a:gd name="T46" fmla="*/ 51 w 113"/>
                  <a:gd name="T47" fmla="*/ 16 h 62"/>
                  <a:gd name="T48" fmla="*/ 48 w 113"/>
                  <a:gd name="T49" fmla="*/ 10 h 62"/>
                  <a:gd name="T50" fmla="*/ 47 w 113"/>
                  <a:gd name="T51" fmla="*/ 5 h 62"/>
                  <a:gd name="T52" fmla="*/ 47 w 113"/>
                  <a:gd name="T53" fmla="*/ 0 h 6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3" h="62">
                    <a:moveTo>
                      <a:pt x="47" y="0"/>
                    </a:moveTo>
                    <a:lnTo>
                      <a:pt x="36" y="7"/>
                    </a:lnTo>
                    <a:lnTo>
                      <a:pt x="23" y="17"/>
                    </a:lnTo>
                    <a:lnTo>
                      <a:pt x="11" y="27"/>
                    </a:lnTo>
                    <a:lnTo>
                      <a:pt x="0" y="37"/>
                    </a:lnTo>
                    <a:lnTo>
                      <a:pt x="22" y="46"/>
                    </a:lnTo>
                    <a:lnTo>
                      <a:pt x="41" y="54"/>
                    </a:lnTo>
                    <a:lnTo>
                      <a:pt x="51" y="57"/>
                    </a:lnTo>
                    <a:lnTo>
                      <a:pt x="62" y="59"/>
                    </a:lnTo>
                    <a:lnTo>
                      <a:pt x="73" y="61"/>
                    </a:lnTo>
                    <a:lnTo>
                      <a:pt x="87" y="62"/>
                    </a:lnTo>
                    <a:lnTo>
                      <a:pt x="97" y="61"/>
                    </a:lnTo>
                    <a:lnTo>
                      <a:pt x="106" y="58"/>
                    </a:lnTo>
                    <a:lnTo>
                      <a:pt x="109" y="56"/>
                    </a:lnTo>
                    <a:lnTo>
                      <a:pt x="111" y="54"/>
                    </a:lnTo>
                    <a:lnTo>
                      <a:pt x="113" y="52"/>
                    </a:lnTo>
                    <a:lnTo>
                      <a:pt x="113" y="49"/>
                    </a:lnTo>
                    <a:lnTo>
                      <a:pt x="91" y="41"/>
                    </a:lnTo>
                    <a:lnTo>
                      <a:pt x="70" y="32"/>
                    </a:lnTo>
                    <a:lnTo>
                      <a:pt x="65" y="29"/>
                    </a:lnTo>
                    <a:lnTo>
                      <a:pt x="61" y="26"/>
                    </a:lnTo>
                    <a:lnTo>
                      <a:pt x="57" y="23"/>
                    </a:lnTo>
                    <a:lnTo>
                      <a:pt x="54" y="20"/>
                    </a:lnTo>
                    <a:lnTo>
                      <a:pt x="51" y="16"/>
                    </a:lnTo>
                    <a:lnTo>
                      <a:pt x="48" y="10"/>
                    </a:lnTo>
                    <a:lnTo>
                      <a:pt x="47" y="5"/>
                    </a:lnTo>
                    <a:lnTo>
                      <a:pt x="47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" name="Freeform 415">
                <a:extLst>
                  <a:ext uri="{FF2B5EF4-FFF2-40B4-BE49-F238E27FC236}">
                    <a16:creationId xmlns="" xmlns:a16="http://schemas.microsoft.com/office/drawing/2014/main" id="{A49A6917-F8F5-7349-AFA6-B2FB30815C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8" y="1188"/>
                <a:ext cx="29" cy="15"/>
              </a:xfrm>
              <a:custGeom>
                <a:avLst/>
                <a:gdLst>
                  <a:gd name="T0" fmla="*/ 0 w 93"/>
                  <a:gd name="T1" fmla="*/ 0 h 50"/>
                  <a:gd name="T2" fmla="*/ 15 w 93"/>
                  <a:gd name="T3" fmla="*/ 0 h 50"/>
                  <a:gd name="T4" fmla="*/ 30 w 93"/>
                  <a:gd name="T5" fmla="*/ 1 h 50"/>
                  <a:gd name="T6" fmla="*/ 45 w 93"/>
                  <a:gd name="T7" fmla="*/ 2 h 50"/>
                  <a:gd name="T8" fmla="*/ 59 w 93"/>
                  <a:gd name="T9" fmla="*/ 5 h 50"/>
                  <a:gd name="T10" fmla="*/ 64 w 93"/>
                  <a:gd name="T11" fmla="*/ 7 h 50"/>
                  <a:gd name="T12" fmla="*/ 71 w 93"/>
                  <a:gd name="T13" fmla="*/ 9 h 50"/>
                  <a:gd name="T14" fmla="*/ 75 w 93"/>
                  <a:gd name="T15" fmla="*/ 12 h 50"/>
                  <a:gd name="T16" fmla="*/ 81 w 93"/>
                  <a:gd name="T17" fmla="*/ 16 h 50"/>
                  <a:gd name="T18" fmla="*/ 85 w 93"/>
                  <a:gd name="T19" fmla="*/ 20 h 50"/>
                  <a:gd name="T20" fmla="*/ 89 w 93"/>
                  <a:gd name="T21" fmla="*/ 25 h 50"/>
                  <a:gd name="T22" fmla="*/ 91 w 93"/>
                  <a:gd name="T23" fmla="*/ 30 h 50"/>
                  <a:gd name="T24" fmla="*/ 93 w 93"/>
                  <a:gd name="T25" fmla="*/ 37 h 50"/>
                  <a:gd name="T26" fmla="*/ 79 w 93"/>
                  <a:gd name="T27" fmla="*/ 37 h 50"/>
                  <a:gd name="T28" fmla="*/ 68 w 93"/>
                  <a:gd name="T29" fmla="*/ 39 h 50"/>
                  <a:gd name="T30" fmla="*/ 60 w 93"/>
                  <a:gd name="T31" fmla="*/ 41 h 50"/>
                  <a:gd name="T32" fmla="*/ 52 w 93"/>
                  <a:gd name="T33" fmla="*/ 43 h 50"/>
                  <a:gd name="T34" fmla="*/ 42 w 93"/>
                  <a:gd name="T35" fmla="*/ 47 h 50"/>
                  <a:gd name="T36" fmla="*/ 33 w 93"/>
                  <a:gd name="T37" fmla="*/ 50 h 50"/>
                  <a:gd name="T38" fmla="*/ 30 w 93"/>
                  <a:gd name="T39" fmla="*/ 50 h 50"/>
                  <a:gd name="T40" fmla="*/ 28 w 93"/>
                  <a:gd name="T41" fmla="*/ 48 h 50"/>
                  <a:gd name="T42" fmla="*/ 26 w 93"/>
                  <a:gd name="T43" fmla="*/ 47 h 50"/>
                  <a:gd name="T44" fmla="*/ 25 w 93"/>
                  <a:gd name="T45" fmla="*/ 45 h 50"/>
                  <a:gd name="T46" fmla="*/ 23 w 93"/>
                  <a:gd name="T47" fmla="*/ 41 h 50"/>
                  <a:gd name="T48" fmla="*/ 22 w 93"/>
                  <a:gd name="T49" fmla="*/ 36 h 50"/>
                  <a:gd name="T50" fmla="*/ 22 w 93"/>
                  <a:gd name="T51" fmla="*/ 31 h 50"/>
                  <a:gd name="T52" fmla="*/ 23 w 93"/>
                  <a:gd name="T53" fmla="*/ 26 h 50"/>
                  <a:gd name="T54" fmla="*/ 24 w 93"/>
                  <a:gd name="T55" fmla="*/ 22 h 50"/>
                  <a:gd name="T56" fmla="*/ 26 w 93"/>
                  <a:gd name="T57" fmla="*/ 19 h 50"/>
                  <a:gd name="T58" fmla="*/ 0 w 93"/>
                  <a:gd name="T59" fmla="*/ 19 h 50"/>
                  <a:gd name="T60" fmla="*/ 0 w 93"/>
                  <a:gd name="T61" fmla="*/ 0 h 5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93" h="50">
                    <a:moveTo>
                      <a:pt x="0" y="0"/>
                    </a:moveTo>
                    <a:lnTo>
                      <a:pt x="15" y="0"/>
                    </a:lnTo>
                    <a:lnTo>
                      <a:pt x="30" y="1"/>
                    </a:lnTo>
                    <a:lnTo>
                      <a:pt x="45" y="2"/>
                    </a:lnTo>
                    <a:lnTo>
                      <a:pt x="59" y="5"/>
                    </a:lnTo>
                    <a:lnTo>
                      <a:pt x="64" y="7"/>
                    </a:lnTo>
                    <a:lnTo>
                      <a:pt x="71" y="9"/>
                    </a:lnTo>
                    <a:lnTo>
                      <a:pt x="75" y="12"/>
                    </a:lnTo>
                    <a:lnTo>
                      <a:pt x="81" y="16"/>
                    </a:lnTo>
                    <a:lnTo>
                      <a:pt x="85" y="20"/>
                    </a:lnTo>
                    <a:lnTo>
                      <a:pt x="89" y="25"/>
                    </a:lnTo>
                    <a:lnTo>
                      <a:pt x="91" y="30"/>
                    </a:lnTo>
                    <a:lnTo>
                      <a:pt x="93" y="37"/>
                    </a:lnTo>
                    <a:lnTo>
                      <a:pt x="79" y="37"/>
                    </a:lnTo>
                    <a:lnTo>
                      <a:pt x="68" y="39"/>
                    </a:lnTo>
                    <a:lnTo>
                      <a:pt x="60" y="41"/>
                    </a:lnTo>
                    <a:lnTo>
                      <a:pt x="52" y="43"/>
                    </a:lnTo>
                    <a:lnTo>
                      <a:pt x="42" y="47"/>
                    </a:lnTo>
                    <a:lnTo>
                      <a:pt x="33" y="50"/>
                    </a:lnTo>
                    <a:lnTo>
                      <a:pt x="30" y="50"/>
                    </a:lnTo>
                    <a:lnTo>
                      <a:pt x="28" y="48"/>
                    </a:lnTo>
                    <a:lnTo>
                      <a:pt x="26" y="47"/>
                    </a:lnTo>
                    <a:lnTo>
                      <a:pt x="25" y="45"/>
                    </a:lnTo>
                    <a:lnTo>
                      <a:pt x="23" y="41"/>
                    </a:lnTo>
                    <a:lnTo>
                      <a:pt x="22" y="36"/>
                    </a:lnTo>
                    <a:lnTo>
                      <a:pt x="22" y="31"/>
                    </a:lnTo>
                    <a:lnTo>
                      <a:pt x="23" y="26"/>
                    </a:lnTo>
                    <a:lnTo>
                      <a:pt x="24" y="22"/>
                    </a:lnTo>
                    <a:lnTo>
                      <a:pt x="26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" name="Freeform 416">
                <a:extLst>
                  <a:ext uri="{FF2B5EF4-FFF2-40B4-BE49-F238E27FC236}">
                    <a16:creationId xmlns="" xmlns:a16="http://schemas.microsoft.com/office/drawing/2014/main" id="{5C6578AF-FD44-2040-B39D-A2B981986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6" y="1246"/>
                <a:ext cx="331" cy="198"/>
              </a:xfrm>
              <a:custGeom>
                <a:avLst/>
                <a:gdLst>
                  <a:gd name="T0" fmla="*/ 20 w 1029"/>
                  <a:gd name="T1" fmla="*/ 112 h 604"/>
                  <a:gd name="T2" fmla="*/ 67 w 1029"/>
                  <a:gd name="T3" fmla="*/ 60 h 604"/>
                  <a:gd name="T4" fmla="*/ 266 w 1029"/>
                  <a:gd name="T5" fmla="*/ 0 h 604"/>
                  <a:gd name="T6" fmla="*/ 205 w 1029"/>
                  <a:gd name="T7" fmla="*/ 47 h 604"/>
                  <a:gd name="T8" fmla="*/ 180 w 1029"/>
                  <a:gd name="T9" fmla="*/ 105 h 604"/>
                  <a:gd name="T10" fmla="*/ 274 w 1029"/>
                  <a:gd name="T11" fmla="*/ 60 h 604"/>
                  <a:gd name="T12" fmla="*/ 397 w 1029"/>
                  <a:gd name="T13" fmla="*/ 14 h 604"/>
                  <a:gd name="T14" fmla="*/ 438 w 1029"/>
                  <a:gd name="T15" fmla="*/ 23 h 604"/>
                  <a:gd name="T16" fmla="*/ 433 w 1029"/>
                  <a:gd name="T17" fmla="*/ 71 h 604"/>
                  <a:gd name="T18" fmla="*/ 581 w 1029"/>
                  <a:gd name="T19" fmla="*/ 80 h 604"/>
                  <a:gd name="T20" fmla="*/ 675 w 1029"/>
                  <a:gd name="T21" fmla="*/ 89 h 604"/>
                  <a:gd name="T22" fmla="*/ 749 w 1029"/>
                  <a:gd name="T23" fmla="*/ 111 h 604"/>
                  <a:gd name="T24" fmla="*/ 749 w 1029"/>
                  <a:gd name="T25" fmla="*/ 134 h 604"/>
                  <a:gd name="T26" fmla="*/ 711 w 1029"/>
                  <a:gd name="T27" fmla="*/ 184 h 604"/>
                  <a:gd name="T28" fmla="*/ 799 w 1029"/>
                  <a:gd name="T29" fmla="*/ 168 h 604"/>
                  <a:gd name="T30" fmla="*/ 866 w 1029"/>
                  <a:gd name="T31" fmla="*/ 191 h 604"/>
                  <a:gd name="T32" fmla="*/ 856 w 1029"/>
                  <a:gd name="T33" fmla="*/ 239 h 604"/>
                  <a:gd name="T34" fmla="*/ 788 w 1029"/>
                  <a:gd name="T35" fmla="*/ 248 h 604"/>
                  <a:gd name="T36" fmla="*/ 859 w 1029"/>
                  <a:gd name="T37" fmla="*/ 284 h 604"/>
                  <a:gd name="T38" fmla="*/ 903 w 1029"/>
                  <a:gd name="T39" fmla="*/ 327 h 604"/>
                  <a:gd name="T40" fmla="*/ 977 w 1029"/>
                  <a:gd name="T41" fmla="*/ 329 h 604"/>
                  <a:gd name="T42" fmla="*/ 1029 w 1029"/>
                  <a:gd name="T43" fmla="*/ 351 h 604"/>
                  <a:gd name="T44" fmla="*/ 939 w 1029"/>
                  <a:gd name="T45" fmla="*/ 409 h 604"/>
                  <a:gd name="T46" fmla="*/ 899 w 1029"/>
                  <a:gd name="T47" fmla="*/ 417 h 604"/>
                  <a:gd name="T48" fmla="*/ 874 w 1029"/>
                  <a:gd name="T49" fmla="*/ 443 h 604"/>
                  <a:gd name="T50" fmla="*/ 830 w 1029"/>
                  <a:gd name="T51" fmla="*/ 414 h 604"/>
                  <a:gd name="T52" fmla="*/ 851 w 1029"/>
                  <a:gd name="T53" fmla="*/ 393 h 604"/>
                  <a:gd name="T54" fmla="*/ 792 w 1029"/>
                  <a:gd name="T55" fmla="*/ 379 h 604"/>
                  <a:gd name="T56" fmla="*/ 759 w 1029"/>
                  <a:gd name="T57" fmla="*/ 364 h 604"/>
                  <a:gd name="T58" fmla="*/ 744 w 1029"/>
                  <a:gd name="T59" fmla="*/ 394 h 604"/>
                  <a:gd name="T60" fmla="*/ 747 w 1029"/>
                  <a:gd name="T61" fmla="*/ 445 h 604"/>
                  <a:gd name="T62" fmla="*/ 795 w 1029"/>
                  <a:gd name="T63" fmla="*/ 523 h 604"/>
                  <a:gd name="T64" fmla="*/ 771 w 1029"/>
                  <a:gd name="T65" fmla="*/ 547 h 604"/>
                  <a:gd name="T66" fmla="*/ 708 w 1029"/>
                  <a:gd name="T67" fmla="*/ 556 h 604"/>
                  <a:gd name="T68" fmla="*/ 618 w 1029"/>
                  <a:gd name="T69" fmla="*/ 517 h 604"/>
                  <a:gd name="T70" fmla="*/ 668 w 1029"/>
                  <a:gd name="T71" fmla="*/ 567 h 604"/>
                  <a:gd name="T72" fmla="*/ 665 w 1029"/>
                  <a:gd name="T73" fmla="*/ 604 h 604"/>
                  <a:gd name="T74" fmla="*/ 518 w 1029"/>
                  <a:gd name="T75" fmla="*/ 570 h 604"/>
                  <a:gd name="T76" fmla="*/ 471 w 1029"/>
                  <a:gd name="T77" fmla="*/ 523 h 604"/>
                  <a:gd name="T78" fmla="*/ 410 w 1029"/>
                  <a:gd name="T79" fmla="*/ 473 h 604"/>
                  <a:gd name="T80" fmla="*/ 367 w 1029"/>
                  <a:gd name="T81" fmla="*/ 453 h 604"/>
                  <a:gd name="T82" fmla="*/ 392 w 1029"/>
                  <a:gd name="T83" fmla="*/ 433 h 604"/>
                  <a:gd name="T84" fmla="*/ 459 w 1029"/>
                  <a:gd name="T85" fmla="*/ 399 h 604"/>
                  <a:gd name="T86" fmla="*/ 500 w 1029"/>
                  <a:gd name="T87" fmla="*/ 378 h 604"/>
                  <a:gd name="T88" fmla="*/ 577 w 1029"/>
                  <a:gd name="T89" fmla="*/ 380 h 604"/>
                  <a:gd name="T90" fmla="*/ 614 w 1029"/>
                  <a:gd name="T91" fmla="*/ 395 h 604"/>
                  <a:gd name="T92" fmla="*/ 687 w 1029"/>
                  <a:gd name="T93" fmla="*/ 387 h 604"/>
                  <a:gd name="T94" fmla="*/ 581 w 1029"/>
                  <a:gd name="T95" fmla="*/ 355 h 604"/>
                  <a:gd name="T96" fmla="*/ 542 w 1029"/>
                  <a:gd name="T97" fmla="*/ 361 h 604"/>
                  <a:gd name="T98" fmla="*/ 539 w 1029"/>
                  <a:gd name="T99" fmla="*/ 350 h 604"/>
                  <a:gd name="T100" fmla="*/ 576 w 1029"/>
                  <a:gd name="T101" fmla="*/ 306 h 604"/>
                  <a:gd name="T102" fmla="*/ 576 w 1029"/>
                  <a:gd name="T103" fmla="*/ 274 h 604"/>
                  <a:gd name="T104" fmla="*/ 524 w 1029"/>
                  <a:gd name="T105" fmla="*/ 254 h 604"/>
                  <a:gd name="T106" fmla="*/ 473 w 1029"/>
                  <a:gd name="T107" fmla="*/ 198 h 604"/>
                  <a:gd name="T108" fmla="*/ 434 w 1029"/>
                  <a:gd name="T109" fmla="*/ 168 h 604"/>
                  <a:gd name="T110" fmla="*/ 408 w 1029"/>
                  <a:gd name="T111" fmla="*/ 163 h 604"/>
                  <a:gd name="T112" fmla="*/ 378 w 1029"/>
                  <a:gd name="T113" fmla="*/ 203 h 604"/>
                  <a:gd name="T114" fmla="*/ 207 w 1029"/>
                  <a:gd name="T115" fmla="*/ 174 h 604"/>
                  <a:gd name="T116" fmla="*/ 114 w 1029"/>
                  <a:gd name="T117" fmla="*/ 189 h 604"/>
                  <a:gd name="T118" fmla="*/ 79 w 1029"/>
                  <a:gd name="T119" fmla="*/ 187 h 604"/>
                  <a:gd name="T120" fmla="*/ 16 w 1029"/>
                  <a:gd name="T121" fmla="*/ 180 h 604"/>
                  <a:gd name="T122" fmla="*/ 9 w 1029"/>
                  <a:gd name="T123" fmla="*/ 158 h 604"/>
                  <a:gd name="T124" fmla="*/ 75 w 1029"/>
                  <a:gd name="T125" fmla="*/ 149 h 60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029" h="604">
                    <a:moveTo>
                      <a:pt x="73" y="129"/>
                    </a:moveTo>
                    <a:lnTo>
                      <a:pt x="34" y="129"/>
                    </a:lnTo>
                    <a:lnTo>
                      <a:pt x="28" y="128"/>
                    </a:lnTo>
                    <a:lnTo>
                      <a:pt x="24" y="125"/>
                    </a:lnTo>
                    <a:lnTo>
                      <a:pt x="22" y="121"/>
                    </a:lnTo>
                    <a:lnTo>
                      <a:pt x="20" y="117"/>
                    </a:lnTo>
                    <a:lnTo>
                      <a:pt x="20" y="112"/>
                    </a:lnTo>
                    <a:lnTo>
                      <a:pt x="22" y="107"/>
                    </a:lnTo>
                    <a:lnTo>
                      <a:pt x="24" y="102"/>
                    </a:lnTo>
                    <a:lnTo>
                      <a:pt x="26" y="97"/>
                    </a:lnTo>
                    <a:lnTo>
                      <a:pt x="34" y="87"/>
                    </a:lnTo>
                    <a:lnTo>
                      <a:pt x="42" y="77"/>
                    </a:lnTo>
                    <a:lnTo>
                      <a:pt x="54" y="69"/>
                    </a:lnTo>
                    <a:lnTo>
                      <a:pt x="67" y="60"/>
                    </a:lnTo>
                    <a:lnTo>
                      <a:pt x="81" y="52"/>
                    </a:lnTo>
                    <a:lnTo>
                      <a:pt x="96" y="45"/>
                    </a:lnTo>
                    <a:lnTo>
                      <a:pt x="128" y="30"/>
                    </a:lnTo>
                    <a:lnTo>
                      <a:pt x="160" y="18"/>
                    </a:lnTo>
                    <a:lnTo>
                      <a:pt x="190" y="8"/>
                    </a:lnTo>
                    <a:lnTo>
                      <a:pt x="213" y="0"/>
                    </a:lnTo>
                    <a:lnTo>
                      <a:pt x="266" y="0"/>
                    </a:lnTo>
                    <a:lnTo>
                      <a:pt x="264" y="7"/>
                    </a:lnTo>
                    <a:lnTo>
                      <a:pt x="260" y="14"/>
                    </a:lnTo>
                    <a:lnTo>
                      <a:pt x="255" y="19"/>
                    </a:lnTo>
                    <a:lnTo>
                      <a:pt x="250" y="24"/>
                    </a:lnTo>
                    <a:lnTo>
                      <a:pt x="236" y="32"/>
                    </a:lnTo>
                    <a:lnTo>
                      <a:pt x="220" y="40"/>
                    </a:lnTo>
                    <a:lnTo>
                      <a:pt x="205" y="47"/>
                    </a:lnTo>
                    <a:lnTo>
                      <a:pt x="192" y="55"/>
                    </a:lnTo>
                    <a:lnTo>
                      <a:pt x="187" y="60"/>
                    </a:lnTo>
                    <a:lnTo>
                      <a:pt x="183" y="66"/>
                    </a:lnTo>
                    <a:lnTo>
                      <a:pt x="181" y="72"/>
                    </a:lnTo>
                    <a:lnTo>
                      <a:pt x="180" y="80"/>
                    </a:lnTo>
                    <a:lnTo>
                      <a:pt x="180" y="95"/>
                    </a:lnTo>
                    <a:lnTo>
                      <a:pt x="180" y="105"/>
                    </a:lnTo>
                    <a:lnTo>
                      <a:pt x="198" y="104"/>
                    </a:lnTo>
                    <a:lnTo>
                      <a:pt x="216" y="101"/>
                    </a:lnTo>
                    <a:lnTo>
                      <a:pt x="233" y="97"/>
                    </a:lnTo>
                    <a:lnTo>
                      <a:pt x="252" y="93"/>
                    </a:lnTo>
                    <a:lnTo>
                      <a:pt x="252" y="82"/>
                    </a:lnTo>
                    <a:lnTo>
                      <a:pt x="252" y="67"/>
                    </a:lnTo>
                    <a:lnTo>
                      <a:pt x="274" y="60"/>
                    </a:lnTo>
                    <a:lnTo>
                      <a:pt x="295" y="51"/>
                    </a:lnTo>
                    <a:lnTo>
                      <a:pt x="316" y="42"/>
                    </a:lnTo>
                    <a:lnTo>
                      <a:pt x="336" y="32"/>
                    </a:lnTo>
                    <a:lnTo>
                      <a:pt x="355" y="24"/>
                    </a:lnTo>
                    <a:lnTo>
                      <a:pt x="376" y="18"/>
                    </a:lnTo>
                    <a:lnTo>
                      <a:pt x="386" y="15"/>
                    </a:lnTo>
                    <a:lnTo>
                      <a:pt x="397" y="14"/>
                    </a:lnTo>
                    <a:lnTo>
                      <a:pt x="408" y="12"/>
                    </a:lnTo>
                    <a:lnTo>
                      <a:pt x="419" y="12"/>
                    </a:lnTo>
                    <a:lnTo>
                      <a:pt x="422" y="12"/>
                    </a:lnTo>
                    <a:lnTo>
                      <a:pt x="426" y="14"/>
                    </a:lnTo>
                    <a:lnTo>
                      <a:pt x="429" y="15"/>
                    </a:lnTo>
                    <a:lnTo>
                      <a:pt x="432" y="18"/>
                    </a:lnTo>
                    <a:lnTo>
                      <a:pt x="438" y="23"/>
                    </a:lnTo>
                    <a:lnTo>
                      <a:pt x="443" y="30"/>
                    </a:lnTo>
                    <a:lnTo>
                      <a:pt x="450" y="44"/>
                    </a:lnTo>
                    <a:lnTo>
                      <a:pt x="452" y="49"/>
                    </a:lnTo>
                    <a:lnTo>
                      <a:pt x="443" y="57"/>
                    </a:lnTo>
                    <a:lnTo>
                      <a:pt x="437" y="64"/>
                    </a:lnTo>
                    <a:lnTo>
                      <a:pt x="434" y="68"/>
                    </a:lnTo>
                    <a:lnTo>
                      <a:pt x="433" y="71"/>
                    </a:lnTo>
                    <a:lnTo>
                      <a:pt x="432" y="75"/>
                    </a:lnTo>
                    <a:lnTo>
                      <a:pt x="432" y="80"/>
                    </a:lnTo>
                    <a:lnTo>
                      <a:pt x="467" y="80"/>
                    </a:lnTo>
                    <a:lnTo>
                      <a:pt x="504" y="80"/>
                    </a:lnTo>
                    <a:lnTo>
                      <a:pt x="536" y="80"/>
                    </a:lnTo>
                    <a:lnTo>
                      <a:pt x="565" y="80"/>
                    </a:lnTo>
                    <a:lnTo>
                      <a:pt x="581" y="80"/>
                    </a:lnTo>
                    <a:lnTo>
                      <a:pt x="601" y="83"/>
                    </a:lnTo>
                    <a:lnTo>
                      <a:pt x="621" y="85"/>
                    </a:lnTo>
                    <a:lnTo>
                      <a:pt x="637" y="86"/>
                    </a:lnTo>
                    <a:lnTo>
                      <a:pt x="648" y="86"/>
                    </a:lnTo>
                    <a:lnTo>
                      <a:pt x="658" y="87"/>
                    </a:lnTo>
                    <a:lnTo>
                      <a:pt x="667" y="88"/>
                    </a:lnTo>
                    <a:lnTo>
                      <a:pt x="675" y="89"/>
                    </a:lnTo>
                    <a:lnTo>
                      <a:pt x="690" y="94"/>
                    </a:lnTo>
                    <a:lnTo>
                      <a:pt x="702" y="99"/>
                    </a:lnTo>
                    <a:lnTo>
                      <a:pt x="715" y="103"/>
                    </a:lnTo>
                    <a:lnTo>
                      <a:pt x="728" y="107"/>
                    </a:lnTo>
                    <a:lnTo>
                      <a:pt x="734" y="109"/>
                    </a:lnTo>
                    <a:lnTo>
                      <a:pt x="742" y="110"/>
                    </a:lnTo>
                    <a:lnTo>
                      <a:pt x="749" y="111"/>
                    </a:lnTo>
                    <a:lnTo>
                      <a:pt x="757" y="111"/>
                    </a:lnTo>
                    <a:lnTo>
                      <a:pt x="753" y="115"/>
                    </a:lnTo>
                    <a:lnTo>
                      <a:pt x="751" y="119"/>
                    </a:lnTo>
                    <a:lnTo>
                      <a:pt x="748" y="122"/>
                    </a:lnTo>
                    <a:lnTo>
                      <a:pt x="747" y="125"/>
                    </a:lnTo>
                    <a:lnTo>
                      <a:pt x="747" y="130"/>
                    </a:lnTo>
                    <a:lnTo>
                      <a:pt x="749" y="134"/>
                    </a:lnTo>
                    <a:lnTo>
                      <a:pt x="752" y="138"/>
                    </a:lnTo>
                    <a:lnTo>
                      <a:pt x="754" y="142"/>
                    </a:lnTo>
                    <a:lnTo>
                      <a:pt x="754" y="145"/>
                    </a:lnTo>
                    <a:lnTo>
                      <a:pt x="754" y="147"/>
                    </a:lnTo>
                    <a:lnTo>
                      <a:pt x="753" y="151"/>
                    </a:lnTo>
                    <a:lnTo>
                      <a:pt x="751" y="154"/>
                    </a:lnTo>
                    <a:lnTo>
                      <a:pt x="711" y="184"/>
                    </a:lnTo>
                    <a:lnTo>
                      <a:pt x="728" y="179"/>
                    </a:lnTo>
                    <a:lnTo>
                      <a:pt x="746" y="172"/>
                    </a:lnTo>
                    <a:lnTo>
                      <a:pt x="764" y="166"/>
                    </a:lnTo>
                    <a:lnTo>
                      <a:pt x="777" y="160"/>
                    </a:lnTo>
                    <a:lnTo>
                      <a:pt x="798" y="160"/>
                    </a:lnTo>
                    <a:lnTo>
                      <a:pt x="797" y="164"/>
                    </a:lnTo>
                    <a:lnTo>
                      <a:pt x="799" y="168"/>
                    </a:lnTo>
                    <a:lnTo>
                      <a:pt x="802" y="172"/>
                    </a:lnTo>
                    <a:lnTo>
                      <a:pt x="807" y="174"/>
                    </a:lnTo>
                    <a:lnTo>
                      <a:pt x="820" y="179"/>
                    </a:lnTo>
                    <a:lnTo>
                      <a:pt x="834" y="183"/>
                    </a:lnTo>
                    <a:lnTo>
                      <a:pt x="848" y="186"/>
                    </a:lnTo>
                    <a:lnTo>
                      <a:pt x="860" y="189"/>
                    </a:lnTo>
                    <a:lnTo>
                      <a:pt x="866" y="191"/>
                    </a:lnTo>
                    <a:lnTo>
                      <a:pt x="869" y="192"/>
                    </a:lnTo>
                    <a:lnTo>
                      <a:pt x="870" y="194"/>
                    </a:lnTo>
                    <a:lnTo>
                      <a:pt x="870" y="196"/>
                    </a:lnTo>
                    <a:lnTo>
                      <a:pt x="864" y="234"/>
                    </a:lnTo>
                    <a:lnTo>
                      <a:pt x="863" y="236"/>
                    </a:lnTo>
                    <a:lnTo>
                      <a:pt x="860" y="238"/>
                    </a:lnTo>
                    <a:lnTo>
                      <a:pt x="856" y="239"/>
                    </a:lnTo>
                    <a:lnTo>
                      <a:pt x="852" y="240"/>
                    </a:lnTo>
                    <a:lnTo>
                      <a:pt x="838" y="242"/>
                    </a:lnTo>
                    <a:lnTo>
                      <a:pt x="824" y="243"/>
                    </a:lnTo>
                    <a:lnTo>
                      <a:pt x="809" y="244"/>
                    </a:lnTo>
                    <a:lnTo>
                      <a:pt x="797" y="246"/>
                    </a:lnTo>
                    <a:lnTo>
                      <a:pt x="791" y="247"/>
                    </a:lnTo>
                    <a:lnTo>
                      <a:pt x="788" y="248"/>
                    </a:lnTo>
                    <a:lnTo>
                      <a:pt x="785" y="250"/>
                    </a:lnTo>
                    <a:lnTo>
                      <a:pt x="784" y="252"/>
                    </a:lnTo>
                    <a:lnTo>
                      <a:pt x="799" y="262"/>
                    </a:lnTo>
                    <a:lnTo>
                      <a:pt x="813" y="269"/>
                    </a:lnTo>
                    <a:lnTo>
                      <a:pt x="827" y="275"/>
                    </a:lnTo>
                    <a:lnTo>
                      <a:pt x="843" y="280"/>
                    </a:lnTo>
                    <a:lnTo>
                      <a:pt x="859" y="284"/>
                    </a:lnTo>
                    <a:lnTo>
                      <a:pt x="877" y="287"/>
                    </a:lnTo>
                    <a:lnTo>
                      <a:pt x="896" y="289"/>
                    </a:lnTo>
                    <a:lnTo>
                      <a:pt x="916" y="289"/>
                    </a:lnTo>
                    <a:lnTo>
                      <a:pt x="915" y="298"/>
                    </a:lnTo>
                    <a:lnTo>
                      <a:pt x="913" y="307"/>
                    </a:lnTo>
                    <a:lnTo>
                      <a:pt x="909" y="317"/>
                    </a:lnTo>
                    <a:lnTo>
                      <a:pt x="903" y="327"/>
                    </a:lnTo>
                    <a:lnTo>
                      <a:pt x="914" y="330"/>
                    </a:lnTo>
                    <a:lnTo>
                      <a:pt x="925" y="333"/>
                    </a:lnTo>
                    <a:lnTo>
                      <a:pt x="937" y="333"/>
                    </a:lnTo>
                    <a:lnTo>
                      <a:pt x="948" y="333"/>
                    </a:lnTo>
                    <a:lnTo>
                      <a:pt x="959" y="332"/>
                    </a:lnTo>
                    <a:lnTo>
                      <a:pt x="969" y="331"/>
                    </a:lnTo>
                    <a:lnTo>
                      <a:pt x="977" y="329"/>
                    </a:lnTo>
                    <a:lnTo>
                      <a:pt x="983" y="327"/>
                    </a:lnTo>
                    <a:lnTo>
                      <a:pt x="987" y="333"/>
                    </a:lnTo>
                    <a:lnTo>
                      <a:pt x="991" y="337"/>
                    </a:lnTo>
                    <a:lnTo>
                      <a:pt x="995" y="341"/>
                    </a:lnTo>
                    <a:lnTo>
                      <a:pt x="1002" y="343"/>
                    </a:lnTo>
                    <a:lnTo>
                      <a:pt x="1015" y="347"/>
                    </a:lnTo>
                    <a:lnTo>
                      <a:pt x="1029" y="351"/>
                    </a:lnTo>
                    <a:lnTo>
                      <a:pt x="1012" y="360"/>
                    </a:lnTo>
                    <a:lnTo>
                      <a:pt x="997" y="371"/>
                    </a:lnTo>
                    <a:lnTo>
                      <a:pt x="983" y="382"/>
                    </a:lnTo>
                    <a:lnTo>
                      <a:pt x="971" y="391"/>
                    </a:lnTo>
                    <a:lnTo>
                      <a:pt x="959" y="400"/>
                    </a:lnTo>
                    <a:lnTo>
                      <a:pt x="947" y="406"/>
                    </a:lnTo>
                    <a:lnTo>
                      <a:pt x="939" y="409"/>
                    </a:lnTo>
                    <a:lnTo>
                      <a:pt x="933" y="411"/>
                    </a:lnTo>
                    <a:lnTo>
                      <a:pt x="925" y="412"/>
                    </a:lnTo>
                    <a:lnTo>
                      <a:pt x="916" y="412"/>
                    </a:lnTo>
                    <a:lnTo>
                      <a:pt x="911" y="413"/>
                    </a:lnTo>
                    <a:lnTo>
                      <a:pt x="907" y="414"/>
                    </a:lnTo>
                    <a:lnTo>
                      <a:pt x="902" y="415"/>
                    </a:lnTo>
                    <a:lnTo>
                      <a:pt x="899" y="417"/>
                    </a:lnTo>
                    <a:lnTo>
                      <a:pt x="893" y="422"/>
                    </a:lnTo>
                    <a:lnTo>
                      <a:pt x="889" y="428"/>
                    </a:lnTo>
                    <a:lnTo>
                      <a:pt x="885" y="434"/>
                    </a:lnTo>
                    <a:lnTo>
                      <a:pt x="881" y="439"/>
                    </a:lnTo>
                    <a:lnTo>
                      <a:pt x="879" y="441"/>
                    </a:lnTo>
                    <a:lnTo>
                      <a:pt x="877" y="442"/>
                    </a:lnTo>
                    <a:lnTo>
                      <a:pt x="874" y="443"/>
                    </a:lnTo>
                    <a:lnTo>
                      <a:pt x="870" y="444"/>
                    </a:lnTo>
                    <a:lnTo>
                      <a:pt x="865" y="442"/>
                    </a:lnTo>
                    <a:lnTo>
                      <a:pt x="857" y="439"/>
                    </a:lnTo>
                    <a:lnTo>
                      <a:pt x="849" y="435"/>
                    </a:lnTo>
                    <a:lnTo>
                      <a:pt x="842" y="429"/>
                    </a:lnTo>
                    <a:lnTo>
                      <a:pt x="835" y="422"/>
                    </a:lnTo>
                    <a:lnTo>
                      <a:pt x="830" y="414"/>
                    </a:lnTo>
                    <a:lnTo>
                      <a:pt x="827" y="411"/>
                    </a:lnTo>
                    <a:lnTo>
                      <a:pt x="825" y="407"/>
                    </a:lnTo>
                    <a:lnTo>
                      <a:pt x="824" y="404"/>
                    </a:lnTo>
                    <a:lnTo>
                      <a:pt x="824" y="400"/>
                    </a:lnTo>
                    <a:lnTo>
                      <a:pt x="840" y="400"/>
                    </a:lnTo>
                    <a:lnTo>
                      <a:pt x="851" y="400"/>
                    </a:lnTo>
                    <a:lnTo>
                      <a:pt x="851" y="393"/>
                    </a:lnTo>
                    <a:lnTo>
                      <a:pt x="851" y="382"/>
                    </a:lnTo>
                    <a:lnTo>
                      <a:pt x="837" y="382"/>
                    </a:lnTo>
                    <a:lnTo>
                      <a:pt x="827" y="382"/>
                    </a:lnTo>
                    <a:lnTo>
                      <a:pt x="816" y="382"/>
                    </a:lnTo>
                    <a:lnTo>
                      <a:pt x="804" y="382"/>
                    </a:lnTo>
                    <a:lnTo>
                      <a:pt x="798" y="381"/>
                    </a:lnTo>
                    <a:lnTo>
                      <a:pt x="792" y="379"/>
                    </a:lnTo>
                    <a:lnTo>
                      <a:pt x="788" y="376"/>
                    </a:lnTo>
                    <a:lnTo>
                      <a:pt x="784" y="373"/>
                    </a:lnTo>
                    <a:lnTo>
                      <a:pt x="780" y="369"/>
                    </a:lnTo>
                    <a:lnTo>
                      <a:pt x="776" y="366"/>
                    </a:lnTo>
                    <a:lnTo>
                      <a:pt x="770" y="364"/>
                    </a:lnTo>
                    <a:lnTo>
                      <a:pt x="764" y="363"/>
                    </a:lnTo>
                    <a:lnTo>
                      <a:pt x="759" y="364"/>
                    </a:lnTo>
                    <a:lnTo>
                      <a:pt x="755" y="366"/>
                    </a:lnTo>
                    <a:lnTo>
                      <a:pt x="752" y="369"/>
                    </a:lnTo>
                    <a:lnTo>
                      <a:pt x="749" y="374"/>
                    </a:lnTo>
                    <a:lnTo>
                      <a:pt x="747" y="379"/>
                    </a:lnTo>
                    <a:lnTo>
                      <a:pt x="745" y="384"/>
                    </a:lnTo>
                    <a:lnTo>
                      <a:pt x="744" y="389"/>
                    </a:lnTo>
                    <a:lnTo>
                      <a:pt x="744" y="394"/>
                    </a:lnTo>
                    <a:lnTo>
                      <a:pt x="711" y="394"/>
                    </a:lnTo>
                    <a:lnTo>
                      <a:pt x="711" y="412"/>
                    </a:lnTo>
                    <a:lnTo>
                      <a:pt x="715" y="414"/>
                    </a:lnTo>
                    <a:lnTo>
                      <a:pt x="720" y="418"/>
                    </a:lnTo>
                    <a:lnTo>
                      <a:pt x="726" y="423"/>
                    </a:lnTo>
                    <a:lnTo>
                      <a:pt x="733" y="430"/>
                    </a:lnTo>
                    <a:lnTo>
                      <a:pt x="747" y="445"/>
                    </a:lnTo>
                    <a:lnTo>
                      <a:pt x="762" y="462"/>
                    </a:lnTo>
                    <a:lnTo>
                      <a:pt x="775" y="478"/>
                    </a:lnTo>
                    <a:lnTo>
                      <a:pt x="787" y="494"/>
                    </a:lnTo>
                    <a:lnTo>
                      <a:pt x="795" y="505"/>
                    </a:lnTo>
                    <a:lnTo>
                      <a:pt x="798" y="511"/>
                    </a:lnTo>
                    <a:lnTo>
                      <a:pt x="797" y="517"/>
                    </a:lnTo>
                    <a:lnTo>
                      <a:pt x="795" y="523"/>
                    </a:lnTo>
                    <a:lnTo>
                      <a:pt x="795" y="527"/>
                    </a:lnTo>
                    <a:lnTo>
                      <a:pt x="795" y="530"/>
                    </a:lnTo>
                    <a:lnTo>
                      <a:pt x="796" y="533"/>
                    </a:lnTo>
                    <a:lnTo>
                      <a:pt x="798" y="535"/>
                    </a:lnTo>
                    <a:lnTo>
                      <a:pt x="788" y="539"/>
                    </a:lnTo>
                    <a:lnTo>
                      <a:pt x="779" y="543"/>
                    </a:lnTo>
                    <a:lnTo>
                      <a:pt x="771" y="547"/>
                    </a:lnTo>
                    <a:lnTo>
                      <a:pt x="765" y="551"/>
                    </a:lnTo>
                    <a:lnTo>
                      <a:pt x="758" y="554"/>
                    </a:lnTo>
                    <a:lnTo>
                      <a:pt x="752" y="558"/>
                    </a:lnTo>
                    <a:lnTo>
                      <a:pt x="745" y="560"/>
                    </a:lnTo>
                    <a:lnTo>
                      <a:pt x="737" y="560"/>
                    </a:lnTo>
                    <a:lnTo>
                      <a:pt x="723" y="559"/>
                    </a:lnTo>
                    <a:lnTo>
                      <a:pt x="708" y="556"/>
                    </a:lnTo>
                    <a:lnTo>
                      <a:pt x="695" y="552"/>
                    </a:lnTo>
                    <a:lnTo>
                      <a:pt x="681" y="546"/>
                    </a:lnTo>
                    <a:lnTo>
                      <a:pt x="669" y="540"/>
                    </a:lnTo>
                    <a:lnTo>
                      <a:pt x="659" y="531"/>
                    </a:lnTo>
                    <a:lnTo>
                      <a:pt x="651" y="524"/>
                    </a:lnTo>
                    <a:lnTo>
                      <a:pt x="644" y="517"/>
                    </a:lnTo>
                    <a:lnTo>
                      <a:pt x="618" y="517"/>
                    </a:lnTo>
                    <a:lnTo>
                      <a:pt x="621" y="525"/>
                    </a:lnTo>
                    <a:lnTo>
                      <a:pt x="624" y="531"/>
                    </a:lnTo>
                    <a:lnTo>
                      <a:pt x="629" y="538"/>
                    </a:lnTo>
                    <a:lnTo>
                      <a:pt x="634" y="543"/>
                    </a:lnTo>
                    <a:lnTo>
                      <a:pt x="645" y="552"/>
                    </a:lnTo>
                    <a:lnTo>
                      <a:pt x="657" y="560"/>
                    </a:lnTo>
                    <a:lnTo>
                      <a:pt x="668" y="567"/>
                    </a:lnTo>
                    <a:lnTo>
                      <a:pt x="678" y="575"/>
                    </a:lnTo>
                    <a:lnTo>
                      <a:pt x="683" y="580"/>
                    </a:lnTo>
                    <a:lnTo>
                      <a:pt x="687" y="585"/>
                    </a:lnTo>
                    <a:lnTo>
                      <a:pt x="689" y="590"/>
                    </a:lnTo>
                    <a:lnTo>
                      <a:pt x="691" y="598"/>
                    </a:lnTo>
                    <a:lnTo>
                      <a:pt x="678" y="601"/>
                    </a:lnTo>
                    <a:lnTo>
                      <a:pt x="665" y="604"/>
                    </a:lnTo>
                    <a:lnTo>
                      <a:pt x="644" y="603"/>
                    </a:lnTo>
                    <a:lnTo>
                      <a:pt x="618" y="599"/>
                    </a:lnTo>
                    <a:lnTo>
                      <a:pt x="589" y="592"/>
                    </a:lnTo>
                    <a:lnTo>
                      <a:pt x="558" y="584"/>
                    </a:lnTo>
                    <a:lnTo>
                      <a:pt x="544" y="580"/>
                    </a:lnTo>
                    <a:lnTo>
                      <a:pt x="531" y="575"/>
                    </a:lnTo>
                    <a:lnTo>
                      <a:pt x="518" y="570"/>
                    </a:lnTo>
                    <a:lnTo>
                      <a:pt x="507" y="565"/>
                    </a:lnTo>
                    <a:lnTo>
                      <a:pt x="497" y="559"/>
                    </a:lnTo>
                    <a:lnTo>
                      <a:pt x="488" y="554"/>
                    </a:lnTo>
                    <a:lnTo>
                      <a:pt x="483" y="548"/>
                    </a:lnTo>
                    <a:lnTo>
                      <a:pt x="478" y="542"/>
                    </a:lnTo>
                    <a:lnTo>
                      <a:pt x="475" y="532"/>
                    </a:lnTo>
                    <a:lnTo>
                      <a:pt x="471" y="523"/>
                    </a:lnTo>
                    <a:lnTo>
                      <a:pt x="464" y="513"/>
                    </a:lnTo>
                    <a:lnTo>
                      <a:pt x="457" y="504"/>
                    </a:lnTo>
                    <a:lnTo>
                      <a:pt x="451" y="496"/>
                    </a:lnTo>
                    <a:lnTo>
                      <a:pt x="444" y="489"/>
                    </a:lnTo>
                    <a:lnTo>
                      <a:pt x="438" y="484"/>
                    </a:lnTo>
                    <a:lnTo>
                      <a:pt x="432" y="480"/>
                    </a:lnTo>
                    <a:lnTo>
                      <a:pt x="410" y="473"/>
                    </a:lnTo>
                    <a:lnTo>
                      <a:pt x="388" y="468"/>
                    </a:lnTo>
                    <a:lnTo>
                      <a:pt x="384" y="467"/>
                    </a:lnTo>
                    <a:lnTo>
                      <a:pt x="379" y="465"/>
                    </a:lnTo>
                    <a:lnTo>
                      <a:pt x="375" y="463"/>
                    </a:lnTo>
                    <a:lnTo>
                      <a:pt x="372" y="460"/>
                    </a:lnTo>
                    <a:lnTo>
                      <a:pt x="370" y="457"/>
                    </a:lnTo>
                    <a:lnTo>
                      <a:pt x="367" y="453"/>
                    </a:lnTo>
                    <a:lnTo>
                      <a:pt x="366" y="449"/>
                    </a:lnTo>
                    <a:lnTo>
                      <a:pt x="365" y="444"/>
                    </a:lnTo>
                    <a:lnTo>
                      <a:pt x="366" y="441"/>
                    </a:lnTo>
                    <a:lnTo>
                      <a:pt x="368" y="439"/>
                    </a:lnTo>
                    <a:lnTo>
                      <a:pt x="373" y="437"/>
                    </a:lnTo>
                    <a:lnTo>
                      <a:pt x="378" y="436"/>
                    </a:lnTo>
                    <a:lnTo>
                      <a:pt x="392" y="433"/>
                    </a:lnTo>
                    <a:lnTo>
                      <a:pt x="406" y="430"/>
                    </a:lnTo>
                    <a:lnTo>
                      <a:pt x="435" y="427"/>
                    </a:lnTo>
                    <a:lnTo>
                      <a:pt x="452" y="424"/>
                    </a:lnTo>
                    <a:lnTo>
                      <a:pt x="452" y="416"/>
                    </a:lnTo>
                    <a:lnTo>
                      <a:pt x="454" y="409"/>
                    </a:lnTo>
                    <a:lnTo>
                      <a:pt x="456" y="404"/>
                    </a:lnTo>
                    <a:lnTo>
                      <a:pt x="459" y="399"/>
                    </a:lnTo>
                    <a:lnTo>
                      <a:pt x="461" y="394"/>
                    </a:lnTo>
                    <a:lnTo>
                      <a:pt x="463" y="390"/>
                    </a:lnTo>
                    <a:lnTo>
                      <a:pt x="465" y="386"/>
                    </a:lnTo>
                    <a:lnTo>
                      <a:pt x="465" y="382"/>
                    </a:lnTo>
                    <a:lnTo>
                      <a:pt x="479" y="382"/>
                    </a:lnTo>
                    <a:lnTo>
                      <a:pt x="490" y="380"/>
                    </a:lnTo>
                    <a:lnTo>
                      <a:pt x="500" y="378"/>
                    </a:lnTo>
                    <a:lnTo>
                      <a:pt x="508" y="375"/>
                    </a:lnTo>
                    <a:lnTo>
                      <a:pt x="521" y="368"/>
                    </a:lnTo>
                    <a:lnTo>
                      <a:pt x="532" y="363"/>
                    </a:lnTo>
                    <a:lnTo>
                      <a:pt x="572" y="363"/>
                    </a:lnTo>
                    <a:lnTo>
                      <a:pt x="573" y="369"/>
                    </a:lnTo>
                    <a:lnTo>
                      <a:pt x="575" y="376"/>
                    </a:lnTo>
                    <a:lnTo>
                      <a:pt x="577" y="380"/>
                    </a:lnTo>
                    <a:lnTo>
                      <a:pt x="580" y="384"/>
                    </a:lnTo>
                    <a:lnTo>
                      <a:pt x="583" y="387"/>
                    </a:lnTo>
                    <a:lnTo>
                      <a:pt x="587" y="389"/>
                    </a:lnTo>
                    <a:lnTo>
                      <a:pt x="590" y="391"/>
                    </a:lnTo>
                    <a:lnTo>
                      <a:pt x="595" y="393"/>
                    </a:lnTo>
                    <a:lnTo>
                      <a:pt x="603" y="394"/>
                    </a:lnTo>
                    <a:lnTo>
                      <a:pt x="614" y="395"/>
                    </a:lnTo>
                    <a:lnTo>
                      <a:pt x="625" y="394"/>
                    </a:lnTo>
                    <a:lnTo>
                      <a:pt x="637" y="394"/>
                    </a:lnTo>
                    <a:lnTo>
                      <a:pt x="650" y="394"/>
                    </a:lnTo>
                    <a:lnTo>
                      <a:pt x="659" y="393"/>
                    </a:lnTo>
                    <a:lnTo>
                      <a:pt x="668" y="392"/>
                    </a:lnTo>
                    <a:lnTo>
                      <a:pt x="675" y="390"/>
                    </a:lnTo>
                    <a:lnTo>
                      <a:pt x="687" y="387"/>
                    </a:lnTo>
                    <a:lnTo>
                      <a:pt x="698" y="382"/>
                    </a:lnTo>
                    <a:lnTo>
                      <a:pt x="698" y="373"/>
                    </a:lnTo>
                    <a:lnTo>
                      <a:pt x="698" y="363"/>
                    </a:lnTo>
                    <a:lnTo>
                      <a:pt x="605" y="351"/>
                    </a:lnTo>
                    <a:lnTo>
                      <a:pt x="596" y="351"/>
                    </a:lnTo>
                    <a:lnTo>
                      <a:pt x="588" y="353"/>
                    </a:lnTo>
                    <a:lnTo>
                      <a:pt x="581" y="355"/>
                    </a:lnTo>
                    <a:lnTo>
                      <a:pt x="576" y="357"/>
                    </a:lnTo>
                    <a:lnTo>
                      <a:pt x="572" y="359"/>
                    </a:lnTo>
                    <a:lnTo>
                      <a:pt x="567" y="361"/>
                    </a:lnTo>
                    <a:lnTo>
                      <a:pt x="563" y="362"/>
                    </a:lnTo>
                    <a:lnTo>
                      <a:pt x="558" y="363"/>
                    </a:lnTo>
                    <a:lnTo>
                      <a:pt x="550" y="362"/>
                    </a:lnTo>
                    <a:lnTo>
                      <a:pt x="542" y="361"/>
                    </a:lnTo>
                    <a:lnTo>
                      <a:pt x="540" y="360"/>
                    </a:lnTo>
                    <a:lnTo>
                      <a:pt x="536" y="360"/>
                    </a:lnTo>
                    <a:lnTo>
                      <a:pt x="534" y="361"/>
                    </a:lnTo>
                    <a:lnTo>
                      <a:pt x="532" y="363"/>
                    </a:lnTo>
                    <a:lnTo>
                      <a:pt x="533" y="358"/>
                    </a:lnTo>
                    <a:lnTo>
                      <a:pt x="535" y="354"/>
                    </a:lnTo>
                    <a:lnTo>
                      <a:pt x="539" y="350"/>
                    </a:lnTo>
                    <a:lnTo>
                      <a:pt x="542" y="347"/>
                    </a:lnTo>
                    <a:lnTo>
                      <a:pt x="550" y="339"/>
                    </a:lnTo>
                    <a:lnTo>
                      <a:pt x="557" y="332"/>
                    </a:lnTo>
                    <a:lnTo>
                      <a:pt x="565" y="324"/>
                    </a:lnTo>
                    <a:lnTo>
                      <a:pt x="572" y="316"/>
                    </a:lnTo>
                    <a:lnTo>
                      <a:pt x="574" y="311"/>
                    </a:lnTo>
                    <a:lnTo>
                      <a:pt x="576" y="306"/>
                    </a:lnTo>
                    <a:lnTo>
                      <a:pt x="577" y="301"/>
                    </a:lnTo>
                    <a:lnTo>
                      <a:pt x="578" y="295"/>
                    </a:lnTo>
                    <a:lnTo>
                      <a:pt x="577" y="290"/>
                    </a:lnTo>
                    <a:lnTo>
                      <a:pt x="576" y="283"/>
                    </a:lnTo>
                    <a:lnTo>
                      <a:pt x="575" y="280"/>
                    </a:lnTo>
                    <a:lnTo>
                      <a:pt x="575" y="277"/>
                    </a:lnTo>
                    <a:lnTo>
                      <a:pt x="576" y="274"/>
                    </a:lnTo>
                    <a:lnTo>
                      <a:pt x="578" y="271"/>
                    </a:lnTo>
                    <a:lnTo>
                      <a:pt x="568" y="271"/>
                    </a:lnTo>
                    <a:lnTo>
                      <a:pt x="558" y="269"/>
                    </a:lnTo>
                    <a:lnTo>
                      <a:pt x="550" y="267"/>
                    </a:lnTo>
                    <a:lnTo>
                      <a:pt x="541" y="263"/>
                    </a:lnTo>
                    <a:lnTo>
                      <a:pt x="533" y="258"/>
                    </a:lnTo>
                    <a:lnTo>
                      <a:pt x="524" y="254"/>
                    </a:lnTo>
                    <a:lnTo>
                      <a:pt x="518" y="248"/>
                    </a:lnTo>
                    <a:lnTo>
                      <a:pt x="511" y="243"/>
                    </a:lnTo>
                    <a:lnTo>
                      <a:pt x="499" y="231"/>
                    </a:lnTo>
                    <a:lnTo>
                      <a:pt x="489" y="219"/>
                    </a:lnTo>
                    <a:lnTo>
                      <a:pt x="483" y="208"/>
                    </a:lnTo>
                    <a:lnTo>
                      <a:pt x="478" y="196"/>
                    </a:lnTo>
                    <a:lnTo>
                      <a:pt x="473" y="198"/>
                    </a:lnTo>
                    <a:lnTo>
                      <a:pt x="467" y="198"/>
                    </a:lnTo>
                    <a:lnTo>
                      <a:pt x="463" y="198"/>
                    </a:lnTo>
                    <a:lnTo>
                      <a:pt x="459" y="196"/>
                    </a:lnTo>
                    <a:lnTo>
                      <a:pt x="452" y="190"/>
                    </a:lnTo>
                    <a:lnTo>
                      <a:pt x="446" y="183"/>
                    </a:lnTo>
                    <a:lnTo>
                      <a:pt x="441" y="175"/>
                    </a:lnTo>
                    <a:lnTo>
                      <a:pt x="434" y="168"/>
                    </a:lnTo>
                    <a:lnTo>
                      <a:pt x="431" y="165"/>
                    </a:lnTo>
                    <a:lnTo>
                      <a:pt x="428" y="162"/>
                    </a:lnTo>
                    <a:lnTo>
                      <a:pt x="423" y="161"/>
                    </a:lnTo>
                    <a:lnTo>
                      <a:pt x="419" y="160"/>
                    </a:lnTo>
                    <a:lnTo>
                      <a:pt x="415" y="161"/>
                    </a:lnTo>
                    <a:lnTo>
                      <a:pt x="411" y="162"/>
                    </a:lnTo>
                    <a:lnTo>
                      <a:pt x="408" y="163"/>
                    </a:lnTo>
                    <a:lnTo>
                      <a:pt x="404" y="165"/>
                    </a:lnTo>
                    <a:lnTo>
                      <a:pt x="397" y="170"/>
                    </a:lnTo>
                    <a:lnTo>
                      <a:pt x="392" y="177"/>
                    </a:lnTo>
                    <a:lnTo>
                      <a:pt x="386" y="184"/>
                    </a:lnTo>
                    <a:lnTo>
                      <a:pt x="382" y="191"/>
                    </a:lnTo>
                    <a:lnTo>
                      <a:pt x="379" y="197"/>
                    </a:lnTo>
                    <a:lnTo>
                      <a:pt x="378" y="203"/>
                    </a:lnTo>
                    <a:lnTo>
                      <a:pt x="339" y="203"/>
                    </a:lnTo>
                    <a:lnTo>
                      <a:pt x="317" y="194"/>
                    </a:lnTo>
                    <a:lnTo>
                      <a:pt x="295" y="188"/>
                    </a:lnTo>
                    <a:lnTo>
                      <a:pt x="273" y="182"/>
                    </a:lnTo>
                    <a:lnTo>
                      <a:pt x="252" y="178"/>
                    </a:lnTo>
                    <a:lnTo>
                      <a:pt x="230" y="176"/>
                    </a:lnTo>
                    <a:lnTo>
                      <a:pt x="207" y="174"/>
                    </a:lnTo>
                    <a:lnTo>
                      <a:pt x="184" y="173"/>
                    </a:lnTo>
                    <a:lnTo>
                      <a:pt x="160" y="172"/>
                    </a:lnTo>
                    <a:lnTo>
                      <a:pt x="148" y="173"/>
                    </a:lnTo>
                    <a:lnTo>
                      <a:pt x="138" y="176"/>
                    </a:lnTo>
                    <a:lnTo>
                      <a:pt x="129" y="180"/>
                    </a:lnTo>
                    <a:lnTo>
                      <a:pt x="121" y="184"/>
                    </a:lnTo>
                    <a:lnTo>
                      <a:pt x="114" y="189"/>
                    </a:lnTo>
                    <a:lnTo>
                      <a:pt x="107" y="193"/>
                    </a:lnTo>
                    <a:lnTo>
                      <a:pt x="101" y="195"/>
                    </a:lnTo>
                    <a:lnTo>
                      <a:pt x="93" y="196"/>
                    </a:lnTo>
                    <a:lnTo>
                      <a:pt x="88" y="196"/>
                    </a:lnTo>
                    <a:lnTo>
                      <a:pt x="84" y="194"/>
                    </a:lnTo>
                    <a:lnTo>
                      <a:pt x="81" y="190"/>
                    </a:lnTo>
                    <a:lnTo>
                      <a:pt x="79" y="187"/>
                    </a:lnTo>
                    <a:lnTo>
                      <a:pt x="74" y="179"/>
                    </a:lnTo>
                    <a:lnTo>
                      <a:pt x="73" y="172"/>
                    </a:lnTo>
                    <a:lnTo>
                      <a:pt x="50" y="177"/>
                    </a:lnTo>
                    <a:lnTo>
                      <a:pt x="29" y="181"/>
                    </a:lnTo>
                    <a:lnTo>
                      <a:pt x="25" y="181"/>
                    </a:lnTo>
                    <a:lnTo>
                      <a:pt x="20" y="180"/>
                    </a:lnTo>
                    <a:lnTo>
                      <a:pt x="16" y="180"/>
                    </a:lnTo>
                    <a:lnTo>
                      <a:pt x="13" y="178"/>
                    </a:lnTo>
                    <a:lnTo>
                      <a:pt x="8" y="176"/>
                    </a:lnTo>
                    <a:lnTo>
                      <a:pt x="6" y="174"/>
                    </a:lnTo>
                    <a:lnTo>
                      <a:pt x="3" y="170"/>
                    </a:lnTo>
                    <a:lnTo>
                      <a:pt x="0" y="166"/>
                    </a:lnTo>
                    <a:lnTo>
                      <a:pt x="4" y="162"/>
                    </a:lnTo>
                    <a:lnTo>
                      <a:pt x="9" y="158"/>
                    </a:lnTo>
                    <a:lnTo>
                      <a:pt x="14" y="155"/>
                    </a:lnTo>
                    <a:lnTo>
                      <a:pt x="20" y="152"/>
                    </a:lnTo>
                    <a:lnTo>
                      <a:pt x="32" y="149"/>
                    </a:lnTo>
                    <a:lnTo>
                      <a:pt x="46" y="146"/>
                    </a:lnTo>
                    <a:lnTo>
                      <a:pt x="59" y="145"/>
                    </a:lnTo>
                    <a:lnTo>
                      <a:pt x="70" y="147"/>
                    </a:lnTo>
                    <a:lnTo>
                      <a:pt x="75" y="149"/>
                    </a:lnTo>
                    <a:lnTo>
                      <a:pt x="80" y="150"/>
                    </a:lnTo>
                    <a:lnTo>
                      <a:pt x="83" y="152"/>
                    </a:lnTo>
                    <a:lnTo>
                      <a:pt x="86" y="154"/>
                    </a:lnTo>
                    <a:lnTo>
                      <a:pt x="86" y="139"/>
                    </a:lnTo>
                    <a:lnTo>
                      <a:pt x="86" y="129"/>
                    </a:lnTo>
                    <a:lnTo>
                      <a:pt x="73" y="12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" name="Freeform 417">
                <a:extLst>
                  <a:ext uri="{FF2B5EF4-FFF2-40B4-BE49-F238E27FC236}">
                    <a16:creationId xmlns="" xmlns:a16="http://schemas.microsoft.com/office/drawing/2014/main" id="{74FDAC9D-50C4-1C46-B3CF-1AABAFC9A2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" y="1110"/>
                <a:ext cx="409" cy="105"/>
              </a:xfrm>
              <a:custGeom>
                <a:avLst/>
                <a:gdLst>
                  <a:gd name="T0" fmla="*/ 797 w 1268"/>
                  <a:gd name="T1" fmla="*/ 38 h 321"/>
                  <a:gd name="T2" fmla="*/ 813 w 1268"/>
                  <a:gd name="T3" fmla="*/ 16 h 321"/>
                  <a:gd name="T4" fmla="*/ 846 w 1268"/>
                  <a:gd name="T5" fmla="*/ 10 h 321"/>
                  <a:gd name="T6" fmla="*/ 865 w 1268"/>
                  <a:gd name="T7" fmla="*/ 25 h 321"/>
                  <a:gd name="T8" fmla="*/ 938 w 1268"/>
                  <a:gd name="T9" fmla="*/ 14 h 321"/>
                  <a:gd name="T10" fmla="*/ 1020 w 1268"/>
                  <a:gd name="T11" fmla="*/ 1 h 321"/>
                  <a:gd name="T12" fmla="*/ 1084 w 1268"/>
                  <a:gd name="T13" fmla="*/ 17 h 321"/>
                  <a:gd name="T14" fmla="*/ 1133 w 1268"/>
                  <a:gd name="T15" fmla="*/ 20 h 321"/>
                  <a:gd name="T16" fmla="*/ 1268 w 1268"/>
                  <a:gd name="T17" fmla="*/ 32 h 321"/>
                  <a:gd name="T18" fmla="*/ 1242 w 1268"/>
                  <a:gd name="T19" fmla="*/ 50 h 321"/>
                  <a:gd name="T20" fmla="*/ 1163 w 1268"/>
                  <a:gd name="T21" fmla="*/ 64 h 321"/>
                  <a:gd name="T22" fmla="*/ 1053 w 1268"/>
                  <a:gd name="T23" fmla="*/ 77 h 321"/>
                  <a:gd name="T24" fmla="*/ 1029 w 1268"/>
                  <a:gd name="T25" fmla="*/ 96 h 321"/>
                  <a:gd name="T26" fmla="*/ 999 w 1268"/>
                  <a:gd name="T27" fmla="*/ 104 h 321"/>
                  <a:gd name="T28" fmla="*/ 942 w 1268"/>
                  <a:gd name="T29" fmla="*/ 102 h 321"/>
                  <a:gd name="T30" fmla="*/ 930 w 1268"/>
                  <a:gd name="T31" fmla="*/ 118 h 321"/>
                  <a:gd name="T32" fmla="*/ 747 w 1268"/>
                  <a:gd name="T33" fmla="*/ 133 h 321"/>
                  <a:gd name="T34" fmla="*/ 666 w 1268"/>
                  <a:gd name="T35" fmla="*/ 156 h 321"/>
                  <a:gd name="T36" fmla="*/ 635 w 1268"/>
                  <a:gd name="T37" fmla="*/ 181 h 321"/>
                  <a:gd name="T38" fmla="*/ 591 w 1268"/>
                  <a:gd name="T39" fmla="*/ 167 h 321"/>
                  <a:gd name="T40" fmla="*/ 570 w 1268"/>
                  <a:gd name="T41" fmla="*/ 181 h 321"/>
                  <a:gd name="T42" fmla="*/ 590 w 1268"/>
                  <a:gd name="T43" fmla="*/ 207 h 321"/>
                  <a:gd name="T44" fmla="*/ 545 w 1268"/>
                  <a:gd name="T45" fmla="*/ 237 h 321"/>
                  <a:gd name="T46" fmla="*/ 483 w 1268"/>
                  <a:gd name="T47" fmla="*/ 236 h 321"/>
                  <a:gd name="T48" fmla="*/ 404 w 1268"/>
                  <a:gd name="T49" fmla="*/ 242 h 321"/>
                  <a:gd name="T50" fmla="*/ 405 w 1268"/>
                  <a:gd name="T51" fmla="*/ 257 h 321"/>
                  <a:gd name="T52" fmla="*/ 392 w 1268"/>
                  <a:gd name="T53" fmla="*/ 293 h 321"/>
                  <a:gd name="T54" fmla="*/ 333 w 1268"/>
                  <a:gd name="T55" fmla="*/ 320 h 321"/>
                  <a:gd name="T56" fmla="*/ 290 w 1268"/>
                  <a:gd name="T57" fmla="*/ 296 h 321"/>
                  <a:gd name="T58" fmla="*/ 253 w 1268"/>
                  <a:gd name="T59" fmla="*/ 285 h 321"/>
                  <a:gd name="T60" fmla="*/ 96 w 1268"/>
                  <a:gd name="T61" fmla="*/ 276 h 321"/>
                  <a:gd name="T62" fmla="*/ 0 w 1268"/>
                  <a:gd name="T63" fmla="*/ 285 h 321"/>
                  <a:gd name="T64" fmla="*/ 10 w 1268"/>
                  <a:gd name="T65" fmla="*/ 266 h 321"/>
                  <a:gd name="T66" fmla="*/ 56 w 1268"/>
                  <a:gd name="T67" fmla="*/ 246 h 321"/>
                  <a:gd name="T68" fmla="*/ 143 w 1268"/>
                  <a:gd name="T69" fmla="*/ 235 h 321"/>
                  <a:gd name="T70" fmla="*/ 170 w 1268"/>
                  <a:gd name="T71" fmla="*/ 225 h 321"/>
                  <a:gd name="T72" fmla="*/ 190 w 1268"/>
                  <a:gd name="T73" fmla="*/ 217 h 321"/>
                  <a:gd name="T74" fmla="*/ 219 w 1268"/>
                  <a:gd name="T75" fmla="*/ 232 h 321"/>
                  <a:gd name="T76" fmla="*/ 247 w 1268"/>
                  <a:gd name="T77" fmla="*/ 247 h 321"/>
                  <a:gd name="T78" fmla="*/ 208 w 1268"/>
                  <a:gd name="T79" fmla="*/ 207 h 321"/>
                  <a:gd name="T80" fmla="*/ 193 w 1268"/>
                  <a:gd name="T81" fmla="*/ 200 h 321"/>
                  <a:gd name="T82" fmla="*/ 197 w 1268"/>
                  <a:gd name="T83" fmla="*/ 181 h 321"/>
                  <a:gd name="T84" fmla="*/ 246 w 1268"/>
                  <a:gd name="T85" fmla="*/ 174 h 321"/>
                  <a:gd name="T86" fmla="*/ 365 w 1268"/>
                  <a:gd name="T87" fmla="*/ 186 h 321"/>
                  <a:gd name="T88" fmla="*/ 418 w 1268"/>
                  <a:gd name="T89" fmla="*/ 174 h 321"/>
                  <a:gd name="T90" fmla="*/ 322 w 1268"/>
                  <a:gd name="T91" fmla="*/ 169 h 321"/>
                  <a:gd name="T92" fmla="*/ 299 w 1268"/>
                  <a:gd name="T93" fmla="*/ 149 h 321"/>
                  <a:gd name="T94" fmla="*/ 378 w 1268"/>
                  <a:gd name="T95" fmla="*/ 137 h 321"/>
                  <a:gd name="T96" fmla="*/ 438 w 1268"/>
                  <a:gd name="T97" fmla="*/ 155 h 321"/>
                  <a:gd name="T98" fmla="*/ 478 w 1268"/>
                  <a:gd name="T99" fmla="*/ 124 h 321"/>
                  <a:gd name="T100" fmla="*/ 664 w 1268"/>
                  <a:gd name="T101" fmla="*/ 87 h 321"/>
                  <a:gd name="T102" fmla="*/ 589 w 1268"/>
                  <a:gd name="T103" fmla="*/ 110 h 321"/>
                  <a:gd name="T104" fmla="*/ 449 w 1268"/>
                  <a:gd name="T105" fmla="*/ 111 h 321"/>
                  <a:gd name="T106" fmla="*/ 312 w 1268"/>
                  <a:gd name="T107" fmla="*/ 116 h 321"/>
                  <a:gd name="T108" fmla="*/ 253 w 1268"/>
                  <a:gd name="T109" fmla="*/ 101 h 321"/>
                  <a:gd name="T110" fmla="*/ 219 w 1268"/>
                  <a:gd name="T111" fmla="*/ 80 h 321"/>
                  <a:gd name="T112" fmla="*/ 253 w 1268"/>
                  <a:gd name="T113" fmla="*/ 71 h 321"/>
                  <a:gd name="T114" fmla="*/ 446 w 1268"/>
                  <a:gd name="T115" fmla="*/ 47 h 321"/>
                  <a:gd name="T116" fmla="*/ 618 w 1268"/>
                  <a:gd name="T117" fmla="*/ 32 h 321"/>
                  <a:gd name="T118" fmla="*/ 674 w 1268"/>
                  <a:gd name="T119" fmla="*/ 20 h 321"/>
                  <a:gd name="T120" fmla="*/ 757 w 1268"/>
                  <a:gd name="T121" fmla="*/ 26 h 32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268" h="321">
                    <a:moveTo>
                      <a:pt x="764" y="26"/>
                    </a:moveTo>
                    <a:lnTo>
                      <a:pt x="770" y="30"/>
                    </a:lnTo>
                    <a:lnTo>
                      <a:pt x="778" y="34"/>
                    </a:lnTo>
                    <a:lnTo>
                      <a:pt x="787" y="37"/>
                    </a:lnTo>
                    <a:lnTo>
                      <a:pt x="797" y="38"/>
                    </a:lnTo>
                    <a:lnTo>
                      <a:pt x="797" y="35"/>
                    </a:lnTo>
                    <a:lnTo>
                      <a:pt x="799" y="31"/>
                    </a:lnTo>
                    <a:lnTo>
                      <a:pt x="803" y="26"/>
                    </a:lnTo>
                    <a:lnTo>
                      <a:pt x="807" y="20"/>
                    </a:lnTo>
                    <a:lnTo>
                      <a:pt x="813" y="16"/>
                    </a:lnTo>
                    <a:lnTo>
                      <a:pt x="819" y="11"/>
                    </a:lnTo>
                    <a:lnTo>
                      <a:pt x="828" y="9"/>
                    </a:lnTo>
                    <a:lnTo>
                      <a:pt x="837" y="8"/>
                    </a:lnTo>
                    <a:lnTo>
                      <a:pt x="841" y="8"/>
                    </a:lnTo>
                    <a:lnTo>
                      <a:pt x="846" y="10"/>
                    </a:lnTo>
                    <a:lnTo>
                      <a:pt x="850" y="13"/>
                    </a:lnTo>
                    <a:lnTo>
                      <a:pt x="853" y="17"/>
                    </a:lnTo>
                    <a:lnTo>
                      <a:pt x="858" y="20"/>
                    </a:lnTo>
                    <a:lnTo>
                      <a:pt x="861" y="23"/>
                    </a:lnTo>
                    <a:lnTo>
                      <a:pt x="865" y="25"/>
                    </a:lnTo>
                    <a:lnTo>
                      <a:pt x="870" y="26"/>
                    </a:lnTo>
                    <a:lnTo>
                      <a:pt x="888" y="25"/>
                    </a:lnTo>
                    <a:lnTo>
                      <a:pt x="906" y="22"/>
                    </a:lnTo>
                    <a:lnTo>
                      <a:pt x="921" y="18"/>
                    </a:lnTo>
                    <a:lnTo>
                      <a:pt x="938" y="14"/>
                    </a:lnTo>
                    <a:lnTo>
                      <a:pt x="953" y="9"/>
                    </a:lnTo>
                    <a:lnTo>
                      <a:pt x="970" y="4"/>
                    </a:lnTo>
                    <a:lnTo>
                      <a:pt x="988" y="2"/>
                    </a:lnTo>
                    <a:lnTo>
                      <a:pt x="1009" y="0"/>
                    </a:lnTo>
                    <a:lnTo>
                      <a:pt x="1020" y="1"/>
                    </a:lnTo>
                    <a:lnTo>
                      <a:pt x="1032" y="3"/>
                    </a:lnTo>
                    <a:lnTo>
                      <a:pt x="1045" y="7"/>
                    </a:lnTo>
                    <a:lnTo>
                      <a:pt x="1059" y="11"/>
                    </a:lnTo>
                    <a:lnTo>
                      <a:pt x="1072" y="14"/>
                    </a:lnTo>
                    <a:lnTo>
                      <a:pt x="1084" y="17"/>
                    </a:lnTo>
                    <a:lnTo>
                      <a:pt x="1094" y="19"/>
                    </a:lnTo>
                    <a:lnTo>
                      <a:pt x="1103" y="20"/>
                    </a:lnTo>
                    <a:lnTo>
                      <a:pt x="1115" y="20"/>
                    </a:lnTo>
                    <a:lnTo>
                      <a:pt x="1123" y="20"/>
                    </a:lnTo>
                    <a:lnTo>
                      <a:pt x="1133" y="20"/>
                    </a:lnTo>
                    <a:lnTo>
                      <a:pt x="1149" y="20"/>
                    </a:lnTo>
                    <a:lnTo>
                      <a:pt x="1180" y="21"/>
                    </a:lnTo>
                    <a:lnTo>
                      <a:pt x="1209" y="23"/>
                    </a:lnTo>
                    <a:lnTo>
                      <a:pt x="1236" y="27"/>
                    </a:lnTo>
                    <a:lnTo>
                      <a:pt x="1268" y="32"/>
                    </a:lnTo>
                    <a:lnTo>
                      <a:pt x="1266" y="36"/>
                    </a:lnTo>
                    <a:lnTo>
                      <a:pt x="1263" y="39"/>
                    </a:lnTo>
                    <a:lnTo>
                      <a:pt x="1258" y="42"/>
                    </a:lnTo>
                    <a:lnTo>
                      <a:pt x="1253" y="45"/>
                    </a:lnTo>
                    <a:lnTo>
                      <a:pt x="1242" y="50"/>
                    </a:lnTo>
                    <a:lnTo>
                      <a:pt x="1229" y="54"/>
                    </a:lnTo>
                    <a:lnTo>
                      <a:pt x="1213" y="57"/>
                    </a:lnTo>
                    <a:lnTo>
                      <a:pt x="1198" y="59"/>
                    </a:lnTo>
                    <a:lnTo>
                      <a:pt x="1180" y="62"/>
                    </a:lnTo>
                    <a:lnTo>
                      <a:pt x="1163" y="64"/>
                    </a:lnTo>
                    <a:lnTo>
                      <a:pt x="1128" y="66"/>
                    </a:lnTo>
                    <a:lnTo>
                      <a:pt x="1094" y="69"/>
                    </a:lnTo>
                    <a:lnTo>
                      <a:pt x="1078" y="71"/>
                    </a:lnTo>
                    <a:lnTo>
                      <a:pt x="1065" y="74"/>
                    </a:lnTo>
                    <a:lnTo>
                      <a:pt x="1053" y="77"/>
                    </a:lnTo>
                    <a:lnTo>
                      <a:pt x="1043" y="81"/>
                    </a:lnTo>
                    <a:lnTo>
                      <a:pt x="1039" y="84"/>
                    </a:lnTo>
                    <a:lnTo>
                      <a:pt x="1034" y="87"/>
                    </a:lnTo>
                    <a:lnTo>
                      <a:pt x="1031" y="91"/>
                    </a:lnTo>
                    <a:lnTo>
                      <a:pt x="1029" y="96"/>
                    </a:lnTo>
                    <a:lnTo>
                      <a:pt x="1026" y="99"/>
                    </a:lnTo>
                    <a:lnTo>
                      <a:pt x="1021" y="102"/>
                    </a:lnTo>
                    <a:lnTo>
                      <a:pt x="1016" y="105"/>
                    </a:lnTo>
                    <a:lnTo>
                      <a:pt x="1009" y="105"/>
                    </a:lnTo>
                    <a:lnTo>
                      <a:pt x="999" y="104"/>
                    </a:lnTo>
                    <a:lnTo>
                      <a:pt x="991" y="102"/>
                    </a:lnTo>
                    <a:lnTo>
                      <a:pt x="983" y="98"/>
                    </a:lnTo>
                    <a:lnTo>
                      <a:pt x="976" y="93"/>
                    </a:lnTo>
                    <a:lnTo>
                      <a:pt x="943" y="93"/>
                    </a:lnTo>
                    <a:lnTo>
                      <a:pt x="942" y="102"/>
                    </a:lnTo>
                    <a:lnTo>
                      <a:pt x="939" y="110"/>
                    </a:lnTo>
                    <a:lnTo>
                      <a:pt x="937" y="113"/>
                    </a:lnTo>
                    <a:lnTo>
                      <a:pt x="935" y="115"/>
                    </a:lnTo>
                    <a:lnTo>
                      <a:pt x="932" y="118"/>
                    </a:lnTo>
                    <a:lnTo>
                      <a:pt x="930" y="118"/>
                    </a:lnTo>
                    <a:lnTo>
                      <a:pt x="902" y="119"/>
                    </a:lnTo>
                    <a:lnTo>
                      <a:pt x="862" y="120"/>
                    </a:lnTo>
                    <a:lnTo>
                      <a:pt x="818" y="124"/>
                    </a:lnTo>
                    <a:lnTo>
                      <a:pt x="771" y="129"/>
                    </a:lnTo>
                    <a:lnTo>
                      <a:pt x="747" y="133"/>
                    </a:lnTo>
                    <a:lnTo>
                      <a:pt x="725" y="137"/>
                    </a:lnTo>
                    <a:lnTo>
                      <a:pt x="703" y="143"/>
                    </a:lnTo>
                    <a:lnTo>
                      <a:pt x="683" y="149"/>
                    </a:lnTo>
                    <a:lnTo>
                      <a:pt x="674" y="153"/>
                    </a:lnTo>
                    <a:lnTo>
                      <a:pt x="666" y="156"/>
                    </a:lnTo>
                    <a:lnTo>
                      <a:pt x="658" y="160"/>
                    </a:lnTo>
                    <a:lnTo>
                      <a:pt x="651" y="165"/>
                    </a:lnTo>
                    <a:lnTo>
                      <a:pt x="645" y="169"/>
                    </a:lnTo>
                    <a:lnTo>
                      <a:pt x="639" y="175"/>
                    </a:lnTo>
                    <a:lnTo>
                      <a:pt x="635" y="181"/>
                    </a:lnTo>
                    <a:lnTo>
                      <a:pt x="630" y="186"/>
                    </a:lnTo>
                    <a:lnTo>
                      <a:pt x="604" y="186"/>
                    </a:lnTo>
                    <a:lnTo>
                      <a:pt x="604" y="177"/>
                    </a:lnTo>
                    <a:lnTo>
                      <a:pt x="604" y="167"/>
                    </a:lnTo>
                    <a:lnTo>
                      <a:pt x="591" y="167"/>
                    </a:lnTo>
                    <a:lnTo>
                      <a:pt x="579" y="167"/>
                    </a:lnTo>
                    <a:lnTo>
                      <a:pt x="562" y="167"/>
                    </a:lnTo>
                    <a:lnTo>
                      <a:pt x="538" y="167"/>
                    </a:lnTo>
                    <a:lnTo>
                      <a:pt x="556" y="175"/>
                    </a:lnTo>
                    <a:lnTo>
                      <a:pt x="570" y="181"/>
                    </a:lnTo>
                    <a:lnTo>
                      <a:pt x="577" y="185"/>
                    </a:lnTo>
                    <a:lnTo>
                      <a:pt x="583" y="190"/>
                    </a:lnTo>
                    <a:lnTo>
                      <a:pt x="591" y="196"/>
                    </a:lnTo>
                    <a:lnTo>
                      <a:pt x="597" y="204"/>
                    </a:lnTo>
                    <a:lnTo>
                      <a:pt x="590" y="207"/>
                    </a:lnTo>
                    <a:lnTo>
                      <a:pt x="581" y="212"/>
                    </a:lnTo>
                    <a:lnTo>
                      <a:pt x="571" y="218"/>
                    </a:lnTo>
                    <a:lnTo>
                      <a:pt x="562" y="225"/>
                    </a:lnTo>
                    <a:lnTo>
                      <a:pt x="552" y="232"/>
                    </a:lnTo>
                    <a:lnTo>
                      <a:pt x="545" y="237"/>
                    </a:lnTo>
                    <a:lnTo>
                      <a:pt x="537" y="240"/>
                    </a:lnTo>
                    <a:lnTo>
                      <a:pt x="532" y="241"/>
                    </a:lnTo>
                    <a:lnTo>
                      <a:pt x="517" y="241"/>
                    </a:lnTo>
                    <a:lnTo>
                      <a:pt x="502" y="238"/>
                    </a:lnTo>
                    <a:lnTo>
                      <a:pt x="483" y="236"/>
                    </a:lnTo>
                    <a:lnTo>
                      <a:pt x="458" y="235"/>
                    </a:lnTo>
                    <a:lnTo>
                      <a:pt x="442" y="236"/>
                    </a:lnTo>
                    <a:lnTo>
                      <a:pt x="427" y="237"/>
                    </a:lnTo>
                    <a:lnTo>
                      <a:pt x="415" y="240"/>
                    </a:lnTo>
                    <a:lnTo>
                      <a:pt x="404" y="242"/>
                    </a:lnTo>
                    <a:lnTo>
                      <a:pt x="384" y="248"/>
                    </a:lnTo>
                    <a:lnTo>
                      <a:pt x="365" y="254"/>
                    </a:lnTo>
                    <a:lnTo>
                      <a:pt x="382" y="257"/>
                    </a:lnTo>
                    <a:lnTo>
                      <a:pt x="394" y="258"/>
                    </a:lnTo>
                    <a:lnTo>
                      <a:pt x="405" y="257"/>
                    </a:lnTo>
                    <a:lnTo>
                      <a:pt x="418" y="254"/>
                    </a:lnTo>
                    <a:lnTo>
                      <a:pt x="418" y="272"/>
                    </a:lnTo>
                    <a:lnTo>
                      <a:pt x="413" y="277"/>
                    </a:lnTo>
                    <a:lnTo>
                      <a:pt x="404" y="285"/>
                    </a:lnTo>
                    <a:lnTo>
                      <a:pt x="392" y="293"/>
                    </a:lnTo>
                    <a:lnTo>
                      <a:pt x="379" y="301"/>
                    </a:lnTo>
                    <a:lnTo>
                      <a:pt x="356" y="315"/>
                    </a:lnTo>
                    <a:lnTo>
                      <a:pt x="345" y="321"/>
                    </a:lnTo>
                    <a:lnTo>
                      <a:pt x="339" y="321"/>
                    </a:lnTo>
                    <a:lnTo>
                      <a:pt x="333" y="320"/>
                    </a:lnTo>
                    <a:lnTo>
                      <a:pt x="327" y="318"/>
                    </a:lnTo>
                    <a:lnTo>
                      <a:pt x="322" y="315"/>
                    </a:lnTo>
                    <a:lnTo>
                      <a:pt x="312" y="310"/>
                    </a:lnTo>
                    <a:lnTo>
                      <a:pt x="301" y="303"/>
                    </a:lnTo>
                    <a:lnTo>
                      <a:pt x="290" y="296"/>
                    </a:lnTo>
                    <a:lnTo>
                      <a:pt x="279" y="290"/>
                    </a:lnTo>
                    <a:lnTo>
                      <a:pt x="272" y="288"/>
                    </a:lnTo>
                    <a:lnTo>
                      <a:pt x="266" y="286"/>
                    </a:lnTo>
                    <a:lnTo>
                      <a:pt x="259" y="285"/>
                    </a:lnTo>
                    <a:lnTo>
                      <a:pt x="253" y="285"/>
                    </a:lnTo>
                    <a:lnTo>
                      <a:pt x="215" y="283"/>
                    </a:lnTo>
                    <a:lnTo>
                      <a:pt x="182" y="281"/>
                    </a:lnTo>
                    <a:lnTo>
                      <a:pt x="152" y="279"/>
                    </a:lnTo>
                    <a:lnTo>
                      <a:pt x="123" y="277"/>
                    </a:lnTo>
                    <a:lnTo>
                      <a:pt x="96" y="276"/>
                    </a:lnTo>
                    <a:lnTo>
                      <a:pt x="66" y="276"/>
                    </a:lnTo>
                    <a:lnTo>
                      <a:pt x="51" y="277"/>
                    </a:lnTo>
                    <a:lnTo>
                      <a:pt x="35" y="279"/>
                    </a:lnTo>
                    <a:lnTo>
                      <a:pt x="18" y="281"/>
                    </a:lnTo>
                    <a:lnTo>
                      <a:pt x="0" y="285"/>
                    </a:lnTo>
                    <a:lnTo>
                      <a:pt x="0" y="281"/>
                    </a:lnTo>
                    <a:lnTo>
                      <a:pt x="1" y="277"/>
                    </a:lnTo>
                    <a:lnTo>
                      <a:pt x="2" y="274"/>
                    </a:lnTo>
                    <a:lnTo>
                      <a:pt x="5" y="271"/>
                    </a:lnTo>
                    <a:lnTo>
                      <a:pt x="10" y="266"/>
                    </a:lnTo>
                    <a:lnTo>
                      <a:pt x="17" y="261"/>
                    </a:lnTo>
                    <a:lnTo>
                      <a:pt x="25" y="257"/>
                    </a:lnTo>
                    <a:lnTo>
                      <a:pt x="35" y="253"/>
                    </a:lnTo>
                    <a:lnTo>
                      <a:pt x="45" y="249"/>
                    </a:lnTo>
                    <a:lnTo>
                      <a:pt x="56" y="246"/>
                    </a:lnTo>
                    <a:lnTo>
                      <a:pt x="79" y="241"/>
                    </a:lnTo>
                    <a:lnTo>
                      <a:pt x="101" y="238"/>
                    </a:lnTo>
                    <a:lnTo>
                      <a:pt x="120" y="236"/>
                    </a:lnTo>
                    <a:lnTo>
                      <a:pt x="133" y="235"/>
                    </a:lnTo>
                    <a:lnTo>
                      <a:pt x="143" y="235"/>
                    </a:lnTo>
                    <a:lnTo>
                      <a:pt x="159" y="235"/>
                    </a:lnTo>
                    <a:lnTo>
                      <a:pt x="162" y="235"/>
                    </a:lnTo>
                    <a:lnTo>
                      <a:pt x="164" y="233"/>
                    </a:lnTo>
                    <a:lnTo>
                      <a:pt x="167" y="230"/>
                    </a:lnTo>
                    <a:lnTo>
                      <a:pt x="170" y="225"/>
                    </a:lnTo>
                    <a:lnTo>
                      <a:pt x="174" y="222"/>
                    </a:lnTo>
                    <a:lnTo>
                      <a:pt x="177" y="219"/>
                    </a:lnTo>
                    <a:lnTo>
                      <a:pt x="181" y="217"/>
                    </a:lnTo>
                    <a:lnTo>
                      <a:pt x="186" y="216"/>
                    </a:lnTo>
                    <a:lnTo>
                      <a:pt x="190" y="217"/>
                    </a:lnTo>
                    <a:lnTo>
                      <a:pt x="196" y="218"/>
                    </a:lnTo>
                    <a:lnTo>
                      <a:pt x="200" y="219"/>
                    </a:lnTo>
                    <a:lnTo>
                      <a:pt x="203" y="221"/>
                    </a:lnTo>
                    <a:lnTo>
                      <a:pt x="211" y="226"/>
                    </a:lnTo>
                    <a:lnTo>
                      <a:pt x="219" y="232"/>
                    </a:lnTo>
                    <a:lnTo>
                      <a:pt x="226" y="238"/>
                    </a:lnTo>
                    <a:lnTo>
                      <a:pt x="234" y="243"/>
                    </a:lnTo>
                    <a:lnTo>
                      <a:pt x="238" y="245"/>
                    </a:lnTo>
                    <a:lnTo>
                      <a:pt x="243" y="246"/>
                    </a:lnTo>
                    <a:lnTo>
                      <a:pt x="247" y="247"/>
                    </a:lnTo>
                    <a:lnTo>
                      <a:pt x="253" y="247"/>
                    </a:lnTo>
                    <a:lnTo>
                      <a:pt x="253" y="204"/>
                    </a:lnTo>
                    <a:lnTo>
                      <a:pt x="232" y="206"/>
                    </a:lnTo>
                    <a:lnTo>
                      <a:pt x="212" y="207"/>
                    </a:lnTo>
                    <a:lnTo>
                      <a:pt x="208" y="207"/>
                    </a:lnTo>
                    <a:lnTo>
                      <a:pt x="204" y="207"/>
                    </a:lnTo>
                    <a:lnTo>
                      <a:pt x="201" y="206"/>
                    </a:lnTo>
                    <a:lnTo>
                      <a:pt x="198" y="204"/>
                    </a:lnTo>
                    <a:lnTo>
                      <a:pt x="196" y="202"/>
                    </a:lnTo>
                    <a:lnTo>
                      <a:pt x="193" y="200"/>
                    </a:lnTo>
                    <a:lnTo>
                      <a:pt x="192" y="196"/>
                    </a:lnTo>
                    <a:lnTo>
                      <a:pt x="192" y="192"/>
                    </a:lnTo>
                    <a:lnTo>
                      <a:pt x="193" y="188"/>
                    </a:lnTo>
                    <a:lnTo>
                      <a:pt x="194" y="184"/>
                    </a:lnTo>
                    <a:lnTo>
                      <a:pt x="197" y="181"/>
                    </a:lnTo>
                    <a:lnTo>
                      <a:pt x="199" y="179"/>
                    </a:lnTo>
                    <a:lnTo>
                      <a:pt x="205" y="176"/>
                    </a:lnTo>
                    <a:lnTo>
                      <a:pt x="214" y="174"/>
                    </a:lnTo>
                    <a:lnTo>
                      <a:pt x="232" y="172"/>
                    </a:lnTo>
                    <a:lnTo>
                      <a:pt x="246" y="174"/>
                    </a:lnTo>
                    <a:lnTo>
                      <a:pt x="265" y="176"/>
                    </a:lnTo>
                    <a:lnTo>
                      <a:pt x="290" y="180"/>
                    </a:lnTo>
                    <a:lnTo>
                      <a:pt x="315" y="184"/>
                    </a:lnTo>
                    <a:lnTo>
                      <a:pt x="338" y="186"/>
                    </a:lnTo>
                    <a:lnTo>
                      <a:pt x="365" y="186"/>
                    </a:lnTo>
                    <a:lnTo>
                      <a:pt x="386" y="184"/>
                    </a:lnTo>
                    <a:lnTo>
                      <a:pt x="394" y="183"/>
                    </a:lnTo>
                    <a:lnTo>
                      <a:pt x="403" y="181"/>
                    </a:lnTo>
                    <a:lnTo>
                      <a:pt x="411" y="178"/>
                    </a:lnTo>
                    <a:lnTo>
                      <a:pt x="418" y="174"/>
                    </a:lnTo>
                    <a:lnTo>
                      <a:pt x="379" y="172"/>
                    </a:lnTo>
                    <a:lnTo>
                      <a:pt x="344" y="172"/>
                    </a:lnTo>
                    <a:lnTo>
                      <a:pt x="336" y="172"/>
                    </a:lnTo>
                    <a:lnTo>
                      <a:pt x="328" y="171"/>
                    </a:lnTo>
                    <a:lnTo>
                      <a:pt x="322" y="169"/>
                    </a:lnTo>
                    <a:lnTo>
                      <a:pt x="315" y="167"/>
                    </a:lnTo>
                    <a:lnTo>
                      <a:pt x="310" y="164"/>
                    </a:lnTo>
                    <a:lnTo>
                      <a:pt x="305" y="160"/>
                    </a:lnTo>
                    <a:lnTo>
                      <a:pt x="302" y="155"/>
                    </a:lnTo>
                    <a:lnTo>
                      <a:pt x="299" y="149"/>
                    </a:lnTo>
                    <a:lnTo>
                      <a:pt x="309" y="145"/>
                    </a:lnTo>
                    <a:lnTo>
                      <a:pt x="320" y="142"/>
                    </a:lnTo>
                    <a:lnTo>
                      <a:pt x="331" y="140"/>
                    </a:lnTo>
                    <a:lnTo>
                      <a:pt x="345" y="138"/>
                    </a:lnTo>
                    <a:lnTo>
                      <a:pt x="378" y="137"/>
                    </a:lnTo>
                    <a:lnTo>
                      <a:pt x="425" y="137"/>
                    </a:lnTo>
                    <a:lnTo>
                      <a:pt x="426" y="141"/>
                    </a:lnTo>
                    <a:lnTo>
                      <a:pt x="429" y="146"/>
                    </a:lnTo>
                    <a:lnTo>
                      <a:pt x="434" y="150"/>
                    </a:lnTo>
                    <a:lnTo>
                      <a:pt x="438" y="155"/>
                    </a:lnTo>
                    <a:lnTo>
                      <a:pt x="484" y="155"/>
                    </a:lnTo>
                    <a:lnTo>
                      <a:pt x="483" y="146"/>
                    </a:lnTo>
                    <a:lnTo>
                      <a:pt x="481" y="137"/>
                    </a:lnTo>
                    <a:lnTo>
                      <a:pt x="479" y="130"/>
                    </a:lnTo>
                    <a:lnTo>
                      <a:pt x="478" y="124"/>
                    </a:lnTo>
                    <a:lnTo>
                      <a:pt x="645" y="124"/>
                    </a:lnTo>
                    <a:lnTo>
                      <a:pt x="648" y="109"/>
                    </a:lnTo>
                    <a:lnTo>
                      <a:pt x="651" y="101"/>
                    </a:lnTo>
                    <a:lnTo>
                      <a:pt x="657" y="95"/>
                    </a:lnTo>
                    <a:lnTo>
                      <a:pt x="664" y="87"/>
                    </a:lnTo>
                    <a:lnTo>
                      <a:pt x="653" y="91"/>
                    </a:lnTo>
                    <a:lnTo>
                      <a:pt x="638" y="99"/>
                    </a:lnTo>
                    <a:lnTo>
                      <a:pt x="622" y="108"/>
                    </a:lnTo>
                    <a:lnTo>
                      <a:pt x="611" y="111"/>
                    </a:lnTo>
                    <a:lnTo>
                      <a:pt x="589" y="110"/>
                    </a:lnTo>
                    <a:lnTo>
                      <a:pt x="556" y="108"/>
                    </a:lnTo>
                    <a:lnTo>
                      <a:pt x="522" y="106"/>
                    </a:lnTo>
                    <a:lnTo>
                      <a:pt x="491" y="105"/>
                    </a:lnTo>
                    <a:lnTo>
                      <a:pt x="476" y="107"/>
                    </a:lnTo>
                    <a:lnTo>
                      <a:pt x="449" y="111"/>
                    </a:lnTo>
                    <a:lnTo>
                      <a:pt x="414" y="115"/>
                    </a:lnTo>
                    <a:lnTo>
                      <a:pt x="376" y="119"/>
                    </a:lnTo>
                    <a:lnTo>
                      <a:pt x="355" y="120"/>
                    </a:lnTo>
                    <a:lnTo>
                      <a:pt x="333" y="119"/>
                    </a:lnTo>
                    <a:lnTo>
                      <a:pt x="312" y="116"/>
                    </a:lnTo>
                    <a:lnTo>
                      <a:pt x="291" y="113"/>
                    </a:lnTo>
                    <a:lnTo>
                      <a:pt x="281" y="111"/>
                    </a:lnTo>
                    <a:lnTo>
                      <a:pt x="271" y="108"/>
                    </a:lnTo>
                    <a:lnTo>
                      <a:pt x="261" y="105"/>
                    </a:lnTo>
                    <a:lnTo>
                      <a:pt x="253" y="101"/>
                    </a:lnTo>
                    <a:lnTo>
                      <a:pt x="244" y="97"/>
                    </a:lnTo>
                    <a:lnTo>
                      <a:pt x="235" y="92"/>
                    </a:lnTo>
                    <a:lnTo>
                      <a:pt x="226" y="87"/>
                    </a:lnTo>
                    <a:lnTo>
                      <a:pt x="219" y="81"/>
                    </a:lnTo>
                    <a:lnTo>
                      <a:pt x="219" y="80"/>
                    </a:lnTo>
                    <a:lnTo>
                      <a:pt x="221" y="79"/>
                    </a:lnTo>
                    <a:lnTo>
                      <a:pt x="223" y="78"/>
                    </a:lnTo>
                    <a:lnTo>
                      <a:pt x="227" y="76"/>
                    </a:lnTo>
                    <a:lnTo>
                      <a:pt x="238" y="74"/>
                    </a:lnTo>
                    <a:lnTo>
                      <a:pt x="253" y="71"/>
                    </a:lnTo>
                    <a:lnTo>
                      <a:pt x="290" y="66"/>
                    </a:lnTo>
                    <a:lnTo>
                      <a:pt x="334" y="60"/>
                    </a:lnTo>
                    <a:lnTo>
                      <a:pt x="378" y="55"/>
                    </a:lnTo>
                    <a:lnTo>
                      <a:pt x="417" y="50"/>
                    </a:lnTo>
                    <a:lnTo>
                      <a:pt x="446" y="47"/>
                    </a:lnTo>
                    <a:lnTo>
                      <a:pt x="458" y="44"/>
                    </a:lnTo>
                    <a:lnTo>
                      <a:pt x="545" y="44"/>
                    </a:lnTo>
                    <a:lnTo>
                      <a:pt x="591" y="32"/>
                    </a:lnTo>
                    <a:lnTo>
                      <a:pt x="605" y="33"/>
                    </a:lnTo>
                    <a:lnTo>
                      <a:pt x="618" y="32"/>
                    </a:lnTo>
                    <a:lnTo>
                      <a:pt x="631" y="31"/>
                    </a:lnTo>
                    <a:lnTo>
                      <a:pt x="642" y="28"/>
                    </a:lnTo>
                    <a:lnTo>
                      <a:pt x="653" y="25"/>
                    </a:lnTo>
                    <a:lnTo>
                      <a:pt x="664" y="22"/>
                    </a:lnTo>
                    <a:lnTo>
                      <a:pt x="674" y="20"/>
                    </a:lnTo>
                    <a:lnTo>
                      <a:pt x="684" y="20"/>
                    </a:lnTo>
                    <a:lnTo>
                      <a:pt x="707" y="21"/>
                    </a:lnTo>
                    <a:lnTo>
                      <a:pt x="723" y="23"/>
                    </a:lnTo>
                    <a:lnTo>
                      <a:pt x="737" y="25"/>
                    </a:lnTo>
                    <a:lnTo>
                      <a:pt x="757" y="26"/>
                    </a:lnTo>
                    <a:lnTo>
                      <a:pt x="764" y="2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" name="Freeform 418">
                <a:extLst>
                  <a:ext uri="{FF2B5EF4-FFF2-40B4-BE49-F238E27FC236}">
                    <a16:creationId xmlns="" xmlns:a16="http://schemas.microsoft.com/office/drawing/2014/main" id="{A52EDBA1-4316-4749-8E31-49041AE3CE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1660"/>
                <a:ext cx="51" cy="38"/>
              </a:xfrm>
              <a:custGeom>
                <a:avLst/>
                <a:gdLst>
                  <a:gd name="T0" fmla="*/ 0 w 160"/>
                  <a:gd name="T1" fmla="*/ 0 h 117"/>
                  <a:gd name="T2" fmla="*/ 1 w 160"/>
                  <a:gd name="T3" fmla="*/ 10 h 117"/>
                  <a:gd name="T4" fmla="*/ 4 w 160"/>
                  <a:gd name="T5" fmla="*/ 19 h 117"/>
                  <a:gd name="T6" fmla="*/ 9 w 160"/>
                  <a:gd name="T7" fmla="*/ 29 h 117"/>
                  <a:gd name="T8" fmla="*/ 15 w 160"/>
                  <a:gd name="T9" fmla="*/ 39 h 117"/>
                  <a:gd name="T10" fmla="*/ 22 w 160"/>
                  <a:gd name="T11" fmla="*/ 48 h 117"/>
                  <a:gd name="T12" fmla="*/ 31 w 160"/>
                  <a:gd name="T13" fmla="*/ 59 h 117"/>
                  <a:gd name="T14" fmla="*/ 41 w 160"/>
                  <a:gd name="T15" fmla="*/ 68 h 117"/>
                  <a:gd name="T16" fmla="*/ 51 w 160"/>
                  <a:gd name="T17" fmla="*/ 77 h 117"/>
                  <a:gd name="T18" fmla="*/ 62 w 160"/>
                  <a:gd name="T19" fmla="*/ 85 h 117"/>
                  <a:gd name="T20" fmla="*/ 73 w 160"/>
                  <a:gd name="T21" fmla="*/ 93 h 117"/>
                  <a:gd name="T22" fmla="*/ 84 w 160"/>
                  <a:gd name="T23" fmla="*/ 99 h 117"/>
                  <a:gd name="T24" fmla="*/ 95 w 160"/>
                  <a:gd name="T25" fmla="*/ 105 h 117"/>
                  <a:gd name="T26" fmla="*/ 106 w 160"/>
                  <a:gd name="T27" fmla="*/ 111 h 117"/>
                  <a:gd name="T28" fmla="*/ 116 w 160"/>
                  <a:gd name="T29" fmla="*/ 114 h 117"/>
                  <a:gd name="T30" fmla="*/ 124 w 160"/>
                  <a:gd name="T31" fmla="*/ 117 h 117"/>
                  <a:gd name="T32" fmla="*/ 133 w 160"/>
                  <a:gd name="T33" fmla="*/ 117 h 117"/>
                  <a:gd name="T34" fmla="*/ 139 w 160"/>
                  <a:gd name="T35" fmla="*/ 116 h 117"/>
                  <a:gd name="T36" fmla="*/ 146 w 160"/>
                  <a:gd name="T37" fmla="*/ 113 h 117"/>
                  <a:gd name="T38" fmla="*/ 153 w 160"/>
                  <a:gd name="T39" fmla="*/ 110 h 117"/>
                  <a:gd name="T40" fmla="*/ 160 w 160"/>
                  <a:gd name="T41" fmla="*/ 104 h 117"/>
                  <a:gd name="T42" fmla="*/ 150 w 160"/>
                  <a:gd name="T43" fmla="*/ 91 h 117"/>
                  <a:gd name="T44" fmla="*/ 141 w 160"/>
                  <a:gd name="T45" fmla="*/ 79 h 117"/>
                  <a:gd name="T46" fmla="*/ 138 w 160"/>
                  <a:gd name="T47" fmla="*/ 73 h 117"/>
                  <a:gd name="T48" fmla="*/ 135 w 160"/>
                  <a:gd name="T49" fmla="*/ 66 h 117"/>
                  <a:gd name="T50" fmla="*/ 133 w 160"/>
                  <a:gd name="T51" fmla="*/ 58 h 117"/>
                  <a:gd name="T52" fmla="*/ 133 w 160"/>
                  <a:gd name="T53" fmla="*/ 49 h 117"/>
                  <a:gd name="T54" fmla="*/ 127 w 160"/>
                  <a:gd name="T55" fmla="*/ 48 h 117"/>
                  <a:gd name="T56" fmla="*/ 118 w 160"/>
                  <a:gd name="T57" fmla="*/ 45 h 117"/>
                  <a:gd name="T58" fmla="*/ 108 w 160"/>
                  <a:gd name="T59" fmla="*/ 40 h 117"/>
                  <a:gd name="T60" fmla="*/ 97 w 160"/>
                  <a:gd name="T61" fmla="*/ 34 h 117"/>
                  <a:gd name="T62" fmla="*/ 87 w 160"/>
                  <a:gd name="T63" fmla="*/ 28 h 117"/>
                  <a:gd name="T64" fmla="*/ 77 w 160"/>
                  <a:gd name="T65" fmla="*/ 21 h 117"/>
                  <a:gd name="T66" fmla="*/ 74 w 160"/>
                  <a:gd name="T67" fmla="*/ 17 h 117"/>
                  <a:gd name="T68" fmla="*/ 71 w 160"/>
                  <a:gd name="T69" fmla="*/ 13 h 117"/>
                  <a:gd name="T70" fmla="*/ 68 w 160"/>
                  <a:gd name="T71" fmla="*/ 10 h 117"/>
                  <a:gd name="T72" fmla="*/ 66 w 160"/>
                  <a:gd name="T73" fmla="*/ 6 h 117"/>
                  <a:gd name="T74" fmla="*/ 60 w 160"/>
                  <a:gd name="T75" fmla="*/ 6 h 117"/>
                  <a:gd name="T76" fmla="*/ 52 w 160"/>
                  <a:gd name="T77" fmla="*/ 6 h 117"/>
                  <a:gd name="T78" fmla="*/ 43 w 160"/>
                  <a:gd name="T79" fmla="*/ 4 h 117"/>
                  <a:gd name="T80" fmla="*/ 33 w 160"/>
                  <a:gd name="T81" fmla="*/ 0 h 117"/>
                  <a:gd name="T82" fmla="*/ 0 w 160"/>
                  <a:gd name="T83" fmla="*/ 0 h 11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60" h="117">
                    <a:moveTo>
                      <a:pt x="0" y="0"/>
                    </a:moveTo>
                    <a:lnTo>
                      <a:pt x="1" y="10"/>
                    </a:lnTo>
                    <a:lnTo>
                      <a:pt x="4" y="19"/>
                    </a:lnTo>
                    <a:lnTo>
                      <a:pt x="9" y="29"/>
                    </a:lnTo>
                    <a:lnTo>
                      <a:pt x="15" y="39"/>
                    </a:lnTo>
                    <a:lnTo>
                      <a:pt x="22" y="48"/>
                    </a:lnTo>
                    <a:lnTo>
                      <a:pt x="31" y="59"/>
                    </a:lnTo>
                    <a:lnTo>
                      <a:pt x="41" y="68"/>
                    </a:lnTo>
                    <a:lnTo>
                      <a:pt x="51" y="77"/>
                    </a:lnTo>
                    <a:lnTo>
                      <a:pt x="62" y="85"/>
                    </a:lnTo>
                    <a:lnTo>
                      <a:pt x="73" y="93"/>
                    </a:lnTo>
                    <a:lnTo>
                      <a:pt x="84" y="99"/>
                    </a:lnTo>
                    <a:lnTo>
                      <a:pt x="95" y="105"/>
                    </a:lnTo>
                    <a:lnTo>
                      <a:pt x="106" y="111"/>
                    </a:lnTo>
                    <a:lnTo>
                      <a:pt x="116" y="114"/>
                    </a:lnTo>
                    <a:lnTo>
                      <a:pt x="124" y="117"/>
                    </a:lnTo>
                    <a:lnTo>
                      <a:pt x="133" y="117"/>
                    </a:lnTo>
                    <a:lnTo>
                      <a:pt x="139" y="116"/>
                    </a:lnTo>
                    <a:lnTo>
                      <a:pt x="146" y="113"/>
                    </a:lnTo>
                    <a:lnTo>
                      <a:pt x="153" y="110"/>
                    </a:lnTo>
                    <a:lnTo>
                      <a:pt x="160" y="104"/>
                    </a:lnTo>
                    <a:lnTo>
                      <a:pt x="150" y="91"/>
                    </a:lnTo>
                    <a:lnTo>
                      <a:pt x="141" y="79"/>
                    </a:lnTo>
                    <a:lnTo>
                      <a:pt x="138" y="73"/>
                    </a:lnTo>
                    <a:lnTo>
                      <a:pt x="135" y="66"/>
                    </a:lnTo>
                    <a:lnTo>
                      <a:pt x="133" y="58"/>
                    </a:lnTo>
                    <a:lnTo>
                      <a:pt x="133" y="49"/>
                    </a:lnTo>
                    <a:lnTo>
                      <a:pt x="127" y="48"/>
                    </a:lnTo>
                    <a:lnTo>
                      <a:pt x="118" y="45"/>
                    </a:lnTo>
                    <a:lnTo>
                      <a:pt x="108" y="40"/>
                    </a:lnTo>
                    <a:lnTo>
                      <a:pt x="97" y="34"/>
                    </a:lnTo>
                    <a:lnTo>
                      <a:pt x="87" y="28"/>
                    </a:lnTo>
                    <a:lnTo>
                      <a:pt x="77" y="21"/>
                    </a:lnTo>
                    <a:lnTo>
                      <a:pt x="74" y="17"/>
                    </a:lnTo>
                    <a:lnTo>
                      <a:pt x="71" y="13"/>
                    </a:lnTo>
                    <a:lnTo>
                      <a:pt x="68" y="10"/>
                    </a:lnTo>
                    <a:lnTo>
                      <a:pt x="66" y="6"/>
                    </a:lnTo>
                    <a:lnTo>
                      <a:pt x="60" y="6"/>
                    </a:lnTo>
                    <a:lnTo>
                      <a:pt x="52" y="6"/>
                    </a:lnTo>
                    <a:lnTo>
                      <a:pt x="43" y="4"/>
                    </a:lnTo>
                    <a:lnTo>
                      <a:pt x="3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" name="Freeform 419">
                <a:extLst>
                  <a:ext uri="{FF2B5EF4-FFF2-40B4-BE49-F238E27FC236}">
                    <a16:creationId xmlns="" xmlns:a16="http://schemas.microsoft.com/office/drawing/2014/main" id="{0721A9E8-E15F-2F49-BDBB-6C14D86BD6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" y="1592"/>
                <a:ext cx="26" cy="46"/>
              </a:xfrm>
              <a:custGeom>
                <a:avLst/>
                <a:gdLst>
                  <a:gd name="T0" fmla="*/ 40 w 80"/>
                  <a:gd name="T1" fmla="*/ 123 h 141"/>
                  <a:gd name="T2" fmla="*/ 80 w 80"/>
                  <a:gd name="T3" fmla="*/ 36 h 141"/>
                  <a:gd name="T4" fmla="*/ 80 w 80"/>
                  <a:gd name="T5" fmla="*/ 18 h 141"/>
                  <a:gd name="T6" fmla="*/ 68 w 80"/>
                  <a:gd name="T7" fmla="*/ 17 h 141"/>
                  <a:gd name="T8" fmla="*/ 59 w 80"/>
                  <a:gd name="T9" fmla="*/ 16 h 141"/>
                  <a:gd name="T10" fmla="*/ 53 w 80"/>
                  <a:gd name="T11" fmla="*/ 14 h 141"/>
                  <a:gd name="T12" fmla="*/ 47 w 80"/>
                  <a:gd name="T13" fmla="*/ 11 h 141"/>
                  <a:gd name="T14" fmla="*/ 44 w 80"/>
                  <a:gd name="T15" fmla="*/ 8 h 141"/>
                  <a:gd name="T16" fmla="*/ 42 w 80"/>
                  <a:gd name="T17" fmla="*/ 5 h 141"/>
                  <a:gd name="T18" fmla="*/ 41 w 80"/>
                  <a:gd name="T19" fmla="*/ 2 h 141"/>
                  <a:gd name="T20" fmla="*/ 40 w 80"/>
                  <a:gd name="T21" fmla="*/ 0 h 141"/>
                  <a:gd name="T22" fmla="*/ 0 w 80"/>
                  <a:gd name="T23" fmla="*/ 0 h 141"/>
                  <a:gd name="T24" fmla="*/ 0 w 80"/>
                  <a:gd name="T25" fmla="*/ 23 h 141"/>
                  <a:gd name="T26" fmla="*/ 0 w 80"/>
                  <a:gd name="T27" fmla="*/ 40 h 141"/>
                  <a:gd name="T28" fmla="*/ 0 w 80"/>
                  <a:gd name="T29" fmla="*/ 52 h 141"/>
                  <a:gd name="T30" fmla="*/ 0 w 80"/>
                  <a:gd name="T31" fmla="*/ 61 h 141"/>
                  <a:gd name="T32" fmla="*/ 1 w 80"/>
                  <a:gd name="T33" fmla="*/ 69 h 141"/>
                  <a:gd name="T34" fmla="*/ 3 w 80"/>
                  <a:gd name="T35" fmla="*/ 78 h 141"/>
                  <a:gd name="T36" fmla="*/ 7 w 80"/>
                  <a:gd name="T37" fmla="*/ 88 h 141"/>
                  <a:gd name="T38" fmla="*/ 11 w 80"/>
                  <a:gd name="T39" fmla="*/ 99 h 141"/>
                  <a:gd name="T40" fmla="*/ 20 w 80"/>
                  <a:gd name="T41" fmla="*/ 121 h 141"/>
                  <a:gd name="T42" fmla="*/ 27 w 80"/>
                  <a:gd name="T43" fmla="*/ 141 h 141"/>
                  <a:gd name="T44" fmla="*/ 31 w 80"/>
                  <a:gd name="T45" fmla="*/ 135 h 141"/>
                  <a:gd name="T46" fmla="*/ 33 w 80"/>
                  <a:gd name="T47" fmla="*/ 129 h 141"/>
                  <a:gd name="T48" fmla="*/ 34 w 80"/>
                  <a:gd name="T49" fmla="*/ 127 h 141"/>
                  <a:gd name="T50" fmla="*/ 36 w 80"/>
                  <a:gd name="T51" fmla="*/ 125 h 141"/>
                  <a:gd name="T52" fmla="*/ 38 w 80"/>
                  <a:gd name="T53" fmla="*/ 123 h 141"/>
                  <a:gd name="T54" fmla="*/ 40 w 80"/>
                  <a:gd name="T55" fmla="*/ 123 h 1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80" h="141">
                    <a:moveTo>
                      <a:pt x="40" y="123"/>
                    </a:moveTo>
                    <a:lnTo>
                      <a:pt x="80" y="36"/>
                    </a:lnTo>
                    <a:lnTo>
                      <a:pt x="80" y="18"/>
                    </a:lnTo>
                    <a:lnTo>
                      <a:pt x="68" y="17"/>
                    </a:lnTo>
                    <a:lnTo>
                      <a:pt x="59" y="16"/>
                    </a:lnTo>
                    <a:lnTo>
                      <a:pt x="53" y="14"/>
                    </a:lnTo>
                    <a:lnTo>
                      <a:pt x="47" y="11"/>
                    </a:lnTo>
                    <a:lnTo>
                      <a:pt x="44" y="8"/>
                    </a:lnTo>
                    <a:lnTo>
                      <a:pt x="42" y="5"/>
                    </a:lnTo>
                    <a:lnTo>
                      <a:pt x="41" y="2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0" y="40"/>
                    </a:lnTo>
                    <a:lnTo>
                      <a:pt x="0" y="52"/>
                    </a:lnTo>
                    <a:lnTo>
                      <a:pt x="0" y="61"/>
                    </a:lnTo>
                    <a:lnTo>
                      <a:pt x="1" y="69"/>
                    </a:lnTo>
                    <a:lnTo>
                      <a:pt x="3" y="78"/>
                    </a:lnTo>
                    <a:lnTo>
                      <a:pt x="7" y="88"/>
                    </a:lnTo>
                    <a:lnTo>
                      <a:pt x="11" y="99"/>
                    </a:lnTo>
                    <a:lnTo>
                      <a:pt x="20" y="121"/>
                    </a:lnTo>
                    <a:lnTo>
                      <a:pt x="27" y="141"/>
                    </a:lnTo>
                    <a:lnTo>
                      <a:pt x="31" y="135"/>
                    </a:lnTo>
                    <a:lnTo>
                      <a:pt x="33" y="129"/>
                    </a:lnTo>
                    <a:lnTo>
                      <a:pt x="34" y="127"/>
                    </a:lnTo>
                    <a:lnTo>
                      <a:pt x="36" y="125"/>
                    </a:lnTo>
                    <a:lnTo>
                      <a:pt x="38" y="123"/>
                    </a:lnTo>
                    <a:lnTo>
                      <a:pt x="40" y="12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" name="Freeform 420">
                <a:extLst>
                  <a:ext uri="{FF2B5EF4-FFF2-40B4-BE49-F238E27FC236}">
                    <a16:creationId xmlns="" xmlns:a16="http://schemas.microsoft.com/office/drawing/2014/main" id="{4CDFA841-A53E-D640-B142-36CD89009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" y="1383"/>
                <a:ext cx="83" cy="41"/>
              </a:xfrm>
              <a:custGeom>
                <a:avLst/>
                <a:gdLst>
                  <a:gd name="T0" fmla="*/ 0 w 259"/>
                  <a:gd name="T1" fmla="*/ 93 h 124"/>
                  <a:gd name="T2" fmla="*/ 0 w 259"/>
                  <a:gd name="T3" fmla="*/ 96 h 124"/>
                  <a:gd name="T4" fmla="*/ 2 w 259"/>
                  <a:gd name="T5" fmla="*/ 100 h 124"/>
                  <a:gd name="T6" fmla="*/ 4 w 259"/>
                  <a:gd name="T7" fmla="*/ 103 h 124"/>
                  <a:gd name="T8" fmla="*/ 6 w 259"/>
                  <a:gd name="T9" fmla="*/ 106 h 124"/>
                  <a:gd name="T10" fmla="*/ 14 w 259"/>
                  <a:gd name="T11" fmla="*/ 111 h 124"/>
                  <a:gd name="T12" fmla="*/ 23 w 259"/>
                  <a:gd name="T13" fmla="*/ 115 h 124"/>
                  <a:gd name="T14" fmla="*/ 31 w 259"/>
                  <a:gd name="T15" fmla="*/ 120 h 124"/>
                  <a:gd name="T16" fmla="*/ 41 w 259"/>
                  <a:gd name="T17" fmla="*/ 122 h 124"/>
                  <a:gd name="T18" fmla="*/ 51 w 259"/>
                  <a:gd name="T19" fmla="*/ 124 h 124"/>
                  <a:gd name="T20" fmla="*/ 60 w 259"/>
                  <a:gd name="T21" fmla="*/ 124 h 124"/>
                  <a:gd name="T22" fmla="*/ 68 w 259"/>
                  <a:gd name="T23" fmla="*/ 124 h 124"/>
                  <a:gd name="T24" fmla="*/ 75 w 259"/>
                  <a:gd name="T25" fmla="*/ 123 h 124"/>
                  <a:gd name="T26" fmla="*/ 81 w 259"/>
                  <a:gd name="T27" fmla="*/ 122 h 124"/>
                  <a:gd name="T28" fmla="*/ 87 w 259"/>
                  <a:gd name="T29" fmla="*/ 120 h 124"/>
                  <a:gd name="T30" fmla="*/ 97 w 259"/>
                  <a:gd name="T31" fmla="*/ 114 h 124"/>
                  <a:gd name="T32" fmla="*/ 106 w 259"/>
                  <a:gd name="T33" fmla="*/ 108 h 124"/>
                  <a:gd name="T34" fmla="*/ 115 w 259"/>
                  <a:gd name="T35" fmla="*/ 103 h 124"/>
                  <a:gd name="T36" fmla="*/ 125 w 259"/>
                  <a:gd name="T37" fmla="*/ 98 h 124"/>
                  <a:gd name="T38" fmla="*/ 130 w 259"/>
                  <a:gd name="T39" fmla="*/ 96 h 124"/>
                  <a:gd name="T40" fmla="*/ 137 w 259"/>
                  <a:gd name="T41" fmla="*/ 94 h 124"/>
                  <a:gd name="T42" fmla="*/ 145 w 259"/>
                  <a:gd name="T43" fmla="*/ 93 h 124"/>
                  <a:gd name="T44" fmla="*/ 152 w 259"/>
                  <a:gd name="T45" fmla="*/ 93 h 124"/>
                  <a:gd name="T46" fmla="*/ 162 w 259"/>
                  <a:gd name="T47" fmla="*/ 94 h 124"/>
                  <a:gd name="T48" fmla="*/ 171 w 259"/>
                  <a:gd name="T49" fmla="*/ 96 h 124"/>
                  <a:gd name="T50" fmla="*/ 180 w 259"/>
                  <a:gd name="T51" fmla="*/ 99 h 124"/>
                  <a:gd name="T52" fmla="*/ 188 w 259"/>
                  <a:gd name="T53" fmla="*/ 103 h 124"/>
                  <a:gd name="T54" fmla="*/ 204 w 259"/>
                  <a:gd name="T55" fmla="*/ 111 h 124"/>
                  <a:gd name="T56" fmla="*/ 219 w 259"/>
                  <a:gd name="T57" fmla="*/ 117 h 124"/>
                  <a:gd name="T58" fmla="*/ 259 w 259"/>
                  <a:gd name="T59" fmla="*/ 117 h 124"/>
                  <a:gd name="T60" fmla="*/ 259 w 259"/>
                  <a:gd name="T61" fmla="*/ 99 h 124"/>
                  <a:gd name="T62" fmla="*/ 252 w 259"/>
                  <a:gd name="T63" fmla="*/ 98 h 124"/>
                  <a:gd name="T64" fmla="*/ 244 w 259"/>
                  <a:gd name="T65" fmla="*/ 96 h 124"/>
                  <a:gd name="T66" fmla="*/ 236 w 259"/>
                  <a:gd name="T67" fmla="*/ 94 h 124"/>
                  <a:gd name="T68" fmla="*/ 226 w 259"/>
                  <a:gd name="T69" fmla="*/ 93 h 124"/>
                  <a:gd name="T70" fmla="*/ 230 w 259"/>
                  <a:gd name="T71" fmla="*/ 85 h 124"/>
                  <a:gd name="T72" fmla="*/ 236 w 259"/>
                  <a:gd name="T73" fmla="*/ 79 h 124"/>
                  <a:gd name="T74" fmla="*/ 240 w 259"/>
                  <a:gd name="T75" fmla="*/ 74 h 124"/>
                  <a:gd name="T76" fmla="*/ 246 w 259"/>
                  <a:gd name="T77" fmla="*/ 69 h 124"/>
                  <a:gd name="T78" fmla="*/ 238 w 259"/>
                  <a:gd name="T79" fmla="*/ 61 h 124"/>
                  <a:gd name="T80" fmla="*/ 230 w 259"/>
                  <a:gd name="T81" fmla="*/ 56 h 124"/>
                  <a:gd name="T82" fmla="*/ 222 w 259"/>
                  <a:gd name="T83" fmla="*/ 50 h 124"/>
                  <a:gd name="T84" fmla="*/ 214 w 259"/>
                  <a:gd name="T85" fmla="*/ 46 h 124"/>
                  <a:gd name="T86" fmla="*/ 197 w 259"/>
                  <a:gd name="T87" fmla="*/ 37 h 124"/>
                  <a:gd name="T88" fmla="*/ 182 w 259"/>
                  <a:gd name="T89" fmla="*/ 30 h 124"/>
                  <a:gd name="T90" fmla="*/ 166 w 259"/>
                  <a:gd name="T91" fmla="*/ 23 h 124"/>
                  <a:gd name="T92" fmla="*/ 153 w 259"/>
                  <a:gd name="T93" fmla="*/ 17 h 124"/>
                  <a:gd name="T94" fmla="*/ 147 w 259"/>
                  <a:gd name="T95" fmla="*/ 13 h 124"/>
                  <a:gd name="T96" fmla="*/ 141 w 259"/>
                  <a:gd name="T97" fmla="*/ 10 h 124"/>
                  <a:gd name="T98" fmla="*/ 137 w 259"/>
                  <a:gd name="T99" fmla="*/ 5 h 124"/>
                  <a:gd name="T100" fmla="*/ 132 w 259"/>
                  <a:gd name="T101" fmla="*/ 0 h 124"/>
                  <a:gd name="T102" fmla="*/ 124 w 259"/>
                  <a:gd name="T103" fmla="*/ 3 h 124"/>
                  <a:gd name="T104" fmla="*/ 114 w 259"/>
                  <a:gd name="T105" fmla="*/ 7 h 124"/>
                  <a:gd name="T106" fmla="*/ 105 w 259"/>
                  <a:gd name="T107" fmla="*/ 12 h 124"/>
                  <a:gd name="T108" fmla="*/ 95 w 259"/>
                  <a:gd name="T109" fmla="*/ 17 h 124"/>
                  <a:gd name="T110" fmla="*/ 75 w 259"/>
                  <a:gd name="T111" fmla="*/ 29 h 124"/>
                  <a:gd name="T112" fmla="*/ 57 w 259"/>
                  <a:gd name="T113" fmla="*/ 42 h 124"/>
                  <a:gd name="T114" fmla="*/ 38 w 259"/>
                  <a:gd name="T115" fmla="*/ 56 h 124"/>
                  <a:gd name="T116" fmla="*/ 23 w 259"/>
                  <a:gd name="T117" fmla="*/ 70 h 124"/>
                  <a:gd name="T118" fmla="*/ 9 w 259"/>
                  <a:gd name="T119" fmla="*/ 83 h 124"/>
                  <a:gd name="T120" fmla="*/ 0 w 259"/>
                  <a:gd name="T121" fmla="*/ 93 h 12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59" h="124">
                    <a:moveTo>
                      <a:pt x="0" y="93"/>
                    </a:moveTo>
                    <a:lnTo>
                      <a:pt x="0" y="96"/>
                    </a:lnTo>
                    <a:lnTo>
                      <a:pt x="2" y="100"/>
                    </a:lnTo>
                    <a:lnTo>
                      <a:pt x="4" y="103"/>
                    </a:lnTo>
                    <a:lnTo>
                      <a:pt x="6" y="106"/>
                    </a:lnTo>
                    <a:lnTo>
                      <a:pt x="14" y="111"/>
                    </a:lnTo>
                    <a:lnTo>
                      <a:pt x="23" y="115"/>
                    </a:lnTo>
                    <a:lnTo>
                      <a:pt x="31" y="120"/>
                    </a:lnTo>
                    <a:lnTo>
                      <a:pt x="41" y="122"/>
                    </a:lnTo>
                    <a:lnTo>
                      <a:pt x="51" y="124"/>
                    </a:lnTo>
                    <a:lnTo>
                      <a:pt x="60" y="124"/>
                    </a:lnTo>
                    <a:lnTo>
                      <a:pt x="68" y="124"/>
                    </a:lnTo>
                    <a:lnTo>
                      <a:pt x="75" y="123"/>
                    </a:lnTo>
                    <a:lnTo>
                      <a:pt x="81" y="122"/>
                    </a:lnTo>
                    <a:lnTo>
                      <a:pt x="87" y="120"/>
                    </a:lnTo>
                    <a:lnTo>
                      <a:pt x="97" y="114"/>
                    </a:lnTo>
                    <a:lnTo>
                      <a:pt x="106" y="108"/>
                    </a:lnTo>
                    <a:lnTo>
                      <a:pt x="115" y="103"/>
                    </a:lnTo>
                    <a:lnTo>
                      <a:pt x="125" y="98"/>
                    </a:lnTo>
                    <a:lnTo>
                      <a:pt x="130" y="96"/>
                    </a:lnTo>
                    <a:lnTo>
                      <a:pt x="137" y="94"/>
                    </a:lnTo>
                    <a:lnTo>
                      <a:pt x="145" y="93"/>
                    </a:lnTo>
                    <a:lnTo>
                      <a:pt x="152" y="93"/>
                    </a:lnTo>
                    <a:lnTo>
                      <a:pt x="162" y="94"/>
                    </a:lnTo>
                    <a:lnTo>
                      <a:pt x="171" y="96"/>
                    </a:lnTo>
                    <a:lnTo>
                      <a:pt x="180" y="99"/>
                    </a:lnTo>
                    <a:lnTo>
                      <a:pt x="188" y="103"/>
                    </a:lnTo>
                    <a:lnTo>
                      <a:pt x="204" y="111"/>
                    </a:lnTo>
                    <a:lnTo>
                      <a:pt x="219" y="117"/>
                    </a:lnTo>
                    <a:lnTo>
                      <a:pt x="259" y="117"/>
                    </a:lnTo>
                    <a:lnTo>
                      <a:pt x="259" y="99"/>
                    </a:lnTo>
                    <a:lnTo>
                      <a:pt x="252" y="98"/>
                    </a:lnTo>
                    <a:lnTo>
                      <a:pt x="244" y="96"/>
                    </a:lnTo>
                    <a:lnTo>
                      <a:pt x="236" y="94"/>
                    </a:lnTo>
                    <a:lnTo>
                      <a:pt x="226" y="93"/>
                    </a:lnTo>
                    <a:lnTo>
                      <a:pt x="230" y="85"/>
                    </a:lnTo>
                    <a:lnTo>
                      <a:pt x="236" y="79"/>
                    </a:lnTo>
                    <a:lnTo>
                      <a:pt x="240" y="74"/>
                    </a:lnTo>
                    <a:lnTo>
                      <a:pt x="246" y="69"/>
                    </a:lnTo>
                    <a:lnTo>
                      <a:pt x="238" y="61"/>
                    </a:lnTo>
                    <a:lnTo>
                      <a:pt x="230" y="56"/>
                    </a:lnTo>
                    <a:lnTo>
                      <a:pt x="222" y="50"/>
                    </a:lnTo>
                    <a:lnTo>
                      <a:pt x="214" y="46"/>
                    </a:lnTo>
                    <a:lnTo>
                      <a:pt x="197" y="37"/>
                    </a:lnTo>
                    <a:lnTo>
                      <a:pt x="182" y="30"/>
                    </a:lnTo>
                    <a:lnTo>
                      <a:pt x="166" y="23"/>
                    </a:lnTo>
                    <a:lnTo>
                      <a:pt x="153" y="17"/>
                    </a:lnTo>
                    <a:lnTo>
                      <a:pt x="147" y="13"/>
                    </a:lnTo>
                    <a:lnTo>
                      <a:pt x="141" y="10"/>
                    </a:lnTo>
                    <a:lnTo>
                      <a:pt x="137" y="5"/>
                    </a:lnTo>
                    <a:lnTo>
                      <a:pt x="132" y="0"/>
                    </a:lnTo>
                    <a:lnTo>
                      <a:pt x="124" y="3"/>
                    </a:lnTo>
                    <a:lnTo>
                      <a:pt x="114" y="7"/>
                    </a:lnTo>
                    <a:lnTo>
                      <a:pt x="105" y="12"/>
                    </a:lnTo>
                    <a:lnTo>
                      <a:pt x="95" y="17"/>
                    </a:lnTo>
                    <a:lnTo>
                      <a:pt x="75" y="29"/>
                    </a:lnTo>
                    <a:lnTo>
                      <a:pt x="57" y="42"/>
                    </a:lnTo>
                    <a:lnTo>
                      <a:pt x="38" y="56"/>
                    </a:lnTo>
                    <a:lnTo>
                      <a:pt x="23" y="70"/>
                    </a:lnTo>
                    <a:lnTo>
                      <a:pt x="9" y="83"/>
                    </a:lnTo>
                    <a:lnTo>
                      <a:pt x="0" y="9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" name="Freeform 421">
                <a:extLst>
                  <a:ext uri="{FF2B5EF4-FFF2-40B4-BE49-F238E27FC236}">
                    <a16:creationId xmlns="" xmlns:a16="http://schemas.microsoft.com/office/drawing/2014/main" id="{A7637C27-2866-B74E-B966-583CF05496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9" y="1389"/>
                <a:ext cx="38" cy="19"/>
              </a:xfrm>
              <a:custGeom>
                <a:avLst/>
                <a:gdLst>
                  <a:gd name="T0" fmla="*/ 0 w 119"/>
                  <a:gd name="T1" fmla="*/ 32 h 57"/>
                  <a:gd name="T2" fmla="*/ 7 w 119"/>
                  <a:gd name="T3" fmla="*/ 35 h 57"/>
                  <a:gd name="T4" fmla="*/ 14 w 119"/>
                  <a:gd name="T5" fmla="*/ 38 h 57"/>
                  <a:gd name="T6" fmla="*/ 20 w 119"/>
                  <a:gd name="T7" fmla="*/ 42 h 57"/>
                  <a:gd name="T8" fmla="*/ 26 w 119"/>
                  <a:gd name="T9" fmla="*/ 47 h 57"/>
                  <a:gd name="T10" fmla="*/ 32 w 119"/>
                  <a:gd name="T11" fmla="*/ 51 h 57"/>
                  <a:gd name="T12" fmla="*/ 36 w 119"/>
                  <a:gd name="T13" fmla="*/ 54 h 57"/>
                  <a:gd name="T14" fmla="*/ 41 w 119"/>
                  <a:gd name="T15" fmla="*/ 56 h 57"/>
                  <a:gd name="T16" fmla="*/ 47 w 119"/>
                  <a:gd name="T17" fmla="*/ 57 h 57"/>
                  <a:gd name="T18" fmla="*/ 55 w 119"/>
                  <a:gd name="T19" fmla="*/ 57 h 57"/>
                  <a:gd name="T20" fmla="*/ 62 w 119"/>
                  <a:gd name="T21" fmla="*/ 56 h 57"/>
                  <a:gd name="T22" fmla="*/ 70 w 119"/>
                  <a:gd name="T23" fmla="*/ 55 h 57"/>
                  <a:gd name="T24" fmla="*/ 77 w 119"/>
                  <a:gd name="T25" fmla="*/ 53 h 57"/>
                  <a:gd name="T26" fmla="*/ 83 w 119"/>
                  <a:gd name="T27" fmla="*/ 50 h 57"/>
                  <a:gd name="T28" fmla="*/ 89 w 119"/>
                  <a:gd name="T29" fmla="*/ 48 h 57"/>
                  <a:gd name="T30" fmla="*/ 93 w 119"/>
                  <a:gd name="T31" fmla="*/ 44 h 57"/>
                  <a:gd name="T32" fmla="*/ 97 w 119"/>
                  <a:gd name="T33" fmla="*/ 40 h 57"/>
                  <a:gd name="T34" fmla="*/ 106 w 119"/>
                  <a:gd name="T35" fmla="*/ 32 h 57"/>
                  <a:gd name="T36" fmla="*/ 112 w 119"/>
                  <a:gd name="T37" fmla="*/ 23 h 57"/>
                  <a:gd name="T38" fmla="*/ 116 w 119"/>
                  <a:gd name="T39" fmla="*/ 13 h 57"/>
                  <a:gd name="T40" fmla="*/ 119 w 119"/>
                  <a:gd name="T41" fmla="*/ 1 h 57"/>
                  <a:gd name="T42" fmla="*/ 101 w 119"/>
                  <a:gd name="T43" fmla="*/ 0 h 57"/>
                  <a:gd name="T44" fmla="*/ 82 w 119"/>
                  <a:gd name="T45" fmla="*/ 0 h 57"/>
                  <a:gd name="T46" fmla="*/ 63 w 119"/>
                  <a:gd name="T47" fmla="*/ 2 h 57"/>
                  <a:gd name="T48" fmla="*/ 45 w 119"/>
                  <a:gd name="T49" fmla="*/ 5 h 57"/>
                  <a:gd name="T50" fmla="*/ 36 w 119"/>
                  <a:gd name="T51" fmla="*/ 7 h 57"/>
                  <a:gd name="T52" fmla="*/ 28 w 119"/>
                  <a:gd name="T53" fmla="*/ 10 h 57"/>
                  <a:gd name="T54" fmla="*/ 22 w 119"/>
                  <a:gd name="T55" fmla="*/ 13 h 57"/>
                  <a:gd name="T56" fmla="*/ 15 w 119"/>
                  <a:gd name="T57" fmla="*/ 16 h 57"/>
                  <a:gd name="T58" fmla="*/ 10 w 119"/>
                  <a:gd name="T59" fmla="*/ 19 h 57"/>
                  <a:gd name="T60" fmla="*/ 5 w 119"/>
                  <a:gd name="T61" fmla="*/ 23 h 57"/>
                  <a:gd name="T62" fmla="*/ 2 w 119"/>
                  <a:gd name="T63" fmla="*/ 27 h 57"/>
                  <a:gd name="T64" fmla="*/ 0 w 119"/>
                  <a:gd name="T65" fmla="*/ 32 h 5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9" h="57">
                    <a:moveTo>
                      <a:pt x="0" y="32"/>
                    </a:moveTo>
                    <a:lnTo>
                      <a:pt x="7" y="35"/>
                    </a:lnTo>
                    <a:lnTo>
                      <a:pt x="14" y="38"/>
                    </a:lnTo>
                    <a:lnTo>
                      <a:pt x="20" y="42"/>
                    </a:lnTo>
                    <a:lnTo>
                      <a:pt x="26" y="47"/>
                    </a:lnTo>
                    <a:lnTo>
                      <a:pt x="32" y="51"/>
                    </a:lnTo>
                    <a:lnTo>
                      <a:pt x="36" y="54"/>
                    </a:lnTo>
                    <a:lnTo>
                      <a:pt x="41" y="56"/>
                    </a:lnTo>
                    <a:lnTo>
                      <a:pt x="47" y="57"/>
                    </a:lnTo>
                    <a:lnTo>
                      <a:pt x="55" y="57"/>
                    </a:lnTo>
                    <a:lnTo>
                      <a:pt x="62" y="56"/>
                    </a:lnTo>
                    <a:lnTo>
                      <a:pt x="70" y="55"/>
                    </a:lnTo>
                    <a:lnTo>
                      <a:pt x="77" y="53"/>
                    </a:lnTo>
                    <a:lnTo>
                      <a:pt x="83" y="50"/>
                    </a:lnTo>
                    <a:lnTo>
                      <a:pt x="89" y="48"/>
                    </a:lnTo>
                    <a:lnTo>
                      <a:pt x="93" y="44"/>
                    </a:lnTo>
                    <a:lnTo>
                      <a:pt x="97" y="40"/>
                    </a:lnTo>
                    <a:lnTo>
                      <a:pt x="106" y="32"/>
                    </a:lnTo>
                    <a:lnTo>
                      <a:pt x="112" y="23"/>
                    </a:lnTo>
                    <a:lnTo>
                      <a:pt x="116" y="13"/>
                    </a:lnTo>
                    <a:lnTo>
                      <a:pt x="119" y="1"/>
                    </a:lnTo>
                    <a:lnTo>
                      <a:pt x="101" y="0"/>
                    </a:lnTo>
                    <a:lnTo>
                      <a:pt x="82" y="0"/>
                    </a:lnTo>
                    <a:lnTo>
                      <a:pt x="63" y="2"/>
                    </a:lnTo>
                    <a:lnTo>
                      <a:pt x="45" y="5"/>
                    </a:lnTo>
                    <a:lnTo>
                      <a:pt x="36" y="7"/>
                    </a:lnTo>
                    <a:lnTo>
                      <a:pt x="28" y="10"/>
                    </a:lnTo>
                    <a:lnTo>
                      <a:pt x="22" y="13"/>
                    </a:lnTo>
                    <a:lnTo>
                      <a:pt x="15" y="16"/>
                    </a:lnTo>
                    <a:lnTo>
                      <a:pt x="10" y="19"/>
                    </a:lnTo>
                    <a:lnTo>
                      <a:pt x="5" y="23"/>
                    </a:lnTo>
                    <a:lnTo>
                      <a:pt x="2" y="27"/>
                    </a:lnTo>
                    <a:lnTo>
                      <a:pt x="0" y="3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" name="Freeform 422">
                <a:extLst>
                  <a:ext uri="{FF2B5EF4-FFF2-40B4-BE49-F238E27FC236}">
                    <a16:creationId xmlns="" xmlns:a16="http://schemas.microsoft.com/office/drawing/2014/main" id="{6284256C-AC94-2047-9A03-5FCE2D053C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4" y="1335"/>
                <a:ext cx="34" cy="17"/>
              </a:xfrm>
              <a:custGeom>
                <a:avLst/>
                <a:gdLst>
                  <a:gd name="T0" fmla="*/ 0 w 107"/>
                  <a:gd name="T1" fmla="*/ 50 h 52"/>
                  <a:gd name="T2" fmla="*/ 6 w 107"/>
                  <a:gd name="T3" fmla="*/ 51 h 52"/>
                  <a:gd name="T4" fmla="*/ 9 w 107"/>
                  <a:gd name="T5" fmla="*/ 52 h 52"/>
                  <a:gd name="T6" fmla="*/ 13 w 107"/>
                  <a:gd name="T7" fmla="*/ 52 h 52"/>
                  <a:gd name="T8" fmla="*/ 17 w 107"/>
                  <a:gd name="T9" fmla="*/ 52 h 52"/>
                  <a:gd name="T10" fmla="*/ 24 w 107"/>
                  <a:gd name="T11" fmla="*/ 50 h 52"/>
                  <a:gd name="T12" fmla="*/ 34 w 107"/>
                  <a:gd name="T13" fmla="*/ 50 h 52"/>
                  <a:gd name="T14" fmla="*/ 43 w 107"/>
                  <a:gd name="T15" fmla="*/ 49 h 52"/>
                  <a:gd name="T16" fmla="*/ 53 w 107"/>
                  <a:gd name="T17" fmla="*/ 48 h 52"/>
                  <a:gd name="T18" fmla="*/ 62 w 107"/>
                  <a:gd name="T19" fmla="*/ 47 h 52"/>
                  <a:gd name="T20" fmla="*/ 70 w 107"/>
                  <a:gd name="T21" fmla="*/ 43 h 52"/>
                  <a:gd name="T22" fmla="*/ 79 w 107"/>
                  <a:gd name="T23" fmla="*/ 40 h 52"/>
                  <a:gd name="T24" fmla="*/ 88 w 107"/>
                  <a:gd name="T25" fmla="*/ 36 h 52"/>
                  <a:gd name="T26" fmla="*/ 97 w 107"/>
                  <a:gd name="T27" fmla="*/ 31 h 52"/>
                  <a:gd name="T28" fmla="*/ 107 w 107"/>
                  <a:gd name="T29" fmla="*/ 24 h 52"/>
                  <a:gd name="T30" fmla="*/ 107 w 107"/>
                  <a:gd name="T31" fmla="*/ 0 h 52"/>
                  <a:gd name="T32" fmla="*/ 98 w 107"/>
                  <a:gd name="T33" fmla="*/ 1 h 52"/>
                  <a:gd name="T34" fmla="*/ 86 w 107"/>
                  <a:gd name="T35" fmla="*/ 3 h 52"/>
                  <a:gd name="T36" fmla="*/ 72 w 107"/>
                  <a:gd name="T37" fmla="*/ 7 h 52"/>
                  <a:gd name="T38" fmla="*/ 56 w 107"/>
                  <a:gd name="T39" fmla="*/ 13 h 52"/>
                  <a:gd name="T40" fmla="*/ 41 w 107"/>
                  <a:gd name="T41" fmla="*/ 20 h 52"/>
                  <a:gd name="T42" fmla="*/ 25 w 107"/>
                  <a:gd name="T43" fmla="*/ 28 h 52"/>
                  <a:gd name="T44" fmla="*/ 19 w 107"/>
                  <a:gd name="T45" fmla="*/ 33 h 52"/>
                  <a:gd name="T46" fmla="*/ 12 w 107"/>
                  <a:gd name="T47" fmla="*/ 38 h 52"/>
                  <a:gd name="T48" fmla="*/ 6 w 107"/>
                  <a:gd name="T49" fmla="*/ 43 h 52"/>
                  <a:gd name="T50" fmla="*/ 0 w 107"/>
                  <a:gd name="T51" fmla="*/ 50 h 5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07" h="52">
                    <a:moveTo>
                      <a:pt x="0" y="50"/>
                    </a:moveTo>
                    <a:lnTo>
                      <a:pt x="6" y="51"/>
                    </a:lnTo>
                    <a:lnTo>
                      <a:pt x="9" y="52"/>
                    </a:lnTo>
                    <a:lnTo>
                      <a:pt x="13" y="52"/>
                    </a:lnTo>
                    <a:lnTo>
                      <a:pt x="17" y="52"/>
                    </a:lnTo>
                    <a:lnTo>
                      <a:pt x="24" y="50"/>
                    </a:lnTo>
                    <a:lnTo>
                      <a:pt x="34" y="50"/>
                    </a:lnTo>
                    <a:lnTo>
                      <a:pt x="43" y="49"/>
                    </a:lnTo>
                    <a:lnTo>
                      <a:pt x="53" y="48"/>
                    </a:lnTo>
                    <a:lnTo>
                      <a:pt x="62" y="47"/>
                    </a:lnTo>
                    <a:lnTo>
                      <a:pt x="70" y="43"/>
                    </a:lnTo>
                    <a:lnTo>
                      <a:pt x="79" y="40"/>
                    </a:lnTo>
                    <a:lnTo>
                      <a:pt x="88" y="36"/>
                    </a:lnTo>
                    <a:lnTo>
                      <a:pt x="97" y="31"/>
                    </a:lnTo>
                    <a:lnTo>
                      <a:pt x="107" y="24"/>
                    </a:lnTo>
                    <a:lnTo>
                      <a:pt x="107" y="0"/>
                    </a:lnTo>
                    <a:lnTo>
                      <a:pt x="98" y="1"/>
                    </a:lnTo>
                    <a:lnTo>
                      <a:pt x="86" y="3"/>
                    </a:lnTo>
                    <a:lnTo>
                      <a:pt x="72" y="7"/>
                    </a:lnTo>
                    <a:lnTo>
                      <a:pt x="56" y="13"/>
                    </a:lnTo>
                    <a:lnTo>
                      <a:pt x="41" y="20"/>
                    </a:lnTo>
                    <a:lnTo>
                      <a:pt x="25" y="28"/>
                    </a:lnTo>
                    <a:lnTo>
                      <a:pt x="19" y="33"/>
                    </a:lnTo>
                    <a:lnTo>
                      <a:pt x="12" y="38"/>
                    </a:lnTo>
                    <a:lnTo>
                      <a:pt x="6" y="43"/>
                    </a:lnTo>
                    <a:lnTo>
                      <a:pt x="0" y="5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" name="Freeform 423">
                <a:extLst>
                  <a:ext uri="{FF2B5EF4-FFF2-40B4-BE49-F238E27FC236}">
                    <a16:creationId xmlns="" xmlns:a16="http://schemas.microsoft.com/office/drawing/2014/main" id="{D22123B7-66F7-C847-8B84-ED3335041C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1" y="1244"/>
                <a:ext cx="79" cy="32"/>
              </a:xfrm>
              <a:custGeom>
                <a:avLst/>
                <a:gdLst>
                  <a:gd name="T0" fmla="*/ 27 w 246"/>
                  <a:gd name="T1" fmla="*/ 99 h 99"/>
                  <a:gd name="T2" fmla="*/ 22 w 246"/>
                  <a:gd name="T3" fmla="*/ 97 h 99"/>
                  <a:gd name="T4" fmla="*/ 17 w 246"/>
                  <a:gd name="T5" fmla="*/ 96 h 99"/>
                  <a:gd name="T6" fmla="*/ 12 w 246"/>
                  <a:gd name="T7" fmla="*/ 93 h 99"/>
                  <a:gd name="T8" fmla="*/ 9 w 246"/>
                  <a:gd name="T9" fmla="*/ 90 h 99"/>
                  <a:gd name="T10" fmla="*/ 6 w 246"/>
                  <a:gd name="T11" fmla="*/ 86 h 99"/>
                  <a:gd name="T12" fmla="*/ 2 w 246"/>
                  <a:gd name="T13" fmla="*/ 82 h 99"/>
                  <a:gd name="T14" fmla="*/ 1 w 246"/>
                  <a:gd name="T15" fmla="*/ 78 h 99"/>
                  <a:gd name="T16" fmla="*/ 0 w 246"/>
                  <a:gd name="T17" fmla="*/ 73 h 99"/>
                  <a:gd name="T18" fmla="*/ 0 w 246"/>
                  <a:gd name="T19" fmla="*/ 69 h 99"/>
                  <a:gd name="T20" fmla="*/ 1 w 246"/>
                  <a:gd name="T21" fmla="*/ 65 h 99"/>
                  <a:gd name="T22" fmla="*/ 3 w 246"/>
                  <a:gd name="T23" fmla="*/ 60 h 99"/>
                  <a:gd name="T24" fmla="*/ 5 w 246"/>
                  <a:gd name="T25" fmla="*/ 56 h 99"/>
                  <a:gd name="T26" fmla="*/ 10 w 246"/>
                  <a:gd name="T27" fmla="*/ 49 h 99"/>
                  <a:gd name="T28" fmla="*/ 18 w 246"/>
                  <a:gd name="T29" fmla="*/ 41 h 99"/>
                  <a:gd name="T30" fmla="*/ 25 w 246"/>
                  <a:gd name="T31" fmla="*/ 34 h 99"/>
                  <a:gd name="T32" fmla="*/ 35 w 246"/>
                  <a:gd name="T33" fmla="*/ 28 h 99"/>
                  <a:gd name="T34" fmla="*/ 46 w 246"/>
                  <a:gd name="T35" fmla="*/ 23 h 99"/>
                  <a:gd name="T36" fmla="*/ 57 w 246"/>
                  <a:gd name="T37" fmla="*/ 18 h 99"/>
                  <a:gd name="T38" fmla="*/ 69 w 246"/>
                  <a:gd name="T39" fmla="*/ 14 h 99"/>
                  <a:gd name="T40" fmla="*/ 81 w 246"/>
                  <a:gd name="T41" fmla="*/ 10 h 99"/>
                  <a:gd name="T42" fmla="*/ 92 w 246"/>
                  <a:gd name="T43" fmla="*/ 7 h 99"/>
                  <a:gd name="T44" fmla="*/ 104 w 246"/>
                  <a:gd name="T45" fmla="*/ 4 h 99"/>
                  <a:gd name="T46" fmla="*/ 124 w 246"/>
                  <a:gd name="T47" fmla="*/ 1 h 99"/>
                  <a:gd name="T48" fmla="*/ 140 w 246"/>
                  <a:gd name="T49" fmla="*/ 0 h 99"/>
                  <a:gd name="T50" fmla="*/ 168 w 246"/>
                  <a:gd name="T51" fmla="*/ 0 h 99"/>
                  <a:gd name="T52" fmla="*/ 193 w 246"/>
                  <a:gd name="T53" fmla="*/ 1 h 99"/>
                  <a:gd name="T54" fmla="*/ 219 w 246"/>
                  <a:gd name="T55" fmla="*/ 2 h 99"/>
                  <a:gd name="T56" fmla="*/ 246 w 246"/>
                  <a:gd name="T57" fmla="*/ 6 h 99"/>
                  <a:gd name="T58" fmla="*/ 244 w 246"/>
                  <a:gd name="T59" fmla="*/ 11 h 99"/>
                  <a:gd name="T60" fmla="*/ 241 w 246"/>
                  <a:gd name="T61" fmla="*/ 15 h 99"/>
                  <a:gd name="T62" fmla="*/ 236 w 246"/>
                  <a:gd name="T63" fmla="*/ 20 h 99"/>
                  <a:gd name="T64" fmla="*/ 231 w 246"/>
                  <a:gd name="T65" fmla="*/ 26 h 99"/>
                  <a:gd name="T66" fmla="*/ 215 w 246"/>
                  <a:gd name="T67" fmla="*/ 36 h 99"/>
                  <a:gd name="T68" fmla="*/ 199 w 246"/>
                  <a:gd name="T69" fmla="*/ 46 h 99"/>
                  <a:gd name="T70" fmla="*/ 180 w 246"/>
                  <a:gd name="T71" fmla="*/ 55 h 99"/>
                  <a:gd name="T72" fmla="*/ 162 w 246"/>
                  <a:gd name="T73" fmla="*/ 61 h 99"/>
                  <a:gd name="T74" fmla="*/ 152 w 246"/>
                  <a:gd name="T75" fmla="*/ 64 h 99"/>
                  <a:gd name="T76" fmla="*/ 143 w 246"/>
                  <a:gd name="T77" fmla="*/ 66 h 99"/>
                  <a:gd name="T78" fmla="*/ 134 w 246"/>
                  <a:gd name="T79" fmla="*/ 67 h 99"/>
                  <a:gd name="T80" fmla="*/ 126 w 246"/>
                  <a:gd name="T81" fmla="*/ 67 h 99"/>
                  <a:gd name="T82" fmla="*/ 120 w 246"/>
                  <a:gd name="T83" fmla="*/ 67 h 99"/>
                  <a:gd name="T84" fmla="*/ 110 w 246"/>
                  <a:gd name="T85" fmla="*/ 67 h 99"/>
                  <a:gd name="T86" fmla="*/ 100 w 246"/>
                  <a:gd name="T87" fmla="*/ 67 h 99"/>
                  <a:gd name="T88" fmla="*/ 93 w 246"/>
                  <a:gd name="T89" fmla="*/ 67 h 99"/>
                  <a:gd name="T90" fmla="*/ 88 w 246"/>
                  <a:gd name="T91" fmla="*/ 69 h 99"/>
                  <a:gd name="T92" fmla="*/ 80 w 246"/>
                  <a:gd name="T93" fmla="*/ 72 h 99"/>
                  <a:gd name="T94" fmla="*/ 72 w 246"/>
                  <a:gd name="T95" fmla="*/ 77 h 99"/>
                  <a:gd name="T96" fmla="*/ 63 w 246"/>
                  <a:gd name="T97" fmla="*/ 83 h 99"/>
                  <a:gd name="T98" fmla="*/ 53 w 246"/>
                  <a:gd name="T99" fmla="*/ 88 h 99"/>
                  <a:gd name="T100" fmla="*/ 44 w 246"/>
                  <a:gd name="T101" fmla="*/ 93 h 99"/>
                  <a:gd name="T102" fmla="*/ 35 w 246"/>
                  <a:gd name="T103" fmla="*/ 96 h 99"/>
                  <a:gd name="T104" fmla="*/ 27 w 246"/>
                  <a:gd name="T105" fmla="*/ 99 h 9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46" h="99">
                    <a:moveTo>
                      <a:pt x="27" y="99"/>
                    </a:moveTo>
                    <a:lnTo>
                      <a:pt x="22" y="97"/>
                    </a:lnTo>
                    <a:lnTo>
                      <a:pt x="17" y="96"/>
                    </a:lnTo>
                    <a:lnTo>
                      <a:pt x="12" y="93"/>
                    </a:lnTo>
                    <a:lnTo>
                      <a:pt x="9" y="90"/>
                    </a:lnTo>
                    <a:lnTo>
                      <a:pt x="6" y="86"/>
                    </a:lnTo>
                    <a:lnTo>
                      <a:pt x="2" y="82"/>
                    </a:lnTo>
                    <a:lnTo>
                      <a:pt x="1" y="78"/>
                    </a:lnTo>
                    <a:lnTo>
                      <a:pt x="0" y="73"/>
                    </a:lnTo>
                    <a:lnTo>
                      <a:pt x="0" y="69"/>
                    </a:lnTo>
                    <a:lnTo>
                      <a:pt x="1" y="65"/>
                    </a:lnTo>
                    <a:lnTo>
                      <a:pt x="3" y="60"/>
                    </a:lnTo>
                    <a:lnTo>
                      <a:pt x="5" y="56"/>
                    </a:lnTo>
                    <a:lnTo>
                      <a:pt x="10" y="49"/>
                    </a:lnTo>
                    <a:lnTo>
                      <a:pt x="18" y="41"/>
                    </a:lnTo>
                    <a:lnTo>
                      <a:pt x="25" y="34"/>
                    </a:lnTo>
                    <a:lnTo>
                      <a:pt x="35" y="28"/>
                    </a:lnTo>
                    <a:lnTo>
                      <a:pt x="46" y="23"/>
                    </a:lnTo>
                    <a:lnTo>
                      <a:pt x="57" y="18"/>
                    </a:lnTo>
                    <a:lnTo>
                      <a:pt x="69" y="14"/>
                    </a:lnTo>
                    <a:lnTo>
                      <a:pt x="81" y="10"/>
                    </a:lnTo>
                    <a:lnTo>
                      <a:pt x="92" y="7"/>
                    </a:lnTo>
                    <a:lnTo>
                      <a:pt x="104" y="4"/>
                    </a:lnTo>
                    <a:lnTo>
                      <a:pt x="124" y="1"/>
                    </a:lnTo>
                    <a:lnTo>
                      <a:pt x="140" y="0"/>
                    </a:lnTo>
                    <a:lnTo>
                      <a:pt x="168" y="0"/>
                    </a:lnTo>
                    <a:lnTo>
                      <a:pt x="193" y="1"/>
                    </a:lnTo>
                    <a:lnTo>
                      <a:pt x="219" y="2"/>
                    </a:lnTo>
                    <a:lnTo>
                      <a:pt x="246" y="6"/>
                    </a:lnTo>
                    <a:lnTo>
                      <a:pt x="244" y="11"/>
                    </a:lnTo>
                    <a:lnTo>
                      <a:pt x="241" y="15"/>
                    </a:lnTo>
                    <a:lnTo>
                      <a:pt x="236" y="20"/>
                    </a:lnTo>
                    <a:lnTo>
                      <a:pt x="231" y="26"/>
                    </a:lnTo>
                    <a:lnTo>
                      <a:pt x="215" y="36"/>
                    </a:lnTo>
                    <a:lnTo>
                      <a:pt x="199" y="46"/>
                    </a:lnTo>
                    <a:lnTo>
                      <a:pt x="180" y="55"/>
                    </a:lnTo>
                    <a:lnTo>
                      <a:pt x="162" y="61"/>
                    </a:lnTo>
                    <a:lnTo>
                      <a:pt x="152" y="64"/>
                    </a:lnTo>
                    <a:lnTo>
                      <a:pt x="143" y="66"/>
                    </a:lnTo>
                    <a:lnTo>
                      <a:pt x="134" y="67"/>
                    </a:lnTo>
                    <a:lnTo>
                      <a:pt x="126" y="67"/>
                    </a:lnTo>
                    <a:lnTo>
                      <a:pt x="120" y="67"/>
                    </a:lnTo>
                    <a:lnTo>
                      <a:pt x="110" y="67"/>
                    </a:lnTo>
                    <a:lnTo>
                      <a:pt x="100" y="67"/>
                    </a:lnTo>
                    <a:lnTo>
                      <a:pt x="93" y="67"/>
                    </a:lnTo>
                    <a:lnTo>
                      <a:pt x="88" y="69"/>
                    </a:lnTo>
                    <a:lnTo>
                      <a:pt x="80" y="72"/>
                    </a:lnTo>
                    <a:lnTo>
                      <a:pt x="72" y="77"/>
                    </a:lnTo>
                    <a:lnTo>
                      <a:pt x="63" y="83"/>
                    </a:lnTo>
                    <a:lnTo>
                      <a:pt x="53" y="88"/>
                    </a:lnTo>
                    <a:lnTo>
                      <a:pt x="44" y="93"/>
                    </a:lnTo>
                    <a:lnTo>
                      <a:pt x="35" y="96"/>
                    </a:lnTo>
                    <a:lnTo>
                      <a:pt x="27" y="9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" name="Freeform 424">
                <a:extLst>
                  <a:ext uri="{FF2B5EF4-FFF2-40B4-BE49-F238E27FC236}">
                    <a16:creationId xmlns="" xmlns:a16="http://schemas.microsoft.com/office/drawing/2014/main" id="{0F999758-017F-8340-920F-40D83184F2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4" y="1248"/>
                <a:ext cx="76" cy="40"/>
              </a:xfrm>
              <a:custGeom>
                <a:avLst/>
                <a:gdLst>
                  <a:gd name="T0" fmla="*/ 33 w 233"/>
                  <a:gd name="T1" fmla="*/ 88 h 123"/>
                  <a:gd name="T2" fmla="*/ 10 w 233"/>
                  <a:gd name="T3" fmla="*/ 78 h 123"/>
                  <a:gd name="T4" fmla="*/ 0 w 233"/>
                  <a:gd name="T5" fmla="*/ 55 h 123"/>
                  <a:gd name="T6" fmla="*/ 20 w 233"/>
                  <a:gd name="T7" fmla="*/ 37 h 123"/>
                  <a:gd name="T8" fmla="*/ 40 w 233"/>
                  <a:gd name="T9" fmla="*/ 37 h 123"/>
                  <a:gd name="T10" fmla="*/ 61 w 233"/>
                  <a:gd name="T11" fmla="*/ 37 h 123"/>
                  <a:gd name="T12" fmla="*/ 72 w 233"/>
                  <a:gd name="T13" fmla="*/ 36 h 123"/>
                  <a:gd name="T14" fmla="*/ 83 w 233"/>
                  <a:gd name="T15" fmla="*/ 33 h 123"/>
                  <a:gd name="T16" fmla="*/ 104 w 233"/>
                  <a:gd name="T17" fmla="*/ 23 h 123"/>
                  <a:gd name="T18" fmla="*/ 123 w 233"/>
                  <a:gd name="T19" fmla="*/ 11 h 123"/>
                  <a:gd name="T20" fmla="*/ 146 w 233"/>
                  <a:gd name="T21" fmla="*/ 0 h 123"/>
                  <a:gd name="T22" fmla="*/ 161 w 233"/>
                  <a:gd name="T23" fmla="*/ 8 h 123"/>
                  <a:gd name="T24" fmla="*/ 181 w 233"/>
                  <a:gd name="T25" fmla="*/ 12 h 123"/>
                  <a:gd name="T26" fmla="*/ 190 w 233"/>
                  <a:gd name="T27" fmla="*/ 10 h 123"/>
                  <a:gd name="T28" fmla="*/ 201 w 233"/>
                  <a:gd name="T29" fmla="*/ 6 h 123"/>
                  <a:gd name="T30" fmla="*/ 213 w 233"/>
                  <a:gd name="T31" fmla="*/ 0 h 123"/>
                  <a:gd name="T32" fmla="*/ 232 w 233"/>
                  <a:gd name="T33" fmla="*/ 6 h 123"/>
                  <a:gd name="T34" fmla="*/ 228 w 233"/>
                  <a:gd name="T35" fmla="*/ 18 h 123"/>
                  <a:gd name="T36" fmla="*/ 219 w 233"/>
                  <a:gd name="T37" fmla="*/ 25 h 123"/>
                  <a:gd name="T38" fmla="*/ 207 w 233"/>
                  <a:gd name="T39" fmla="*/ 30 h 123"/>
                  <a:gd name="T40" fmla="*/ 201 w 233"/>
                  <a:gd name="T41" fmla="*/ 43 h 123"/>
                  <a:gd name="T42" fmla="*/ 206 w 233"/>
                  <a:gd name="T43" fmla="*/ 62 h 123"/>
                  <a:gd name="T44" fmla="*/ 185 w 233"/>
                  <a:gd name="T45" fmla="*/ 85 h 123"/>
                  <a:gd name="T46" fmla="*/ 157 w 233"/>
                  <a:gd name="T47" fmla="*/ 96 h 123"/>
                  <a:gd name="T48" fmla="*/ 139 w 233"/>
                  <a:gd name="T49" fmla="*/ 98 h 123"/>
                  <a:gd name="T50" fmla="*/ 116 w 233"/>
                  <a:gd name="T51" fmla="*/ 100 h 123"/>
                  <a:gd name="T52" fmla="*/ 96 w 233"/>
                  <a:gd name="T53" fmla="*/ 106 h 123"/>
                  <a:gd name="T54" fmla="*/ 82 w 233"/>
                  <a:gd name="T55" fmla="*/ 115 h 123"/>
                  <a:gd name="T56" fmla="*/ 67 w 233"/>
                  <a:gd name="T57" fmla="*/ 122 h 123"/>
                  <a:gd name="T58" fmla="*/ 58 w 233"/>
                  <a:gd name="T59" fmla="*/ 122 h 123"/>
                  <a:gd name="T60" fmla="*/ 53 w 233"/>
                  <a:gd name="T61" fmla="*/ 115 h 123"/>
                  <a:gd name="T62" fmla="*/ 48 w 233"/>
                  <a:gd name="T63" fmla="*/ 10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3" h="123">
                    <a:moveTo>
                      <a:pt x="47" y="93"/>
                    </a:moveTo>
                    <a:lnTo>
                      <a:pt x="33" y="88"/>
                    </a:lnTo>
                    <a:lnTo>
                      <a:pt x="21" y="83"/>
                    </a:lnTo>
                    <a:lnTo>
                      <a:pt x="10" y="78"/>
                    </a:lnTo>
                    <a:lnTo>
                      <a:pt x="0" y="74"/>
                    </a:lnTo>
                    <a:lnTo>
                      <a:pt x="0" y="55"/>
                    </a:lnTo>
                    <a:lnTo>
                      <a:pt x="10" y="46"/>
                    </a:lnTo>
                    <a:lnTo>
                      <a:pt x="20" y="37"/>
                    </a:lnTo>
                    <a:lnTo>
                      <a:pt x="30" y="37"/>
                    </a:lnTo>
                    <a:lnTo>
                      <a:pt x="40" y="37"/>
                    </a:lnTo>
                    <a:lnTo>
                      <a:pt x="51" y="37"/>
                    </a:lnTo>
                    <a:lnTo>
                      <a:pt x="61" y="37"/>
                    </a:lnTo>
                    <a:lnTo>
                      <a:pt x="66" y="37"/>
                    </a:lnTo>
                    <a:lnTo>
                      <a:pt x="72" y="36"/>
                    </a:lnTo>
                    <a:lnTo>
                      <a:pt x="77" y="35"/>
                    </a:lnTo>
                    <a:lnTo>
                      <a:pt x="83" y="33"/>
                    </a:lnTo>
                    <a:lnTo>
                      <a:pt x="94" y="28"/>
                    </a:lnTo>
                    <a:lnTo>
                      <a:pt x="104" y="23"/>
                    </a:lnTo>
                    <a:lnTo>
                      <a:pt x="114" y="17"/>
                    </a:lnTo>
                    <a:lnTo>
                      <a:pt x="123" y="11"/>
                    </a:lnTo>
                    <a:lnTo>
                      <a:pt x="134" y="5"/>
                    </a:lnTo>
                    <a:lnTo>
                      <a:pt x="146" y="0"/>
                    </a:lnTo>
                    <a:lnTo>
                      <a:pt x="153" y="4"/>
                    </a:lnTo>
                    <a:lnTo>
                      <a:pt x="161" y="8"/>
                    </a:lnTo>
                    <a:lnTo>
                      <a:pt x="171" y="11"/>
                    </a:lnTo>
                    <a:lnTo>
                      <a:pt x="181" y="12"/>
                    </a:lnTo>
                    <a:lnTo>
                      <a:pt x="185" y="12"/>
                    </a:lnTo>
                    <a:lnTo>
                      <a:pt x="190" y="10"/>
                    </a:lnTo>
                    <a:lnTo>
                      <a:pt x="196" y="8"/>
                    </a:lnTo>
                    <a:lnTo>
                      <a:pt x="201" y="6"/>
                    </a:lnTo>
                    <a:lnTo>
                      <a:pt x="210" y="2"/>
                    </a:lnTo>
                    <a:lnTo>
                      <a:pt x="213" y="0"/>
                    </a:lnTo>
                    <a:lnTo>
                      <a:pt x="233" y="0"/>
                    </a:lnTo>
                    <a:lnTo>
                      <a:pt x="232" y="6"/>
                    </a:lnTo>
                    <a:lnTo>
                      <a:pt x="231" y="12"/>
                    </a:lnTo>
                    <a:lnTo>
                      <a:pt x="228" y="18"/>
                    </a:lnTo>
                    <a:lnTo>
                      <a:pt x="224" y="22"/>
                    </a:lnTo>
                    <a:lnTo>
                      <a:pt x="219" y="25"/>
                    </a:lnTo>
                    <a:lnTo>
                      <a:pt x="213" y="28"/>
                    </a:lnTo>
                    <a:lnTo>
                      <a:pt x="207" y="30"/>
                    </a:lnTo>
                    <a:lnTo>
                      <a:pt x="200" y="30"/>
                    </a:lnTo>
                    <a:lnTo>
                      <a:pt x="201" y="43"/>
                    </a:lnTo>
                    <a:lnTo>
                      <a:pt x="204" y="52"/>
                    </a:lnTo>
                    <a:lnTo>
                      <a:pt x="206" y="62"/>
                    </a:lnTo>
                    <a:lnTo>
                      <a:pt x="207" y="74"/>
                    </a:lnTo>
                    <a:lnTo>
                      <a:pt x="185" y="85"/>
                    </a:lnTo>
                    <a:lnTo>
                      <a:pt x="166" y="93"/>
                    </a:lnTo>
                    <a:lnTo>
                      <a:pt x="157" y="96"/>
                    </a:lnTo>
                    <a:lnTo>
                      <a:pt x="149" y="98"/>
                    </a:lnTo>
                    <a:lnTo>
                      <a:pt x="139" y="98"/>
                    </a:lnTo>
                    <a:lnTo>
                      <a:pt x="127" y="99"/>
                    </a:lnTo>
                    <a:lnTo>
                      <a:pt x="116" y="100"/>
                    </a:lnTo>
                    <a:lnTo>
                      <a:pt x="105" y="103"/>
                    </a:lnTo>
                    <a:lnTo>
                      <a:pt x="96" y="106"/>
                    </a:lnTo>
                    <a:lnTo>
                      <a:pt x="88" y="111"/>
                    </a:lnTo>
                    <a:lnTo>
                      <a:pt x="82" y="115"/>
                    </a:lnTo>
                    <a:lnTo>
                      <a:pt x="74" y="119"/>
                    </a:lnTo>
                    <a:lnTo>
                      <a:pt x="67" y="122"/>
                    </a:lnTo>
                    <a:lnTo>
                      <a:pt x="61" y="123"/>
                    </a:lnTo>
                    <a:lnTo>
                      <a:pt x="58" y="122"/>
                    </a:lnTo>
                    <a:lnTo>
                      <a:pt x="55" y="119"/>
                    </a:lnTo>
                    <a:lnTo>
                      <a:pt x="53" y="115"/>
                    </a:lnTo>
                    <a:lnTo>
                      <a:pt x="51" y="110"/>
                    </a:lnTo>
                    <a:lnTo>
                      <a:pt x="48" y="100"/>
                    </a:lnTo>
                    <a:lnTo>
                      <a:pt x="47" y="9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" name="Freeform 425">
                <a:extLst>
                  <a:ext uri="{FF2B5EF4-FFF2-40B4-BE49-F238E27FC236}">
                    <a16:creationId xmlns="" xmlns:a16="http://schemas.microsoft.com/office/drawing/2014/main" id="{C2A0A3FF-225B-894B-9709-85685BEE1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3" y="1236"/>
                <a:ext cx="157" cy="56"/>
              </a:xfrm>
              <a:custGeom>
                <a:avLst/>
                <a:gdLst>
                  <a:gd name="T0" fmla="*/ 0 w 484"/>
                  <a:gd name="T1" fmla="*/ 147 h 172"/>
                  <a:gd name="T2" fmla="*/ 3 w 484"/>
                  <a:gd name="T3" fmla="*/ 156 h 172"/>
                  <a:gd name="T4" fmla="*/ 9 w 484"/>
                  <a:gd name="T5" fmla="*/ 162 h 172"/>
                  <a:gd name="T6" fmla="*/ 17 w 484"/>
                  <a:gd name="T7" fmla="*/ 167 h 172"/>
                  <a:gd name="T8" fmla="*/ 31 w 484"/>
                  <a:gd name="T9" fmla="*/ 170 h 172"/>
                  <a:gd name="T10" fmla="*/ 51 w 484"/>
                  <a:gd name="T11" fmla="*/ 172 h 172"/>
                  <a:gd name="T12" fmla="*/ 73 w 484"/>
                  <a:gd name="T13" fmla="*/ 172 h 172"/>
                  <a:gd name="T14" fmla="*/ 99 w 484"/>
                  <a:gd name="T15" fmla="*/ 167 h 172"/>
                  <a:gd name="T16" fmla="*/ 139 w 484"/>
                  <a:gd name="T17" fmla="*/ 156 h 172"/>
                  <a:gd name="T18" fmla="*/ 189 w 484"/>
                  <a:gd name="T19" fmla="*/ 135 h 172"/>
                  <a:gd name="T20" fmla="*/ 240 w 484"/>
                  <a:gd name="T21" fmla="*/ 113 h 172"/>
                  <a:gd name="T22" fmla="*/ 287 w 484"/>
                  <a:gd name="T23" fmla="*/ 100 h 172"/>
                  <a:gd name="T24" fmla="*/ 350 w 484"/>
                  <a:gd name="T25" fmla="*/ 87 h 172"/>
                  <a:gd name="T26" fmla="*/ 401 w 484"/>
                  <a:gd name="T27" fmla="*/ 75 h 172"/>
                  <a:gd name="T28" fmla="*/ 434 w 484"/>
                  <a:gd name="T29" fmla="*/ 64 h 172"/>
                  <a:gd name="T30" fmla="*/ 461 w 484"/>
                  <a:gd name="T31" fmla="*/ 52 h 172"/>
                  <a:gd name="T32" fmla="*/ 475 w 484"/>
                  <a:gd name="T33" fmla="*/ 42 h 172"/>
                  <a:gd name="T34" fmla="*/ 482 w 484"/>
                  <a:gd name="T35" fmla="*/ 35 h 172"/>
                  <a:gd name="T36" fmla="*/ 449 w 484"/>
                  <a:gd name="T37" fmla="*/ 26 h 172"/>
                  <a:gd name="T38" fmla="*/ 387 w 484"/>
                  <a:gd name="T39" fmla="*/ 16 h 172"/>
                  <a:gd name="T40" fmla="*/ 331 w 484"/>
                  <a:gd name="T41" fmla="*/ 6 h 172"/>
                  <a:gd name="T42" fmla="*/ 272 w 484"/>
                  <a:gd name="T43" fmla="*/ 0 h 172"/>
                  <a:gd name="T44" fmla="*/ 225 w 484"/>
                  <a:gd name="T45" fmla="*/ 0 h 172"/>
                  <a:gd name="T46" fmla="*/ 203 w 484"/>
                  <a:gd name="T47" fmla="*/ 4 h 172"/>
                  <a:gd name="T48" fmla="*/ 186 w 484"/>
                  <a:gd name="T49" fmla="*/ 8 h 172"/>
                  <a:gd name="T50" fmla="*/ 176 w 484"/>
                  <a:gd name="T51" fmla="*/ 6 h 172"/>
                  <a:gd name="T52" fmla="*/ 169 w 484"/>
                  <a:gd name="T53" fmla="*/ 3 h 172"/>
                  <a:gd name="T54" fmla="*/ 165 w 484"/>
                  <a:gd name="T55" fmla="*/ 8 h 172"/>
                  <a:gd name="T56" fmla="*/ 161 w 484"/>
                  <a:gd name="T57" fmla="*/ 24 h 172"/>
                  <a:gd name="T58" fmla="*/ 154 w 484"/>
                  <a:gd name="T59" fmla="*/ 36 h 172"/>
                  <a:gd name="T60" fmla="*/ 144 w 484"/>
                  <a:gd name="T61" fmla="*/ 46 h 172"/>
                  <a:gd name="T62" fmla="*/ 127 w 484"/>
                  <a:gd name="T63" fmla="*/ 58 h 172"/>
                  <a:gd name="T64" fmla="*/ 97 w 484"/>
                  <a:gd name="T65" fmla="*/ 69 h 172"/>
                  <a:gd name="T66" fmla="*/ 66 w 484"/>
                  <a:gd name="T67" fmla="*/ 78 h 172"/>
                  <a:gd name="T68" fmla="*/ 38 w 484"/>
                  <a:gd name="T69" fmla="*/ 88 h 172"/>
                  <a:gd name="T70" fmla="*/ 19 w 484"/>
                  <a:gd name="T71" fmla="*/ 98 h 172"/>
                  <a:gd name="T72" fmla="*/ 10 w 484"/>
                  <a:gd name="T73" fmla="*/ 107 h 172"/>
                  <a:gd name="T74" fmla="*/ 3 w 484"/>
                  <a:gd name="T75" fmla="*/ 119 h 172"/>
                  <a:gd name="T76" fmla="*/ 0 w 484"/>
                  <a:gd name="T77" fmla="*/ 134 h 17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84" h="172">
                    <a:moveTo>
                      <a:pt x="0" y="142"/>
                    </a:moveTo>
                    <a:lnTo>
                      <a:pt x="0" y="147"/>
                    </a:lnTo>
                    <a:lnTo>
                      <a:pt x="1" y="152"/>
                    </a:lnTo>
                    <a:lnTo>
                      <a:pt x="3" y="156"/>
                    </a:lnTo>
                    <a:lnTo>
                      <a:pt x="6" y="159"/>
                    </a:lnTo>
                    <a:lnTo>
                      <a:pt x="9" y="162"/>
                    </a:lnTo>
                    <a:lnTo>
                      <a:pt x="13" y="165"/>
                    </a:lnTo>
                    <a:lnTo>
                      <a:pt x="17" y="167"/>
                    </a:lnTo>
                    <a:lnTo>
                      <a:pt x="21" y="168"/>
                    </a:lnTo>
                    <a:lnTo>
                      <a:pt x="31" y="170"/>
                    </a:lnTo>
                    <a:lnTo>
                      <a:pt x="41" y="172"/>
                    </a:lnTo>
                    <a:lnTo>
                      <a:pt x="51" y="172"/>
                    </a:lnTo>
                    <a:lnTo>
                      <a:pt x="59" y="172"/>
                    </a:lnTo>
                    <a:lnTo>
                      <a:pt x="73" y="172"/>
                    </a:lnTo>
                    <a:lnTo>
                      <a:pt x="86" y="170"/>
                    </a:lnTo>
                    <a:lnTo>
                      <a:pt x="99" y="167"/>
                    </a:lnTo>
                    <a:lnTo>
                      <a:pt x="113" y="164"/>
                    </a:lnTo>
                    <a:lnTo>
                      <a:pt x="139" y="156"/>
                    </a:lnTo>
                    <a:lnTo>
                      <a:pt x="164" y="146"/>
                    </a:lnTo>
                    <a:lnTo>
                      <a:pt x="189" y="135"/>
                    </a:lnTo>
                    <a:lnTo>
                      <a:pt x="215" y="124"/>
                    </a:lnTo>
                    <a:lnTo>
                      <a:pt x="240" y="113"/>
                    </a:lnTo>
                    <a:lnTo>
                      <a:pt x="265" y="104"/>
                    </a:lnTo>
                    <a:lnTo>
                      <a:pt x="287" y="100"/>
                    </a:lnTo>
                    <a:lnTo>
                      <a:pt x="316" y="94"/>
                    </a:lnTo>
                    <a:lnTo>
                      <a:pt x="350" y="87"/>
                    </a:lnTo>
                    <a:lnTo>
                      <a:pt x="385" y="80"/>
                    </a:lnTo>
                    <a:lnTo>
                      <a:pt x="401" y="75"/>
                    </a:lnTo>
                    <a:lnTo>
                      <a:pt x="418" y="70"/>
                    </a:lnTo>
                    <a:lnTo>
                      <a:pt x="434" y="64"/>
                    </a:lnTo>
                    <a:lnTo>
                      <a:pt x="449" y="58"/>
                    </a:lnTo>
                    <a:lnTo>
                      <a:pt x="461" y="52"/>
                    </a:lnTo>
                    <a:lnTo>
                      <a:pt x="471" y="46"/>
                    </a:lnTo>
                    <a:lnTo>
                      <a:pt x="475" y="42"/>
                    </a:lnTo>
                    <a:lnTo>
                      <a:pt x="479" y="39"/>
                    </a:lnTo>
                    <a:lnTo>
                      <a:pt x="482" y="35"/>
                    </a:lnTo>
                    <a:lnTo>
                      <a:pt x="484" y="31"/>
                    </a:lnTo>
                    <a:lnTo>
                      <a:pt x="449" y="26"/>
                    </a:lnTo>
                    <a:lnTo>
                      <a:pt x="417" y="21"/>
                    </a:lnTo>
                    <a:lnTo>
                      <a:pt x="387" y="16"/>
                    </a:lnTo>
                    <a:lnTo>
                      <a:pt x="359" y="10"/>
                    </a:lnTo>
                    <a:lnTo>
                      <a:pt x="331" y="6"/>
                    </a:lnTo>
                    <a:lnTo>
                      <a:pt x="303" y="3"/>
                    </a:lnTo>
                    <a:lnTo>
                      <a:pt x="272" y="0"/>
                    </a:lnTo>
                    <a:lnTo>
                      <a:pt x="239" y="0"/>
                    </a:lnTo>
                    <a:lnTo>
                      <a:pt x="225" y="0"/>
                    </a:lnTo>
                    <a:lnTo>
                      <a:pt x="213" y="2"/>
                    </a:lnTo>
                    <a:lnTo>
                      <a:pt x="203" y="4"/>
                    </a:lnTo>
                    <a:lnTo>
                      <a:pt x="195" y="6"/>
                    </a:lnTo>
                    <a:lnTo>
                      <a:pt x="186" y="8"/>
                    </a:lnTo>
                    <a:lnTo>
                      <a:pt x="180" y="7"/>
                    </a:lnTo>
                    <a:lnTo>
                      <a:pt x="176" y="6"/>
                    </a:lnTo>
                    <a:lnTo>
                      <a:pt x="173" y="5"/>
                    </a:lnTo>
                    <a:lnTo>
                      <a:pt x="169" y="3"/>
                    </a:lnTo>
                    <a:lnTo>
                      <a:pt x="165" y="0"/>
                    </a:lnTo>
                    <a:lnTo>
                      <a:pt x="165" y="8"/>
                    </a:lnTo>
                    <a:lnTo>
                      <a:pt x="163" y="17"/>
                    </a:lnTo>
                    <a:lnTo>
                      <a:pt x="161" y="24"/>
                    </a:lnTo>
                    <a:lnTo>
                      <a:pt x="159" y="31"/>
                    </a:lnTo>
                    <a:lnTo>
                      <a:pt x="154" y="36"/>
                    </a:lnTo>
                    <a:lnTo>
                      <a:pt x="150" y="42"/>
                    </a:lnTo>
                    <a:lnTo>
                      <a:pt x="144" y="46"/>
                    </a:lnTo>
                    <a:lnTo>
                      <a:pt x="139" y="50"/>
                    </a:lnTo>
                    <a:lnTo>
                      <a:pt x="127" y="58"/>
                    </a:lnTo>
                    <a:lnTo>
                      <a:pt x="113" y="63"/>
                    </a:lnTo>
                    <a:lnTo>
                      <a:pt x="97" y="69"/>
                    </a:lnTo>
                    <a:lnTo>
                      <a:pt x="82" y="73"/>
                    </a:lnTo>
                    <a:lnTo>
                      <a:pt x="66" y="78"/>
                    </a:lnTo>
                    <a:lnTo>
                      <a:pt x="52" y="82"/>
                    </a:lnTo>
                    <a:lnTo>
                      <a:pt x="38" y="88"/>
                    </a:lnTo>
                    <a:lnTo>
                      <a:pt x="25" y="94"/>
                    </a:lnTo>
                    <a:lnTo>
                      <a:pt x="19" y="98"/>
                    </a:lnTo>
                    <a:lnTo>
                      <a:pt x="15" y="103"/>
                    </a:lnTo>
                    <a:lnTo>
                      <a:pt x="10" y="107"/>
                    </a:lnTo>
                    <a:lnTo>
                      <a:pt x="6" y="113"/>
                    </a:lnTo>
                    <a:lnTo>
                      <a:pt x="3" y="119"/>
                    </a:lnTo>
                    <a:lnTo>
                      <a:pt x="1" y="126"/>
                    </a:lnTo>
                    <a:lnTo>
                      <a:pt x="0" y="134"/>
                    </a:lnTo>
                    <a:lnTo>
                      <a:pt x="0" y="14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" name="Freeform 426">
                <a:extLst>
                  <a:ext uri="{FF2B5EF4-FFF2-40B4-BE49-F238E27FC236}">
                    <a16:creationId xmlns="" xmlns:a16="http://schemas.microsoft.com/office/drawing/2014/main" id="{EF587BE3-B088-3F48-8455-A5147188F5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3" y="1255"/>
                <a:ext cx="221" cy="79"/>
              </a:xfrm>
              <a:custGeom>
                <a:avLst/>
                <a:gdLst>
                  <a:gd name="T0" fmla="*/ 317 w 684"/>
                  <a:gd name="T1" fmla="*/ 5 h 240"/>
                  <a:gd name="T2" fmla="*/ 304 w 684"/>
                  <a:gd name="T3" fmla="*/ 27 h 240"/>
                  <a:gd name="T4" fmla="*/ 297 w 684"/>
                  <a:gd name="T5" fmla="*/ 41 h 240"/>
                  <a:gd name="T6" fmla="*/ 299 w 684"/>
                  <a:gd name="T7" fmla="*/ 43 h 240"/>
                  <a:gd name="T8" fmla="*/ 337 w 684"/>
                  <a:gd name="T9" fmla="*/ 39 h 240"/>
                  <a:gd name="T10" fmla="*/ 372 w 684"/>
                  <a:gd name="T11" fmla="*/ 19 h 240"/>
                  <a:gd name="T12" fmla="*/ 379 w 684"/>
                  <a:gd name="T13" fmla="*/ 38 h 240"/>
                  <a:gd name="T14" fmla="*/ 377 w 684"/>
                  <a:gd name="T15" fmla="*/ 55 h 240"/>
                  <a:gd name="T16" fmla="*/ 405 w 684"/>
                  <a:gd name="T17" fmla="*/ 69 h 240"/>
                  <a:gd name="T18" fmla="*/ 511 w 684"/>
                  <a:gd name="T19" fmla="*/ 51 h 240"/>
                  <a:gd name="T20" fmla="*/ 514 w 684"/>
                  <a:gd name="T21" fmla="*/ 70 h 240"/>
                  <a:gd name="T22" fmla="*/ 541 w 684"/>
                  <a:gd name="T23" fmla="*/ 63 h 240"/>
                  <a:gd name="T24" fmla="*/ 557 w 684"/>
                  <a:gd name="T25" fmla="*/ 45 h 240"/>
                  <a:gd name="T26" fmla="*/ 558 w 684"/>
                  <a:gd name="T27" fmla="*/ 19 h 240"/>
                  <a:gd name="T28" fmla="*/ 563 w 684"/>
                  <a:gd name="T29" fmla="*/ 8 h 240"/>
                  <a:gd name="T30" fmla="*/ 579 w 684"/>
                  <a:gd name="T31" fmla="*/ 0 h 240"/>
                  <a:gd name="T32" fmla="*/ 624 w 684"/>
                  <a:gd name="T33" fmla="*/ 3 h 240"/>
                  <a:gd name="T34" fmla="*/ 645 w 684"/>
                  <a:gd name="T35" fmla="*/ 0 h 240"/>
                  <a:gd name="T36" fmla="*/ 657 w 684"/>
                  <a:gd name="T37" fmla="*/ 39 h 240"/>
                  <a:gd name="T38" fmla="*/ 653 w 684"/>
                  <a:gd name="T39" fmla="*/ 70 h 240"/>
                  <a:gd name="T40" fmla="*/ 637 w 684"/>
                  <a:gd name="T41" fmla="*/ 101 h 240"/>
                  <a:gd name="T42" fmla="*/ 618 w 684"/>
                  <a:gd name="T43" fmla="*/ 124 h 240"/>
                  <a:gd name="T44" fmla="*/ 648 w 684"/>
                  <a:gd name="T45" fmla="*/ 137 h 240"/>
                  <a:gd name="T46" fmla="*/ 672 w 684"/>
                  <a:gd name="T47" fmla="*/ 145 h 240"/>
                  <a:gd name="T48" fmla="*/ 684 w 684"/>
                  <a:gd name="T49" fmla="*/ 180 h 240"/>
                  <a:gd name="T50" fmla="*/ 639 w 684"/>
                  <a:gd name="T51" fmla="*/ 185 h 240"/>
                  <a:gd name="T52" fmla="*/ 608 w 684"/>
                  <a:gd name="T53" fmla="*/ 181 h 240"/>
                  <a:gd name="T54" fmla="*/ 574 w 684"/>
                  <a:gd name="T55" fmla="*/ 180 h 240"/>
                  <a:gd name="T56" fmla="*/ 564 w 684"/>
                  <a:gd name="T57" fmla="*/ 184 h 240"/>
                  <a:gd name="T58" fmla="*/ 542 w 684"/>
                  <a:gd name="T59" fmla="*/ 200 h 240"/>
                  <a:gd name="T60" fmla="*/ 524 w 684"/>
                  <a:gd name="T61" fmla="*/ 209 h 240"/>
                  <a:gd name="T62" fmla="*/ 493 w 684"/>
                  <a:gd name="T63" fmla="*/ 209 h 240"/>
                  <a:gd name="T64" fmla="*/ 452 w 684"/>
                  <a:gd name="T65" fmla="*/ 204 h 240"/>
                  <a:gd name="T66" fmla="*/ 422 w 684"/>
                  <a:gd name="T67" fmla="*/ 198 h 240"/>
                  <a:gd name="T68" fmla="*/ 337 w 684"/>
                  <a:gd name="T69" fmla="*/ 211 h 240"/>
                  <a:gd name="T70" fmla="*/ 231 w 684"/>
                  <a:gd name="T71" fmla="*/ 230 h 240"/>
                  <a:gd name="T72" fmla="*/ 169 w 684"/>
                  <a:gd name="T73" fmla="*/ 238 h 240"/>
                  <a:gd name="T74" fmla="*/ 124 w 684"/>
                  <a:gd name="T75" fmla="*/ 238 h 240"/>
                  <a:gd name="T76" fmla="*/ 100 w 684"/>
                  <a:gd name="T77" fmla="*/ 228 h 240"/>
                  <a:gd name="T78" fmla="*/ 67 w 684"/>
                  <a:gd name="T79" fmla="*/ 208 h 240"/>
                  <a:gd name="T80" fmla="*/ 29 w 684"/>
                  <a:gd name="T81" fmla="*/ 196 h 240"/>
                  <a:gd name="T82" fmla="*/ 0 w 684"/>
                  <a:gd name="T83" fmla="*/ 173 h 240"/>
                  <a:gd name="T84" fmla="*/ 64 w 684"/>
                  <a:gd name="T85" fmla="*/ 159 h 240"/>
                  <a:gd name="T86" fmla="*/ 100 w 684"/>
                  <a:gd name="T87" fmla="*/ 154 h 240"/>
                  <a:gd name="T88" fmla="*/ 156 w 684"/>
                  <a:gd name="T89" fmla="*/ 160 h 240"/>
                  <a:gd name="T90" fmla="*/ 201 w 684"/>
                  <a:gd name="T91" fmla="*/ 165 h 240"/>
                  <a:gd name="T92" fmla="*/ 224 w 684"/>
                  <a:gd name="T93" fmla="*/ 162 h 240"/>
                  <a:gd name="T94" fmla="*/ 26 w 684"/>
                  <a:gd name="T95" fmla="*/ 136 h 240"/>
                  <a:gd name="T96" fmla="*/ 52 w 684"/>
                  <a:gd name="T97" fmla="*/ 128 h 240"/>
                  <a:gd name="T98" fmla="*/ 109 w 684"/>
                  <a:gd name="T99" fmla="*/ 117 h 240"/>
                  <a:gd name="T100" fmla="*/ 165 w 684"/>
                  <a:gd name="T101" fmla="*/ 108 h 240"/>
                  <a:gd name="T102" fmla="*/ 187 w 684"/>
                  <a:gd name="T103" fmla="*/ 99 h 240"/>
                  <a:gd name="T104" fmla="*/ 166 w 684"/>
                  <a:gd name="T105" fmla="*/ 93 h 240"/>
                  <a:gd name="T106" fmla="*/ 125 w 684"/>
                  <a:gd name="T107" fmla="*/ 98 h 240"/>
                  <a:gd name="T108" fmla="*/ 71 w 684"/>
                  <a:gd name="T109" fmla="*/ 110 h 240"/>
                  <a:gd name="T110" fmla="*/ 52 w 684"/>
                  <a:gd name="T111" fmla="*/ 106 h 240"/>
                  <a:gd name="T112" fmla="*/ 55 w 684"/>
                  <a:gd name="T113" fmla="*/ 90 h 240"/>
                  <a:gd name="T114" fmla="*/ 54 w 684"/>
                  <a:gd name="T115" fmla="*/ 81 h 240"/>
                  <a:gd name="T116" fmla="*/ 59 w 684"/>
                  <a:gd name="T117" fmla="*/ 78 h 24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684" h="240">
                    <a:moveTo>
                      <a:pt x="60" y="75"/>
                    </a:moveTo>
                    <a:lnTo>
                      <a:pt x="320" y="0"/>
                    </a:lnTo>
                    <a:lnTo>
                      <a:pt x="317" y="5"/>
                    </a:lnTo>
                    <a:lnTo>
                      <a:pt x="314" y="13"/>
                    </a:lnTo>
                    <a:lnTo>
                      <a:pt x="310" y="20"/>
                    </a:lnTo>
                    <a:lnTo>
                      <a:pt x="304" y="27"/>
                    </a:lnTo>
                    <a:lnTo>
                      <a:pt x="300" y="33"/>
                    </a:lnTo>
                    <a:lnTo>
                      <a:pt x="297" y="39"/>
                    </a:lnTo>
                    <a:lnTo>
                      <a:pt x="297" y="41"/>
                    </a:lnTo>
                    <a:lnTo>
                      <a:pt x="297" y="42"/>
                    </a:lnTo>
                    <a:lnTo>
                      <a:pt x="298" y="43"/>
                    </a:lnTo>
                    <a:lnTo>
                      <a:pt x="299" y="43"/>
                    </a:lnTo>
                    <a:lnTo>
                      <a:pt x="315" y="43"/>
                    </a:lnTo>
                    <a:lnTo>
                      <a:pt x="327" y="41"/>
                    </a:lnTo>
                    <a:lnTo>
                      <a:pt x="337" y="39"/>
                    </a:lnTo>
                    <a:lnTo>
                      <a:pt x="346" y="36"/>
                    </a:lnTo>
                    <a:lnTo>
                      <a:pt x="359" y="28"/>
                    </a:lnTo>
                    <a:lnTo>
                      <a:pt x="372" y="19"/>
                    </a:lnTo>
                    <a:lnTo>
                      <a:pt x="376" y="26"/>
                    </a:lnTo>
                    <a:lnTo>
                      <a:pt x="378" y="32"/>
                    </a:lnTo>
                    <a:lnTo>
                      <a:pt x="379" y="38"/>
                    </a:lnTo>
                    <a:lnTo>
                      <a:pt x="378" y="44"/>
                    </a:lnTo>
                    <a:lnTo>
                      <a:pt x="378" y="49"/>
                    </a:lnTo>
                    <a:lnTo>
                      <a:pt x="377" y="55"/>
                    </a:lnTo>
                    <a:lnTo>
                      <a:pt x="378" y="61"/>
                    </a:lnTo>
                    <a:lnTo>
                      <a:pt x="379" y="69"/>
                    </a:lnTo>
                    <a:lnTo>
                      <a:pt x="405" y="69"/>
                    </a:lnTo>
                    <a:lnTo>
                      <a:pt x="512" y="19"/>
                    </a:lnTo>
                    <a:lnTo>
                      <a:pt x="511" y="36"/>
                    </a:lnTo>
                    <a:lnTo>
                      <a:pt x="511" y="51"/>
                    </a:lnTo>
                    <a:lnTo>
                      <a:pt x="511" y="58"/>
                    </a:lnTo>
                    <a:lnTo>
                      <a:pt x="512" y="65"/>
                    </a:lnTo>
                    <a:lnTo>
                      <a:pt x="514" y="70"/>
                    </a:lnTo>
                    <a:lnTo>
                      <a:pt x="518" y="75"/>
                    </a:lnTo>
                    <a:lnTo>
                      <a:pt x="531" y="68"/>
                    </a:lnTo>
                    <a:lnTo>
                      <a:pt x="541" y="63"/>
                    </a:lnTo>
                    <a:lnTo>
                      <a:pt x="549" y="57"/>
                    </a:lnTo>
                    <a:lnTo>
                      <a:pt x="553" y="51"/>
                    </a:lnTo>
                    <a:lnTo>
                      <a:pt x="557" y="45"/>
                    </a:lnTo>
                    <a:lnTo>
                      <a:pt x="558" y="38"/>
                    </a:lnTo>
                    <a:lnTo>
                      <a:pt x="558" y="30"/>
                    </a:lnTo>
                    <a:lnTo>
                      <a:pt x="558" y="19"/>
                    </a:lnTo>
                    <a:lnTo>
                      <a:pt x="559" y="15"/>
                    </a:lnTo>
                    <a:lnTo>
                      <a:pt x="560" y="11"/>
                    </a:lnTo>
                    <a:lnTo>
                      <a:pt x="563" y="8"/>
                    </a:lnTo>
                    <a:lnTo>
                      <a:pt x="566" y="5"/>
                    </a:lnTo>
                    <a:lnTo>
                      <a:pt x="572" y="1"/>
                    </a:lnTo>
                    <a:lnTo>
                      <a:pt x="579" y="0"/>
                    </a:lnTo>
                    <a:lnTo>
                      <a:pt x="600" y="1"/>
                    </a:lnTo>
                    <a:lnTo>
                      <a:pt x="616" y="2"/>
                    </a:lnTo>
                    <a:lnTo>
                      <a:pt x="624" y="3"/>
                    </a:lnTo>
                    <a:lnTo>
                      <a:pt x="630" y="3"/>
                    </a:lnTo>
                    <a:lnTo>
                      <a:pt x="637" y="2"/>
                    </a:lnTo>
                    <a:lnTo>
                      <a:pt x="645" y="0"/>
                    </a:lnTo>
                    <a:lnTo>
                      <a:pt x="650" y="15"/>
                    </a:lnTo>
                    <a:lnTo>
                      <a:pt x="653" y="28"/>
                    </a:lnTo>
                    <a:lnTo>
                      <a:pt x="657" y="39"/>
                    </a:lnTo>
                    <a:lnTo>
                      <a:pt x="658" y="50"/>
                    </a:lnTo>
                    <a:lnTo>
                      <a:pt x="657" y="59"/>
                    </a:lnTo>
                    <a:lnTo>
                      <a:pt x="653" y="70"/>
                    </a:lnTo>
                    <a:lnTo>
                      <a:pt x="649" y="81"/>
                    </a:lnTo>
                    <a:lnTo>
                      <a:pt x="643" y="91"/>
                    </a:lnTo>
                    <a:lnTo>
                      <a:pt x="637" y="101"/>
                    </a:lnTo>
                    <a:lnTo>
                      <a:pt x="630" y="110"/>
                    </a:lnTo>
                    <a:lnTo>
                      <a:pt x="624" y="119"/>
                    </a:lnTo>
                    <a:lnTo>
                      <a:pt x="618" y="124"/>
                    </a:lnTo>
                    <a:lnTo>
                      <a:pt x="628" y="130"/>
                    </a:lnTo>
                    <a:lnTo>
                      <a:pt x="638" y="134"/>
                    </a:lnTo>
                    <a:lnTo>
                      <a:pt x="648" y="137"/>
                    </a:lnTo>
                    <a:lnTo>
                      <a:pt x="657" y="139"/>
                    </a:lnTo>
                    <a:lnTo>
                      <a:pt x="664" y="142"/>
                    </a:lnTo>
                    <a:lnTo>
                      <a:pt x="672" y="145"/>
                    </a:lnTo>
                    <a:lnTo>
                      <a:pt x="679" y="149"/>
                    </a:lnTo>
                    <a:lnTo>
                      <a:pt x="684" y="154"/>
                    </a:lnTo>
                    <a:lnTo>
                      <a:pt x="684" y="180"/>
                    </a:lnTo>
                    <a:lnTo>
                      <a:pt x="665" y="183"/>
                    </a:lnTo>
                    <a:lnTo>
                      <a:pt x="650" y="185"/>
                    </a:lnTo>
                    <a:lnTo>
                      <a:pt x="639" y="185"/>
                    </a:lnTo>
                    <a:lnTo>
                      <a:pt x="629" y="184"/>
                    </a:lnTo>
                    <a:lnTo>
                      <a:pt x="619" y="183"/>
                    </a:lnTo>
                    <a:lnTo>
                      <a:pt x="608" y="181"/>
                    </a:lnTo>
                    <a:lnTo>
                      <a:pt x="595" y="180"/>
                    </a:lnTo>
                    <a:lnTo>
                      <a:pt x="579" y="180"/>
                    </a:lnTo>
                    <a:lnTo>
                      <a:pt x="574" y="180"/>
                    </a:lnTo>
                    <a:lnTo>
                      <a:pt x="571" y="181"/>
                    </a:lnTo>
                    <a:lnTo>
                      <a:pt x="568" y="182"/>
                    </a:lnTo>
                    <a:lnTo>
                      <a:pt x="564" y="184"/>
                    </a:lnTo>
                    <a:lnTo>
                      <a:pt x="557" y="189"/>
                    </a:lnTo>
                    <a:lnTo>
                      <a:pt x="550" y="195"/>
                    </a:lnTo>
                    <a:lnTo>
                      <a:pt x="542" y="200"/>
                    </a:lnTo>
                    <a:lnTo>
                      <a:pt x="534" y="205"/>
                    </a:lnTo>
                    <a:lnTo>
                      <a:pt x="528" y="207"/>
                    </a:lnTo>
                    <a:lnTo>
                      <a:pt x="524" y="209"/>
                    </a:lnTo>
                    <a:lnTo>
                      <a:pt x="518" y="210"/>
                    </a:lnTo>
                    <a:lnTo>
                      <a:pt x="512" y="210"/>
                    </a:lnTo>
                    <a:lnTo>
                      <a:pt x="493" y="209"/>
                    </a:lnTo>
                    <a:lnTo>
                      <a:pt x="478" y="208"/>
                    </a:lnTo>
                    <a:lnTo>
                      <a:pt x="463" y="206"/>
                    </a:lnTo>
                    <a:lnTo>
                      <a:pt x="452" y="204"/>
                    </a:lnTo>
                    <a:lnTo>
                      <a:pt x="441" y="202"/>
                    </a:lnTo>
                    <a:lnTo>
                      <a:pt x="432" y="200"/>
                    </a:lnTo>
                    <a:lnTo>
                      <a:pt x="422" y="198"/>
                    </a:lnTo>
                    <a:lnTo>
                      <a:pt x="412" y="198"/>
                    </a:lnTo>
                    <a:lnTo>
                      <a:pt x="389" y="202"/>
                    </a:lnTo>
                    <a:lnTo>
                      <a:pt x="337" y="211"/>
                    </a:lnTo>
                    <a:lnTo>
                      <a:pt x="283" y="221"/>
                    </a:lnTo>
                    <a:lnTo>
                      <a:pt x="253" y="228"/>
                    </a:lnTo>
                    <a:lnTo>
                      <a:pt x="231" y="230"/>
                    </a:lnTo>
                    <a:lnTo>
                      <a:pt x="209" y="232"/>
                    </a:lnTo>
                    <a:lnTo>
                      <a:pt x="189" y="235"/>
                    </a:lnTo>
                    <a:lnTo>
                      <a:pt x="169" y="238"/>
                    </a:lnTo>
                    <a:lnTo>
                      <a:pt x="150" y="240"/>
                    </a:lnTo>
                    <a:lnTo>
                      <a:pt x="132" y="239"/>
                    </a:lnTo>
                    <a:lnTo>
                      <a:pt x="124" y="238"/>
                    </a:lnTo>
                    <a:lnTo>
                      <a:pt x="115" y="236"/>
                    </a:lnTo>
                    <a:lnTo>
                      <a:pt x="108" y="233"/>
                    </a:lnTo>
                    <a:lnTo>
                      <a:pt x="100" y="228"/>
                    </a:lnTo>
                    <a:lnTo>
                      <a:pt x="100" y="210"/>
                    </a:lnTo>
                    <a:lnTo>
                      <a:pt x="84" y="209"/>
                    </a:lnTo>
                    <a:lnTo>
                      <a:pt x="67" y="208"/>
                    </a:lnTo>
                    <a:lnTo>
                      <a:pt x="53" y="205"/>
                    </a:lnTo>
                    <a:lnTo>
                      <a:pt x="41" y="201"/>
                    </a:lnTo>
                    <a:lnTo>
                      <a:pt x="29" y="196"/>
                    </a:lnTo>
                    <a:lnTo>
                      <a:pt x="18" y="189"/>
                    </a:lnTo>
                    <a:lnTo>
                      <a:pt x="9" y="182"/>
                    </a:lnTo>
                    <a:lnTo>
                      <a:pt x="0" y="173"/>
                    </a:lnTo>
                    <a:lnTo>
                      <a:pt x="28" y="167"/>
                    </a:lnTo>
                    <a:lnTo>
                      <a:pt x="53" y="161"/>
                    </a:lnTo>
                    <a:lnTo>
                      <a:pt x="64" y="159"/>
                    </a:lnTo>
                    <a:lnTo>
                      <a:pt x="76" y="156"/>
                    </a:lnTo>
                    <a:lnTo>
                      <a:pt x="88" y="155"/>
                    </a:lnTo>
                    <a:lnTo>
                      <a:pt x="100" y="154"/>
                    </a:lnTo>
                    <a:lnTo>
                      <a:pt x="121" y="155"/>
                    </a:lnTo>
                    <a:lnTo>
                      <a:pt x="140" y="157"/>
                    </a:lnTo>
                    <a:lnTo>
                      <a:pt x="156" y="160"/>
                    </a:lnTo>
                    <a:lnTo>
                      <a:pt x="171" y="162"/>
                    </a:lnTo>
                    <a:lnTo>
                      <a:pt x="186" y="164"/>
                    </a:lnTo>
                    <a:lnTo>
                      <a:pt x="201" y="165"/>
                    </a:lnTo>
                    <a:lnTo>
                      <a:pt x="209" y="164"/>
                    </a:lnTo>
                    <a:lnTo>
                      <a:pt x="216" y="164"/>
                    </a:lnTo>
                    <a:lnTo>
                      <a:pt x="224" y="162"/>
                    </a:lnTo>
                    <a:lnTo>
                      <a:pt x="233" y="160"/>
                    </a:lnTo>
                    <a:lnTo>
                      <a:pt x="126" y="142"/>
                    </a:lnTo>
                    <a:lnTo>
                      <a:pt x="26" y="136"/>
                    </a:lnTo>
                    <a:lnTo>
                      <a:pt x="34" y="133"/>
                    </a:lnTo>
                    <a:lnTo>
                      <a:pt x="42" y="130"/>
                    </a:lnTo>
                    <a:lnTo>
                      <a:pt x="52" y="128"/>
                    </a:lnTo>
                    <a:lnTo>
                      <a:pt x="62" y="125"/>
                    </a:lnTo>
                    <a:lnTo>
                      <a:pt x="85" y="122"/>
                    </a:lnTo>
                    <a:lnTo>
                      <a:pt x="109" y="117"/>
                    </a:lnTo>
                    <a:lnTo>
                      <a:pt x="133" y="114"/>
                    </a:lnTo>
                    <a:lnTo>
                      <a:pt x="155" y="110"/>
                    </a:lnTo>
                    <a:lnTo>
                      <a:pt x="165" y="108"/>
                    </a:lnTo>
                    <a:lnTo>
                      <a:pt x="174" y="105"/>
                    </a:lnTo>
                    <a:lnTo>
                      <a:pt x="180" y="102"/>
                    </a:lnTo>
                    <a:lnTo>
                      <a:pt x="187" y="99"/>
                    </a:lnTo>
                    <a:lnTo>
                      <a:pt x="180" y="96"/>
                    </a:lnTo>
                    <a:lnTo>
                      <a:pt x="172" y="94"/>
                    </a:lnTo>
                    <a:lnTo>
                      <a:pt x="166" y="93"/>
                    </a:lnTo>
                    <a:lnTo>
                      <a:pt x="158" y="93"/>
                    </a:lnTo>
                    <a:lnTo>
                      <a:pt x="142" y="95"/>
                    </a:lnTo>
                    <a:lnTo>
                      <a:pt x="125" y="98"/>
                    </a:lnTo>
                    <a:lnTo>
                      <a:pt x="107" y="102"/>
                    </a:lnTo>
                    <a:lnTo>
                      <a:pt x="89" y="107"/>
                    </a:lnTo>
                    <a:lnTo>
                      <a:pt x="71" y="110"/>
                    </a:lnTo>
                    <a:lnTo>
                      <a:pt x="54" y="111"/>
                    </a:lnTo>
                    <a:lnTo>
                      <a:pt x="52" y="110"/>
                    </a:lnTo>
                    <a:lnTo>
                      <a:pt x="52" y="106"/>
                    </a:lnTo>
                    <a:lnTo>
                      <a:pt x="53" y="102"/>
                    </a:lnTo>
                    <a:lnTo>
                      <a:pt x="54" y="96"/>
                    </a:lnTo>
                    <a:lnTo>
                      <a:pt x="55" y="90"/>
                    </a:lnTo>
                    <a:lnTo>
                      <a:pt x="55" y="86"/>
                    </a:lnTo>
                    <a:lnTo>
                      <a:pt x="55" y="82"/>
                    </a:lnTo>
                    <a:lnTo>
                      <a:pt x="54" y="81"/>
                    </a:lnTo>
                    <a:lnTo>
                      <a:pt x="55" y="81"/>
                    </a:lnTo>
                    <a:lnTo>
                      <a:pt x="57" y="80"/>
                    </a:lnTo>
                    <a:lnTo>
                      <a:pt x="59" y="78"/>
                    </a:lnTo>
                    <a:lnTo>
                      <a:pt x="60" y="7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" name="Freeform 427">
                <a:extLst>
                  <a:ext uri="{FF2B5EF4-FFF2-40B4-BE49-F238E27FC236}">
                    <a16:creationId xmlns="" xmlns:a16="http://schemas.microsoft.com/office/drawing/2014/main" id="{35F80D27-3B0D-8045-8227-DF6309A696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5" y="1643"/>
                <a:ext cx="108" cy="93"/>
              </a:xfrm>
              <a:custGeom>
                <a:avLst/>
                <a:gdLst>
                  <a:gd name="T0" fmla="*/ 180 w 332"/>
                  <a:gd name="T1" fmla="*/ 38 h 287"/>
                  <a:gd name="T2" fmla="*/ 202 w 332"/>
                  <a:gd name="T3" fmla="*/ 24 h 287"/>
                  <a:gd name="T4" fmla="*/ 226 w 332"/>
                  <a:gd name="T5" fmla="*/ 7 h 287"/>
                  <a:gd name="T6" fmla="*/ 240 w 332"/>
                  <a:gd name="T7" fmla="*/ 1 h 287"/>
                  <a:gd name="T8" fmla="*/ 246 w 332"/>
                  <a:gd name="T9" fmla="*/ 1 h 287"/>
                  <a:gd name="T10" fmla="*/ 245 w 332"/>
                  <a:gd name="T11" fmla="*/ 12 h 287"/>
                  <a:gd name="T12" fmla="*/ 234 w 332"/>
                  <a:gd name="T13" fmla="*/ 33 h 287"/>
                  <a:gd name="T14" fmla="*/ 217 w 332"/>
                  <a:gd name="T15" fmla="*/ 55 h 287"/>
                  <a:gd name="T16" fmla="*/ 202 w 332"/>
                  <a:gd name="T17" fmla="*/ 67 h 287"/>
                  <a:gd name="T18" fmla="*/ 191 w 332"/>
                  <a:gd name="T19" fmla="*/ 71 h 287"/>
                  <a:gd name="T20" fmla="*/ 191 w 332"/>
                  <a:gd name="T21" fmla="*/ 73 h 287"/>
                  <a:gd name="T22" fmla="*/ 201 w 332"/>
                  <a:gd name="T23" fmla="*/ 74 h 287"/>
                  <a:gd name="T24" fmla="*/ 216 w 332"/>
                  <a:gd name="T25" fmla="*/ 72 h 287"/>
                  <a:gd name="T26" fmla="*/ 224 w 332"/>
                  <a:gd name="T27" fmla="*/ 77 h 287"/>
                  <a:gd name="T28" fmla="*/ 217 w 332"/>
                  <a:gd name="T29" fmla="*/ 88 h 287"/>
                  <a:gd name="T30" fmla="*/ 214 w 332"/>
                  <a:gd name="T31" fmla="*/ 97 h 287"/>
                  <a:gd name="T32" fmla="*/ 217 w 332"/>
                  <a:gd name="T33" fmla="*/ 105 h 287"/>
                  <a:gd name="T34" fmla="*/ 249 w 332"/>
                  <a:gd name="T35" fmla="*/ 113 h 287"/>
                  <a:gd name="T36" fmla="*/ 308 w 332"/>
                  <a:gd name="T37" fmla="*/ 124 h 287"/>
                  <a:gd name="T38" fmla="*/ 322 w 332"/>
                  <a:gd name="T39" fmla="*/ 131 h 287"/>
                  <a:gd name="T40" fmla="*/ 315 w 332"/>
                  <a:gd name="T41" fmla="*/ 140 h 287"/>
                  <a:gd name="T42" fmla="*/ 303 w 332"/>
                  <a:gd name="T43" fmla="*/ 149 h 287"/>
                  <a:gd name="T44" fmla="*/ 299 w 332"/>
                  <a:gd name="T45" fmla="*/ 154 h 287"/>
                  <a:gd name="T46" fmla="*/ 302 w 332"/>
                  <a:gd name="T47" fmla="*/ 160 h 287"/>
                  <a:gd name="T48" fmla="*/ 308 w 332"/>
                  <a:gd name="T49" fmla="*/ 168 h 287"/>
                  <a:gd name="T50" fmla="*/ 319 w 332"/>
                  <a:gd name="T51" fmla="*/ 176 h 287"/>
                  <a:gd name="T52" fmla="*/ 329 w 332"/>
                  <a:gd name="T53" fmla="*/ 184 h 287"/>
                  <a:gd name="T54" fmla="*/ 290 w 332"/>
                  <a:gd name="T55" fmla="*/ 211 h 287"/>
                  <a:gd name="T56" fmla="*/ 241 w 332"/>
                  <a:gd name="T57" fmla="*/ 241 h 287"/>
                  <a:gd name="T58" fmla="*/ 207 w 332"/>
                  <a:gd name="T59" fmla="*/ 268 h 287"/>
                  <a:gd name="T60" fmla="*/ 173 w 332"/>
                  <a:gd name="T61" fmla="*/ 244 h 287"/>
                  <a:gd name="T62" fmla="*/ 182 w 332"/>
                  <a:gd name="T63" fmla="*/ 243 h 287"/>
                  <a:gd name="T64" fmla="*/ 189 w 332"/>
                  <a:gd name="T65" fmla="*/ 240 h 287"/>
                  <a:gd name="T66" fmla="*/ 200 w 332"/>
                  <a:gd name="T67" fmla="*/ 232 h 287"/>
                  <a:gd name="T68" fmla="*/ 149 w 332"/>
                  <a:gd name="T69" fmla="*/ 232 h 287"/>
                  <a:gd name="T70" fmla="*/ 101 w 332"/>
                  <a:gd name="T71" fmla="*/ 232 h 287"/>
                  <a:gd name="T72" fmla="*/ 58 w 332"/>
                  <a:gd name="T73" fmla="*/ 232 h 287"/>
                  <a:gd name="T74" fmla="*/ 27 w 332"/>
                  <a:gd name="T75" fmla="*/ 232 h 287"/>
                  <a:gd name="T76" fmla="*/ 11 w 332"/>
                  <a:gd name="T77" fmla="*/ 227 h 287"/>
                  <a:gd name="T78" fmla="*/ 3 w 332"/>
                  <a:gd name="T79" fmla="*/ 222 h 287"/>
                  <a:gd name="T80" fmla="*/ 0 w 332"/>
                  <a:gd name="T81" fmla="*/ 213 h 287"/>
                  <a:gd name="T82" fmla="*/ 4 w 332"/>
                  <a:gd name="T83" fmla="*/ 205 h 287"/>
                  <a:gd name="T84" fmla="*/ 13 w 332"/>
                  <a:gd name="T85" fmla="*/ 197 h 287"/>
                  <a:gd name="T86" fmla="*/ 41 w 332"/>
                  <a:gd name="T87" fmla="*/ 179 h 287"/>
                  <a:gd name="T88" fmla="*/ 73 w 332"/>
                  <a:gd name="T89" fmla="*/ 162 h 287"/>
                  <a:gd name="T90" fmla="*/ 85 w 332"/>
                  <a:gd name="T91" fmla="*/ 152 h 287"/>
                  <a:gd name="T92" fmla="*/ 93 w 332"/>
                  <a:gd name="T93" fmla="*/ 145 h 287"/>
                  <a:gd name="T94" fmla="*/ 106 w 332"/>
                  <a:gd name="T95" fmla="*/ 130 h 287"/>
                  <a:gd name="T96" fmla="*/ 116 w 332"/>
                  <a:gd name="T97" fmla="*/ 114 h 287"/>
                  <a:gd name="T98" fmla="*/ 130 w 332"/>
                  <a:gd name="T99" fmla="*/ 79 h 287"/>
                  <a:gd name="T100" fmla="*/ 138 w 332"/>
                  <a:gd name="T101" fmla="*/ 64 h 287"/>
                  <a:gd name="T102" fmla="*/ 147 w 332"/>
                  <a:gd name="T103" fmla="*/ 52 h 287"/>
                  <a:gd name="T104" fmla="*/ 158 w 332"/>
                  <a:gd name="T105" fmla="*/ 43 h 287"/>
                  <a:gd name="T106" fmla="*/ 173 w 332"/>
                  <a:gd name="T107" fmla="*/ 40 h 28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32" h="287">
                    <a:moveTo>
                      <a:pt x="173" y="40"/>
                    </a:moveTo>
                    <a:lnTo>
                      <a:pt x="180" y="38"/>
                    </a:lnTo>
                    <a:lnTo>
                      <a:pt x="190" y="32"/>
                    </a:lnTo>
                    <a:lnTo>
                      <a:pt x="202" y="24"/>
                    </a:lnTo>
                    <a:lnTo>
                      <a:pt x="215" y="15"/>
                    </a:lnTo>
                    <a:lnTo>
                      <a:pt x="226" y="7"/>
                    </a:lnTo>
                    <a:lnTo>
                      <a:pt x="237" y="2"/>
                    </a:lnTo>
                    <a:lnTo>
                      <a:pt x="240" y="1"/>
                    </a:lnTo>
                    <a:lnTo>
                      <a:pt x="243" y="0"/>
                    </a:lnTo>
                    <a:lnTo>
                      <a:pt x="246" y="1"/>
                    </a:lnTo>
                    <a:lnTo>
                      <a:pt x="246" y="4"/>
                    </a:lnTo>
                    <a:lnTo>
                      <a:pt x="245" y="12"/>
                    </a:lnTo>
                    <a:lnTo>
                      <a:pt x="240" y="22"/>
                    </a:lnTo>
                    <a:lnTo>
                      <a:pt x="234" y="33"/>
                    </a:lnTo>
                    <a:lnTo>
                      <a:pt x="226" y="44"/>
                    </a:lnTo>
                    <a:lnTo>
                      <a:pt x="217" y="55"/>
                    </a:lnTo>
                    <a:lnTo>
                      <a:pt x="207" y="64"/>
                    </a:lnTo>
                    <a:lnTo>
                      <a:pt x="202" y="67"/>
                    </a:lnTo>
                    <a:lnTo>
                      <a:pt x="196" y="69"/>
                    </a:lnTo>
                    <a:lnTo>
                      <a:pt x="191" y="71"/>
                    </a:lnTo>
                    <a:lnTo>
                      <a:pt x="186" y="71"/>
                    </a:lnTo>
                    <a:lnTo>
                      <a:pt x="191" y="73"/>
                    </a:lnTo>
                    <a:lnTo>
                      <a:pt x="196" y="74"/>
                    </a:lnTo>
                    <a:lnTo>
                      <a:pt x="201" y="74"/>
                    </a:lnTo>
                    <a:lnTo>
                      <a:pt x="206" y="74"/>
                    </a:lnTo>
                    <a:lnTo>
                      <a:pt x="216" y="72"/>
                    </a:lnTo>
                    <a:lnTo>
                      <a:pt x="226" y="71"/>
                    </a:lnTo>
                    <a:lnTo>
                      <a:pt x="224" y="77"/>
                    </a:lnTo>
                    <a:lnTo>
                      <a:pt x="219" y="84"/>
                    </a:lnTo>
                    <a:lnTo>
                      <a:pt x="217" y="88"/>
                    </a:lnTo>
                    <a:lnTo>
                      <a:pt x="215" y="93"/>
                    </a:lnTo>
                    <a:lnTo>
                      <a:pt x="214" y="97"/>
                    </a:lnTo>
                    <a:lnTo>
                      <a:pt x="213" y="102"/>
                    </a:lnTo>
                    <a:lnTo>
                      <a:pt x="217" y="105"/>
                    </a:lnTo>
                    <a:lnTo>
                      <a:pt x="230" y="109"/>
                    </a:lnTo>
                    <a:lnTo>
                      <a:pt x="249" y="113"/>
                    </a:lnTo>
                    <a:lnTo>
                      <a:pt x="269" y="117"/>
                    </a:lnTo>
                    <a:lnTo>
                      <a:pt x="308" y="124"/>
                    </a:lnTo>
                    <a:lnTo>
                      <a:pt x="326" y="127"/>
                    </a:lnTo>
                    <a:lnTo>
                      <a:pt x="322" y="131"/>
                    </a:lnTo>
                    <a:lnTo>
                      <a:pt x="319" y="136"/>
                    </a:lnTo>
                    <a:lnTo>
                      <a:pt x="315" y="140"/>
                    </a:lnTo>
                    <a:lnTo>
                      <a:pt x="310" y="144"/>
                    </a:lnTo>
                    <a:lnTo>
                      <a:pt x="303" y="149"/>
                    </a:lnTo>
                    <a:lnTo>
                      <a:pt x="299" y="151"/>
                    </a:lnTo>
                    <a:lnTo>
                      <a:pt x="299" y="154"/>
                    </a:lnTo>
                    <a:lnTo>
                      <a:pt x="301" y="157"/>
                    </a:lnTo>
                    <a:lnTo>
                      <a:pt x="302" y="160"/>
                    </a:lnTo>
                    <a:lnTo>
                      <a:pt x="304" y="164"/>
                    </a:lnTo>
                    <a:lnTo>
                      <a:pt x="308" y="168"/>
                    </a:lnTo>
                    <a:lnTo>
                      <a:pt x="314" y="173"/>
                    </a:lnTo>
                    <a:lnTo>
                      <a:pt x="319" y="176"/>
                    </a:lnTo>
                    <a:lnTo>
                      <a:pt x="325" y="180"/>
                    </a:lnTo>
                    <a:lnTo>
                      <a:pt x="329" y="184"/>
                    </a:lnTo>
                    <a:lnTo>
                      <a:pt x="332" y="188"/>
                    </a:lnTo>
                    <a:lnTo>
                      <a:pt x="290" y="211"/>
                    </a:lnTo>
                    <a:lnTo>
                      <a:pt x="257" y="231"/>
                    </a:lnTo>
                    <a:lnTo>
                      <a:pt x="241" y="241"/>
                    </a:lnTo>
                    <a:lnTo>
                      <a:pt x="225" y="253"/>
                    </a:lnTo>
                    <a:lnTo>
                      <a:pt x="207" y="268"/>
                    </a:lnTo>
                    <a:lnTo>
                      <a:pt x="186" y="287"/>
                    </a:lnTo>
                    <a:lnTo>
                      <a:pt x="173" y="244"/>
                    </a:lnTo>
                    <a:lnTo>
                      <a:pt x="178" y="244"/>
                    </a:lnTo>
                    <a:lnTo>
                      <a:pt x="182" y="243"/>
                    </a:lnTo>
                    <a:lnTo>
                      <a:pt x="185" y="242"/>
                    </a:lnTo>
                    <a:lnTo>
                      <a:pt x="189" y="240"/>
                    </a:lnTo>
                    <a:lnTo>
                      <a:pt x="194" y="236"/>
                    </a:lnTo>
                    <a:lnTo>
                      <a:pt x="200" y="232"/>
                    </a:lnTo>
                    <a:lnTo>
                      <a:pt x="174" y="232"/>
                    </a:lnTo>
                    <a:lnTo>
                      <a:pt x="149" y="232"/>
                    </a:lnTo>
                    <a:lnTo>
                      <a:pt x="125" y="232"/>
                    </a:lnTo>
                    <a:lnTo>
                      <a:pt x="101" y="232"/>
                    </a:lnTo>
                    <a:lnTo>
                      <a:pt x="79" y="232"/>
                    </a:lnTo>
                    <a:lnTo>
                      <a:pt x="58" y="232"/>
                    </a:lnTo>
                    <a:lnTo>
                      <a:pt x="41" y="232"/>
                    </a:lnTo>
                    <a:lnTo>
                      <a:pt x="27" y="232"/>
                    </a:lnTo>
                    <a:lnTo>
                      <a:pt x="19" y="231"/>
                    </a:lnTo>
                    <a:lnTo>
                      <a:pt x="11" y="227"/>
                    </a:lnTo>
                    <a:lnTo>
                      <a:pt x="6" y="225"/>
                    </a:lnTo>
                    <a:lnTo>
                      <a:pt x="3" y="222"/>
                    </a:lnTo>
                    <a:lnTo>
                      <a:pt x="1" y="218"/>
                    </a:lnTo>
                    <a:lnTo>
                      <a:pt x="0" y="213"/>
                    </a:lnTo>
                    <a:lnTo>
                      <a:pt x="1" y="209"/>
                    </a:lnTo>
                    <a:lnTo>
                      <a:pt x="4" y="205"/>
                    </a:lnTo>
                    <a:lnTo>
                      <a:pt x="7" y="201"/>
                    </a:lnTo>
                    <a:lnTo>
                      <a:pt x="13" y="197"/>
                    </a:lnTo>
                    <a:lnTo>
                      <a:pt x="26" y="188"/>
                    </a:lnTo>
                    <a:lnTo>
                      <a:pt x="41" y="179"/>
                    </a:lnTo>
                    <a:lnTo>
                      <a:pt x="58" y="170"/>
                    </a:lnTo>
                    <a:lnTo>
                      <a:pt x="73" y="162"/>
                    </a:lnTo>
                    <a:lnTo>
                      <a:pt x="80" y="156"/>
                    </a:lnTo>
                    <a:lnTo>
                      <a:pt x="85" y="152"/>
                    </a:lnTo>
                    <a:lnTo>
                      <a:pt x="90" y="149"/>
                    </a:lnTo>
                    <a:lnTo>
                      <a:pt x="93" y="145"/>
                    </a:lnTo>
                    <a:lnTo>
                      <a:pt x="100" y="138"/>
                    </a:lnTo>
                    <a:lnTo>
                      <a:pt x="106" y="130"/>
                    </a:lnTo>
                    <a:lnTo>
                      <a:pt x="112" y="122"/>
                    </a:lnTo>
                    <a:lnTo>
                      <a:pt x="116" y="114"/>
                    </a:lnTo>
                    <a:lnTo>
                      <a:pt x="124" y="96"/>
                    </a:lnTo>
                    <a:lnTo>
                      <a:pt x="130" y="79"/>
                    </a:lnTo>
                    <a:lnTo>
                      <a:pt x="134" y="71"/>
                    </a:lnTo>
                    <a:lnTo>
                      <a:pt x="138" y="64"/>
                    </a:lnTo>
                    <a:lnTo>
                      <a:pt x="141" y="58"/>
                    </a:lnTo>
                    <a:lnTo>
                      <a:pt x="147" y="52"/>
                    </a:lnTo>
                    <a:lnTo>
                      <a:pt x="151" y="47"/>
                    </a:lnTo>
                    <a:lnTo>
                      <a:pt x="158" y="43"/>
                    </a:lnTo>
                    <a:lnTo>
                      <a:pt x="164" y="41"/>
                    </a:lnTo>
                    <a:lnTo>
                      <a:pt x="173" y="4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" name="Freeform 428">
                <a:extLst>
                  <a:ext uri="{FF2B5EF4-FFF2-40B4-BE49-F238E27FC236}">
                    <a16:creationId xmlns="" xmlns:a16="http://schemas.microsoft.com/office/drawing/2014/main" id="{FB1E84BC-5E15-8843-9CC3-C5A2310B64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2" y="1190"/>
                <a:ext cx="111" cy="27"/>
              </a:xfrm>
              <a:custGeom>
                <a:avLst/>
                <a:gdLst>
                  <a:gd name="T0" fmla="*/ 106 w 345"/>
                  <a:gd name="T1" fmla="*/ 86 h 86"/>
                  <a:gd name="T2" fmla="*/ 119 w 345"/>
                  <a:gd name="T3" fmla="*/ 81 h 86"/>
                  <a:gd name="T4" fmla="*/ 133 w 345"/>
                  <a:gd name="T5" fmla="*/ 76 h 86"/>
                  <a:gd name="T6" fmla="*/ 148 w 345"/>
                  <a:gd name="T7" fmla="*/ 72 h 86"/>
                  <a:gd name="T8" fmla="*/ 164 w 345"/>
                  <a:gd name="T9" fmla="*/ 69 h 86"/>
                  <a:gd name="T10" fmla="*/ 197 w 345"/>
                  <a:gd name="T11" fmla="*/ 63 h 86"/>
                  <a:gd name="T12" fmla="*/ 231 w 345"/>
                  <a:gd name="T13" fmla="*/ 57 h 86"/>
                  <a:gd name="T14" fmla="*/ 247 w 345"/>
                  <a:gd name="T15" fmla="*/ 53 h 86"/>
                  <a:gd name="T16" fmla="*/ 264 w 345"/>
                  <a:gd name="T17" fmla="*/ 50 h 86"/>
                  <a:gd name="T18" fmla="*/ 279 w 345"/>
                  <a:gd name="T19" fmla="*/ 46 h 86"/>
                  <a:gd name="T20" fmla="*/ 294 w 345"/>
                  <a:gd name="T21" fmla="*/ 40 h 86"/>
                  <a:gd name="T22" fmla="*/ 309 w 345"/>
                  <a:gd name="T23" fmla="*/ 35 h 86"/>
                  <a:gd name="T24" fmla="*/ 322 w 345"/>
                  <a:gd name="T25" fmla="*/ 28 h 86"/>
                  <a:gd name="T26" fmla="*/ 334 w 345"/>
                  <a:gd name="T27" fmla="*/ 21 h 86"/>
                  <a:gd name="T28" fmla="*/ 345 w 345"/>
                  <a:gd name="T29" fmla="*/ 13 h 86"/>
                  <a:gd name="T30" fmla="*/ 335 w 345"/>
                  <a:gd name="T31" fmla="*/ 12 h 86"/>
                  <a:gd name="T32" fmla="*/ 326 w 345"/>
                  <a:gd name="T33" fmla="*/ 11 h 86"/>
                  <a:gd name="T34" fmla="*/ 317 w 345"/>
                  <a:gd name="T35" fmla="*/ 9 h 86"/>
                  <a:gd name="T36" fmla="*/ 309 w 345"/>
                  <a:gd name="T37" fmla="*/ 6 h 86"/>
                  <a:gd name="T38" fmla="*/ 300 w 345"/>
                  <a:gd name="T39" fmla="*/ 4 h 86"/>
                  <a:gd name="T40" fmla="*/ 291 w 345"/>
                  <a:gd name="T41" fmla="*/ 2 h 86"/>
                  <a:gd name="T42" fmla="*/ 281 w 345"/>
                  <a:gd name="T43" fmla="*/ 1 h 86"/>
                  <a:gd name="T44" fmla="*/ 272 w 345"/>
                  <a:gd name="T45" fmla="*/ 0 h 86"/>
                  <a:gd name="T46" fmla="*/ 259 w 345"/>
                  <a:gd name="T47" fmla="*/ 1 h 86"/>
                  <a:gd name="T48" fmla="*/ 245 w 345"/>
                  <a:gd name="T49" fmla="*/ 3 h 86"/>
                  <a:gd name="T50" fmla="*/ 227 w 345"/>
                  <a:gd name="T51" fmla="*/ 5 h 86"/>
                  <a:gd name="T52" fmla="*/ 209 w 345"/>
                  <a:gd name="T53" fmla="*/ 9 h 86"/>
                  <a:gd name="T54" fmla="*/ 168 w 345"/>
                  <a:gd name="T55" fmla="*/ 18 h 86"/>
                  <a:gd name="T56" fmla="*/ 126 w 345"/>
                  <a:gd name="T57" fmla="*/ 29 h 86"/>
                  <a:gd name="T58" fmla="*/ 104 w 345"/>
                  <a:gd name="T59" fmla="*/ 36 h 86"/>
                  <a:gd name="T60" fmla="*/ 85 w 345"/>
                  <a:gd name="T61" fmla="*/ 42 h 86"/>
                  <a:gd name="T62" fmla="*/ 66 w 345"/>
                  <a:gd name="T63" fmla="*/ 50 h 86"/>
                  <a:gd name="T64" fmla="*/ 47 w 345"/>
                  <a:gd name="T65" fmla="*/ 58 h 86"/>
                  <a:gd name="T66" fmla="*/ 32 w 345"/>
                  <a:gd name="T67" fmla="*/ 65 h 86"/>
                  <a:gd name="T68" fmla="*/ 19 w 345"/>
                  <a:gd name="T69" fmla="*/ 72 h 86"/>
                  <a:gd name="T70" fmla="*/ 8 w 345"/>
                  <a:gd name="T71" fmla="*/ 79 h 86"/>
                  <a:gd name="T72" fmla="*/ 0 w 345"/>
                  <a:gd name="T73" fmla="*/ 86 h 86"/>
                  <a:gd name="T74" fmla="*/ 106 w 345"/>
                  <a:gd name="T75" fmla="*/ 86 h 8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45" h="86">
                    <a:moveTo>
                      <a:pt x="106" y="86"/>
                    </a:moveTo>
                    <a:lnTo>
                      <a:pt x="119" y="81"/>
                    </a:lnTo>
                    <a:lnTo>
                      <a:pt x="133" y="76"/>
                    </a:lnTo>
                    <a:lnTo>
                      <a:pt x="148" y="72"/>
                    </a:lnTo>
                    <a:lnTo>
                      <a:pt x="164" y="69"/>
                    </a:lnTo>
                    <a:lnTo>
                      <a:pt x="197" y="63"/>
                    </a:lnTo>
                    <a:lnTo>
                      <a:pt x="231" y="57"/>
                    </a:lnTo>
                    <a:lnTo>
                      <a:pt x="247" y="53"/>
                    </a:lnTo>
                    <a:lnTo>
                      <a:pt x="264" y="50"/>
                    </a:lnTo>
                    <a:lnTo>
                      <a:pt x="279" y="46"/>
                    </a:lnTo>
                    <a:lnTo>
                      <a:pt x="294" y="40"/>
                    </a:lnTo>
                    <a:lnTo>
                      <a:pt x="309" y="35"/>
                    </a:lnTo>
                    <a:lnTo>
                      <a:pt x="322" y="28"/>
                    </a:lnTo>
                    <a:lnTo>
                      <a:pt x="334" y="21"/>
                    </a:lnTo>
                    <a:lnTo>
                      <a:pt x="345" y="13"/>
                    </a:lnTo>
                    <a:lnTo>
                      <a:pt x="335" y="12"/>
                    </a:lnTo>
                    <a:lnTo>
                      <a:pt x="326" y="11"/>
                    </a:lnTo>
                    <a:lnTo>
                      <a:pt x="317" y="9"/>
                    </a:lnTo>
                    <a:lnTo>
                      <a:pt x="309" y="6"/>
                    </a:lnTo>
                    <a:lnTo>
                      <a:pt x="300" y="4"/>
                    </a:lnTo>
                    <a:lnTo>
                      <a:pt x="291" y="2"/>
                    </a:lnTo>
                    <a:lnTo>
                      <a:pt x="281" y="1"/>
                    </a:lnTo>
                    <a:lnTo>
                      <a:pt x="272" y="0"/>
                    </a:lnTo>
                    <a:lnTo>
                      <a:pt x="259" y="1"/>
                    </a:lnTo>
                    <a:lnTo>
                      <a:pt x="245" y="3"/>
                    </a:lnTo>
                    <a:lnTo>
                      <a:pt x="227" y="5"/>
                    </a:lnTo>
                    <a:lnTo>
                      <a:pt x="209" y="9"/>
                    </a:lnTo>
                    <a:lnTo>
                      <a:pt x="168" y="18"/>
                    </a:lnTo>
                    <a:lnTo>
                      <a:pt x="126" y="29"/>
                    </a:lnTo>
                    <a:lnTo>
                      <a:pt x="104" y="36"/>
                    </a:lnTo>
                    <a:lnTo>
                      <a:pt x="85" y="42"/>
                    </a:lnTo>
                    <a:lnTo>
                      <a:pt x="66" y="50"/>
                    </a:lnTo>
                    <a:lnTo>
                      <a:pt x="47" y="58"/>
                    </a:lnTo>
                    <a:lnTo>
                      <a:pt x="32" y="65"/>
                    </a:lnTo>
                    <a:lnTo>
                      <a:pt x="19" y="72"/>
                    </a:lnTo>
                    <a:lnTo>
                      <a:pt x="8" y="79"/>
                    </a:lnTo>
                    <a:lnTo>
                      <a:pt x="0" y="86"/>
                    </a:lnTo>
                    <a:lnTo>
                      <a:pt x="106" y="8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" name="Freeform 429">
                <a:extLst>
                  <a:ext uri="{FF2B5EF4-FFF2-40B4-BE49-F238E27FC236}">
                    <a16:creationId xmlns="" xmlns:a16="http://schemas.microsoft.com/office/drawing/2014/main" id="{4AEF21B4-4579-1C4B-9AD3-32091F0F16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8" y="1199"/>
                <a:ext cx="149" cy="43"/>
              </a:xfrm>
              <a:custGeom>
                <a:avLst/>
                <a:gdLst>
                  <a:gd name="T0" fmla="*/ 19 w 464"/>
                  <a:gd name="T1" fmla="*/ 86 h 130"/>
                  <a:gd name="T2" fmla="*/ 77 w 464"/>
                  <a:gd name="T3" fmla="*/ 81 h 130"/>
                  <a:gd name="T4" fmla="*/ 103 w 464"/>
                  <a:gd name="T5" fmla="*/ 81 h 130"/>
                  <a:gd name="T6" fmla="*/ 92 w 464"/>
                  <a:gd name="T7" fmla="*/ 89 h 130"/>
                  <a:gd name="T8" fmla="*/ 81 w 464"/>
                  <a:gd name="T9" fmla="*/ 100 h 130"/>
                  <a:gd name="T10" fmla="*/ 73 w 464"/>
                  <a:gd name="T11" fmla="*/ 112 h 130"/>
                  <a:gd name="T12" fmla="*/ 73 w 464"/>
                  <a:gd name="T13" fmla="*/ 119 h 130"/>
                  <a:gd name="T14" fmla="*/ 79 w 464"/>
                  <a:gd name="T15" fmla="*/ 124 h 130"/>
                  <a:gd name="T16" fmla="*/ 92 w 464"/>
                  <a:gd name="T17" fmla="*/ 129 h 130"/>
                  <a:gd name="T18" fmla="*/ 109 w 464"/>
                  <a:gd name="T19" fmla="*/ 129 h 130"/>
                  <a:gd name="T20" fmla="*/ 128 w 464"/>
                  <a:gd name="T21" fmla="*/ 127 h 130"/>
                  <a:gd name="T22" fmla="*/ 157 w 464"/>
                  <a:gd name="T23" fmla="*/ 119 h 130"/>
                  <a:gd name="T24" fmla="*/ 196 w 464"/>
                  <a:gd name="T25" fmla="*/ 108 h 130"/>
                  <a:gd name="T26" fmla="*/ 226 w 464"/>
                  <a:gd name="T27" fmla="*/ 101 h 130"/>
                  <a:gd name="T28" fmla="*/ 248 w 464"/>
                  <a:gd name="T29" fmla="*/ 99 h 130"/>
                  <a:gd name="T30" fmla="*/ 266 w 464"/>
                  <a:gd name="T31" fmla="*/ 99 h 130"/>
                  <a:gd name="T32" fmla="*/ 304 w 464"/>
                  <a:gd name="T33" fmla="*/ 99 h 130"/>
                  <a:gd name="T34" fmla="*/ 333 w 464"/>
                  <a:gd name="T35" fmla="*/ 98 h 130"/>
                  <a:gd name="T36" fmla="*/ 376 w 464"/>
                  <a:gd name="T37" fmla="*/ 93 h 130"/>
                  <a:gd name="T38" fmla="*/ 415 w 464"/>
                  <a:gd name="T39" fmla="*/ 83 h 130"/>
                  <a:gd name="T40" fmla="*/ 449 w 464"/>
                  <a:gd name="T41" fmla="*/ 66 h 130"/>
                  <a:gd name="T42" fmla="*/ 455 w 464"/>
                  <a:gd name="T43" fmla="*/ 51 h 130"/>
                  <a:gd name="T44" fmla="*/ 439 w 464"/>
                  <a:gd name="T45" fmla="*/ 48 h 130"/>
                  <a:gd name="T46" fmla="*/ 413 w 464"/>
                  <a:gd name="T47" fmla="*/ 48 h 130"/>
                  <a:gd name="T48" fmla="*/ 396 w 464"/>
                  <a:gd name="T49" fmla="*/ 46 h 130"/>
                  <a:gd name="T50" fmla="*/ 406 w 464"/>
                  <a:gd name="T51" fmla="*/ 36 h 130"/>
                  <a:gd name="T52" fmla="*/ 413 w 464"/>
                  <a:gd name="T53" fmla="*/ 22 h 130"/>
                  <a:gd name="T54" fmla="*/ 418 w 464"/>
                  <a:gd name="T55" fmla="*/ 7 h 130"/>
                  <a:gd name="T56" fmla="*/ 378 w 464"/>
                  <a:gd name="T57" fmla="*/ 0 h 130"/>
                  <a:gd name="T58" fmla="*/ 360 w 464"/>
                  <a:gd name="T59" fmla="*/ 19 h 130"/>
                  <a:gd name="T60" fmla="*/ 343 w 464"/>
                  <a:gd name="T61" fmla="*/ 41 h 130"/>
                  <a:gd name="T62" fmla="*/ 323 w 464"/>
                  <a:gd name="T63" fmla="*/ 59 h 130"/>
                  <a:gd name="T64" fmla="*/ 312 w 464"/>
                  <a:gd name="T65" fmla="*/ 65 h 130"/>
                  <a:gd name="T66" fmla="*/ 298 w 464"/>
                  <a:gd name="T67" fmla="*/ 68 h 130"/>
                  <a:gd name="T68" fmla="*/ 278 w 464"/>
                  <a:gd name="T69" fmla="*/ 66 h 130"/>
                  <a:gd name="T70" fmla="*/ 262 w 464"/>
                  <a:gd name="T71" fmla="*/ 63 h 130"/>
                  <a:gd name="T72" fmla="*/ 239 w 464"/>
                  <a:gd name="T73" fmla="*/ 54 h 130"/>
                  <a:gd name="T74" fmla="*/ 205 w 464"/>
                  <a:gd name="T75" fmla="*/ 31 h 130"/>
                  <a:gd name="T76" fmla="*/ 180 w 464"/>
                  <a:gd name="T77" fmla="*/ 29 h 130"/>
                  <a:gd name="T78" fmla="*/ 150 w 464"/>
                  <a:gd name="T79" fmla="*/ 31 h 130"/>
                  <a:gd name="T80" fmla="*/ 117 w 464"/>
                  <a:gd name="T81" fmla="*/ 37 h 130"/>
                  <a:gd name="T82" fmla="*/ 85 w 464"/>
                  <a:gd name="T83" fmla="*/ 45 h 130"/>
                  <a:gd name="T84" fmla="*/ 54 w 464"/>
                  <a:gd name="T85" fmla="*/ 54 h 130"/>
                  <a:gd name="T86" fmla="*/ 29 w 464"/>
                  <a:gd name="T87" fmla="*/ 65 h 130"/>
                  <a:gd name="T88" fmla="*/ 9 w 464"/>
                  <a:gd name="T89" fmla="*/ 77 h 130"/>
                  <a:gd name="T90" fmla="*/ 0 w 464"/>
                  <a:gd name="T91" fmla="*/ 86 h 13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464" h="130">
                    <a:moveTo>
                      <a:pt x="0" y="86"/>
                    </a:moveTo>
                    <a:lnTo>
                      <a:pt x="19" y="86"/>
                    </a:lnTo>
                    <a:lnTo>
                      <a:pt x="48" y="83"/>
                    </a:lnTo>
                    <a:lnTo>
                      <a:pt x="77" y="81"/>
                    </a:lnTo>
                    <a:lnTo>
                      <a:pt x="106" y="80"/>
                    </a:lnTo>
                    <a:lnTo>
                      <a:pt x="103" y="81"/>
                    </a:lnTo>
                    <a:lnTo>
                      <a:pt x="97" y="84"/>
                    </a:lnTo>
                    <a:lnTo>
                      <a:pt x="92" y="89"/>
                    </a:lnTo>
                    <a:lnTo>
                      <a:pt x="86" y="94"/>
                    </a:lnTo>
                    <a:lnTo>
                      <a:pt x="81" y="100"/>
                    </a:lnTo>
                    <a:lnTo>
                      <a:pt x="76" y="106"/>
                    </a:lnTo>
                    <a:lnTo>
                      <a:pt x="73" y="112"/>
                    </a:lnTo>
                    <a:lnTo>
                      <a:pt x="72" y="117"/>
                    </a:lnTo>
                    <a:lnTo>
                      <a:pt x="73" y="119"/>
                    </a:lnTo>
                    <a:lnTo>
                      <a:pt x="75" y="121"/>
                    </a:lnTo>
                    <a:lnTo>
                      <a:pt x="79" y="124"/>
                    </a:lnTo>
                    <a:lnTo>
                      <a:pt x="83" y="126"/>
                    </a:lnTo>
                    <a:lnTo>
                      <a:pt x="92" y="129"/>
                    </a:lnTo>
                    <a:lnTo>
                      <a:pt x="99" y="130"/>
                    </a:lnTo>
                    <a:lnTo>
                      <a:pt x="109" y="129"/>
                    </a:lnTo>
                    <a:lnTo>
                      <a:pt x="119" y="129"/>
                    </a:lnTo>
                    <a:lnTo>
                      <a:pt x="128" y="127"/>
                    </a:lnTo>
                    <a:lnTo>
                      <a:pt x="138" y="125"/>
                    </a:lnTo>
                    <a:lnTo>
                      <a:pt x="157" y="119"/>
                    </a:lnTo>
                    <a:lnTo>
                      <a:pt x="176" y="114"/>
                    </a:lnTo>
                    <a:lnTo>
                      <a:pt x="196" y="108"/>
                    </a:lnTo>
                    <a:lnTo>
                      <a:pt x="216" y="103"/>
                    </a:lnTo>
                    <a:lnTo>
                      <a:pt x="226" y="101"/>
                    </a:lnTo>
                    <a:lnTo>
                      <a:pt x="237" y="100"/>
                    </a:lnTo>
                    <a:lnTo>
                      <a:pt x="248" y="99"/>
                    </a:lnTo>
                    <a:lnTo>
                      <a:pt x="259" y="99"/>
                    </a:lnTo>
                    <a:lnTo>
                      <a:pt x="266" y="99"/>
                    </a:lnTo>
                    <a:lnTo>
                      <a:pt x="285" y="99"/>
                    </a:lnTo>
                    <a:lnTo>
                      <a:pt x="304" y="99"/>
                    </a:lnTo>
                    <a:lnTo>
                      <a:pt x="311" y="99"/>
                    </a:lnTo>
                    <a:lnTo>
                      <a:pt x="333" y="98"/>
                    </a:lnTo>
                    <a:lnTo>
                      <a:pt x="355" y="96"/>
                    </a:lnTo>
                    <a:lnTo>
                      <a:pt x="376" y="93"/>
                    </a:lnTo>
                    <a:lnTo>
                      <a:pt x="396" y="89"/>
                    </a:lnTo>
                    <a:lnTo>
                      <a:pt x="415" y="83"/>
                    </a:lnTo>
                    <a:lnTo>
                      <a:pt x="432" y="76"/>
                    </a:lnTo>
                    <a:lnTo>
                      <a:pt x="449" y="66"/>
                    </a:lnTo>
                    <a:lnTo>
                      <a:pt x="464" y="55"/>
                    </a:lnTo>
                    <a:lnTo>
                      <a:pt x="455" y="51"/>
                    </a:lnTo>
                    <a:lnTo>
                      <a:pt x="446" y="49"/>
                    </a:lnTo>
                    <a:lnTo>
                      <a:pt x="439" y="48"/>
                    </a:lnTo>
                    <a:lnTo>
                      <a:pt x="430" y="48"/>
                    </a:lnTo>
                    <a:lnTo>
                      <a:pt x="413" y="48"/>
                    </a:lnTo>
                    <a:lnTo>
                      <a:pt x="392" y="49"/>
                    </a:lnTo>
                    <a:lnTo>
                      <a:pt x="396" y="46"/>
                    </a:lnTo>
                    <a:lnTo>
                      <a:pt x="401" y="42"/>
                    </a:lnTo>
                    <a:lnTo>
                      <a:pt x="406" y="36"/>
                    </a:lnTo>
                    <a:lnTo>
                      <a:pt x="410" y="29"/>
                    </a:lnTo>
                    <a:lnTo>
                      <a:pt x="413" y="22"/>
                    </a:lnTo>
                    <a:lnTo>
                      <a:pt x="416" y="15"/>
                    </a:lnTo>
                    <a:lnTo>
                      <a:pt x="418" y="7"/>
                    </a:lnTo>
                    <a:lnTo>
                      <a:pt x="418" y="0"/>
                    </a:lnTo>
                    <a:lnTo>
                      <a:pt x="378" y="0"/>
                    </a:lnTo>
                    <a:lnTo>
                      <a:pt x="368" y="8"/>
                    </a:lnTo>
                    <a:lnTo>
                      <a:pt x="360" y="19"/>
                    </a:lnTo>
                    <a:lnTo>
                      <a:pt x="352" y="30"/>
                    </a:lnTo>
                    <a:lnTo>
                      <a:pt x="343" y="41"/>
                    </a:lnTo>
                    <a:lnTo>
                      <a:pt x="334" y="51"/>
                    </a:lnTo>
                    <a:lnTo>
                      <a:pt x="323" y="59"/>
                    </a:lnTo>
                    <a:lnTo>
                      <a:pt x="318" y="63"/>
                    </a:lnTo>
                    <a:lnTo>
                      <a:pt x="312" y="65"/>
                    </a:lnTo>
                    <a:lnTo>
                      <a:pt x="306" y="68"/>
                    </a:lnTo>
                    <a:lnTo>
                      <a:pt x="298" y="68"/>
                    </a:lnTo>
                    <a:lnTo>
                      <a:pt x="287" y="68"/>
                    </a:lnTo>
                    <a:lnTo>
                      <a:pt x="278" y="66"/>
                    </a:lnTo>
                    <a:lnTo>
                      <a:pt x="270" y="65"/>
                    </a:lnTo>
                    <a:lnTo>
                      <a:pt x="262" y="63"/>
                    </a:lnTo>
                    <a:lnTo>
                      <a:pt x="250" y="59"/>
                    </a:lnTo>
                    <a:lnTo>
                      <a:pt x="239" y="54"/>
                    </a:lnTo>
                    <a:lnTo>
                      <a:pt x="222" y="42"/>
                    </a:lnTo>
                    <a:lnTo>
                      <a:pt x="205" y="31"/>
                    </a:lnTo>
                    <a:lnTo>
                      <a:pt x="193" y="29"/>
                    </a:lnTo>
                    <a:lnTo>
                      <a:pt x="180" y="29"/>
                    </a:lnTo>
                    <a:lnTo>
                      <a:pt x="165" y="29"/>
                    </a:lnTo>
                    <a:lnTo>
                      <a:pt x="150" y="31"/>
                    </a:lnTo>
                    <a:lnTo>
                      <a:pt x="133" y="33"/>
                    </a:lnTo>
                    <a:lnTo>
                      <a:pt x="117" y="37"/>
                    </a:lnTo>
                    <a:lnTo>
                      <a:pt x="101" y="40"/>
                    </a:lnTo>
                    <a:lnTo>
                      <a:pt x="85" y="45"/>
                    </a:lnTo>
                    <a:lnTo>
                      <a:pt x="70" y="49"/>
                    </a:lnTo>
                    <a:lnTo>
                      <a:pt x="54" y="54"/>
                    </a:lnTo>
                    <a:lnTo>
                      <a:pt x="41" y="60"/>
                    </a:lnTo>
                    <a:lnTo>
                      <a:pt x="29" y="65"/>
                    </a:lnTo>
                    <a:lnTo>
                      <a:pt x="18" y="71"/>
                    </a:lnTo>
                    <a:lnTo>
                      <a:pt x="9" y="77"/>
                    </a:lnTo>
                    <a:lnTo>
                      <a:pt x="3" y="82"/>
                    </a:lnTo>
                    <a:lnTo>
                      <a:pt x="0" y="8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" name="Freeform 430">
                <a:extLst>
                  <a:ext uri="{FF2B5EF4-FFF2-40B4-BE49-F238E27FC236}">
                    <a16:creationId xmlns="" xmlns:a16="http://schemas.microsoft.com/office/drawing/2014/main" id="{7973DB08-77A3-2546-B8CF-B8FFFE6C1D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1205"/>
                <a:ext cx="153" cy="31"/>
              </a:xfrm>
              <a:custGeom>
                <a:avLst/>
                <a:gdLst>
                  <a:gd name="T0" fmla="*/ 63 w 472"/>
                  <a:gd name="T1" fmla="*/ 0 h 92"/>
                  <a:gd name="T2" fmla="*/ 44 w 472"/>
                  <a:gd name="T3" fmla="*/ 0 h 92"/>
                  <a:gd name="T4" fmla="*/ 24 w 472"/>
                  <a:gd name="T5" fmla="*/ 0 h 92"/>
                  <a:gd name="T6" fmla="*/ 12 w 472"/>
                  <a:gd name="T7" fmla="*/ 3 h 92"/>
                  <a:gd name="T8" fmla="*/ 7 w 472"/>
                  <a:gd name="T9" fmla="*/ 8 h 92"/>
                  <a:gd name="T10" fmla="*/ 7 w 472"/>
                  <a:gd name="T11" fmla="*/ 16 h 92"/>
                  <a:gd name="T12" fmla="*/ 10 w 472"/>
                  <a:gd name="T13" fmla="*/ 23 h 92"/>
                  <a:gd name="T14" fmla="*/ 15 w 472"/>
                  <a:gd name="T15" fmla="*/ 32 h 92"/>
                  <a:gd name="T16" fmla="*/ 14 w 472"/>
                  <a:gd name="T17" fmla="*/ 41 h 92"/>
                  <a:gd name="T18" fmla="*/ 4 w 472"/>
                  <a:gd name="T19" fmla="*/ 50 h 92"/>
                  <a:gd name="T20" fmla="*/ 1 w 472"/>
                  <a:gd name="T21" fmla="*/ 57 h 92"/>
                  <a:gd name="T22" fmla="*/ 2 w 472"/>
                  <a:gd name="T23" fmla="*/ 64 h 92"/>
                  <a:gd name="T24" fmla="*/ 14 w 472"/>
                  <a:gd name="T25" fmla="*/ 69 h 92"/>
                  <a:gd name="T26" fmla="*/ 48 w 472"/>
                  <a:gd name="T27" fmla="*/ 76 h 92"/>
                  <a:gd name="T28" fmla="*/ 109 w 472"/>
                  <a:gd name="T29" fmla="*/ 85 h 92"/>
                  <a:gd name="T30" fmla="*/ 167 w 472"/>
                  <a:gd name="T31" fmla="*/ 91 h 92"/>
                  <a:gd name="T32" fmla="*/ 365 w 472"/>
                  <a:gd name="T33" fmla="*/ 92 h 92"/>
                  <a:gd name="T34" fmla="*/ 374 w 472"/>
                  <a:gd name="T35" fmla="*/ 81 h 92"/>
                  <a:gd name="T36" fmla="*/ 385 w 472"/>
                  <a:gd name="T37" fmla="*/ 75 h 92"/>
                  <a:gd name="T38" fmla="*/ 397 w 472"/>
                  <a:gd name="T39" fmla="*/ 73 h 92"/>
                  <a:gd name="T40" fmla="*/ 411 w 472"/>
                  <a:gd name="T41" fmla="*/ 73 h 92"/>
                  <a:gd name="T42" fmla="*/ 441 w 472"/>
                  <a:gd name="T43" fmla="*/ 76 h 92"/>
                  <a:gd name="T44" fmla="*/ 456 w 472"/>
                  <a:gd name="T45" fmla="*/ 76 h 92"/>
                  <a:gd name="T46" fmla="*/ 472 w 472"/>
                  <a:gd name="T47" fmla="*/ 73 h 92"/>
                  <a:gd name="T48" fmla="*/ 465 w 472"/>
                  <a:gd name="T49" fmla="*/ 33 h 92"/>
                  <a:gd name="T50" fmla="*/ 453 w 472"/>
                  <a:gd name="T51" fmla="*/ 26 h 92"/>
                  <a:gd name="T52" fmla="*/ 443 w 472"/>
                  <a:gd name="T53" fmla="*/ 18 h 92"/>
                  <a:gd name="T54" fmla="*/ 432 w 472"/>
                  <a:gd name="T55" fmla="*/ 13 h 92"/>
                  <a:gd name="T56" fmla="*/ 416 w 472"/>
                  <a:gd name="T57" fmla="*/ 12 h 92"/>
                  <a:gd name="T58" fmla="*/ 396 w 472"/>
                  <a:gd name="T59" fmla="*/ 15 h 92"/>
                  <a:gd name="T60" fmla="*/ 367 w 472"/>
                  <a:gd name="T61" fmla="*/ 22 h 92"/>
                  <a:gd name="T62" fmla="*/ 328 w 472"/>
                  <a:gd name="T63" fmla="*/ 33 h 92"/>
                  <a:gd name="T64" fmla="*/ 298 w 472"/>
                  <a:gd name="T65" fmla="*/ 39 h 92"/>
                  <a:gd name="T66" fmla="*/ 276 w 472"/>
                  <a:gd name="T67" fmla="*/ 42 h 92"/>
                  <a:gd name="T68" fmla="*/ 236 w 472"/>
                  <a:gd name="T69" fmla="*/ 42 h 92"/>
                  <a:gd name="T70" fmla="*/ 191 w 472"/>
                  <a:gd name="T71" fmla="*/ 42 h 92"/>
                  <a:gd name="T72" fmla="*/ 156 w 472"/>
                  <a:gd name="T73" fmla="*/ 42 h 92"/>
                  <a:gd name="T74" fmla="*/ 120 w 472"/>
                  <a:gd name="T75" fmla="*/ 42 h 92"/>
                  <a:gd name="T76" fmla="*/ 91 w 472"/>
                  <a:gd name="T77" fmla="*/ 41 h 92"/>
                  <a:gd name="T78" fmla="*/ 78 w 472"/>
                  <a:gd name="T79" fmla="*/ 36 h 92"/>
                  <a:gd name="T80" fmla="*/ 70 w 472"/>
                  <a:gd name="T81" fmla="*/ 27 h 92"/>
                  <a:gd name="T82" fmla="*/ 67 w 472"/>
                  <a:gd name="T83" fmla="*/ 17 h 92"/>
                  <a:gd name="T84" fmla="*/ 69 w 472"/>
                  <a:gd name="T85" fmla="*/ 8 h 92"/>
                  <a:gd name="T86" fmla="*/ 74 w 472"/>
                  <a:gd name="T87" fmla="*/ 2 h 92"/>
                  <a:gd name="T88" fmla="*/ 74 w 472"/>
                  <a:gd name="T89" fmla="*/ 0 h 9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72" h="92">
                    <a:moveTo>
                      <a:pt x="73" y="0"/>
                    </a:moveTo>
                    <a:lnTo>
                      <a:pt x="63" y="0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4" y="0"/>
                    </a:lnTo>
                    <a:lnTo>
                      <a:pt x="15" y="1"/>
                    </a:lnTo>
                    <a:lnTo>
                      <a:pt x="12" y="3"/>
                    </a:lnTo>
                    <a:lnTo>
                      <a:pt x="8" y="5"/>
                    </a:lnTo>
                    <a:lnTo>
                      <a:pt x="7" y="8"/>
                    </a:lnTo>
                    <a:lnTo>
                      <a:pt x="6" y="12"/>
                    </a:lnTo>
                    <a:lnTo>
                      <a:pt x="7" y="16"/>
                    </a:lnTo>
                    <a:lnTo>
                      <a:pt x="7" y="20"/>
                    </a:lnTo>
                    <a:lnTo>
                      <a:pt x="10" y="23"/>
                    </a:lnTo>
                    <a:lnTo>
                      <a:pt x="11" y="26"/>
                    </a:lnTo>
                    <a:lnTo>
                      <a:pt x="15" y="32"/>
                    </a:lnTo>
                    <a:lnTo>
                      <a:pt x="19" y="36"/>
                    </a:lnTo>
                    <a:lnTo>
                      <a:pt x="14" y="41"/>
                    </a:lnTo>
                    <a:lnTo>
                      <a:pt x="7" y="46"/>
                    </a:lnTo>
                    <a:lnTo>
                      <a:pt x="4" y="50"/>
                    </a:lnTo>
                    <a:lnTo>
                      <a:pt x="2" y="53"/>
                    </a:lnTo>
                    <a:lnTo>
                      <a:pt x="1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6" y="66"/>
                    </a:lnTo>
                    <a:lnTo>
                      <a:pt x="14" y="69"/>
                    </a:lnTo>
                    <a:lnTo>
                      <a:pt x="24" y="71"/>
                    </a:lnTo>
                    <a:lnTo>
                      <a:pt x="48" y="76"/>
                    </a:lnTo>
                    <a:lnTo>
                      <a:pt x="78" y="81"/>
                    </a:lnTo>
                    <a:lnTo>
                      <a:pt x="109" y="85"/>
                    </a:lnTo>
                    <a:lnTo>
                      <a:pt x="140" y="89"/>
                    </a:lnTo>
                    <a:lnTo>
                      <a:pt x="167" y="91"/>
                    </a:lnTo>
                    <a:lnTo>
                      <a:pt x="186" y="92"/>
                    </a:lnTo>
                    <a:lnTo>
                      <a:pt x="365" y="92"/>
                    </a:lnTo>
                    <a:lnTo>
                      <a:pt x="370" y="86"/>
                    </a:lnTo>
                    <a:lnTo>
                      <a:pt x="374" y="81"/>
                    </a:lnTo>
                    <a:lnTo>
                      <a:pt x="380" y="78"/>
                    </a:lnTo>
                    <a:lnTo>
                      <a:pt x="385" y="75"/>
                    </a:lnTo>
                    <a:lnTo>
                      <a:pt x="391" y="74"/>
                    </a:lnTo>
                    <a:lnTo>
                      <a:pt x="397" y="73"/>
                    </a:lnTo>
                    <a:lnTo>
                      <a:pt x="404" y="73"/>
                    </a:lnTo>
                    <a:lnTo>
                      <a:pt x="411" y="73"/>
                    </a:lnTo>
                    <a:lnTo>
                      <a:pt x="426" y="75"/>
                    </a:lnTo>
                    <a:lnTo>
                      <a:pt x="441" y="76"/>
                    </a:lnTo>
                    <a:lnTo>
                      <a:pt x="449" y="77"/>
                    </a:lnTo>
                    <a:lnTo>
                      <a:pt x="456" y="76"/>
                    </a:lnTo>
                    <a:lnTo>
                      <a:pt x="464" y="75"/>
                    </a:lnTo>
                    <a:lnTo>
                      <a:pt x="472" y="73"/>
                    </a:lnTo>
                    <a:lnTo>
                      <a:pt x="472" y="36"/>
                    </a:lnTo>
                    <a:lnTo>
                      <a:pt x="465" y="33"/>
                    </a:lnTo>
                    <a:lnTo>
                      <a:pt x="459" y="30"/>
                    </a:lnTo>
                    <a:lnTo>
                      <a:pt x="453" y="26"/>
                    </a:lnTo>
                    <a:lnTo>
                      <a:pt x="449" y="22"/>
                    </a:lnTo>
                    <a:lnTo>
                      <a:pt x="443" y="18"/>
                    </a:lnTo>
                    <a:lnTo>
                      <a:pt x="438" y="15"/>
                    </a:lnTo>
                    <a:lnTo>
                      <a:pt x="432" y="13"/>
                    </a:lnTo>
                    <a:lnTo>
                      <a:pt x="426" y="12"/>
                    </a:lnTo>
                    <a:lnTo>
                      <a:pt x="416" y="12"/>
                    </a:lnTo>
                    <a:lnTo>
                      <a:pt x="406" y="13"/>
                    </a:lnTo>
                    <a:lnTo>
                      <a:pt x="396" y="15"/>
                    </a:lnTo>
                    <a:lnTo>
                      <a:pt x="386" y="17"/>
                    </a:lnTo>
                    <a:lnTo>
                      <a:pt x="367" y="22"/>
                    </a:lnTo>
                    <a:lnTo>
                      <a:pt x="348" y="27"/>
                    </a:lnTo>
                    <a:lnTo>
                      <a:pt x="328" y="33"/>
                    </a:lnTo>
                    <a:lnTo>
                      <a:pt x="308" y="38"/>
                    </a:lnTo>
                    <a:lnTo>
                      <a:pt x="298" y="39"/>
                    </a:lnTo>
                    <a:lnTo>
                      <a:pt x="287" y="41"/>
                    </a:lnTo>
                    <a:lnTo>
                      <a:pt x="276" y="42"/>
                    </a:lnTo>
                    <a:lnTo>
                      <a:pt x="265" y="42"/>
                    </a:lnTo>
                    <a:lnTo>
                      <a:pt x="236" y="42"/>
                    </a:lnTo>
                    <a:lnTo>
                      <a:pt x="212" y="42"/>
                    </a:lnTo>
                    <a:lnTo>
                      <a:pt x="191" y="42"/>
                    </a:lnTo>
                    <a:lnTo>
                      <a:pt x="173" y="42"/>
                    </a:lnTo>
                    <a:lnTo>
                      <a:pt x="156" y="42"/>
                    </a:lnTo>
                    <a:lnTo>
                      <a:pt x="139" y="42"/>
                    </a:lnTo>
                    <a:lnTo>
                      <a:pt x="120" y="42"/>
                    </a:lnTo>
                    <a:lnTo>
                      <a:pt x="100" y="42"/>
                    </a:lnTo>
                    <a:lnTo>
                      <a:pt x="91" y="41"/>
                    </a:lnTo>
                    <a:lnTo>
                      <a:pt x="83" y="39"/>
                    </a:lnTo>
                    <a:lnTo>
                      <a:pt x="78" y="36"/>
                    </a:lnTo>
                    <a:lnTo>
                      <a:pt x="73" y="32"/>
                    </a:lnTo>
                    <a:lnTo>
                      <a:pt x="70" y="27"/>
                    </a:lnTo>
                    <a:lnTo>
                      <a:pt x="68" y="22"/>
                    </a:lnTo>
                    <a:lnTo>
                      <a:pt x="67" y="17"/>
                    </a:lnTo>
                    <a:lnTo>
                      <a:pt x="67" y="12"/>
                    </a:lnTo>
                    <a:lnTo>
                      <a:pt x="69" y="8"/>
                    </a:lnTo>
                    <a:lnTo>
                      <a:pt x="72" y="4"/>
                    </a:lnTo>
                    <a:lnTo>
                      <a:pt x="74" y="2"/>
                    </a:lnTo>
                    <a:lnTo>
                      <a:pt x="75" y="1"/>
                    </a:lnTo>
                    <a:lnTo>
                      <a:pt x="74" y="0"/>
                    </a:lnTo>
                    <a:lnTo>
                      <a:pt x="73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9" name="Freeform 431">
                <a:extLst>
                  <a:ext uri="{FF2B5EF4-FFF2-40B4-BE49-F238E27FC236}">
                    <a16:creationId xmlns="" xmlns:a16="http://schemas.microsoft.com/office/drawing/2014/main" id="{78CC1E73-7D43-764E-80B8-EA7DD0D96C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3" y="1136"/>
                <a:ext cx="106" cy="45"/>
              </a:xfrm>
              <a:custGeom>
                <a:avLst/>
                <a:gdLst>
                  <a:gd name="T0" fmla="*/ 145 w 326"/>
                  <a:gd name="T1" fmla="*/ 107 h 135"/>
                  <a:gd name="T2" fmla="*/ 203 w 326"/>
                  <a:gd name="T3" fmla="*/ 97 h 135"/>
                  <a:gd name="T4" fmla="*/ 262 w 326"/>
                  <a:gd name="T5" fmla="*/ 84 h 135"/>
                  <a:gd name="T6" fmla="*/ 300 w 326"/>
                  <a:gd name="T7" fmla="*/ 74 h 135"/>
                  <a:gd name="T8" fmla="*/ 318 w 326"/>
                  <a:gd name="T9" fmla="*/ 66 h 135"/>
                  <a:gd name="T10" fmla="*/ 322 w 326"/>
                  <a:gd name="T11" fmla="*/ 56 h 135"/>
                  <a:gd name="T12" fmla="*/ 312 w 326"/>
                  <a:gd name="T13" fmla="*/ 48 h 135"/>
                  <a:gd name="T14" fmla="*/ 300 w 326"/>
                  <a:gd name="T15" fmla="*/ 41 h 135"/>
                  <a:gd name="T16" fmla="*/ 286 w 326"/>
                  <a:gd name="T17" fmla="*/ 37 h 135"/>
                  <a:gd name="T18" fmla="*/ 263 w 326"/>
                  <a:gd name="T19" fmla="*/ 32 h 135"/>
                  <a:gd name="T20" fmla="*/ 230 w 326"/>
                  <a:gd name="T21" fmla="*/ 30 h 135"/>
                  <a:gd name="T22" fmla="*/ 209 w 326"/>
                  <a:gd name="T23" fmla="*/ 30 h 135"/>
                  <a:gd name="T24" fmla="*/ 202 w 326"/>
                  <a:gd name="T25" fmla="*/ 24 h 135"/>
                  <a:gd name="T26" fmla="*/ 196 w 326"/>
                  <a:gd name="T27" fmla="*/ 17 h 135"/>
                  <a:gd name="T28" fmla="*/ 191 w 326"/>
                  <a:gd name="T29" fmla="*/ 9 h 135"/>
                  <a:gd name="T30" fmla="*/ 180 w 326"/>
                  <a:gd name="T31" fmla="*/ 5 h 135"/>
                  <a:gd name="T32" fmla="*/ 162 w 326"/>
                  <a:gd name="T33" fmla="*/ 1 h 135"/>
                  <a:gd name="T34" fmla="*/ 135 w 326"/>
                  <a:gd name="T35" fmla="*/ 1 h 135"/>
                  <a:gd name="T36" fmla="*/ 87 w 326"/>
                  <a:gd name="T37" fmla="*/ 8 h 135"/>
                  <a:gd name="T38" fmla="*/ 49 w 326"/>
                  <a:gd name="T39" fmla="*/ 17 h 135"/>
                  <a:gd name="T40" fmla="*/ 27 w 326"/>
                  <a:gd name="T41" fmla="*/ 26 h 135"/>
                  <a:gd name="T42" fmla="*/ 11 w 326"/>
                  <a:gd name="T43" fmla="*/ 37 h 135"/>
                  <a:gd name="T44" fmla="*/ 3 w 326"/>
                  <a:gd name="T45" fmla="*/ 46 h 135"/>
                  <a:gd name="T46" fmla="*/ 1 w 326"/>
                  <a:gd name="T47" fmla="*/ 52 h 135"/>
                  <a:gd name="T48" fmla="*/ 34 w 326"/>
                  <a:gd name="T49" fmla="*/ 74 h 135"/>
                  <a:gd name="T50" fmla="*/ 56 w 326"/>
                  <a:gd name="T51" fmla="*/ 81 h 135"/>
                  <a:gd name="T52" fmla="*/ 41 w 326"/>
                  <a:gd name="T53" fmla="*/ 90 h 135"/>
                  <a:gd name="T54" fmla="*/ 38 w 326"/>
                  <a:gd name="T55" fmla="*/ 99 h 135"/>
                  <a:gd name="T56" fmla="*/ 44 w 326"/>
                  <a:gd name="T57" fmla="*/ 114 h 135"/>
                  <a:gd name="T58" fmla="*/ 48 w 326"/>
                  <a:gd name="T59" fmla="*/ 128 h 135"/>
                  <a:gd name="T60" fmla="*/ 55 w 326"/>
                  <a:gd name="T61" fmla="*/ 134 h 135"/>
                  <a:gd name="T62" fmla="*/ 69 w 326"/>
                  <a:gd name="T63" fmla="*/ 135 h 135"/>
                  <a:gd name="T64" fmla="*/ 86 w 326"/>
                  <a:gd name="T65" fmla="*/ 131 h 135"/>
                  <a:gd name="T66" fmla="*/ 101 w 326"/>
                  <a:gd name="T67" fmla="*/ 127 h 135"/>
                  <a:gd name="T68" fmla="*/ 117 w 326"/>
                  <a:gd name="T69" fmla="*/ 124 h 135"/>
                  <a:gd name="T70" fmla="*/ 120 w 326"/>
                  <a:gd name="T71" fmla="*/ 111 h 13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26" h="135">
                    <a:moveTo>
                      <a:pt x="120" y="111"/>
                    </a:moveTo>
                    <a:lnTo>
                      <a:pt x="145" y="107"/>
                    </a:lnTo>
                    <a:lnTo>
                      <a:pt x="172" y="102"/>
                    </a:lnTo>
                    <a:lnTo>
                      <a:pt x="203" y="97"/>
                    </a:lnTo>
                    <a:lnTo>
                      <a:pt x="233" y="90"/>
                    </a:lnTo>
                    <a:lnTo>
                      <a:pt x="262" y="84"/>
                    </a:lnTo>
                    <a:lnTo>
                      <a:pt x="288" y="78"/>
                    </a:lnTo>
                    <a:lnTo>
                      <a:pt x="300" y="74"/>
                    </a:lnTo>
                    <a:lnTo>
                      <a:pt x="310" y="70"/>
                    </a:lnTo>
                    <a:lnTo>
                      <a:pt x="318" y="66"/>
                    </a:lnTo>
                    <a:lnTo>
                      <a:pt x="326" y="62"/>
                    </a:lnTo>
                    <a:lnTo>
                      <a:pt x="322" y="56"/>
                    </a:lnTo>
                    <a:lnTo>
                      <a:pt x="317" y="52"/>
                    </a:lnTo>
                    <a:lnTo>
                      <a:pt x="312" y="48"/>
                    </a:lnTo>
                    <a:lnTo>
                      <a:pt x="306" y="44"/>
                    </a:lnTo>
                    <a:lnTo>
                      <a:pt x="300" y="41"/>
                    </a:lnTo>
                    <a:lnTo>
                      <a:pt x="293" y="39"/>
                    </a:lnTo>
                    <a:lnTo>
                      <a:pt x="286" y="37"/>
                    </a:lnTo>
                    <a:lnTo>
                      <a:pt x="279" y="34"/>
                    </a:lnTo>
                    <a:lnTo>
                      <a:pt x="263" y="32"/>
                    </a:lnTo>
                    <a:lnTo>
                      <a:pt x="247" y="31"/>
                    </a:lnTo>
                    <a:lnTo>
                      <a:pt x="230" y="30"/>
                    </a:lnTo>
                    <a:lnTo>
                      <a:pt x="213" y="30"/>
                    </a:lnTo>
                    <a:lnTo>
                      <a:pt x="209" y="30"/>
                    </a:lnTo>
                    <a:lnTo>
                      <a:pt x="205" y="27"/>
                    </a:lnTo>
                    <a:lnTo>
                      <a:pt x="202" y="24"/>
                    </a:lnTo>
                    <a:lnTo>
                      <a:pt x="200" y="21"/>
                    </a:lnTo>
                    <a:lnTo>
                      <a:pt x="196" y="17"/>
                    </a:lnTo>
                    <a:lnTo>
                      <a:pt x="194" y="13"/>
                    </a:lnTo>
                    <a:lnTo>
                      <a:pt x="191" y="9"/>
                    </a:lnTo>
                    <a:lnTo>
                      <a:pt x="187" y="6"/>
                    </a:lnTo>
                    <a:lnTo>
                      <a:pt x="180" y="5"/>
                    </a:lnTo>
                    <a:lnTo>
                      <a:pt x="172" y="3"/>
                    </a:lnTo>
                    <a:lnTo>
                      <a:pt x="162" y="1"/>
                    </a:lnTo>
                    <a:lnTo>
                      <a:pt x="153" y="0"/>
                    </a:lnTo>
                    <a:lnTo>
                      <a:pt x="135" y="1"/>
                    </a:lnTo>
                    <a:lnTo>
                      <a:pt x="112" y="4"/>
                    </a:lnTo>
                    <a:lnTo>
                      <a:pt x="87" y="8"/>
                    </a:lnTo>
                    <a:lnTo>
                      <a:pt x="61" y="14"/>
                    </a:lnTo>
                    <a:lnTo>
                      <a:pt x="49" y="17"/>
                    </a:lnTo>
                    <a:lnTo>
                      <a:pt x="38" y="21"/>
                    </a:lnTo>
                    <a:lnTo>
                      <a:pt x="27" y="26"/>
                    </a:lnTo>
                    <a:lnTo>
                      <a:pt x="19" y="31"/>
                    </a:lnTo>
                    <a:lnTo>
                      <a:pt x="11" y="37"/>
                    </a:lnTo>
                    <a:lnTo>
                      <a:pt x="5" y="43"/>
                    </a:lnTo>
                    <a:lnTo>
                      <a:pt x="3" y="46"/>
                    </a:lnTo>
                    <a:lnTo>
                      <a:pt x="1" y="49"/>
                    </a:lnTo>
                    <a:lnTo>
                      <a:pt x="1" y="52"/>
                    </a:lnTo>
                    <a:lnTo>
                      <a:pt x="0" y="56"/>
                    </a:lnTo>
                    <a:lnTo>
                      <a:pt x="34" y="74"/>
                    </a:lnTo>
                    <a:lnTo>
                      <a:pt x="73" y="74"/>
                    </a:lnTo>
                    <a:lnTo>
                      <a:pt x="56" y="81"/>
                    </a:lnTo>
                    <a:lnTo>
                      <a:pt x="44" y="87"/>
                    </a:lnTo>
                    <a:lnTo>
                      <a:pt x="41" y="90"/>
                    </a:lnTo>
                    <a:lnTo>
                      <a:pt x="38" y="94"/>
                    </a:lnTo>
                    <a:lnTo>
                      <a:pt x="38" y="99"/>
                    </a:lnTo>
                    <a:lnTo>
                      <a:pt x="41" y="105"/>
                    </a:lnTo>
                    <a:lnTo>
                      <a:pt x="44" y="114"/>
                    </a:lnTo>
                    <a:lnTo>
                      <a:pt x="47" y="123"/>
                    </a:lnTo>
                    <a:lnTo>
                      <a:pt x="48" y="128"/>
                    </a:lnTo>
                    <a:lnTo>
                      <a:pt x="50" y="131"/>
                    </a:lnTo>
                    <a:lnTo>
                      <a:pt x="55" y="134"/>
                    </a:lnTo>
                    <a:lnTo>
                      <a:pt x="60" y="135"/>
                    </a:lnTo>
                    <a:lnTo>
                      <a:pt x="69" y="135"/>
                    </a:lnTo>
                    <a:lnTo>
                      <a:pt x="78" y="133"/>
                    </a:lnTo>
                    <a:lnTo>
                      <a:pt x="86" y="131"/>
                    </a:lnTo>
                    <a:lnTo>
                      <a:pt x="93" y="129"/>
                    </a:lnTo>
                    <a:lnTo>
                      <a:pt x="101" y="127"/>
                    </a:lnTo>
                    <a:lnTo>
                      <a:pt x="109" y="125"/>
                    </a:lnTo>
                    <a:lnTo>
                      <a:pt x="117" y="124"/>
                    </a:lnTo>
                    <a:lnTo>
                      <a:pt x="126" y="123"/>
                    </a:lnTo>
                    <a:lnTo>
                      <a:pt x="120" y="11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" name="Freeform 432">
                <a:extLst>
                  <a:ext uri="{FF2B5EF4-FFF2-40B4-BE49-F238E27FC236}">
                    <a16:creationId xmlns="" xmlns:a16="http://schemas.microsoft.com/office/drawing/2014/main" id="{66853984-13F8-914E-B3C1-7E07B5EC3E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" y="1245"/>
                <a:ext cx="51" cy="18"/>
              </a:xfrm>
              <a:custGeom>
                <a:avLst/>
                <a:gdLst>
                  <a:gd name="T0" fmla="*/ 46 w 159"/>
                  <a:gd name="T1" fmla="*/ 53 h 56"/>
                  <a:gd name="T2" fmla="*/ 40 w 159"/>
                  <a:gd name="T3" fmla="*/ 52 h 56"/>
                  <a:gd name="T4" fmla="*/ 34 w 159"/>
                  <a:gd name="T5" fmla="*/ 49 h 56"/>
                  <a:gd name="T6" fmla="*/ 26 w 159"/>
                  <a:gd name="T7" fmla="*/ 45 h 56"/>
                  <a:gd name="T8" fmla="*/ 18 w 159"/>
                  <a:gd name="T9" fmla="*/ 38 h 56"/>
                  <a:gd name="T10" fmla="*/ 10 w 159"/>
                  <a:gd name="T11" fmla="*/ 31 h 56"/>
                  <a:gd name="T12" fmla="*/ 5 w 159"/>
                  <a:gd name="T13" fmla="*/ 24 h 56"/>
                  <a:gd name="T14" fmla="*/ 3 w 159"/>
                  <a:gd name="T15" fmla="*/ 21 h 56"/>
                  <a:gd name="T16" fmla="*/ 1 w 159"/>
                  <a:gd name="T17" fmla="*/ 17 h 56"/>
                  <a:gd name="T18" fmla="*/ 0 w 159"/>
                  <a:gd name="T19" fmla="*/ 13 h 56"/>
                  <a:gd name="T20" fmla="*/ 0 w 159"/>
                  <a:gd name="T21" fmla="*/ 10 h 56"/>
                  <a:gd name="T22" fmla="*/ 21 w 159"/>
                  <a:gd name="T23" fmla="*/ 10 h 56"/>
                  <a:gd name="T24" fmla="*/ 39 w 159"/>
                  <a:gd name="T25" fmla="*/ 10 h 56"/>
                  <a:gd name="T26" fmla="*/ 52 w 159"/>
                  <a:gd name="T27" fmla="*/ 10 h 56"/>
                  <a:gd name="T28" fmla="*/ 59 w 159"/>
                  <a:gd name="T29" fmla="*/ 10 h 56"/>
                  <a:gd name="T30" fmla="*/ 83 w 159"/>
                  <a:gd name="T31" fmla="*/ 6 h 56"/>
                  <a:gd name="T32" fmla="*/ 117 w 159"/>
                  <a:gd name="T33" fmla="*/ 0 h 56"/>
                  <a:gd name="T34" fmla="*/ 125 w 159"/>
                  <a:gd name="T35" fmla="*/ 0 h 56"/>
                  <a:gd name="T36" fmla="*/ 132 w 159"/>
                  <a:gd name="T37" fmla="*/ 0 h 56"/>
                  <a:gd name="T38" fmla="*/ 140 w 159"/>
                  <a:gd name="T39" fmla="*/ 0 h 56"/>
                  <a:gd name="T40" fmla="*/ 147 w 159"/>
                  <a:gd name="T41" fmla="*/ 2 h 56"/>
                  <a:gd name="T42" fmla="*/ 151 w 159"/>
                  <a:gd name="T43" fmla="*/ 5 h 56"/>
                  <a:gd name="T44" fmla="*/ 155 w 159"/>
                  <a:gd name="T45" fmla="*/ 9 h 56"/>
                  <a:gd name="T46" fmla="*/ 158 w 159"/>
                  <a:gd name="T47" fmla="*/ 15 h 56"/>
                  <a:gd name="T48" fmla="*/ 159 w 159"/>
                  <a:gd name="T49" fmla="*/ 22 h 56"/>
                  <a:gd name="T50" fmla="*/ 158 w 159"/>
                  <a:gd name="T51" fmla="*/ 30 h 56"/>
                  <a:gd name="T52" fmla="*/ 155 w 159"/>
                  <a:gd name="T53" fmla="*/ 37 h 56"/>
                  <a:gd name="T54" fmla="*/ 151 w 159"/>
                  <a:gd name="T55" fmla="*/ 44 h 56"/>
                  <a:gd name="T56" fmla="*/ 146 w 159"/>
                  <a:gd name="T57" fmla="*/ 48 h 56"/>
                  <a:gd name="T58" fmla="*/ 139 w 159"/>
                  <a:gd name="T59" fmla="*/ 52 h 56"/>
                  <a:gd name="T60" fmla="*/ 132 w 159"/>
                  <a:gd name="T61" fmla="*/ 54 h 56"/>
                  <a:gd name="T62" fmla="*/ 124 w 159"/>
                  <a:gd name="T63" fmla="*/ 55 h 56"/>
                  <a:gd name="T64" fmla="*/ 115 w 159"/>
                  <a:gd name="T65" fmla="*/ 56 h 56"/>
                  <a:gd name="T66" fmla="*/ 77 w 159"/>
                  <a:gd name="T67" fmla="*/ 55 h 56"/>
                  <a:gd name="T68" fmla="*/ 46 w 159"/>
                  <a:gd name="T69" fmla="*/ 53 h 5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59" h="56">
                    <a:moveTo>
                      <a:pt x="46" y="53"/>
                    </a:moveTo>
                    <a:lnTo>
                      <a:pt x="40" y="52"/>
                    </a:lnTo>
                    <a:lnTo>
                      <a:pt x="34" y="49"/>
                    </a:lnTo>
                    <a:lnTo>
                      <a:pt x="26" y="45"/>
                    </a:lnTo>
                    <a:lnTo>
                      <a:pt x="18" y="38"/>
                    </a:lnTo>
                    <a:lnTo>
                      <a:pt x="10" y="31"/>
                    </a:lnTo>
                    <a:lnTo>
                      <a:pt x="5" y="24"/>
                    </a:lnTo>
                    <a:lnTo>
                      <a:pt x="3" y="21"/>
                    </a:lnTo>
                    <a:lnTo>
                      <a:pt x="1" y="17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21" y="10"/>
                    </a:lnTo>
                    <a:lnTo>
                      <a:pt x="39" y="10"/>
                    </a:lnTo>
                    <a:lnTo>
                      <a:pt x="52" y="10"/>
                    </a:lnTo>
                    <a:lnTo>
                      <a:pt x="59" y="10"/>
                    </a:lnTo>
                    <a:lnTo>
                      <a:pt x="83" y="6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2" y="0"/>
                    </a:lnTo>
                    <a:lnTo>
                      <a:pt x="140" y="0"/>
                    </a:lnTo>
                    <a:lnTo>
                      <a:pt x="147" y="2"/>
                    </a:lnTo>
                    <a:lnTo>
                      <a:pt x="151" y="5"/>
                    </a:lnTo>
                    <a:lnTo>
                      <a:pt x="155" y="9"/>
                    </a:lnTo>
                    <a:lnTo>
                      <a:pt x="158" y="15"/>
                    </a:lnTo>
                    <a:lnTo>
                      <a:pt x="159" y="22"/>
                    </a:lnTo>
                    <a:lnTo>
                      <a:pt x="158" y="30"/>
                    </a:lnTo>
                    <a:lnTo>
                      <a:pt x="155" y="37"/>
                    </a:lnTo>
                    <a:lnTo>
                      <a:pt x="151" y="44"/>
                    </a:lnTo>
                    <a:lnTo>
                      <a:pt x="146" y="48"/>
                    </a:lnTo>
                    <a:lnTo>
                      <a:pt x="139" y="52"/>
                    </a:lnTo>
                    <a:lnTo>
                      <a:pt x="132" y="54"/>
                    </a:lnTo>
                    <a:lnTo>
                      <a:pt x="124" y="55"/>
                    </a:lnTo>
                    <a:lnTo>
                      <a:pt x="115" y="56"/>
                    </a:lnTo>
                    <a:lnTo>
                      <a:pt x="77" y="55"/>
                    </a:lnTo>
                    <a:lnTo>
                      <a:pt x="46" y="5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" name="Freeform 433">
                <a:extLst>
                  <a:ext uri="{FF2B5EF4-FFF2-40B4-BE49-F238E27FC236}">
                    <a16:creationId xmlns="" xmlns:a16="http://schemas.microsoft.com/office/drawing/2014/main" id="{7AE0C418-03EA-484C-9F86-5EC1CC2E20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" y="1280"/>
                <a:ext cx="1205" cy="539"/>
              </a:xfrm>
              <a:custGeom>
                <a:avLst/>
                <a:gdLst>
                  <a:gd name="T0" fmla="*/ 2931 w 3734"/>
                  <a:gd name="T1" fmla="*/ 1362 h 1644"/>
                  <a:gd name="T2" fmla="*/ 2556 w 3734"/>
                  <a:gd name="T3" fmla="*/ 1522 h 1644"/>
                  <a:gd name="T4" fmla="*/ 2312 w 3734"/>
                  <a:gd name="T5" fmla="*/ 1592 h 1644"/>
                  <a:gd name="T6" fmla="*/ 2294 w 3734"/>
                  <a:gd name="T7" fmla="*/ 1634 h 1644"/>
                  <a:gd name="T8" fmla="*/ 2177 w 3734"/>
                  <a:gd name="T9" fmla="*/ 1607 h 1644"/>
                  <a:gd name="T10" fmla="*/ 2279 w 3734"/>
                  <a:gd name="T11" fmla="*/ 1512 h 1644"/>
                  <a:gd name="T12" fmla="*/ 2166 w 3734"/>
                  <a:gd name="T13" fmla="*/ 1416 h 1644"/>
                  <a:gd name="T14" fmla="*/ 2094 w 3734"/>
                  <a:gd name="T15" fmla="*/ 1295 h 1644"/>
                  <a:gd name="T16" fmla="*/ 1947 w 3734"/>
                  <a:gd name="T17" fmla="*/ 1317 h 1644"/>
                  <a:gd name="T18" fmla="*/ 1771 w 3734"/>
                  <a:gd name="T19" fmla="*/ 1281 h 1644"/>
                  <a:gd name="T20" fmla="*/ 261 w 3734"/>
                  <a:gd name="T21" fmla="*/ 1235 h 1644"/>
                  <a:gd name="T22" fmla="*/ 127 w 3734"/>
                  <a:gd name="T23" fmla="*/ 1125 h 1644"/>
                  <a:gd name="T24" fmla="*/ 151 w 3734"/>
                  <a:gd name="T25" fmla="*/ 1040 h 1644"/>
                  <a:gd name="T26" fmla="*/ 147 w 3734"/>
                  <a:gd name="T27" fmla="*/ 927 h 1644"/>
                  <a:gd name="T28" fmla="*/ 259 w 3734"/>
                  <a:gd name="T29" fmla="*/ 859 h 1644"/>
                  <a:gd name="T30" fmla="*/ 250 w 3734"/>
                  <a:gd name="T31" fmla="*/ 747 h 1644"/>
                  <a:gd name="T32" fmla="*/ 128 w 3734"/>
                  <a:gd name="T33" fmla="*/ 665 h 1644"/>
                  <a:gd name="T34" fmla="*/ 602 w 3734"/>
                  <a:gd name="T35" fmla="*/ 114 h 1644"/>
                  <a:gd name="T36" fmla="*/ 1146 w 3734"/>
                  <a:gd name="T37" fmla="*/ 105 h 1644"/>
                  <a:gd name="T38" fmla="*/ 1296 w 3734"/>
                  <a:gd name="T39" fmla="*/ 117 h 1644"/>
                  <a:gd name="T40" fmla="*/ 1641 w 3734"/>
                  <a:gd name="T41" fmla="*/ 166 h 1644"/>
                  <a:gd name="T42" fmla="*/ 1771 w 3734"/>
                  <a:gd name="T43" fmla="*/ 206 h 1644"/>
                  <a:gd name="T44" fmla="*/ 2076 w 3734"/>
                  <a:gd name="T45" fmla="*/ 193 h 1644"/>
                  <a:gd name="T46" fmla="*/ 2286 w 3734"/>
                  <a:gd name="T47" fmla="*/ 216 h 1644"/>
                  <a:gd name="T48" fmla="*/ 2365 w 3734"/>
                  <a:gd name="T49" fmla="*/ 216 h 1644"/>
                  <a:gd name="T50" fmla="*/ 2518 w 3734"/>
                  <a:gd name="T51" fmla="*/ 123 h 1644"/>
                  <a:gd name="T52" fmla="*/ 2587 w 3734"/>
                  <a:gd name="T53" fmla="*/ 2 h 1644"/>
                  <a:gd name="T54" fmla="*/ 2644 w 3734"/>
                  <a:gd name="T55" fmla="*/ 105 h 1644"/>
                  <a:gd name="T56" fmla="*/ 2664 w 3734"/>
                  <a:gd name="T57" fmla="*/ 166 h 1644"/>
                  <a:gd name="T58" fmla="*/ 2716 w 3734"/>
                  <a:gd name="T59" fmla="*/ 196 h 1644"/>
                  <a:gd name="T60" fmla="*/ 2891 w 3734"/>
                  <a:gd name="T61" fmla="*/ 121 h 1644"/>
                  <a:gd name="T62" fmla="*/ 3036 w 3734"/>
                  <a:gd name="T63" fmla="*/ 135 h 1644"/>
                  <a:gd name="T64" fmla="*/ 2883 w 3734"/>
                  <a:gd name="T65" fmla="*/ 271 h 1644"/>
                  <a:gd name="T66" fmla="*/ 2790 w 3734"/>
                  <a:gd name="T67" fmla="*/ 289 h 1644"/>
                  <a:gd name="T68" fmla="*/ 2569 w 3734"/>
                  <a:gd name="T69" fmla="*/ 304 h 1644"/>
                  <a:gd name="T70" fmla="*/ 2501 w 3734"/>
                  <a:gd name="T71" fmla="*/ 402 h 1644"/>
                  <a:gd name="T72" fmla="*/ 2333 w 3734"/>
                  <a:gd name="T73" fmla="*/ 471 h 1644"/>
                  <a:gd name="T74" fmla="*/ 2087 w 3734"/>
                  <a:gd name="T75" fmla="*/ 625 h 1644"/>
                  <a:gd name="T76" fmla="*/ 2106 w 3734"/>
                  <a:gd name="T77" fmla="*/ 793 h 1644"/>
                  <a:gd name="T78" fmla="*/ 2360 w 3734"/>
                  <a:gd name="T79" fmla="*/ 907 h 1644"/>
                  <a:gd name="T80" fmla="*/ 2443 w 3734"/>
                  <a:gd name="T81" fmla="*/ 1059 h 1644"/>
                  <a:gd name="T82" fmla="*/ 2614 w 3734"/>
                  <a:gd name="T83" fmla="*/ 987 h 1644"/>
                  <a:gd name="T84" fmla="*/ 2848 w 3734"/>
                  <a:gd name="T85" fmla="*/ 785 h 1644"/>
                  <a:gd name="T86" fmla="*/ 2896 w 3734"/>
                  <a:gd name="T87" fmla="*/ 597 h 1644"/>
                  <a:gd name="T88" fmla="*/ 3156 w 3734"/>
                  <a:gd name="T89" fmla="*/ 500 h 1644"/>
                  <a:gd name="T90" fmla="*/ 3276 w 3734"/>
                  <a:gd name="T91" fmla="*/ 592 h 1644"/>
                  <a:gd name="T92" fmla="*/ 3226 w 3734"/>
                  <a:gd name="T93" fmla="*/ 736 h 1644"/>
                  <a:gd name="T94" fmla="*/ 3492 w 3734"/>
                  <a:gd name="T95" fmla="*/ 613 h 1644"/>
                  <a:gd name="T96" fmla="*/ 3545 w 3734"/>
                  <a:gd name="T97" fmla="*/ 774 h 1644"/>
                  <a:gd name="T98" fmla="*/ 3662 w 3734"/>
                  <a:gd name="T99" fmla="*/ 924 h 1644"/>
                  <a:gd name="T100" fmla="*/ 3616 w 3734"/>
                  <a:gd name="T101" fmla="*/ 961 h 1644"/>
                  <a:gd name="T102" fmla="*/ 3694 w 3734"/>
                  <a:gd name="T103" fmla="*/ 1028 h 1644"/>
                  <a:gd name="T104" fmla="*/ 3556 w 3734"/>
                  <a:gd name="T105" fmla="*/ 1108 h 1644"/>
                  <a:gd name="T106" fmla="*/ 3151 w 3734"/>
                  <a:gd name="T107" fmla="*/ 1168 h 1644"/>
                  <a:gd name="T108" fmla="*/ 2853 w 3734"/>
                  <a:gd name="T109" fmla="*/ 1335 h 1644"/>
                  <a:gd name="T110" fmla="*/ 2905 w 3734"/>
                  <a:gd name="T111" fmla="*/ 1337 h 1644"/>
                  <a:gd name="T112" fmla="*/ 3216 w 3734"/>
                  <a:gd name="T113" fmla="*/ 1256 h 1644"/>
                  <a:gd name="T114" fmla="*/ 3066 w 3734"/>
                  <a:gd name="T115" fmla="*/ 1298 h 1644"/>
                  <a:gd name="T116" fmla="*/ 3138 w 3734"/>
                  <a:gd name="T117" fmla="*/ 1391 h 1644"/>
                  <a:gd name="T118" fmla="*/ 3248 w 3734"/>
                  <a:gd name="T119" fmla="*/ 1473 h 1644"/>
                  <a:gd name="T120" fmla="*/ 3018 w 3734"/>
                  <a:gd name="T121" fmla="*/ 1564 h 1644"/>
                  <a:gd name="T122" fmla="*/ 3189 w 3734"/>
                  <a:gd name="T123" fmla="*/ 1466 h 1644"/>
                  <a:gd name="T124" fmla="*/ 3016 w 3734"/>
                  <a:gd name="T125" fmla="*/ 1484 h 164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734" h="1644">
                    <a:moveTo>
                      <a:pt x="3010" y="1478"/>
                    </a:moveTo>
                    <a:lnTo>
                      <a:pt x="3010" y="1410"/>
                    </a:lnTo>
                    <a:lnTo>
                      <a:pt x="3013" y="1407"/>
                    </a:lnTo>
                    <a:lnTo>
                      <a:pt x="3016" y="1400"/>
                    </a:lnTo>
                    <a:lnTo>
                      <a:pt x="3021" y="1391"/>
                    </a:lnTo>
                    <a:lnTo>
                      <a:pt x="3025" y="1382"/>
                    </a:lnTo>
                    <a:lnTo>
                      <a:pt x="3029" y="1370"/>
                    </a:lnTo>
                    <a:lnTo>
                      <a:pt x="3033" y="1360"/>
                    </a:lnTo>
                    <a:lnTo>
                      <a:pt x="3036" y="1351"/>
                    </a:lnTo>
                    <a:lnTo>
                      <a:pt x="3036" y="1343"/>
                    </a:lnTo>
                    <a:lnTo>
                      <a:pt x="3032" y="1345"/>
                    </a:lnTo>
                    <a:lnTo>
                      <a:pt x="3026" y="1345"/>
                    </a:lnTo>
                    <a:lnTo>
                      <a:pt x="3021" y="1346"/>
                    </a:lnTo>
                    <a:lnTo>
                      <a:pt x="3014" y="1345"/>
                    </a:lnTo>
                    <a:lnTo>
                      <a:pt x="2997" y="1344"/>
                    </a:lnTo>
                    <a:lnTo>
                      <a:pt x="2977" y="1343"/>
                    </a:lnTo>
                    <a:lnTo>
                      <a:pt x="2967" y="1343"/>
                    </a:lnTo>
                    <a:lnTo>
                      <a:pt x="2958" y="1345"/>
                    </a:lnTo>
                    <a:lnTo>
                      <a:pt x="2950" y="1348"/>
                    </a:lnTo>
                    <a:lnTo>
                      <a:pt x="2943" y="1352"/>
                    </a:lnTo>
                    <a:lnTo>
                      <a:pt x="2936" y="1356"/>
                    </a:lnTo>
                    <a:lnTo>
                      <a:pt x="2931" y="1362"/>
                    </a:lnTo>
                    <a:lnTo>
                      <a:pt x="2925" y="1368"/>
                    </a:lnTo>
                    <a:lnTo>
                      <a:pt x="2920" y="1374"/>
                    </a:lnTo>
                    <a:lnTo>
                      <a:pt x="2909" y="1388"/>
                    </a:lnTo>
                    <a:lnTo>
                      <a:pt x="2899" y="1403"/>
                    </a:lnTo>
                    <a:lnTo>
                      <a:pt x="2889" y="1416"/>
                    </a:lnTo>
                    <a:lnTo>
                      <a:pt x="2877" y="1429"/>
                    </a:lnTo>
                    <a:lnTo>
                      <a:pt x="2867" y="1438"/>
                    </a:lnTo>
                    <a:lnTo>
                      <a:pt x="2857" y="1445"/>
                    </a:lnTo>
                    <a:lnTo>
                      <a:pt x="2847" y="1451"/>
                    </a:lnTo>
                    <a:lnTo>
                      <a:pt x="2836" y="1456"/>
                    </a:lnTo>
                    <a:lnTo>
                      <a:pt x="2826" y="1460"/>
                    </a:lnTo>
                    <a:lnTo>
                      <a:pt x="2815" y="1463"/>
                    </a:lnTo>
                    <a:lnTo>
                      <a:pt x="2803" y="1465"/>
                    </a:lnTo>
                    <a:lnTo>
                      <a:pt x="2792" y="1467"/>
                    </a:lnTo>
                    <a:lnTo>
                      <a:pt x="2767" y="1470"/>
                    </a:lnTo>
                    <a:lnTo>
                      <a:pt x="2741" y="1472"/>
                    </a:lnTo>
                    <a:lnTo>
                      <a:pt x="2711" y="1474"/>
                    </a:lnTo>
                    <a:lnTo>
                      <a:pt x="2678" y="1478"/>
                    </a:lnTo>
                    <a:lnTo>
                      <a:pt x="2591" y="1478"/>
                    </a:lnTo>
                    <a:lnTo>
                      <a:pt x="2580" y="1494"/>
                    </a:lnTo>
                    <a:lnTo>
                      <a:pt x="2569" y="1508"/>
                    </a:lnTo>
                    <a:lnTo>
                      <a:pt x="2556" y="1522"/>
                    </a:lnTo>
                    <a:lnTo>
                      <a:pt x="2543" y="1534"/>
                    </a:lnTo>
                    <a:lnTo>
                      <a:pt x="2530" y="1547"/>
                    </a:lnTo>
                    <a:lnTo>
                      <a:pt x="2514" y="1558"/>
                    </a:lnTo>
                    <a:lnTo>
                      <a:pt x="2500" y="1568"/>
                    </a:lnTo>
                    <a:lnTo>
                      <a:pt x="2485" y="1577"/>
                    </a:lnTo>
                    <a:lnTo>
                      <a:pt x="2492" y="1571"/>
                    </a:lnTo>
                    <a:lnTo>
                      <a:pt x="2498" y="1565"/>
                    </a:lnTo>
                    <a:lnTo>
                      <a:pt x="2502" y="1559"/>
                    </a:lnTo>
                    <a:lnTo>
                      <a:pt x="2504" y="1553"/>
                    </a:lnTo>
                    <a:lnTo>
                      <a:pt x="2478" y="1546"/>
                    </a:lnTo>
                    <a:lnTo>
                      <a:pt x="2445" y="1559"/>
                    </a:lnTo>
                    <a:lnTo>
                      <a:pt x="2408" y="1562"/>
                    </a:lnTo>
                    <a:lnTo>
                      <a:pt x="2364" y="1565"/>
                    </a:lnTo>
                    <a:lnTo>
                      <a:pt x="2353" y="1567"/>
                    </a:lnTo>
                    <a:lnTo>
                      <a:pt x="2343" y="1569"/>
                    </a:lnTo>
                    <a:lnTo>
                      <a:pt x="2334" y="1572"/>
                    </a:lnTo>
                    <a:lnTo>
                      <a:pt x="2328" y="1575"/>
                    </a:lnTo>
                    <a:lnTo>
                      <a:pt x="2321" y="1579"/>
                    </a:lnTo>
                    <a:lnTo>
                      <a:pt x="2316" y="1583"/>
                    </a:lnTo>
                    <a:lnTo>
                      <a:pt x="2315" y="1586"/>
                    </a:lnTo>
                    <a:lnTo>
                      <a:pt x="2313" y="1589"/>
                    </a:lnTo>
                    <a:lnTo>
                      <a:pt x="2312" y="1592"/>
                    </a:lnTo>
                    <a:lnTo>
                      <a:pt x="2312" y="1595"/>
                    </a:lnTo>
                    <a:lnTo>
                      <a:pt x="2312" y="1598"/>
                    </a:lnTo>
                    <a:lnTo>
                      <a:pt x="2313" y="1602"/>
                    </a:lnTo>
                    <a:lnTo>
                      <a:pt x="2316" y="1604"/>
                    </a:lnTo>
                    <a:lnTo>
                      <a:pt x="2318" y="1605"/>
                    </a:lnTo>
                    <a:lnTo>
                      <a:pt x="2324" y="1608"/>
                    </a:lnTo>
                    <a:lnTo>
                      <a:pt x="2332" y="1609"/>
                    </a:lnTo>
                    <a:lnTo>
                      <a:pt x="2351" y="1609"/>
                    </a:lnTo>
                    <a:lnTo>
                      <a:pt x="2372" y="1608"/>
                    </a:lnTo>
                    <a:lnTo>
                      <a:pt x="2388" y="1607"/>
                    </a:lnTo>
                    <a:lnTo>
                      <a:pt x="2405" y="1605"/>
                    </a:lnTo>
                    <a:lnTo>
                      <a:pt x="2421" y="1602"/>
                    </a:lnTo>
                    <a:lnTo>
                      <a:pt x="2438" y="1597"/>
                    </a:lnTo>
                    <a:lnTo>
                      <a:pt x="2425" y="1602"/>
                    </a:lnTo>
                    <a:lnTo>
                      <a:pt x="2414" y="1605"/>
                    </a:lnTo>
                    <a:lnTo>
                      <a:pt x="2402" y="1607"/>
                    </a:lnTo>
                    <a:lnTo>
                      <a:pt x="2391" y="1608"/>
                    </a:lnTo>
                    <a:lnTo>
                      <a:pt x="2319" y="1626"/>
                    </a:lnTo>
                    <a:lnTo>
                      <a:pt x="2313" y="1629"/>
                    </a:lnTo>
                    <a:lnTo>
                      <a:pt x="2307" y="1631"/>
                    </a:lnTo>
                    <a:lnTo>
                      <a:pt x="2300" y="1633"/>
                    </a:lnTo>
                    <a:lnTo>
                      <a:pt x="2294" y="1634"/>
                    </a:lnTo>
                    <a:lnTo>
                      <a:pt x="2296" y="1633"/>
                    </a:lnTo>
                    <a:lnTo>
                      <a:pt x="2299" y="1632"/>
                    </a:lnTo>
                    <a:lnTo>
                      <a:pt x="2290" y="1625"/>
                    </a:lnTo>
                    <a:lnTo>
                      <a:pt x="2283" y="1620"/>
                    </a:lnTo>
                    <a:lnTo>
                      <a:pt x="2273" y="1617"/>
                    </a:lnTo>
                    <a:lnTo>
                      <a:pt x="2263" y="1614"/>
                    </a:lnTo>
                    <a:lnTo>
                      <a:pt x="2253" y="1613"/>
                    </a:lnTo>
                    <a:lnTo>
                      <a:pt x="2243" y="1614"/>
                    </a:lnTo>
                    <a:lnTo>
                      <a:pt x="2233" y="1615"/>
                    </a:lnTo>
                    <a:lnTo>
                      <a:pt x="2224" y="1616"/>
                    </a:lnTo>
                    <a:lnTo>
                      <a:pt x="2207" y="1621"/>
                    </a:lnTo>
                    <a:lnTo>
                      <a:pt x="2193" y="1626"/>
                    </a:lnTo>
                    <a:lnTo>
                      <a:pt x="2183" y="1630"/>
                    </a:lnTo>
                    <a:lnTo>
                      <a:pt x="2179" y="1632"/>
                    </a:lnTo>
                    <a:lnTo>
                      <a:pt x="2172" y="1634"/>
                    </a:lnTo>
                    <a:lnTo>
                      <a:pt x="2162" y="1637"/>
                    </a:lnTo>
                    <a:lnTo>
                      <a:pt x="2150" y="1641"/>
                    </a:lnTo>
                    <a:lnTo>
                      <a:pt x="2137" y="1644"/>
                    </a:lnTo>
                    <a:lnTo>
                      <a:pt x="2147" y="1632"/>
                    </a:lnTo>
                    <a:lnTo>
                      <a:pt x="2156" y="1623"/>
                    </a:lnTo>
                    <a:lnTo>
                      <a:pt x="2167" y="1614"/>
                    </a:lnTo>
                    <a:lnTo>
                      <a:pt x="2177" y="1607"/>
                    </a:lnTo>
                    <a:lnTo>
                      <a:pt x="2187" y="1599"/>
                    </a:lnTo>
                    <a:lnTo>
                      <a:pt x="2196" y="1592"/>
                    </a:lnTo>
                    <a:lnTo>
                      <a:pt x="2200" y="1587"/>
                    </a:lnTo>
                    <a:lnTo>
                      <a:pt x="2205" y="1582"/>
                    </a:lnTo>
                    <a:lnTo>
                      <a:pt x="2209" y="1577"/>
                    </a:lnTo>
                    <a:lnTo>
                      <a:pt x="2212" y="1571"/>
                    </a:lnTo>
                    <a:lnTo>
                      <a:pt x="2219" y="1558"/>
                    </a:lnTo>
                    <a:lnTo>
                      <a:pt x="2222" y="1544"/>
                    </a:lnTo>
                    <a:lnTo>
                      <a:pt x="2224" y="1533"/>
                    </a:lnTo>
                    <a:lnTo>
                      <a:pt x="2228" y="1522"/>
                    </a:lnTo>
                    <a:lnTo>
                      <a:pt x="2230" y="1511"/>
                    </a:lnTo>
                    <a:lnTo>
                      <a:pt x="2234" y="1501"/>
                    </a:lnTo>
                    <a:lnTo>
                      <a:pt x="2238" y="1495"/>
                    </a:lnTo>
                    <a:lnTo>
                      <a:pt x="2242" y="1490"/>
                    </a:lnTo>
                    <a:lnTo>
                      <a:pt x="2246" y="1484"/>
                    </a:lnTo>
                    <a:lnTo>
                      <a:pt x="2252" y="1478"/>
                    </a:lnTo>
                    <a:lnTo>
                      <a:pt x="2265" y="1478"/>
                    </a:lnTo>
                    <a:lnTo>
                      <a:pt x="2266" y="1485"/>
                    </a:lnTo>
                    <a:lnTo>
                      <a:pt x="2267" y="1492"/>
                    </a:lnTo>
                    <a:lnTo>
                      <a:pt x="2271" y="1497"/>
                    </a:lnTo>
                    <a:lnTo>
                      <a:pt x="2273" y="1502"/>
                    </a:lnTo>
                    <a:lnTo>
                      <a:pt x="2279" y="1512"/>
                    </a:lnTo>
                    <a:lnTo>
                      <a:pt x="2286" y="1521"/>
                    </a:lnTo>
                    <a:lnTo>
                      <a:pt x="2298" y="1517"/>
                    </a:lnTo>
                    <a:lnTo>
                      <a:pt x="2310" y="1512"/>
                    </a:lnTo>
                    <a:lnTo>
                      <a:pt x="2324" y="1508"/>
                    </a:lnTo>
                    <a:lnTo>
                      <a:pt x="2345" y="1503"/>
                    </a:lnTo>
                    <a:lnTo>
                      <a:pt x="2345" y="1478"/>
                    </a:lnTo>
                    <a:lnTo>
                      <a:pt x="2331" y="1462"/>
                    </a:lnTo>
                    <a:lnTo>
                      <a:pt x="2317" y="1444"/>
                    </a:lnTo>
                    <a:lnTo>
                      <a:pt x="2309" y="1436"/>
                    </a:lnTo>
                    <a:lnTo>
                      <a:pt x="2300" y="1428"/>
                    </a:lnTo>
                    <a:lnTo>
                      <a:pt x="2296" y="1426"/>
                    </a:lnTo>
                    <a:lnTo>
                      <a:pt x="2290" y="1424"/>
                    </a:lnTo>
                    <a:lnTo>
                      <a:pt x="2285" y="1423"/>
                    </a:lnTo>
                    <a:lnTo>
                      <a:pt x="2279" y="1422"/>
                    </a:lnTo>
                    <a:lnTo>
                      <a:pt x="2249" y="1423"/>
                    </a:lnTo>
                    <a:lnTo>
                      <a:pt x="2215" y="1424"/>
                    </a:lnTo>
                    <a:lnTo>
                      <a:pt x="2199" y="1424"/>
                    </a:lnTo>
                    <a:lnTo>
                      <a:pt x="2185" y="1423"/>
                    </a:lnTo>
                    <a:lnTo>
                      <a:pt x="2178" y="1422"/>
                    </a:lnTo>
                    <a:lnTo>
                      <a:pt x="2173" y="1420"/>
                    </a:lnTo>
                    <a:lnTo>
                      <a:pt x="2168" y="1419"/>
                    </a:lnTo>
                    <a:lnTo>
                      <a:pt x="2166" y="1416"/>
                    </a:lnTo>
                    <a:lnTo>
                      <a:pt x="2163" y="1413"/>
                    </a:lnTo>
                    <a:lnTo>
                      <a:pt x="2161" y="1409"/>
                    </a:lnTo>
                    <a:lnTo>
                      <a:pt x="2159" y="1405"/>
                    </a:lnTo>
                    <a:lnTo>
                      <a:pt x="2159" y="1401"/>
                    </a:lnTo>
                    <a:lnTo>
                      <a:pt x="2159" y="1392"/>
                    </a:lnTo>
                    <a:lnTo>
                      <a:pt x="2160" y="1382"/>
                    </a:lnTo>
                    <a:lnTo>
                      <a:pt x="2161" y="1372"/>
                    </a:lnTo>
                    <a:lnTo>
                      <a:pt x="2161" y="1362"/>
                    </a:lnTo>
                    <a:lnTo>
                      <a:pt x="2160" y="1357"/>
                    </a:lnTo>
                    <a:lnTo>
                      <a:pt x="2159" y="1352"/>
                    </a:lnTo>
                    <a:lnTo>
                      <a:pt x="2155" y="1347"/>
                    </a:lnTo>
                    <a:lnTo>
                      <a:pt x="2153" y="1343"/>
                    </a:lnTo>
                    <a:lnTo>
                      <a:pt x="2149" y="1339"/>
                    </a:lnTo>
                    <a:lnTo>
                      <a:pt x="2144" y="1335"/>
                    </a:lnTo>
                    <a:lnTo>
                      <a:pt x="2139" y="1332"/>
                    </a:lnTo>
                    <a:lnTo>
                      <a:pt x="2133" y="1329"/>
                    </a:lnTo>
                    <a:lnTo>
                      <a:pt x="2122" y="1323"/>
                    </a:lnTo>
                    <a:lnTo>
                      <a:pt x="2111" y="1315"/>
                    </a:lnTo>
                    <a:lnTo>
                      <a:pt x="2107" y="1311"/>
                    </a:lnTo>
                    <a:lnTo>
                      <a:pt x="2102" y="1307"/>
                    </a:lnTo>
                    <a:lnTo>
                      <a:pt x="2097" y="1301"/>
                    </a:lnTo>
                    <a:lnTo>
                      <a:pt x="2094" y="1295"/>
                    </a:lnTo>
                    <a:lnTo>
                      <a:pt x="2091" y="1288"/>
                    </a:lnTo>
                    <a:lnTo>
                      <a:pt x="2088" y="1279"/>
                    </a:lnTo>
                    <a:lnTo>
                      <a:pt x="2087" y="1269"/>
                    </a:lnTo>
                    <a:lnTo>
                      <a:pt x="2086" y="1256"/>
                    </a:lnTo>
                    <a:lnTo>
                      <a:pt x="2060" y="1256"/>
                    </a:lnTo>
                    <a:lnTo>
                      <a:pt x="2046" y="1259"/>
                    </a:lnTo>
                    <a:lnTo>
                      <a:pt x="2027" y="1261"/>
                    </a:lnTo>
                    <a:lnTo>
                      <a:pt x="2017" y="1262"/>
                    </a:lnTo>
                    <a:lnTo>
                      <a:pt x="2007" y="1265"/>
                    </a:lnTo>
                    <a:lnTo>
                      <a:pt x="2003" y="1267"/>
                    </a:lnTo>
                    <a:lnTo>
                      <a:pt x="1999" y="1270"/>
                    </a:lnTo>
                    <a:lnTo>
                      <a:pt x="1996" y="1272"/>
                    </a:lnTo>
                    <a:lnTo>
                      <a:pt x="1993" y="1275"/>
                    </a:lnTo>
                    <a:lnTo>
                      <a:pt x="1985" y="1287"/>
                    </a:lnTo>
                    <a:lnTo>
                      <a:pt x="1976" y="1301"/>
                    </a:lnTo>
                    <a:lnTo>
                      <a:pt x="1974" y="1304"/>
                    </a:lnTo>
                    <a:lnTo>
                      <a:pt x="1971" y="1307"/>
                    </a:lnTo>
                    <a:lnTo>
                      <a:pt x="1968" y="1310"/>
                    </a:lnTo>
                    <a:lnTo>
                      <a:pt x="1963" y="1313"/>
                    </a:lnTo>
                    <a:lnTo>
                      <a:pt x="1959" y="1315"/>
                    </a:lnTo>
                    <a:lnTo>
                      <a:pt x="1953" y="1316"/>
                    </a:lnTo>
                    <a:lnTo>
                      <a:pt x="1947" y="1317"/>
                    </a:lnTo>
                    <a:lnTo>
                      <a:pt x="1940" y="1318"/>
                    </a:lnTo>
                    <a:lnTo>
                      <a:pt x="1930" y="1317"/>
                    </a:lnTo>
                    <a:lnTo>
                      <a:pt x="1920" y="1315"/>
                    </a:lnTo>
                    <a:lnTo>
                      <a:pt x="1910" y="1313"/>
                    </a:lnTo>
                    <a:lnTo>
                      <a:pt x="1901" y="1309"/>
                    </a:lnTo>
                    <a:lnTo>
                      <a:pt x="1892" y="1305"/>
                    </a:lnTo>
                    <a:lnTo>
                      <a:pt x="1883" y="1300"/>
                    </a:lnTo>
                    <a:lnTo>
                      <a:pt x="1874" y="1294"/>
                    </a:lnTo>
                    <a:lnTo>
                      <a:pt x="1867" y="1287"/>
                    </a:lnTo>
                    <a:lnTo>
                      <a:pt x="1864" y="1289"/>
                    </a:lnTo>
                    <a:lnTo>
                      <a:pt x="1860" y="1293"/>
                    </a:lnTo>
                    <a:lnTo>
                      <a:pt x="1853" y="1298"/>
                    </a:lnTo>
                    <a:lnTo>
                      <a:pt x="1847" y="1299"/>
                    </a:lnTo>
                    <a:lnTo>
                      <a:pt x="1840" y="1299"/>
                    </a:lnTo>
                    <a:lnTo>
                      <a:pt x="1833" y="1297"/>
                    </a:lnTo>
                    <a:lnTo>
                      <a:pt x="1826" y="1294"/>
                    </a:lnTo>
                    <a:lnTo>
                      <a:pt x="1819" y="1290"/>
                    </a:lnTo>
                    <a:lnTo>
                      <a:pt x="1813" y="1287"/>
                    </a:lnTo>
                    <a:lnTo>
                      <a:pt x="1805" y="1284"/>
                    </a:lnTo>
                    <a:lnTo>
                      <a:pt x="1796" y="1282"/>
                    </a:lnTo>
                    <a:lnTo>
                      <a:pt x="1787" y="1281"/>
                    </a:lnTo>
                    <a:lnTo>
                      <a:pt x="1771" y="1281"/>
                    </a:lnTo>
                    <a:lnTo>
                      <a:pt x="1761" y="1281"/>
                    </a:lnTo>
                    <a:lnTo>
                      <a:pt x="1756" y="1281"/>
                    </a:lnTo>
                    <a:lnTo>
                      <a:pt x="1751" y="1280"/>
                    </a:lnTo>
                    <a:lnTo>
                      <a:pt x="1747" y="1279"/>
                    </a:lnTo>
                    <a:lnTo>
                      <a:pt x="1742" y="1277"/>
                    </a:lnTo>
                    <a:lnTo>
                      <a:pt x="1734" y="1272"/>
                    </a:lnTo>
                    <a:lnTo>
                      <a:pt x="1727" y="1264"/>
                    </a:lnTo>
                    <a:lnTo>
                      <a:pt x="1722" y="1256"/>
                    </a:lnTo>
                    <a:lnTo>
                      <a:pt x="1717" y="1247"/>
                    </a:lnTo>
                    <a:lnTo>
                      <a:pt x="1715" y="1237"/>
                    </a:lnTo>
                    <a:lnTo>
                      <a:pt x="1714" y="1226"/>
                    </a:lnTo>
                    <a:lnTo>
                      <a:pt x="1681" y="1226"/>
                    </a:lnTo>
                    <a:lnTo>
                      <a:pt x="1682" y="1231"/>
                    </a:lnTo>
                    <a:lnTo>
                      <a:pt x="1684" y="1239"/>
                    </a:lnTo>
                    <a:lnTo>
                      <a:pt x="1686" y="1247"/>
                    </a:lnTo>
                    <a:lnTo>
                      <a:pt x="1688" y="1256"/>
                    </a:lnTo>
                    <a:lnTo>
                      <a:pt x="259" y="1256"/>
                    </a:lnTo>
                    <a:lnTo>
                      <a:pt x="263" y="1245"/>
                    </a:lnTo>
                    <a:lnTo>
                      <a:pt x="265" y="1239"/>
                    </a:lnTo>
                    <a:lnTo>
                      <a:pt x="265" y="1237"/>
                    </a:lnTo>
                    <a:lnTo>
                      <a:pt x="263" y="1236"/>
                    </a:lnTo>
                    <a:lnTo>
                      <a:pt x="261" y="1235"/>
                    </a:lnTo>
                    <a:lnTo>
                      <a:pt x="258" y="1233"/>
                    </a:lnTo>
                    <a:lnTo>
                      <a:pt x="256" y="1229"/>
                    </a:lnTo>
                    <a:lnTo>
                      <a:pt x="252" y="1220"/>
                    </a:lnTo>
                    <a:lnTo>
                      <a:pt x="247" y="1214"/>
                    </a:lnTo>
                    <a:lnTo>
                      <a:pt x="240" y="1207"/>
                    </a:lnTo>
                    <a:lnTo>
                      <a:pt x="235" y="1200"/>
                    </a:lnTo>
                    <a:lnTo>
                      <a:pt x="233" y="1195"/>
                    </a:lnTo>
                    <a:lnTo>
                      <a:pt x="226" y="1194"/>
                    </a:lnTo>
                    <a:lnTo>
                      <a:pt x="217" y="1190"/>
                    </a:lnTo>
                    <a:lnTo>
                      <a:pt x="213" y="1188"/>
                    </a:lnTo>
                    <a:lnTo>
                      <a:pt x="210" y="1184"/>
                    </a:lnTo>
                    <a:lnTo>
                      <a:pt x="206" y="1181"/>
                    </a:lnTo>
                    <a:lnTo>
                      <a:pt x="206" y="1176"/>
                    </a:lnTo>
                    <a:lnTo>
                      <a:pt x="195" y="1173"/>
                    </a:lnTo>
                    <a:lnTo>
                      <a:pt x="182" y="1168"/>
                    </a:lnTo>
                    <a:lnTo>
                      <a:pt x="169" y="1161"/>
                    </a:lnTo>
                    <a:lnTo>
                      <a:pt x="156" y="1153"/>
                    </a:lnTo>
                    <a:lnTo>
                      <a:pt x="145" y="1145"/>
                    </a:lnTo>
                    <a:lnTo>
                      <a:pt x="135" y="1136"/>
                    </a:lnTo>
                    <a:lnTo>
                      <a:pt x="132" y="1132"/>
                    </a:lnTo>
                    <a:lnTo>
                      <a:pt x="128" y="1128"/>
                    </a:lnTo>
                    <a:lnTo>
                      <a:pt x="127" y="1125"/>
                    </a:lnTo>
                    <a:lnTo>
                      <a:pt x="126" y="1121"/>
                    </a:lnTo>
                    <a:lnTo>
                      <a:pt x="127" y="1116"/>
                    </a:lnTo>
                    <a:lnTo>
                      <a:pt x="128" y="1111"/>
                    </a:lnTo>
                    <a:lnTo>
                      <a:pt x="132" y="1106"/>
                    </a:lnTo>
                    <a:lnTo>
                      <a:pt x="136" y="1102"/>
                    </a:lnTo>
                    <a:lnTo>
                      <a:pt x="146" y="1094"/>
                    </a:lnTo>
                    <a:lnTo>
                      <a:pt x="157" y="1088"/>
                    </a:lnTo>
                    <a:lnTo>
                      <a:pt x="169" y="1083"/>
                    </a:lnTo>
                    <a:lnTo>
                      <a:pt x="180" y="1077"/>
                    </a:lnTo>
                    <a:lnTo>
                      <a:pt x="184" y="1075"/>
                    </a:lnTo>
                    <a:lnTo>
                      <a:pt x="188" y="1072"/>
                    </a:lnTo>
                    <a:lnTo>
                      <a:pt x="191" y="1069"/>
                    </a:lnTo>
                    <a:lnTo>
                      <a:pt x="193" y="1066"/>
                    </a:lnTo>
                    <a:lnTo>
                      <a:pt x="183" y="1065"/>
                    </a:lnTo>
                    <a:lnTo>
                      <a:pt x="170" y="1064"/>
                    </a:lnTo>
                    <a:lnTo>
                      <a:pt x="164" y="1063"/>
                    </a:lnTo>
                    <a:lnTo>
                      <a:pt x="158" y="1060"/>
                    </a:lnTo>
                    <a:lnTo>
                      <a:pt x="156" y="1059"/>
                    </a:lnTo>
                    <a:lnTo>
                      <a:pt x="155" y="1057"/>
                    </a:lnTo>
                    <a:lnTo>
                      <a:pt x="154" y="1056"/>
                    </a:lnTo>
                    <a:lnTo>
                      <a:pt x="153" y="1053"/>
                    </a:lnTo>
                    <a:lnTo>
                      <a:pt x="151" y="1040"/>
                    </a:lnTo>
                    <a:lnTo>
                      <a:pt x="148" y="1029"/>
                    </a:lnTo>
                    <a:lnTo>
                      <a:pt x="147" y="1024"/>
                    </a:lnTo>
                    <a:lnTo>
                      <a:pt x="147" y="1019"/>
                    </a:lnTo>
                    <a:lnTo>
                      <a:pt x="149" y="1015"/>
                    </a:lnTo>
                    <a:lnTo>
                      <a:pt x="153" y="1010"/>
                    </a:lnTo>
                    <a:lnTo>
                      <a:pt x="126" y="1010"/>
                    </a:lnTo>
                    <a:lnTo>
                      <a:pt x="133" y="992"/>
                    </a:lnTo>
                    <a:lnTo>
                      <a:pt x="120" y="989"/>
                    </a:lnTo>
                    <a:lnTo>
                      <a:pt x="106" y="985"/>
                    </a:lnTo>
                    <a:lnTo>
                      <a:pt x="108" y="979"/>
                    </a:lnTo>
                    <a:lnTo>
                      <a:pt x="110" y="973"/>
                    </a:lnTo>
                    <a:lnTo>
                      <a:pt x="112" y="969"/>
                    </a:lnTo>
                    <a:lnTo>
                      <a:pt x="114" y="965"/>
                    </a:lnTo>
                    <a:lnTo>
                      <a:pt x="121" y="958"/>
                    </a:lnTo>
                    <a:lnTo>
                      <a:pt x="127" y="954"/>
                    </a:lnTo>
                    <a:lnTo>
                      <a:pt x="134" y="950"/>
                    </a:lnTo>
                    <a:lnTo>
                      <a:pt x="140" y="947"/>
                    </a:lnTo>
                    <a:lnTo>
                      <a:pt x="147" y="942"/>
                    </a:lnTo>
                    <a:lnTo>
                      <a:pt x="153" y="936"/>
                    </a:lnTo>
                    <a:lnTo>
                      <a:pt x="149" y="932"/>
                    </a:lnTo>
                    <a:lnTo>
                      <a:pt x="148" y="929"/>
                    </a:lnTo>
                    <a:lnTo>
                      <a:pt x="147" y="927"/>
                    </a:lnTo>
                    <a:lnTo>
                      <a:pt x="147" y="925"/>
                    </a:lnTo>
                    <a:lnTo>
                      <a:pt x="148" y="923"/>
                    </a:lnTo>
                    <a:lnTo>
                      <a:pt x="149" y="921"/>
                    </a:lnTo>
                    <a:lnTo>
                      <a:pt x="151" y="919"/>
                    </a:lnTo>
                    <a:lnTo>
                      <a:pt x="155" y="917"/>
                    </a:lnTo>
                    <a:lnTo>
                      <a:pt x="161" y="914"/>
                    </a:lnTo>
                    <a:lnTo>
                      <a:pt x="170" y="910"/>
                    </a:lnTo>
                    <a:lnTo>
                      <a:pt x="178" y="905"/>
                    </a:lnTo>
                    <a:lnTo>
                      <a:pt x="187" y="899"/>
                    </a:lnTo>
                    <a:lnTo>
                      <a:pt x="191" y="901"/>
                    </a:lnTo>
                    <a:lnTo>
                      <a:pt x="196" y="902"/>
                    </a:lnTo>
                    <a:lnTo>
                      <a:pt x="203" y="901"/>
                    </a:lnTo>
                    <a:lnTo>
                      <a:pt x="209" y="900"/>
                    </a:lnTo>
                    <a:lnTo>
                      <a:pt x="215" y="898"/>
                    </a:lnTo>
                    <a:lnTo>
                      <a:pt x="221" y="896"/>
                    </a:lnTo>
                    <a:lnTo>
                      <a:pt x="227" y="893"/>
                    </a:lnTo>
                    <a:lnTo>
                      <a:pt x="233" y="889"/>
                    </a:lnTo>
                    <a:lnTo>
                      <a:pt x="243" y="881"/>
                    </a:lnTo>
                    <a:lnTo>
                      <a:pt x="251" y="872"/>
                    </a:lnTo>
                    <a:lnTo>
                      <a:pt x="255" y="868"/>
                    </a:lnTo>
                    <a:lnTo>
                      <a:pt x="257" y="863"/>
                    </a:lnTo>
                    <a:lnTo>
                      <a:pt x="259" y="859"/>
                    </a:lnTo>
                    <a:lnTo>
                      <a:pt x="259" y="856"/>
                    </a:lnTo>
                    <a:lnTo>
                      <a:pt x="259" y="851"/>
                    </a:lnTo>
                    <a:lnTo>
                      <a:pt x="258" y="847"/>
                    </a:lnTo>
                    <a:lnTo>
                      <a:pt x="256" y="843"/>
                    </a:lnTo>
                    <a:lnTo>
                      <a:pt x="254" y="840"/>
                    </a:lnTo>
                    <a:lnTo>
                      <a:pt x="248" y="832"/>
                    </a:lnTo>
                    <a:lnTo>
                      <a:pt x="243" y="826"/>
                    </a:lnTo>
                    <a:lnTo>
                      <a:pt x="236" y="818"/>
                    </a:lnTo>
                    <a:lnTo>
                      <a:pt x="232" y="811"/>
                    </a:lnTo>
                    <a:lnTo>
                      <a:pt x="229" y="807"/>
                    </a:lnTo>
                    <a:lnTo>
                      <a:pt x="227" y="803"/>
                    </a:lnTo>
                    <a:lnTo>
                      <a:pt x="226" y="799"/>
                    </a:lnTo>
                    <a:lnTo>
                      <a:pt x="226" y="794"/>
                    </a:lnTo>
                    <a:lnTo>
                      <a:pt x="226" y="789"/>
                    </a:lnTo>
                    <a:lnTo>
                      <a:pt x="227" y="784"/>
                    </a:lnTo>
                    <a:lnTo>
                      <a:pt x="228" y="780"/>
                    </a:lnTo>
                    <a:lnTo>
                      <a:pt x="231" y="776"/>
                    </a:lnTo>
                    <a:lnTo>
                      <a:pt x="234" y="770"/>
                    </a:lnTo>
                    <a:lnTo>
                      <a:pt x="239" y="763"/>
                    </a:lnTo>
                    <a:lnTo>
                      <a:pt x="244" y="757"/>
                    </a:lnTo>
                    <a:lnTo>
                      <a:pt x="248" y="751"/>
                    </a:lnTo>
                    <a:lnTo>
                      <a:pt x="250" y="747"/>
                    </a:lnTo>
                    <a:lnTo>
                      <a:pt x="251" y="743"/>
                    </a:lnTo>
                    <a:lnTo>
                      <a:pt x="252" y="738"/>
                    </a:lnTo>
                    <a:lnTo>
                      <a:pt x="252" y="733"/>
                    </a:lnTo>
                    <a:lnTo>
                      <a:pt x="252" y="724"/>
                    </a:lnTo>
                    <a:lnTo>
                      <a:pt x="251" y="716"/>
                    </a:lnTo>
                    <a:lnTo>
                      <a:pt x="249" y="707"/>
                    </a:lnTo>
                    <a:lnTo>
                      <a:pt x="247" y="700"/>
                    </a:lnTo>
                    <a:lnTo>
                      <a:pt x="242" y="686"/>
                    </a:lnTo>
                    <a:lnTo>
                      <a:pt x="234" y="674"/>
                    </a:lnTo>
                    <a:lnTo>
                      <a:pt x="218" y="653"/>
                    </a:lnTo>
                    <a:lnTo>
                      <a:pt x="206" y="634"/>
                    </a:lnTo>
                    <a:lnTo>
                      <a:pt x="200" y="634"/>
                    </a:lnTo>
                    <a:lnTo>
                      <a:pt x="194" y="635"/>
                    </a:lnTo>
                    <a:lnTo>
                      <a:pt x="190" y="637"/>
                    </a:lnTo>
                    <a:lnTo>
                      <a:pt x="186" y="639"/>
                    </a:lnTo>
                    <a:lnTo>
                      <a:pt x="177" y="644"/>
                    </a:lnTo>
                    <a:lnTo>
                      <a:pt x="168" y="649"/>
                    </a:lnTo>
                    <a:lnTo>
                      <a:pt x="159" y="656"/>
                    </a:lnTo>
                    <a:lnTo>
                      <a:pt x="148" y="661"/>
                    </a:lnTo>
                    <a:lnTo>
                      <a:pt x="142" y="662"/>
                    </a:lnTo>
                    <a:lnTo>
                      <a:pt x="135" y="664"/>
                    </a:lnTo>
                    <a:lnTo>
                      <a:pt x="128" y="665"/>
                    </a:lnTo>
                    <a:lnTo>
                      <a:pt x="120" y="665"/>
                    </a:lnTo>
                    <a:lnTo>
                      <a:pt x="113" y="663"/>
                    </a:lnTo>
                    <a:lnTo>
                      <a:pt x="104" y="658"/>
                    </a:lnTo>
                    <a:lnTo>
                      <a:pt x="100" y="656"/>
                    </a:lnTo>
                    <a:lnTo>
                      <a:pt x="97" y="652"/>
                    </a:lnTo>
                    <a:lnTo>
                      <a:pt x="94" y="649"/>
                    </a:lnTo>
                    <a:lnTo>
                      <a:pt x="93" y="646"/>
                    </a:lnTo>
                    <a:lnTo>
                      <a:pt x="93" y="640"/>
                    </a:lnTo>
                    <a:lnTo>
                      <a:pt x="95" y="633"/>
                    </a:lnTo>
                    <a:lnTo>
                      <a:pt x="98" y="628"/>
                    </a:lnTo>
                    <a:lnTo>
                      <a:pt x="100" y="622"/>
                    </a:lnTo>
                    <a:lnTo>
                      <a:pt x="102" y="616"/>
                    </a:lnTo>
                    <a:lnTo>
                      <a:pt x="104" y="610"/>
                    </a:lnTo>
                    <a:lnTo>
                      <a:pt x="105" y="604"/>
                    </a:lnTo>
                    <a:lnTo>
                      <a:pt x="106" y="597"/>
                    </a:lnTo>
                    <a:lnTo>
                      <a:pt x="86" y="597"/>
                    </a:lnTo>
                    <a:lnTo>
                      <a:pt x="64" y="597"/>
                    </a:lnTo>
                    <a:lnTo>
                      <a:pt x="35" y="597"/>
                    </a:lnTo>
                    <a:lnTo>
                      <a:pt x="0" y="597"/>
                    </a:lnTo>
                    <a:lnTo>
                      <a:pt x="585" y="117"/>
                    </a:lnTo>
                    <a:lnTo>
                      <a:pt x="594" y="116"/>
                    </a:lnTo>
                    <a:lnTo>
                      <a:pt x="602" y="114"/>
                    </a:lnTo>
                    <a:lnTo>
                      <a:pt x="612" y="112"/>
                    </a:lnTo>
                    <a:lnTo>
                      <a:pt x="625" y="111"/>
                    </a:lnTo>
                    <a:lnTo>
                      <a:pt x="635" y="111"/>
                    </a:lnTo>
                    <a:lnTo>
                      <a:pt x="643" y="113"/>
                    </a:lnTo>
                    <a:lnTo>
                      <a:pt x="651" y="116"/>
                    </a:lnTo>
                    <a:lnTo>
                      <a:pt x="659" y="119"/>
                    </a:lnTo>
                    <a:lnTo>
                      <a:pt x="674" y="128"/>
                    </a:lnTo>
                    <a:lnTo>
                      <a:pt x="687" y="138"/>
                    </a:lnTo>
                    <a:lnTo>
                      <a:pt x="702" y="148"/>
                    </a:lnTo>
                    <a:lnTo>
                      <a:pt x="716" y="158"/>
                    </a:lnTo>
                    <a:lnTo>
                      <a:pt x="724" y="161"/>
                    </a:lnTo>
                    <a:lnTo>
                      <a:pt x="732" y="164"/>
                    </a:lnTo>
                    <a:lnTo>
                      <a:pt x="741" y="166"/>
                    </a:lnTo>
                    <a:lnTo>
                      <a:pt x="751" y="166"/>
                    </a:lnTo>
                    <a:lnTo>
                      <a:pt x="943" y="111"/>
                    </a:lnTo>
                    <a:lnTo>
                      <a:pt x="1096" y="111"/>
                    </a:lnTo>
                    <a:lnTo>
                      <a:pt x="1103" y="112"/>
                    </a:lnTo>
                    <a:lnTo>
                      <a:pt x="1110" y="113"/>
                    </a:lnTo>
                    <a:lnTo>
                      <a:pt x="1117" y="113"/>
                    </a:lnTo>
                    <a:lnTo>
                      <a:pt x="1123" y="113"/>
                    </a:lnTo>
                    <a:lnTo>
                      <a:pt x="1135" y="110"/>
                    </a:lnTo>
                    <a:lnTo>
                      <a:pt x="1146" y="105"/>
                    </a:lnTo>
                    <a:lnTo>
                      <a:pt x="1157" y="100"/>
                    </a:lnTo>
                    <a:lnTo>
                      <a:pt x="1169" y="93"/>
                    </a:lnTo>
                    <a:lnTo>
                      <a:pt x="1181" y="89"/>
                    </a:lnTo>
                    <a:lnTo>
                      <a:pt x="1196" y="85"/>
                    </a:lnTo>
                    <a:lnTo>
                      <a:pt x="1195" y="90"/>
                    </a:lnTo>
                    <a:lnTo>
                      <a:pt x="1195" y="94"/>
                    </a:lnTo>
                    <a:lnTo>
                      <a:pt x="1195" y="100"/>
                    </a:lnTo>
                    <a:lnTo>
                      <a:pt x="1196" y="104"/>
                    </a:lnTo>
                    <a:lnTo>
                      <a:pt x="1198" y="112"/>
                    </a:lnTo>
                    <a:lnTo>
                      <a:pt x="1202" y="120"/>
                    </a:lnTo>
                    <a:lnTo>
                      <a:pt x="1208" y="126"/>
                    </a:lnTo>
                    <a:lnTo>
                      <a:pt x="1214" y="131"/>
                    </a:lnTo>
                    <a:lnTo>
                      <a:pt x="1218" y="132"/>
                    </a:lnTo>
                    <a:lnTo>
                      <a:pt x="1222" y="134"/>
                    </a:lnTo>
                    <a:lnTo>
                      <a:pt x="1225" y="135"/>
                    </a:lnTo>
                    <a:lnTo>
                      <a:pt x="1230" y="135"/>
                    </a:lnTo>
                    <a:lnTo>
                      <a:pt x="1238" y="134"/>
                    </a:lnTo>
                    <a:lnTo>
                      <a:pt x="1247" y="133"/>
                    </a:lnTo>
                    <a:lnTo>
                      <a:pt x="1255" y="131"/>
                    </a:lnTo>
                    <a:lnTo>
                      <a:pt x="1263" y="128"/>
                    </a:lnTo>
                    <a:lnTo>
                      <a:pt x="1278" y="122"/>
                    </a:lnTo>
                    <a:lnTo>
                      <a:pt x="1296" y="117"/>
                    </a:lnTo>
                    <a:lnTo>
                      <a:pt x="1298" y="119"/>
                    </a:lnTo>
                    <a:lnTo>
                      <a:pt x="1300" y="120"/>
                    </a:lnTo>
                    <a:lnTo>
                      <a:pt x="1303" y="122"/>
                    </a:lnTo>
                    <a:lnTo>
                      <a:pt x="1308" y="123"/>
                    </a:lnTo>
                    <a:lnTo>
                      <a:pt x="1319" y="124"/>
                    </a:lnTo>
                    <a:lnTo>
                      <a:pt x="1331" y="124"/>
                    </a:lnTo>
                    <a:lnTo>
                      <a:pt x="1343" y="123"/>
                    </a:lnTo>
                    <a:lnTo>
                      <a:pt x="1355" y="121"/>
                    </a:lnTo>
                    <a:lnTo>
                      <a:pt x="1367" y="119"/>
                    </a:lnTo>
                    <a:lnTo>
                      <a:pt x="1376" y="117"/>
                    </a:lnTo>
                    <a:lnTo>
                      <a:pt x="1386" y="116"/>
                    </a:lnTo>
                    <a:lnTo>
                      <a:pt x="1397" y="114"/>
                    </a:lnTo>
                    <a:lnTo>
                      <a:pt x="1405" y="112"/>
                    </a:lnTo>
                    <a:lnTo>
                      <a:pt x="1409" y="111"/>
                    </a:lnTo>
                    <a:lnTo>
                      <a:pt x="1424" y="112"/>
                    </a:lnTo>
                    <a:lnTo>
                      <a:pt x="1450" y="117"/>
                    </a:lnTo>
                    <a:lnTo>
                      <a:pt x="1483" y="123"/>
                    </a:lnTo>
                    <a:lnTo>
                      <a:pt x="1520" y="131"/>
                    </a:lnTo>
                    <a:lnTo>
                      <a:pt x="1557" y="140"/>
                    </a:lnTo>
                    <a:lnTo>
                      <a:pt x="1592" y="149"/>
                    </a:lnTo>
                    <a:lnTo>
                      <a:pt x="1621" y="159"/>
                    </a:lnTo>
                    <a:lnTo>
                      <a:pt x="1641" y="166"/>
                    </a:lnTo>
                    <a:lnTo>
                      <a:pt x="1632" y="174"/>
                    </a:lnTo>
                    <a:lnTo>
                      <a:pt x="1623" y="179"/>
                    </a:lnTo>
                    <a:lnTo>
                      <a:pt x="1615" y="183"/>
                    </a:lnTo>
                    <a:lnTo>
                      <a:pt x="1607" y="187"/>
                    </a:lnTo>
                    <a:lnTo>
                      <a:pt x="1601" y="189"/>
                    </a:lnTo>
                    <a:lnTo>
                      <a:pt x="1592" y="193"/>
                    </a:lnTo>
                    <a:lnTo>
                      <a:pt x="1584" y="197"/>
                    </a:lnTo>
                    <a:lnTo>
                      <a:pt x="1574" y="202"/>
                    </a:lnTo>
                    <a:lnTo>
                      <a:pt x="1591" y="209"/>
                    </a:lnTo>
                    <a:lnTo>
                      <a:pt x="1606" y="215"/>
                    </a:lnTo>
                    <a:lnTo>
                      <a:pt x="1621" y="219"/>
                    </a:lnTo>
                    <a:lnTo>
                      <a:pt x="1635" y="222"/>
                    </a:lnTo>
                    <a:lnTo>
                      <a:pt x="1648" y="225"/>
                    </a:lnTo>
                    <a:lnTo>
                      <a:pt x="1662" y="226"/>
                    </a:lnTo>
                    <a:lnTo>
                      <a:pt x="1678" y="227"/>
                    </a:lnTo>
                    <a:lnTo>
                      <a:pt x="1694" y="228"/>
                    </a:lnTo>
                    <a:lnTo>
                      <a:pt x="1711" y="227"/>
                    </a:lnTo>
                    <a:lnTo>
                      <a:pt x="1725" y="224"/>
                    </a:lnTo>
                    <a:lnTo>
                      <a:pt x="1737" y="220"/>
                    </a:lnTo>
                    <a:lnTo>
                      <a:pt x="1749" y="216"/>
                    </a:lnTo>
                    <a:lnTo>
                      <a:pt x="1760" y="211"/>
                    </a:lnTo>
                    <a:lnTo>
                      <a:pt x="1771" y="206"/>
                    </a:lnTo>
                    <a:lnTo>
                      <a:pt x="1782" y="203"/>
                    </a:lnTo>
                    <a:lnTo>
                      <a:pt x="1794" y="202"/>
                    </a:lnTo>
                    <a:lnTo>
                      <a:pt x="1800" y="203"/>
                    </a:lnTo>
                    <a:lnTo>
                      <a:pt x="1805" y="204"/>
                    </a:lnTo>
                    <a:lnTo>
                      <a:pt x="1811" y="206"/>
                    </a:lnTo>
                    <a:lnTo>
                      <a:pt x="1816" y="209"/>
                    </a:lnTo>
                    <a:lnTo>
                      <a:pt x="1825" y="217"/>
                    </a:lnTo>
                    <a:lnTo>
                      <a:pt x="1833" y="225"/>
                    </a:lnTo>
                    <a:lnTo>
                      <a:pt x="1841" y="232"/>
                    </a:lnTo>
                    <a:lnTo>
                      <a:pt x="1849" y="239"/>
                    </a:lnTo>
                    <a:lnTo>
                      <a:pt x="1853" y="242"/>
                    </a:lnTo>
                    <a:lnTo>
                      <a:pt x="1858" y="244"/>
                    </a:lnTo>
                    <a:lnTo>
                      <a:pt x="1862" y="245"/>
                    </a:lnTo>
                    <a:lnTo>
                      <a:pt x="1867" y="246"/>
                    </a:lnTo>
                    <a:lnTo>
                      <a:pt x="1880" y="202"/>
                    </a:lnTo>
                    <a:lnTo>
                      <a:pt x="2006" y="178"/>
                    </a:lnTo>
                    <a:lnTo>
                      <a:pt x="2016" y="179"/>
                    </a:lnTo>
                    <a:lnTo>
                      <a:pt x="2026" y="180"/>
                    </a:lnTo>
                    <a:lnTo>
                      <a:pt x="2035" y="181"/>
                    </a:lnTo>
                    <a:lnTo>
                      <a:pt x="2043" y="183"/>
                    </a:lnTo>
                    <a:lnTo>
                      <a:pt x="2060" y="188"/>
                    </a:lnTo>
                    <a:lnTo>
                      <a:pt x="2076" y="193"/>
                    </a:lnTo>
                    <a:lnTo>
                      <a:pt x="2093" y="199"/>
                    </a:lnTo>
                    <a:lnTo>
                      <a:pt x="2109" y="204"/>
                    </a:lnTo>
                    <a:lnTo>
                      <a:pt x="2118" y="206"/>
                    </a:lnTo>
                    <a:lnTo>
                      <a:pt x="2127" y="207"/>
                    </a:lnTo>
                    <a:lnTo>
                      <a:pt x="2137" y="208"/>
                    </a:lnTo>
                    <a:lnTo>
                      <a:pt x="2147" y="208"/>
                    </a:lnTo>
                    <a:lnTo>
                      <a:pt x="2162" y="208"/>
                    </a:lnTo>
                    <a:lnTo>
                      <a:pt x="2173" y="207"/>
                    </a:lnTo>
                    <a:lnTo>
                      <a:pt x="2183" y="205"/>
                    </a:lnTo>
                    <a:lnTo>
                      <a:pt x="2190" y="202"/>
                    </a:lnTo>
                    <a:lnTo>
                      <a:pt x="2198" y="200"/>
                    </a:lnTo>
                    <a:lnTo>
                      <a:pt x="2206" y="198"/>
                    </a:lnTo>
                    <a:lnTo>
                      <a:pt x="2215" y="197"/>
                    </a:lnTo>
                    <a:lnTo>
                      <a:pt x="2226" y="196"/>
                    </a:lnTo>
                    <a:lnTo>
                      <a:pt x="2235" y="197"/>
                    </a:lnTo>
                    <a:lnTo>
                      <a:pt x="2244" y="199"/>
                    </a:lnTo>
                    <a:lnTo>
                      <a:pt x="2253" y="202"/>
                    </a:lnTo>
                    <a:lnTo>
                      <a:pt x="2261" y="205"/>
                    </a:lnTo>
                    <a:lnTo>
                      <a:pt x="2267" y="209"/>
                    </a:lnTo>
                    <a:lnTo>
                      <a:pt x="2274" y="213"/>
                    </a:lnTo>
                    <a:lnTo>
                      <a:pt x="2280" y="215"/>
                    </a:lnTo>
                    <a:lnTo>
                      <a:pt x="2286" y="216"/>
                    </a:lnTo>
                    <a:lnTo>
                      <a:pt x="2290" y="215"/>
                    </a:lnTo>
                    <a:lnTo>
                      <a:pt x="2296" y="213"/>
                    </a:lnTo>
                    <a:lnTo>
                      <a:pt x="2300" y="211"/>
                    </a:lnTo>
                    <a:lnTo>
                      <a:pt x="2305" y="206"/>
                    </a:lnTo>
                    <a:lnTo>
                      <a:pt x="2309" y="202"/>
                    </a:lnTo>
                    <a:lnTo>
                      <a:pt x="2312" y="197"/>
                    </a:lnTo>
                    <a:lnTo>
                      <a:pt x="2316" y="191"/>
                    </a:lnTo>
                    <a:lnTo>
                      <a:pt x="2319" y="184"/>
                    </a:lnTo>
                    <a:lnTo>
                      <a:pt x="2326" y="183"/>
                    </a:lnTo>
                    <a:lnTo>
                      <a:pt x="2334" y="180"/>
                    </a:lnTo>
                    <a:lnTo>
                      <a:pt x="2339" y="179"/>
                    </a:lnTo>
                    <a:lnTo>
                      <a:pt x="2342" y="177"/>
                    </a:lnTo>
                    <a:lnTo>
                      <a:pt x="2344" y="174"/>
                    </a:lnTo>
                    <a:lnTo>
                      <a:pt x="2345" y="172"/>
                    </a:lnTo>
                    <a:lnTo>
                      <a:pt x="2378" y="172"/>
                    </a:lnTo>
                    <a:lnTo>
                      <a:pt x="2376" y="178"/>
                    </a:lnTo>
                    <a:lnTo>
                      <a:pt x="2372" y="185"/>
                    </a:lnTo>
                    <a:lnTo>
                      <a:pt x="2369" y="189"/>
                    </a:lnTo>
                    <a:lnTo>
                      <a:pt x="2367" y="193"/>
                    </a:lnTo>
                    <a:lnTo>
                      <a:pt x="2366" y="198"/>
                    </a:lnTo>
                    <a:lnTo>
                      <a:pt x="2365" y="202"/>
                    </a:lnTo>
                    <a:lnTo>
                      <a:pt x="2365" y="216"/>
                    </a:lnTo>
                    <a:lnTo>
                      <a:pt x="2365" y="228"/>
                    </a:lnTo>
                    <a:lnTo>
                      <a:pt x="2405" y="228"/>
                    </a:lnTo>
                    <a:lnTo>
                      <a:pt x="2401" y="213"/>
                    </a:lnTo>
                    <a:lnTo>
                      <a:pt x="2400" y="203"/>
                    </a:lnTo>
                    <a:lnTo>
                      <a:pt x="2401" y="195"/>
                    </a:lnTo>
                    <a:lnTo>
                      <a:pt x="2405" y="184"/>
                    </a:lnTo>
                    <a:lnTo>
                      <a:pt x="2430" y="184"/>
                    </a:lnTo>
                    <a:lnTo>
                      <a:pt x="2454" y="182"/>
                    </a:lnTo>
                    <a:lnTo>
                      <a:pt x="2465" y="180"/>
                    </a:lnTo>
                    <a:lnTo>
                      <a:pt x="2476" y="178"/>
                    </a:lnTo>
                    <a:lnTo>
                      <a:pt x="2487" y="175"/>
                    </a:lnTo>
                    <a:lnTo>
                      <a:pt x="2497" y="172"/>
                    </a:lnTo>
                    <a:lnTo>
                      <a:pt x="2506" y="168"/>
                    </a:lnTo>
                    <a:lnTo>
                      <a:pt x="2513" y="164"/>
                    </a:lnTo>
                    <a:lnTo>
                      <a:pt x="2521" y="159"/>
                    </a:lnTo>
                    <a:lnTo>
                      <a:pt x="2526" y="153"/>
                    </a:lnTo>
                    <a:lnTo>
                      <a:pt x="2532" y="146"/>
                    </a:lnTo>
                    <a:lnTo>
                      <a:pt x="2535" y="139"/>
                    </a:lnTo>
                    <a:lnTo>
                      <a:pt x="2537" y="131"/>
                    </a:lnTo>
                    <a:lnTo>
                      <a:pt x="2539" y="123"/>
                    </a:lnTo>
                    <a:lnTo>
                      <a:pt x="2532" y="123"/>
                    </a:lnTo>
                    <a:lnTo>
                      <a:pt x="2518" y="123"/>
                    </a:lnTo>
                    <a:lnTo>
                      <a:pt x="2501" y="123"/>
                    </a:lnTo>
                    <a:lnTo>
                      <a:pt x="2491" y="123"/>
                    </a:lnTo>
                    <a:lnTo>
                      <a:pt x="2487" y="120"/>
                    </a:lnTo>
                    <a:lnTo>
                      <a:pt x="2483" y="115"/>
                    </a:lnTo>
                    <a:lnTo>
                      <a:pt x="2479" y="110"/>
                    </a:lnTo>
                    <a:lnTo>
                      <a:pt x="2477" y="105"/>
                    </a:lnTo>
                    <a:lnTo>
                      <a:pt x="2473" y="93"/>
                    </a:lnTo>
                    <a:lnTo>
                      <a:pt x="2472" y="85"/>
                    </a:lnTo>
                    <a:lnTo>
                      <a:pt x="2473" y="81"/>
                    </a:lnTo>
                    <a:lnTo>
                      <a:pt x="2476" y="75"/>
                    </a:lnTo>
                    <a:lnTo>
                      <a:pt x="2480" y="69"/>
                    </a:lnTo>
                    <a:lnTo>
                      <a:pt x="2487" y="62"/>
                    </a:lnTo>
                    <a:lnTo>
                      <a:pt x="2495" y="55"/>
                    </a:lnTo>
                    <a:lnTo>
                      <a:pt x="2503" y="48"/>
                    </a:lnTo>
                    <a:lnTo>
                      <a:pt x="2512" y="40"/>
                    </a:lnTo>
                    <a:lnTo>
                      <a:pt x="2523" y="33"/>
                    </a:lnTo>
                    <a:lnTo>
                      <a:pt x="2534" y="26"/>
                    </a:lnTo>
                    <a:lnTo>
                      <a:pt x="2545" y="20"/>
                    </a:lnTo>
                    <a:lnTo>
                      <a:pt x="2556" y="15"/>
                    </a:lnTo>
                    <a:lnTo>
                      <a:pt x="2567" y="10"/>
                    </a:lnTo>
                    <a:lnTo>
                      <a:pt x="2577" y="6"/>
                    </a:lnTo>
                    <a:lnTo>
                      <a:pt x="2587" y="2"/>
                    </a:lnTo>
                    <a:lnTo>
                      <a:pt x="2597" y="0"/>
                    </a:lnTo>
                    <a:lnTo>
                      <a:pt x="2604" y="0"/>
                    </a:lnTo>
                    <a:lnTo>
                      <a:pt x="2611" y="0"/>
                    </a:lnTo>
                    <a:lnTo>
                      <a:pt x="2621" y="0"/>
                    </a:lnTo>
                    <a:lnTo>
                      <a:pt x="2631" y="0"/>
                    </a:lnTo>
                    <a:lnTo>
                      <a:pt x="2637" y="0"/>
                    </a:lnTo>
                    <a:lnTo>
                      <a:pt x="2638" y="8"/>
                    </a:lnTo>
                    <a:lnTo>
                      <a:pt x="2638" y="16"/>
                    </a:lnTo>
                    <a:lnTo>
                      <a:pt x="2640" y="24"/>
                    </a:lnTo>
                    <a:lnTo>
                      <a:pt x="2642" y="30"/>
                    </a:lnTo>
                    <a:lnTo>
                      <a:pt x="2646" y="42"/>
                    </a:lnTo>
                    <a:lnTo>
                      <a:pt x="2651" y="53"/>
                    </a:lnTo>
                    <a:lnTo>
                      <a:pt x="2656" y="62"/>
                    </a:lnTo>
                    <a:lnTo>
                      <a:pt x="2660" y="71"/>
                    </a:lnTo>
                    <a:lnTo>
                      <a:pt x="2663" y="81"/>
                    </a:lnTo>
                    <a:lnTo>
                      <a:pt x="2664" y="91"/>
                    </a:lnTo>
                    <a:lnTo>
                      <a:pt x="2664" y="95"/>
                    </a:lnTo>
                    <a:lnTo>
                      <a:pt x="2663" y="97"/>
                    </a:lnTo>
                    <a:lnTo>
                      <a:pt x="2660" y="100"/>
                    </a:lnTo>
                    <a:lnTo>
                      <a:pt x="2658" y="101"/>
                    </a:lnTo>
                    <a:lnTo>
                      <a:pt x="2652" y="103"/>
                    </a:lnTo>
                    <a:lnTo>
                      <a:pt x="2644" y="105"/>
                    </a:lnTo>
                    <a:lnTo>
                      <a:pt x="2635" y="106"/>
                    </a:lnTo>
                    <a:lnTo>
                      <a:pt x="2627" y="108"/>
                    </a:lnTo>
                    <a:lnTo>
                      <a:pt x="2624" y="109"/>
                    </a:lnTo>
                    <a:lnTo>
                      <a:pt x="2622" y="111"/>
                    </a:lnTo>
                    <a:lnTo>
                      <a:pt x="2620" y="114"/>
                    </a:lnTo>
                    <a:lnTo>
                      <a:pt x="2618" y="117"/>
                    </a:lnTo>
                    <a:lnTo>
                      <a:pt x="2627" y="118"/>
                    </a:lnTo>
                    <a:lnTo>
                      <a:pt x="2637" y="120"/>
                    </a:lnTo>
                    <a:lnTo>
                      <a:pt x="2647" y="122"/>
                    </a:lnTo>
                    <a:lnTo>
                      <a:pt x="2657" y="123"/>
                    </a:lnTo>
                    <a:lnTo>
                      <a:pt x="2653" y="127"/>
                    </a:lnTo>
                    <a:lnTo>
                      <a:pt x="2649" y="132"/>
                    </a:lnTo>
                    <a:lnTo>
                      <a:pt x="2647" y="137"/>
                    </a:lnTo>
                    <a:lnTo>
                      <a:pt x="2646" y="142"/>
                    </a:lnTo>
                    <a:lnTo>
                      <a:pt x="2644" y="153"/>
                    </a:lnTo>
                    <a:lnTo>
                      <a:pt x="2644" y="166"/>
                    </a:lnTo>
                    <a:lnTo>
                      <a:pt x="2645" y="168"/>
                    </a:lnTo>
                    <a:lnTo>
                      <a:pt x="2646" y="169"/>
                    </a:lnTo>
                    <a:lnTo>
                      <a:pt x="2648" y="169"/>
                    </a:lnTo>
                    <a:lnTo>
                      <a:pt x="2652" y="168"/>
                    </a:lnTo>
                    <a:lnTo>
                      <a:pt x="2658" y="167"/>
                    </a:lnTo>
                    <a:lnTo>
                      <a:pt x="2664" y="166"/>
                    </a:lnTo>
                    <a:lnTo>
                      <a:pt x="2664" y="160"/>
                    </a:lnTo>
                    <a:lnTo>
                      <a:pt x="2664" y="153"/>
                    </a:lnTo>
                    <a:lnTo>
                      <a:pt x="2672" y="151"/>
                    </a:lnTo>
                    <a:lnTo>
                      <a:pt x="2680" y="148"/>
                    </a:lnTo>
                    <a:lnTo>
                      <a:pt x="2685" y="145"/>
                    </a:lnTo>
                    <a:lnTo>
                      <a:pt x="2689" y="142"/>
                    </a:lnTo>
                    <a:lnTo>
                      <a:pt x="2692" y="139"/>
                    </a:lnTo>
                    <a:lnTo>
                      <a:pt x="2696" y="137"/>
                    </a:lnTo>
                    <a:lnTo>
                      <a:pt x="2700" y="135"/>
                    </a:lnTo>
                    <a:lnTo>
                      <a:pt x="2704" y="135"/>
                    </a:lnTo>
                    <a:lnTo>
                      <a:pt x="2709" y="137"/>
                    </a:lnTo>
                    <a:lnTo>
                      <a:pt x="2715" y="138"/>
                    </a:lnTo>
                    <a:lnTo>
                      <a:pt x="2724" y="139"/>
                    </a:lnTo>
                    <a:lnTo>
                      <a:pt x="2733" y="140"/>
                    </a:lnTo>
                    <a:lnTo>
                      <a:pt x="2749" y="141"/>
                    </a:lnTo>
                    <a:lnTo>
                      <a:pt x="2757" y="141"/>
                    </a:lnTo>
                    <a:lnTo>
                      <a:pt x="2752" y="153"/>
                    </a:lnTo>
                    <a:lnTo>
                      <a:pt x="2745" y="164"/>
                    </a:lnTo>
                    <a:lnTo>
                      <a:pt x="2738" y="173"/>
                    </a:lnTo>
                    <a:lnTo>
                      <a:pt x="2731" y="180"/>
                    </a:lnTo>
                    <a:lnTo>
                      <a:pt x="2723" y="188"/>
                    </a:lnTo>
                    <a:lnTo>
                      <a:pt x="2716" y="196"/>
                    </a:lnTo>
                    <a:lnTo>
                      <a:pt x="2710" y="204"/>
                    </a:lnTo>
                    <a:lnTo>
                      <a:pt x="2704" y="216"/>
                    </a:lnTo>
                    <a:lnTo>
                      <a:pt x="2712" y="217"/>
                    </a:lnTo>
                    <a:lnTo>
                      <a:pt x="2719" y="218"/>
                    </a:lnTo>
                    <a:lnTo>
                      <a:pt x="2725" y="218"/>
                    </a:lnTo>
                    <a:lnTo>
                      <a:pt x="2732" y="218"/>
                    </a:lnTo>
                    <a:lnTo>
                      <a:pt x="2744" y="216"/>
                    </a:lnTo>
                    <a:lnTo>
                      <a:pt x="2750" y="216"/>
                    </a:lnTo>
                    <a:lnTo>
                      <a:pt x="2780" y="194"/>
                    </a:lnTo>
                    <a:lnTo>
                      <a:pt x="2810" y="172"/>
                    </a:lnTo>
                    <a:lnTo>
                      <a:pt x="2817" y="167"/>
                    </a:lnTo>
                    <a:lnTo>
                      <a:pt x="2825" y="163"/>
                    </a:lnTo>
                    <a:lnTo>
                      <a:pt x="2834" y="159"/>
                    </a:lnTo>
                    <a:lnTo>
                      <a:pt x="2843" y="155"/>
                    </a:lnTo>
                    <a:lnTo>
                      <a:pt x="2853" y="151"/>
                    </a:lnTo>
                    <a:lnTo>
                      <a:pt x="2862" y="149"/>
                    </a:lnTo>
                    <a:lnTo>
                      <a:pt x="2872" y="147"/>
                    </a:lnTo>
                    <a:lnTo>
                      <a:pt x="2883" y="147"/>
                    </a:lnTo>
                    <a:lnTo>
                      <a:pt x="2884" y="139"/>
                    </a:lnTo>
                    <a:lnTo>
                      <a:pt x="2885" y="132"/>
                    </a:lnTo>
                    <a:lnTo>
                      <a:pt x="2888" y="126"/>
                    </a:lnTo>
                    <a:lnTo>
                      <a:pt x="2891" y="121"/>
                    </a:lnTo>
                    <a:lnTo>
                      <a:pt x="2895" y="116"/>
                    </a:lnTo>
                    <a:lnTo>
                      <a:pt x="2900" y="111"/>
                    </a:lnTo>
                    <a:lnTo>
                      <a:pt x="2905" y="107"/>
                    </a:lnTo>
                    <a:lnTo>
                      <a:pt x="2912" y="104"/>
                    </a:lnTo>
                    <a:lnTo>
                      <a:pt x="2918" y="101"/>
                    </a:lnTo>
                    <a:lnTo>
                      <a:pt x="2925" y="98"/>
                    </a:lnTo>
                    <a:lnTo>
                      <a:pt x="2932" y="96"/>
                    </a:lnTo>
                    <a:lnTo>
                      <a:pt x="2939" y="94"/>
                    </a:lnTo>
                    <a:lnTo>
                      <a:pt x="2955" y="92"/>
                    </a:lnTo>
                    <a:lnTo>
                      <a:pt x="2970" y="91"/>
                    </a:lnTo>
                    <a:lnTo>
                      <a:pt x="2978" y="92"/>
                    </a:lnTo>
                    <a:lnTo>
                      <a:pt x="2984" y="93"/>
                    </a:lnTo>
                    <a:lnTo>
                      <a:pt x="2993" y="95"/>
                    </a:lnTo>
                    <a:lnTo>
                      <a:pt x="3001" y="98"/>
                    </a:lnTo>
                    <a:lnTo>
                      <a:pt x="3008" y="101"/>
                    </a:lnTo>
                    <a:lnTo>
                      <a:pt x="3017" y="103"/>
                    </a:lnTo>
                    <a:lnTo>
                      <a:pt x="3026" y="104"/>
                    </a:lnTo>
                    <a:lnTo>
                      <a:pt x="3036" y="105"/>
                    </a:lnTo>
                    <a:lnTo>
                      <a:pt x="3036" y="110"/>
                    </a:lnTo>
                    <a:lnTo>
                      <a:pt x="3036" y="117"/>
                    </a:lnTo>
                    <a:lnTo>
                      <a:pt x="3036" y="126"/>
                    </a:lnTo>
                    <a:lnTo>
                      <a:pt x="3036" y="135"/>
                    </a:lnTo>
                    <a:lnTo>
                      <a:pt x="3036" y="139"/>
                    </a:lnTo>
                    <a:lnTo>
                      <a:pt x="3035" y="143"/>
                    </a:lnTo>
                    <a:lnTo>
                      <a:pt x="3033" y="147"/>
                    </a:lnTo>
                    <a:lnTo>
                      <a:pt x="3030" y="150"/>
                    </a:lnTo>
                    <a:lnTo>
                      <a:pt x="3025" y="157"/>
                    </a:lnTo>
                    <a:lnTo>
                      <a:pt x="3018" y="162"/>
                    </a:lnTo>
                    <a:lnTo>
                      <a:pt x="3003" y="170"/>
                    </a:lnTo>
                    <a:lnTo>
                      <a:pt x="2990" y="178"/>
                    </a:lnTo>
                    <a:lnTo>
                      <a:pt x="2982" y="196"/>
                    </a:lnTo>
                    <a:lnTo>
                      <a:pt x="2973" y="214"/>
                    </a:lnTo>
                    <a:lnTo>
                      <a:pt x="2968" y="222"/>
                    </a:lnTo>
                    <a:lnTo>
                      <a:pt x="2963" y="229"/>
                    </a:lnTo>
                    <a:lnTo>
                      <a:pt x="2958" y="236"/>
                    </a:lnTo>
                    <a:lnTo>
                      <a:pt x="2951" y="243"/>
                    </a:lnTo>
                    <a:lnTo>
                      <a:pt x="2945" y="249"/>
                    </a:lnTo>
                    <a:lnTo>
                      <a:pt x="2938" y="254"/>
                    </a:lnTo>
                    <a:lnTo>
                      <a:pt x="2931" y="259"/>
                    </a:lnTo>
                    <a:lnTo>
                      <a:pt x="2923" y="263"/>
                    </a:lnTo>
                    <a:lnTo>
                      <a:pt x="2914" y="267"/>
                    </a:lnTo>
                    <a:lnTo>
                      <a:pt x="2904" y="269"/>
                    </a:lnTo>
                    <a:lnTo>
                      <a:pt x="2894" y="271"/>
                    </a:lnTo>
                    <a:lnTo>
                      <a:pt x="2883" y="271"/>
                    </a:lnTo>
                    <a:lnTo>
                      <a:pt x="2878" y="271"/>
                    </a:lnTo>
                    <a:lnTo>
                      <a:pt x="2872" y="270"/>
                    </a:lnTo>
                    <a:lnTo>
                      <a:pt x="2867" y="268"/>
                    </a:lnTo>
                    <a:lnTo>
                      <a:pt x="2861" y="266"/>
                    </a:lnTo>
                    <a:lnTo>
                      <a:pt x="2856" y="263"/>
                    </a:lnTo>
                    <a:lnTo>
                      <a:pt x="2850" y="260"/>
                    </a:lnTo>
                    <a:lnTo>
                      <a:pt x="2847" y="256"/>
                    </a:lnTo>
                    <a:lnTo>
                      <a:pt x="2844" y="252"/>
                    </a:lnTo>
                    <a:lnTo>
                      <a:pt x="2838" y="257"/>
                    </a:lnTo>
                    <a:lnTo>
                      <a:pt x="2835" y="264"/>
                    </a:lnTo>
                    <a:lnTo>
                      <a:pt x="2834" y="268"/>
                    </a:lnTo>
                    <a:lnTo>
                      <a:pt x="2834" y="272"/>
                    </a:lnTo>
                    <a:lnTo>
                      <a:pt x="2835" y="275"/>
                    </a:lnTo>
                    <a:lnTo>
                      <a:pt x="2837" y="277"/>
                    </a:lnTo>
                    <a:lnTo>
                      <a:pt x="2829" y="278"/>
                    </a:lnTo>
                    <a:lnTo>
                      <a:pt x="2823" y="279"/>
                    </a:lnTo>
                    <a:lnTo>
                      <a:pt x="2817" y="281"/>
                    </a:lnTo>
                    <a:lnTo>
                      <a:pt x="2811" y="283"/>
                    </a:lnTo>
                    <a:lnTo>
                      <a:pt x="2805" y="285"/>
                    </a:lnTo>
                    <a:lnTo>
                      <a:pt x="2801" y="287"/>
                    </a:lnTo>
                    <a:lnTo>
                      <a:pt x="2795" y="289"/>
                    </a:lnTo>
                    <a:lnTo>
                      <a:pt x="2790" y="289"/>
                    </a:lnTo>
                    <a:lnTo>
                      <a:pt x="2783" y="288"/>
                    </a:lnTo>
                    <a:lnTo>
                      <a:pt x="2777" y="286"/>
                    </a:lnTo>
                    <a:lnTo>
                      <a:pt x="2770" y="283"/>
                    </a:lnTo>
                    <a:lnTo>
                      <a:pt x="2765" y="279"/>
                    </a:lnTo>
                    <a:lnTo>
                      <a:pt x="2754" y="271"/>
                    </a:lnTo>
                    <a:lnTo>
                      <a:pt x="2744" y="264"/>
                    </a:lnTo>
                    <a:lnTo>
                      <a:pt x="2730" y="272"/>
                    </a:lnTo>
                    <a:lnTo>
                      <a:pt x="2717" y="281"/>
                    </a:lnTo>
                    <a:lnTo>
                      <a:pt x="2707" y="290"/>
                    </a:lnTo>
                    <a:lnTo>
                      <a:pt x="2696" y="299"/>
                    </a:lnTo>
                    <a:lnTo>
                      <a:pt x="2685" y="307"/>
                    </a:lnTo>
                    <a:lnTo>
                      <a:pt x="2671" y="313"/>
                    </a:lnTo>
                    <a:lnTo>
                      <a:pt x="2664" y="316"/>
                    </a:lnTo>
                    <a:lnTo>
                      <a:pt x="2656" y="318"/>
                    </a:lnTo>
                    <a:lnTo>
                      <a:pt x="2647" y="319"/>
                    </a:lnTo>
                    <a:lnTo>
                      <a:pt x="2637" y="319"/>
                    </a:lnTo>
                    <a:lnTo>
                      <a:pt x="2626" y="319"/>
                    </a:lnTo>
                    <a:lnTo>
                      <a:pt x="2615" y="317"/>
                    </a:lnTo>
                    <a:lnTo>
                      <a:pt x="2602" y="315"/>
                    </a:lnTo>
                    <a:lnTo>
                      <a:pt x="2590" y="312"/>
                    </a:lnTo>
                    <a:lnTo>
                      <a:pt x="2579" y="308"/>
                    </a:lnTo>
                    <a:lnTo>
                      <a:pt x="2569" y="304"/>
                    </a:lnTo>
                    <a:lnTo>
                      <a:pt x="2562" y="300"/>
                    </a:lnTo>
                    <a:lnTo>
                      <a:pt x="2558" y="295"/>
                    </a:lnTo>
                    <a:lnTo>
                      <a:pt x="2518" y="295"/>
                    </a:lnTo>
                    <a:lnTo>
                      <a:pt x="2521" y="303"/>
                    </a:lnTo>
                    <a:lnTo>
                      <a:pt x="2525" y="309"/>
                    </a:lnTo>
                    <a:lnTo>
                      <a:pt x="2530" y="314"/>
                    </a:lnTo>
                    <a:lnTo>
                      <a:pt x="2536" y="318"/>
                    </a:lnTo>
                    <a:lnTo>
                      <a:pt x="2542" y="322"/>
                    </a:lnTo>
                    <a:lnTo>
                      <a:pt x="2550" y="324"/>
                    </a:lnTo>
                    <a:lnTo>
                      <a:pt x="2557" y="326"/>
                    </a:lnTo>
                    <a:lnTo>
                      <a:pt x="2565" y="327"/>
                    </a:lnTo>
                    <a:lnTo>
                      <a:pt x="2601" y="328"/>
                    </a:lnTo>
                    <a:lnTo>
                      <a:pt x="2637" y="326"/>
                    </a:lnTo>
                    <a:lnTo>
                      <a:pt x="2637" y="335"/>
                    </a:lnTo>
                    <a:lnTo>
                      <a:pt x="2638" y="342"/>
                    </a:lnTo>
                    <a:lnTo>
                      <a:pt x="2641" y="349"/>
                    </a:lnTo>
                    <a:lnTo>
                      <a:pt x="2644" y="357"/>
                    </a:lnTo>
                    <a:lnTo>
                      <a:pt x="2619" y="363"/>
                    </a:lnTo>
                    <a:lnTo>
                      <a:pt x="2590" y="371"/>
                    </a:lnTo>
                    <a:lnTo>
                      <a:pt x="2562" y="382"/>
                    </a:lnTo>
                    <a:lnTo>
                      <a:pt x="2531" y="392"/>
                    </a:lnTo>
                    <a:lnTo>
                      <a:pt x="2501" y="402"/>
                    </a:lnTo>
                    <a:lnTo>
                      <a:pt x="2473" y="410"/>
                    </a:lnTo>
                    <a:lnTo>
                      <a:pt x="2458" y="414"/>
                    </a:lnTo>
                    <a:lnTo>
                      <a:pt x="2444" y="416"/>
                    </a:lnTo>
                    <a:lnTo>
                      <a:pt x="2431" y="418"/>
                    </a:lnTo>
                    <a:lnTo>
                      <a:pt x="2419" y="418"/>
                    </a:lnTo>
                    <a:lnTo>
                      <a:pt x="2339" y="400"/>
                    </a:lnTo>
                    <a:lnTo>
                      <a:pt x="2319" y="400"/>
                    </a:lnTo>
                    <a:lnTo>
                      <a:pt x="2340" y="408"/>
                    </a:lnTo>
                    <a:lnTo>
                      <a:pt x="2361" y="416"/>
                    </a:lnTo>
                    <a:lnTo>
                      <a:pt x="2372" y="420"/>
                    </a:lnTo>
                    <a:lnTo>
                      <a:pt x="2382" y="425"/>
                    </a:lnTo>
                    <a:lnTo>
                      <a:pt x="2390" y="430"/>
                    </a:lnTo>
                    <a:lnTo>
                      <a:pt x="2398" y="437"/>
                    </a:lnTo>
                    <a:lnTo>
                      <a:pt x="2394" y="444"/>
                    </a:lnTo>
                    <a:lnTo>
                      <a:pt x="2388" y="449"/>
                    </a:lnTo>
                    <a:lnTo>
                      <a:pt x="2384" y="454"/>
                    </a:lnTo>
                    <a:lnTo>
                      <a:pt x="2378" y="457"/>
                    </a:lnTo>
                    <a:lnTo>
                      <a:pt x="2373" y="461"/>
                    </a:lnTo>
                    <a:lnTo>
                      <a:pt x="2368" y="463"/>
                    </a:lnTo>
                    <a:lnTo>
                      <a:pt x="2363" y="465"/>
                    </a:lnTo>
                    <a:lnTo>
                      <a:pt x="2357" y="467"/>
                    </a:lnTo>
                    <a:lnTo>
                      <a:pt x="2333" y="471"/>
                    </a:lnTo>
                    <a:lnTo>
                      <a:pt x="2306" y="474"/>
                    </a:lnTo>
                    <a:lnTo>
                      <a:pt x="2296" y="477"/>
                    </a:lnTo>
                    <a:lnTo>
                      <a:pt x="2286" y="481"/>
                    </a:lnTo>
                    <a:lnTo>
                      <a:pt x="2277" y="486"/>
                    </a:lnTo>
                    <a:lnTo>
                      <a:pt x="2268" y="492"/>
                    </a:lnTo>
                    <a:lnTo>
                      <a:pt x="2260" y="497"/>
                    </a:lnTo>
                    <a:lnTo>
                      <a:pt x="2251" y="501"/>
                    </a:lnTo>
                    <a:lnTo>
                      <a:pt x="2242" y="504"/>
                    </a:lnTo>
                    <a:lnTo>
                      <a:pt x="2232" y="505"/>
                    </a:lnTo>
                    <a:lnTo>
                      <a:pt x="2232" y="517"/>
                    </a:lnTo>
                    <a:lnTo>
                      <a:pt x="2232" y="529"/>
                    </a:lnTo>
                    <a:lnTo>
                      <a:pt x="2220" y="532"/>
                    </a:lnTo>
                    <a:lnTo>
                      <a:pt x="2208" y="537"/>
                    </a:lnTo>
                    <a:lnTo>
                      <a:pt x="2194" y="542"/>
                    </a:lnTo>
                    <a:lnTo>
                      <a:pt x="2181" y="550"/>
                    </a:lnTo>
                    <a:lnTo>
                      <a:pt x="2166" y="559"/>
                    </a:lnTo>
                    <a:lnTo>
                      <a:pt x="2151" y="568"/>
                    </a:lnTo>
                    <a:lnTo>
                      <a:pt x="2138" y="578"/>
                    </a:lnTo>
                    <a:lnTo>
                      <a:pt x="2123" y="588"/>
                    </a:lnTo>
                    <a:lnTo>
                      <a:pt x="2110" y="601"/>
                    </a:lnTo>
                    <a:lnTo>
                      <a:pt x="2098" y="613"/>
                    </a:lnTo>
                    <a:lnTo>
                      <a:pt x="2087" y="625"/>
                    </a:lnTo>
                    <a:lnTo>
                      <a:pt x="2078" y="637"/>
                    </a:lnTo>
                    <a:lnTo>
                      <a:pt x="2071" y="650"/>
                    </a:lnTo>
                    <a:lnTo>
                      <a:pt x="2064" y="664"/>
                    </a:lnTo>
                    <a:lnTo>
                      <a:pt x="2062" y="670"/>
                    </a:lnTo>
                    <a:lnTo>
                      <a:pt x="2061" y="677"/>
                    </a:lnTo>
                    <a:lnTo>
                      <a:pt x="2060" y="683"/>
                    </a:lnTo>
                    <a:lnTo>
                      <a:pt x="2060" y="689"/>
                    </a:lnTo>
                    <a:lnTo>
                      <a:pt x="2106" y="689"/>
                    </a:lnTo>
                    <a:lnTo>
                      <a:pt x="2104" y="714"/>
                    </a:lnTo>
                    <a:lnTo>
                      <a:pt x="2102" y="736"/>
                    </a:lnTo>
                    <a:lnTo>
                      <a:pt x="2100" y="745"/>
                    </a:lnTo>
                    <a:lnTo>
                      <a:pt x="2100" y="753"/>
                    </a:lnTo>
                    <a:lnTo>
                      <a:pt x="2102" y="757"/>
                    </a:lnTo>
                    <a:lnTo>
                      <a:pt x="2103" y="759"/>
                    </a:lnTo>
                    <a:lnTo>
                      <a:pt x="2104" y="762"/>
                    </a:lnTo>
                    <a:lnTo>
                      <a:pt x="2106" y="763"/>
                    </a:lnTo>
                    <a:lnTo>
                      <a:pt x="2086" y="776"/>
                    </a:lnTo>
                    <a:lnTo>
                      <a:pt x="2087" y="780"/>
                    </a:lnTo>
                    <a:lnTo>
                      <a:pt x="2089" y="784"/>
                    </a:lnTo>
                    <a:lnTo>
                      <a:pt x="2093" y="787"/>
                    </a:lnTo>
                    <a:lnTo>
                      <a:pt x="2097" y="790"/>
                    </a:lnTo>
                    <a:lnTo>
                      <a:pt x="2106" y="793"/>
                    </a:lnTo>
                    <a:lnTo>
                      <a:pt x="2112" y="794"/>
                    </a:lnTo>
                    <a:lnTo>
                      <a:pt x="2193" y="776"/>
                    </a:lnTo>
                    <a:lnTo>
                      <a:pt x="2204" y="782"/>
                    </a:lnTo>
                    <a:lnTo>
                      <a:pt x="2214" y="789"/>
                    </a:lnTo>
                    <a:lnTo>
                      <a:pt x="2223" y="796"/>
                    </a:lnTo>
                    <a:lnTo>
                      <a:pt x="2232" y="803"/>
                    </a:lnTo>
                    <a:lnTo>
                      <a:pt x="2250" y="819"/>
                    </a:lnTo>
                    <a:lnTo>
                      <a:pt x="2266" y="836"/>
                    </a:lnTo>
                    <a:lnTo>
                      <a:pt x="2284" y="852"/>
                    </a:lnTo>
                    <a:lnTo>
                      <a:pt x="2301" y="866"/>
                    </a:lnTo>
                    <a:lnTo>
                      <a:pt x="2311" y="872"/>
                    </a:lnTo>
                    <a:lnTo>
                      <a:pt x="2322" y="878"/>
                    </a:lnTo>
                    <a:lnTo>
                      <a:pt x="2333" y="883"/>
                    </a:lnTo>
                    <a:lnTo>
                      <a:pt x="2345" y="887"/>
                    </a:lnTo>
                    <a:lnTo>
                      <a:pt x="2345" y="891"/>
                    </a:lnTo>
                    <a:lnTo>
                      <a:pt x="2346" y="895"/>
                    </a:lnTo>
                    <a:lnTo>
                      <a:pt x="2347" y="898"/>
                    </a:lnTo>
                    <a:lnTo>
                      <a:pt x="2350" y="901"/>
                    </a:lnTo>
                    <a:lnTo>
                      <a:pt x="2352" y="903"/>
                    </a:lnTo>
                    <a:lnTo>
                      <a:pt x="2354" y="905"/>
                    </a:lnTo>
                    <a:lnTo>
                      <a:pt x="2356" y="906"/>
                    </a:lnTo>
                    <a:lnTo>
                      <a:pt x="2360" y="907"/>
                    </a:lnTo>
                    <a:lnTo>
                      <a:pt x="2367" y="909"/>
                    </a:lnTo>
                    <a:lnTo>
                      <a:pt x="2375" y="908"/>
                    </a:lnTo>
                    <a:lnTo>
                      <a:pt x="2383" y="907"/>
                    </a:lnTo>
                    <a:lnTo>
                      <a:pt x="2391" y="905"/>
                    </a:lnTo>
                    <a:lnTo>
                      <a:pt x="2409" y="900"/>
                    </a:lnTo>
                    <a:lnTo>
                      <a:pt x="2423" y="894"/>
                    </a:lnTo>
                    <a:lnTo>
                      <a:pt x="2434" y="889"/>
                    </a:lnTo>
                    <a:lnTo>
                      <a:pt x="2439" y="887"/>
                    </a:lnTo>
                    <a:lnTo>
                      <a:pt x="2485" y="905"/>
                    </a:lnTo>
                    <a:lnTo>
                      <a:pt x="2479" y="917"/>
                    </a:lnTo>
                    <a:lnTo>
                      <a:pt x="2474" y="925"/>
                    </a:lnTo>
                    <a:lnTo>
                      <a:pt x="2467" y="931"/>
                    </a:lnTo>
                    <a:lnTo>
                      <a:pt x="2458" y="936"/>
                    </a:lnTo>
                    <a:lnTo>
                      <a:pt x="2472" y="949"/>
                    </a:lnTo>
                    <a:lnTo>
                      <a:pt x="2461" y="971"/>
                    </a:lnTo>
                    <a:lnTo>
                      <a:pt x="2450" y="995"/>
                    </a:lnTo>
                    <a:lnTo>
                      <a:pt x="2445" y="1006"/>
                    </a:lnTo>
                    <a:lnTo>
                      <a:pt x="2442" y="1018"/>
                    </a:lnTo>
                    <a:lnTo>
                      <a:pt x="2440" y="1029"/>
                    </a:lnTo>
                    <a:lnTo>
                      <a:pt x="2439" y="1040"/>
                    </a:lnTo>
                    <a:lnTo>
                      <a:pt x="2440" y="1049"/>
                    </a:lnTo>
                    <a:lnTo>
                      <a:pt x="2443" y="1059"/>
                    </a:lnTo>
                    <a:lnTo>
                      <a:pt x="2447" y="1070"/>
                    </a:lnTo>
                    <a:lnTo>
                      <a:pt x="2454" y="1081"/>
                    </a:lnTo>
                    <a:lnTo>
                      <a:pt x="2462" y="1092"/>
                    </a:lnTo>
                    <a:lnTo>
                      <a:pt x="2469" y="1101"/>
                    </a:lnTo>
                    <a:lnTo>
                      <a:pt x="2473" y="1104"/>
                    </a:lnTo>
                    <a:lnTo>
                      <a:pt x="2477" y="1107"/>
                    </a:lnTo>
                    <a:lnTo>
                      <a:pt x="2481" y="1108"/>
                    </a:lnTo>
                    <a:lnTo>
                      <a:pt x="2485" y="1109"/>
                    </a:lnTo>
                    <a:lnTo>
                      <a:pt x="2487" y="1114"/>
                    </a:lnTo>
                    <a:lnTo>
                      <a:pt x="2492" y="1121"/>
                    </a:lnTo>
                    <a:lnTo>
                      <a:pt x="2499" y="1128"/>
                    </a:lnTo>
                    <a:lnTo>
                      <a:pt x="2504" y="1133"/>
                    </a:lnTo>
                    <a:lnTo>
                      <a:pt x="2528" y="1113"/>
                    </a:lnTo>
                    <a:lnTo>
                      <a:pt x="2548" y="1091"/>
                    </a:lnTo>
                    <a:lnTo>
                      <a:pt x="2559" y="1080"/>
                    </a:lnTo>
                    <a:lnTo>
                      <a:pt x="2569" y="1068"/>
                    </a:lnTo>
                    <a:lnTo>
                      <a:pt x="2578" y="1057"/>
                    </a:lnTo>
                    <a:lnTo>
                      <a:pt x="2587" y="1043"/>
                    </a:lnTo>
                    <a:lnTo>
                      <a:pt x="2595" y="1031"/>
                    </a:lnTo>
                    <a:lnTo>
                      <a:pt x="2602" y="1017"/>
                    </a:lnTo>
                    <a:lnTo>
                      <a:pt x="2609" y="1003"/>
                    </a:lnTo>
                    <a:lnTo>
                      <a:pt x="2614" y="987"/>
                    </a:lnTo>
                    <a:lnTo>
                      <a:pt x="2619" y="971"/>
                    </a:lnTo>
                    <a:lnTo>
                      <a:pt x="2622" y="955"/>
                    </a:lnTo>
                    <a:lnTo>
                      <a:pt x="2624" y="937"/>
                    </a:lnTo>
                    <a:lnTo>
                      <a:pt x="2624" y="917"/>
                    </a:lnTo>
                    <a:lnTo>
                      <a:pt x="2638" y="917"/>
                    </a:lnTo>
                    <a:lnTo>
                      <a:pt x="2655" y="914"/>
                    </a:lnTo>
                    <a:lnTo>
                      <a:pt x="2672" y="911"/>
                    </a:lnTo>
                    <a:lnTo>
                      <a:pt x="2690" y="906"/>
                    </a:lnTo>
                    <a:lnTo>
                      <a:pt x="2709" y="900"/>
                    </a:lnTo>
                    <a:lnTo>
                      <a:pt x="2727" y="892"/>
                    </a:lnTo>
                    <a:lnTo>
                      <a:pt x="2746" y="884"/>
                    </a:lnTo>
                    <a:lnTo>
                      <a:pt x="2765" y="873"/>
                    </a:lnTo>
                    <a:lnTo>
                      <a:pt x="2782" y="863"/>
                    </a:lnTo>
                    <a:lnTo>
                      <a:pt x="2798" y="852"/>
                    </a:lnTo>
                    <a:lnTo>
                      <a:pt x="2813" y="840"/>
                    </a:lnTo>
                    <a:lnTo>
                      <a:pt x="2825" y="827"/>
                    </a:lnTo>
                    <a:lnTo>
                      <a:pt x="2831" y="819"/>
                    </a:lnTo>
                    <a:lnTo>
                      <a:pt x="2836" y="813"/>
                    </a:lnTo>
                    <a:lnTo>
                      <a:pt x="2839" y="806"/>
                    </a:lnTo>
                    <a:lnTo>
                      <a:pt x="2844" y="799"/>
                    </a:lnTo>
                    <a:lnTo>
                      <a:pt x="2846" y="792"/>
                    </a:lnTo>
                    <a:lnTo>
                      <a:pt x="2848" y="785"/>
                    </a:lnTo>
                    <a:lnTo>
                      <a:pt x="2849" y="777"/>
                    </a:lnTo>
                    <a:lnTo>
                      <a:pt x="2850" y="770"/>
                    </a:lnTo>
                    <a:lnTo>
                      <a:pt x="2849" y="763"/>
                    </a:lnTo>
                    <a:lnTo>
                      <a:pt x="2848" y="757"/>
                    </a:lnTo>
                    <a:lnTo>
                      <a:pt x="2846" y="752"/>
                    </a:lnTo>
                    <a:lnTo>
                      <a:pt x="2843" y="747"/>
                    </a:lnTo>
                    <a:lnTo>
                      <a:pt x="2835" y="738"/>
                    </a:lnTo>
                    <a:lnTo>
                      <a:pt x="2827" y="731"/>
                    </a:lnTo>
                    <a:lnTo>
                      <a:pt x="2819" y="725"/>
                    </a:lnTo>
                    <a:lnTo>
                      <a:pt x="2811" y="718"/>
                    </a:lnTo>
                    <a:lnTo>
                      <a:pt x="2808" y="715"/>
                    </a:lnTo>
                    <a:lnTo>
                      <a:pt x="2805" y="711"/>
                    </a:lnTo>
                    <a:lnTo>
                      <a:pt x="2804" y="706"/>
                    </a:lnTo>
                    <a:lnTo>
                      <a:pt x="2804" y="702"/>
                    </a:lnTo>
                    <a:lnTo>
                      <a:pt x="2804" y="698"/>
                    </a:lnTo>
                    <a:lnTo>
                      <a:pt x="2808" y="694"/>
                    </a:lnTo>
                    <a:lnTo>
                      <a:pt x="2812" y="688"/>
                    </a:lnTo>
                    <a:lnTo>
                      <a:pt x="2819" y="680"/>
                    </a:lnTo>
                    <a:lnTo>
                      <a:pt x="2833" y="664"/>
                    </a:lnTo>
                    <a:lnTo>
                      <a:pt x="2850" y="645"/>
                    </a:lnTo>
                    <a:lnTo>
                      <a:pt x="2882" y="612"/>
                    </a:lnTo>
                    <a:lnTo>
                      <a:pt x="2896" y="597"/>
                    </a:lnTo>
                    <a:lnTo>
                      <a:pt x="2894" y="593"/>
                    </a:lnTo>
                    <a:lnTo>
                      <a:pt x="2892" y="589"/>
                    </a:lnTo>
                    <a:lnTo>
                      <a:pt x="2891" y="585"/>
                    </a:lnTo>
                    <a:lnTo>
                      <a:pt x="2890" y="581"/>
                    </a:lnTo>
                    <a:lnTo>
                      <a:pt x="2890" y="573"/>
                    </a:lnTo>
                    <a:lnTo>
                      <a:pt x="2892" y="566"/>
                    </a:lnTo>
                    <a:lnTo>
                      <a:pt x="2896" y="558"/>
                    </a:lnTo>
                    <a:lnTo>
                      <a:pt x="2902" y="551"/>
                    </a:lnTo>
                    <a:lnTo>
                      <a:pt x="2909" y="544"/>
                    </a:lnTo>
                    <a:lnTo>
                      <a:pt x="2916" y="535"/>
                    </a:lnTo>
                    <a:lnTo>
                      <a:pt x="2934" y="520"/>
                    </a:lnTo>
                    <a:lnTo>
                      <a:pt x="2951" y="505"/>
                    </a:lnTo>
                    <a:lnTo>
                      <a:pt x="2959" y="498"/>
                    </a:lnTo>
                    <a:lnTo>
                      <a:pt x="2966" y="490"/>
                    </a:lnTo>
                    <a:lnTo>
                      <a:pt x="2972" y="482"/>
                    </a:lnTo>
                    <a:lnTo>
                      <a:pt x="2977" y="474"/>
                    </a:lnTo>
                    <a:lnTo>
                      <a:pt x="3149" y="480"/>
                    </a:lnTo>
                    <a:lnTo>
                      <a:pt x="3149" y="485"/>
                    </a:lnTo>
                    <a:lnTo>
                      <a:pt x="3150" y="490"/>
                    </a:lnTo>
                    <a:lnTo>
                      <a:pt x="3151" y="494"/>
                    </a:lnTo>
                    <a:lnTo>
                      <a:pt x="3153" y="497"/>
                    </a:lnTo>
                    <a:lnTo>
                      <a:pt x="3156" y="500"/>
                    </a:lnTo>
                    <a:lnTo>
                      <a:pt x="3159" y="502"/>
                    </a:lnTo>
                    <a:lnTo>
                      <a:pt x="3161" y="503"/>
                    </a:lnTo>
                    <a:lnTo>
                      <a:pt x="3165" y="504"/>
                    </a:lnTo>
                    <a:lnTo>
                      <a:pt x="3180" y="505"/>
                    </a:lnTo>
                    <a:lnTo>
                      <a:pt x="3196" y="505"/>
                    </a:lnTo>
                    <a:lnTo>
                      <a:pt x="3201" y="509"/>
                    </a:lnTo>
                    <a:lnTo>
                      <a:pt x="3204" y="514"/>
                    </a:lnTo>
                    <a:lnTo>
                      <a:pt x="3208" y="521"/>
                    </a:lnTo>
                    <a:lnTo>
                      <a:pt x="3210" y="529"/>
                    </a:lnTo>
                    <a:lnTo>
                      <a:pt x="3215" y="545"/>
                    </a:lnTo>
                    <a:lnTo>
                      <a:pt x="3216" y="554"/>
                    </a:lnTo>
                    <a:lnTo>
                      <a:pt x="3221" y="556"/>
                    </a:lnTo>
                    <a:lnTo>
                      <a:pt x="3229" y="557"/>
                    </a:lnTo>
                    <a:lnTo>
                      <a:pt x="3238" y="557"/>
                    </a:lnTo>
                    <a:lnTo>
                      <a:pt x="3247" y="557"/>
                    </a:lnTo>
                    <a:lnTo>
                      <a:pt x="3268" y="555"/>
                    </a:lnTo>
                    <a:lnTo>
                      <a:pt x="3288" y="554"/>
                    </a:lnTo>
                    <a:lnTo>
                      <a:pt x="3292" y="566"/>
                    </a:lnTo>
                    <a:lnTo>
                      <a:pt x="3295" y="572"/>
                    </a:lnTo>
                    <a:lnTo>
                      <a:pt x="3288" y="579"/>
                    </a:lnTo>
                    <a:lnTo>
                      <a:pt x="3282" y="585"/>
                    </a:lnTo>
                    <a:lnTo>
                      <a:pt x="3276" y="592"/>
                    </a:lnTo>
                    <a:lnTo>
                      <a:pt x="3272" y="601"/>
                    </a:lnTo>
                    <a:lnTo>
                      <a:pt x="3264" y="616"/>
                    </a:lnTo>
                    <a:lnTo>
                      <a:pt x="3257" y="632"/>
                    </a:lnTo>
                    <a:lnTo>
                      <a:pt x="3251" y="646"/>
                    </a:lnTo>
                    <a:lnTo>
                      <a:pt x="3245" y="660"/>
                    </a:lnTo>
                    <a:lnTo>
                      <a:pt x="3241" y="666"/>
                    </a:lnTo>
                    <a:lnTo>
                      <a:pt x="3238" y="671"/>
                    </a:lnTo>
                    <a:lnTo>
                      <a:pt x="3234" y="675"/>
                    </a:lnTo>
                    <a:lnTo>
                      <a:pt x="3229" y="677"/>
                    </a:lnTo>
                    <a:lnTo>
                      <a:pt x="3238" y="677"/>
                    </a:lnTo>
                    <a:lnTo>
                      <a:pt x="3246" y="677"/>
                    </a:lnTo>
                    <a:lnTo>
                      <a:pt x="3253" y="677"/>
                    </a:lnTo>
                    <a:lnTo>
                      <a:pt x="3262" y="677"/>
                    </a:lnTo>
                    <a:lnTo>
                      <a:pt x="3262" y="683"/>
                    </a:lnTo>
                    <a:lnTo>
                      <a:pt x="3261" y="688"/>
                    </a:lnTo>
                    <a:lnTo>
                      <a:pt x="3259" y="693"/>
                    </a:lnTo>
                    <a:lnTo>
                      <a:pt x="3257" y="697"/>
                    </a:lnTo>
                    <a:lnTo>
                      <a:pt x="3251" y="705"/>
                    </a:lnTo>
                    <a:lnTo>
                      <a:pt x="3245" y="714"/>
                    </a:lnTo>
                    <a:lnTo>
                      <a:pt x="3238" y="721"/>
                    </a:lnTo>
                    <a:lnTo>
                      <a:pt x="3231" y="729"/>
                    </a:lnTo>
                    <a:lnTo>
                      <a:pt x="3226" y="736"/>
                    </a:lnTo>
                    <a:lnTo>
                      <a:pt x="3223" y="745"/>
                    </a:lnTo>
                    <a:lnTo>
                      <a:pt x="3229" y="742"/>
                    </a:lnTo>
                    <a:lnTo>
                      <a:pt x="3237" y="738"/>
                    </a:lnTo>
                    <a:lnTo>
                      <a:pt x="3245" y="734"/>
                    </a:lnTo>
                    <a:lnTo>
                      <a:pt x="3251" y="730"/>
                    </a:lnTo>
                    <a:lnTo>
                      <a:pt x="3264" y="721"/>
                    </a:lnTo>
                    <a:lnTo>
                      <a:pt x="3275" y="715"/>
                    </a:lnTo>
                    <a:lnTo>
                      <a:pt x="3280" y="717"/>
                    </a:lnTo>
                    <a:lnTo>
                      <a:pt x="3284" y="718"/>
                    </a:lnTo>
                    <a:lnTo>
                      <a:pt x="3290" y="718"/>
                    </a:lnTo>
                    <a:lnTo>
                      <a:pt x="3295" y="718"/>
                    </a:lnTo>
                    <a:lnTo>
                      <a:pt x="3307" y="715"/>
                    </a:lnTo>
                    <a:lnTo>
                      <a:pt x="3320" y="709"/>
                    </a:lnTo>
                    <a:lnTo>
                      <a:pt x="3336" y="703"/>
                    </a:lnTo>
                    <a:lnTo>
                      <a:pt x="3351" y="695"/>
                    </a:lnTo>
                    <a:lnTo>
                      <a:pt x="3368" y="685"/>
                    </a:lnTo>
                    <a:lnTo>
                      <a:pt x="3384" y="675"/>
                    </a:lnTo>
                    <a:lnTo>
                      <a:pt x="3417" y="653"/>
                    </a:lnTo>
                    <a:lnTo>
                      <a:pt x="3447" y="632"/>
                    </a:lnTo>
                    <a:lnTo>
                      <a:pt x="3471" y="615"/>
                    </a:lnTo>
                    <a:lnTo>
                      <a:pt x="3488" y="604"/>
                    </a:lnTo>
                    <a:lnTo>
                      <a:pt x="3492" y="613"/>
                    </a:lnTo>
                    <a:lnTo>
                      <a:pt x="3495" y="621"/>
                    </a:lnTo>
                    <a:lnTo>
                      <a:pt x="3496" y="629"/>
                    </a:lnTo>
                    <a:lnTo>
                      <a:pt x="3496" y="637"/>
                    </a:lnTo>
                    <a:lnTo>
                      <a:pt x="3496" y="653"/>
                    </a:lnTo>
                    <a:lnTo>
                      <a:pt x="3495" y="671"/>
                    </a:lnTo>
                    <a:lnTo>
                      <a:pt x="3521" y="671"/>
                    </a:lnTo>
                    <a:lnTo>
                      <a:pt x="3522" y="680"/>
                    </a:lnTo>
                    <a:lnTo>
                      <a:pt x="3523" y="687"/>
                    </a:lnTo>
                    <a:lnTo>
                      <a:pt x="3521" y="692"/>
                    </a:lnTo>
                    <a:lnTo>
                      <a:pt x="3519" y="698"/>
                    </a:lnTo>
                    <a:lnTo>
                      <a:pt x="3514" y="708"/>
                    </a:lnTo>
                    <a:lnTo>
                      <a:pt x="3508" y="721"/>
                    </a:lnTo>
                    <a:lnTo>
                      <a:pt x="3521" y="721"/>
                    </a:lnTo>
                    <a:lnTo>
                      <a:pt x="3534" y="721"/>
                    </a:lnTo>
                    <a:lnTo>
                      <a:pt x="3534" y="732"/>
                    </a:lnTo>
                    <a:lnTo>
                      <a:pt x="3534" y="741"/>
                    </a:lnTo>
                    <a:lnTo>
                      <a:pt x="3534" y="749"/>
                    </a:lnTo>
                    <a:lnTo>
                      <a:pt x="3534" y="757"/>
                    </a:lnTo>
                    <a:lnTo>
                      <a:pt x="3536" y="762"/>
                    </a:lnTo>
                    <a:lnTo>
                      <a:pt x="3540" y="769"/>
                    </a:lnTo>
                    <a:lnTo>
                      <a:pt x="3542" y="772"/>
                    </a:lnTo>
                    <a:lnTo>
                      <a:pt x="3545" y="774"/>
                    </a:lnTo>
                    <a:lnTo>
                      <a:pt x="3550" y="776"/>
                    </a:lnTo>
                    <a:lnTo>
                      <a:pt x="3554" y="776"/>
                    </a:lnTo>
                    <a:lnTo>
                      <a:pt x="3551" y="786"/>
                    </a:lnTo>
                    <a:lnTo>
                      <a:pt x="3548" y="794"/>
                    </a:lnTo>
                    <a:lnTo>
                      <a:pt x="3542" y="800"/>
                    </a:lnTo>
                    <a:lnTo>
                      <a:pt x="3537" y="804"/>
                    </a:lnTo>
                    <a:lnTo>
                      <a:pt x="3526" y="811"/>
                    </a:lnTo>
                    <a:lnTo>
                      <a:pt x="3515" y="818"/>
                    </a:lnTo>
                    <a:lnTo>
                      <a:pt x="3522" y="828"/>
                    </a:lnTo>
                    <a:lnTo>
                      <a:pt x="3530" y="836"/>
                    </a:lnTo>
                    <a:lnTo>
                      <a:pt x="3539" y="844"/>
                    </a:lnTo>
                    <a:lnTo>
                      <a:pt x="3546" y="851"/>
                    </a:lnTo>
                    <a:lnTo>
                      <a:pt x="3556" y="857"/>
                    </a:lnTo>
                    <a:lnTo>
                      <a:pt x="3565" y="863"/>
                    </a:lnTo>
                    <a:lnTo>
                      <a:pt x="3575" y="869"/>
                    </a:lnTo>
                    <a:lnTo>
                      <a:pt x="3584" y="874"/>
                    </a:lnTo>
                    <a:lnTo>
                      <a:pt x="3605" y="885"/>
                    </a:lnTo>
                    <a:lnTo>
                      <a:pt x="3627" y="894"/>
                    </a:lnTo>
                    <a:lnTo>
                      <a:pt x="3650" y="902"/>
                    </a:lnTo>
                    <a:lnTo>
                      <a:pt x="3674" y="911"/>
                    </a:lnTo>
                    <a:lnTo>
                      <a:pt x="3668" y="918"/>
                    </a:lnTo>
                    <a:lnTo>
                      <a:pt x="3662" y="924"/>
                    </a:lnTo>
                    <a:lnTo>
                      <a:pt x="3652" y="930"/>
                    </a:lnTo>
                    <a:lnTo>
                      <a:pt x="3640" y="936"/>
                    </a:lnTo>
                    <a:lnTo>
                      <a:pt x="3615" y="946"/>
                    </a:lnTo>
                    <a:lnTo>
                      <a:pt x="3588" y="954"/>
                    </a:lnTo>
                    <a:lnTo>
                      <a:pt x="3563" y="961"/>
                    </a:lnTo>
                    <a:lnTo>
                      <a:pt x="3545" y="966"/>
                    </a:lnTo>
                    <a:lnTo>
                      <a:pt x="3540" y="968"/>
                    </a:lnTo>
                    <a:lnTo>
                      <a:pt x="3537" y="970"/>
                    </a:lnTo>
                    <a:lnTo>
                      <a:pt x="3537" y="971"/>
                    </a:lnTo>
                    <a:lnTo>
                      <a:pt x="3537" y="972"/>
                    </a:lnTo>
                    <a:lnTo>
                      <a:pt x="3539" y="972"/>
                    </a:lnTo>
                    <a:lnTo>
                      <a:pt x="3541" y="973"/>
                    </a:lnTo>
                    <a:lnTo>
                      <a:pt x="3548" y="974"/>
                    </a:lnTo>
                    <a:lnTo>
                      <a:pt x="3554" y="974"/>
                    </a:lnTo>
                    <a:lnTo>
                      <a:pt x="3560" y="974"/>
                    </a:lnTo>
                    <a:lnTo>
                      <a:pt x="3564" y="972"/>
                    </a:lnTo>
                    <a:lnTo>
                      <a:pt x="3570" y="970"/>
                    </a:lnTo>
                    <a:lnTo>
                      <a:pt x="3575" y="969"/>
                    </a:lnTo>
                    <a:lnTo>
                      <a:pt x="3581" y="967"/>
                    </a:lnTo>
                    <a:lnTo>
                      <a:pt x="3588" y="967"/>
                    </a:lnTo>
                    <a:lnTo>
                      <a:pt x="3598" y="965"/>
                    </a:lnTo>
                    <a:lnTo>
                      <a:pt x="3616" y="961"/>
                    </a:lnTo>
                    <a:lnTo>
                      <a:pt x="3637" y="957"/>
                    </a:lnTo>
                    <a:lnTo>
                      <a:pt x="3654" y="955"/>
                    </a:lnTo>
                    <a:lnTo>
                      <a:pt x="3673" y="955"/>
                    </a:lnTo>
                    <a:lnTo>
                      <a:pt x="3686" y="956"/>
                    </a:lnTo>
                    <a:lnTo>
                      <a:pt x="3695" y="958"/>
                    </a:lnTo>
                    <a:lnTo>
                      <a:pt x="3701" y="959"/>
                    </a:lnTo>
                    <a:lnTo>
                      <a:pt x="3707" y="960"/>
                    </a:lnTo>
                    <a:lnTo>
                      <a:pt x="3713" y="960"/>
                    </a:lnTo>
                    <a:lnTo>
                      <a:pt x="3721" y="958"/>
                    </a:lnTo>
                    <a:lnTo>
                      <a:pt x="3734" y="955"/>
                    </a:lnTo>
                    <a:lnTo>
                      <a:pt x="3734" y="964"/>
                    </a:lnTo>
                    <a:lnTo>
                      <a:pt x="3734" y="972"/>
                    </a:lnTo>
                    <a:lnTo>
                      <a:pt x="3734" y="979"/>
                    </a:lnTo>
                    <a:lnTo>
                      <a:pt x="3734" y="985"/>
                    </a:lnTo>
                    <a:lnTo>
                      <a:pt x="3734" y="998"/>
                    </a:lnTo>
                    <a:lnTo>
                      <a:pt x="3733" y="1007"/>
                    </a:lnTo>
                    <a:lnTo>
                      <a:pt x="3732" y="1014"/>
                    </a:lnTo>
                    <a:lnTo>
                      <a:pt x="3729" y="1018"/>
                    </a:lnTo>
                    <a:lnTo>
                      <a:pt x="3724" y="1022"/>
                    </a:lnTo>
                    <a:lnTo>
                      <a:pt x="3717" y="1024"/>
                    </a:lnTo>
                    <a:lnTo>
                      <a:pt x="3707" y="1026"/>
                    </a:lnTo>
                    <a:lnTo>
                      <a:pt x="3694" y="1028"/>
                    </a:lnTo>
                    <a:lnTo>
                      <a:pt x="3699" y="1037"/>
                    </a:lnTo>
                    <a:lnTo>
                      <a:pt x="3704" y="1047"/>
                    </a:lnTo>
                    <a:lnTo>
                      <a:pt x="3709" y="1054"/>
                    </a:lnTo>
                    <a:lnTo>
                      <a:pt x="3713" y="1059"/>
                    </a:lnTo>
                    <a:lnTo>
                      <a:pt x="3706" y="1068"/>
                    </a:lnTo>
                    <a:lnTo>
                      <a:pt x="3697" y="1076"/>
                    </a:lnTo>
                    <a:lnTo>
                      <a:pt x="3687" y="1083"/>
                    </a:lnTo>
                    <a:lnTo>
                      <a:pt x="3676" y="1087"/>
                    </a:lnTo>
                    <a:lnTo>
                      <a:pt x="3672" y="1089"/>
                    </a:lnTo>
                    <a:lnTo>
                      <a:pt x="3666" y="1090"/>
                    </a:lnTo>
                    <a:lnTo>
                      <a:pt x="3661" y="1091"/>
                    </a:lnTo>
                    <a:lnTo>
                      <a:pt x="3655" y="1091"/>
                    </a:lnTo>
                    <a:lnTo>
                      <a:pt x="3650" y="1090"/>
                    </a:lnTo>
                    <a:lnTo>
                      <a:pt x="3644" y="1089"/>
                    </a:lnTo>
                    <a:lnTo>
                      <a:pt x="3639" y="1087"/>
                    </a:lnTo>
                    <a:lnTo>
                      <a:pt x="3634" y="1084"/>
                    </a:lnTo>
                    <a:lnTo>
                      <a:pt x="3627" y="1089"/>
                    </a:lnTo>
                    <a:lnTo>
                      <a:pt x="3617" y="1093"/>
                    </a:lnTo>
                    <a:lnTo>
                      <a:pt x="3608" y="1096"/>
                    </a:lnTo>
                    <a:lnTo>
                      <a:pt x="3598" y="1099"/>
                    </a:lnTo>
                    <a:lnTo>
                      <a:pt x="3577" y="1104"/>
                    </a:lnTo>
                    <a:lnTo>
                      <a:pt x="3556" y="1108"/>
                    </a:lnTo>
                    <a:lnTo>
                      <a:pt x="3546" y="1110"/>
                    </a:lnTo>
                    <a:lnTo>
                      <a:pt x="3538" y="1113"/>
                    </a:lnTo>
                    <a:lnTo>
                      <a:pt x="3529" y="1116"/>
                    </a:lnTo>
                    <a:lnTo>
                      <a:pt x="3522" y="1120"/>
                    </a:lnTo>
                    <a:lnTo>
                      <a:pt x="3516" y="1124"/>
                    </a:lnTo>
                    <a:lnTo>
                      <a:pt x="3511" y="1130"/>
                    </a:lnTo>
                    <a:lnTo>
                      <a:pt x="3509" y="1137"/>
                    </a:lnTo>
                    <a:lnTo>
                      <a:pt x="3508" y="1145"/>
                    </a:lnTo>
                    <a:lnTo>
                      <a:pt x="3501" y="1145"/>
                    </a:lnTo>
                    <a:lnTo>
                      <a:pt x="3489" y="1159"/>
                    </a:lnTo>
                    <a:lnTo>
                      <a:pt x="3480" y="1168"/>
                    </a:lnTo>
                    <a:lnTo>
                      <a:pt x="3474" y="1172"/>
                    </a:lnTo>
                    <a:lnTo>
                      <a:pt x="3467" y="1174"/>
                    </a:lnTo>
                    <a:lnTo>
                      <a:pt x="3459" y="1176"/>
                    </a:lnTo>
                    <a:lnTo>
                      <a:pt x="3448" y="1176"/>
                    </a:lnTo>
                    <a:lnTo>
                      <a:pt x="3336" y="1164"/>
                    </a:lnTo>
                    <a:lnTo>
                      <a:pt x="3301" y="1164"/>
                    </a:lnTo>
                    <a:lnTo>
                      <a:pt x="3264" y="1164"/>
                    </a:lnTo>
                    <a:lnTo>
                      <a:pt x="3228" y="1164"/>
                    </a:lnTo>
                    <a:lnTo>
                      <a:pt x="3189" y="1164"/>
                    </a:lnTo>
                    <a:lnTo>
                      <a:pt x="3169" y="1165"/>
                    </a:lnTo>
                    <a:lnTo>
                      <a:pt x="3151" y="1168"/>
                    </a:lnTo>
                    <a:lnTo>
                      <a:pt x="3135" y="1172"/>
                    </a:lnTo>
                    <a:lnTo>
                      <a:pt x="3119" y="1177"/>
                    </a:lnTo>
                    <a:lnTo>
                      <a:pt x="3105" y="1183"/>
                    </a:lnTo>
                    <a:lnTo>
                      <a:pt x="3093" y="1191"/>
                    </a:lnTo>
                    <a:lnTo>
                      <a:pt x="3081" y="1198"/>
                    </a:lnTo>
                    <a:lnTo>
                      <a:pt x="3070" y="1207"/>
                    </a:lnTo>
                    <a:lnTo>
                      <a:pt x="3047" y="1225"/>
                    </a:lnTo>
                    <a:lnTo>
                      <a:pt x="3025" y="1242"/>
                    </a:lnTo>
                    <a:lnTo>
                      <a:pt x="3013" y="1250"/>
                    </a:lnTo>
                    <a:lnTo>
                      <a:pt x="3000" y="1257"/>
                    </a:lnTo>
                    <a:lnTo>
                      <a:pt x="2985" y="1263"/>
                    </a:lnTo>
                    <a:lnTo>
                      <a:pt x="2970" y="1269"/>
                    </a:lnTo>
                    <a:lnTo>
                      <a:pt x="2959" y="1272"/>
                    </a:lnTo>
                    <a:lnTo>
                      <a:pt x="2948" y="1276"/>
                    </a:lnTo>
                    <a:lnTo>
                      <a:pt x="2936" y="1281"/>
                    </a:lnTo>
                    <a:lnTo>
                      <a:pt x="2924" y="1286"/>
                    </a:lnTo>
                    <a:lnTo>
                      <a:pt x="2912" y="1293"/>
                    </a:lnTo>
                    <a:lnTo>
                      <a:pt x="2900" y="1300"/>
                    </a:lnTo>
                    <a:lnTo>
                      <a:pt x="2887" y="1308"/>
                    </a:lnTo>
                    <a:lnTo>
                      <a:pt x="2876" y="1316"/>
                    </a:lnTo>
                    <a:lnTo>
                      <a:pt x="2864" y="1326"/>
                    </a:lnTo>
                    <a:lnTo>
                      <a:pt x="2853" y="1335"/>
                    </a:lnTo>
                    <a:lnTo>
                      <a:pt x="2843" y="1344"/>
                    </a:lnTo>
                    <a:lnTo>
                      <a:pt x="2834" y="1354"/>
                    </a:lnTo>
                    <a:lnTo>
                      <a:pt x="2825" y="1363"/>
                    </a:lnTo>
                    <a:lnTo>
                      <a:pt x="2819" y="1373"/>
                    </a:lnTo>
                    <a:lnTo>
                      <a:pt x="2814" y="1383"/>
                    </a:lnTo>
                    <a:lnTo>
                      <a:pt x="2811" y="1392"/>
                    </a:lnTo>
                    <a:lnTo>
                      <a:pt x="2819" y="1392"/>
                    </a:lnTo>
                    <a:lnTo>
                      <a:pt x="2825" y="1391"/>
                    </a:lnTo>
                    <a:lnTo>
                      <a:pt x="2832" y="1389"/>
                    </a:lnTo>
                    <a:lnTo>
                      <a:pt x="2836" y="1387"/>
                    </a:lnTo>
                    <a:lnTo>
                      <a:pt x="2840" y="1385"/>
                    </a:lnTo>
                    <a:lnTo>
                      <a:pt x="2845" y="1382"/>
                    </a:lnTo>
                    <a:lnTo>
                      <a:pt x="2847" y="1379"/>
                    </a:lnTo>
                    <a:lnTo>
                      <a:pt x="2850" y="1375"/>
                    </a:lnTo>
                    <a:lnTo>
                      <a:pt x="2855" y="1369"/>
                    </a:lnTo>
                    <a:lnTo>
                      <a:pt x="2859" y="1363"/>
                    </a:lnTo>
                    <a:lnTo>
                      <a:pt x="2861" y="1361"/>
                    </a:lnTo>
                    <a:lnTo>
                      <a:pt x="2864" y="1358"/>
                    </a:lnTo>
                    <a:lnTo>
                      <a:pt x="2867" y="1356"/>
                    </a:lnTo>
                    <a:lnTo>
                      <a:pt x="2870" y="1355"/>
                    </a:lnTo>
                    <a:lnTo>
                      <a:pt x="2888" y="1346"/>
                    </a:lnTo>
                    <a:lnTo>
                      <a:pt x="2905" y="1337"/>
                    </a:lnTo>
                    <a:lnTo>
                      <a:pt x="2923" y="1327"/>
                    </a:lnTo>
                    <a:lnTo>
                      <a:pt x="2940" y="1315"/>
                    </a:lnTo>
                    <a:lnTo>
                      <a:pt x="2976" y="1293"/>
                    </a:lnTo>
                    <a:lnTo>
                      <a:pt x="3012" y="1271"/>
                    </a:lnTo>
                    <a:lnTo>
                      <a:pt x="3029" y="1260"/>
                    </a:lnTo>
                    <a:lnTo>
                      <a:pt x="3048" y="1251"/>
                    </a:lnTo>
                    <a:lnTo>
                      <a:pt x="3067" y="1242"/>
                    </a:lnTo>
                    <a:lnTo>
                      <a:pt x="3085" y="1235"/>
                    </a:lnTo>
                    <a:lnTo>
                      <a:pt x="3104" y="1228"/>
                    </a:lnTo>
                    <a:lnTo>
                      <a:pt x="3123" y="1224"/>
                    </a:lnTo>
                    <a:lnTo>
                      <a:pt x="3142" y="1221"/>
                    </a:lnTo>
                    <a:lnTo>
                      <a:pt x="3162" y="1220"/>
                    </a:lnTo>
                    <a:lnTo>
                      <a:pt x="3171" y="1220"/>
                    </a:lnTo>
                    <a:lnTo>
                      <a:pt x="3179" y="1222"/>
                    </a:lnTo>
                    <a:lnTo>
                      <a:pt x="3189" y="1225"/>
                    </a:lnTo>
                    <a:lnTo>
                      <a:pt x="3196" y="1229"/>
                    </a:lnTo>
                    <a:lnTo>
                      <a:pt x="3204" y="1234"/>
                    </a:lnTo>
                    <a:lnTo>
                      <a:pt x="3210" y="1240"/>
                    </a:lnTo>
                    <a:lnTo>
                      <a:pt x="3213" y="1244"/>
                    </a:lnTo>
                    <a:lnTo>
                      <a:pt x="3214" y="1248"/>
                    </a:lnTo>
                    <a:lnTo>
                      <a:pt x="3215" y="1252"/>
                    </a:lnTo>
                    <a:lnTo>
                      <a:pt x="3216" y="1256"/>
                    </a:lnTo>
                    <a:lnTo>
                      <a:pt x="3215" y="1265"/>
                    </a:lnTo>
                    <a:lnTo>
                      <a:pt x="3213" y="1274"/>
                    </a:lnTo>
                    <a:lnTo>
                      <a:pt x="3208" y="1281"/>
                    </a:lnTo>
                    <a:lnTo>
                      <a:pt x="3203" y="1287"/>
                    </a:lnTo>
                    <a:lnTo>
                      <a:pt x="3197" y="1293"/>
                    </a:lnTo>
                    <a:lnTo>
                      <a:pt x="3191" y="1296"/>
                    </a:lnTo>
                    <a:lnTo>
                      <a:pt x="3183" y="1299"/>
                    </a:lnTo>
                    <a:lnTo>
                      <a:pt x="3175" y="1299"/>
                    </a:lnTo>
                    <a:lnTo>
                      <a:pt x="3165" y="1299"/>
                    </a:lnTo>
                    <a:lnTo>
                      <a:pt x="3156" y="1298"/>
                    </a:lnTo>
                    <a:lnTo>
                      <a:pt x="3146" y="1296"/>
                    </a:lnTo>
                    <a:lnTo>
                      <a:pt x="3136" y="1293"/>
                    </a:lnTo>
                    <a:lnTo>
                      <a:pt x="3126" y="1291"/>
                    </a:lnTo>
                    <a:lnTo>
                      <a:pt x="3116" y="1289"/>
                    </a:lnTo>
                    <a:lnTo>
                      <a:pt x="3106" y="1288"/>
                    </a:lnTo>
                    <a:lnTo>
                      <a:pt x="3096" y="1287"/>
                    </a:lnTo>
                    <a:lnTo>
                      <a:pt x="3089" y="1288"/>
                    </a:lnTo>
                    <a:lnTo>
                      <a:pt x="3082" y="1289"/>
                    </a:lnTo>
                    <a:lnTo>
                      <a:pt x="3077" y="1290"/>
                    </a:lnTo>
                    <a:lnTo>
                      <a:pt x="3072" y="1292"/>
                    </a:lnTo>
                    <a:lnTo>
                      <a:pt x="3068" y="1294"/>
                    </a:lnTo>
                    <a:lnTo>
                      <a:pt x="3066" y="1298"/>
                    </a:lnTo>
                    <a:lnTo>
                      <a:pt x="3063" y="1301"/>
                    </a:lnTo>
                    <a:lnTo>
                      <a:pt x="3063" y="1306"/>
                    </a:lnTo>
                    <a:lnTo>
                      <a:pt x="3129" y="1331"/>
                    </a:lnTo>
                    <a:lnTo>
                      <a:pt x="3140" y="1329"/>
                    </a:lnTo>
                    <a:lnTo>
                      <a:pt x="3152" y="1325"/>
                    </a:lnTo>
                    <a:lnTo>
                      <a:pt x="3159" y="1324"/>
                    </a:lnTo>
                    <a:lnTo>
                      <a:pt x="3164" y="1323"/>
                    </a:lnTo>
                    <a:lnTo>
                      <a:pt x="3171" y="1323"/>
                    </a:lnTo>
                    <a:lnTo>
                      <a:pt x="3175" y="1325"/>
                    </a:lnTo>
                    <a:lnTo>
                      <a:pt x="3170" y="1333"/>
                    </a:lnTo>
                    <a:lnTo>
                      <a:pt x="3164" y="1340"/>
                    </a:lnTo>
                    <a:lnTo>
                      <a:pt x="3158" y="1346"/>
                    </a:lnTo>
                    <a:lnTo>
                      <a:pt x="3151" y="1351"/>
                    </a:lnTo>
                    <a:lnTo>
                      <a:pt x="3145" y="1356"/>
                    </a:lnTo>
                    <a:lnTo>
                      <a:pt x="3140" y="1361"/>
                    </a:lnTo>
                    <a:lnTo>
                      <a:pt x="3138" y="1364"/>
                    </a:lnTo>
                    <a:lnTo>
                      <a:pt x="3137" y="1367"/>
                    </a:lnTo>
                    <a:lnTo>
                      <a:pt x="3136" y="1370"/>
                    </a:lnTo>
                    <a:lnTo>
                      <a:pt x="3136" y="1373"/>
                    </a:lnTo>
                    <a:lnTo>
                      <a:pt x="3136" y="1380"/>
                    </a:lnTo>
                    <a:lnTo>
                      <a:pt x="3137" y="1386"/>
                    </a:lnTo>
                    <a:lnTo>
                      <a:pt x="3138" y="1391"/>
                    </a:lnTo>
                    <a:lnTo>
                      <a:pt x="3140" y="1396"/>
                    </a:lnTo>
                    <a:lnTo>
                      <a:pt x="3144" y="1401"/>
                    </a:lnTo>
                    <a:lnTo>
                      <a:pt x="3146" y="1405"/>
                    </a:lnTo>
                    <a:lnTo>
                      <a:pt x="3149" y="1410"/>
                    </a:lnTo>
                    <a:lnTo>
                      <a:pt x="3153" y="1413"/>
                    </a:lnTo>
                    <a:lnTo>
                      <a:pt x="3162" y="1420"/>
                    </a:lnTo>
                    <a:lnTo>
                      <a:pt x="3173" y="1426"/>
                    </a:lnTo>
                    <a:lnTo>
                      <a:pt x="3184" y="1431"/>
                    </a:lnTo>
                    <a:lnTo>
                      <a:pt x="3196" y="1436"/>
                    </a:lnTo>
                    <a:lnTo>
                      <a:pt x="3209" y="1439"/>
                    </a:lnTo>
                    <a:lnTo>
                      <a:pt x="3224" y="1441"/>
                    </a:lnTo>
                    <a:lnTo>
                      <a:pt x="3237" y="1442"/>
                    </a:lnTo>
                    <a:lnTo>
                      <a:pt x="3251" y="1443"/>
                    </a:lnTo>
                    <a:lnTo>
                      <a:pt x="3277" y="1443"/>
                    </a:lnTo>
                    <a:lnTo>
                      <a:pt x="3302" y="1442"/>
                    </a:lnTo>
                    <a:lnTo>
                      <a:pt x="3302" y="1466"/>
                    </a:lnTo>
                    <a:lnTo>
                      <a:pt x="3292" y="1469"/>
                    </a:lnTo>
                    <a:lnTo>
                      <a:pt x="3283" y="1471"/>
                    </a:lnTo>
                    <a:lnTo>
                      <a:pt x="3274" y="1472"/>
                    </a:lnTo>
                    <a:lnTo>
                      <a:pt x="3265" y="1472"/>
                    </a:lnTo>
                    <a:lnTo>
                      <a:pt x="3257" y="1472"/>
                    </a:lnTo>
                    <a:lnTo>
                      <a:pt x="3248" y="1473"/>
                    </a:lnTo>
                    <a:lnTo>
                      <a:pt x="3239" y="1474"/>
                    </a:lnTo>
                    <a:lnTo>
                      <a:pt x="3229" y="1478"/>
                    </a:lnTo>
                    <a:lnTo>
                      <a:pt x="3213" y="1485"/>
                    </a:lnTo>
                    <a:lnTo>
                      <a:pt x="3198" y="1494"/>
                    </a:lnTo>
                    <a:lnTo>
                      <a:pt x="3184" y="1502"/>
                    </a:lnTo>
                    <a:lnTo>
                      <a:pt x="3172" y="1510"/>
                    </a:lnTo>
                    <a:lnTo>
                      <a:pt x="3158" y="1519"/>
                    </a:lnTo>
                    <a:lnTo>
                      <a:pt x="3144" y="1527"/>
                    </a:lnTo>
                    <a:lnTo>
                      <a:pt x="3128" y="1536"/>
                    </a:lnTo>
                    <a:lnTo>
                      <a:pt x="3109" y="1546"/>
                    </a:lnTo>
                    <a:lnTo>
                      <a:pt x="3099" y="1550"/>
                    </a:lnTo>
                    <a:lnTo>
                      <a:pt x="3088" y="1553"/>
                    </a:lnTo>
                    <a:lnTo>
                      <a:pt x="3077" y="1555"/>
                    </a:lnTo>
                    <a:lnTo>
                      <a:pt x="3066" y="1556"/>
                    </a:lnTo>
                    <a:lnTo>
                      <a:pt x="3056" y="1558"/>
                    </a:lnTo>
                    <a:lnTo>
                      <a:pt x="3047" y="1561"/>
                    </a:lnTo>
                    <a:lnTo>
                      <a:pt x="3044" y="1563"/>
                    </a:lnTo>
                    <a:lnTo>
                      <a:pt x="3040" y="1565"/>
                    </a:lnTo>
                    <a:lnTo>
                      <a:pt x="3038" y="1568"/>
                    </a:lnTo>
                    <a:lnTo>
                      <a:pt x="3036" y="1571"/>
                    </a:lnTo>
                    <a:lnTo>
                      <a:pt x="3026" y="1567"/>
                    </a:lnTo>
                    <a:lnTo>
                      <a:pt x="3018" y="1564"/>
                    </a:lnTo>
                    <a:lnTo>
                      <a:pt x="3015" y="1562"/>
                    </a:lnTo>
                    <a:lnTo>
                      <a:pt x="3012" y="1560"/>
                    </a:lnTo>
                    <a:lnTo>
                      <a:pt x="3011" y="1557"/>
                    </a:lnTo>
                    <a:lnTo>
                      <a:pt x="3010" y="1553"/>
                    </a:lnTo>
                    <a:lnTo>
                      <a:pt x="3010" y="1546"/>
                    </a:lnTo>
                    <a:lnTo>
                      <a:pt x="3012" y="1539"/>
                    </a:lnTo>
                    <a:lnTo>
                      <a:pt x="3013" y="1533"/>
                    </a:lnTo>
                    <a:lnTo>
                      <a:pt x="3016" y="1528"/>
                    </a:lnTo>
                    <a:lnTo>
                      <a:pt x="3019" y="1524"/>
                    </a:lnTo>
                    <a:lnTo>
                      <a:pt x="3024" y="1519"/>
                    </a:lnTo>
                    <a:lnTo>
                      <a:pt x="3028" y="1516"/>
                    </a:lnTo>
                    <a:lnTo>
                      <a:pt x="3033" y="1512"/>
                    </a:lnTo>
                    <a:lnTo>
                      <a:pt x="3045" y="1506"/>
                    </a:lnTo>
                    <a:lnTo>
                      <a:pt x="3058" y="1501"/>
                    </a:lnTo>
                    <a:lnTo>
                      <a:pt x="3072" y="1497"/>
                    </a:lnTo>
                    <a:lnTo>
                      <a:pt x="3086" y="1493"/>
                    </a:lnTo>
                    <a:lnTo>
                      <a:pt x="3117" y="1487"/>
                    </a:lnTo>
                    <a:lnTo>
                      <a:pt x="3147" y="1482"/>
                    </a:lnTo>
                    <a:lnTo>
                      <a:pt x="3160" y="1479"/>
                    </a:lnTo>
                    <a:lnTo>
                      <a:pt x="3172" y="1475"/>
                    </a:lnTo>
                    <a:lnTo>
                      <a:pt x="3182" y="1471"/>
                    </a:lnTo>
                    <a:lnTo>
                      <a:pt x="3189" y="1466"/>
                    </a:lnTo>
                    <a:lnTo>
                      <a:pt x="3178" y="1463"/>
                    </a:lnTo>
                    <a:lnTo>
                      <a:pt x="3169" y="1460"/>
                    </a:lnTo>
                    <a:lnTo>
                      <a:pt x="3160" y="1456"/>
                    </a:lnTo>
                    <a:lnTo>
                      <a:pt x="3153" y="1451"/>
                    </a:lnTo>
                    <a:lnTo>
                      <a:pt x="3147" y="1448"/>
                    </a:lnTo>
                    <a:lnTo>
                      <a:pt x="3139" y="1445"/>
                    </a:lnTo>
                    <a:lnTo>
                      <a:pt x="3131" y="1442"/>
                    </a:lnTo>
                    <a:lnTo>
                      <a:pt x="3123" y="1442"/>
                    </a:lnTo>
                    <a:lnTo>
                      <a:pt x="3117" y="1442"/>
                    </a:lnTo>
                    <a:lnTo>
                      <a:pt x="3113" y="1443"/>
                    </a:lnTo>
                    <a:lnTo>
                      <a:pt x="3107" y="1445"/>
                    </a:lnTo>
                    <a:lnTo>
                      <a:pt x="3103" y="1446"/>
                    </a:lnTo>
                    <a:lnTo>
                      <a:pt x="3093" y="1452"/>
                    </a:lnTo>
                    <a:lnTo>
                      <a:pt x="3083" y="1458"/>
                    </a:lnTo>
                    <a:lnTo>
                      <a:pt x="3074" y="1464"/>
                    </a:lnTo>
                    <a:lnTo>
                      <a:pt x="3066" y="1470"/>
                    </a:lnTo>
                    <a:lnTo>
                      <a:pt x="3057" y="1475"/>
                    </a:lnTo>
                    <a:lnTo>
                      <a:pt x="3049" y="1478"/>
                    </a:lnTo>
                    <a:lnTo>
                      <a:pt x="3044" y="1479"/>
                    </a:lnTo>
                    <a:lnTo>
                      <a:pt x="3036" y="1481"/>
                    </a:lnTo>
                    <a:lnTo>
                      <a:pt x="3026" y="1483"/>
                    </a:lnTo>
                    <a:lnTo>
                      <a:pt x="3016" y="1484"/>
                    </a:lnTo>
                    <a:lnTo>
                      <a:pt x="3010" y="1478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8" name="Freeform 434">
              <a:extLst>
                <a:ext uri="{FF2B5EF4-FFF2-40B4-BE49-F238E27FC236}">
                  <a16:creationId xmlns="" xmlns:a16="http://schemas.microsoft.com/office/drawing/2014/main" id="{29666BC5-F11F-0E45-9238-D6DD22B76106}"/>
                </a:ext>
              </a:extLst>
            </p:cNvPr>
            <p:cNvSpPr>
              <a:spLocks/>
            </p:cNvSpPr>
            <p:nvPr>
              <p:custDataLst>
                <p:tags r:id="rId275"/>
              </p:custDataLst>
            </p:nvPr>
          </p:nvSpPr>
          <p:spPr bwMode="auto">
            <a:xfrm>
              <a:off x="4757738" y="3541713"/>
              <a:ext cx="127000" cy="158750"/>
            </a:xfrm>
            <a:custGeom>
              <a:avLst/>
              <a:gdLst>
                <a:gd name="T0" fmla="*/ 265 w 292"/>
                <a:gd name="T1" fmla="*/ 10 h 308"/>
                <a:gd name="T2" fmla="*/ 276 w 292"/>
                <a:gd name="T3" fmla="*/ 37 h 308"/>
                <a:gd name="T4" fmla="*/ 286 w 292"/>
                <a:gd name="T5" fmla="*/ 91 h 308"/>
                <a:gd name="T6" fmla="*/ 292 w 292"/>
                <a:gd name="T7" fmla="*/ 144 h 308"/>
                <a:gd name="T8" fmla="*/ 291 w 292"/>
                <a:gd name="T9" fmla="*/ 161 h 308"/>
                <a:gd name="T10" fmla="*/ 286 w 292"/>
                <a:gd name="T11" fmla="*/ 179 h 308"/>
                <a:gd name="T12" fmla="*/ 269 w 292"/>
                <a:gd name="T13" fmla="*/ 206 h 308"/>
                <a:gd name="T14" fmla="*/ 231 w 292"/>
                <a:gd name="T15" fmla="*/ 185 h 308"/>
                <a:gd name="T16" fmla="*/ 165 w 292"/>
                <a:gd name="T17" fmla="*/ 258 h 308"/>
                <a:gd name="T18" fmla="*/ 132 w 292"/>
                <a:gd name="T19" fmla="*/ 278 h 308"/>
                <a:gd name="T20" fmla="*/ 59 w 292"/>
                <a:gd name="T21" fmla="*/ 296 h 308"/>
                <a:gd name="T22" fmla="*/ 32 w 292"/>
                <a:gd name="T23" fmla="*/ 308 h 308"/>
                <a:gd name="T24" fmla="*/ 6 w 292"/>
                <a:gd name="T25" fmla="*/ 308 h 308"/>
                <a:gd name="T26" fmla="*/ 9 w 292"/>
                <a:gd name="T27" fmla="*/ 297 h 308"/>
                <a:gd name="T28" fmla="*/ 11 w 292"/>
                <a:gd name="T29" fmla="*/ 286 h 308"/>
                <a:gd name="T30" fmla="*/ 7 w 292"/>
                <a:gd name="T31" fmla="*/ 265 h 308"/>
                <a:gd name="T32" fmla="*/ 2 w 292"/>
                <a:gd name="T33" fmla="*/ 246 h 308"/>
                <a:gd name="T34" fmla="*/ 0 w 292"/>
                <a:gd name="T35" fmla="*/ 228 h 308"/>
                <a:gd name="T36" fmla="*/ 3 w 292"/>
                <a:gd name="T37" fmla="*/ 205 h 308"/>
                <a:gd name="T38" fmla="*/ 12 w 292"/>
                <a:gd name="T39" fmla="*/ 188 h 308"/>
                <a:gd name="T40" fmla="*/ 26 w 292"/>
                <a:gd name="T41" fmla="*/ 174 h 308"/>
                <a:gd name="T42" fmla="*/ 42 w 292"/>
                <a:gd name="T43" fmla="*/ 161 h 308"/>
                <a:gd name="T44" fmla="*/ 77 w 292"/>
                <a:gd name="T45" fmla="*/ 135 h 308"/>
                <a:gd name="T46" fmla="*/ 93 w 292"/>
                <a:gd name="T47" fmla="*/ 119 h 308"/>
                <a:gd name="T48" fmla="*/ 105 w 292"/>
                <a:gd name="T49" fmla="*/ 98 h 308"/>
                <a:gd name="T50" fmla="*/ 98 w 292"/>
                <a:gd name="T51" fmla="*/ 96 h 308"/>
                <a:gd name="T52" fmla="*/ 92 w 292"/>
                <a:gd name="T53" fmla="*/ 91 h 308"/>
                <a:gd name="T54" fmla="*/ 82 w 292"/>
                <a:gd name="T55" fmla="*/ 73 h 308"/>
                <a:gd name="T56" fmla="*/ 74 w 292"/>
                <a:gd name="T57" fmla="*/ 50 h 308"/>
                <a:gd name="T58" fmla="*/ 72 w 292"/>
                <a:gd name="T59" fmla="*/ 24 h 308"/>
                <a:gd name="T60" fmla="*/ 90 w 292"/>
                <a:gd name="T61" fmla="*/ 19 h 308"/>
                <a:gd name="T62" fmla="*/ 105 w 292"/>
                <a:gd name="T63" fmla="*/ 20 h 308"/>
                <a:gd name="T64" fmla="*/ 132 w 292"/>
                <a:gd name="T65" fmla="*/ 24 h 308"/>
                <a:gd name="T66" fmla="*/ 169 w 292"/>
                <a:gd name="T67" fmla="*/ 21 h 308"/>
                <a:gd name="T68" fmla="*/ 210 w 292"/>
                <a:gd name="T69" fmla="*/ 12 h 308"/>
                <a:gd name="T70" fmla="*/ 259 w 292"/>
                <a:gd name="T71" fmla="*/ 0 h 30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" h="308">
                  <a:moveTo>
                    <a:pt x="259" y="0"/>
                  </a:moveTo>
                  <a:lnTo>
                    <a:pt x="265" y="10"/>
                  </a:lnTo>
                  <a:lnTo>
                    <a:pt x="271" y="23"/>
                  </a:lnTo>
                  <a:lnTo>
                    <a:pt x="276" y="37"/>
                  </a:lnTo>
                  <a:lnTo>
                    <a:pt x="280" y="54"/>
                  </a:lnTo>
                  <a:lnTo>
                    <a:pt x="286" y="91"/>
                  </a:lnTo>
                  <a:lnTo>
                    <a:pt x="292" y="135"/>
                  </a:lnTo>
                  <a:lnTo>
                    <a:pt x="292" y="144"/>
                  </a:lnTo>
                  <a:lnTo>
                    <a:pt x="292" y="153"/>
                  </a:lnTo>
                  <a:lnTo>
                    <a:pt x="291" y="161"/>
                  </a:lnTo>
                  <a:lnTo>
                    <a:pt x="289" y="168"/>
                  </a:lnTo>
                  <a:lnTo>
                    <a:pt x="286" y="179"/>
                  </a:lnTo>
                  <a:lnTo>
                    <a:pt x="281" y="189"/>
                  </a:lnTo>
                  <a:lnTo>
                    <a:pt x="269" y="206"/>
                  </a:lnTo>
                  <a:lnTo>
                    <a:pt x="258" y="225"/>
                  </a:lnTo>
                  <a:lnTo>
                    <a:pt x="231" y="185"/>
                  </a:lnTo>
                  <a:lnTo>
                    <a:pt x="192" y="222"/>
                  </a:lnTo>
                  <a:lnTo>
                    <a:pt x="165" y="258"/>
                  </a:lnTo>
                  <a:lnTo>
                    <a:pt x="152" y="246"/>
                  </a:lnTo>
                  <a:lnTo>
                    <a:pt x="132" y="278"/>
                  </a:lnTo>
                  <a:lnTo>
                    <a:pt x="132" y="296"/>
                  </a:lnTo>
                  <a:lnTo>
                    <a:pt x="59" y="296"/>
                  </a:lnTo>
                  <a:lnTo>
                    <a:pt x="46" y="302"/>
                  </a:lnTo>
                  <a:lnTo>
                    <a:pt x="32" y="308"/>
                  </a:lnTo>
                  <a:lnTo>
                    <a:pt x="19" y="308"/>
                  </a:lnTo>
                  <a:lnTo>
                    <a:pt x="6" y="308"/>
                  </a:lnTo>
                  <a:lnTo>
                    <a:pt x="8" y="302"/>
                  </a:lnTo>
                  <a:lnTo>
                    <a:pt x="9" y="297"/>
                  </a:lnTo>
                  <a:lnTo>
                    <a:pt x="11" y="291"/>
                  </a:lnTo>
                  <a:lnTo>
                    <a:pt x="11" y="286"/>
                  </a:lnTo>
                  <a:lnTo>
                    <a:pt x="9" y="276"/>
                  </a:lnTo>
                  <a:lnTo>
                    <a:pt x="7" y="265"/>
                  </a:lnTo>
                  <a:lnTo>
                    <a:pt x="5" y="256"/>
                  </a:lnTo>
                  <a:lnTo>
                    <a:pt x="2" y="246"/>
                  </a:lnTo>
                  <a:lnTo>
                    <a:pt x="0" y="237"/>
                  </a:lnTo>
                  <a:lnTo>
                    <a:pt x="0" y="228"/>
                  </a:lnTo>
                  <a:lnTo>
                    <a:pt x="0" y="216"/>
                  </a:lnTo>
                  <a:lnTo>
                    <a:pt x="3" y="205"/>
                  </a:lnTo>
                  <a:lnTo>
                    <a:pt x="6" y="196"/>
                  </a:lnTo>
                  <a:lnTo>
                    <a:pt x="12" y="188"/>
                  </a:lnTo>
                  <a:lnTo>
                    <a:pt x="18" y="180"/>
                  </a:lnTo>
                  <a:lnTo>
                    <a:pt x="26" y="174"/>
                  </a:lnTo>
                  <a:lnTo>
                    <a:pt x="34" y="167"/>
                  </a:lnTo>
                  <a:lnTo>
                    <a:pt x="42" y="161"/>
                  </a:lnTo>
                  <a:lnTo>
                    <a:pt x="60" y="148"/>
                  </a:lnTo>
                  <a:lnTo>
                    <a:pt x="77" y="135"/>
                  </a:lnTo>
                  <a:lnTo>
                    <a:pt x="85" y="128"/>
                  </a:lnTo>
                  <a:lnTo>
                    <a:pt x="93" y="119"/>
                  </a:lnTo>
                  <a:lnTo>
                    <a:pt x="99" y="110"/>
                  </a:lnTo>
                  <a:lnTo>
                    <a:pt x="105" y="98"/>
                  </a:lnTo>
                  <a:lnTo>
                    <a:pt x="102" y="98"/>
                  </a:lnTo>
                  <a:lnTo>
                    <a:pt x="98" y="96"/>
                  </a:lnTo>
                  <a:lnTo>
                    <a:pt x="95" y="94"/>
                  </a:lnTo>
                  <a:lnTo>
                    <a:pt x="92" y="91"/>
                  </a:lnTo>
                  <a:lnTo>
                    <a:pt x="86" y="83"/>
                  </a:lnTo>
                  <a:lnTo>
                    <a:pt x="82" y="73"/>
                  </a:lnTo>
                  <a:lnTo>
                    <a:pt x="77" y="62"/>
                  </a:lnTo>
                  <a:lnTo>
                    <a:pt x="74" y="50"/>
                  </a:lnTo>
                  <a:lnTo>
                    <a:pt x="73" y="36"/>
                  </a:lnTo>
                  <a:lnTo>
                    <a:pt x="72" y="24"/>
                  </a:lnTo>
                  <a:lnTo>
                    <a:pt x="82" y="21"/>
                  </a:lnTo>
                  <a:lnTo>
                    <a:pt x="90" y="19"/>
                  </a:lnTo>
                  <a:lnTo>
                    <a:pt x="97" y="19"/>
                  </a:lnTo>
                  <a:lnTo>
                    <a:pt x="105" y="20"/>
                  </a:lnTo>
                  <a:lnTo>
                    <a:pt x="118" y="23"/>
                  </a:lnTo>
                  <a:lnTo>
                    <a:pt x="132" y="24"/>
                  </a:lnTo>
                  <a:lnTo>
                    <a:pt x="149" y="23"/>
                  </a:lnTo>
                  <a:lnTo>
                    <a:pt x="169" y="21"/>
                  </a:lnTo>
                  <a:lnTo>
                    <a:pt x="189" y="17"/>
                  </a:lnTo>
                  <a:lnTo>
                    <a:pt x="210" y="12"/>
                  </a:lnTo>
                  <a:lnTo>
                    <a:pt x="244" y="4"/>
                  </a:lnTo>
                  <a:lnTo>
                    <a:pt x="259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" name="Freeform 435">
              <a:extLst>
                <a:ext uri="{FF2B5EF4-FFF2-40B4-BE49-F238E27FC236}">
                  <a16:creationId xmlns="" xmlns:a16="http://schemas.microsoft.com/office/drawing/2014/main" id="{760D96CF-57C0-0247-80F3-F74A96A6CBB2}"/>
                </a:ext>
              </a:extLst>
            </p:cNvPr>
            <p:cNvSpPr>
              <a:spLocks/>
            </p:cNvSpPr>
            <p:nvPr>
              <p:custDataLst>
                <p:tags r:id="rId276"/>
              </p:custDataLst>
            </p:nvPr>
          </p:nvSpPr>
          <p:spPr bwMode="auto">
            <a:xfrm>
              <a:off x="4864100" y="3692525"/>
              <a:ext cx="6350" cy="57150"/>
            </a:xfrm>
            <a:custGeom>
              <a:avLst/>
              <a:gdLst>
                <a:gd name="T0" fmla="*/ 11 w 14"/>
                <a:gd name="T1" fmla="*/ 0 h 7"/>
                <a:gd name="T2" fmla="*/ 13 w 14"/>
                <a:gd name="T3" fmla="*/ 3 h 7"/>
                <a:gd name="T4" fmla="*/ 14 w 14"/>
                <a:gd name="T5" fmla="*/ 7 h 7"/>
                <a:gd name="T6" fmla="*/ 0 w 14"/>
                <a:gd name="T7" fmla="*/ 7 h 7"/>
                <a:gd name="T8" fmla="*/ 11 w 14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7">
                  <a:moveTo>
                    <a:pt x="11" y="0"/>
                  </a:moveTo>
                  <a:lnTo>
                    <a:pt x="13" y="3"/>
                  </a:lnTo>
                  <a:lnTo>
                    <a:pt x="14" y="7"/>
                  </a:lnTo>
                  <a:lnTo>
                    <a:pt x="0" y="7"/>
                  </a:lnTo>
                  <a:lnTo>
                    <a:pt x="11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Freeform 436">
              <a:extLst>
                <a:ext uri="{FF2B5EF4-FFF2-40B4-BE49-F238E27FC236}">
                  <a16:creationId xmlns="" xmlns:a16="http://schemas.microsoft.com/office/drawing/2014/main" id="{4F995366-05D0-F14F-AE8C-AC882D576012}"/>
                </a:ext>
              </a:extLst>
            </p:cNvPr>
            <p:cNvSpPr>
              <a:spLocks/>
            </p:cNvSpPr>
            <p:nvPr>
              <p:custDataLst>
                <p:tags r:id="rId277"/>
              </p:custDataLst>
            </p:nvPr>
          </p:nvSpPr>
          <p:spPr bwMode="auto">
            <a:xfrm>
              <a:off x="4354513" y="2928938"/>
              <a:ext cx="249237" cy="500062"/>
            </a:xfrm>
            <a:custGeom>
              <a:avLst/>
              <a:gdLst>
                <a:gd name="T0" fmla="*/ 81 w 581"/>
                <a:gd name="T1" fmla="*/ 115 h 955"/>
                <a:gd name="T2" fmla="*/ 104 w 581"/>
                <a:gd name="T3" fmla="*/ 152 h 955"/>
                <a:gd name="T4" fmla="*/ 111 w 581"/>
                <a:gd name="T5" fmla="*/ 180 h 955"/>
                <a:gd name="T6" fmla="*/ 95 w 581"/>
                <a:gd name="T7" fmla="*/ 234 h 955"/>
                <a:gd name="T8" fmla="*/ 96 w 581"/>
                <a:gd name="T9" fmla="*/ 325 h 955"/>
                <a:gd name="T10" fmla="*/ 93 w 581"/>
                <a:gd name="T11" fmla="*/ 363 h 955"/>
                <a:gd name="T12" fmla="*/ 82 w 581"/>
                <a:gd name="T13" fmla="*/ 396 h 955"/>
                <a:gd name="T14" fmla="*/ 59 w 581"/>
                <a:gd name="T15" fmla="*/ 429 h 955"/>
                <a:gd name="T16" fmla="*/ 31 w 581"/>
                <a:gd name="T17" fmla="*/ 461 h 955"/>
                <a:gd name="T18" fmla="*/ 17 w 581"/>
                <a:gd name="T19" fmla="*/ 481 h 955"/>
                <a:gd name="T20" fmla="*/ 2 w 581"/>
                <a:gd name="T21" fmla="*/ 542 h 955"/>
                <a:gd name="T22" fmla="*/ 69 w 581"/>
                <a:gd name="T23" fmla="*/ 616 h 955"/>
                <a:gd name="T24" fmla="*/ 69 w 581"/>
                <a:gd name="T25" fmla="*/ 634 h 955"/>
                <a:gd name="T26" fmla="*/ 74 w 581"/>
                <a:gd name="T27" fmla="*/ 665 h 955"/>
                <a:gd name="T28" fmla="*/ 74 w 581"/>
                <a:gd name="T29" fmla="*/ 696 h 955"/>
                <a:gd name="T30" fmla="*/ 78 w 581"/>
                <a:gd name="T31" fmla="*/ 733 h 955"/>
                <a:gd name="T32" fmla="*/ 94 w 581"/>
                <a:gd name="T33" fmla="*/ 778 h 955"/>
                <a:gd name="T34" fmla="*/ 105 w 581"/>
                <a:gd name="T35" fmla="*/ 792 h 955"/>
                <a:gd name="T36" fmla="*/ 68 w 581"/>
                <a:gd name="T37" fmla="*/ 794 h 955"/>
                <a:gd name="T38" fmla="*/ 42 w 581"/>
                <a:gd name="T39" fmla="*/ 802 h 955"/>
                <a:gd name="T40" fmla="*/ 36 w 581"/>
                <a:gd name="T41" fmla="*/ 812 h 955"/>
                <a:gd name="T42" fmla="*/ 42 w 581"/>
                <a:gd name="T43" fmla="*/ 842 h 955"/>
                <a:gd name="T44" fmla="*/ 69 w 581"/>
                <a:gd name="T45" fmla="*/ 876 h 955"/>
                <a:gd name="T46" fmla="*/ 87 w 581"/>
                <a:gd name="T47" fmla="*/ 899 h 955"/>
                <a:gd name="T48" fmla="*/ 100 w 581"/>
                <a:gd name="T49" fmla="*/ 927 h 955"/>
                <a:gd name="T50" fmla="*/ 156 w 581"/>
                <a:gd name="T51" fmla="*/ 955 h 955"/>
                <a:gd name="T52" fmla="*/ 189 w 581"/>
                <a:gd name="T53" fmla="*/ 942 h 955"/>
                <a:gd name="T54" fmla="*/ 248 w 581"/>
                <a:gd name="T55" fmla="*/ 929 h 955"/>
                <a:gd name="T56" fmla="*/ 279 w 581"/>
                <a:gd name="T57" fmla="*/ 921 h 955"/>
                <a:gd name="T58" fmla="*/ 297 w 581"/>
                <a:gd name="T59" fmla="*/ 904 h 955"/>
                <a:gd name="T60" fmla="*/ 302 w 581"/>
                <a:gd name="T61" fmla="*/ 892 h 955"/>
                <a:gd name="T62" fmla="*/ 302 w 581"/>
                <a:gd name="T63" fmla="*/ 868 h 955"/>
                <a:gd name="T64" fmla="*/ 338 w 581"/>
                <a:gd name="T65" fmla="*/ 871 h 955"/>
                <a:gd name="T66" fmla="*/ 367 w 581"/>
                <a:gd name="T67" fmla="*/ 866 h 955"/>
                <a:gd name="T68" fmla="*/ 389 w 581"/>
                <a:gd name="T69" fmla="*/ 856 h 955"/>
                <a:gd name="T70" fmla="*/ 405 w 581"/>
                <a:gd name="T71" fmla="*/ 842 h 955"/>
                <a:gd name="T72" fmla="*/ 432 w 581"/>
                <a:gd name="T73" fmla="*/ 807 h 955"/>
                <a:gd name="T74" fmla="*/ 460 w 581"/>
                <a:gd name="T75" fmla="*/ 773 h 955"/>
                <a:gd name="T76" fmla="*/ 477 w 581"/>
                <a:gd name="T77" fmla="*/ 760 h 955"/>
                <a:gd name="T78" fmla="*/ 502 w 581"/>
                <a:gd name="T79" fmla="*/ 752 h 955"/>
                <a:gd name="T80" fmla="*/ 521 w 581"/>
                <a:gd name="T81" fmla="*/ 745 h 955"/>
                <a:gd name="T82" fmla="*/ 499 w 581"/>
                <a:gd name="T83" fmla="*/ 697 h 955"/>
                <a:gd name="T84" fmla="*/ 484 w 581"/>
                <a:gd name="T85" fmla="*/ 653 h 955"/>
                <a:gd name="T86" fmla="*/ 472 w 581"/>
                <a:gd name="T87" fmla="*/ 623 h 955"/>
                <a:gd name="T88" fmla="*/ 481 w 581"/>
                <a:gd name="T89" fmla="*/ 610 h 955"/>
                <a:gd name="T90" fmla="*/ 487 w 581"/>
                <a:gd name="T91" fmla="*/ 579 h 955"/>
                <a:gd name="T92" fmla="*/ 494 w 581"/>
                <a:gd name="T93" fmla="*/ 541 h 955"/>
                <a:gd name="T94" fmla="*/ 505 w 581"/>
                <a:gd name="T95" fmla="*/ 519 h 955"/>
                <a:gd name="T96" fmla="*/ 532 w 581"/>
                <a:gd name="T97" fmla="*/ 486 h 955"/>
                <a:gd name="T98" fmla="*/ 570 w 581"/>
                <a:gd name="T99" fmla="*/ 461 h 955"/>
                <a:gd name="T100" fmla="*/ 129 w 581"/>
                <a:gd name="T101" fmla="*/ 0 h 955"/>
                <a:gd name="T102" fmla="*/ 98 w 581"/>
                <a:gd name="T103" fmla="*/ 5 h 955"/>
                <a:gd name="T104" fmla="*/ 69 w 581"/>
                <a:gd name="T105" fmla="*/ 24 h 9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81" h="955">
                  <a:moveTo>
                    <a:pt x="69" y="24"/>
                  </a:moveTo>
                  <a:lnTo>
                    <a:pt x="69" y="97"/>
                  </a:lnTo>
                  <a:lnTo>
                    <a:pt x="81" y="115"/>
                  </a:lnTo>
                  <a:lnTo>
                    <a:pt x="91" y="129"/>
                  </a:lnTo>
                  <a:lnTo>
                    <a:pt x="99" y="141"/>
                  </a:lnTo>
                  <a:lnTo>
                    <a:pt x="104" y="152"/>
                  </a:lnTo>
                  <a:lnTo>
                    <a:pt x="107" y="163"/>
                  </a:lnTo>
                  <a:lnTo>
                    <a:pt x="110" y="172"/>
                  </a:lnTo>
                  <a:lnTo>
                    <a:pt x="111" y="180"/>
                  </a:lnTo>
                  <a:lnTo>
                    <a:pt x="110" y="186"/>
                  </a:lnTo>
                  <a:lnTo>
                    <a:pt x="102" y="209"/>
                  </a:lnTo>
                  <a:lnTo>
                    <a:pt x="95" y="234"/>
                  </a:lnTo>
                  <a:lnTo>
                    <a:pt x="96" y="276"/>
                  </a:lnTo>
                  <a:lnTo>
                    <a:pt x="96" y="309"/>
                  </a:lnTo>
                  <a:lnTo>
                    <a:pt x="96" y="325"/>
                  </a:lnTo>
                  <a:lnTo>
                    <a:pt x="96" y="339"/>
                  </a:lnTo>
                  <a:lnTo>
                    <a:pt x="95" y="351"/>
                  </a:lnTo>
                  <a:lnTo>
                    <a:pt x="93" y="363"/>
                  </a:lnTo>
                  <a:lnTo>
                    <a:pt x="91" y="374"/>
                  </a:lnTo>
                  <a:lnTo>
                    <a:pt x="87" y="386"/>
                  </a:lnTo>
                  <a:lnTo>
                    <a:pt x="82" y="396"/>
                  </a:lnTo>
                  <a:lnTo>
                    <a:pt x="76" y="407"/>
                  </a:lnTo>
                  <a:lnTo>
                    <a:pt x="69" y="418"/>
                  </a:lnTo>
                  <a:lnTo>
                    <a:pt x="59" y="429"/>
                  </a:lnTo>
                  <a:lnTo>
                    <a:pt x="48" y="442"/>
                  </a:lnTo>
                  <a:lnTo>
                    <a:pt x="36" y="455"/>
                  </a:lnTo>
                  <a:lnTo>
                    <a:pt x="31" y="461"/>
                  </a:lnTo>
                  <a:lnTo>
                    <a:pt x="26" y="467"/>
                  </a:lnTo>
                  <a:lnTo>
                    <a:pt x="22" y="474"/>
                  </a:lnTo>
                  <a:lnTo>
                    <a:pt x="17" y="481"/>
                  </a:lnTo>
                  <a:lnTo>
                    <a:pt x="12" y="496"/>
                  </a:lnTo>
                  <a:lnTo>
                    <a:pt x="8" y="512"/>
                  </a:lnTo>
                  <a:lnTo>
                    <a:pt x="2" y="542"/>
                  </a:lnTo>
                  <a:lnTo>
                    <a:pt x="0" y="568"/>
                  </a:lnTo>
                  <a:lnTo>
                    <a:pt x="29" y="578"/>
                  </a:lnTo>
                  <a:lnTo>
                    <a:pt x="69" y="616"/>
                  </a:lnTo>
                  <a:lnTo>
                    <a:pt x="51" y="632"/>
                  </a:lnTo>
                  <a:lnTo>
                    <a:pt x="60" y="633"/>
                  </a:lnTo>
                  <a:lnTo>
                    <a:pt x="69" y="634"/>
                  </a:lnTo>
                  <a:lnTo>
                    <a:pt x="70" y="643"/>
                  </a:lnTo>
                  <a:lnTo>
                    <a:pt x="72" y="653"/>
                  </a:lnTo>
                  <a:lnTo>
                    <a:pt x="74" y="665"/>
                  </a:lnTo>
                  <a:lnTo>
                    <a:pt x="76" y="677"/>
                  </a:lnTo>
                  <a:lnTo>
                    <a:pt x="74" y="686"/>
                  </a:lnTo>
                  <a:lnTo>
                    <a:pt x="74" y="696"/>
                  </a:lnTo>
                  <a:lnTo>
                    <a:pt x="74" y="705"/>
                  </a:lnTo>
                  <a:lnTo>
                    <a:pt x="76" y="715"/>
                  </a:lnTo>
                  <a:lnTo>
                    <a:pt x="78" y="733"/>
                  </a:lnTo>
                  <a:lnTo>
                    <a:pt x="82" y="749"/>
                  </a:lnTo>
                  <a:lnTo>
                    <a:pt x="88" y="764"/>
                  </a:lnTo>
                  <a:lnTo>
                    <a:pt x="94" y="778"/>
                  </a:lnTo>
                  <a:lnTo>
                    <a:pt x="98" y="783"/>
                  </a:lnTo>
                  <a:lnTo>
                    <a:pt x="102" y="788"/>
                  </a:lnTo>
                  <a:lnTo>
                    <a:pt x="105" y="792"/>
                  </a:lnTo>
                  <a:lnTo>
                    <a:pt x="109" y="794"/>
                  </a:lnTo>
                  <a:lnTo>
                    <a:pt x="92" y="794"/>
                  </a:lnTo>
                  <a:lnTo>
                    <a:pt x="68" y="794"/>
                  </a:lnTo>
                  <a:lnTo>
                    <a:pt x="56" y="796"/>
                  </a:lnTo>
                  <a:lnTo>
                    <a:pt x="46" y="799"/>
                  </a:lnTo>
                  <a:lnTo>
                    <a:pt x="42" y="802"/>
                  </a:lnTo>
                  <a:lnTo>
                    <a:pt x="38" y="805"/>
                  </a:lnTo>
                  <a:lnTo>
                    <a:pt x="36" y="808"/>
                  </a:lnTo>
                  <a:lnTo>
                    <a:pt x="36" y="812"/>
                  </a:lnTo>
                  <a:lnTo>
                    <a:pt x="36" y="824"/>
                  </a:lnTo>
                  <a:lnTo>
                    <a:pt x="38" y="834"/>
                  </a:lnTo>
                  <a:lnTo>
                    <a:pt x="42" y="842"/>
                  </a:lnTo>
                  <a:lnTo>
                    <a:pt x="46" y="850"/>
                  </a:lnTo>
                  <a:lnTo>
                    <a:pt x="57" y="863"/>
                  </a:lnTo>
                  <a:lnTo>
                    <a:pt x="69" y="876"/>
                  </a:lnTo>
                  <a:lnTo>
                    <a:pt x="76" y="884"/>
                  </a:lnTo>
                  <a:lnTo>
                    <a:pt x="81" y="891"/>
                  </a:lnTo>
                  <a:lnTo>
                    <a:pt x="87" y="899"/>
                  </a:lnTo>
                  <a:lnTo>
                    <a:pt x="92" y="907"/>
                  </a:lnTo>
                  <a:lnTo>
                    <a:pt x="96" y="917"/>
                  </a:lnTo>
                  <a:lnTo>
                    <a:pt x="100" y="927"/>
                  </a:lnTo>
                  <a:lnTo>
                    <a:pt x="102" y="941"/>
                  </a:lnTo>
                  <a:lnTo>
                    <a:pt x="102" y="955"/>
                  </a:lnTo>
                  <a:lnTo>
                    <a:pt x="156" y="955"/>
                  </a:lnTo>
                  <a:lnTo>
                    <a:pt x="166" y="949"/>
                  </a:lnTo>
                  <a:lnTo>
                    <a:pt x="177" y="945"/>
                  </a:lnTo>
                  <a:lnTo>
                    <a:pt x="189" y="942"/>
                  </a:lnTo>
                  <a:lnTo>
                    <a:pt x="201" y="939"/>
                  </a:lnTo>
                  <a:lnTo>
                    <a:pt x="225" y="935"/>
                  </a:lnTo>
                  <a:lnTo>
                    <a:pt x="248" y="929"/>
                  </a:lnTo>
                  <a:lnTo>
                    <a:pt x="259" y="927"/>
                  </a:lnTo>
                  <a:lnTo>
                    <a:pt x="270" y="924"/>
                  </a:lnTo>
                  <a:lnTo>
                    <a:pt x="279" y="921"/>
                  </a:lnTo>
                  <a:lnTo>
                    <a:pt x="286" y="916"/>
                  </a:lnTo>
                  <a:lnTo>
                    <a:pt x="293" y="911"/>
                  </a:lnTo>
                  <a:lnTo>
                    <a:pt x="297" y="904"/>
                  </a:lnTo>
                  <a:lnTo>
                    <a:pt x="300" y="901"/>
                  </a:lnTo>
                  <a:lnTo>
                    <a:pt x="301" y="896"/>
                  </a:lnTo>
                  <a:lnTo>
                    <a:pt x="302" y="892"/>
                  </a:lnTo>
                  <a:lnTo>
                    <a:pt x="302" y="887"/>
                  </a:lnTo>
                  <a:lnTo>
                    <a:pt x="302" y="877"/>
                  </a:lnTo>
                  <a:lnTo>
                    <a:pt x="302" y="868"/>
                  </a:lnTo>
                  <a:lnTo>
                    <a:pt x="315" y="870"/>
                  </a:lnTo>
                  <a:lnTo>
                    <a:pt x="327" y="871"/>
                  </a:lnTo>
                  <a:lnTo>
                    <a:pt x="338" y="871"/>
                  </a:lnTo>
                  <a:lnTo>
                    <a:pt x="348" y="870"/>
                  </a:lnTo>
                  <a:lnTo>
                    <a:pt x="358" y="868"/>
                  </a:lnTo>
                  <a:lnTo>
                    <a:pt x="367" y="866"/>
                  </a:lnTo>
                  <a:lnTo>
                    <a:pt x="374" y="863"/>
                  </a:lnTo>
                  <a:lnTo>
                    <a:pt x="382" y="860"/>
                  </a:lnTo>
                  <a:lnTo>
                    <a:pt x="389" y="856"/>
                  </a:lnTo>
                  <a:lnTo>
                    <a:pt x="394" y="852"/>
                  </a:lnTo>
                  <a:lnTo>
                    <a:pt x="401" y="847"/>
                  </a:lnTo>
                  <a:lnTo>
                    <a:pt x="405" y="842"/>
                  </a:lnTo>
                  <a:lnTo>
                    <a:pt x="415" y="831"/>
                  </a:lnTo>
                  <a:lnTo>
                    <a:pt x="424" y="818"/>
                  </a:lnTo>
                  <a:lnTo>
                    <a:pt x="432" y="807"/>
                  </a:lnTo>
                  <a:lnTo>
                    <a:pt x="440" y="795"/>
                  </a:lnTo>
                  <a:lnTo>
                    <a:pt x="449" y="783"/>
                  </a:lnTo>
                  <a:lnTo>
                    <a:pt x="460" y="773"/>
                  </a:lnTo>
                  <a:lnTo>
                    <a:pt x="465" y="769"/>
                  </a:lnTo>
                  <a:lnTo>
                    <a:pt x="471" y="764"/>
                  </a:lnTo>
                  <a:lnTo>
                    <a:pt x="477" y="760"/>
                  </a:lnTo>
                  <a:lnTo>
                    <a:pt x="485" y="757"/>
                  </a:lnTo>
                  <a:lnTo>
                    <a:pt x="493" y="754"/>
                  </a:lnTo>
                  <a:lnTo>
                    <a:pt x="502" y="752"/>
                  </a:lnTo>
                  <a:lnTo>
                    <a:pt x="510" y="751"/>
                  </a:lnTo>
                  <a:lnTo>
                    <a:pt x="521" y="751"/>
                  </a:lnTo>
                  <a:lnTo>
                    <a:pt x="521" y="745"/>
                  </a:lnTo>
                  <a:lnTo>
                    <a:pt x="511" y="729"/>
                  </a:lnTo>
                  <a:lnTo>
                    <a:pt x="505" y="713"/>
                  </a:lnTo>
                  <a:lnTo>
                    <a:pt x="499" y="697"/>
                  </a:lnTo>
                  <a:lnTo>
                    <a:pt x="494" y="682"/>
                  </a:lnTo>
                  <a:lnTo>
                    <a:pt x="490" y="667"/>
                  </a:lnTo>
                  <a:lnTo>
                    <a:pt x="484" y="653"/>
                  </a:lnTo>
                  <a:lnTo>
                    <a:pt x="476" y="640"/>
                  </a:lnTo>
                  <a:lnTo>
                    <a:pt x="468" y="628"/>
                  </a:lnTo>
                  <a:lnTo>
                    <a:pt x="472" y="623"/>
                  </a:lnTo>
                  <a:lnTo>
                    <a:pt x="476" y="619"/>
                  </a:lnTo>
                  <a:lnTo>
                    <a:pt x="479" y="614"/>
                  </a:lnTo>
                  <a:lnTo>
                    <a:pt x="481" y="610"/>
                  </a:lnTo>
                  <a:lnTo>
                    <a:pt x="484" y="599"/>
                  </a:lnTo>
                  <a:lnTo>
                    <a:pt x="486" y="589"/>
                  </a:lnTo>
                  <a:lnTo>
                    <a:pt x="487" y="579"/>
                  </a:lnTo>
                  <a:lnTo>
                    <a:pt x="488" y="567"/>
                  </a:lnTo>
                  <a:lnTo>
                    <a:pt x="491" y="555"/>
                  </a:lnTo>
                  <a:lnTo>
                    <a:pt x="494" y="541"/>
                  </a:lnTo>
                  <a:lnTo>
                    <a:pt x="497" y="533"/>
                  </a:lnTo>
                  <a:lnTo>
                    <a:pt x="501" y="526"/>
                  </a:lnTo>
                  <a:lnTo>
                    <a:pt x="505" y="519"/>
                  </a:lnTo>
                  <a:lnTo>
                    <a:pt x="509" y="512"/>
                  </a:lnTo>
                  <a:lnTo>
                    <a:pt x="520" y="499"/>
                  </a:lnTo>
                  <a:lnTo>
                    <a:pt x="532" y="486"/>
                  </a:lnTo>
                  <a:lnTo>
                    <a:pt x="546" y="476"/>
                  </a:lnTo>
                  <a:lnTo>
                    <a:pt x="558" y="468"/>
                  </a:lnTo>
                  <a:lnTo>
                    <a:pt x="570" y="461"/>
                  </a:lnTo>
                  <a:lnTo>
                    <a:pt x="581" y="455"/>
                  </a:lnTo>
                  <a:lnTo>
                    <a:pt x="581" y="234"/>
                  </a:lnTo>
                  <a:lnTo>
                    <a:pt x="129" y="0"/>
                  </a:lnTo>
                  <a:lnTo>
                    <a:pt x="116" y="1"/>
                  </a:lnTo>
                  <a:lnTo>
                    <a:pt x="106" y="3"/>
                  </a:lnTo>
                  <a:lnTo>
                    <a:pt x="98" y="5"/>
                  </a:lnTo>
                  <a:lnTo>
                    <a:pt x="89" y="6"/>
                  </a:lnTo>
                  <a:lnTo>
                    <a:pt x="79" y="15"/>
                  </a:lnTo>
                  <a:lnTo>
                    <a:pt x="69" y="2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Freeform 437">
              <a:extLst>
                <a:ext uri="{FF2B5EF4-FFF2-40B4-BE49-F238E27FC236}">
                  <a16:creationId xmlns="" xmlns:a16="http://schemas.microsoft.com/office/drawing/2014/main" id="{E2F75276-0996-DA4F-B94A-A9762B26C75A}"/>
                </a:ext>
              </a:extLst>
            </p:cNvPr>
            <p:cNvSpPr>
              <a:spLocks/>
            </p:cNvSpPr>
            <p:nvPr>
              <p:custDataLst>
                <p:tags r:id="rId278"/>
              </p:custDataLst>
            </p:nvPr>
          </p:nvSpPr>
          <p:spPr bwMode="auto">
            <a:xfrm>
              <a:off x="4030663" y="2311400"/>
              <a:ext cx="15875" cy="57150"/>
            </a:xfrm>
            <a:custGeom>
              <a:avLst/>
              <a:gdLst>
                <a:gd name="T0" fmla="*/ 26 w 45"/>
                <a:gd name="T1" fmla="*/ 0 h 36"/>
                <a:gd name="T2" fmla="*/ 0 w 45"/>
                <a:gd name="T3" fmla="*/ 18 h 36"/>
                <a:gd name="T4" fmla="*/ 23 w 45"/>
                <a:gd name="T5" fmla="*/ 36 h 36"/>
                <a:gd name="T6" fmla="*/ 45 w 45"/>
                <a:gd name="T7" fmla="*/ 15 h 36"/>
                <a:gd name="T8" fmla="*/ 26 w 45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36">
                  <a:moveTo>
                    <a:pt x="26" y="0"/>
                  </a:moveTo>
                  <a:lnTo>
                    <a:pt x="0" y="18"/>
                  </a:lnTo>
                  <a:lnTo>
                    <a:pt x="23" y="36"/>
                  </a:lnTo>
                  <a:lnTo>
                    <a:pt x="45" y="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2" name="Group 438">
              <a:extLst>
                <a:ext uri="{FF2B5EF4-FFF2-40B4-BE49-F238E27FC236}">
                  <a16:creationId xmlns="" xmlns:a16="http://schemas.microsoft.com/office/drawing/2014/main" id="{1C4AC4FE-FF0E-1045-BBB2-BAE0DDBC57F1}"/>
                </a:ext>
              </a:extLst>
            </p:cNvPr>
            <p:cNvGrpSpPr>
              <a:grpSpLocks/>
            </p:cNvGrpSpPr>
            <p:nvPr>
              <p:custDataLst>
                <p:tags r:id="rId279"/>
              </p:custDataLst>
            </p:nvPr>
          </p:nvGrpSpPr>
          <p:grpSpPr bwMode="auto">
            <a:xfrm>
              <a:off x="2330450" y="4371975"/>
              <a:ext cx="384175" cy="1031875"/>
              <a:chOff x="1589" y="3126"/>
              <a:chExt cx="290" cy="657"/>
            </a:xfrm>
          </p:grpSpPr>
          <p:sp>
            <p:nvSpPr>
              <p:cNvPr id="417" name="Freeform 439">
                <a:extLst>
                  <a:ext uri="{FF2B5EF4-FFF2-40B4-BE49-F238E27FC236}">
                    <a16:creationId xmlns="" xmlns:a16="http://schemas.microsoft.com/office/drawing/2014/main" id="{5B7A96A7-EE48-6E4E-90E9-196DC4933E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8" y="3531"/>
                <a:ext cx="15" cy="17"/>
              </a:xfrm>
              <a:custGeom>
                <a:avLst/>
                <a:gdLst>
                  <a:gd name="T0" fmla="*/ 46 w 46"/>
                  <a:gd name="T1" fmla="*/ 12 h 51"/>
                  <a:gd name="T2" fmla="*/ 19 w 46"/>
                  <a:gd name="T3" fmla="*/ 0 h 51"/>
                  <a:gd name="T4" fmla="*/ 13 w 46"/>
                  <a:gd name="T5" fmla="*/ 5 h 51"/>
                  <a:gd name="T6" fmla="*/ 7 w 46"/>
                  <a:gd name="T7" fmla="*/ 9 h 51"/>
                  <a:gd name="T8" fmla="*/ 4 w 46"/>
                  <a:gd name="T9" fmla="*/ 12 h 51"/>
                  <a:gd name="T10" fmla="*/ 2 w 46"/>
                  <a:gd name="T11" fmla="*/ 14 h 51"/>
                  <a:gd name="T12" fmla="*/ 0 w 46"/>
                  <a:gd name="T13" fmla="*/ 16 h 51"/>
                  <a:gd name="T14" fmla="*/ 0 w 46"/>
                  <a:gd name="T15" fmla="*/ 19 h 51"/>
                  <a:gd name="T16" fmla="*/ 0 w 46"/>
                  <a:gd name="T17" fmla="*/ 24 h 51"/>
                  <a:gd name="T18" fmla="*/ 2 w 46"/>
                  <a:gd name="T19" fmla="*/ 29 h 51"/>
                  <a:gd name="T20" fmla="*/ 4 w 46"/>
                  <a:gd name="T21" fmla="*/ 36 h 51"/>
                  <a:gd name="T22" fmla="*/ 7 w 46"/>
                  <a:gd name="T23" fmla="*/ 41 h 51"/>
                  <a:gd name="T24" fmla="*/ 10 w 46"/>
                  <a:gd name="T25" fmla="*/ 46 h 51"/>
                  <a:gd name="T26" fmla="*/ 13 w 46"/>
                  <a:gd name="T27" fmla="*/ 49 h 51"/>
                  <a:gd name="T28" fmla="*/ 15 w 46"/>
                  <a:gd name="T29" fmla="*/ 50 h 51"/>
                  <a:gd name="T30" fmla="*/ 16 w 46"/>
                  <a:gd name="T31" fmla="*/ 51 h 51"/>
                  <a:gd name="T32" fmla="*/ 18 w 46"/>
                  <a:gd name="T33" fmla="*/ 51 h 51"/>
                  <a:gd name="T34" fmla="*/ 19 w 46"/>
                  <a:gd name="T35" fmla="*/ 50 h 51"/>
                  <a:gd name="T36" fmla="*/ 35 w 46"/>
                  <a:gd name="T37" fmla="*/ 50 h 51"/>
                  <a:gd name="T38" fmla="*/ 46 w 46"/>
                  <a:gd name="T39" fmla="*/ 50 h 51"/>
                  <a:gd name="T40" fmla="*/ 46 w 46"/>
                  <a:gd name="T41" fmla="*/ 37 h 51"/>
                  <a:gd name="T42" fmla="*/ 46 w 46"/>
                  <a:gd name="T43" fmla="*/ 26 h 51"/>
                  <a:gd name="T44" fmla="*/ 46 w 46"/>
                  <a:gd name="T45" fmla="*/ 18 h 51"/>
                  <a:gd name="T46" fmla="*/ 46 w 46"/>
                  <a:gd name="T47" fmla="*/ 12 h 5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6" h="51">
                    <a:moveTo>
                      <a:pt x="46" y="12"/>
                    </a:moveTo>
                    <a:lnTo>
                      <a:pt x="19" y="0"/>
                    </a:lnTo>
                    <a:lnTo>
                      <a:pt x="13" y="5"/>
                    </a:lnTo>
                    <a:lnTo>
                      <a:pt x="7" y="9"/>
                    </a:lnTo>
                    <a:lnTo>
                      <a:pt x="4" y="12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2" y="29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0" y="46"/>
                    </a:lnTo>
                    <a:lnTo>
                      <a:pt x="13" y="49"/>
                    </a:lnTo>
                    <a:lnTo>
                      <a:pt x="15" y="50"/>
                    </a:lnTo>
                    <a:lnTo>
                      <a:pt x="16" y="51"/>
                    </a:lnTo>
                    <a:lnTo>
                      <a:pt x="18" y="51"/>
                    </a:lnTo>
                    <a:lnTo>
                      <a:pt x="19" y="50"/>
                    </a:lnTo>
                    <a:lnTo>
                      <a:pt x="35" y="50"/>
                    </a:lnTo>
                    <a:lnTo>
                      <a:pt x="46" y="50"/>
                    </a:lnTo>
                    <a:lnTo>
                      <a:pt x="46" y="37"/>
                    </a:lnTo>
                    <a:lnTo>
                      <a:pt x="46" y="26"/>
                    </a:lnTo>
                    <a:lnTo>
                      <a:pt x="46" y="18"/>
                    </a:lnTo>
                    <a:lnTo>
                      <a:pt x="46" y="1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" name="Freeform 440">
                <a:extLst>
                  <a:ext uri="{FF2B5EF4-FFF2-40B4-BE49-F238E27FC236}">
                    <a16:creationId xmlns="" xmlns:a16="http://schemas.microsoft.com/office/drawing/2014/main" id="{5D0B110A-3114-F74B-A1DC-99540CC04B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9" y="3730"/>
                <a:ext cx="63" cy="53"/>
              </a:xfrm>
              <a:custGeom>
                <a:avLst/>
                <a:gdLst>
                  <a:gd name="T0" fmla="*/ 0 w 192"/>
                  <a:gd name="T1" fmla="*/ 0 h 158"/>
                  <a:gd name="T2" fmla="*/ 0 w 192"/>
                  <a:gd name="T3" fmla="*/ 14 h 158"/>
                  <a:gd name="T4" fmla="*/ 2 w 192"/>
                  <a:gd name="T5" fmla="*/ 26 h 158"/>
                  <a:gd name="T6" fmla="*/ 4 w 192"/>
                  <a:gd name="T7" fmla="*/ 38 h 158"/>
                  <a:gd name="T8" fmla="*/ 7 w 192"/>
                  <a:gd name="T9" fmla="*/ 50 h 158"/>
                  <a:gd name="T10" fmla="*/ 11 w 192"/>
                  <a:gd name="T11" fmla="*/ 61 h 158"/>
                  <a:gd name="T12" fmla="*/ 15 w 192"/>
                  <a:gd name="T13" fmla="*/ 71 h 158"/>
                  <a:gd name="T14" fmla="*/ 21 w 192"/>
                  <a:gd name="T15" fmla="*/ 81 h 158"/>
                  <a:gd name="T16" fmla="*/ 25 w 192"/>
                  <a:gd name="T17" fmla="*/ 90 h 158"/>
                  <a:gd name="T18" fmla="*/ 47 w 192"/>
                  <a:gd name="T19" fmla="*/ 122 h 158"/>
                  <a:gd name="T20" fmla="*/ 66 w 192"/>
                  <a:gd name="T21" fmla="*/ 148 h 158"/>
                  <a:gd name="T22" fmla="*/ 72 w 192"/>
                  <a:gd name="T23" fmla="*/ 151 h 158"/>
                  <a:gd name="T24" fmla="*/ 79 w 192"/>
                  <a:gd name="T25" fmla="*/ 153 h 158"/>
                  <a:gd name="T26" fmla="*/ 85 w 192"/>
                  <a:gd name="T27" fmla="*/ 155 h 158"/>
                  <a:gd name="T28" fmla="*/ 92 w 192"/>
                  <a:gd name="T29" fmla="*/ 156 h 158"/>
                  <a:gd name="T30" fmla="*/ 105 w 192"/>
                  <a:gd name="T31" fmla="*/ 158 h 158"/>
                  <a:gd name="T32" fmla="*/ 119 w 192"/>
                  <a:gd name="T33" fmla="*/ 158 h 158"/>
                  <a:gd name="T34" fmla="*/ 152 w 192"/>
                  <a:gd name="T35" fmla="*/ 155 h 158"/>
                  <a:gd name="T36" fmla="*/ 192 w 192"/>
                  <a:gd name="T37" fmla="*/ 154 h 158"/>
                  <a:gd name="T38" fmla="*/ 184 w 192"/>
                  <a:gd name="T39" fmla="*/ 153 h 158"/>
                  <a:gd name="T40" fmla="*/ 176 w 192"/>
                  <a:gd name="T41" fmla="*/ 152 h 158"/>
                  <a:gd name="T42" fmla="*/ 168 w 192"/>
                  <a:gd name="T43" fmla="*/ 151 h 158"/>
                  <a:gd name="T44" fmla="*/ 160 w 192"/>
                  <a:gd name="T45" fmla="*/ 149 h 158"/>
                  <a:gd name="T46" fmla="*/ 145 w 192"/>
                  <a:gd name="T47" fmla="*/ 144 h 158"/>
                  <a:gd name="T48" fmla="*/ 129 w 192"/>
                  <a:gd name="T49" fmla="*/ 138 h 158"/>
                  <a:gd name="T50" fmla="*/ 115 w 192"/>
                  <a:gd name="T51" fmla="*/ 130 h 158"/>
                  <a:gd name="T52" fmla="*/ 101 w 192"/>
                  <a:gd name="T53" fmla="*/ 120 h 158"/>
                  <a:gd name="T54" fmla="*/ 87 w 192"/>
                  <a:gd name="T55" fmla="*/ 110 h 158"/>
                  <a:gd name="T56" fmla="*/ 75 w 192"/>
                  <a:gd name="T57" fmla="*/ 98 h 158"/>
                  <a:gd name="T58" fmla="*/ 63 w 192"/>
                  <a:gd name="T59" fmla="*/ 87 h 158"/>
                  <a:gd name="T60" fmla="*/ 52 w 192"/>
                  <a:gd name="T61" fmla="*/ 75 h 158"/>
                  <a:gd name="T62" fmla="*/ 42 w 192"/>
                  <a:gd name="T63" fmla="*/ 63 h 158"/>
                  <a:gd name="T64" fmla="*/ 35 w 192"/>
                  <a:gd name="T65" fmla="*/ 50 h 158"/>
                  <a:gd name="T66" fmla="*/ 27 w 192"/>
                  <a:gd name="T67" fmla="*/ 38 h 158"/>
                  <a:gd name="T68" fmla="*/ 21 w 192"/>
                  <a:gd name="T69" fmla="*/ 26 h 158"/>
                  <a:gd name="T70" fmla="*/ 16 w 192"/>
                  <a:gd name="T71" fmla="*/ 16 h 158"/>
                  <a:gd name="T72" fmla="*/ 13 w 192"/>
                  <a:gd name="T73" fmla="*/ 6 h 158"/>
                  <a:gd name="T74" fmla="*/ 0 w 192"/>
                  <a:gd name="T75" fmla="*/ 0 h 15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92" h="158">
                    <a:moveTo>
                      <a:pt x="0" y="0"/>
                    </a:moveTo>
                    <a:lnTo>
                      <a:pt x="0" y="14"/>
                    </a:lnTo>
                    <a:lnTo>
                      <a:pt x="2" y="26"/>
                    </a:lnTo>
                    <a:lnTo>
                      <a:pt x="4" y="38"/>
                    </a:lnTo>
                    <a:lnTo>
                      <a:pt x="7" y="50"/>
                    </a:lnTo>
                    <a:lnTo>
                      <a:pt x="11" y="61"/>
                    </a:lnTo>
                    <a:lnTo>
                      <a:pt x="15" y="71"/>
                    </a:lnTo>
                    <a:lnTo>
                      <a:pt x="21" y="81"/>
                    </a:lnTo>
                    <a:lnTo>
                      <a:pt x="25" y="90"/>
                    </a:lnTo>
                    <a:lnTo>
                      <a:pt x="47" y="122"/>
                    </a:lnTo>
                    <a:lnTo>
                      <a:pt x="66" y="148"/>
                    </a:lnTo>
                    <a:lnTo>
                      <a:pt x="72" y="151"/>
                    </a:lnTo>
                    <a:lnTo>
                      <a:pt x="79" y="153"/>
                    </a:lnTo>
                    <a:lnTo>
                      <a:pt x="85" y="155"/>
                    </a:lnTo>
                    <a:lnTo>
                      <a:pt x="92" y="156"/>
                    </a:lnTo>
                    <a:lnTo>
                      <a:pt x="105" y="158"/>
                    </a:lnTo>
                    <a:lnTo>
                      <a:pt x="119" y="158"/>
                    </a:lnTo>
                    <a:lnTo>
                      <a:pt x="152" y="155"/>
                    </a:lnTo>
                    <a:lnTo>
                      <a:pt x="192" y="154"/>
                    </a:lnTo>
                    <a:lnTo>
                      <a:pt x="184" y="153"/>
                    </a:lnTo>
                    <a:lnTo>
                      <a:pt x="176" y="152"/>
                    </a:lnTo>
                    <a:lnTo>
                      <a:pt x="168" y="151"/>
                    </a:lnTo>
                    <a:lnTo>
                      <a:pt x="160" y="149"/>
                    </a:lnTo>
                    <a:lnTo>
                      <a:pt x="145" y="144"/>
                    </a:lnTo>
                    <a:lnTo>
                      <a:pt x="129" y="138"/>
                    </a:lnTo>
                    <a:lnTo>
                      <a:pt x="115" y="130"/>
                    </a:lnTo>
                    <a:lnTo>
                      <a:pt x="101" y="120"/>
                    </a:lnTo>
                    <a:lnTo>
                      <a:pt x="87" y="110"/>
                    </a:lnTo>
                    <a:lnTo>
                      <a:pt x="75" y="98"/>
                    </a:lnTo>
                    <a:lnTo>
                      <a:pt x="63" y="87"/>
                    </a:lnTo>
                    <a:lnTo>
                      <a:pt x="52" y="75"/>
                    </a:lnTo>
                    <a:lnTo>
                      <a:pt x="42" y="63"/>
                    </a:lnTo>
                    <a:lnTo>
                      <a:pt x="35" y="50"/>
                    </a:lnTo>
                    <a:lnTo>
                      <a:pt x="27" y="38"/>
                    </a:lnTo>
                    <a:lnTo>
                      <a:pt x="21" y="26"/>
                    </a:lnTo>
                    <a:lnTo>
                      <a:pt x="16" y="16"/>
                    </a:lnTo>
                    <a:lnTo>
                      <a:pt x="13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" name="Freeform 441">
                <a:extLst>
                  <a:ext uri="{FF2B5EF4-FFF2-40B4-BE49-F238E27FC236}">
                    <a16:creationId xmlns="" xmlns:a16="http://schemas.microsoft.com/office/drawing/2014/main" id="{5C1B8E5C-5163-144E-B6B2-B528C85B94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9" y="3126"/>
                <a:ext cx="290" cy="606"/>
              </a:xfrm>
              <a:custGeom>
                <a:avLst/>
                <a:gdLst>
                  <a:gd name="T0" fmla="*/ 772 w 884"/>
                  <a:gd name="T1" fmla="*/ 415 h 1818"/>
                  <a:gd name="T2" fmla="*/ 873 w 884"/>
                  <a:gd name="T3" fmla="*/ 342 h 1818"/>
                  <a:gd name="T4" fmla="*/ 884 w 884"/>
                  <a:gd name="T5" fmla="*/ 232 h 1818"/>
                  <a:gd name="T6" fmla="*/ 840 w 884"/>
                  <a:gd name="T7" fmla="*/ 192 h 1818"/>
                  <a:gd name="T8" fmla="*/ 841 w 884"/>
                  <a:gd name="T9" fmla="*/ 262 h 1818"/>
                  <a:gd name="T10" fmla="*/ 774 w 884"/>
                  <a:gd name="T11" fmla="*/ 328 h 1818"/>
                  <a:gd name="T12" fmla="*/ 667 w 884"/>
                  <a:gd name="T13" fmla="*/ 331 h 1818"/>
                  <a:gd name="T14" fmla="*/ 625 w 884"/>
                  <a:gd name="T15" fmla="*/ 290 h 1818"/>
                  <a:gd name="T16" fmla="*/ 658 w 884"/>
                  <a:gd name="T17" fmla="*/ 215 h 1818"/>
                  <a:gd name="T18" fmla="*/ 544 w 884"/>
                  <a:gd name="T19" fmla="*/ 148 h 1818"/>
                  <a:gd name="T20" fmla="*/ 425 w 884"/>
                  <a:gd name="T21" fmla="*/ 87 h 1818"/>
                  <a:gd name="T22" fmla="*/ 373 w 884"/>
                  <a:gd name="T23" fmla="*/ 10 h 1818"/>
                  <a:gd name="T24" fmla="*/ 286 w 884"/>
                  <a:gd name="T25" fmla="*/ 22 h 1818"/>
                  <a:gd name="T26" fmla="*/ 234 w 884"/>
                  <a:gd name="T27" fmla="*/ 24 h 1818"/>
                  <a:gd name="T28" fmla="*/ 171 w 884"/>
                  <a:gd name="T29" fmla="*/ 8 h 1818"/>
                  <a:gd name="T30" fmla="*/ 98 w 884"/>
                  <a:gd name="T31" fmla="*/ 54 h 1818"/>
                  <a:gd name="T32" fmla="*/ 67 w 884"/>
                  <a:gd name="T33" fmla="*/ 116 h 1818"/>
                  <a:gd name="T34" fmla="*/ 27 w 884"/>
                  <a:gd name="T35" fmla="*/ 179 h 1818"/>
                  <a:gd name="T36" fmla="*/ 55 w 884"/>
                  <a:gd name="T37" fmla="*/ 251 h 1818"/>
                  <a:gd name="T38" fmla="*/ 51 w 884"/>
                  <a:gd name="T39" fmla="*/ 319 h 1818"/>
                  <a:gd name="T40" fmla="*/ 0 w 884"/>
                  <a:gd name="T41" fmla="*/ 432 h 1818"/>
                  <a:gd name="T42" fmla="*/ 12 w 884"/>
                  <a:gd name="T43" fmla="*/ 609 h 1818"/>
                  <a:gd name="T44" fmla="*/ 76 w 884"/>
                  <a:gd name="T45" fmla="*/ 696 h 1818"/>
                  <a:gd name="T46" fmla="*/ 60 w 884"/>
                  <a:gd name="T47" fmla="*/ 753 h 1818"/>
                  <a:gd name="T48" fmla="*/ 60 w 884"/>
                  <a:gd name="T49" fmla="*/ 808 h 1818"/>
                  <a:gd name="T50" fmla="*/ 81 w 884"/>
                  <a:gd name="T51" fmla="*/ 850 h 1818"/>
                  <a:gd name="T52" fmla="*/ 53 w 884"/>
                  <a:gd name="T53" fmla="*/ 900 h 1818"/>
                  <a:gd name="T54" fmla="*/ 82 w 884"/>
                  <a:gd name="T55" fmla="*/ 983 h 1818"/>
                  <a:gd name="T56" fmla="*/ 81 w 884"/>
                  <a:gd name="T57" fmla="*/ 1055 h 1818"/>
                  <a:gd name="T58" fmla="*/ 78 w 884"/>
                  <a:gd name="T59" fmla="*/ 1152 h 1818"/>
                  <a:gd name="T60" fmla="*/ 137 w 884"/>
                  <a:gd name="T61" fmla="*/ 1265 h 1818"/>
                  <a:gd name="T62" fmla="*/ 198 w 884"/>
                  <a:gd name="T63" fmla="*/ 1394 h 1818"/>
                  <a:gd name="T64" fmla="*/ 217 w 884"/>
                  <a:gd name="T65" fmla="*/ 1463 h 1818"/>
                  <a:gd name="T66" fmla="*/ 230 w 884"/>
                  <a:gd name="T67" fmla="*/ 1526 h 1818"/>
                  <a:gd name="T68" fmla="*/ 213 w 884"/>
                  <a:gd name="T69" fmla="*/ 1590 h 1818"/>
                  <a:gd name="T70" fmla="*/ 201 w 884"/>
                  <a:gd name="T71" fmla="*/ 1644 h 1818"/>
                  <a:gd name="T72" fmla="*/ 228 w 884"/>
                  <a:gd name="T73" fmla="*/ 1718 h 1818"/>
                  <a:gd name="T74" fmla="*/ 311 w 884"/>
                  <a:gd name="T75" fmla="*/ 1772 h 1818"/>
                  <a:gd name="T76" fmla="*/ 392 w 884"/>
                  <a:gd name="T77" fmla="*/ 1798 h 1818"/>
                  <a:gd name="T78" fmla="*/ 451 w 884"/>
                  <a:gd name="T79" fmla="*/ 1786 h 1818"/>
                  <a:gd name="T80" fmla="*/ 454 w 884"/>
                  <a:gd name="T81" fmla="*/ 1703 h 1818"/>
                  <a:gd name="T82" fmla="*/ 470 w 884"/>
                  <a:gd name="T83" fmla="*/ 1612 h 1818"/>
                  <a:gd name="T84" fmla="*/ 495 w 884"/>
                  <a:gd name="T85" fmla="*/ 1509 h 1818"/>
                  <a:gd name="T86" fmla="*/ 420 w 884"/>
                  <a:gd name="T87" fmla="*/ 1486 h 1818"/>
                  <a:gd name="T88" fmla="*/ 401 w 884"/>
                  <a:gd name="T89" fmla="*/ 1430 h 1818"/>
                  <a:gd name="T90" fmla="*/ 453 w 884"/>
                  <a:gd name="T91" fmla="*/ 1395 h 1818"/>
                  <a:gd name="T92" fmla="*/ 484 w 884"/>
                  <a:gd name="T93" fmla="*/ 1332 h 1818"/>
                  <a:gd name="T94" fmla="*/ 455 w 884"/>
                  <a:gd name="T95" fmla="*/ 1224 h 1818"/>
                  <a:gd name="T96" fmla="*/ 425 w 884"/>
                  <a:gd name="T97" fmla="*/ 1141 h 1818"/>
                  <a:gd name="T98" fmla="*/ 518 w 884"/>
                  <a:gd name="T99" fmla="*/ 1166 h 1818"/>
                  <a:gd name="T100" fmla="*/ 568 w 884"/>
                  <a:gd name="T101" fmla="*/ 1151 h 1818"/>
                  <a:gd name="T102" fmla="*/ 558 w 884"/>
                  <a:gd name="T103" fmla="*/ 1078 h 1818"/>
                  <a:gd name="T104" fmla="*/ 565 w 884"/>
                  <a:gd name="T105" fmla="*/ 1030 h 1818"/>
                  <a:gd name="T106" fmla="*/ 676 w 884"/>
                  <a:gd name="T107" fmla="*/ 1023 h 1818"/>
                  <a:gd name="T108" fmla="*/ 795 w 884"/>
                  <a:gd name="T109" fmla="*/ 973 h 1818"/>
                  <a:gd name="T110" fmla="*/ 816 w 884"/>
                  <a:gd name="T111" fmla="*/ 882 h 1818"/>
                  <a:gd name="T112" fmla="*/ 781 w 884"/>
                  <a:gd name="T113" fmla="*/ 852 h 1818"/>
                  <a:gd name="T114" fmla="*/ 758 w 884"/>
                  <a:gd name="T115" fmla="*/ 810 h 1818"/>
                  <a:gd name="T116" fmla="*/ 692 w 884"/>
                  <a:gd name="T117" fmla="*/ 752 h 1818"/>
                  <a:gd name="T118" fmla="*/ 701 w 884"/>
                  <a:gd name="T119" fmla="*/ 532 h 181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884" h="1818">
                    <a:moveTo>
                      <a:pt x="725" y="493"/>
                    </a:moveTo>
                    <a:lnTo>
                      <a:pt x="726" y="484"/>
                    </a:lnTo>
                    <a:lnTo>
                      <a:pt x="729" y="474"/>
                    </a:lnTo>
                    <a:lnTo>
                      <a:pt x="735" y="462"/>
                    </a:lnTo>
                    <a:lnTo>
                      <a:pt x="742" y="450"/>
                    </a:lnTo>
                    <a:lnTo>
                      <a:pt x="750" y="438"/>
                    </a:lnTo>
                    <a:lnTo>
                      <a:pt x="761" y="427"/>
                    </a:lnTo>
                    <a:lnTo>
                      <a:pt x="772" y="415"/>
                    </a:lnTo>
                    <a:lnTo>
                      <a:pt x="784" y="402"/>
                    </a:lnTo>
                    <a:lnTo>
                      <a:pt x="798" y="391"/>
                    </a:lnTo>
                    <a:lnTo>
                      <a:pt x="811" y="381"/>
                    </a:lnTo>
                    <a:lnTo>
                      <a:pt x="824" y="371"/>
                    </a:lnTo>
                    <a:lnTo>
                      <a:pt x="837" y="362"/>
                    </a:lnTo>
                    <a:lnTo>
                      <a:pt x="849" y="353"/>
                    </a:lnTo>
                    <a:lnTo>
                      <a:pt x="862" y="347"/>
                    </a:lnTo>
                    <a:lnTo>
                      <a:pt x="873" y="342"/>
                    </a:lnTo>
                    <a:lnTo>
                      <a:pt x="884" y="339"/>
                    </a:lnTo>
                    <a:lnTo>
                      <a:pt x="884" y="329"/>
                    </a:lnTo>
                    <a:lnTo>
                      <a:pt x="884" y="310"/>
                    </a:lnTo>
                    <a:lnTo>
                      <a:pt x="884" y="289"/>
                    </a:lnTo>
                    <a:lnTo>
                      <a:pt x="884" y="272"/>
                    </a:lnTo>
                    <a:lnTo>
                      <a:pt x="884" y="259"/>
                    </a:lnTo>
                    <a:lnTo>
                      <a:pt x="884" y="247"/>
                    </a:lnTo>
                    <a:lnTo>
                      <a:pt x="884" y="232"/>
                    </a:lnTo>
                    <a:lnTo>
                      <a:pt x="884" y="216"/>
                    </a:lnTo>
                    <a:lnTo>
                      <a:pt x="874" y="216"/>
                    </a:lnTo>
                    <a:lnTo>
                      <a:pt x="867" y="214"/>
                    </a:lnTo>
                    <a:lnTo>
                      <a:pt x="859" y="211"/>
                    </a:lnTo>
                    <a:lnTo>
                      <a:pt x="854" y="208"/>
                    </a:lnTo>
                    <a:lnTo>
                      <a:pt x="848" y="203"/>
                    </a:lnTo>
                    <a:lnTo>
                      <a:pt x="844" y="198"/>
                    </a:lnTo>
                    <a:lnTo>
                      <a:pt x="840" y="192"/>
                    </a:lnTo>
                    <a:lnTo>
                      <a:pt x="837" y="185"/>
                    </a:lnTo>
                    <a:lnTo>
                      <a:pt x="837" y="222"/>
                    </a:lnTo>
                    <a:lnTo>
                      <a:pt x="840" y="227"/>
                    </a:lnTo>
                    <a:lnTo>
                      <a:pt x="843" y="231"/>
                    </a:lnTo>
                    <a:lnTo>
                      <a:pt x="844" y="236"/>
                    </a:lnTo>
                    <a:lnTo>
                      <a:pt x="845" y="241"/>
                    </a:lnTo>
                    <a:lnTo>
                      <a:pt x="844" y="252"/>
                    </a:lnTo>
                    <a:lnTo>
                      <a:pt x="841" y="262"/>
                    </a:lnTo>
                    <a:lnTo>
                      <a:pt x="837" y="271"/>
                    </a:lnTo>
                    <a:lnTo>
                      <a:pt x="832" y="281"/>
                    </a:lnTo>
                    <a:lnTo>
                      <a:pt x="824" y="290"/>
                    </a:lnTo>
                    <a:lnTo>
                      <a:pt x="815" y="299"/>
                    </a:lnTo>
                    <a:lnTo>
                      <a:pt x="805" y="308"/>
                    </a:lnTo>
                    <a:lnTo>
                      <a:pt x="795" y="316"/>
                    </a:lnTo>
                    <a:lnTo>
                      <a:pt x="785" y="322"/>
                    </a:lnTo>
                    <a:lnTo>
                      <a:pt x="774" y="328"/>
                    </a:lnTo>
                    <a:lnTo>
                      <a:pt x="765" y="333"/>
                    </a:lnTo>
                    <a:lnTo>
                      <a:pt x="755" y="336"/>
                    </a:lnTo>
                    <a:lnTo>
                      <a:pt x="746" y="338"/>
                    </a:lnTo>
                    <a:lnTo>
                      <a:pt x="738" y="339"/>
                    </a:lnTo>
                    <a:lnTo>
                      <a:pt x="722" y="339"/>
                    </a:lnTo>
                    <a:lnTo>
                      <a:pt x="703" y="338"/>
                    </a:lnTo>
                    <a:lnTo>
                      <a:pt x="684" y="335"/>
                    </a:lnTo>
                    <a:lnTo>
                      <a:pt x="667" y="331"/>
                    </a:lnTo>
                    <a:lnTo>
                      <a:pt x="658" y="328"/>
                    </a:lnTo>
                    <a:lnTo>
                      <a:pt x="650" y="325"/>
                    </a:lnTo>
                    <a:lnTo>
                      <a:pt x="643" y="321"/>
                    </a:lnTo>
                    <a:lnTo>
                      <a:pt x="637" y="316"/>
                    </a:lnTo>
                    <a:lnTo>
                      <a:pt x="632" y="311"/>
                    </a:lnTo>
                    <a:lnTo>
                      <a:pt x="628" y="305"/>
                    </a:lnTo>
                    <a:lnTo>
                      <a:pt x="625" y="297"/>
                    </a:lnTo>
                    <a:lnTo>
                      <a:pt x="625" y="290"/>
                    </a:lnTo>
                    <a:lnTo>
                      <a:pt x="625" y="283"/>
                    </a:lnTo>
                    <a:lnTo>
                      <a:pt x="626" y="277"/>
                    </a:lnTo>
                    <a:lnTo>
                      <a:pt x="628" y="270"/>
                    </a:lnTo>
                    <a:lnTo>
                      <a:pt x="631" y="264"/>
                    </a:lnTo>
                    <a:lnTo>
                      <a:pt x="636" y="252"/>
                    </a:lnTo>
                    <a:lnTo>
                      <a:pt x="643" y="240"/>
                    </a:lnTo>
                    <a:lnTo>
                      <a:pt x="650" y="228"/>
                    </a:lnTo>
                    <a:lnTo>
                      <a:pt x="658" y="215"/>
                    </a:lnTo>
                    <a:lnTo>
                      <a:pt x="666" y="201"/>
                    </a:lnTo>
                    <a:lnTo>
                      <a:pt x="671" y="185"/>
                    </a:lnTo>
                    <a:lnTo>
                      <a:pt x="654" y="178"/>
                    </a:lnTo>
                    <a:lnTo>
                      <a:pt x="637" y="172"/>
                    </a:lnTo>
                    <a:lnTo>
                      <a:pt x="621" y="166"/>
                    </a:lnTo>
                    <a:lnTo>
                      <a:pt x="605" y="162"/>
                    </a:lnTo>
                    <a:lnTo>
                      <a:pt x="574" y="155"/>
                    </a:lnTo>
                    <a:lnTo>
                      <a:pt x="544" y="148"/>
                    </a:lnTo>
                    <a:lnTo>
                      <a:pt x="529" y="144"/>
                    </a:lnTo>
                    <a:lnTo>
                      <a:pt x="514" y="139"/>
                    </a:lnTo>
                    <a:lnTo>
                      <a:pt x="499" y="133"/>
                    </a:lnTo>
                    <a:lnTo>
                      <a:pt x="485" y="127"/>
                    </a:lnTo>
                    <a:lnTo>
                      <a:pt x="470" y="119"/>
                    </a:lnTo>
                    <a:lnTo>
                      <a:pt x="455" y="110"/>
                    </a:lnTo>
                    <a:lnTo>
                      <a:pt x="441" y="100"/>
                    </a:lnTo>
                    <a:lnTo>
                      <a:pt x="425" y="87"/>
                    </a:lnTo>
                    <a:lnTo>
                      <a:pt x="417" y="76"/>
                    </a:lnTo>
                    <a:lnTo>
                      <a:pt x="410" y="66"/>
                    </a:lnTo>
                    <a:lnTo>
                      <a:pt x="403" y="55"/>
                    </a:lnTo>
                    <a:lnTo>
                      <a:pt x="398" y="44"/>
                    </a:lnTo>
                    <a:lnTo>
                      <a:pt x="390" y="32"/>
                    </a:lnTo>
                    <a:lnTo>
                      <a:pt x="383" y="20"/>
                    </a:lnTo>
                    <a:lnTo>
                      <a:pt x="378" y="15"/>
                    </a:lnTo>
                    <a:lnTo>
                      <a:pt x="373" y="10"/>
                    </a:lnTo>
                    <a:lnTo>
                      <a:pt x="366" y="5"/>
                    </a:lnTo>
                    <a:lnTo>
                      <a:pt x="359" y="0"/>
                    </a:lnTo>
                    <a:lnTo>
                      <a:pt x="332" y="6"/>
                    </a:lnTo>
                    <a:lnTo>
                      <a:pt x="308" y="11"/>
                    </a:lnTo>
                    <a:lnTo>
                      <a:pt x="302" y="13"/>
                    </a:lnTo>
                    <a:lnTo>
                      <a:pt x="297" y="15"/>
                    </a:lnTo>
                    <a:lnTo>
                      <a:pt x="291" y="19"/>
                    </a:lnTo>
                    <a:lnTo>
                      <a:pt x="286" y="22"/>
                    </a:lnTo>
                    <a:lnTo>
                      <a:pt x="281" y="28"/>
                    </a:lnTo>
                    <a:lnTo>
                      <a:pt x="276" y="34"/>
                    </a:lnTo>
                    <a:lnTo>
                      <a:pt x="272" y="41"/>
                    </a:lnTo>
                    <a:lnTo>
                      <a:pt x="266" y="50"/>
                    </a:lnTo>
                    <a:lnTo>
                      <a:pt x="257" y="44"/>
                    </a:lnTo>
                    <a:lnTo>
                      <a:pt x="249" y="38"/>
                    </a:lnTo>
                    <a:lnTo>
                      <a:pt x="242" y="31"/>
                    </a:lnTo>
                    <a:lnTo>
                      <a:pt x="234" y="24"/>
                    </a:lnTo>
                    <a:lnTo>
                      <a:pt x="225" y="17"/>
                    </a:lnTo>
                    <a:lnTo>
                      <a:pt x="215" y="11"/>
                    </a:lnTo>
                    <a:lnTo>
                      <a:pt x="209" y="9"/>
                    </a:lnTo>
                    <a:lnTo>
                      <a:pt x="202" y="8"/>
                    </a:lnTo>
                    <a:lnTo>
                      <a:pt x="195" y="7"/>
                    </a:lnTo>
                    <a:lnTo>
                      <a:pt x="186" y="6"/>
                    </a:lnTo>
                    <a:lnTo>
                      <a:pt x="178" y="7"/>
                    </a:lnTo>
                    <a:lnTo>
                      <a:pt x="171" y="8"/>
                    </a:lnTo>
                    <a:lnTo>
                      <a:pt x="163" y="11"/>
                    </a:lnTo>
                    <a:lnTo>
                      <a:pt x="156" y="14"/>
                    </a:lnTo>
                    <a:lnTo>
                      <a:pt x="143" y="22"/>
                    </a:lnTo>
                    <a:lnTo>
                      <a:pt x="132" y="32"/>
                    </a:lnTo>
                    <a:lnTo>
                      <a:pt x="120" y="41"/>
                    </a:lnTo>
                    <a:lnTo>
                      <a:pt x="110" y="48"/>
                    </a:lnTo>
                    <a:lnTo>
                      <a:pt x="105" y="51"/>
                    </a:lnTo>
                    <a:lnTo>
                      <a:pt x="98" y="54"/>
                    </a:lnTo>
                    <a:lnTo>
                      <a:pt x="93" y="55"/>
                    </a:lnTo>
                    <a:lnTo>
                      <a:pt x="87" y="56"/>
                    </a:lnTo>
                    <a:lnTo>
                      <a:pt x="86" y="69"/>
                    </a:lnTo>
                    <a:lnTo>
                      <a:pt x="84" y="81"/>
                    </a:lnTo>
                    <a:lnTo>
                      <a:pt x="82" y="91"/>
                    </a:lnTo>
                    <a:lnTo>
                      <a:pt x="77" y="100"/>
                    </a:lnTo>
                    <a:lnTo>
                      <a:pt x="73" y="109"/>
                    </a:lnTo>
                    <a:lnTo>
                      <a:pt x="67" y="116"/>
                    </a:lnTo>
                    <a:lnTo>
                      <a:pt x="62" y="123"/>
                    </a:lnTo>
                    <a:lnTo>
                      <a:pt x="56" y="129"/>
                    </a:lnTo>
                    <a:lnTo>
                      <a:pt x="45" y="141"/>
                    </a:lnTo>
                    <a:lnTo>
                      <a:pt x="37" y="152"/>
                    </a:lnTo>
                    <a:lnTo>
                      <a:pt x="32" y="158"/>
                    </a:lnTo>
                    <a:lnTo>
                      <a:pt x="30" y="164"/>
                    </a:lnTo>
                    <a:lnTo>
                      <a:pt x="28" y="171"/>
                    </a:lnTo>
                    <a:lnTo>
                      <a:pt x="27" y="179"/>
                    </a:lnTo>
                    <a:lnTo>
                      <a:pt x="28" y="186"/>
                    </a:lnTo>
                    <a:lnTo>
                      <a:pt x="28" y="194"/>
                    </a:lnTo>
                    <a:lnTo>
                      <a:pt x="30" y="201"/>
                    </a:lnTo>
                    <a:lnTo>
                      <a:pt x="32" y="207"/>
                    </a:lnTo>
                    <a:lnTo>
                      <a:pt x="38" y="218"/>
                    </a:lnTo>
                    <a:lnTo>
                      <a:pt x="43" y="228"/>
                    </a:lnTo>
                    <a:lnTo>
                      <a:pt x="50" y="239"/>
                    </a:lnTo>
                    <a:lnTo>
                      <a:pt x="55" y="251"/>
                    </a:lnTo>
                    <a:lnTo>
                      <a:pt x="57" y="257"/>
                    </a:lnTo>
                    <a:lnTo>
                      <a:pt x="59" y="263"/>
                    </a:lnTo>
                    <a:lnTo>
                      <a:pt x="60" y="270"/>
                    </a:lnTo>
                    <a:lnTo>
                      <a:pt x="60" y="278"/>
                    </a:lnTo>
                    <a:lnTo>
                      <a:pt x="60" y="289"/>
                    </a:lnTo>
                    <a:lnTo>
                      <a:pt x="57" y="299"/>
                    </a:lnTo>
                    <a:lnTo>
                      <a:pt x="54" y="310"/>
                    </a:lnTo>
                    <a:lnTo>
                      <a:pt x="51" y="319"/>
                    </a:lnTo>
                    <a:lnTo>
                      <a:pt x="41" y="337"/>
                    </a:lnTo>
                    <a:lnTo>
                      <a:pt x="30" y="354"/>
                    </a:lnTo>
                    <a:lnTo>
                      <a:pt x="19" y="372"/>
                    </a:lnTo>
                    <a:lnTo>
                      <a:pt x="9" y="390"/>
                    </a:lnTo>
                    <a:lnTo>
                      <a:pt x="6" y="400"/>
                    </a:lnTo>
                    <a:lnTo>
                      <a:pt x="3" y="410"/>
                    </a:lnTo>
                    <a:lnTo>
                      <a:pt x="2" y="421"/>
                    </a:lnTo>
                    <a:lnTo>
                      <a:pt x="0" y="432"/>
                    </a:lnTo>
                    <a:lnTo>
                      <a:pt x="0" y="471"/>
                    </a:lnTo>
                    <a:lnTo>
                      <a:pt x="0" y="501"/>
                    </a:lnTo>
                    <a:lnTo>
                      <a:pt x="0" y="529"/>
                    </a:lnTo>
                    <a:lnTo>
                      <a:pt x="0" y="561"/>
                    </a:lnTo>
                    <a:lnTo>
                      <a:pt x="2" y="574"/>
                    </a:lnTo>
                    <a:lnTo>
                      <a:pt x="4" y="587"/>
                    </a:lnTo>
                    <a:lnTo>
                      <a:pt x="8" y="598"/>
                    </a:lnTo>
                    <a:lnTo>
                      <a:pt x="12" y="609"/>
                    </a:lnTo>
                    <a:lnTo>
                      <a:pt x="19" y="618"/>
                    </a:lnTo>
                    <a:lnTo>
                      <a:pt x="26" y="627"/>
                    </a:lnTo>
                    <a:lnTo>
                      <a:pt x="33" y="637"/>
                    </a:lnTo>
                    <a:lnTo>
                      <a:pt x="40" y="645"/>
                    </a:lnTo>
                    <a:lnTo>
                      <a:pt x="55" y="662"/>
                    </a:lnTo>
                    <a:lnTo>
                      <a:pt x="67" y="678"/>
                    </a:lnTo>
                    <a:lnTo>
                      <a:pt x="73" y="686"/>
                    </a:lnTo>
                    <a:lnTo>
                      <a:pt x="76" y="696"/>
                    </a:lnTo>
                    <a:lnTo>
                      <a:pt x="79" y="705"/>
                    </a:lnTo>
                    <a:lnTo>
                      <a:pt x="81" y="715"/>
                    </a:lnTo>
                    <a:lnTo>
                      <a:pt x="79" y="722"/>
                    </a:lnTo>
                    <a:lnTo>
                      <a:pt x="78" y="728"/>
                    </a:lnTo>
                    <a:lnTo>
                      <a:pt x="75" y="733"/>
                    </a:lnTo>
                    <a:lnTo>
                      <a:pt x="73" y="738"/>
                    </a:lnTo>
                    <a:lnTo>
                      <a:pt x="66" y="747"/>
                    </a:lnTo>
                    <a:lnTo>
                      <a:pt x="60" y="753"/>
                    </a:lnTo>
                    <a:lnTo>
                      <a:pt x="71" y="753"/>
                    </a:lnTo>
                    <a:lnTo>
                      <a:pt x="81" y="753"/>
                    </a:lnTo>
                    <a:lnTo>
                      <a:pt x="79" y="760"/>
                    </a:lnTo>
                    <a:lnTo>
                      <a:pt x="77" y="768"/>
                    </a:lnTo>
                    <a:lnTo>
                      <a:pt x="74" y="776"/>
                    </a:lnTo>
                    <a:lnTo>
                      <a:pt x="71" y="784"/>
                    </a:lnTo>
                    <a:lnTo>
                      <a:pt x="63" y="799"/>
                    </a:lnTo>
                    <a:lnTo>
                      <a:pt x="60" y="808"/>
                    </a:lnTo>
                    <a:lnTo>
                      <a:pt x="61" y="813"/>
                    </a:lnTo>
                    <a:lnTo>
                      <a:pt x="63" y="817"/>
                    </a:lnTo>
                    <a:lnTo>
                      <a:pt x="66" y="822"/>
                    </a:lnTo>
                    <a:lnTo>
                      <a:pt x="71" y="827"/>
                    </a:lnTo>
                    <a:lnTo>
                      <a:pt x="74" y="832"/>
                    </a:lnTo>
                    <a:lnTo>
                      <a:pt x="77" y="838"/>
                    </a:lnTo>
                    <a:lnTo>
                      <a:pt x="79" y="844"/>
                    </a:lnTo>
                    <a:lnTo>
                      <a:pt x="81" y="850"/>
                    </a:lnTo>
                    <a:lnTo>
                      <a:pt x="79" y="858"/>
                    </a:lnTo>
                    <a:lnTo>
                      <a:pt x="76" y="864"/>
                    </a:lnTo>
                    <a:lnTo>
                      <a:pt x="72" y="870"/>
                    </a:lnTo>
                    <a:lnTo>
                      <a:pt x="67" y="876"/>
                    </a:lnTo>
                    <a:lnTo>
                      <a:pt x="62" y="881"/>
                    </a:lnTo>
                    <a:lnTo>
                      <a:pt x="57" y="887"/>
                    </a:lnTo>
                    <a:lnTo>
                      <a:pt x="54" y="893"/>
                    </a:lnTo>
                    <a:lnTo>
                      <a:pt x="53" y="900"/>
                    </a:lnTo>
                    <a:lnTo>
                      <a:pt x="54" y="909"/>
                    </a:lnTo>
                    <a:lnTo>
                      <a:pt x="55" y="918"/>
                    </a:lnTo>
                    <a:lnTo>
                      <a:pt x="56" y="925"/>
                    </a:lnTo>
                    <a:lnTo>
                      <a:pt x="59" y="932"/>
                    </a:lnTo>
                    <a:lnTo>
                      <a:pt x="64" y="945"/>
                    </a:lnTo>
                    <a:lnTo>
                      <a:pt x="71" y="958"/>
                    </a:lnTo>
                    <a:lnTo>
                      <a:pt x="76" y="970"/>
                    </a:lnTo>
                    <a:lnTo>
                      <a:pt x="82" y="983"/>
                    </a:lnTo>
                    <a:lnTo>
                      <a:pt x="84" y="989"/>
                    </a:lnTo>
                    <a:lnTo>
                      <a:pt x="85" y="996"/>
                    </a:lnTo>
                    <a:lnTo>
                      <a:pt x="86" y="1003"/>
                    </a:lnTo>
                    <a:lnTo>
                      <a:pt x="87" y="1011"/>
                    </a:lnTo>
                    <a:lnTo>
                      <a:pt x="86" y="1022"/>
                    </a:lnTo>
                    <a:lnTo>
                      <a:pt x="85" y="1034"/>
                    </a:lnTo>
                    <a:lnTo>
                      <a:pt x="83" y="1044"/>
                    </a:lnTo>
                    <a:lnTo>
                      <a:pt x="81" y="1055"/>
                    </a:lnTo>
                    <a:lnTo>
                      <a:pt x="77" y="1066"/>
                    </a:lnTo>
                    <a:lnTo>
                      <a:pt x="75" y="1077"/>
                    </a:lnTo>
                    <a:lnTo>
                      <a:pt x="74" y="1090"/>
                    </a:lnTo>
                    <a:lnTo>
                      <a:pt x="74" y="1103"/>
                    </a:lnTo>
                    <a:lnTo>
                      <a:pt x="74" y="1116"/>
                    </a:lnTo>
                    <a:lnTo>
                      <a:pt x="75" y="1128"/>
                    </a:lnTo>
                    <a:lnTo>
                      <a:pt x="76" y="1141"/>
                    </a:lnTo>
                    <a:lnTo>
                      <a:pt x="78" y="1152"/>
                    </a:lnTo>
                    <a:lnTo>
                      <a:pt x="82" y="1163"/>
                    </a:lnTo>
                    <a:lnTo>
                      <a:pt x="85" y="1174"/>
                    </a:lnTo>
                    <a:lnTo>
                      <a:pt x="89" y="1184"/>
                    </a:lnTo>
                    <a:lnTo>
                      <a:pt x="94" y="1195"/>
                    </a:lnTo>
                    <a:lnTo>
                      <a:pt x="103" y="1213"/>
                    </a:lnTo>
                    <a:lnTo>
                      <a:pt x="113" y="1231"/>
                    </a:lnTo>
                    <a:lnTo>
                      <a:pt x="124" y="1249"/>
                    </a:lnTo>
                    <a:lnTo>
                      <a:pt x="137" y="1265"/>
                    </a:lnTo>
                    <a:lnTo>
                      <a:pt x="149" y="1282"/>
                    </a:lnTo>
                    <a:lnTo>
                      <a:pt x="160" y="1298"/>
                    </a:lnTo>
                    <a:lnTo>
                      <a:pt x="171" y="1316"/>
                    </a:lnTo>
                    <a:lnTo>
                      <a:pt x="180" y="1334"/>
                    </a:lnTo>
                    <a:lnTo>
                      <a:pt x="188" y="1352"/>
                    </a:lnTo>
                    <a:lnTo>
                      <a:pt x="195" y="1373"/>
                    </a:lnTo>
                    <a:lnTo>
                      <a:pt x="197" y="1383"/>
                    </a:lnTo>
                    <a:lnTo>
                      <a:pt x="198" y="1394"/>
                    </a:lnTo>
                    <a:lnTo>
                      <a:pt x="199" y="1405"/>
                    </a:lnTo>
                    <a:lnTo>
                      <a:pt x="200" y="1418"/>
                    </a:lnTo>
                    <a:lnTo>
                      <a:pt x="200" y="1425"/>
                    </a:lnTo>
                    <a:lnTo>
                      <a:pt x="201" y="1431"/>
                    </a:lnTo>
                    <a:lnTo>
                      <a:pt x="202" y="1437"/>
                    </a:lnTo>
                    <a:lnTo>
                      <a:pt x="205" y="1442"/>
                    </a:lnTo>
                    <a:lnTo>
                      <a:pt x="210" y="1453"/>
                    </a:lnTo>
                    <a:lnTo>
                      <a:pt x="217" y="1463"/>
                    </a:lnTo>
                    <a:lnTo>
                      <a:pt x="222" y="1475"/>
                    </a:lnTo>
                    <a:lnTo>
                      <a:pt x="228" y="1485"/>
                    </a:lnTo>
                    <a:lnTo>
                      <a:pt x="230" y="1491"/>
                    </a:lnTo>
                    <a:lnTo>
                      <a:pt x="231" y="1497"/>
                    </a:lnTo>
                    <a:lnTo>
                      <a:pt x="232" y="1503"/>
                    </a:lnTo>
                    <a:lnTo>
                      <a:pt x="233" y="1510"/>
                    </a:lnTo>
                    <a:lnTo>
                      <a:pt x="232" y="1518"/>
                    </a:lnTo>
                    <a:lnTo>
                      <a:pt x="230" y="1526"/>
                    </a:lnTo>
                    <a:lnTo>
                      <a:pt x="227" y="1532"/>
                    </a:lnTo>
                    <a:lnTo>
                      <a:pt x="223" y="1537"/>
                    </a:lnTo>
                    <a:lnTo>
                      <a:pt x="219" y="1542"/>
                    </a:lnTo>
                    <a:lnTo>
                      <a:pt x="216" y="1547"/>
                    </a:lnTo>
                    <a:lnTo>
                      <a:pt x="213" y="1553"/>
                    </a:lnTo>
                    <a:lnTo>
                      <a:pt x="213" y="1559"/>
                    </a:lnTo>
                    <a:lnTo>
                      <a:pt x="213" y="1578"/>
                    </a:lnTo>
                    <a:lnTo>
                      <a:pt x="213" y="1590"/>
                    </a:lnTo>
                    <a:lnTo>
                      <a:pt x="213" y="1598"/>
                    </a:lnTo>
                    <a:lnTo>
                      <a:pt x="213" y="1603"/>
                    </a:lnTo>
                    <a:lnTo>
                      <a:pt x="212" y="1609"/>
                    </a:lnTo>
                    <a:lnTo>
                      <a:pt x="211" y="1615"/>
                    </a:lnTo>
                    <a:lnTo>
                      <a:pt x="209" y="1622"/>
                    </a:lnTo>
                    <a:lnTo>
                      <a:pt x="207" y="1628"/>
                    </a:lnTo>
                    <a:lnTo>
                      <a:pt x="204" y="1635"/>
                    </a:lnTo>
                    <a:lnTo>
                      <a:pt x="201" y="1644"/>
                    </a:lnTo>
                    <a:lnTo>
                      <a:pt x="200" y="1654"/>
                    </a:lnTo>
                    <a:lnTo>
                      <a:pt x="200" y="1664"/>
                    </a:lnTo>
                    <a:lnTo>
                      <a:pt x="200" y="1672"/>
                    </a:lnTo>
                    <a:lnTo>
                      <a:pt x="204" y="1681"/>
                    </a:lnTo>
                    <a:lnTo>
                      <a:pt x="207" y="1690"/>
                    </a:lnTo>
                    <a:lnTo>
                      <a:pt x="213" y="1700"/>
                    </a:lnTo>
                    <a:lnTo>
                      <a:pt x="220" y="1709"/>
                    </a:lnTo>
                    <a:lnTo>
                      <a:pt x="228" y="1718"/>
                    </a:lnTo>
                    <a:lnTo>
                      <a:pt x="236" y="1727"/>
                    </a:lnTo>
                    <a:lnTo>
                      <a:pt x="246" y="1735"/>
                    </a:lnTo>
                    <a:lnTo>
                      <a:pt x="256" y="1743"/>
                    </a:lnTo>
                    <a:lnTo>
                      <a:pt x="267" y="1752"/>
                    </a:lnTo>
                    <a:lnTo>
                      <a:pt x="278" y="1758"/>
                    </a:lnTo>
                    <a:lnTo>
                      <a:pt x="289" y="1764"/>
                    </a:lnTo>
                    <a:lnTo>
                      <a:pt x="300" y="1769"/>
                    </a:lnTo>
                    <a:lnTo>
                      <a:pt x="311" y="1772"/>
                    </a:lnTo>
                    <a:lnTo>
                      <a:pt x="322" y="1774"/>
                    </a:lnTo>
                    <a:lnTo>
                      <a:pt x="333" y="1775"/>
                    </a:lnTo>
                    <a:lnTo>
                      <a:pt x="342" y="1776"/>
                    </a:lnTo>
                    <a:lnTo>
                      <a:pt x="351" y="1779"/>
                    </a:lnTo>
                    <a:lnTo>
                      <a:pt x="358" y="1781"/>
                    </a:lnTo>
                    <a:lnTo>
                      <a:pt x="366" y="1784"/>
                    </a:lnTo>
                    <a:lnTo>
                      <a:pt x="380" y="1791"/>
                    </a:lnTo>
                    <a:lnTo>
                      <a:pt x="392" y="1798"/>
                    </a:lnTo>
                    <a:lnTo>
                      <a:pt x="404" y="1807"/>
                    </a:lnTo>
                    <a:lnTo>
                      <a:pt x="419" y="1813"/>
                    </a:lnTo>
                    <a:lnTo>
                      <a:pt x="426" y="1815"/>
                    </a:lnTo>
                    <a:lnTo>
                      <a:pt x="434" y="1817"/>
                    </a:lnTo>
                    <a:lnTo>
                      <a:pt x="443" y="1818"/>
                    </a:lnTo>
                    <a:lnTo>
                      <a:pt x="452" y="1818"/>
                    </a:lnTo>
                    <a:lnTo>
                      <a:pt x="452" y="1803"/>
                    </a:lnTo>
                    <a:lnTo>
                      <a:pt x="451" y="1786"/>
                    </a:lnTo>
                    <a:lnTo>
                      <a:pt x="448" y="1772"/>
                    </a:lnTo>
                    <a:lnTo>
                      <a:pt x="445" y="1758"/>
                    </a:lnTo>
                    <a:lnTo>
                      <a:pt x="441" y="1736"/>
                    </a:lnTo>
                    <a:lnTo>
                      <a:pt x="439" y="1726"/>
                    </a:lnTo>
                    <a:lnTo>
                      <a:pt x="440" y="1721"/>
                    </a:lnTo>
                    <a:lnTo>
                      <a:pt x="443" y="1715"/>
                    </a:lnTo>
                    <a:lnTo>
                      <a:pt x="448" y="1709"/>
                    </a:lnTo>
                    <a:lnTo>
                      <a:pt x="454" y="1703"/>
                    </a:lnTo>
                    <a:lnTo>
                      <a:pt x="460" y="1698"/>
                    </a:lnTo>
                    <a:lnTo>
                      <a:pt x="467" y="1693"/>
                    </a:lnTo>
                    <a:lnTo>
                      <a:pt x="474" y="1689"/>
                    </a:lnTo>
                    <a:lnTo>
                      <a:pt x="479" y="1688"/>
                    </a:lnTo>
                    <a:lnTo>
                      <a:pt x="466" y="1633"/>
                    </a:lnTo>
                    <a:lnTo>
                      <a:pt x="459" y="1633"/>
                    </a:lnTo>
                    <a:lnTo>
                      <a:pt x="459" y="1615"/>
                    </a:lnTo>
                    <a:lnTo>
                      <a:pt x="470" y="1612"/>
                    </a:lnTo>
                    <a:lnTo>
                      <a:pt x="479" y="1610"/>
                    </a:lnTo>
                    <a:lnTo>
                      <a:pt x="487" y="1608"/>
                    </a:lnTo>
                    <a:lnTo>
                      <a:pt x="493" y="1605"/>
                    </a:lnTo>
                    <a:lnTo>
                      <a:pt x="505" y="1599"/>
                    </a:lnTo>
                    <a:lnTo>
                      <a:pt x="519" y="1590"/>
                    </a:lnTo>
                    <a:lnTo>
                      <a:pt x="519" y="1510"/>
                    </a:lnTo>
                    <a:lnTo>
                      <a:pt x="507" y="1510"/>
                    </a:lnTo>
                    <a:lnTo>
                      <a:pt x="495" y="1509"/>
                    </a:lnTo>
                    <a:lnTo>
                      <a:pt x="482" y="1508"/>
                    </a:lnTo>
                    <a:lnTo>
                      <a:pt x="471" y="1506"/>
                    </a:lnTo>
                    <a:lnTo>
                      <a:pt x="462" y="1504"/>
                    </a:lnTo>
                    <a:lnTo>
                      <a:pt x="452" y="1502"/>
                    </a:lnTo>
                    <a:lnTo>
                      <a:pt x="443" y="1498"/>
                    </a:lnTo>
                    <a:lnTo>
                      <a:pt x="434" y="1495"/>
                    </a:lnTo>
                    <a:lnTo>
                      <a:pt x="426" y="1490"/>
                    </a:lnTo>
                    <a:lnTo>
                      <a:pt x="420" y="1486"/>
                    </a:lnTo>
                    <a:lnTo>
                      <a:pt x="413" y="1480"/>
                    </a:lnTo>
                    <a:lnTo>
                      <a:pt x="409" y="1474"/>
                    </a:lnTo>
                    <a:lnTo>
                      <a:pt x="404" y="1466"/>
                    </a:lnTo>
                    <a:lnTo>
                      <a:pt x="401" y="1459"/>
                    </a:lnTo>
                    <a:lnTo>
                      <a:pt x="400" y="1451"/>
                    </a:lnTo>
                    <a:lnTo>
                      <a:pt x="399" y="1442"/>
                    </a:lnTo>
                    <a:lnTo>
                      <a:pt x="400" y="1436"/>
                    </a:lnTo>
                    <a:lnTo>
                      <a:pt x="401" y="1430"/>
                    </a:lnTo>
                    <a:lnTo>
                      <a:pt x="404" y="1424"/>
                    </a:lnTo>
                    <a:lnTo>
                      <a:pt x="408" y="1419"/>
                    </a:lnTo>
                    <a:lnTo>
                      <a:pt x="412" y="1415"/>
                    </a:lnTo>
                    <a:lnTo>
                      <a:pt x="417" y="1410"/>
                    </a:lnTo>
                    <a:lnTo>
                      <a:pt x="422" y="1407"/>
                    </a:lnTo>
                    <a:lnTo>
                      <a:pt x="429" y="1403"/>
                    </a:lnTo>
                    <a:lnTo>
                      <a:pt x="441" y="1399"/>
                    </a:lnTo>
                    <a:lnTo>
                      <a:pt x="453" y="1395"/>
                    </a:lnTo>
                    <a:lnTo>
                      <a:pt x="464" y="1393"/>
                    </a:lnTo>
                    <a:lnTo>
                      <a:pt x="473" y="1393"/>
                    </a:lnTo>
                    <a:lnTo>
                      <a:pt x="473" y="1384"/>
                    </a:lnTo>
                    <a:lnTo>
                      <a:pt x="474" y="1374"/>
                    </a:lnTo>
                    <a:lnTo>
                      <a:pt x="476" y="1364"/>
                    </a:lnTo>
                    <a:lnTo>
                      <a:pt x="479" y="1353"/>
                    </a:lnTo>
                    <a:lnTo>
                      <a:pt x="481" y="1342"/>
                    </a:lnTo>
                    <a:lnTo>
                      <a:pt x="484" y="1332"/>
                    </a:lnTo>
                    <a:lnTo>
                      <a:pt x="485" y="1323"/>
                    </a:lnTo>
                    <a:lnTo>
                      <a:pt x="486" y="1313"/>
                    </a:lnTo>
                    <a:lnTo>
                      <a:pt x="485" y="1301"/>
                    </a:lnTo>
                    <a:lnTo>
                      <a:pt x="482" y="1290"/>
                    </a:lnTo>
                    <a:lnTo>
                      <a:pt x="480" y="1278"/>
                    </a:lnTo>
                    <a:lnTo>
                      <a:pt x="476" y="1267"/>
                    </a:lnTo>
                    <a:lnTo>
                      <a:pt x="466" y="1245"/>
                    </a:lnTo>
                    <a:lnTo>
                      <a:pt x="455" y="1224"/>
                    </a:lnTo>
                    <a:lnTo>
                      <a:pt x="444" y="1205"/>
                    </a:lnTo>
                    <a:lnTo>
                      <a:pt x="435" y="1187"/>
                    </a:lnTo>
                    <a:lnTo>
                      <a:pt x="431" y="1179"/>
                    </a:lnTo>
                    <a:lnTo>
                      <a:pt x="429" y="1172"/>
                    </a:lnTo>
                    <a:lnTo>
                      <a:pt x="426" y="1165"/>
                    </a:lnTo>
                    <a:lnTo>
                      <a:pt x="425" y="1159"/>
                    </a:lnTo>
                    <a:lnTo>
                      <a:pt x="425" y="1148"/>
                    </a:lnTo>
                    <a:lnTo>
                      <a:pt x="425" y="1141"/>
                    </a:lnTo>
                    <a:lnTo>
                      <a:pt x="433" y="1141"/>
                    </a:lnTo>
                    <a:lnTo>
                      <a:pt x="441" y="1142"/>
                    </a:lnTo>
                    <a:lnTo>
                      <a:pt x="448" y="1144"/>
                    </a:lnTo>
                    <a:lnTo>
                      <a:pt x="456" y="1145"/>
                    </a:lnTo>
                    <a:lnTo>
                      <a:pt x="473" y="1150"/>
                    </a:lnTo>
                    <a:lnTo>
                      <a:pt x="488" y="1156"/>
                    </a:lnTo>
                    <a:lnTo>
                      <a:pt x="503" y="1161"/>
                    </a:lnTo>
                    <a:lnTo>
                      <a:pt x="518" y="1166"/>
                    </a:lnTo>
                    <a:lnTo>
                      <a:pt x="532" y="1170"/>
                    </a:lnTo>
                    <a:lnTo>
                      <a:pt x="545" y="1171"/>
                    </a:lnTo>
                    <a:lnTo>
                      <a:pt x="549" y="1171"/>
                    </a:lnTo>
                    <a:lnTo>
                      <a:pt x="554" y="1169"/>
                    </a:lnTo>
                    <a:lnTo>
                      <a:pt x="557" y="1168"/>
                    </a:lnTo>
                    <a:lnTo>
                      <a:pt x="560" y="1165"/>
                    </a:lnTo>
                    <a:lnTo>
                      <a:pt x="565" y="1159"/>
                    </a:lnTo>
                    <a:lnTo>
                      <a:pt x="568" y="1151"/>
                    </a:lnTo>
                    <a:lnTo>
                      <a:pt x="570" y="1142"/>
                    </a:lnTo>
                    <a:lnTo>
                      <a:pt x="571" y="1132"/>
                    </a:lnTo>
                    <a:lnTo>
                      <a:pt x="571" y="1123"/>
                    </a:lnTo>
                    <a:lnTo>
                      <a:pt x="571" y="1116"/>
                    </a:lnTo>
                    <a:lnTo>
                      <a:pt x="569" y="1112"/>
                    </a:lnTo>
                    <a:lnTo>
                      <a:pt x="565" y="1102"/>
                    </a:lnTo>
                    <a:lnTo>
                      <a:pt x="560" y="1090"/>
                    </a:lnTo>
                    <a:lnTo>
                      <a:pt x="558" y="1078"/>
                    </a:lnTo>
                    <a:lnTo>
                      <a:pt x="552" y="1066"/>
                    </a:lnTo>
                    <a:lnTo>
                      <a:pt x="545" y="1054"/>
                    </a:lnTo>
                    <a:lnTo>
                      <a:pt x="546" y="1049"/>
                    </a:lnTo>
                    <a:lnTo>
                      <a:pt x="548" y="1044"/>
                    </a:lnTo>
                    <a:lnTo>
                      <a:pt x="551" y="1040"/>
                    </a:lnTo>
                    <a:lnTo>
                      <a:pt x="555" y="1036"/>
                    </a:lnTo>
                    <a:lnTo>
                      <a:pt x="559" y="1032"/>
                    </a:lnTo>
                    <a:lnTo>
                      <a:pt x="565" y="1030"/>
                    </a:lnTo>
                    <a:lnTo>
                      <a:pt x="571" y="1027"/>
                    </a:lnTo>
                    <a:lnTo>
                      <a:pt x="578" y="1025"/>
                    </a:lnTo>
                    <a:lnTo>
                      <a:pt x="591" y="1022"/>
                    </a:lnTo>
                    <a:lnTo>
                      <a:pt x="604" y="1021"/>
                    </a:lnTo>
                    <a:lnTo>
                      <a:pt x="615" y="1021"/>
                    </a:lnTo>
                    <a:lnTo>
                      <a:pt x="625" y="1023"/>
                    </a:lnTo>
                    <a:lnTo>
                      <a:pt x="652" y="1023"/>
                    </a:lnTo>
                    <a:lnTo>
                      <a:pt x="676" y="1023"/>
                    </a:lnTo>
                    <a:lnTo>
                      <a:pt x="697" y="1021"/>
                    </a:lnTo>
                    <a:lnTo>
                      <a:pt x="716" y="1017"/>
                    </a:lnTo>
                    <a:lnTo>
                      <a:pt x="734" y="1013"/>
                    </a:lnTo>
                    <a:lnTo>
                      <a:pt x="750" y="1007"/>
                    </a:lnTo>
                    <a:lnTo>
                      <a:pt x="764" y="1001"/>
                    </a:lnTo>
                    <a:lnTo>
                      <a:pt x="776" y="993"/>
                    </a:lnTo>
                    <a:lnTo>
                      <a:pt x="787" y="984"/>
                    </a:lnTo>
                    <a:lnTo>
                      <a:pt x="795" y="973"/>
                    </a:lnTo>
                    <a:lnTo>
                      <a:pt x="802" y="961"/>
                    </a:lnTo>
                    <a:lnTo>
                      <a:pt x="809" y="949"/>
                    </a:lnTo>
                    <a:lnTo>
                      <a:pt x="812" y="935"/>
                    </a:lnTo>
                    <a:lnTo>
                      <a:pt x="815" y="921"/>
                    </a:lnTo>
                    <a:lnTo>
                      <a:pt x="817" y="904"/>
                    </a:lnTo>
                    <a:lnTo>
                      <a:pt x="817" y="888"/>
                    </a:lnTo>
                    <a:lnTo>
                      <a:pt x="817" y="884"/>
                    </a:lnTo>
                    <a:lnTo>
                      <a:pt x="816" y="882"/>
                    </a:lnTo>
                    <a:lnTo>
                      <a:pt x="815" y="879"/>
                    </a:lnTo>
                    <a:lnTo>
                      <a:pt x="813" y="877"/>
                    </a:lnTo>
                    <a:lnTo>
                      <a:pt x="809" y="874"/>
                    </a:lnTo>
                    <a:lnTo>
                      <a:pt x="803" y="871"/>
                    </a:lnTo>
                    <a:lnTo>
                      <a:pt x="792" y="867"/>
                    </a:lnTo>
                    <a:lnTo>
                      <a:pt x="784" y="863"/>
                    </a:lnTo>
                    <a:lnTo>
                      <a:pt x="782" y="859"/>
                    </a:lnTo>
                    <a:lnTo>
                      <a:pt x="781" y="852"/>
                    </a:lnTo>
                    <a:lnTo>
                      <a:pt x="780" y="847"/>
                    </a:lnTo>
                    <a:lnTo>
                      <a:pt x="779" y="841"/>
                    </a:lnTo>
                    <a:lnTo>
                      <a:pt x="780" y="836"/>
                    </a:lnTo>
                    <a:lnTo>
                      <a:pt x="781" y="830"/>
                    </a:lnTo>
                    <a:lnTo>
                      <a:pt x="782" y="825"/>
                    </a:lnTo>
                    <a:lnTo>
                      <a:pt x="784" y="820"/>
                    </a:lnTo>
                    <a:lnTo>
                      <a:pt x="772" y="816"/>
                    </a:lnTo>
                    <a:lnTo>
                      <a:pt x="758" y="810"/>
                    </a:lnTo>
                    <a:lnTo>
                      <a:pt x="742" y="800"/>
                    </a:lnTo>
                    <a:lnTo>
                      <a:pt x="725" y="789"/>
                    </a:lnTo>
                    <a:lnTo>
                      <a:pt x="717" y="783"/>
                    </a:lnTo>
                    <a:lnTo>
                      <a:pt x="711" y="777"/>
                    </a:lnTo>
                    <a:lnTo>
                      <a:pt x="704" y="771"/>
                    </a:lnTo>
                    <a:lnTo>
                      <a:pt x="700" y="765"/>
                    </a:lnTo>
                    <a:lnTo>
                      <a:pt x="695" y="758"/>
                    </a:lnTo>
                    <a:lnTo>
                      <a:pt x="692" y="752"/>
                    </a:lnTo>
                    <a:lnTo>
                      <a:pt x="691" y="745"/>
                    </a:lnTo>
                    <a:lnTo>
                      <a:pt x="691" y="739"/>
                    </a:lnTo>
                    <a:lnTo>
                      <a:pt x="698" y="616"/>
                    </a:lnTo>
                    <a:lnTo>
                      <a:pt x="697" y="585"/>
                    </a:lnTo>
                    <a:lnTo>
                      <a:pt x="697" y="553"/>
                    </a:lnTo>
                    <a:lnTo>
                      <a:pt x="698" y="546"/>
                    </a:lnTo>
                    <a:lnTo>
                      <a:pt x="699" y="539"/>
                    </a:lnTo>
                    <a:lnTo>
                      <a:pt x="701" y="532"/>
                    </a:lnTo>
                    <a:lnTo>
                      <a:pt x="703" y="525"/>
                    </a:lnTo>
                    <a:lnTo>
                      <a:pt x="708" y="518"/>
                    </a:lnTo>
                    <a:lnTo>
                      <a:pt x="712" y="511"/>
                    </a:lnTo>
                    <a:lnTo>
                      <a:pt x="717" y="505"/>
                    </a:lnTo>
                    <a:lnTo>
                      <a:pt x="725" y="499"/>
                    </a:lnTo>
                    <a:lnTo>
                      <a:pt x="725" y="49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3" name="Freeform 442">
              <a:extLst>
                <a:ext uri="{FF2B5EF4-FFF2-40B4-BE49-F238E27FC236}">
                  <a16:creationId xmlns="" xmlns:a16="http://schemas.microsoft.com/office/drawing/2014/main" id="{8744C44D-1501-C74F-85E0-28CE8C0A9C90}"/>
                </a:ext>
              </a:extLst>
            </p:cNvPr>
            <p:cNvSpPr>
              <a:spLocks/>
            </p:cNvSpPr>
            <p:nvPr>
              <p:custDataLst>
                <p:tags r:id="rId280"/>
              </p:custDataLst>
            </p:nvPr>
          </p:nvSpPr>
          <p:spPr bwMode="auto">
            <a:xfrm>
              <a:off x="5040313" y="2324100"/>
              <a:ext cx="123825" cy="109538"/>
            </a:xfrm>
            <a:custGeom>
              <a:avLst/>
              <a:gdLst>
                <a:gd name="T0" fmla="*/ 33 w 279"/>
                <a:gd name="T1" fmla="*/ 87 h 204"/>
                <a:gd name="T2" fmla="*/ 59 w 279"/>
                <a:gd name="T3" fmla="*/ 142 h 204"/>
                <a:gd name="T4" fmla="*/ 59 w 279"/>
                <a:gd name="T5" fmla="*/ 179 h 204"/>
                <a:gd name="T6" fmla="*/ 102 w 279"/>
                <a:gd name="T7" fmla="*/ 196 h 204"/>
                <a:gd name="T8" fmla="*/ 122 w 279"/>
                <a:gd name="T9" fmla="*/ 202 h 204"/>
                <a:gd name="T10" fmla="*/ 139 w 279"/>
                <a:gd name="T11" fmla="*/ 204 h 204"/>
                <a:gd name="T12" fmla="*/ 146 w 279"/>
                <a:gd name="T13" fmla="*/ 201 h 204"/>
                <a:gd name="T14" fmla="*/ 151 w 279"/>
                <a:gd name="T15" fmla="*/ 194 h 204"/>
                <a:gd name="T16" fmla="*/ 160 w 279"/>
                <a:gd name="T17" fmla="*/ 172 h 204"/>
                <a:gd name="T18" fmla="*/ 172 w 279"/>
                <a:gd name="T19" fmla="*/ 149 h 204"/>
                <a:gd name="T20" fmla="*/ 181 w 279"/>
                <a:gd name="T21" fmla="*/ 141 h 204"/>
                <a:gd name="T22" fmla="*/ 192 w 279"/>
                <a:gd name="T23" fmla="*/ 136 h 204"/>
                <a:gd name="T24" fmla="*/ 209 w 279"/>
                <a:gd name="T25" fmla="*/ 138 h 204"/>
                <a:gd name="T26" fmla="*/ 220 w 279"/>
                <a:gd name="T27" fmla="*/ 142 h 204"/>
                <a:gd name="T28" fmla="*/ 228 w 279"/>
                <a:gd name="T29" fmla="*/ 148 h 204"/>
                <a:gd name="T30" fmla="*/ 231 w 279"/>
                <a:gd name="T31" fmla="*/ 154 h 204"/>
                <a:gd name="T32" fmla="*/ 234 w 279"/>
                <a:gd name="T33" fmla="*/ 164 h 204"/>
                <a:gd name="T34" fmla="*/ 231 w 279"/>
                <a:gd name="T35" fmla="*/ 167 h 204"/>
                <a:gd name="T36" fmla="*/ 234 w 279"/>
                <a:gd name="T37" fmla="*/ 153 h 204"/>
                <a:gd name="T38" fmla="*/ 238 w 279"/>
                <a:gd name="T39" fmla="*/ 140 h 204"/>
                <a:gd name="T40" fmla="*/ 245 w 279"/>
                <a:gd name="T41" fmla="*/ 117 h 204"/>
                <a:gd name="T42" fmla="*/ 254 w 279"/>
                <a:gd name="T43" fmla="*/ 115 h 204"/>
                <a:gd name="T44" fmla="*/ 264 w 279"/>
                <a:gd name="T45" fmla="*/ 110 h 204"/>
                <a:gd name="T46" fmla="*/ 279 w 279"/>
                <a:gd name="T47" fmla="*/ 99 h 204"/>
                <a:gd name="T48" fmla="*/ 252 w 279"/>
                <a:gd name="T49" fmla="*/ 75 h 204"/>
                <a:gd name="T50" fmla="*/ 227 w 279"/>
                <a:gd name="T51" fmla="*/ 58 h 204"/>
                <a:gd name="T52" fmla="*/ 204 w 279"/>
                <a:gd name="T53" fmla="*/ 44 h 204"/>
                <a:gd name="T54" fmla="*/ 185 w 279"/>
                <a:gd name="T55" fmla="*/ 31 h 204"/>
                <a:gd name="T56" fmla="*/ 146 w 279"/>
                <a:gd name="T57" fmla="*/ 68 h 204"/>
                <a:gd name="T58" fmla="*/ 79 w 279"/>
                <a:gd name="T59" fmla="*/ 25 h 204"/>
                <a:gd name="T60" fmla="*/ 52 w 279"/>
                <a:gd name="T61" fmla="*/ 12 h 204"/>
                <a:gd name="T62" fmla="*/ 46 w 279"/>
                <a:gd name="T63" fmla="*/ 62 h 204"/>
                <a:gd name="T64" fmla="*/ 0 w 279"/>
                <a:gd name="T65" fmla="*/ 56 h 2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79" h="204">
                  <a:moveTo>
                    <a:pt x="0" y="56"/>
                  </a:moveTo>
                  <a:lnTo>
                    <a:pt x="33" y="87"/>
                  </a:lnTo>
                  <a:lnTo>
                    <a:pt x="46" y="123"/>
                  </a:lnTo>
                  <a:lnTo>
                    <a:pt x="59" y="142"/>
                  </a:lnTo>
                  <a:lnTo>
                    <a:pt x="59" y="173"/>
                  </a:lnTo>
                  <a:lnTo>
                    <a:pt x="59" y="179"/>
                  </a:lnTo>
                  <a:lnTo>
                    <a:pt x="80" y="188"/>
                  </a:lnTo>
                  <a:lnTo>
                    <a:pt x="102" y="196"/>
                  </a:lnTo>
                  <a:lnTo>
                    <a:pt x="112" y="199"/>
                  </a:lnTo>
                  <a:lnTo>
                    <a:pt x="122" y="202"/>
                  </a:lnTo>
                  <a:lnTo>
                    <a:pt x="130" y="203"/>
                  </a:lnTo>
                  <a:lnTo>
                    <a:pt x="139" y="204"/>
                  </a:lnTo>
                  <a:lnTo>
                    <a:pt x="142" y="203"/>
                  </a:lnTo>
                  <a:lnTo>
                    <a:pt x="146" y="201"/>
                  </a:lnTo>
                  <a:lnTo>
                    <a:pt x="148" y="198"/>
                  </a:lnTo>
                  <a:lnTo>
                    <a:pt x="151" y="194"/>
                  </a:lnTo>
                  <a:lnTo>
                    <a:pt x="156" y="183"/>
                  </a:lnTo>
                  <a:lnTo>
                    <a:pt x="160" y="172"/>
                  </a:lnTo>
                  <a:lnTo>
                    <a:pt x="165" y="160"/>
                  </a:lnTo>
                  <a:lnTo>
                    <a:pt x="172" y="149"/>
                  </a:lnTo>
                  <a:lnTo>
                    <a:pt x="176" y="145"/>
                  </a:lnTo>
                  <a:lnTo>
                    <a:pt x="181" y="141"/>
                  </a:lnTo>
                  <a:lnTo>
                    <a:pt x="186" y="138"/>
                  </a:lnTo>
                  <a:lnTo>
                    <a:pt x="192" y="136"/>
                  </a:lnTo>
                  <a:lnTo>
                    <a:pt x="201" y="137"/>
                  </a:lnTo>
                  <a:lnTo>
                    <a:pt x="209" y="138"/>
                  </a:lnTo>
                  <a:lnTo>
                    <a:pt x="215" y="140"/>
                  </a:lnTo>
                  <a:lnTo>
                    <a:pt x="220" y="142"/>
                  </a:lnTo>
                  <a:lnTo>
                    <a:pt x="225" y="145"/>
                  </a:lnTo>
                  <a:lnTo>
                    <a:pt x="228" y="148"/>
                  </a:lnTo>
                  <a:lnTo>
                    <a:pt x="230" y="151"/>
                  </a:lnTo>
                  <a:lnTo>
                    <a:pt x="231" y="154"/>
                  </a:lnTo>
                  <a:lnTo>
                    <a:pt x="234" y="160"/>
                  </a:lnTo>
                  <a:lnTo>
                    <a:pt x="234" y="164"/>
                  </a:lnTo>
                  <a:lnTo>
                    <a:pt x="232" y="167"/>
                  </a:lnTo>
                  <a:lnTo>
                    <a:pt x="231" y="167"/>
                  </a:lnTo>
                  <a:lnTo>
                    <a:pt x="232" y="160"/>
                  </a:lnTo>
                  <a:lnTo>
                    <a:pt x="234" y="153"/>
                  </a:lnTo>
                  <a:lnTo>
                    <a:pt x="236" y="147"/>
                  </a:lnTo>
                  <a:lnTo>
                    <a:pt x="238" y="140"/>
                  </a:lnTo>
                  <a:lnTo>
                    <a:pt x="243" y="127"/>
                  </a:lnTo>
                  <a:lnTo>
                    <a:pt x="245" y="117"/>
                  </a:lnTo>
                  <a:lnTo>
                    <a:pt x="250" y="117"/>
                  </a:lnTo>
                  <a:lnTo>
                    <a:pt x="254" y="115"/>
                  </a:lnTo>
                  <a:lnTo>
                    <a:pt x="260" y="113"/>
                  </a:lnTo>
                  <a:lnTo>
                    <a:pt x="264" y="110"/>
                  </a:lnTo>
                  <a:lnTo>
                    <a:pt x="272" y="104"/>
                  </a:lnTo>
                  <a:lnTo>
                    <a:pt x="279" y="99"/>
                  </a:lnTo>
                  <a:lnTo>
                    <a:pt x="265" y="87"/>
                  </a:lnTo>
                  <a:lnTo>
                    <a:pt x="252" y="75"/>
                  </a:lnTo>
                  <a:lnTo>
                    <a:pt x="239" y="66"/>
                  </a:lnTo>
                  <a:lnTo>
                    <a:pt x="227" y="58"/>
                  </a:lnTo>
                  <a:lnTo>
                    <a:pt x="215" y="51"/>
                  </a:lnTo>
                  <a:lnTo>
                    <a:pt x="204" y="44"/>
                  </a:lnTo>
                  <a:lnTo>
                    <a:pt x="194" y="38"/>
                  </a:lnTo>
                  <a:lnTo>
                    <a:pt x="185" y="31"/>
                  </a:lnTo>
                  <a:lnTo>
                    <a:pt x="172" y="31"/>
                  </a:lnTo>
                  <a:lnTo>
                    <a:pt x="146" y="68"/>
                  </a:lnTo>
                  <a:lnTo>
                    <a:pt x="112" y="50"/>
                  </a:lnTo>
                  <a:lnTo>
                    <a:pt x="79" y="25"/>
                  </a:lnTo>
                  <a:lnTo>
                    <a:pt x="33" y="0"/>
                  </a:lnTo>
                  <a:lnTo>
                    <a:pt x="52" y="12"/>
                  </a:lnTo>
                  <a:lnTo>
                    <a:pt x="72" y="74"/>
                  </a:lnTo>
                  <a:lnTo>
                    <a:pt x="46" y="62"/>
                  </a:lnTo>
                  <a:lnTo>
                    <a:pt x="19" y="50"/>
                  </a:lnTo>
                  <a:lnTo>
                    <a:pt x="0" y="5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" name="Freeform 443">
              <a:extLst>
                <a:ext uri="{FF2B5EF4-FFF2-40B4-BE49-F238E27FC236}">
                  <a16:creationId xmlns="" xmlns:a16="http://schemas.microsoft.com/office/drawing/2014/main" id="{C6A07AE2-7CF6-9346-8023-FC2845A6081D}"/>
                </a:ext>
              </a:extLst>
            </p:cNvPr>
            <p:cNvSpPr>
              <a:spLocks/>
            </p:cNvSpPr>
            <p:nvPr>
              <p:custDataLst>
                <p:tags r:id="rId281"/>
              </p:custDataLst>
            </p:nvPr>
          </p:nvSpPr>
          <p:spPr bwMode="auto">
            <a:xfrm>
              <a:off x="4506913" y="1897063"/>
              <a:ext cx="209550" cy="150812"/>
            </a:xfrm>
            <a:custGeom>
              <a:avLst/>
              <a:gdLst>
                <a:gd name="T0" fmla="*/ 252 w 485"/>
                <a:gd name="T1" fmla="*/ 20 h 291"/>
                <a:gd name="T2" fmla="*/ 300 w 485"/>
                <a:gd name="T3" fmla="*/ 44 h 291"/>
                <a:gd name="T4" fmla="*/ 372 w 485"/>
                <a:gd name="T5" fmla="*/ 44 h 291"/>
                <a:gd name="T6" fmla="*/ 425 w 485"/>
                <a:gd name="T7" fmla="*/ 131 h 291"/>
                <a:gd name="T8" fmla="*/ 485 w 485"/>
                <a:gd name="T9" fmla="*/ 167 h 291"/>
                <a:gd name="T10" fmla="*/ 412 w 485"/>
                <a:gd name="T11" fmla="*/ 173 h 291"/>
                <a:gd name="T12" fmla="*/ 433 w 485"/>
                <a:gd name="T13" fmla="*/ 210 h 291"/>
                <a:gd name="T14" fmla="*/ 392 w 485"/>
                <a:gd name="T15" fmla="*/ 241 h 291"/>
                <a:gd name="T16" fmla="*/ 385 w 485"/>
                <a:gd name="T17" fmla="*/ 291 h 291"/>
                <a:gd name="T18" fmla="*/ 285 w 485"/>
                <a:gd name="T19" fmla="*/ 266 h 291"/>
                <a:gd name="T20" fmla="*/ 173 w 485"/>
                <a:gd name="T21" fmla="*/ 254 h 291"/>
                <a:gd name="T22" fmla="*/ 60 w 485"/>
                <a:gd name="T23" fmla="*/ 266 h 291"/>
                <a:gd name="T24" fmla="*/ 15 w 485"/>
                <a:gd name="T25" fmla="*/ 271 h 291"/>
                <a:gd name="T26" fmla="*/ 8 w 485"/>
                <a:gd name="T27" fmla="*/ 257 h 291"/>
                <a:gd name="T28" fmla="*/ 3 w 485"/>
                <a:gd name="T29" fmla="*/ 244 h 291"/>
                <a:gd name="T30" fmla="*/ 0 w 485"/>
                <a:gd name="T31" fmla="*/ 229 h 291"/>
                <a:gd name="T32" fmla="*/ 5 w 485"/>
                <a:gd name="T33" fmla="*/ 219 h 291"/>
                <a:gd name="T34" fmla="*/ 14 w 485"/>
                <a:gd name="T35" fmla="*/ 207 h 291"/>
                <a:gd name="T36" fmla="*/ 23 w 485"/>
                <a:gd name="T37" fmla="*/ 189 h 291"/>
                <a:gd name="T38" fmla="*/ 31 w 485"/>
                <a:gd name="T39" fmla="*/ 166 h 291"/>
                <a:gd name="T40" fmla="*/ 41 w 485"/>
                <a:gd name="T41" fmla="*/ 137 h 291"/>
                <a:gd name="T42" fmla="*/ 48 w 485"/>
                <a:gd name="T43" fmla="*/ 126 h 291"/>
                <a:gd name="T44" fmla="*/ 60 w 485"/>
                <a:gd name="T45" fmla="*/ 119 h 291"/>
                <a:gd name="T46" fmla="*/ 87 w 485"/>
                <a:gd name="T47" fmla="*/ 111 h 291"/>
                <a:gd name="T48" fmla="*/ 89 w 485"/>
                <a:gd name="T49" fmla="*/ 106 h 291"/>
                <a:gd name="T50" fmla="*/ 94 w 485"/>
                <a:gd name="T51" fmla="*/ 100 h 291"/>
                <a:gd name="T52" fmla="*/ 101 w 485"/>
                <a:gd name="T53" fmla="*/ 95 h 291"/>
                <a:gd name="T54" fmla="*/ 106 w 485"/>
                <a:gd name="T55" fmla="*/ 93 h 291"/>
                <a:gd name="T56" fmla="*/ 106 w 485"/>
                <a:gd name="T57" fmla="*/ 76 h 291"/>
                <a:gd name="T58" fmla="*/ 109 w 485"/>
                <a:gd name="T59" fmla="*/ 70 h 291"/>
                <a:gd name="T60" fmla="*/ 113 w 485"/>
                <a:gd name="T61" fmla="*/ 67 h 291"/>
                <a:gd name="T62" fmla="*/ 122 w 485"/>
                <a:gd name="T63" fmla="*/ 69 h 291"/>
                <a:gd name="T64" fmla="*/ 128 w 485"/>
                <a:gd name="T65" fmla="*/ 69 h 291"/>
                <a:gd name="T66" fmla="*/ 132 w 485"/>
                <a:gd name="T67" fmla="*/ 66 h 291"/>
                <a:gd name="T68" fmla="*/ 134 w 485"/>
                <a:gd name="T69" fmla="*/ 56 h 291"/>
                <a:gd name="T70" fmla="*/ 139 w 485"/>
                <a:gd name="T71" fmla="*/ 44 h 291"/>
                <a:gd name="T72" fmla="*/ 144 w 485"/>
                <a:gd name="T73" fmla="*/ 39 h 291"/>
                <a:gd name="T74" fmla="*/ 213 w 485"/>
                <a:gd name="T75" fmla="*/ 0 h 29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85" h="291">
                  <a:moveTo>
                    <a:pt x="206" y="6"/>
                  </a:moveTo>
                  <a:lnTo>
                    <a:pt x="252" y="20"/>
                  </a:lnTo>
                  <a:lnTo>
                    <a:pt x="292" y="20"/>
                  </a:lnTo>
                  <a:lnTo>
                    <a:pt x="300" y="44"/>
                  </a:lnTo>
                  <a:lnTo>
                    <a:pt x="339" y="32"/>
                  </a:lnTo>
                  <a:lnTo>
                    <a:pt x="372" y="44"/>
                  </a:lnTo>
                  <a:lnTo>
                    <a:pt x="379" y="93"/>
                  </a:lnTo>
                  <a:lnTo>
                    <a:pt x="425" y="131"/>
                  </a:lnTo>
                  <a:lnTo>
                    <a:pt x="459" y="149"/>
                  </a:lnTo>
                  <a:lnTo>
                    <a:pt x="485" y="167"/>
                  </a:lnTo>
                  <a:lnTo>
                    <a:pt x="459" y="186"/>
                  </a:lnTo>
                  <a:lnTo>
                    <a:pt x="412" y="173"/>
                  </a:lnTo>
                  <a:lnTo>
                    <a:pt x="418" y="198"/>
                  </a:lnTo>
                  <a:lnTo>
                    <a:pt x="433" y="210"/>
                  </a:lnTo>
                  <a:lnTo>
                    <a:pt x="433" y="241"/>
                  </a:lnTo>
                  <a:lnTo>
                    <a:pt x="392" y="241"/>
                  </a:lnTo>
                  <a:lnTo>
                    <a:pt x="385" y="266"/>
                  </a:lnTo>
                  <a:lnTo>
                    <a:pt x="385" y="291"/>
                  </a:lnTo>
                  <a:lnTo>
                    <a:pt x="339" y="278"/>
                  </a:lnTo>
                  <a:lnTo>
                    <a:pt x="285" y="266"/>
                  </a:lnTo>
                  <a:lnTo>
                    <a:pt x="239" y="272"/>
                  </a:lnTo>
                  <a:lnTo>
                    <a:pt x="173" y="254"/>
                  </a:lnTo>
                  <a:lnTo>
                    <a:pt x="113" y="254"/>
                  </a:lnTo>
                  <a:lnTo>
                    <a:pt x="60" y="266"/>
                  </a:lnTo>
                  <a:lnTo>
                    <a:pt x="20" y="278"/>
                  </a:lnTo>
                  <a:lnTo>
                    <a:pt x="15" y="271"/>
                  </a:lnTo>
                  <a:lnTo>
                    <a:pt x="11" y="264"/>
                  </a:lnTo>
                  <a:lnTo>
                    <a:pt x="8" y="257"/>
                  </a:lnTo>
                  <a:lnTo>
                    <a:pt x="5" y="251"/>
                  </a:lnTo>
                  <a:lnTo>
                    <a:pt x="3" y="244"/>
                  </a:lnTo>
                  <a:lnTo>
                    <a:pt x="1" y="237"/>
                  </a:lnTo>
                  <a:lnTo>
                    <a:pt x="0" y="229"/>
                  </a:lnTo>
                  <a:lnTo>
                    <a:pt x="0" y="222"/>
                  </a:lnTo>
                  <a:lnTo>
                    <a:pt x="5" y="219"/>
                  </a:lnTo>
                  <a:lnTo>
                    <a:pt x="10" y="214"/>
                  </a:lnTo>
                  <a:lnTo>
                    <a:pt x="14" y="207"/>
                  </a:lnTo>
                  <a:lnTo>
                    <a:pt x="20" y="198"/>
                  </a:lnTo>
                  <a:lnTo>
                    <a:pt x="23" y="189"/>
                  </a:lnTo>
                  <a:lnTo>
                    <a:pt x="27" y="178"/>
                  </a:lnTo>
                  <a:lnTo>
                    <a:pt x="31" y="166"/>
                  </a:lnTo>
                  <a:lnTo>
                    <a:pt x="33" y="155"/>
                  </a:lnTo>
                  <a:lnTo>
                    <a:pt x="41" y="137"/>
                  </a:lnTo>
                  <a:lnTo>
                    <a:pt x="44" y="131"/>
                  </a:lnTo>
                  <a:lnTo>
                    <a:pt x="48" y="126"/>
                  </a:lnTo>
                  <a:lnTo>
                    <a:pt x="54" y="123"/>
                  </a:lnTo>
                  <a:lnTo>
                    <a:pt x="60" y="119"/>
                  </a:lnTo>
                  <a:lnTo>
                    <a:pt x="75" y="115"/>
                  </a:lnTo>
                  <a:lnTo>
                    <a:pt x="87" y="111"/>
                  </a:lnTo>
                  <a:lnTo>
                    <a:pt x="87" y="109"/>
                  </a:lnTo>
                  <a:lnTo>
                    <a:pt x="89" y="106"/>
                  </a:lnTo>
                  <a:lnTo>
                    <a:pt x="91" y="103"/>
                  </a:lnTo>
                  <a:lnTo>
                    <a:pt x="94" y="100"/>
                  </a:lnTo>
                  <a:lnTo>
                    <a:pt x="98" y="97"/>
                  </a:lnTo>
                  <a:lnTo>
                    <a:pt x="101" y="95"/>
                  </a:lnTo>
                  <a:lnTo>
                    <a:pt x="103" y="94"/>
                  </a:lnTo>
                  <a:lnTo>
                    <a:pt x="106" y="93"/>
                  </a:lnTo>
                  <a:lnTo>
                    <a:pt x="106" y="81"/>
                  </a:lnTo>
                  <a:lnTo>
                    <a:pt x="106" y="76"/>
                  </a:lnTo>
                  <a:lnTo>
                    <a:pt x="107" y="72"/>
                  </a:lnTo>
                  <a:lnTo>
                    <a:pt x="109" y="70"/>
                  </a:lnTo>
                  <a:lnTo>
                    <a:pt x="110" y="68"/>
                  </a:lnTo>
                  <a:lnTo>
                    <a:pt x="113" y="67"/>
                  </a:lnTo>
                  <a:lnTo>
                    <a:pt x="117" y="68"/>
                  </a:lnTo>
                  <a:lnTo>
                    <a:pt x="122" y="69"/>
                  </a:lnTo>
                  <a:lnTo>
                    <a:pt x="126" y="69"/>
                  </a:lnTo>
                  <a:lnTo>
                    <a:pt x="128" y="69"/>
                  </a:lnTo>
                  <a:lnTo>
                    <a:pt x="129" y="68"/>
                  </a:lnTo>
                  <a:lnTo>
                    <a:pt x="132" y="66"/>
                  </a:lnTo>
                  <a:lnTo>
                    <a:pt x="133" y="62"/>
                  </a:lnTo>
                  <a:lnTo>
                    <a:pt x="134" y="56"/>
                  </a:lnTo>
                  <a:lnTo>
                    <a:pt x="137" y="48"/>
                  </a:lnTo>
                  <a:lnTo>
                    <a:pt x="139" y="44"/>
                  </a:lnTo>
                  <a:lnTo>
                    <a:pt x="142" y="41"/>
                  </a:lnTo>
                  <a:lnTo>
                    <a:pt x="144" y="39"/>
                  </a:lnTo>
                  <a:lnTo>
                    <a:pt x="146" y="38"/>
                  </a:lnTo>
                  <a:lnTo>
                    <a:pt x="213" y="0"/>
                  </a:lnTo>
                  <a:lnTo>
                    <a:pt x="206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5" name="Freeform 444">
              <a:extLst>
                <a:ext uri="{FF2B5EF4-FFF2-40B4-BE49-F238E27FC236}">
                  <a16:creationId xmlns="" xmlns:a16="http://schemas.microsoft.com/office/drawing/2014/main" id="{C8C5F17F-C29E-6F49-A17E-C79D62A1CF4F}"/>
                </a:ext>
              </a:extLst>
            </p:cNvPr>
            <p:cNvSpPr>
              <a:spLocks/>
            </p:cNvSpPr>
            <p:nvPr>
              <p:custDataLst>
                <p:tags r:id="rId282"/>
              </p:custDataLst>
            </p:nvPr>
          </p:nvSpPr>
          <p:spPr bwMode="auto">
            <a:xfrm>
              <a:off x="4364038" y="2228850"/>
              <a:ext cx="82550" cy="87313"/>
            </a:xfrm>
            <a:custGeom>
              <a:avLst/>
              <a:gdLst>
                <a:gd name="T0" fmla="*/ 86 w 186"/>
                <a:gd name="T1" fmla="*/ 147 h 166"/>
                <a:gd name="T2" fmla="*/ 83 w 186"/>
                <a:gd name="T3" fmla="*/ 136 h 166"/>
                <a:gd name="T4" fmla="*/ 78 w 186"/>
                <a:gd name="T5" fmla="*/ 127 h 166"/>
                <a:gd name="T6" fmla="*/ 74 w 186"/>
                <a:gd name="T7" fmla="*/ 118 h 166"/>
                <a:gd name="T8" fmla="*/ 70 w 186"/>
                <a:gd name="T9" fmla="*/ 110 h 166"/>
                <a:gd name="T10" fmla="*/ 60 w 186"/>
                <a:gd name="T11" fmla="*/ 95 h 166"/>
                <a:gd name="T12" fmla="*/ 49 w 186"/>
                <a:gd name="T13" fmla="*/ 82 h 166"/>
                <a:gd name="T14" fmla="*/ 37 w 186"/>
                <a:gd name="T15" fmla="*/ 70 h 166"/>
                <a:gd name="T16" fmla="*/ 25 w 186"/>
                <a:gd name="T17" fmla="*/ 56 h 166"/>
                <a:gd name="T18" fmla="*/ 13 w 186"/>
                <a:gd name="T19" fmla="*/ 38 h 166"/>
                <a:gd name="T20" fmla="*/ 0 w 186"/>
                <a:gd name="T21" fmla="*/ 18 h 166"/>
                <a:gd name="T22" fmla="*/ 0 w 186"/>
                <a:gd name="T23" fmla="*/ 0 h 166"/>
                <a:gd name="T24" fmla="*/ 7 w 186"/>
                <a:gd name="T25" fmla="*/ 2 h 166"/>
                <a:gd name="T26" fmla="*/ 14 w 186"/>
                <a:gd name="T27" fmla="*/ 3 h 166"/>
                <a:gd name="T28" fmla="*/ 20 w 186"/>
                <a:gd name="T29" fmla="*/ 4 h 166"/>
                <a:gd name="T30" fmla="*/ 27 w 186"/>
                <a:gd name="T31" fmla="*/ 4 h 166"/>
                <a:gd name="T32" fmla="*/ 33 w 186"/>
                <a:gd name="T33" fmla="*/ 4 h 166"/>
                <a:gd name="T34" fmla="*/ 40 w 186"/>
                <a:gd name="T35" fmla="*/ 3 h 166"/>
                <a:gd name="T36" fmla="*/ 47 w 186"/>
                <a:gd name="T37" fmla="*/ 2 h 166"/>
                <a:gd name="T38" fmla="*/ 53 w 186"/>
                <a:gd name="T39" fmla="*/ 0 h 166"/>
                <a:gd name="T40" fmla="*/ 140 w 186"/>
                <a:gd name="T41" fmla="*/ 12 h 166"/>
                <a:gd name="T42" fmla="*/ 186 w 186"/>
                <a:gd name="T43" fmla="*/ 91 h 166"/>
                <a:gd name="T44" fmla="*/ 171 w 186"/>
                <a:gd name="T45" fmla="*/ 112 h 166"/>
                <a:gd name="T46" fmla="*/ 155 w 186"/>
                <a:gd name="T47" fmla="*/ 129 h 166"/>
                <a:gd name="T48" fmla="*/ 149 w 186"/>
                <a:gd name="T49" fmla="*/ 137 h 166"/>
                <a:gd name="T50" fmla="*/ 144 w 186"/>
                <a:gd name="T51" fmla="*/ 145 h 166"/>
                <a:gd name="T52" fmla="*/ 142 w 186"/>
                <a:gd name="T53" fmla="*/ 150 h 166"/>
                <a:gd name="T54" fmla="*/ 141 w 186"/>
                <a:gd name="T55" fmla="*/ 156 h 166"/>
                <a:gd name="T56" fmla="*/ 140 w 186"/>
                <a:gd name="T57" fmla="*/ 161 h 166"/>
                <a:gd name="T58" fmla="*/ 140 w 186"/>
                <a:gd name="T59" fmla="*/ 166 h 166"/>
                <a:gd name="T60" fmla="*/ 86 w 186"/>
                <a:gd name="T61" fmla="*/ 147 h 1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86" h="166">
                  <a:moveTo>
                    <a:pt x="86" y="147"/>
                  </a:moveTo>
                  <a:lnTo>
                    <a:pt x="83" y="136"/>
                  </a:lnTo>
                  <a:lnTo>
                    <a:pt x="78" y="127"/>
                  </a:lnTo>
                  <a:lnTo>
                    <a:pt x="74" y="118"/>
                  </a:lnTo>
                  <a:lnTo>
                    <a:pt x="70" y="110"/>
                  </a:lnTo>
                  <a:lnTo>
                    <a:pt x="60" y="95"/>
                  </a:lnTo>
                  <a:lnTo>
                    <a:pt x="49" y="82"/>
                  </a:lnTo>
                  <a:lnTo>
                    <a:pt x="37" y="70"/>
                  </a:lnTo>
                  <a:lnTo>
                    <a:pt x="25" y="56"/>
                  </a:lnTo>
                  <a:lnTo>
                    <a:pt x="13" y="3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" y="2"/>
                  </a:lnTo>
                  <a:lnTo>
                    <a:pt x="14" y="3"/>
                  </a:lnTo>
                  <a:lnTo>
                    <a:pt x="20" y="4"/>
                  </a:lnTo>
                  <a:lnTo>
                    <a:pt x="27" y="4"/>
                  </a:lnTo>
                  <a:lnTo>
                    <a:pt x="33" y="4"/>
                  </a:lnTo>
                  <a:lnTo>
                    <a:pt x="40" y="3"/>
                  </a:lnTo>
                  <a:lnTo>
                    <a:pt x="47" y="2"/>
                  </a:lnTo>
                  <a:lnTo>
                    <a:pt x="53" y="0"/>
                  </a:lnTo>
                  <a:lnTo>
                    <a:pt x="140" y="12"/>
                  </a:lnTo>
                  <a:lnTo>
                    <a:pt x="186" y="91"/>
                  </a:lnTo>
                  <a:lnTo>
                    <a:pt x="171" y="112"/>
                  </a:lnTo>
                  <a:lnTo>
                    <a:pt x="155" y="129"/>
                  </a:lnTo>
                  <a:lnTo>
                    <a:pt x="149" y="137"/>
                  </a:lnTo>
                  <a:lnTo>
                    <a:pt x="144" y="145"/>
                  </a:lnTo>
                  <a:lnTo>
                    <a:pt x="142" y="150"/>
                  </a:lnTo>
                  <a:lnTo>
                    <a:pt x="141" y="156"/>
                  </a:lnTo>
                  <a:lnTo>
                    <a:pt x="140" y="161"/>
                  </a:lnTo>
                  <a:lnTo>
                    <a:pt x="140" y="166"/>
                  </a:lnTo>
                  <a:lnTo>
                    <a:pt x="86" y="14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6" name="Freeform 445">
              <a:extLst>
                <a:ext uri="{FF2B5EF4-FFF2-40B4-BE49-F238E27FC236}">
                  <a16:creationId xmlns="" xmlns:a16="http://schemas.microsoft.com/office/drawing/2014/main" id="{935D8171-CDD9-1844-8CA0-C6078B47592A}"/>
                </a:ext>
              </a:extLst>
            </p:cNvPr>
            <p:cNvSpPr>
              <a:spLocks/>
            </p:cNvSpPr>
            <p:nvPr>
              <p:custDataLst>
                <p:tags r:id="rId283"/>
              </p:custDataLst>
            </p:nvPr>
          </p:nvSpPr>
          <p:spPr bwMode="auto">
            <a:xfrm>
              <a:off x="2728913" y="3665538"/>
              <a:ext cx="82550" cy="57150"/>
            </a:xfrm>
            <a:custGeom>
              <a:avLst/>
              <a:gdLst>
                <a:gd name="T0" fmla="*/ 153 w 186"/>
                <a:gd name="T1" fmla="*/ 21 h 104"/>
                <a:gd name="T2" fmla="*/ 146 w 186"/>
                <a:gd name="T3" fmla="*/ 21 h 104"/>
                <a:gd name="T4" fmla="*/ 141 w 186"/>
                <a:gd name="T5" fmla="*/ 20 h 104"/>
                <a:gd name="T6" fmla="*/ 136 w 186"/>
                <a:gd name="T7" fmla="*/ 18 h 104"/>
                <a:gd name="T8" fmla="*/ 133 w 186"/>
                <a:gd name="T9" fmla="*/ 15 h 104"/>
                <a:gd name="T10" fmla="*/ 130 w 186"/>
                <a:gd name="T11" fmla="*/ 13 h 104"/>
                <a:gd name="T12" fmla="*/ 125 w 186"/>
                <a:gd name="T13" fmla="*/ 11 h 104"/>
                <a:gd name="T14" fmla="*/ 120 w 186"/>
                <a:gd name="T15" fmla="*/ 10 h 104"/>
                <a:gd name="T16" fmla="*/ 113 w 186"/>
                <a:gd name="T17" fmla="*/ 9 h 104"/>
                <a:gd name="T18" fmla="*/ 100 w 186"/>
                <a:gd name="T19" fmla="*/ 8 h 104"/>
                <a:gd name="T20" fmla="*/ 88 w 186"/>
                <a:gd name="T21" fmla="*/ 6 h 104"/>
                <a:gd name="T22" fmla="*/ 75 w 186"/>
                <a:gd name="T23" fmla="*/ 3 h 104"/>
                <a:gd name="T24" fmla="*/ 64 w 186"/>
                <a:gd name="T25" fmla="*/ 1 h 104"/>
                <a:gd name="T26" fmla="*/ 60 w 186"/>
                <a:gd name="T27" fmla="*/ 0 h 104"/>
                <a:gd name="T28" fmla="*/ 54 w 186"/>
                <a:gd name="T29" fmla="*/ 0 h 104"/>
                <a:gd name="T30" fmla="*/ 51 w 186"/>
                <a:gd name="T31" fmla="*/ 1 h 104"/>
                <a:gd name="T32" fmla="*/ 46 w 186"/>
                <a:gd name="T33" fmla="*/ 2 h 104"/>
                <a:gd name="T34" fmla="*/ 44 w 186"/>
                <a:gd name="T35" fmla="*/ 4 h 104"/>
                <a:gd name="T36" fmla="*/ 42 w 186"/>
                <a:gd name="T37" fmla="*/ 6 h 104"/>
                <a:gd name="T38" fmla="*/ 41 w 186"/>
                <a:gd name="T39" fmla="*/ 10 h 104"/>
                <a:gd name="T40" fmla="*/ 40 w 186"/>
                <a:gd name="T41" fmla="*/ 15 h 104"/>
                <a:gd name="T42" fmla="*/ 34 w 186"/>
                <a:gd name="T43" fmla="*/ 27 h 104"/>
                <a:gd name="T44" fmla="*/ 20 w 186"/>
                <a:gd name="T45" fmla="*/ 47 h 104"/>
                <a:gd name="T46" fmla="*/ 7 w 186"/>
                <a:gd name="T47" fmla="*/ 66 h 104"/>
                <a:gd name="T48" fmla="*/ 0 w 186"/>
                <a:gd name="T49" fmla="*/ 77 h 104"/>
                <a:gd name="T50" fmla="*/ 8 w 186"/>
                <a:gd name="T51" fmla="*/ 77 h 104"/>
                <a:gd name="T52" fmla="*/ 16 w 186"/>
                <a:gd name="T53" fmla="*/ 78 h 104"/>
                <a:gd name="T54" fmla="*/ 21 w 186"/>
                <a:gd name="T55" fmla="*/ 79 h 104"/>
                <a:gd name="T56" fmla="*/ 25 w 186"/>
                <a:gd name="T57" fmla="*/ 81 h 104"/>
                <a:gd name="T58" fmla="*/ 33 w 186"/>
                <a:gd name="T59" fmla="*/ 85 h 104"/>
                <a:gd name="T60" fmla="*/ 40 w 186"/>
                <a:gd name="T61" fmla="*/ 89 h 104"/>
                <a:gd name="T62" fmla="*/ 45 w 186"/>
                <a:gd name="T63" fmla="*/ 94 h 104"/>
                <a:gd name="T64" fmla="*/ 52 w 186"/>
                <a:gd name="T65" fmla="*/ 98 h 104"/>
                <a:gd name="T66" fmla="*/ 56 w 186"/>
                <a:gd name="T67" fmla="*/ 100 h 104"/>
                <a:gd name="T68" fmla="*/ 61 w 186"/>
                <a:gd name="T69" fmla="*/ 101 h 104"/>
                <a:gd name="T70" fmla="*/ 66 w 186"/>
                <a:gd name="T71" fmla="*/ 102 h 104"/>
                <a:gd name="T72" fmla="*/ 74 w 186"/>
                <a:gd name="T73" fmla="*/ 102 h 104"/>
                <a:gd name="T74" fmla="*/ 107 w 186"/>
                <a:gd name="T75" fmla="*/ 103 h 104"/>
                <a:gd name="T76" fmla="*/ 131 w 186"/>
                <a:gd name="T77" fmla="*/ 104 h 104"/>
                <a:gd name="T78" fmla="*/ 135 w 186"/>
                <a:gd name="T79" fmla="*/ 103 h 104"/>
                <a:gd name="T80" fmla="*/ 139 w 186"/>
                <a:gd name="T81" fmla="*/ 102 h 104"/>
                <a:gd name="T82" fmla="*/ 142 w 186"/>
                <a:gd name="T83" fmla="*/ 100 h 104"/>
                <a:gd name="T84" fmla="*/ 145 w 186"/>
                <a:gd name="T85" fmla="*/ 97 h 104"/>
                <a:gd name="T86" fmla="*/ 147 w 186"/>
                <a:gd name="T87" fmla="*/ 94 h 104"/>
                <a:gd name="T88" fmla="*/ 150 w 186"/>
                <a:gd name="T89" fmla="*/ 88 h 104"/>
                <a:gd name="T90" fmla="*/ 152 w 186"/>
                <a:gd name="T91" fmla="*/ 83 h 104"/>
                <a:gd name="T92" fmla="*/ 153 w 186"/>
                <a:gd name="T93" fmla="*/ 77 h 104"/>
                <a:gd name="T94" fmla="*/ 186 w 186"/>
                <a:gd name="T95" fmla="*/ 27 h 104"/>
                <a:gd name="T96" fmla="*/ 153 w 186"/>
                <a:gd name="T97" fmla="*/ 21 h 1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86" h="104">
                  <a:moveTo>
                    <a:pt x="153" y="21"/>
                  </a:moveTo>
                  <a:lnTo>
                    <a:pt x="146" y="21"/>
                  </a:lnTo>
                  <a:lnTo>
                    <a:pt x="141" y="20"/>
                  </a:lnTo>
                  <a:lnTo>
                    <a:pt x="136" y="18"/>
                  </a:lnTo>
                  <a:lnTo>
                    <a:pt x="133" y="15"/>
                  </a:lnTo>
                  <a:lnTo>
                    <a:pt x="130" y="13"/>
                  </a:lnTo>
                  <a:lnTo>
                    <a:pt x="125" y="11"/>
                  </a:lnTo>
                  <a:lnTo>
                    <a:pt x="120" y="10"/>
                  </a:lnTo>
                  <a:lnTo>
                    <a:pt x="113" y="9"/>
                  </a:lnTo>
                  <a:lnTo>
                    <a:pt x="100" y="8"/>
                  </a:lnTo>
                  <a:lnTo>
                    <a:pt x="88" y="6"/>
                  </a:lnTo>
                  <a:lnTo>
                    <a:pt x="75" y="3"/>
                  </a:lnTo>
                  <a:lnTo>
                    <a:pt x="64" y="1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51" y="1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2" y="6"/>
                  </a:lnTo>
                  <a:lnTo>
                    <a:pt x="41" y="10"/>
                  </a:lnTo>
                  <a:lnTo>
                    <a:pt x="40" y="15"/>
                  </a:lnTo>
                  <a:lnTo>
                    <a:pt x="34" y="27"/>
                  </a:lnTo>
                  <a:lnTo>
                    <a:pt x="20" y="47"/>
                  </a:lnTo>
                  <a:lnTo>
                    <a:pt x="7" y="66"/>
                  </a:lnTo>
                  <a:lnTo>
                    <a:pt x="0" y="77"/>
                  </a:lnTo>
                  <a:lnTo>
                    <a:pt x="8" y="77"/>
                  </a:lnTo>
                  <a:lnTo>
                    <a:pt x="16" y="78"/>
                  </a:lnTo>
                  <a:lnTo>
                    <a:pt x="21" y="79"/>
                  </a:lnTo>
                  <a:lnTo>
                    <a:pt x="25" y="81"/>
                  </a:lnTo>
                  <a:lnTo>
                    <a:pt x="33" y="85"/>
                  </a:lnTo>
                  <a:lnTo>
                    <a:pt x="40" y="89"/>
                  </a:lnTo>
                  <a:lnTo>
                    <a:pt x="45" y="94"/>
                  </a:lnTo>
                  <a:lnTo>
                    <a:pt x="52" y="98"/>
                  </a:lnTo>
                  <a:lnTo>
                    <a:pt x="56" y="100"/>
                  </a:lnTo>
                  <a:lnTo>
                    <a:pt x="61" y="101"/>
                  </a:lnTo>
                  <a:lnTo>
                    <a:pt x="66" y="102"/>
                  </a:lnTo>
                  <a:lnTo>
                    <a:pt x="74" y="102"/>
                  </a:lnTo>
                  <a:lnTo>
                    <a:pt x="107" y="103"/>
                  </a:lnTo>
                  <a:lnTo>
                    <a:pt x="131" y="104"/>
                  </a:lnTo>
                  <a:lnTo>
                    <a:pt x="135" y="103"/>
                  </a:lnTo>
                  <a:lnTo>
                    <a:pt x="139" y="102"/>
                  </a:lnTo>
                  <a:lnTo>
                    <a:pt x="142" y="100"/>
                  </a:lnTo>
                  <a:lnTo>
                    <a:pt x="145" y="97"/>
                  </a:lnTo>
                  <a:lnTo>
                    <a:pt x="147" y="94"/>
                  </a:lnTo>
                  <a:lnTo>
                    <a:pt x="150" y="88"/>
                  </a:lnTo>
                  <a:lnTo>
                    <a:pt x="152" y="83"/>
                  </a:lnTo>
                  <a:lnTo>
                    <a:pt x="153" y="77"/>
                  </a:lnTo>
                  <a:lnTo>
                    <a:pt x="186" y="27"/>
                  </a:lnTo>
                  <a:lnTo>
                    <a:pt x="153" y="2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" name="Freeform 446">
              <a:extLst>
                <a:ext uri="{FF2B5EF4-FFF2-40B4-BE49-F238E27FC236}">
                  <a16:creationId xmlns="" xmlns:a16="http://schemas.microsoft.com/office/drawing/2014/main" id="{AF21EC4B-9EC9-A34B-8F34-39E5CCAF82B9}"/>
                </a:ext>
              </a:extLst>
            </p:cNvPr>
            <p:cNvSpPr>
              <a:spLocks/>
            </p:cNvSpPr>
            <p:nvPr>
              <p:custDataLst>
                <p:tags r:id="rId284"/>
              </p:custDataLst>
            </p:nvPr>
          </p:nvSpPr>
          <p:spPr bwMode="auto">
            <a:xfrm>
              <a:off x="4522788" y="2263775"/>
              <a:ext cx="133350" cy="96838"/>
            </a:xfrm>
            <a:custGeom>
              <a:avLst/>
              <a:gdLst>
                <a:gd name="T0" fmla="*/ 79 w 311"/>
                <a:gd name="T1" fmla="*/ 38 h 179"/>
                <a:gd name="T2" fmla="*/ 115 w 311"/>
                <a:gd name="T3" fmla="*/ 26 h 179"/>
                <a:gd name="T4" fmla="*/ 148 w 311"/>
                <a:gd name="T5" fmla="*/ 14 h 179"/>
                <a:gd name="T6" fmla="*/ 178 w 311"/>
                <a:gd name="T7" fmla="*/ 4 h 179"/>
                <a:gd name="T8" fmla="*/ 211 w 311"/>
                <a:gd name="T9" fmla="*/ 0 h 179"/>
                <a:gd name="T10" fmla="*/ 236 w 311"/>
                <a:gd name="T11" fmla="*/ 2 h 179"/>
                <a:gd name="T12" fmla="*/ 256 w 311"/>
                <a:gd name="T13" fmla="*/ 6 h 179"/>
                <a:gd name="T14" fmla="*/ 292 w 311"/>
                <a:gd name="T15" fmla="*/ 12 h 179"/>
                <a:gd name="T16" fmla="*/ 287 w 311"/>
                <a:gd name="T17" fmla="*/ 28 h 179"/>
                <a:gd name="T18" fmla="*/ 278 w 311"/>
                <a:gd name="T19" fmla="*/ 42 h 179"/>
                <a:gd name="T20" fmla="*/ 269 w 311"/>
                <a:gd name="T21" fmla="*/ 53 h 179"/>
                <a:gd name="T22" fmla="*/ 265 w 311"/>
                <a:gd name="T23" fmla="*/ 62 h 179"/>
                <a:gd name="T24" fmla="*/ 266 w 311"/>
                <a:gd name="T25" fmla="*/ 66 h 179"/>
                <a:gd name="T26" fmla="*/ 271 w 311"/>
                <a:gd name="T27" fmla="*/ 71 h 179"/>
                <a:gd name="T28" fmla="*/ 285 w 311"/>
                <a:gd name="T29" fmla="*/ 79 h 179"/>
                <a:gd name="T30" fmla="*/ 311 w 311"/>
                <a:gd name="T31" fmla="*/ 93 h 179"/>
                <a:gd name="T32" fmla="*/ 287 w 311"/>
                <a:gd name="T33" fmla="*/ 107 h 179"/>
                <a:gd name="T34" fmla="*/ 281 w 311"/>
                <a:gd name="T35" fmla="*/ 115 h 179"/>
                <a:gd name="T36" fmla="*/ 278 w 311"/>
                <a:gd name="T37" fmla="*/ 129 h 179"/>
                <a:gd name="T38" fmla="*/ 252 w 311"/>
                <a:gd name="T39" fmla="*/ 136 h 179"/>
                <a:gd name="T40" fmla="*/ 211 w 311"/>
                <a:gd name="T41" fmla="*/ 148 h 179"/>
                <a:gd name="T42" fmla="*/ 191 w 311"/>
                <a:gd name="T43" fmla="*/ 168 h 179"/>
                <a:gd name="T44" fmla="*/ 178 w 311"/>
                <a:gd name="T45" fmla="*/ 176 h 179"/>
                <a:gd name="T46" fmla="*/ 165 w 311"/>
                <a:gd name="T47" fmla="*/ 179 h 179"/>
                <a:gd name="T48" fmla="*/ 151 w 311"/>
                <a:gd name="T49" fmla="*/ 175 h 179"/>
                <a:gd name="T50" fmla="*/ 137 w 311"/>
                <a:gd name="T51" fmla="*/ 167 h 179"/>
                <a:gd name="T52" fmla="*/ 120 w 311"/>
                <a:gd name="T53" fmla="*/ 158 h 179"/>
                <a:gd name="T54" fmla="*/ 98 w 311"/>
                <a:gd name="T55" fmla="*/ 155 h 179"/>
                <a:gd name="T56" fmla="*/ 66 w 311"/>
                <a:gd name="T57" fmla="*/ 155 h 179"/>
                <a:gd name="T58" fmla="*/ 51 w 311"/>
                <a:gd name="T59" fmla="*/ 157 h 179"/>
                <a:gd name="T60" fmla="*/ 39 w 311"/>
                <a:gd name="T61" fmla="*/ 161 h 179"/>
                <a:gd name="T62" fmla="*/ 36 w 311"/>
                <a:gd name="T63" fmla="*/ 142 h 179"/>
                <a:gd name="T64" fmla="*/ 32 w 311"/>
                <a:gd name="T65" fmla="*/ 123 h 179"/>
                <a:gd name="T66" fmla="*/ 21 w 311"/>
                <a:gd name="T67" fmla="*/ 128 h 179"/>
                <a:gd name="T68" fmla="*/ 13 w 311"/>
                <a:gd name="T69" fmla="*/ 129 h 179"/>
                <a:gd name="T70" fmla="*/ 7 w 311"/>
                <a:gd name="T71" fmla="*/ 126 h 179"/>
                <a:gd name="T72" fmla="*/ 3 w 311"/>
                <a:gd name="T73" fmla="*/ 121 h 179"/>
                <a:gd name="T74" fmla="*/ 0 w 311"/>
                <a:gd name="T75" fmla="*/ 105 h 179"/>
                <a:gd name="T76" fmla="*/ 0 w 311"/>
                <a:gd name="T77" fmla="*/ 87 h 179"/>
                <a:gd name="T78" fmla="*/ 3 w 311"/>
                <a:gd name="T79" fmla="*/ 82 h 179"/>
                <a:gd name="T80" fmla="*/ 13 w 311"/>
                <a:gd name="T81" fmla="*/ 78 h 179"/>
                <a:gd name="T82" fmla="*/ 21 w 311"/>
                <a:gd name="T83" fmla="*/ 72 h 179"/>
                <a:gd name="T84" fmla="*/ 25 w 311"/>
                <a:gd name="T85" fmla="*/ 68 h 179"/>
                <a:gd name="T86" fmla="*/ 26 w 311"/>
                <a:gd name="T87" fmla="*/ 62 h 179"/>
                <a:gd name="T88" fmla="*/ 24 w 311"/>
                <a:gd name="T89" fmla="*/ 51 h 179"/>
                <a:gd name="T90" fmla="*/ 19 w 311"/>
                <a:gd name="T91" fmla="*/ 43 h 179"/>
                <a:gd name="T92" fmla="*/ 8 w 311"/>
                <a:gd name="T93" fmla="*/ 29 h 179"/>
                <a:gd name="T94" fmla="*/ 1 w 311"/>
                <a:gd name="T95" fmla="*/ 18 h 179"/>
                <a:gd name="T96" fmla="*/ 1 w 311"/>
                <a:gd name="T97" fmla="*/ 13 h 179"/>
                <a:gd name="T98" fmla="*/ 6 w 311"/>
                <a:gd name="T99" fmla="*/ 6 h 179"/>
                <a:gd name="T100" fmla="*/ 0 w 311"/>
                <a:gd name="T101" fmla="*/ 6 h 1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11" h="179">
                  <a:moveTo>
                    <a:pt x="0" y="6"/>
                  </a:moveTo>
                  <a:lnTo>
                    <a:pt x="79" y="38"/>
                  </a:lnTo>
                  <a:lnTo>
                    <a:pt x="97" y="33"/>
                  </a:lnTo>
                  <a:lnTo>
                    <a:pt x="115" y="26"/>
                  </a:lnTo>
                  <a:lnTo>
                    <a:pt x="132" y="20"/>
                  </a:lnTo>
                  <a:lnTo>
                    <a:pt x="148" y="14"/>
                  </a:lnTo>
                  <a:lnTo>
                    <a:pt x="163" y="9"/>
                  </a:lnTo>
                  <a:lnTo>
                    <a:pt x="178" y="4"/>
                  </a:lnTo>
                  <a:lnTo>
                    <a:pt x="195" y="1"/>
                  </a:lnTo>
                  <a:lnTo>
                    <a:pt x="211" y="0"/>
                  </a:lnTo>
                  <a:lnTo>
                    <a:pt x="224" y="1"/>
                  </a:lnTo>
                  <a:lnTo>
                    <a:pt x="236" y="2"/>
                  </a:lnTo>
                  <a:lnTo>
                    <a:pt x="247" y="4"/>
                  </a:lnTo>
                  <a:lnTo>
                    <a:pt x="256" y="6"/>
                  </a:lnTo>
                  <a:lnTo>
                    <a:pt x="275" y="10"/>
                  </a:lnTo>
                  <a:lnTo>
                    <a:pt x="292" y="12"/>
                  </a:lnTo>
                  <a:lnTo>
                    <a:pt x="290" y="21"/>
                  </a:lnTo>
                  <a:lnTo>
                    <a:pt x="287" y="28"/>
                  </a:lnTo>
                  <a:lnTo>
                    <a:pt x="283" y="36"/>
                  </a:lnTo>
                  <a:lnTo>
                    <a:pt x="278" y="42"/>
                  </a:lnTo>
                  <a:lnTo>
                    <a:pt x="273" y="48"/>
                  </a:lnTo>
                  <a:lnTo>
                    <a:pt x="269" y="53"/>
                  </a:lnTo>
                  <a:lnTo>
                    <a:pt x="266" y="57"/>
                  </a:lnTo>
                  <a:lnTo>
                    <a:pt x="265" y="62"/>
                  </a:lnTo>
                  <a:lnTo>
                    <a:pt x="265" y="64"/>
                  </a:lnTo>
                  <a:lnTo>
                    <a:pt x="266" y="66"/>
                  </a:lnTo>
                  <a:lnTo>
                    <a:pt x="269" y="69"/>
                  </a:lnTo>
                  <a:lnTo>
                    <a:pt x="271" y="71"/>
                  </a:lnTo>
                  <a:lnTo>
                    <a:pt x="277" y="75"/>
                  </a:lnTo>
                  <a:lnTo>
                    <a:pt x="285" y="79"/>
                  </a:lnTo>
                  <a:lnTo>
                    <a:pt x="301" y="87"/>
                  </a:lnTo>
                  <a:lnTo>
                    <a:pt x="311" y="93"/>
                  </a:lnTo>
                  <a:lnTo>
                    <a:pt x="298" y="100"/>
                  </a:lnTo>
                  <a:lnTo>
                    <a:pt x="287" y="107"/>
                  </a:lnTo>
                  <a:lnTo>
                    <a:pt x="283" y="110"/>
                  </a:lnTo>
                  <a:lnTo>
                    <a:pt x="281" y="115"/>
                  </a:lnTo>
                  <a:lnTo>
                    <a:pt x="278" y="121"/>
                  </a:lnTo>
                  <a:lnTo>
                    <a:pt x="278" y="129"/>
                  </a:lnTo>
                  <a:lnTo>
                    <a:pt x="271" y="131"/>
                  </a:lnTo>
                  <a:lnTo>
                    <a:pt x="252" y="136"/>
                  </a:lnTo>
                  <a:lnTo>
                    <a:pt x="230" y="143"/>
                  </a:lnTo>
                  <a:lnTo>
                    <a:pt x="211" y="148"/>
                  </a:lnTo>
                  <a:lnTo>
                    <a:pt x="202" y="158"/>
                  </a:lnTo>
                  <a:lnTo>
                    <a:pt x="191" y="168"/>
                  </a:lnTo>
                  <a:lnTo>
                    <a:pt x="185" y="172"/>
                  </a:lnTo>
                  <a:lnTo>
                    <a:pt x="178" y="176"/>
                  </a:lnTo>
                  <a:lnTo>
                    <a:pt x="172" y="178"/>
                  </a:lnTo>
                  <a:lnTo>
                    <a:pt x="165" y="179"/>
                  </a:lnTo>
                  <a:lnTo>
                    <a:pt x="158" y="178"/>
                  </a:lnTo>
                  <a:lnTo>
                    <a:pt x="151" y="175"/>
                  </a:lnTo>
                  <a:lnTo>
                    <a:pt x="144" y="171"/>
                  </a:lnTo>
                  <a:lnTo>
                    <a:pt x="137" y="167"/>
                  </a:lnTo>
                  <a:lnTo>
                    <a:pt x="129" y="162"/>
                  </a:lnTo>
                  <a:lnTo>
                    <a:pt x="120" y="158"/>
                  </a:lnTo>
                  <a:lnTo>
                    <a:pt x="110" y="156"/>
                  </a:lnTo>
                  <a:lnTo>
                    <a:pt x="98" y="155"/>
                  </a:lnTo>
                  <a:lnTo>
                    <a:pt x="83" y="155"/>
                  </a:lnTo>
                  <a:lnTo>
                    <a:pt x="66" y="155"/>
                  </a:lnTo>
                  <a:lnTo>
                    <a:pt x="59" y="156"/>
                  </a:lnTo>
                  <a:lnTo>
                    <a:pt x="51" y="157"/>
                  </a:lnTo>
                  <a:lnTo>
                    <a:pt x="45" y="159"/>
                  </a:lnTo>
                  <a:lnTo>
                    <a:pt x="39" y="161"/>
                  </a:lnTo>
                  <a:lnTo>
                    <a:pt x="38" y="151"/>
                  </a:lnTo>
                  <a:lnTo>
                    <a:pt x="36" y="142"/>
                  </a:lnTo>
                  <a:lnTo>
                    <a:pt x="34" y="132"/>
                  </a:lnTo>
                  <a:lnTo>
                    <a:pt x="32" y="123"/>
                  </a:lnTo>
                  <a:lnTo>
                    <a:pt x="26" y="126"/>
                  </a:lnTo>
                  <a:lnTo>
                    <a:pt x="21" y="128"/>
                  </a:lnTo>
                  <a:lnTo>
                    <a:pt x="17" y="129"/>
                  </a:lnTo>
                  <a:lnTo>
                    <a:pt x="13" y="129"/>
                  </a:lnTo>
                  <a:lnTo>
                    <a:pt x="9" y="128"/>
                  </a:lnTo>
                  <a:lnTo>
                    <a:pt x="7" y="126"/>
                  </a:lnTo>
                  <a:lnTo>
                    <a:pt x="5" y="124"/>
                  </a:lnTo>
                  <a:lnTo>
                    <a:pt x="3" y="121"/>
                  </a:lnTo>
                  <a:lnTo>
                    <a:pt x="1" y="114"/>
                  </a:lnTo>
                  <a:lnTo>
                    <a:pt x="0" y="105"/>
                  </a:lnTo>
                  <a:lnTo>
                    <a:pt x="0" y="96"/>
                  </a:lnTo>
                  <a:lnTo>
                    <a:pt x="0" y="87"/>
                  </a:lnTo>
                  <a:lnTo>
                    <a:pt x="1" y="84"/>
                  </a:lnTo>
                  <a:lnTo>
                    <a:pt x="3" y="82"/>
                  </a:lnTo>
                  <a:lnTo>
                    <a:pt x="7" y="80"/>
                  </a:lnTo>
                  <a:lnTo>
                    <a:pt x="13" y="78"/>
                  </a:lnTo>
                  <a:lnTo>
                    <a:pt x="17" y="76"/>
                  </a:lnTo>
                  <a:lnTo>
                    <a:pt x="21" y="72"/>
                  </a:lnTo>
                  <a:lnTo>
                    <a:pt x="23" y="70"/>
                  </a:lnTo>
                  <a:lnTo>
                    <a:pt x="25" y="68"/>
                  </a:lnTo>
                  <a:lnTo>
                    <a:pt x="25" y="65"/>
                  </a:lnTo>
                  <a:lnTo>
                    <a:pt x="26" y="62"/>
                  </a:lnTo>
                  <a:lnTo>
                    <a:pt x="25" y="56"/>
                  </a:lnTo>
                  <a:lnTo>
                    <a:pt x="24" y="51"/>
                  </a:lnTo>
                  <a:lnTo>
                    <a:pt x="21" y="47"/>
                  </a:lnTo>
                  <a:lnTo>
                    <a:pt x="19" y="43"/>
                  </a:lnTo>
                  <a:lnTo>
                    <a:pt x="14" y="36"/>
                  </a:lnTo>
                  <a:lnTo>
                    <a:pt x="8" y="29"/>
                  </a:lnTo>
                  <a:lnTo>
                    <a:pt x="3" y="24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6" y="6"/>
                  </a:lnTo>
                  <a:lnTo>
                    <a:pt x="3" y="6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Freeform 447">
              <a:extLst>
                <a:ext uri="{FF2B5EF4-FFF2-40B4-BE49-F238E27FC236}">
                  <a16:creationId xmlns="" xmlns:a16="http://schemas.microsoft.com/office/drawing/2014/main" id="{944D14FD-7A1A-7942-805A-F6CF320BE194}"/>
                </a:ext>
              </a:extLst>
            </p:cNvPr>
            <p:cNvSpPr>
              <a:spLocks/>
            </p:cNvSpPr>
            <p:nvPr>
              <p:custDataLst>
                <p:tags r:id="rId285"/>
              </p:custDataLst>
            </p:nvPr>
          </p:nvSpPr>
          <p:spPr bwMode="auto">
            <a:xfrm>
              <a:off x="3878263" y="3190875"/>
              <a:ext cx="177800" cy="165100"/>
            </a:xfrm>
            <a:custGeom>
              <a:avLst/>
              <a:gdLst>
                <a:gd name="T0" fmla="*/ 6 w 405"/>
                <a:gd name="T1" fmla="*/ 260 h 314"/>
                <a:gd name="T2" fmla="*/ 13 w 405"/>
                <a:gd name="T3" fmla="*/ 237 h 314"/>
                <a:gd name="T4" fmla="*/ 17 w 405"/>
                <a:gd name="T5" fmla="*/ 202 h 314"/>
                <a:gd name="T6" fmla="*/ 23 w 405"/>
                <a:gd name="T7" fmla="*/ 173 h 314"/>
                <a:gd name="T8" fmla="*/ 32 w 405"/>
                <a:gd name="T9" fmla="*/ 162 h 314"/>
                <a:gd name="T10" fmla="*/ 48 w 405"/>
                <a:gd name="T11" fmla="*/ 150 h 314"/>
                <a:gd name="T12" fmla="*/ 72 w 405"/>
                <a:gd name="T13" fmla="*/ 141 h 314"/>
                <a:gd name="T14" fmla="*/ 93 w 405"/>
                <a:gd name="T15" fmla="*/ 134 h 314"/>
                <a:gd name="T16" fmla="*/ 104 w 405"/>
                <a:gd name="T17" fmla="*/ 125 h 314"/>
                <a:gd name="T18" fmla="*/ 113 w 405"/>
                <a:gd name="T19" fmla="*/ 114 h 314"/>
                <a:gd name="T20" fmla="*/ 123 w 405"/>
                <a:gd name="T21" fmla="*/ 93 h 314"/>
                <a:gd name="T22" fmla="*/ 136 w 405"/>
                <a:gd name="T23" fmla="*/ 69 h 314"/>
                <a:gd name="T24" fmla="*/ 147 w 405"/>
                <a:gd name="T25" fmla="*/ 55 h 314"/>
                <a:gd name="T26" fmla="*/ 155 w 405"/>
                <a:gd name="T27" fmla="*/ 51 h 314"/>
                <a:gd name="T28" fmla="*/ 170 w 405"/>
                <a:gd name="T29" fmla="*/ 51 h 314"/>
                <a:gd name="T30" fmla="*/ 189 w 405"/>
                <a:gd name="T31" fmla="*/ 48 h 314"/>
                <a:gd name="T32" fmla="*/ 213 w 405"/>
                <a:gd name="T33" fmla="*/ 35 h 314"/>
                <a:gd name="T34" fmla="*/ 237 w 405"/>
                <a:gd name="T35" fmla="*/ 20 h 314"/>
                <a:gd name="T36" fmla="*/ 257 w 405"/>
                <a:gd name="T37" fmla="*/ 11 h 314"/>
                <a:gd name="T38" fmla="*/ 282 w 405"/>
                <a:gd name="T39" fmla="*/ 4 h 314"/>
                <a:gd name="T40" fmla="*/ 314 w 405"/>
                <a:gd name="T41" fmla="*/ 0 h 314"/>
                <a:gd name="T42" fmla="*/ 332 w 405"/>
                <a:gd name="T43" fmla="*/ 14 h 314"/>
                <a:gd name="T44" fmla="*/ 337 w 405"/>
                <a:gd name="T45" fmla="*/ 34 h 314"/>
                <a:gd name="T46" fmla="*/ 343 w 405"/>
                <a:gd name="T47" fmla="*/ 50 h 314"/>
                <a:gd name="T48" fmla="*/ 352 w 405"/>
                <a:gd name="T49" fmla="*/ 62 h 314"/>
                <a:gd name="T50" fmla="*/ 368 w 405"/>
                <a:gd name="T51" fmla="*/ 74 h 314"/>
                <a:gd name="T52" fmla="*/ 382 w 405"/>
                <a:gd name="T53" fmla="*/ 85 h 314"/>
                <a:gd name="T54" fmla="*/ 390 w 405"/>
                <a:gd name="T55" fmla="*/ 93 h 314"/>
                <a:gd name="T56" fmla="*/ 396 w 405"/>
                <a:gd name="T57" fmla="*/ 115 h 314"/>
                <a:gd name="T58" fmla="*/ 398 w 405"/>
                <a:gd name="T59" fmla="*/ 143 h 314"/>
                <a:gd name="T60" fmla="*/ 398 w 405"/>
                <a:gd name="T61" fmla="*/ 170 h 314"/>
                <a:gd name="T62" fmla="*/ 402 w 405"/>
                <a:gd name="T63" fmla="*/ 196 h 314"/>
                <a:gd name="T64" fmla="*/ 398 w 405"/>
                <a:gd name="T65" fmla="*/ 217 h 314"/>
                <a:gd name="T66" fmla="*/ 382 w 405"/>
                <a:gd name="T67" fmla="*/ 226 h 314"/>
                <a:gd name="T68" fmla="*/ 365 w 405"/>
                <a:gd name="T69" fmla="*/ 241 h 314"/>
                <a:gd name="T70" fmla="*/ 363 w 405"/>
                <a:gd name="T71" fmla="*/ 237 h 314"/>
                <a:gd name="T72" fmla="*/ 358 w 405"/>
                <a:gd name="T73" fmla="*/ 233 h 314"/>
                <a:gd name="T74" fmla="*/ 342 w 405"/>
                <a:gd name="T75" fmla="*/ 227 h 314"/>
                <a:gd name="T76" fmla="*/ 319 w 405"/>
                <a:gd name="T77" fmla="*/ 223 h 314"/>
                <a:gd name="T78" fmla="*/ 152 w 405"/>
                <a:gd name="T79" fmla="*/ 241 h 314"/>
                <a:gd name="T80" fmla="*/ 150 w 405"/>
                <a:gd name="T81" fmla="*/ 257 h 314"/>
                <a:gd name="T82" fmla="*/ 150 w 405"/>
                <a:gd name="T83" fmla="*/ 274 h 314"/>
                <a:gd name="T84" fmla="*/ 152 w 405"/>
                <a:gd name="T85" fmla="*/ 314 h 314"/>
                <a:gd name="T86" fmla="*/ 139 w 405"/>
                <a:gd name="T87" fmla="*/ 312 h 314"/>
                <a:gd name="T88" fmla="*/ 126 w 405"/>
                <a:gd name="T89" fmla="*/ 305 h 314"/>
                <a:gd name="T90" fmla="*/ 100 w 405"/>
                <a:gd name="T91" fmla="*/ 290 h 314"/>
                <a:gd name="T92" fmla="*/ 89 w 405"/>
                <a:gd name="T93" fmla="*/ 307 h 314"/>
                <a:gd name="T94" fmla="*/ 82 w 405"/>
                <a:gd name="T95" fmla="*/ 312 h 314"/>
                <a:gd name="T96" fmla="*/ 73 w 405"/>
                <a:gd name="T97" fmla="*/ 314 h 314"/>
                <a:gd name="T98" fmla="*/ 60 w 405"/>
                <a:gd name="T99" fmla="*/ 311 h 314"/>
                <a:gd name="T100" fmla="*/ 47 w 405"/>
                <a:gd name="T101" fmla="*/ 302 h 314"/>
                <a:gd name="T102" fmla="*/ 28 w 405"/>
                <a:gd name="T103" fmla="*/ 291 h 314"/>
                <a:gd name="T104" fmla="*/ 0 w 405"/>
                <a:gd name="T105" fmla="*/ 284 h 31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05" h="314">
                  <a:moveTo>
                    <a:pt x="0" y="272"/>
                  </a:moveTo>
                  <a:lnTo>
                    <a:pt x="6" y="260"/>
                  </a:lnTo>
                  <a:lnTo>
                    <a:pt x="11" y="248"/>
                  </a:lnTo>
                  <a:lnTo>
                    <a:pt x="13" y="237"/>
                  </a:lnTo>
                  <a:lnTo>
                    <a:pt x="15" y="226"/>
                  </a:lnTo>
                  <a:lnTo>
                    <a:pt x="17" y="202"/>
                  </a:lnTo>
                  <a:lnTo>
                    <a:pt x="20" y="179"/>
                  </a:lnTo>
                  <a:lnTo>
                    <a:pt x="23" y="173"/>
                  </a:lnTo>
                  <a:lnTo>
                    <a:pt x="26" y="167"/>
                  </a:lnTo>
                  <a:lnTo>
                    <a:pt x="32" y="162"/>
                  </a:lnTo>
                  <a:lnTo>
                    <a:pt x="36" y="158"/>
                  </a:lnTo>
                  <a:lnTo>
                    <a:pt x="48" y="150"/>
                  </a:lnTo>
                  <a:lnTo>
                    <a:pt x="60" y="145"/>
                  </a:lnTo>
                  <a:lnTo>
                    <a:pt x="72" y="141"/>
                  </a:lnTo>
                  <a:lnTo>
                    <a:pt x="83" y="137"/>
                  </a:lnTo>
                  <a:lnTo>
                    <a:pt x="93" y="134"/>
                  </a:lnTo>
                  <a:lnTo>
                    <a:pt x="100" y="130"/>
                  </a:lnTo>
                  <a:lnTo>
                    <a:pt x="104" y="125"/>
                  </a:lnTo>
                  <a:lnTo>
                    <a:pt x="109" y="120"/>
                  </a:lnTo>
                  <a:lnTo>
                    <a:pt x="113" y="114"/>
                  </a:lnTo>
                  <a:lnTo>
                    <a:pt x="116" y="107"/>
                  </a:lnTo>
                  <a:lnTo>
                    <a:pt x="123" y="93"/>
                  </a:lnTo>
                  <a:lnTo>
                    <a:pt x="129" y="81"/>
                  </a:lnTo>
                  <a:lnTo>
                    <a:pt x="136" y="69"/>
                  </a:lnTo>
                  <a:lnTo>
                    <a:pt x="143" y="59"/>
                  </a:lnTo>
                  <a:lnTo>
                    <a:pt x="147" y="55"/>
                  </a:lnTo>
                  <a:lnTo>
                    <a:pt x="150" y="53"/>
                  </a:lnTo>
                  <a:lnTo>
                    <a:pt x="155" y="51"/>
                  </a:lnTo>
                  <a:lnTo>
                    <a:pt x="159" y="50"/>
                  </a:lnTo>
                  <a:lnTo>
                    <a:pt x="170" y="51"/>
                  </a:lnTo>
                  <a:lnTo>
                    <a:pt x="180" y="50"/>
                  </a:lnTo>
                  <a:lnTo>
                    <a:pt x="189" y="48"/>
                  </a:lnTo>
                  <a:lnTo>
                    <a:pt x="196" y="44"/>
                  </a:lnTo>
                  <a:lnTo>
                    <a:pt x="213" y="35"/>
                  </a:lnTo>
                  <a:lnTo>
                    <a:pt x="228" y="25"/>
                  </a:lnTo>
                  <a:lnTo>
                    <a:pt x="237" y="20"/>
                  </a:lnTo>
                  <a:lnTo>
                    <a:pt x="247" y="15"/>
                  </a:lnTo>
                  <a:lnTo>
                    <a:pt x="257" y="11"/>
                  </a:lnTo>
                  <a:lnTo>
                    <a:pt x="269" y="7"/>
                  </a:lnTo>
                  <a:lnTo>
                    <a:pt x="282" y="4"/>
                  </a:lnTo>
                  <a:lnTo>
                    <a:pt x="296" y="1"/>
                  </a:lnTo>
                  <a:lnTo>
                    <a:pt x="314" y="0"/>
                  </a:lnTo>
                  <a:lnTo>
                    <a:pt x="332" y="1"/>
                  </a:lnTo>
                  <a:lnTo>
                    <a:pt x="332" y="14"/>
                  </a:lnTo>
                  <a:lnTo>
                    <a:pt x="335" y="25"/>
                  </a:lnTo>
                  <a:lnTo>
                    <a:pt x="337" y="34"/>
                  </a:lnTo>
                  <a:lnTo>
                    <a:pt x="340" y="43"/>
                  </a:lnTo>
                  <a:lnTo>
                    <a:pt x="343" y="50"/>
                  </a:lnTo>
                  <a:lnTo>
                    <a:pt x="348" y="56"/>
                  </a:lnTo>
                  <a:lnTo>
                    <a:pt x="352" y="62"/>
                  </a:lnTo>
                  <a:lnTo>
                    <a:pt x="357" y="66"/>
                  </a:lnTo>
                  <a:lnTo>
                    <a:pt x="368" y="74"/>
                  </a:lnTo>
                  <a:lnTo>
                    <a:pt x="378" y="81"/>
                  </a:lnTo>
                  <a:lnTo>
                    <a:pt x="382" y="85"/>
                  </a:lnTo>
                  <a:lnTo>
                    <a:pt x="385" y="89"/>
                  </a:lnTo>
                  <a:lnTo>
                    <a:pt x="390" y="93"/>
                  </a:lnTo>
                  <a:lnTo>
                    <a:pt x="392" y="100"/>
                  </a:lnTo>
                  <a:lnTo>
                    <a:pt x="396" y="115"/>
                  </a:lnTo>
                  <a:lnTo>
                    <a:pt x="398" y="129"/>
                  </a:lnTo>
                  <a:lnTo>
                    <a:pt x="398" y="143"/>
                  </a:lnTo>
                  <a:lnTo>
                    <a:pt x="398" y="157"/>
                  </a:lnTo>
                  <a:lnTo>
                    <a:pt x="398" y="170"/>
                  </a:lnTo>
                  <a:lnTo>
                    <a:pt x="399" y="183"/>
                  </a:lnTo>
                  <a:lnTo>
                    <a:pt x="402" y="196"/>
                  </a:lnTo>
                  <a:lnTo>
                    <a:pt x="405" y="211"/>
                  </a:lnTo>
                  <a:lnTo>
                    <a:pt x="398" y="217"/>
                  </a:lnTo>
                  <a:lnTo>
                    <a:pt x="390" y="221"/>
                  </a:lnTo>
                  <a:lnTo>
                    <a:pt x="382" y="226"/>
                  </a:lnTo>
                  <a:lnTo>
                    <a:pt x="374" y="233"/>
                  </a:lnTo>
                  <a:lnTo>
                    <a:pt x="365" y="241"/>
                  </a:lnTo>
                  <a:lnTo>
                    <a:pt x="365" y="239"/>
                  </a:lnTo>
                  <a:lnTo>
                    <a:pt x="363" y="237"/>
                  </a:lnTo>
                  <a:lnTo>
                    <a:pt x="361" y="235"/>
                  </a:lnTo>
                  <a:lnTo>
                    <a:pt x="358" y="233"/>
                  </a:lnTo>
                  <a:lnTo>
                    <a:pt x="351" y="230"/>
                  </a:lnTo>
                  <a:lnTo>
                    <a:pt x="342" y="227"/>
                  </a:lnTo>
                  <a:lnTo>
                    <a:pt x="326" y="224"/>
                  </a:lnTo>
                  <a:lnTo>
                    <a:pt x="319" y="223"/>
                  </a:lnTo>
                  <a:lnTo>
                    <a:pt x="300" y="241"/>
                  </a:lnTo>
                  <a:lnTo>
                    <a:pt x="152" y="241"/>
                  </a:lnTo>
                  <a:lnTo>
                    <a:pt x="151" y="249"/>
                  </a:lnTo>
                  <a:lnTo>
                    <a:pt x="150" y="257"/>
                  </a:lnTo>
                  <a:lnTo>
                    <a:pt x="150" y="266"/>
                  </a:lnTo>
                  <a:lnTo>
                    <a:pt x="150" y="274"/>
                  </a:lnTo>
                  <a:lnTo>
                    <a:pt x="152" y="291"/>
                  </a:lnTo>
                  <a:lnTo>
                    <a:pt x="152" y="314"/>
                  </a:lnTo>
                  <a:lnTo>
                    <a:pt x="146" y="314"/>
                  </a:lnTo>
                  <a:lnTo>
                    <a:pt x="139" y="312"/>
                  </a:lnTo>
                  <a:lnTo>
                    <a:pt x="133" y="308"/>
                  </a:lnTo>
                  <a:lnTo>
                    <a:pt x="126" y="305"/>
                  </a:lnTo>
                  <a:lnTo>
                    <a:pt x="114" y="297"/>
                  </a:lnTo>
                  <a:lnTo>
                    <a:pt x="100" y="290"/>
                  </a:lnTo>
                  <a:lnTo>
                    <a:pt x="94" y="299"/>
                  </a:lnTo>
                  <a:lnTo>
                    <a:pt x="89" y="307"/>
                  </a:lnTo>
                  <a:lnTo>
                    <a:pt x="85" y="310"/>
                  </a:lnTo>
                  <a:lnTo>
                    <a:pt x="82" y="312"/>
                  </a:lnTo>
                  <a:lnTo>
                    <a:pt x="78" y="314"/>
                  </a:lnTo>
                  <a:lnTo>
                    <a:pt x="73" y="314"/>
                  </a:lnTo>
                  <a:lnTo>
                    <a:pt x="66" y="313"/>
                  </a:lnTo>
                  <a:lnTo>
                    <a:pt x="60" y="311"/>
                  </a:lnTo>
                  <a:lnTo>
                    <a:pt x="54" y="306"/>
                  </a:lnTo>
                  <a:lnTo>
                    <a:pt x="47" y="302"/>
                  </a:lnTo>
                  <a:lnTo>
                    <a:pt x="38" y="296"/>
                  </a:lnTo>
                  <a:lnTo>
                    <a:pt x="28" y="291"/>
                  </a:lnTo>
                  <a:lnTo>
                    <a:pt x="16" y="287"/>
                  </a:lnTo>
                  <a:lnTo>
                    <a:pt x="0" y="284"/>
                  </a:lnTo>
                  <a:lnTo>
                    <a:pt x="0" y="272"/>
                  </a:lnTo>
                </a:path>
              </a:pathLst>
            </a:custGeom>
            <a:solidFill>
              <a:srgbClr val="D8E046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" name="Freeform 448">
              <a:extLst>
                <a:ext uri="{FF2B5EF4-FFF2-40B4-BE49-F238E27FC236}">
                  <a16:creationId xmlns="" xmlns:a16="http://schemas.microsoft.com/office/drawing/2014/main" id="{53199E1D-6F56-354A-BFA3-18DE675775BE}"/>
                </a:ext>
              </a:extLst>
            </p:cNvPr>
            <p:cNvSpPr>
              <a:spLocks/>
            </p:cNvSpPr>
            <p:nvPr>
              <p:custDataLst>
                <p:tags r:id="rId286"/>
              </p:custDataLst>
            </p:nvPr>
          </p:nvSpPr>
          <p:spPr bwMode="auto">
            <a:xfrm>
              <a:off x="4225925" y="3259138"/>
              <a:ext cx="193675" cy="349250"/>
            </a:xfrm>
            <a:custGeom>
              <a:avLst/>
              <a:gdLst>
                <a:gd name="T0" fmla="*/ 335 w 453"/>
                <a:gd name="T1" fmla="*/ 36 h 661"/>
                <a:gd name="T2" fmla="*/ 321 w 453"/>
                <a:gd name="T3" fmla="*/ 98 h 661"/>
                <a:gd name="T4" fmla="*/ 277 w 453"/>
                <a:gd name="T5" fmla="*/ 162 h 661"/>
                <a:gd name="T6" fmla="*/ 253 w 453"/>
                <a:gd name="T7" fmla="*/ 219 h 661"/>
                <a:gd name="T8" fmla="*/ 232 w 453"/>
                <a:gd name="T9" fmla="*/ 272 h 661"/>
                <a:gd name="T10" fmla="*/ 209 w 453"/>
                <a:gd name="T11" fmla="*/ 329 h 661"/>
                <a:gd name="T12" fmla="*/ 196 w 453"/>
                <a:gd name="T13" fmla="*/ 362 h 661"/>
                <a:gd name="T14" fmla="*/ 180 w 453"/>
                <a:gd name="T15" fmla="*/ 380 h 661"/>
                <a:gd name="T16" fmla="*/ 167 w 453"/>
                <a:gd name="T17" fmla="*/ 390 h 661"/>
                <a:gd name="T18" fmla="*/ 141 w 453"/>
                <a:gd name="T19" fmla="*/ 382 h 661"/>
                <a:gd name="T20" fmla="*/ 121 w 453"/>
                <a:gd name="T21" fmla="*/ 370 h 661"/>
                <a:gd name="T22" fmla="*/ 94 w 453"/>
                <a:gd name="T23" fmla="*/ 367 h 661"/>
                <a:gd name="T24" fmla="*/ 64 w 453"/>
                <a:gd name="T25" fmla="*/ 380 h 661"/>
                <a:gd name="T26" fmla="*/ 44 w 453"/>
                <a:gd name="T27" fmla="*/ 403 h 661"/>
                <a:gd name="T28" fmla="*/ 21 w 453"/>
                <a:gd name="T29" fmla="*/ 454 h 661"/>
                <a:gd name="T30" fmla="*/ 7 w 453"/>
                <a:gd name="T31" fmla="*/ 482 h 661"/>
                <a:gd name="T32" fmla="*/ 1 w 453"/>
                <a:gd name="T33" fmla="*/ 500 h 661"/>
                <a:gd name="T34" fmla="*/ 8 w 453"/>
                <a:gd name="T35" fmla="*/ 517 h 661"/>
                <a:gd name="T36" fmla="*/ 20 w 453"/>
                <a:gd name="T37" fmla="*/ 526 h 661"/>
                <a:gd name="T38" fmla="*/ 55 w 453"/>
                <a:gd name="T39" fmla="*/ 526 h 661"/>
                <a:gd name="T40" fmla="*/ 71 w 453"/>
                <a:gd name="T41" fmla="*/ 548 h 661"/>
                <a:gd name="T42" fmla="*/ 73 w 453"/>
                <a:gd name="T43" fmla="*/ 590 h 661"/>
                <a:gd name="T44" fmla="*/ 67 w 453"/>
                <a:gd name="T45" fmla="*/ 630 h 661"/>
                <a:gd name="T46" fmla="*/ 433 w 453"/>
                <a:gd name="T47" fmla="*/ 661 h 661"/>
                <a:gd name="T48" fmla="*/ 442 w 453"/>
                <a:gd name="T49" fmla="*/ 582 h 661"/>
                <a:gd name="T50" fmla="*/ 415 w 453"/>
                <a:gd name="T51" fmla="*/ 568 h 661"/>
                <a:gd name="T52" fmla="*/ 373 w 453"/>
                <a:gd name="T53" fmla="*/ 557 h 661"/>
                <a:gd name="T54" fmla="*/ 353 w 453"/>
                <a:gd name="T55" fmla="*/ 549 h 661"/>
                <a:gd name="T56" fmla="*/ 340 w 453"/>
                <a:gd name="T57" fmla="*/ 537 h 661"/>
                <a:gd name="T58" fmla="*/ 333 w 453"/>
                <a:gd name="T59" fmla="*/ 515 h 661"/>
                <a:gd name="T60" fmla="*/ 333 w 453"/>
                <a:gd name="T61" fmla="*/ 464 h 661"/>
                <a:gd name="T62" fmla="*/ 337 w 453"/>
                <a:gd name="T63" fmla="*/ 428 h 661"/>
                <a:gd name="T64" fmla="*/ 351 w 453"/>
                <a:gd name="T65" fmla="*/ 397 h 661"/>
                <a:gd name="T66" fmla="*/ 373 w 453"/>
                <a:gd name="T67" fmla="*/ 364 h 661"/>
                <a:gd name="T68" fmla="*/ 392 w 453"/>
                <a:gd name="T69" fmla="*/ 330 h 661"/>
                <a:gd name="T70" fmla="*/ 399 w 453"/>
                <a:gd name="T71" fmla="*/ 297 h 661"/>
                <a:gd name="T72" fmla="*/ 389 w 453"/>
                <a:gd name="T73" fmla="*/ 267 h 661"/>
                <a:gd name="T74" fmla="*/ 373 w 453"/>
                <a:gd name="T75" fmla="*/ 246 h 661"/>
                <a:gd name="T76" fmla="*/ 343 w 453"/>
                <a:gd name="T77" fmla="*/ 217 h 661"/>
                <a:gd name="T78" fmla="*/ 333 w 453"/>
                <a:gd name="T79" fmla="*/ 192 h 661"/>
                <a:gd name="T80" fmla="*/ 335 w 453"/>
                <a:gd name="T81" fmla="*/ 173 h 661"/>
                <a:gd name="T82" fmla="*/ 353 w 453"/>
                <a:gd name="T83" fmla="*/ 164 h 661"/>
                <a:gd name="T84" fmla="*/ 406 w 453"/>
                <a:gd name="T85" fmla="*/ 162 h 661"/>
                <a:gd name="T86" fmla="*/ 395 w 453"/>
                <a:gd name="T87" fmla="*/ 151 h 661"/>
                <a:gd name="T88" fmla="*/ 379 w 453"/>
                <a:gd name="T89" fmla="*/ 117 h 661"/>
                <a:gd name="T90" fmla="*/ 371 w 453"/>
                <a:gd name="T91" fmla="*/ 73 h 661"/>
                <a:gd name="T92" fmla="*/ 373 w 453"/>
                <a:gd name="T93" fmla="*/ 45 h 661"/>
                <a:gd name="T94" fmla="*/ 367 w 453"/>
                <a:gd name="T95" fmla="*/ 11 h 661"/>
                <a:gd name="T96" fmla="*/ 347 w 453"/>
                <a:gd name="T97" fmla="*/ 0 h 6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53" h="661">
                  <a:moveTo>
                    <a:pt x="330" y="9"/>
                  </a:moveTo>
                  <a:lnTo>
                    <a:pt x="332" y="23"/>
                  </a:lnTo>
                  <a:lnTo>
                    <a:pt x="335" y="36"/>
                  </a:lnTo>
                  <a:lnTo>
                    <a:pt x="340" y="50"/>
                  </a:lnTo>
                  <a:lnTo>
                    <a:pt x="346" y="63"/>
                  </a:lnTo>
                  <a:lnTo>
                    <a:pt x="321" y="98"/>
                  </a:lnTo>
                  <a:lnTo>
                    <a:pt x="298" y="129"/>
                  </a:lnTo>
                  <a:lnTo>
                    <a:pt x="287" y="145"/>
                  </a:lnTo>
                  <a:lnTo>
                    <a:pt x="277" y="162"/>
                  </a:lnTo>
                  <a:lnTo>
                    <a:pt x="268" y="179"/>
                  </a:lnTo>
                  <a:lnTo>
                    <a:pt x="259" y="200"/>
                  </a:lnTo>
                  <a:lnTo>
                    <a:pt x="253" y="219"/>
                  </a:lnTo>
                  <a:lnTo>
                    <a:pt x="245" y="237"/>
                  </a:lnTo>
                  <a:lnTo>
                    <a:pt x="239" y="255"/>
                  </a:lnTo>
                  <a:lnTo>
                    <a:pt x="232" y="272"/>
                  </a:lnTo>
                  <a:lnTo>
                    <a:pt x="225" y="289"/>
                  </a:lnTo>
                  <a:lnTo>
                    <a:pt x="218" y="309"/>
                  </a:lnTo>
                  <a:lnTo>
                    <a:pt x="209" y="329"/>
                  </a:lnTo>
                  <a:lnTo>
                    <a:pt x="200" y="353"/>
                  </a:lnTo>
                  <a:lnTo>
                    <a:pt x="199" y="356"/>
                  </a:lnTo>
                  <a:lnTo>
                    <a:pt x="196" y="362"/>
                  </a:lnTo>
                  <a:lnTo>
                    <a:pt x="191" y="368"/>
                  </a:lnTo>
                  <a:lnTo>
                    <a:pt x="186" y="374"/>
                  </a:lnTo>
                  <a:lnTo>
                    <a:pt x="180" y="380"/>
                  </a:lnTo>
                  <a:lnTo>
                    <a:pt x="175" y="385"/>
                  </a:lnTo>
                  <a:lnTo>
                    <a:pt x="171" y="389"/>
                  </a:lnTo>
                  <a:lnTo>
                    <a:pt x="167" y="390"/>
                  </a:lnTo>
                  <a:lnTo>
                    <a:pt x="157" y="389"/>
                  </a:lnTo>
                  <a:lnTo>
                    <a:pt x="149" y="386"/>
                  </a:lnTo>
                  <a:lnTo>
                    <a:pt x="141" y="382"/>
                  </a:lnTo>
                  <a:lnTo>
                    <a:pt x="134" y="378"/>
                  </a:lnTo>
                  <a:lnTo>
                    <a:pt x="128" y="374"/>
                  </a:lnTo>
                  <a:lnTo>
                    <a:pt x="121" y="370"/>
                  </a:lnTo>
                  <a:lnTo>
                    <a:pt x="115" y="367"/>
                  </a:lnTo>
                  <a:lnTo>
                    <a:pt x="107" y="366"/>
                  </a:lnTo>
                  <a:lnTo>
                    <a:pt x="94" y="367"/>
                  </a:lnTo>
                  <a:lnTo>
                    <a:pt x="83" y="370"/>
                  </a:lnTo>
                  <a:lnTo>
                    <a:pt x="73" y="374"/>
                  </a:lnTo>
                  <a:lnTo>
                    <a:pt x="64" y="380"/>
                  </a:lnTo>
                  <a:lnTo>
                    <a:pt x="56" y="387"/>
                  </a:lnTo>
                  <a:lnTo>
                    <a:pt x="50" y="395"/>
                  </a:lnTo>
                  <a:lnTo>
                    <a:pt x="44" y="403"/>
                  </a:lnTo>
                  <a:lnTo>
                    <a:pt x="39" y="413"/>
                  </a:lnTo>
                  <a:lnTo>
                    <a:pt x="30" y="434"/>
                  </a:lnTo>
                  <a:lnTo>
                    <a:pt x="21" y="454"/>
                  </a:lnTo>
                  <a:lnTo>
                    <a:pt x="17" y="463"/>
                  </a:lnTo>
                  <a:lnTo>
                    <a:pt x="11" y="473"/>
                  </a:lnTo>
                  <a:lnTo>
                    <a:pt x="7" y="482"/>
                  </a:lnTo>
                  <a:lnTo>
                    <a:pt x="0" y="489"/>
                  </a:lnTo>
                  <a:lnTo>
                    <a:pt x="1" y="494"/>
                  </a:lnTo>
                  <a:lnTo>
                    <a:pt x="1" y="500"/>
                  </a:lnTo>
                  <a:lnTo>
                    <a:pt x="4" y="506"/>
                  </a:lnTo>
                  <a:lnTo>
                    <a:pt x="6" y="512"/>
                  </a:lnTo>
                  <a:lnTo>
                    <a:pt x="8" y="517"/>
                  </a:lnTo>
                  <a:lnTo>
                    <a:pt x="11" y="521"/>
                  </a:lnTo>
                  <a:lnTo>
                    <a:pt x="16" y="524"/>
                  </a:lnTo>
                  <a:lnTo>
                    <a:pt x="20" y="526"/>
                  </a:lnTo>
                  <a:lnTo>
                    <a:pt x="28" y="526"/>
                  </a:lnTo>
                  <a:lnTo>
                    <a:pt x="40" y="526"/>
                  </a:lnTo>
                  <a:lnTo>
                    <a:pt x="55" y="526"/>
                  </a:lnTo>
                  <a:lnTo>
                    <a:pt x="74" y="526"/>
                  </a:lnTo>
                  <a:lnTo>
                    <a:pt x="72" y="537"/>
                  </a:lnTo>
                  <a:lnTo>
                    <a:pt x="71" y="548"/>
                  </a:lnTo>
                  <a:lnTo>
                    <a:pt x="71" y="558"/>
                  </a:lnTo>
                  <a:lnTo>
                    <a:pt x="72" y="569"/>
                  </a:lnTo>
                  <a:lnTo>
                    <a:pt x="73" y="590"/>
                  </a:lnTo>
                  <a:lnTo>
                    <a:pt x="74" y="612"/>
                  </a:lnTo>
                  <a:lnTo>
                    <a:pt x="71" y="621"/>
                  </a:lnTo>
                  <a:lnTo>
                    <a:pt x="67" y="630"/>
                  </a:lnTo>
                  <a:lnTo>
                    <a:pt x="167" y="630"/>
                  </a:lnTo>
                  <a:lnTo>
                    <a:pt x="273" y="630"/>
                  </a:lnTo>
                  <a:lnTo>
                    <a:pt x="433" y="661"/>
                  </a:lnTo>
                  <a:lnTo>
                    <a:pt x="453" y="594"/>
                  </a:lnTo>
                  <a:lnTo>
                    <a:pt x="447" y="588"/>
                  </a:lnTo>
                  <a:lnTo>
                    <a:pt x="442" y="582"/>
                  </a:lnTo>
                  <a:lnTo>
                    <a:pt x="435" y="577"/>
                  </a:lnTo>
                  <a:lnTo>
                    <a:pt x="430" y="573"/>
                  </a:lnTo>
                  <a:lnTo>
                    <a:pt x="415" y="568"/>
                  </a:lnTo>
                  <a:lnTo>
                    <a:pt x="402" y="564"/>
                  </a:lnTo>
                  <a:lnTo>
                    <a:pt x="387" y="561"/>
                  </a:lnTo>
                  <a:lnTo>
                    <a:pt x="373" y="557"/>
                  </a:lnTo>
                  <a:lnTo>
                    <a:pt x="366" y="555"/>
                  </a:lnTo>
                  <a:lnTo>
                    <a:pt x="359" y="552"/>
                  </a:lnTo>
                  <a:lnTo>
                    <a:pt x="353" y="549"/>
                  </a:lnTo>
                  <a:lnTo>
                    <a:pt x="346" y="544"/>
                  </a:lnTo>
                  <a:lnTo>
                    <a:pt x="343" y="541"/>
                  </a:lnTo>
                  <a:lnTo>
                    <a:pt x="340" y="537"/>
                  </a:lnTo>
                  <a:lnTo>
                    <a:pt x="337" y="532"/>
                  </a:lnTo>
                  <a:lnTo>
                    <a:pt x="335" y="527"/>
                  </a:lnTo>
                  <a:lnTo>
                    <a:pt x="333" y="515"/>
                  </a:lnTo>
                  <a:lnTo>
                    <a:pt x="332" y="504"/>
                  </a:lnTo>
                  <a:lnTo>
                    <a:pt x="332" y="482"/>
                  </a:lnTo>
                  <a:lnTo>
                    <a:pt x="333" y="464"/>
                  </a:lnTo>
                  <a:lnTo>
                    <a:pt x="333" y="451"/>
                  </a:lnTo>
                  <a:lnTo>
                    <a:pt x="335" y="439"/>
                  </a:lnTo>
                  <a:lnTo>
                    <a:pt x="337" y="428"/>
                  </a:lnTo>
                  <a:lnTo>
                    <a:pt x="342" y="417"/>
                  </a:lnTo>
                  <a:lnTo>
                    <a:pt x="345" y="406"/>
                  </a:lnTo>
                  <a:lnTo>
                    <a:pt x="351" y="397"/>
                  </a:lnTo>
                  <a:lnTo>
                    <a:pt x="355" y="389"/>
                  </a:lnTo>
                  <a:lnTo>
                    <a:pt x="362" y="380"/>
                  </a:lnTo>
                  <a:lnTo>
                    <a:pt x="373" y="364"/>
                  </a:lnTo>
                  <a:lnTo>
                    <a:pt x="384" y="347"/>
                  </a:lnTo>
                  <a:lnTo>
                    <a:pt x="388" y="338"/>
                  </a:lnTo>
                  <a:lnTo>
                    <a:pt x="392" y="330"/>
                  </a:lnTo>
                  <a:lnTo>
                    <a:pt x="397" y="320"/>
                  </a:lnTo>
                  <a:lnTo>
                    <a:pt x="399" y="310"/>
                  </a:lnTo>
                  <a:lnTo>
                    <a:pt x="399" y="297"/>
                  </a:lnTo>
                  <a:lnTo>
                    <a:pt x="397" y="286"/>
                  </a:lnTo>
                  <a:lnTo>
                    <a:pt x="393" y="276"/>
                  </a:lnTo>
                  <a:lnTo>
                    <a:pt x="389" y="267"/>
                  </a:lnTo>
                  <a:lnTo>
                    <a:pt x="384" y="260"/>
                  </a:lnTo>
                  <a:lnTo>
                    <a:pt x="378" y="253"/>
                  </a:lnTo>
                  <a:lnTo>
                    <a:pt x="373" y="246"/>
                  </a:lnTo>
                  <a:lnTo>
                    <a:pt x="366" y="240"/>
                  </a:lnTo>
                  <a:lnTo>
                    <a:pt x="354" y="229"/>
                  </a:lnTo>
                  <a:lnTo>
                    <a:pt x="343" y="217"/>
                  </a:lnTo>
                  <a:lnTo>
                    <a:pt x="339" y="209"/>
                  </a:lnTo>
                  <a:lnTo>
                    <a:pt x="335" y="201"/>
                  </a:lnTo>
                  <a:lnTo>
                    <a:pt x="333" y="192"/>
                  </a:lnTo>
                  <a:lnTo>
                    <a:pt x="333" y="180"/>
                  </a:lnTo>
                  <a:lnTo>
                    <a:pt x="333" y="176"/>
                  </a:lnTo>
                  <a:lnTo>
                    <a:pt x="335" y="173"/>
                  </a:lnTo>
                  <a:lnTo>
                    <a:pt x="339" y="170"/>
                  </a:lnTo>
                  <a:lnTo>
                    <a:pt x="343" y="167"/>
                  </a:lnTo>
                  <a:lnTo>
                    <a:pt x="353" y="164"/>
                  </a:lnTo>
                  <a:lnTo>
                    <a:pt x="365" y="162"/>
                  </a:lnTo>
                  <a:lnTo>
                    <a:pt x="389" y="162"/>
                  </a:lnTo>
                  <a:lnTo>
                    <a:pt x="406" y="162"/>
                  </a:lnTo>
                  <a:lnTo>
                    <a:pt x="402" y="160"/>
                  </a:lnTo>
                  <a:lnTo>
                    <a:pt x="399" y="156"/>
                  </a:lnTo>
                  <a:lnTo>
                    <a:pt x="395" y="151"/>
                  </a:lnTo>
                  <a:lnTo>
                    <a:pt x="391" y="146"/>
                  </a:lnTo>
                  <a:lnTo>
                    <a:pt x="385" y="132"/>
                  </a:lnTo>
                  <a:lnTo>
                    <a:pt x="379" y="117"/>
                  </a:lnTo>
                  <a:lnTo>
                    <a:pt x="375" y="101"/>
                  </a:lnTo>
                  <a:lnTo>
                    <a:pt x="373" y="83"/>
                  </a:lnTo>
                  <a:lnTo>
                    <a:pt x="371" y="73"/>
                  </a:lnTo>
                  <a:lnTo>
                    <a:pt x="371" y="64"/>
                  </a:lnTo>
                  <a:lnTo>
                    <a:pt x="371" y="54"/>
                  </a:lnTo>
                  <a:lnTo>
                    <a:pt x="373" y="45"/>
                  </a:lnTo>
                  <a:lnTo>
                    <a:pt x="371" y="33"/>
                  </a:lnTo>
                  <a:lnTo>
                    <a:pt x="369" y="21"/>
                  </a:lnTo>
                  <a:lnTo>
                    <a:pt x="367" y="11"/>
                  </a:lnTo>
                  <a:lnTo>
                    <a:pt x="366" y="2"/>
                  </a:lnTo>
                  <a:lnTo>
                    <a:pt x="357" y="1"/>
                  </a:lnTo>
                  <a:lnTo>
                    <a:pt x="347" y="0"/>
                  </a:lnTo>
                  <a:lnTo>
                    <a:pt x="346" y="2"/>
                  </a:lnTo>
                  <a:lnTo>
                    <a:pt x="330" y="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Freeform 449">
              <a:extLst>
                <a:ext uri="{FF2B5EF4-FFF2-40B4-BE49-F238E27FC236}">
                  <a16:creationId xmlns="" xmlns:a16="http://schemas.microsoft.com/office/drawing/2014/main" id="{1E31393B-532C-C144-94DC-85997FBC903F}"/>
                </a:ext>
              </a:extLst>
            </p:cNvPr>
            <p:cNvSpPr>
              <a:spLocks/>
            </p:cNvSpPr>
            <p:nvPr>
              <p:custDataLst>
                <p:tags r:id="rId287"/>
              </p:custDataLst>
            </p:nvPr>
          </p:nvSpPr>
          <p:spPr bwMode="auto">
            <a:xfrm>
              <a:off x="6677025" y="3017838"/>
              <a:ext cx="55563" cy="57150"/>
            </a:xfrm>
            <a:custGeom>
              <a:avLst/>
              <a:gdLst>
                <a:gd name="T0" fmla="*/ 0 w 126"/>
                <a:gd name="T1" fmla="*/ 56 h 105"/>
                <a:gd name="T2" fmla="*/ 4 w 126"/>
                <a:gd name="T3" fmla="*/ 49 h 105"/>
                <a:gd name="T4" fmla="*/ 10 w 126"/>
                <a:gd name="T5" fmla="*/ 41 h 105"/>
                <a:gd name="T6" fmla="*/ 16 w 126"/>
                <a:gd name="T7" fmla="*/ 33 h 105"/>
                <a:gd name="T8" fmla="*/ 24 w 126"/>
                <a:gd name="T9" fmla="*/ 25 h 105"/>
                <a:gd name="T10" fmla="*/ 37 w 126"/>
                <a:gd name="T11" fmla="*/ 11 h 105"/>
                <a:gd name="T12" fmla="*/ 47 w 126"/>
                <a:gd name="T13" fmla="*/ 0 h 105"/>
                <a:gd name="T14" fmla="*/ 113 w 126"/>
                <a:gd name="T15" fmla="*/ 0 h 105"/>
                <a:gd name="T16" fmla="*/ 114 w 126"/>
                <a:gd name="T17" fmla="*/ 4 h 105"/>
                <a:gd name="T18" fmla="*/ 115 w 126"/>
                <a:gd name="T19" fmla="*/ 8 h 105"/>
                <a:gd name="T20" fmla="*/ 117 w 126"/>
                <a:gd name="T21" fmla="*/ 12 h 105"/>
                <a:gd name="T22" fmla="*/ 119 w 126"/>
                <a:gd name="T23" fmla="*/ 14 h 105"/>
                <a:gd name="T24" fmla="*/ 124 w 126"/>
                <a:gd name="T25" fmla="*/ 20 h 105"/>
                <a:gd name="T26" fmla="*/ 126 w 126"/>
                <a:gd name="T27" fmla="*/ 24 h 105"/>
                <a:gd name="T28" fmla="*/ 126 w 126"/>
                <a:gd name="T29" fmla="*/ 32 h 105"/>
                <a:gd name="T30" fmla="*/ 125 w 126"/>
                <a:gd name="T31" fmla="*/ 41 h 105"/>
                <a:gd name="T32" fmla="*/ 124 w 126"/>
                <a:gd name="T33" fmla="*/ 48 h 105"/>
                <a:gd name="T34" fmla="*/ 122 w 126"/>
                <a:gd name="T35" fmla="*/ 55 h 105"/>
                <a:gd name="T36" fmla="*/ 119 w 126"/>
                <a:gd name="T37" fmla="*/ 62 h 105"/>
                <a:gd name="T38" fmla="*/ 116 w 126"/>
                <a:gd name="T39" fmla="*/ 69 h 105"/>
                <a:gd name="T40" fmla="*/ 112 w 126"/>
                <a:gd name="T41" fmla="*/ 75 h 105"/>
                <a:gd name="T42" fmla="*/ 108 w 126"/>
                <a:gd name="T43" fmla="*/ 81 h 105"/>
                <a:gd name="T44" fmla="*/ 104 w 126"/>
                <a:gd name="T45" fmla="*/ 86 h 105"/>
                <a:gd name="T46" fmla="*/ 99 w 126"/>
                <a:gd name="T47" fmla="*/ 90 h 105"/>
                <a:gd name="T48" fmla="*/ 93 w 126"/>
                <a:gd name="T49" fmla="*/ 94 h 105"/>
                <a:gd name="T50" fmla="*/ 88 w 126"/>
                <a:gd name="T51" fmla="*/ 99 h 105"/>
                <a:gd name="T52" fmla="*/ 81 w 126"/>
                <a:gd name="T53" fmla="*/ 101 h 105"/>
                <a:gd name="T54" fmla="*/ 74 w 126"/>
                <a:gd name="T55" fmla="*/ 103 h 105"/>
                <a:gd name="T56" fmla="*/ 67 w 126"/>
                <a:gd name="T57" fmla="*/ 105 h 105"/>
                <a:gd name="T58" fmla="*/ 60 w 126"/>
                <a:gd name="T59" fmla="*/ 105 h 105"/>
                <a:gd name="T60" fmla="*/ 48 w 126"/>
                <a:gd name="T61" fmla="*/ 104 h 105"/>
                <a:gd name="T62" fmla="*/ 38 w 126"/>
                <a:gd name="T63" fmla="*/ 102 h 105"/>
                <a:gd name="T64" fmla="*/ 31 w 126"/>
                <a:gd name="T65" fmla="*/ 98 h 105"/>
                <a:gd name="T66" fmla="*/ 24 w 126"/>
                <a:gd name="T67" fmla="*/ 92 h 105"/>
                <a:gd name="T68" fmla="*/ 20 w 126"/>
                <a:gd name="T69" fmla="*/ 86 h 105"/>
                <a:gd name="T70" fmla="*/ 16 w 126"/>
                <a:gd name="T71" fmla="*/ 78 h 105"/>
                <a:gd name="T72" fmla="*/ 14 w 126"/>
                <a:gd name="T73" fmla="*/ 70 h 105"/>
                <a:gd name="T74" fmla="*/ 13 w 126"/>
                <a:gd name="T75" fmla="*/ 62 h 105"/>
                <a:gd name="T76" fmla="*/ 0 w 126"/>
                <a:gd name="T77" fmla="*/ 56 h 10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26" h="105">
                  <a:moveTo>
                    <a:pt x="0" y="56"/>
                  </a:moveTo>
                  <a:lnTo>
                    <a:pt x="4" y="49"/>
                  </a:lnTo>
                  <a:lnTo>
                    <a:pt x="10" y="41"/>
                  </a:lnTo>
                  <a:lnTo>
                    <a:pt x="16" y="33"/>
                  </a:lnTo>
                  <a:lnTo>
                    <a:pt x="24" y="25"/>
                  </a:lnTo>
                  <a:lnTo>
                    <a:pt x="37" y="11"/>
                  </a:lnTo>
                  <a:lnTo>
                    <a:pt x="47" y="0"/>
                  </a:lnTo>
                  <a:lnTo>
                    <a:pt x="113" y="0"/>
                  </a:lnTo>
                  <a:lnTo>
                    <a:pt x="114" y="4"/>
                  </a:lnTo>
                  <a:lnTo>
                    <a:pt x="115" y="8"/>
                  </a:lnTo>
                  <a:lnTo>
                    <a:pt x="117" y="12"/>
                  </a:lnTo>
                  <a:lnTo>
                    <a:pt x="119" y="14"/>
                  </a:lnTo>
                  <a:lnTo>
                    <a:pt x="124" y="20"/>
                  </a:lnTo>
                  <a:lnTo>
                    <a:pt x="126" y="24"/>
                  </a:lnTo>
                  <a:lnTo>
                    <a:pt x="126" y="32"/>
                  </a:lnTo>
                  <a:lnTo>
                    <a:pt x="125" y="41"/>
                  </a:lnTo>
                  <a:lnTo>
                    <a:pt x="124" y="48"/>
                  </a:lnTo>
                  <a:lnTo>
                    <a:pt x="122" y="55"/>
                  </a:lnTo>
                  <a:lnTo>
                    <a:pt x="119" y="62"/>
                  </a:lnTo>
                  <a:lnTo>
                    <a:pt x="116" y="69"/>
                  </a:lnTo>
                  <a:lnTo>
                    <a:pt x="112" y="75"/>
                  </a:lnTo>
                  <a:lnTo>
                    <a:pt x="108" y="81"/>
                  </a:lnTo>
                  <a:lnTo>
                    <a:pt x="104" y="86"/>
                  </a:lnTo>
                  <a:lnTo>
                    <a:pt x="99" y="90"/>
                  </a:lnTo>
                  <a:lnTo>
                    <a:pt x="93" y="94"/>
                  </a:lnTo>
                  <a:lnTo>
                    <a:pt x="88" y="99"/>
                  </a:lnTo>
                  <a:lnTo>
                    <a:pt x="81" y="101"/>
                  </a:lnTo>
                  <a:lnTo>
                    <a:pt x="74" y="103"/>
                  </a:lnTo>
                  <a:lnTo>
                    <a:pt x="67" y="105"/>
                  </a:lnTo>
                  <a:lnTo>
                    <a:pt x="60" y="105"/>
                  </a:lnTo>
                  <a:lnTo>
                    <a:pt x="48" y="104"/>
                  </a:lnTo>
                  <a:lnTo>
                    <a:pt x="38" y="102"/>
                  </a:lnTo>
                  <a:lnTo>
                    <a:pt x="31" y="98"/>
                  </a:lnTo>
                  <a:lnTo>
                    <a:pt x="24" y="92"/>
                  </a:lnTo>
                  <a:lnTo>
                    <a:pt x="20" y="86"/>
                  </a:lnTo>
                  <a:lnTo>
                    <a:pt x="16" y="78"/>
                  </a:lnTo>
                  <a:lnTo>
                    <a:pt x="14" y="70"/>
                  </a:lnTo>
                  <a:lnTo>
                    <a:pt x="13" y="62"/>
                  </a:lnTo>
                  <a:lnTo>
                    <a:pt x="0" y="5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Freeform 450">
              <a:extLst>
                <a:ext uri="{FF2B5EF4-FFF2-40B4-BE49-F238E27FC236}">
                  <a16:creationId xmlns="" xmlns:a16="http://schemas.microsoft.com/office/drawing/2014/main" id="{F5EC7CFA-3C20-C64A-9D45-10AD8E5C8D3B}"/>
                </a:ext>
              </a:extLst>
            </p:cNvPr>
            <p:cNvSpPr>
              <a:spLocks/>
            </p:cNvSpPr>
            <p:nvPr>
              <p:custDataLst>
                <p:tags r:id="rId288"/>
              </p:custDataLst>
            </p:nvPr>
          </p:nvSpPr>
          <p:spPr bwMode="auto">
            <a:xfrm>
              <a:off x="2032000" y="3281363"/>
              <a:ext cx="298450" cy="523875"/>
            </a:xfrm>
            <a:custGeom>
              <a:avLst/>
              <a:gdLst>
                <a:gd name="T0" fmla="*/ 671 w 684"/>
                <a:gd name="T1" fmla="*/ 573 h 998"/>
                <a:gd name="T2" fmla="*/ 680 w 684"/>
                <a:gd name="T3" fmla="*/ 550 h 998"/>
                <a:gd name="T4" fmla="*/ 671 w 684"/>
                <a:gd name="T5" fmla="*/ 491 h 998"/>
                <a:gd name="T6" fmla="*/ 659 w 684"/>
                <a:gd name="T7" fmla="*/ 423 h 998"/>
                <a:gd name="T8" fmla="*/ 678 w 684"/>
                <a:gd name="T9" fmla="*/ 389 h 998"/>
                <a:gd name="T10" fmla="*/ 557 w 684"/>
                <a:gd name="T11" fmla="*/ 361 h 998"/>
                <a:gd name="T12" fmla="*/ 533 w 684"/>
                <a:gd name="T13" fmla="*/ 326 h 998"/>
                <a:gd name="T14" fmla="*/ 462 w 684"/>
                <a:gd name="T15" fmla="*/ 310 h 998"/>
                <a:gd name="T16" fmla="*/ 402 w 684"/>
                <a:gd name="T17" fmla="*/ 270 h 998"/>
                <a:gd name="T18" fmla="*/ 375 w 684"/>
                <a:gd name="T19" fmla="*/ 201 h 998"/>
                <a:gd name="T20" fmla="*/ 375 w 684"/>
                <a:gd name="T21" fmla="*/ 133 h 998"/>
                <a:gd name="T22" fmla="*/ 395 w 684"/>
                <a:gd name="T23" fmla="*/ 84 h 998"/>
                <a:gd name="T24" fmla="*/ 435 w 684"/>
                <a:gd name="T25" fmla="*/ 48 h 998"/>
                <a:gd name="T26" fmla="*/ 463 w 684"/>
                <a:gd name="T27" fmla="*/ 11 h 998"/>
                <a:gd name="T28" fmla="*/ 389 w 684"/>
                <a:gd name="T29" fmla="*/ 39 h 998"/>
                <a:gd name="T30" fmla="*/ 335 w 684"/>
                <a:gd name="T31" fmla="*/ 68 h 998"/>
                <a:gd name="T32" fmla="*/ 304 w 684"/>
                <a:gd name="T33" fmla="*/ 78 h 998"/>
                <a:gd name="T34" fmla="*/ 278 w 684"/>
                <a:gd name="T35" fmla="*/ 84 h 998"/>
                <a:gd name="T36" fmla="*/ 241 w 684"/>
                <a:gd name="T37" fmla="*/ 81 h 998"/>
                <a:gd name="T38" fmla="*/ 217 w 684"/>
                <a:gd name="T39" fmla="*/ 108 h 998"/>
                <a:gd name="T40" fmla="*/ 196 w 684"/>
                <a:gd name="T41" fmla="*/ 175 h 998"/>
                <a:gd name="T42" fmla="*/ 157 w 684"/>
                <a:gd name="T43" fmla="*/ 227 h 998"/>
                <a:gd name="T44" fmla="*/ 107 w 684"/>
                <a:gd name="T45" fmla="*/ 284 h 998"/>
                <a:gd name="T46" fmla="*/ 90 w 684"/>
                <a:gd name="T47" fmla="*/ 317 h 998"/>
                <a:gd name="T48" fmla="*/ 86 w 684"/>
                <a:gd name="T49" fmla="*/ 356 h 998"/>
                <a:gd name="T50" fmla="*/ 97 w 684"/>
                <a:gd name="T51" fmla="*/ 382 h 998"/>
                <a:gd name="T52" fmla="*/ 97 w 684"/>
                <a:gd name="T53" fmla="*/ 451 h 998"/>
                <a:gd name="T54" fmla="*/ 95 w 684"/>
                <a:gd name="T55" fmla="*/ 525 h 998"/>
                <a:gd name="T56" fmla="*/ 72 w 684"/>
                <a:gd name="T57" fmla="*/ 563 h 998"/>
                <a:gd name="T58" fmla="*/ 37 w 684"/>
                <a:gd name="T59" fmla="*/ 592 h 998"/>
                <a:gd name="T60" fmla="*/ 11 w 684"/>
                <a:gd name="T61" fmla="*/ 612 h 998"/>
                <a:gd name="T62" fmla="*/ 30 w 684"/>
                <a:gd name="T63" fmla="*/ 668 h 998"/>
                <a:gd name="T64" fmla="*/ 123 w 684"/>
                <a:gd name="T65" fmla="*/ 725 h 998"/>
                <a:gd name="T66" fmla="*/ 175 w 684"/>
                <a:gd name="T67" fmla="*/ 728 h 998"/>
                <a:gd name="T68" fmla="*/ 234 w 684"/>
                <a:gd name="T69" fmla="*/ 746 h 998"/>
                <a:gd name="T70" fmla="*/ 299 w 684"/>
                <a:gd name="T71" fmla="*/ 795 h 998"/>
                <a:gd name="T72" fmla="*/ 337 w 684"/>
                <a:gd name="T73" fmla="*/ 850 h 998"/>
                <a:gd name="T74" fmla="*/ 367 w 684"/>
                <a:gd name="T75" fmla="*/ 881 h 998"/>
                <a:gd name="T76" fmla="*/ 412 w 684"/>
                <a:gd name="T77" fmla="*/ 886 h 998"/>
                <a:gd name="T78" fmla="*/ 462 w 684"/>
                <a:gd name="T79" fmla="*/ 876 h 998"/>
                <a:gd name="T80" fmla="*/ 492 w 684"/>
                <a:gd name="T81" fmla="*/ 878 h 998"/>
                <a:gd name="T82" fmla="*/ 515 w 684"/>
                <a:gd name="T83" fmla="*/ 904 h 998"/>
                <a:gd name="T84" fmla="*/ 513 w 684"/>
                <a:gd name="T85" fmla="*/ 922 h 998"/>
                <a:gd name="T86" fmla="*/ 488 w 684"/>
                <a:gd name="T87" fmla="*/ 937 h 998"/>
                <a:gd name="T88" fmla="*/ 488 w 684"/>
                <a:gd name="T89" fmla="*/ 963 h 998"/>
                <a:gd name="T90" fmla="*/ 511 w 684"/>
                <a:gd name="T91" fmla="*/ 994 h 998"/>
                <a:gd name="T92" fmla="*/ 542 w 684"/>
                <a:gd name="T93" fmla="*/ 962 h 998"/>
                <a:gd name="T94" fmla="*/ 566 w 684"/>
                <a:gd name="T95" fmla="*/ 861 h 998"/>
                <a:gd name="T96" fmla="*/ 571 w 684"/>
                <a:gd name="T97" fmla="*/ 803 h 998"/>
                <a:gd name="T98" fmla="*/ 555 w 684"/>
                <a:gd name="T99" fmla="*/ 771 h 998"/>
                <a:gd name="T100" fmla="*/ 523 w 684"/>
                <a:gd name="T101" fmla="*/ 749 h 998"/>
                <a:gd name="T102" fmla="*/ 521 w 684"/>
                <a:gd name="T103" fmla="*/ 723 h 998"/>
                <a:gd name="T104" fmla="*/ 566 w 684"/>
                <a:gd name="T105" fmla="*/ 700 h 998"/>
                <a:gd name="T106" fmla="*/ 556 w 684"/>
                <a:gd name="T107" fmla="*/ 665 h 998"/>
                <a:gd name="T108" fmla="*/ 556 w 684"/>
                <a:gd name="T109" fmla="*/ 649 h 998"/>
                <a:gd name="T110" fmla="*/ 655 w 684"/>
                <a:gd name="T111" fmla="*/ 628 h 9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84" h="998">
                  <a:moveTo>
                    <a:pt x="684" y="622"/>
                  </a:moveTo>
                  <a:lnTo>
                    <a:pt x="680" y="609"/>
                  </a:lnTo>
                  <a:lnTo>
                    <a:pt x="676" y="596"/>
                  </a:lnTo>
                  <a:lnTo>
                    <a:pt x="672" y="583"/>
                  </a:lnTo>
                  <a:lnTo>
                    <a:pt x="671" y="573"/>
                  </a:lnTo>
                  <a:lnTo>
                    <a:pt x="671" y="568"/>
                  </a:lnTo>
                  <a:lnTo>
                    <a:pt x="673" y="564"/>
                  </a:lnTo>
                  <a:lnTo>
                    <a:pt x="676" y="559"/>
                  </a:lnTo>
                  <a:lnTo>
                    <a:pt x="678" y="555"/>
                  </a:lnTo>
                  <a:lnTo>
                    <a:pt x="680" y="550"/>
                  </a:lnTo>
                  <a:lnTo>
                    <a:pt x="682" y="546"/>
                  </a:lnTo>
                  <a:lnTo>
                    <a:pt x="683" y="541"/>
                  </a:lnTo>
                  <a:lnTo>
                    <a:pt x="684" y="537"/>
                  </a:lnTo>
                  <a:lnTo>
                    <a:pt x="680" y="519"/>
                  </a:lnTo>
                  <a:lnTo>
                    <a:pt x="671" y="491"/>
                  </a:lnTo>
                  <a:lnTo>
                    <a:pt x="666" y="475"/>
                  </a:lnTo>
                  <a:lnTo>
                    <a:pt x="662" y="459"/>
                  </a:lnTo>
                  <a:lnTo>
                    <a:pt x="659" y="444"/>
                  </a:lnTo>
                  <a:lnTo>
                    <a:pt x="658" y="432"/>
                  </a:lnTo>
                  <a:lnTo>
                    <a:pt x="659" y="423"/>
                  </a:lnTo>
                  <a:lnTo>
                    <a:pt x="661" y="415"/>
                  </a:lnTo>
                  <a:lnTo>
                    <a:pt x="665" y="409"/>
                  </a:lnTo>
                  <a:lnTo>
                    <a:pt x="669" y="403"/>
                  </a:lnTo>
                  <a:lnTo>
                    <a:pt x="673" y="396"/>
                  </a:lnTo>
                  <a:lnTo>
                    <a:pt x="678" y="389"/>
                  </a:lnTo>
                  <a:lnTo>
                    <a:pt x="681" y="381"/>
                  </a:lnTo>
                  <a:lnTo>
                    <a:pt x="684" y="370"/>
                  </a:lnTo>
                  <a:lnTo>
                    <a:pt x="571" y="370"/>
                  </a:lnTo>
                  <a:lnTo>
                    <a:pt x="564" y="366"/>
                  </a:lnTo>
                  <a:lnTo>
                    <a:pt x="557" y="361"/>
                  </a:lnTo>
                  <a:lnTo>
                    <a:pt x="550" y="355"/>
                  </a:lnTo>
                  <a:lnTo>
                    <a:pt x="544" y="347"/>
                  </a:lnTo>
                  <a:lnTo>
                    <a:pt x="539" y="340"/>
                  </a:lnTo>
                  <a:lnTo>
                    <a:pt x="535" y="333"/>
                  </a:lnTo>
                  <a:lnTo>
                    <a:pt x="533" y="326"/>
                  </a:lnTo>
                  <a:lnTo>
                    <a:pt x="532" y="321"/>
                  </a:lnTo>
                  <a:lnTo>
                    <a:pt x="512" y="320"/>
                  </a:lnTo>
                  <a:lnTo>
                    <a:pt x="494" y="318"/>
                  </a:lnTo>
                  <a:lnTo>
                    <a:pt x="477" y="315"/>
                  </a:lnTo>
                  <a:lnTo>
                    <a:pt x="462" y="310"/>
                  </a:lnTo>
                  <a:lnTo>
                    <a:pt x="447" y="304"/>
                  </a:lnTo>
                  <a:lnTo>
                    <a:pt x="434" y="298"/>
                  </a:lnTo>
                  <a:lnTo>
                    <a:pt x="423" y="290"/>
                  </a:lnTo>
                  <a:lnTo>
                    <a:pt x="412" y="281"/>
                  </a:lnTo>
                  <a:lnTo>
                    <a:pt x="402" y="270"/>
                  </a:lnTo>
                  <a:lnTo>
                    <a:pt x="395" y="259"/>
                  </a:lnTo>
                  <a:lnTo>
                    <a:pt x="388" y="246"/>
                  </a:lnTo>
                  <a:lnTo>
                    <a:pt x="382" y="232"/>
                  </a:lnTo>
                  <a:lnTo>
                    <a:pt x="378" y="218"/>
                  </a:lnTo>
                  <a:lnTo>
                    <a:pt x="375" y="201"/>
                  </a:lnTo>
                  <a:lnTo>
                    <a:pt x="373" y="184"/>
                  </a:lnTo>
                  <a:lnTo>
                    <a:pt x="373" y="167"/>
                  </a:lnTo>
                  <a:lnTo>
                    <a:pt x="373" y="155"/>
                  </a:lnTo>
                  <a:lnTo>
                    <a:pt x="374" y="144"/>
                  </a:lnTo>
                  <a:lnTo>
                    <a:pt x="375" y="133"/>
                  </a:lnTo>
                  <a:lnTo>
                    <a:pt x="377" y="123"/>
                  </a:lnTo>
                  <a:lnTo>
                    <a:pt x="380" y="113"/>
                  </a:lnTo>
                  <a:lnTo>
                    <a:pt x="385" y="103"/>
                  </a:lnTo>
                  <a:lnTo>
                    <a:pt x="389" y="94"/>
                  </a:lnTo>
                  <a:lnTo>
                    <a:pt x="395" y="84"/>
                  </a:lnTo>
                  <a:lnTo>
                    <a:pt x="401" y="76"/>
                  </a:lnTo>
                  <a:lnTo>
                    <a:pt x="408" y="68"/>
                  </a:lnTo>
                  <a:lnTo>
                    <a:pt x="416" y="61"/>
                  </a:lnTo>
                  <a:lnTo>
                    <a:pt x="425" y="54"/>
                  </a:lnTo>
                  <a:lnTo>
                    <a:pt x="435" y="48"/>
                  </a:lnTo>
                  <a:lnTo>
                    <a:pt x="446" y="42"/>
                  </a:lnTo>
                  <a:lnTo>
                    <a:pt x="458" y="36"/>
                  </a:lnTo>
                  <a:lnTo>
                    <a:pt x="471" y="31"/>
                  </a:lnTo>
                  <a:lnTo>
                    <a:pt x="471" y="18"/>
                  </a:lnTo>
                  <a:lnTo>
                    <a:pt x="463" y="11"/>
                  </a:lnTo>
                  <a:lnTo>
                    <a:pt x="455" y="7"/>
                  </a:lnTo>
                  <a:lnTo>
                    <a:pt x="447" y="4"/>
                  </a:lnTo>
                  <a:lnTo>
                    <a:pt x="438" y="0"/>
                  </a:lnTo>
                  <a:lnTo>
                    <a:pt x="414" y="19"/>
                  </a:lnTo>
                  <a:lnTo>
                    <a:pt x="389" y="39"/>
                  </a:lnTo>
                  <a:lnTo>
                    <a:pt x="378" y="48"/>
                  </a:lnTo>
                  <a:lnTo>
                    <a:pt x="367" y="56"/>
                  </a:lnTo>
                  <a:lnTo>
                    <a:pt x="356" y="63"/>
                  </a:lnTo>
                  <a:lnTo>
                    <a:pt x="345" y="68"/>
                  </a:lnTo>
                  <a:lnTo>
                    <a:pt x="335" y="68"/>
                  </a:lnTo>
                  <a:lnTo>
                    <a:pt x="326" y="68"/>
                  </a:lnTo>
                  <a:lnTo>
                    <a:pt x="319" y="68"/>
                  </a:lnTo>
                  <a:lnTo>
                    <a:pt x="312" y="68"/>
                  </a:lnTo>
                  <a:lnTo>
                    <a:pt x="309" y="74"/>
                  </a:lnTo>
                  <a:lnTo>
                    <a:pt x="304" y="78"/>
                  </a:lnTo>
                  <a:lnTo>
                    <a:pt x="299" y="81"/>
                  </a:lnTo>
                  <a:lnTo>
                    <a:pt x="295" y="83"/>
                  </a:lnTo>
                  <a:lnTo>
                    <a:pt x="289" y="85"/>
                  </a:lnTo>
                  <a:lnTo>
                    <a:pt x="284" y="85"/>
                  </a:lnTo>
                  <a:lnTo>
                    <a:pt x="278" y="84"/>
                  </a:lnTo>
                  <a:lnTo>
                    <a:pt x="273" y="84"/>
                  </a:lnTo>
                  <a:lnTo>
                    <a:pt x="262" y="82"/>
                  </a:lnTo>
                  <a:lnTo>
                    <a:pt x="251" y="81"/>
                  </a:lnTo>
                  <a:lnTo>
                    <a:pt x="245" y="81"/>
                  </a:lnTo>
                  <a:lnTo>
                    <a:pt x="241" y="81"/>
                  </a:lnTo>
                  <a:lnTo>
                    <a:pt x="236" y="83"/>
                  </a:lnTo>
                  <a:lnTo>
                    <a:pt x="233" y="86"/>
                  </a:lnTo>
                  <a:lnTo>
                    <a:pt x="225" y="94"/>
                  </a:lnTo>
                  <a:lnTo>
                    <a:pt x="221" y="101"/>
                  </a:lnTo>
                  <a:lnTo>
                    <a:pt x="217" y="108"/>
                  </a:lnTo>
                  <a:lnTo>
                    <a:pt x="213" y="114"/>
                  </a:lnTo>
                  <a:lnTo>
                    <a:pt x="209" y="128"/>
                  </a:lnTo>
                  <a:lnTo>
                    <a:pt x="206" y="143"/>
                  </a:lnTo>
                  <a:lnTo>
                    <a:pt x="201" y="159"/>
                  </a:lnTo>
                  <a:lnTo>
                    <a:pt x="196" y="175"/>
                  </a:lnTo>
                  <a:lnTo>
                    <a:pt x="192" y="183"/>
                  </a:lnTo>
                  <a:lnTo>
                    <a:pt x="187" y="191"/>
                  </a:lnTo>
                  <a:lnTo>
                    <a:pt x="180" y="200"/>
                  </a:lnTo>
                  <a:lnTo>
                    <a:pt x="173" y="210"/>
                  </a:lnTo>
                  <a:lnTo>
                    <a:pt x="157" y="227"/>
                  </a:lnTo>
                  <a:lnTo>
                    <a:pt x="140" y="244"/>
                  </a:lnTo>
                  <a:lnTo>
                    <a:pt x="131" y="253"/>
                  </a:lnTo>
                  <a:lnTo>
                    <a:pt x="122" y="263"/>
                  </a:lnTo>
                  <a:lnTo>
                    <a:pt x="115" y="273"/>
                  </a:lnTo>
                  <a:lnTo>
                    <a:pt x="107" y="284"/>
                  </a:lnTo>
                  <a:lnTo>
                    <a:pt x="102" y="288"/>
                  </a:lnTo>
                  <a:lnTo>
                    <a:pt x="98" y="294"/>
                  </a:lnTo>
                  <a:lnTo>
                    <a:pt x="96" y="299"/>
                  </a:lnTo>
                  <a:lnTo>
                    <a:pt x="94" y="305"/>
                  </a:lnTo>
                  <a:lnTo>
                    <a:pt x="90" y="317"/>
                  </a:lnTo>
                  <a:lnTo>
                    <a:pt x="86" y="327"/>
                  </a:lnTo>
                  <a:lnTo>
                    <a:pt x="85" y="331"/>
                  </a:lnTo>
                  <a:lnTo>
                    <a:pt x="84" y="338"/>
                  </a:lnTo>
                  <a:lnTo>
                    <a:pt x="84" y="347"/>
                  </a:lnTo>
                  <a:lnTo>
                    <a:pt x="86" y="356"/>
                  </a:lnTo>
                  <a:lnTo>
                    <a:pt x="88" y="366"/>
                  </a:lnTo>
                  <a:lnTo>
                    <a:pt x="91" y="375"/>
                  </a:lnTo>
                  <a:lnTo>
                    <a:pt x="93" y="378"/>
                  </a:lnTo>
                  <a:lnTo>
                    <a:pt x="95" y="380"/>
                  </a:lnTo>
                  <a:lnTo>
                    <a:pt x="97" y="382"/>
                  </a:lnTo>
                  <a:lnTo>
                    <a:pt x="100" y="382"/>
                  </a:lnTo>
                  <a:lnTo>
                    <a:pt x="98" y="397"/>
                  </a:lnTo>
                  <a:lnTo>
                    <a:pt x="97" y="414"/>
                  </a:lnTo>
                  <a:lnTo>
                    <a:pt x="97" y="433"/>
                  </a:lnTo>
                  <a:lnTo>
                    <a:pt x="97" y="451"/>
                  </a:lnTo>
                  <a:lnTo>
                    <a:pt x="99" y="484"/>
                  </a:lnTo>
                  <a:lnTo>
                    <a:pt x="100" y="505"/>
                  </a:lnTo>
                  <a:lnTo>
                    <a:pt x="99" y="511"/>
                  </a:lnTo>
                  <a:lnTo>
                    <a:pt x="98" y="518"/>
                  </a:lnTo>
                  <a:lnTo>
                    <a:pt x="95" y="525"/>
                  </a:lnTo>
                  <a:lnTo>
                    <a:pt x="91" y="532"/>
                  </a:lnTo>
                  <a:lnTo>
                    <a:pt x="88" y="541"/>
                  </a:lnTo>
                  <a:lnTo>
                    <a:pt x="83" y="548"/>
                  </a:lnTo>
                  <a:lnTo>
                    <a:pt x="77" y="556"/>
                  </a:lnTo>
                  <a:lnTo>
                    <a:pt x="72" y="563"/>
                  </a:lnTo>
                  <a:lnTo>
                    <a:pt x="65" y="570"/>
                  </a:lnTo>
                  <a:lnTo>
                    <a:pt x="59" y="576"/>
                  </a:lnTo>
                  <a:lnTo>
                    <a:pt x="51" y="582"/>
                  </a:lnTo>
                  <a:lnTo>
                    <a:pt x="43" y="587"/>
                  </a:lnTo>
                  <a:lnTo>
                    <a:pt x="37" y="592"/>
                  </a:lnTo>
                  <a:lnTo>
                    <a:pt x="29" y="596"/>
                  </a:lnTo>
                  <a:lnTo>
                    <a:pt x="21" y="598"/>
                  </a:lnTo>
                  <a:lnTo>
                    <a:pt x="14" y="598"/>
                  </a:lnTo>
                  <a:lnTo>
                    <a:pt x="12" y="605"/>
                  </a:lnTo>
                  <a:lnTo>
                    <a:pt x="11" y="612"/>
                  </a:lnTo>
                  <a:lnTo>
                    <a:pt x="9" y="618"/>
                  </a:lnTo>
                  <a:lnTo>
                    <a:pt x="7" y="625"/>
                  </a:lnTo>
                  <a:lnTo>
                    <a:pt x="3" y="637"/>
                  </a:lnTo>
                  <a:lnTo>
                    <a:pt x="0" y="648"/>
                  </a:lnTo>
                  <a:lnTo>
                    <a:pt x="30" y="668"/>
                  </a:lnTo>
                  <a:lnTo>
                    <a:pt x="67" y="694"/>
                  </a:lnTo>
                  <a:lnTo>
                    <a:pt x="87" y="707"/>
                  </a:lnTo>
                  <a:lnTo>
                    <a:pt x="106" y="718"/>
                  </a:lnTo>
                  <a:lnTo>
                    <a:pt x="115" y="722"/>
                  </a:lnTo>
                  <a:lnTo>
                    <a:pt x="123" y="725"/>
                  </a:lnTo>
                  <a:lnTo>
                    <a:pt x="132" y="727"/>
                  </a:lnTo>
                  <a:lnTo>
                    <a:pt x="140" y="727"/>
                  </a:lnTo>
                  <a:lnTo>
                    <a:pt x="153" y="727"/>
                  </a:lnTo>
                  <a:lnTo>
                    <a:pt x="166" y="727"/>
                  </a:lnTo>
                  <a:lnTo>
                    <a:pt x="175" y="728"/>
                  </a:lnTo>
                  <a:lnTo>
                    <a:pt x="184" y="729"/>
                  </a:lnTo>
                  <a:lnTo>
                    <a:pt x="192" y="730"/>
                  </a:lnTo>
                  <a:lnTo>
                    <a:pt x="201" y="732"/>
                  </a:lnTo>
                  <a:lnTo>
                    <a:pt x="218" y="738"/>
                  </a:lnTo>
                  <a:lnTo>
                    <a:pt x="234" y="746"/>
                  </a:lnTo>
                  <a:lnTo>
                    <a:pt x="250" y="755"/>
                  </a:lnTo>
                  <a:lnTo>
                    <a:pt x="265" y="767"/>
                  </a:lnTo>
                  <a:lnTo>
                    <a:pt x="279" y="778"/>
                  </a:lnTo>
                  <a:lnTo>
                    <a:pt x="292" y="789"/>
                  </a:lnTo>
                  <a:lnTo>
                    <a:pt x="299" y="795"/>
                  </a:lnTo>
                  <a:lnTo>
                    <a:pt x="306" y="802"/>
                  </a:lnTo>
                  <a:lnTo>
                    <a:pt x="312" y="809"/>
                  </a:lnTo>
                  <a:lnTo>
                    <a:pt x="318" y="818"/>
                  </a:lnTo>
                  <a:lnTo>
                    <a:pt x="328" y="834"/>
                  </a:lnTo>
                  <a:lnTo>
                    <a:pt x="337" y="850"/>
                  </a:lnTo>
                  <a:lnTo>
                    <a:pt x="342" y="857"/>
                  </a:lnTo>
                  <a:lnTo>
                    <a:pt x="347" y="864"/>
                  </a:lnTo>
                  <a:lnTo>
                    <a:pt x="354" y="871"/>
                  </a:lnTo>
                  <a:lnTo>
                    <a:pt x="359" y="877"/>
                  </a:lnTo>
                  <a:lnTo>
                    <a:pt x="367" y="881"/>
                  </a:lnTo>
                  <a:lnTo>
                    <a:pt x="374" y="885"/>
                  </a:lnTo>
                  <a:lnTo>
                    <a:pt x="382" y="887"/>
                  </a:lnTo>
                  <a:lnTo>
                    <a:pt x="392" y="888"/>
                  </a:lnTo>
                  <a:lnTo>
                    <a:pt x="402" y="887"/>
                  </a:lnTo>
                  <a:lnTo>
                    <a:pt x="412" y="886"/>
                  </a:lnTo>
                  <a:lnTo>
                    <a:pt x="422" y="884"/>
                  </a:lnTo>
                  <a:lnTo>
                    <a:pt x="432" y="882"/>
                  </a:lnTo>
                  <a:lnTo>
                    <a:pt x="442" y="879"/>
                  </a:lnTo>
                  <a:lnTo>
                    <a:pt x="452" y="877"/>
                  </a:lnTo>
                  <a:lnTo>
                    <a:pt x="462" y="876"/>
                  </a:lnTo>
                  <a:lnTo>
                    <a:pt x="471" y="875"/>
                  </a:lnTo>
                  <a:lnTo>
                    <a:pt x="478" y="876"/>
                  </a:lnTo>
                  <a:lnTo>
                    <a:pt x="485" y="878"/>
                  </a:lnTo>
                  <a:lnTo>
                    <a:pt x="489" y="878"/>
                  </a:lnTo>
                  <a:lnTo>
                    <a:pt x="492" y="878"/>
                  </a:lnTo>
                  <a:lnTo>
                    <a:pt x="496" y="877"/>
                  </a:lnTo>
                  <a:lnTo>
                    <a:pt x="499" y="875"/>
                  </a:lnTo>
                  <a:lnTo>
                    <a:pt x="501" y="883"/>
                  </a:lnTo>
                  <a:lnTo>
                    <a:pt x="509" y="894"/>
                  </a:lnTo>
                  <a:lnTo>
                    <a:pt x="515" y="904"/>
                  </a:lnTo>
                  <a:lnTo>
                    <a:pt x="519" y="912"/>
                  </a:lnTo>
                  <a:lnTo>
                    <a:pt x="518" y="915"/>
                  </a:lnTo>
                  <a:lnTo>
                    <a:pt x="516" y="918"/>
                  </a:lnTo>
                  <a:lnTo>
                    <a:pt x="515" y="920"/>
                  </a:lnTo>
                  <a:lnTo>
                    <a:pt x="513" y="922"/>
                  </a:lnTo>
                  <a:lnTo>
                    <a:pt x="508" y="927"/>
                  </a:lnTo>
                  <a:lnTo>
                    <a:pt x="502" y="930"/>
                  </a:lnTo>
                  <a:lnTo>
                    <a:pt x="496" y="933"/>
                  </a:lnTo>
                  <a:lnTo>
                    <a:pt x="490" y="936"/>
                  </a:lnTo>
                  <a:lnTo>
                    <a:pt x="488" y="937"/>
                  </a:lnTo>
                  <a:lnTo>
                    <a:pt x="487" y="939"/>
                  </a:lnTo>
                  <a:lnTo>
                    <a:pt x="486" y="941"/>
                  </a:lnTo>
                  <a:lnTo>
                    <a:pt x="485" y="943"/>
                  </a:lnTo>
                  <a:lnTo>
                    <a:pt x="486" y="954"/>
                  </a:lnTo>
                  <a:lnTo>
                    <a:pt x="488" y="963"/>
                  </a:lnTo>
                  <a:lnTo>
                    <a:pt x="490" y="970"/>
                  </a:lnTo>
                  <a:lnTo>
                    <a:pt x="494" y="977"/>
                  </a:lnTo>
                  <a:lnTo>
                    <a:pt x="499" y="984"/>
                  </a:lnTo>
                  <a:lnTo>
                    <a:pt x="504" y="989"/>
                  </a:lnTo>
                  <a:lnTo>
                    <a:pt x="511" y="994"/>
                  </a:lnTo>
                  <a:lnTo>
                    <a:pt x="519" y="998"/>
                  </a:lnTo>
                  <a:lnTo>
                    <a:pt x="538" y="998"/>
                  </a:lnTo>
                  <a:lnTo>
                    <a:pt x="538" y="986"/>
                  </a:lnTo>
                  <a:lnTo>
                    <a:pt x="539" y="973"/>
                  </a:lnTo>
                  <a:lnTo>
                    <a:pt x="542" y="962"/>
                  </a:lnTo>
                  <a:lnTo>
                    <a:pt x="544" y="950"/>
                  </a:lnTo>
                  <a:lnTo>
                    <a:pt x="548" y="928"/>
                  </a:lnTo>
                  <a:lnTo>
                    <a:pt x="555" y="906"/>
                  </a:lnTo>
                  <a:lnTo>
                    <a:pt x="561" y="884"/>
                  </a:lnTo>
                  <a:lnTo>
                    <a:pt x="566" y="861"/>
                  </a:lnTo>
                  <a:lnTo>
                    <a:pt x="568" y="850"/>
                  </a:lnTo>
                  <a:lnTo>
                    <a:pt x="570" y="838"/>
                  </a:lnTo>
                  <a:lnTo>
                    <a:pt x="571" y="826"/>
                  </a:lnTo>
                  <a:lnTo>
                    <a:pt x="571" y="813"/>
                  </a:lnTo>
                  <a:lnTo>
                    <a:pt x="571" y="803"/>
                  </a:lnTo>
                  <a:lnTo>
                    <a:pt x="569" y="794"/>
                  </a:lnTo>
                  <a:lnTo>
                    <a:pt x="567" y="786"/>
                  </a:lnTo>
                  <a:lnTo>
                    <a:pt x="564" y="780"/>
                  </a:lnTo>
                  <a:lnTo>
                    <a:pt x="559" y="775"/>
                  </a:lnTo>
                  <a:lnTo>
                    <a:pt x="555" y="771"/>
                  </a:lnTo>
                  <a:lnTo>
                    <a:pt x="549" y="768"/>
                  </a:lnTo>
                  <a:lnTo>
                    <a:pt x="545" y="765"/>
                  </a:lnTo>
                  <a:lnTo>
                    <a:pt x="535" y="759"/>
                  </a:lnTo>
                  <a:lnTo>
                    <a:pt x="526" y="752"/>
                  </a:lnTo>
                  <a:lnTo>
                    <a:pt x="523" y="749"/>
                  </a:lnTo>
                  <a:lnTo>
                    <a:pt x="521" y="745"/>
                  </a:lnTo>
                  <a:lnTo>
                    <a:pt x="519" y="740"/>
                  </a:lnTo>
                  <a:lnTo>
                    <a:pt x="519" y="733"/>
                  </a:lnTo>
                  <a:lnTo>
                    <a:pt x="519" y="728"/>
                  </a:lnTo>
                  <a:lnTo>
                    <a:pt x="521" y="723"/>
                  </a:lnTo>
                  <a:lnTo>
                    <a:pt x="523" y="719"/>
                  </a:lnTo>
                  <a:lnTo>
                    <a:pt x="526" y="716"/>
                  </a:lnTo>
                  <a:lnTo>
                    <a:pt x="535" y="710"/>
                  </a:lnTo>
                  <a:lnTo>
                    <a:pt x="546" y="706"/>
                  </a:lnTo>
                  <a:lnTo>
                    <a:pt x="566" y="700"/>
                  </a:lnTo>
                  <a:lnTo>
                    <a:pt x="578" y="696"/>
                  </a:lnTo>
                  <a:lnTo>
                    <a:pt x="578" y="678"/>
                  </a:lnTo>
                  <a:lnTo>
                    <a:pt x="568" y="673"/>
                  </a:lnTo>
                  <a:lnTo>
                    <a:pt x="560" y="668"/>
                  </a:lnTo>
                  <a:lnTo>
                    <a:pt x="556" y="665"/>
                  </a:lnTo>
                  <a:lnTo>
                    <a:pt x="554" y="662"/>
                  </a:lnTo>
                  <a:lnTo>
                    <a:pt x="552" y="658"/>
                  </a:lnTo>
                  <a:lnTo>
                    <a:pt x="552" y="654"/>
                  </a:lnTo>
                  <a:lnTo>
                    <a:pt x="553" y="651"/>
                  </a:lnTo>
                  <a:lnTo>
                    <a:pt x="556" y="649"/>
                  </a:lnTo>
                  <a:lnTo>
                    <a:pt x="563" y="646"/>
                  </a:lnTo>
                  <a:lnTo>
                    <a:pt x="569" y="644"/>
                  </a:lnTo>
                  <a:lnTo>
                    <a:pt x="588" y="639"/>
                  </a:lnTo>
                  <a:lnTo>
                    <a:pt x="611" y="635"/>
                  </a:lnTo>
                  <a:lnTo>
                    <a:pt x="655" y="628"/>
                  </a:lnTo>
                  <a:lnTo>
                    <a:pt x="684" y="62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Freeform 451">
              <a:extLst>
                <a:ext uri="{FF2B5EF4-FFF2-40B4-BE49-F238E27FC236}">
                  <a16:creationId xmlns="" xmlns:a16="http://schemas.microsoft.com/office/drawing/2014/main" id="{7F11AC06-3B6D-BD4D-8013-BC36F52E1DBD}"/>
                </a:ext>
              </a:extLst>
            </p:cNvPr>
            <p:cNvSpPr>
              <a:spLocks/>
            </p:cNvSpPr>
            <p:nvPr>
              <p:custDataLst>
                <p:tags r:id="rId289"/>
              </p:custDataLst>
            </p:nvPr>
          </p:nvSpPr>
          <p:spPr bwMode="auto">
            <a:xfrm>
              <a:off x="4284663" y="3549650"/>
              <a:ext cx="187325" cy="274638"/>
            </a:xfrm>
            <a:custGeom>
              <a:avLst/>
              <a:gdLst>
                <a:gd name="T0" fmla="*/ 429 w 429"/>
                <a:gd name="T1" fmla="*/ 22 h 524"/>
                <a:gd name="T2" fmla="*/ 428 w 429"/>
                <a:gd name="T3" fmla="*/ 43 h 524"/>
                <a:gd name="T4" fmla="*/ 424 w 429"/>
                <a:gd name="T5" fmla="*/ 54 h 524"/>
                <a:gd name="T6" fmla="*/ 415 w 429"/>
                <a:gd name="T7" fmla="*/ 67 h 524"/>
                <a:gd name="T8" fmla="*/ 413 w 429"/>
                <a:gd name="T9" fmla="*/ 81 h 524"/>
                <a:gd name="T10" fmla="*/ 414 w 429"/>
                <a:gd name="T11" fmla="*/ 160 h 524"/>
                <a:gd name="T12" fmla="*/ 408 w 429"/>
                <a:gd name="T13" fmla="*/ 207 h 524"/>
                <a:gd name="T14" fmla="*/ 396 w 429"/>
                <a:gd name="T15" fmla="*/ 241 h 524"/>
                <a:gd name="T16" fmla="*/ 372 w 429"/>
                <a:gd name="T17" fmla="*/ 278 h 524"/>
                <a:gd name="T18" fmla="*/ 338 w 429"/>
                <a:gd name="T19" fmla="*/ 309 h 524"/>
                <a:gd name="T20" fmla="*/ 319 w 429"/>
                <a:gd name="T21" fmla="*/ 333 h 524"/>
                <a:gd name="T22" fmla="*/ 312 w 429"/>
                <a:gd name="T23" fmla="*/ 412 h 524"/>
                <a:gd name="T24" fmla="*/ 304 w 429"/>
                <a:gd name="T25" fmla="*/ 439 h 524"/>
                <a:gd name="T26" fmla="*/ 290 w 429"/>
                <a:gd name="T27" fmla="*/ 448 h 524"/>
                <a:gd name="T28" fmla="*/ 269 w 429"/>
                <a:gd name="T29" fmla="*/ 455 h 524"/>
                <a:gd name="T30" fmla="*/ 253 w 429"/>
                <a:gd name="T31" fmla="*/ 472 h 524"/>
                <a:gd name="T32" fmla="*/ 234 w 429"/>
                <a:gd name="T33" fmla="*/ 500 h 524"/>
                <a:gd name="T34" fmla="*/ 223 w 429"/>
                <a:gd name="T35" fmla="*/ 505 h 524"/>
                <a:gd name="T36" fmla="*/ 201 w 429"/>
                <a:gd name="T37" fmla="*/ 504 h 524"/>
                <a:gd name="T38" fmla="*/ 189 w 429"/>
                <a:gd name="T39" fmla="*/ 498 h 524"/>
                <a:gd name="T40" fmla="*/ 145 w 429"/>
                <a:gd name="T41" fmla="*/ 500 h 524"/>
                <a:gd name="T42" fmla="*/ 123 w 429"/>
                <a:gd name="T43" fmla="*/ 500 h 524"/>
                <a:gd name="T44" fmla="*/ 113 w 429"/>
                <a:gd name="T45" fmla="*/ 494 h 524"/>
                <a:gd name="T46" fmla="*/ 95 w 429"/>
                <a:gd name="T47" fmla="*/ 493 h 524"/>
                <a:gd name="T48" fmla="*/ 78 w 429"/>
                <a:gd name="T49" fmla="*/ 502 h 524"/>
                <a:gd name="T50" fmla="*/ 62 w 429"/>
                <a:gd name="T51" fmla="*/ 519 h 524"/>
                <a:gd name="T52" fmla="*/ 27 w 429"/>
                <a:gd name="T53" fmla="*/ 491 h 524"/>
                <a:gd name="T54" fmla="*/ 6 w 429"/>
                <a:gd name="T55" fmla="*/ 447 h 524"/>
                <a:gd name="T56" fmla="*/ 25 w 429"/>
                <a:gd name="T57" fmla="*/ 430 h 524"/>
                <a:gd name="T58" fmla="*/ 42 w 429"/>
                <a:gd name="T59" fmla="*/ 424 h 524"/>
                <a:gd name="T60" fmla="*/ 61 w 429"/>
                <a:gd name="T61" fmla="*/ 428 h 524"/>
                <a:gd name="T62" fmla="*/ 58 w 429"/>
                <a:gd name="T63" fmla="*/ 418 h 524"/>
                <a:gd name="T64" fmla="*/ 45 w 429"/>
                <a:gd name="T65" fmla="*/ 386 h 524"/>
                <a:gd name="T66" fmla="*/ 47 w 429"/>
                <a:gd name="T67" fmla="*/ 366 h 524"/>
                <a:gd name="T68" fmla="*/ 57 w 429"/>
                <a:gd name="T69" fmla="*/ 356 h 524"/>
                <a:gd name="T70" fmla="*/ 71 w 429"/>
                <a:gd name="T71" fmla="*/ 352 h 524"/>
                <a:gd name="T72" fmla="*/ 89 w 429"/>
                <a:gd name="T73" fmla="*/ 337 h 524"/>
                <a:gd name="T74" fmla="*/ 104 w 429"/>
                <a:gd name="T75" fmla="*/ 333 h 524"/>
                <a:gd name="T76" fmla="*/ 115 w 429"/>
                <a:gd name="T77" fmla="*/ 342 h 524"/>
                <a:gd name="T78" fmla="*/ 135 w 429"/>
                <a:gd name="T79" fmla="*/ 359 h 524"/>
                <a:gd name="T80" fmla="*/ 154 w 429"/>
                <a:gd name="T81" fmla="*/ 351 h 524"/>
                <a:gd name="T82" fmla="*/ 181 w 429"/>
                <a:gd name="T83" fmla="*/ 353 h 524"/>
                <a:gd name="T84" fmla="*/ 199 w 429"/>
                <a:gd name="T85" fmla="*/ 340 h 524"/>
                <a:gd name="T86" fmla="*/ 210 w 429"/>
                <a:gd name="T87" fmla="*/ 315 h 524"/>
                <a:gd name="T88" fmla="*/ 213 w 429"/>
                <a:gd name="T89" fmla="*/ 290 h 524"/>
                <a:gd name="T90" fmla="*/ 215 w 429"/>
                <a:gd name="T91" fmla="*/ 269 h 524"/>
                <a:gd name="T92" fmla="*/ 201 w 429"/>
                <a:gd name="T93" fmla="*/ 236 h 524"/>
                <a:gd name="T94" fmla="*/ 188 w 429"/>
                <a:gd name="T95" fmla="*/ 203 h 524"/>
                <a:gd name="T96" fmla="*/ 207 w 429"/>
                <a:gd name="T97" fmla="*/ 177 h 524"/>
                <a:gd name="T98" fmla="*/ 210 w 429"/>
                <a:gd name="T99" fmla="*/ 164 h 524"/>
                <a:gd name="T100" fmla="*/ 200 w 429"/>
                <a:gd name="T101" fmla="*/ 155 h 524"/>
                <a:gd name="T102" fmla="*/ 197 w 429"/>
                <a:gd name="T103" fmla="*/ 137 h 524"/>
                <a:gd name="T104" fmla="*/ 188 w 429"/>
                <a:gd name="T105" fmla="*/ 129 h 524"/>
                <a:gd name="T106" fmla="*/ 161 w 429"/>
                <a:gd name="T107" fmla="*/ 132 h 524"/>
                <a:gd name="T108" fmla="*/ 137 w 429"/>
                <a:gd name="T109" fmla="*/ 131 h 524"/>
                <a:gd name="T110" fmla="*/ 125 w 429"/>
                <a:gd name="T111" fmla="*/ 119 h 524"/>
                <a:gd name="T112" fmla="*/ 123 w 429"/>
                <a:gd name="T113" fmla="*/ 103 h 524"/>
                <a:gd name="T114" fmla="*/ 132 w 429"/>
                <a:gd name="T115" fmla="*/ 76 h 524"/>
                <a:gd name="T116" fmla="*/ 306 w 429"/>
                <a:gd name="T117" fmla="*/ 38 h 524"/>
                <a:gd name="T118" fmla="*/ 323 w 429"/>
                <a:gd name="T119" fmla="*/ 17 h 524"/>
                <a:gd name="T120" fmla="*/ 343 w 429"/>
                <a:gd name="T121" fmla="*/ 7 h 524"/>
                <a:gd name="T122" fmla="*/ 374 w 429"/>
                <a:gd name="T123" fmla="*/ 5 h 524"/>
                <a:gd name="T124" fmla="*/ 408 w 429"/>
                <a:gd name="T125" fmla="*/ 4 h 52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29" h="524">
                  <a:moveTo>
                    <a:pt x="426" y="0"/>
                  </a:moveTo>
                  <a:lnTo>
                    <a:pt x="427" y="12"/>
                  </a:lnTo>
                  <a:lnTo>
                    <a:pt x="429" y="22"/>
                  </a:lnTo>
                  <a:lnTo>
                    <a:pt x="429" y="31"/>
                  </a:lnTo>
                  <a:lnTo>
                    <a:pt x="429" y="38"/>
                  </a:lnTo>
                  <a:lnTo>
                    <a:pt x="428" y="43"/>
                  </a:lnTo>
                  <a:lnTo>
                    <a:pt x="427" y="48"/>
                  </a:lnTo>
                  <a:lnTo>
                    <a:pt x="426" y="51"/>
                  </a:lnTo>
                  <a:lnTo>
                    <a:pt x="424" y="54"/>
                  </a:lnTo>
                  <a:lnTo>
                    <a:pt x="419" y="60"/>
                  </a:lnTo>
                  <a:lnTo>
                    <a:pt x="416" y="64"/>
                  </a:lnTo>
                  <a:lnTo>
                    <a:pt x="415" y="67"/>
                  </a:lnTo>
                  <a:lnTo>
                    <a:pt x="413" y="71"/>
                  </a:lnTo>
                  <a:lnTo>
                    <a:pt x="413" y="75"/>
                  </a:lnTo>
                  <a:lnTo>
                    <a:pt x="413" y="81"/>
                  </a:lnTo>
                  <a:lnTo>
                    <a:pt x="413" y="109"/>
                  </a:lnTo>
                  <a:lnTo>
                    <a:pt x="414" y="135"/>
                  </a:lnTo>
                  <a:lnTo>
                    <a:pt x="414" y="160"/>
                  </a:lnTo>
                  <a:lnTo>
                    <a:pt x="413" y="183"/>
                  </a:lnTo>
                  <a:lnTo>
                    <a:pt x="410" y="196"/>
                  </a:lnTo>
                  <a:lnTo>
                    <a:pt x="408" y="207"/>
                  </a:lnTo>
                  <a:lnTo>
                    <a:pt x="405" y="218"/>
                  </a:lnTo>
                  <a:lnTo>
                    <a:pt x="401" y="229"/>
                  </a:lnTo>
                  <a:lnTo>
                    <a:pt x="396" y="241"/>
                  </a:lnTo>
                  <a:lnTo>
                    <a:pt x="390" y="254"/>
                  </a:lnTo>
                  <a:lnTo>
                    <a:pt x="382" y="266"/>
                  </a:lnTo>
                  <a:lnTo>
                    <a:pt x="372" y="278"/>
                  </a:lnTo>
                  <a:lnTo>
                    <a:pt x="360" y="288"/>
                  </a:lnTo>
                  <a:lnTo>
                    <a:pt x="346" y="300"/>
                  </a:lnTo>
                  <a:lnTo>
                    <a:pt x="338" y="309"/>
                  </a:lnTo>
                  <a:lnTo>
                    <a:pt x="331" y="316"/>
                  </a:lnTo>
                  <a:lnTo>
                    <a:pt x="325" y="324"/>
                  </a:lnTo>
                  <a:lnTo>
                    <a:pt x="319" y="333"/>
                  </a:lnTo>
                  <a:lnTo>
                    <a:pt x="318" y="361"/>
                  </a:lnTo>
                  <a:lnTo>
                    <a:pt x="314" y="395"/>
                  </a:lnTo>
                  <a:lnTo>
                    <a:pt x="312" y="412"/>
                  </a:lnTo>
                  <a:lnTo>
                    <a:pt x="308" y="428"/>
                  </a:lnTo>
                  <a:lnTo>
                    <a:pt x="306" y="434"/>
                  </a:lnTo>
                  <a:lnTo>
                    <a:pt x="304" y="439"/>
                  </a:lnTo>
                  <a:lnTo>
                    <a:pt x="302" y="442"/>
                  </a:lnTo>
                  <a:lnTo>
                    <a:pt x="300" y="444"/>
                  </a:lnTo>
                  <a:lnTo>
                    <a:pt x="290" y="448"/>
                  </a:lnTo>
                  <a:lnTo>
                    <a:pt x="280" y="451"/>
                  </a:lnTo>
                  <a:lnTo>
                    <a:pt x="274" y="453"/>
                  </a:lnTo>
                  <a:lnTo>
                    <a:pt x="269" y="455"/>
                  </a:lnTo>
                  <a:lnTo>
                    <a:pt x="264" y="458"/>
                  </a:lnTo>
                  <a:lnTo>
                    <a:pt x="259" y="462"/>
                  </a:lnTo>
                  <a:lnTo>
                    <a:pt x="253" y="472"/>
                  </a:lnTo>
                  <a:lnTo>
                    <a:pt x="245" y="487"/>
                  </a:lnTo>
                  <a:lnTo>
                    <a:pt x="239" y="494"/>
                  </a:lnTo>
                  <a:lnTo>
                    <a:pt x="234" y="500"/>
                  </a:lnTo>
                  <a:lnTo>
                    <a:pt x="230" y="502"/>
                  </a:lnTo>
                  <a:lnTo>
                    <a:pt x="227" y="504"/>
                  </a:lnTo>
                  <a:lnTo>
                    <a:pt x="223" y="505"/>
                  </a:lnTo>
                  <a:lnTo>
                    <a:pt x="219" y="506"/>
                  </a:lnTo>
                  <a:lnTo>
                    <a:pt x="210" y="505"/>
                  </a:lnTo>
                  <a:lnTo>
                    <a:pt x="201" y="504"/>
                  </a:lnTo>
                  <a:lnTo>
                    <a:pt x="196" y="503"/>
                  </a:lnTo>
                  <a:lnTo>
                    <a:pt x="192" y="501"/>
                  </a:lnTo>
                  <a:lnTo>
                    <a:pt x="189" y="498"/>
                  </a:lnTo>
                  <a:lnTo>
                    <a:pt x="186" y="494"/>
                  </a:lnTo>
                  <a:lnTo>
                    <a:pt x="166" y="496"/>
                  </a:lnTo>
                  <a:lnTo>
                    <a:pt x="145" y="500"/>
                  </a:lnTo>
                  <a:lnTo>
                    <a:pt x="135" y="502"/>
                  </a:lnTo>
                  <a:lnTo>
                    <a:pt x="126" y="501"/>
                  </a:lnTo>
                  <a:lnTo>
                    <a:pt x="123" y="500"/>
                  </a:lnTo>
                  <a:lnTo>
                    <a:pt x="119" y="499"/>
                  </a:lnTo>
                  <a:lnTo>
                    <a:pt x="116" y="497"/>
                  </a:lnTo>
                  <a:lnTo>
                    <a:pt x="113" y="494"/>
                  </a:lnTo>
                  <a:lnTo>
                    <a:pt x="106" y="493"/>
                  </a:lnTo>
                  <a:lnTo>
                    <a:pt x="100" y="493"/>
                  </a:lnTo>
                  <a:lnTo>
                    <a:pt x="95" y="493"/>
                  </a:lnTo>
                  <a:lnTo>
                    <a:pt x="91" y="494"/>
                  </a:lnTo>
                  <a:lnTo>
                    <a:pt x="83" y="497"/>
                  </a:lnTo>
                  <a:lnTo>
                    <a:pt x="78" y="502"/>
                  </a:lnTo>
                  <a:lnTo>
                    <a:pt x="73" y="507"/>
                  </a:lnTo>
                  <a:lnTo>
                    <a:pt x="68" y="513"/>
                  </a:lnTo>
                  <a:lnTo>
                    <a:pt x="62" y="519"/>
                  </a:lnTo>
                  <a:lnTo>
                    <a:pt x="54" y="524"/>
                  </a:lnTo>
                  <a:lnTo>
                    <a:pt x="39" y="507"/>
                  </a:lnTo>
                  <a:lnTo>
                    <a:pt x="27" y="491"/>
                  </a:lnTo>
                  <a:lnTo>
                    <a:pt x="14" y="474"/>
                  </a:lnTo>
                  <a:lnTo>
                    <a:pt x="0" y="456"/>
                  </a:lnTo>
                  <a:lnTo>
                    <a:pt x="6" y="447"/>
                  </a:lnTo>
                  <a:lnTo>
                    <a:pt x="13" y="440"/>
                  </a:lnTo>
                  <a:lnTo>
                    <a:pt x="18" y="434"/>
                  </a:lnTo>
                  <a:lnTo>
                    <a:pt x="25" y="430"/>
                  </a:lnTo>
                  <a:lnTo>
                    <a:pt x="31" y="427"/>
                  </a:lnTo>
                  <a:lnTo>
                    <a:pt x="36" y="425"/>
                  </a:lnTo>
                  <a:lnTo>
                    <a:pt x="42" y="424"/>
                  </a:lnTo>
                  <a:lnTo>
                    <a:pt x="46" y="424"/>
                  </a:lnTo>
                  <a:lnTo>
                    <a:pt x="55" y="425"/>
                  </a:lnTo>
                  <a:lnTo>
                    <a:pt x="61" y="428"/>
                  </a:lnTo>
                  <a:lnTo>
                    <a:pt x="65" y="431"/>
                  </a:lnTo>
                  <a:lnTo>
                    <a:pt x="67" y="432"/>
                  </a:lnTo>
                  <a:lnTo>
                    <a:pt x="58" y="418"/>
                  </a:lnTo>
                  <a:lnTo>
                    <a:pt x="51" y="405"/>
                  </a:lnTo>
                  <a:lnTo>
                    <a:pt x="47" y="395"/>
                  </a:lnTo>
                  <a:lnTo>
                    <a:pt x="45" y="386"/>
                  </a:lnTo>
                  <a:lnTo>
                    <a:pt x="45" y="378"/>
                  </a:lnTo>
                  <a:lnTo>
                    <a:pt x="45" y="372"/>
                  </a:lnTo>
                  <a:lnTo>
                    <a:pt x="47" y="366"/>
                  </a:lnTo>
                  <a:lnTo>
                    <a:pt x="50" y="362"/>
                  </a:lnTo>
                  <a:lnTo>
                    <a:pt x="54" y="359"/>
                  </a:lnTo>
                  <a:lnTo>
                    <a:pt x="57" y="356"/>
                  </a:lnTo>
                  <a:lnTo>
                    <a:pt x="61" y="354"/>
                  </a:lnTo>
                  <a:lnTo>
                    <a:pt x="65" y="353"/>
                  </a:lnTo>
                  <a:lnTo>
                    <a:pt x="71" y="352"/>
                  </a:lnTo>
                  <a:lnTo>
                    <a:pt x="73" y="351"/>
                  </a:lnTo>
                  <a:lnTo>
                    <a:pt x="81" y="343"/>
                  </a:lnTo>
                  <a:lnTo>
                    <a:pt x="89" y="337"/>
                  </a:lnTo>
                  <a:lnTo>
                    <a:pt x="94" y="334"/>
                  </a:lnTo>
                  <a:lnTo>
                    <a:pt x="100" y="333"/>
                  </a:lnTo>
                  <a:lnTo>
                    <a:pt x="104" y="333"/>
                  </a:lnTo>
                  <a:lnTo>
                    <a:pt x="109" y="335"/>
                  </a:lnTo>
                  <a:lnTo>
                    <a:pt x="112" y="339"/>
                  </a:lnTo>
                  <a:lnTo>
                    <a:pt x="115" y="342"/>
                  </a:lnTo>
                  <a:lnTo>
                    <a:pt x="123" y="350"/>
                  </a:lnTo>
                  <a:lnTo>
                    <a:pt x="130" y="356"/>
                  </a:lnTo>
                  <a:lnTo>
                    <a:pt x="135" y="359"/>
                  </a:lnTo>
                  <a:lnTo>
                    <a:pt x="140" y="359"/>
                  </a:lnTo>
                  <a:lnTo>
                    <a:pt x="146" y="356"/>
                  </a:lnTo>
                  <a:lnTo>
                    <a:pt x="154" y="351"/>
                  </a:lnTo>
                  <a:lnTo>
                    <a:pt x="163" y="354"/>
                  </a:lnTo>
                  <a:lnTo>
                    <a:pt x="172" y="354"/>
                  </a:lnTo>
                  <a:lnTo>
                    <a:pt x="181" y="353"/>
                  </a:lnTo>
                  <a:lnTo>
                    <a:pt x="188" y="350"/>
                  </a:lnTo>
                  <a:lnTo>
                    <a:pt x="193" y="345"/>
                  </a:lnTo>
                  <a:lnTo>
                    <a:pt x="199" y="340"/>
                  </a:lnTo>
                  <a:lnTo>
                    <a:pt x="202" y="334"/>
                  </a:lnTo>
                  <a:lnTo>
                    <a:pt x="205" y="328"/>
                  </a:lnTo>
                  <a:lnTo>
                    <a:pt x="210" y="315"/>
                  </a:lnTo>
                  <a:lnTo>
                    <a:pt x="212" y="302"/>
                  </a:lnTo>
                  <a:lnTo>
                    <a:pt x="213" y="293"/>
                  </a:lnTo>
                  <a:lnTo>
                    <a:pt x="213" y="290"/>
                  </a:lnTo>
                  <a:lnTo>
                    <a:pt x="215" y="283"/>
                  </a:lnTo>
                  <a:lnTo>
                    <a:pt x="215" y="276"/>
                  </a:lnTo>
                  <a:lnTo>
                    <a:pt x="215" y="269"/>
                  </a:lnTo>
                  <a:lnTo>
                    <a:pt x="213" y="262"/>
                  </a:lnTo>
                  <a:lnTo>
                    <a:pt x="208" y="249"/>
                  </a:lnTo>
                  <a:lnTo>
                    <a:pt x="201" y="236"/>
                  </a:lnTo>
                  <a:lnTo>
                    <a:pt x="186" y="217"/>
                  </a:lnTo>
                  <a:lnTo>
                    <a:pt x="180" y="210"/>
                  </a:lnTo>
                  <a:lnTo>
                    <a:pt x="188" y="203"/>
                  </a:lnTo>
                  <a:lnTo>
                    <a:pt x="202" y="187"/>
                  </a:lnTo>
                  <a:lnTo>
                    <a:pt x="205" y="182"/>
                  </a:lnTo>
                  <a:lnTo>
                    <a:pt x="207" y="177"/>
                  </a:lnTo>
                  <a:lnTo>
                    <a:pt x="210" y="173"/>
                  </a:lnTo>
                  <a:lnTo>
                    <a:pt x="211" y="168"/>
                  </a:lnTo>
                  <a:lnTo>
                    <a:pt x="210" y="164"/>
                  </a:lnTo>
                  <a:lnTo>
                    <a:pt x="208" y="161"/>
                  </a:lnTo>
                  <a:lnTo>
                    <a:pt x="205" y="157"/>
                  </a:lnTo>
                  <a:lnTo>
                    <a:pt x="200" y="155"/>
                  </a:lnTo>
                  <a:lnTo>
                    <a:pt x="200" y="148"/>
                  </a:lnTo>
                  <a:lnTo>
                    <a:pt x="200" y="142"/>
                  </a:lnTo>
                  <a:lnTo>
                    <a:pt x="197" y="137"/>
                  </a:lnTo>
                  <a:lnTo>
                    <a:pt x="195" y="133"/>
                  </a:lnTo>
                  <a:lnTo>
                    <a:pt x="192" y="131"/>
                  </a:lnTo>
                  <a:lnTo>
                    <a:pt x="188" y="129"/>
                  </a:lnTo>
                  <a:lnTo>
                    <a:pt x="183" y="129"/>
                  </a:lnTo>
                  <a:lnTo>
                    <a:pt x="179" y="129"/>
                  </a:lnTo>
                  <a:lnTo>
                    <a:pt x="161" y="132"/>
                  </a:lnTo>
                  <a:lnTo>
                    <a:pt x="154" y="137"/>
                  </a:lnTo>
                  <a:lnTo>
                    <a:pt x="144" y="134"/>
                  </a:lnTo>
                  <a:lnTo>
                    <a:pt x="137" y="131"/>
                  </a:lnTo>
                  <a:lnTo>
                    <a:pt x="132" y="128"/>
                  </a:lnTo>
                  <a:lnTo>
                    <a:pt x="127" y="124"/>
                  </a:lnTo>
                  <a:lnTo>
                    <a:pt x="125" y="119"/>
                  </a:lnTo>
                  <a:lnTo>
                    <a:pt x="123" y="114"/>
                  </a:lnTo>
                  <a:lnTo>
                    <a:pt x="123" y="109"/>
                  </a:lnTo>
                  <a:lnTo>
                    <a:pt x="123" y="103"/>
                  </a:lnTo>
                  <a:lnTo>
                    <a:pt x="125" y="93"/>
                  </a:lnTo>
                  <a:lnTo>
                    <a:pt x="128" y="84"/>
                  </a:lnTo>
                  <a:lnTo>
                    <a:pt x="132" y="76"/>
                  </a:lnTo>
                  <a:lnTo>
                    <a:pt x="133" y="74"/>
                  </a:lnTo>
                  <a:lnTo>
                    <a:pt x="293" y="105"/>
                  </a:lnTo>
                  <a:lnTo>
                    <a:pt x="306" y="38"/>
                  </a:lnTo>
                  <a:lnTo>
                    <a:pt x="311" y="30"/>
                  </a:lnTo>
                  <a:lnTo>
                    <a:pt x="317" y="22"/>
                  </a:lnTo>
                  <a:lnTo>
                    <a:pt x="323" y="17"/>
                  </a:lnTo>
                  <a:lnTo>
                    <a:pt x="329" y="12"/>
                  </a:lnTo>
                  <a:lnTo>
                    <a:pt x="336" y="9"/>
                  </a:lnTo>
                  <a:lnTo>
                    <a:pt x="343" y="7"/>
                  </a:lnTo>
                  <a:lnTo>
                    <a:pt x="350" y="6"/>
                  </a:lnTo>
                  <a:lnTo>
                    <a:pt x="358" y="5"/>
                  </a:lnTo>
                  <a:lnTo>
                    <a:pt x="374" y="5"/>
                  </a:lnTo>
                  <a:lnTo>
                    <a:pt x="391" y="4"/>
                  </a:lnTo>
                  <a:lnTo>
                    <a:pt x="399" y="4"/>
                  </a:lnTo>
                  <a:lnTo>
                    <a:pt x="408" y="4"/>
                  </a:lnTo>
                  <a:lnTo>
                    <a:pt x="417" y="2"/>
                  </a:lnTo>
                  <a:lnTo>
                    <a:pt x="42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Freeform 452">
              <a:extLst>
                <a:ext uri="{FF2B5EF4-FFF2-40B4-BE49-F238E27FC236}">
                  <a16:creationId xmlns="" xmlns:a16="http://schemas.microsoft.com/office/drawing/2014/main" id="{84A01377-9F21-6747-9B5E-822493126F59}"/>
                </a:ext>
              </a:extLst>
            </p:cNvPr>
            <p:cNvSpPr>
              <a:spLocks/>
            </p:cNvSpPr>
            <p:nvPr>
              <p:custDataLst>
                <p:tags r:id="rId290"/>
              </p:custDataLst>
            </p:nvPr>
          </p:nvSpPr>
          <p:spPr bwMode="auto">
            <a:xfrm>
              <a:off x="4316413" y="2192338"/>
              <a:ext cx="127000" cy="114300"/>
            </a:xfrm>
            <a:custGeom>
              <a:avLst/>
              <a:gdLst>
                <a:gd name="T0" fmla="*/ 259 w 292"/>
                <a:gd name="T1" fmla="*/ 93 h 223"/>
                <a:gd name="T2" fmla="*/ 166 w 292"/>
                <a:gd name="T3" fmla="*/ 77 h 223"/>
                <a:gd name="T4" fmla="*/ 152 w 292"/>
                <a:gd name="T5" fmla="*/ 79 h 223"/>
                <a:gd name="T6" fmla="*/ 139 w 292"/>
                <a:gd name="T7" fmla="*/ 79 h 223"/>
                <a:gd name="T8" fmla="*/ 126 w 292"/>
                <a:gd name="T9" fmla="*/ 77 h 223"/>
                <a:gd name="T10" fmla="*/ 119 w 292"/>
                <a:gd name="T11" fmla="*/ 93 h 223"/>
                <a:gd name="T12" fmla="*/ 144 w 292"/>
                <a:gd name="T13" fmla="*/ 131 h 223"/>
                <a:gd name="T14" fmla="*/ 168 w 292"/>
                <a:gd name="T15" fmla="*/ 157 h 223"/>
                <a:gd name="T16" fmla="*/ 189 w 292"/>
                <a:gd name="T17" fmla="*/ 185 h 223"/>
                <a:gd name="T18" fmla="*/ 197 w 292"/>
                <a:gd name="T19" fmla="*/ 202 h 223"/>
                <a:gd name="T20" fmla="*/ 205 w 292"/>
                <a:gd name="T21" fmla="*/ 222 h 223"/>
                <a:gd name="T22" fmla="*/ 175 w 292"/>
                <a:gd name="T23" fmla="*/ 223 h 223"/>
                <a:gd name="T24" fmla="*/ 161 w 292"/>
                <a:gd name="T25" fmla="*/ 222 h 223"/>
                <a:gd name="T26" fmla="*/ 146 w 292"/>
                <a:gd name="T27" fmla="*/ 216 h 223"/>
                <a:gd name="T28" fmla="*/ 134 w 292"/>
                <a:gd name="T29" fmla="*/ 209 h 223"/>
                <a:gd name="T30" fmla="*/ 127 w 292"/>
                <a:gd name="T31" fmla="*/ 198 h 223"/>
                <a:gd name="T32" fmla="*/ 121 w 292"/>
                <a:gd name="T33" fmla="*/ 187 h 223"/>
                <a:gd name="T34" fmla="*/ 113 w 292"/>
                <a:gd name="T35" fmla="*/ 180 h 223"/>
                <a:gd name="T36" fmla="*/ 91 w 292"/>
                <a:gd name="T37" fmla="*/ 145 h 223"/>
                <a:gd name="T38" fmla="*/ 68 w 292"/>
                <a:gd name="T39" fmla="*/ 113 h 223"/>
                <a:gd name="T40" fmla="*/ 55 w 292"/>
                <a:gd name="T41" fmla="*/ 99 h 223"/>
                <a:gd name="T42" fmla="*/ 42 w 292"/>
                <a:gd name="T43" fmla="*/ 87 h 223"/>
                <a:gd name="T44" fmla="*/ 27 w 292"/>
                <a:gd name="T45" fmla="*/ 79 h 223"/>
                <a:gd name="T46" fmla="*/ 13 w 292"/>
                <a:gd name="T47" fmla="*/ 75 h 223"/>
                <a:gd name="T48" fmla="*/ 4 w 292"/>
                <a:gd name="T49" fmla="*/ 65 h 223"/>
                <a:gd name="T50" fmla="*/ 1 w 292"/>
                <a:gd name="T51" fmla="*/ 58 h 223"/>
                <a:gd name="T52" fmla="*/ 0 w 292"/>
                <a:gd name="T53" fmla="*/ 49 h 223"/>
                <a:gd name="T54" fmla="*/ 40 w 292"/>
                <a:gd name="T55" fmla="*/ 55 h 223"/>
                <a:gd name="T56" fmla="*/ 70 w 292"/>
                <a:gd name="T57" fmla="*/ 55 h 223"/>
                <a:gd name="T58" fmla="*/ 91 w 292"/>
                <a:gd name="T59" fmla="*/ 50 h 223"/>
                <a:gd name="T60" fmla="*/ 106 w 292"/>
                <a:gd name="T61" fmla="*/ 41 h 223"/>
                <a:gd name="T62" fmla="*/ 127 w 292"/>
                <a:gd name="T63" fmla="*/ 20 h 223"/>
                <a:gd name="T64" fmla="*/ 138 w 292"/>
                <a:gd name="T65" fmla="*/ 9 h 223"/>
                <a:gd name="T66" fmla="*/ 152 w 292"/>
                <a:gd name="T67" fmla="*/ 0 h 223"/>
                <a:gd name="T68" fmla="*/ 172 w 292"/>
                <a:gd name="T69" fmla="*/ 14 h 223"/>
                <a:gd name="T70" fmla="*/ 194 w 292"/>
                <a:gd name="T71" fmla="*/ 26 h 223"/>
                <a:gd name="T72" fmla="*/ 218 w 292"/>
                <a:gd name="T73" fmla="*/ 34 h 223"/>
                <a:gd name="T74" fmla="*/ 246 w 292"/>
                <a:gd name="T75" fmla="*/ 37 h 223"/>
                <a:gd name="T76" fmla="*/ 262 w 292"/>
                <a:gd name="T77" fmla="*/ 34 h 223"/>
                <a:gd name="T78" fmla="*/ 279 w 292"/>
                <a:gd name="T79" fmla="*/ 31 h 223"/>
                <a:gd name="T80" fmla="*/ 285 w 292"/>
                <a:gd name="T81" fmla="*/ 47 h 223"/>
                <a:gd name="T82" fmla="*/ 287 w 292"/>
                <a:gd name="T83" fmla="*/ 49 h 223"/>
                <a:gd name="T84" fmla="*/ 292 w 292"/>
                <a:gd name="T85" fmla="*/ 69 h 2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92" h="223">
                  <a:moveTo>
                    <a:pt x="292" y="69"/>
                  </a:moveTo>
                  <a:lnTo>
                    <a:pt x="259" y="93"/>
                  </a:lnTo>
                  <a:lnTo>
                    <a:pt x="172" y="75"/>
                  </a:lnTo>
                  <a:lnTo>
                    <a:pt x="166" y="77"/>
                  </a:lnTo>
                  <a:lnTo>
                    <a:pt x="159" y="78"/>
                  </a:lnTo>
                  <a:lnTo>
                    <a:pt x="152" y="79"/>
                  </a:lnTo>
                  <a:lnTo>
                    <a:pt x="146" y="79"/>
                  </a:lnTo>
                  <a:lnTo>
                    <a:pt x="139" y="79"/>
                  </a:lnTo>
                  <a:lnTo>
                    <a:pt x="133" y="78"/>
                  </a:lnTo>
                  <a:lnTo>
                    <a:pt x="126" y="77"/>
                  </a:lnTo>
                  <a:lnTo>
                    <a:pt x="119" y="75"/>
                  </a:lnTo>
                  <a:lnTo>
                    <a:pt x="119" y="93"/>
                  </a:lnTo>
                  <a:lnTo>
                    <a:pt x="132" y="113"/>
                  </a:lnTo>
                  <a:lnTo>
                    <a:pt x="144" y="131"/>
                  </a:lnTo>
                  <a:lnTo>
                    <a:pt x="156" y="145"/>
                  </a:lnTo>
                  <a:lnTo>
                    <a:pt x="168" y="157"/>
                  </a:lnTo>
                  <a:lnTo>
                    <a:pt x="179" y="170"/>
                  </a:lnTo>
                  <a:lnTo>
                    <a:pt x="189" y="185"/>
                  </a:lnTo>
                  <a:lnTo>
                    <a:pt x="193" y="193"/>
                  </a:lnTo>
                  <a:lnTo>
                    <a:pt x="197" y="202"/>
                  </a:lnTo>
                  <a:lnTo>
                    <a:pt x="202" y="211"/>
                  </a:lnTo>
                  <a:lnTo>
                    <a:pt x="205" y="222"/>
                  </a:lnTo>
                  <a:lnTo>
                    <a:pt x="191" y="223"/>
                  </a:lnTo>
                  <a:lnTo>
                    <a:pt x="175" y="223"/>
                  </a:lnTo>
                  <a:lnTo>
                    <a:pt x="168" y="223"/>
                  </a:lnTo>
                  <a:lnTo>
                    <a:pt x="161" y="222"/>
                  </a:lnTo>
                  <a:lnTo>
                    <a:pt x="154" y="220"/>
                  </a:lnTo>
                  <a:lnTo>
                    <a:pt x="146" y="216"/>
                  </a:lnTo>
                  <a:lnTo>
                    <a:pt x="139" y="213"/>
                  </a:lnTo>
                  <a:lnTo>
                    <a:pt x="134" y="209"/>
                  </a:lnTo>
                  <a:lnTo>
                    <a:pt x="130" y="203"/>
                  </a:lnTo>
                  <a:lnTo>
                    <a:pt x="127" y="198"/>
                  </a:lnTo>
                  <a:lnTo>
                    <a:pt x="124" y="192"/>
                  </a:lnTo>
                  <a:lnTo>
                    <a:pt x="121" y="187"/>
                  </a:lnTo>
                  <a:lnTo>
                    <a:pt x="117" y="183"/>
                  </a:lnTo>
                  <a:lnTo>
                    <a:pt x="113" y="180"/>
                  </a:lnTo>
                  <a:lnTo>
                    <a:pt x="102" y="162"/>
                  </a:lnTo>
                  <a:lnTo>
                    <a:pt x="91" y="145"/>
                  </a:lnTo>
                  <a:lnTo>
                    <a:pt x="80" y="129"/>
                  </a:lnTo>
                  <a:lnTo>
                    <a:pt x="68" y="113"/>
                  </a:lnTo>
                  <a:lnTo>
                    <a:pt x="61" y="105"/>
                  </a:lnTo>
                  <a:lnTo>
                    <a:pt x="55" y="99"/>
                  </a:lnTo>
                  <a:lnTo>
                    <a:pt x="48" y="93"/>
                  </a:lnTo>
                  <a:lnTo>
                    <a:pt x="42" y="87"/>
                  </a:lnTo>
                  <a:lnTo>
                    <a:pt x="35" y="83"/>
                  </a:lnTo>
                  <a:lnTo>
                    <a:pt x="27" y="79"/>
                  </a:lnTo>
                  <a:lnTo>
                    <a:pt x="21" y="76"/>
                  </a:lnTo>
                  <a:lnTo>
                    <a:pt x="13" y="75"/>
                  </a:lnTo>
                  <a:lnTo>
                    <a:pt x="9" y="70"/>
                  </a:lnTo>
                  <a:lnTo>
                    <a:pt x="4" y="65"/>
                  </a:lnTo>
                  <a:lnTo>
                    <a:pt x="2" y="62"/>
                  </a:lnTo>
                  <a:lnTo>
                    <a:pt x="1" y="58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22" y="53"/>
                  </a:lnTo>
                  <a:lnTo>
                    <a:pt x="40" y="55"/>
                  </a:lnTo>
                  <a:lnTo>
                    <a:pt x="57" y="56"/>
                  </a:lnTo>
                  <a:lnTo>
                    <a:pt x="70" y="55"/>
                  </a:lnTo>
                  <a:lnTo>
                    <a:pt x="82" y="53"/>
                  </a:lnTo>
                  <a:lnTo>
                    <a:pt x="91" y="50"/>
                  </a:lnTo>
                  <a:lnTo>
                    <a:pt x="99" y="46"/>
                  </a:lnTo>
                  <a:lnTo>
                    <a:pt x="106" y="41"/>
                  </a:lnTo>
                  <a:lnTo>
                    <a:pt x="117" y="31"/>
                  </a:lnTo>
                  <a:lnTo>
                    <a:pt x="127" y="20"/>
                  </a:lnTo>
                  <a:lnTo>
                    <a:pt x="132" y="14"/>
                  </a:lnTo>
                  <a:lnTo>
                    <a:pt x="138" y="9"/>
                  </a:lnTo>
                  <a:lnTo>
                    <a:pt x="145" y="4"/>
                  </a:lnTo>
                  <a:lnTo>
                    <a:pt x="152" y="0"/>
                  </a:lnTo>
                  <a:lnTo>
                    <a:pt x="162" y="8"/>
                  </a:lnTo>
                  <a:lnTo>
                    <a:pt x="172" y="14"/>
                  </a:lnTo>
                  <a:lnTo>
                    <a:pt x="183" y="21"/>
                  </a:lnTo>
                  <a:lnTo>
                    <a:pt x="194" y="26"/>
                  </a:lnTo>
                  <a:lnTo>
                    <a:pt x="205" y="31"/>
                  </a:lnTo>
                  <a:lnTo>
                    <a:pt x="218" y="34"/>
                  </a:lnTo>
                  <a:lnTo>
                    <a:pt x="231" y="37"/>
                  </a:lnTo>
                  <a:lnTo>
                    <a:pt x="246" y="37"/>
                  </a:lnTo>
                  <a:lnTo>
                    <a:pt x="255" y="36"/>
                  </a:lnTo>
                  <a:lnTo>
                    <a:pt x="262" y="34"/>
                  </a:lnTo>
                  <a:lnTo>
                    <a:pt x="270" y="32"/>
                  </a:lnTo>
                  <a:lnTo>
                    <a:pt x="279" y="31"/>
                  </a:lnTo>
                  <a:lnTo>
                    <a:pt x="283" y="42"/>
                  </a:lnTo>
                  <a:lnTo>
                    <a:pt x="285" y="47"/>
                  </a:lnTo>
                  <a:lnTo>
                    <a:pt x="287" y="49"/>
                  </a:lnTo>
                  <a:lnTo>
                    <a:pt x="289" y="52"/>
                  </a:lnTo>
                  <a:lnTo>
                    <a:pt x="292" y="6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Freeform 453">
              <a:extLst>
                <a:ext uri="{FF2B5EF4-FFF2-40B4-BE49-F238E27FC236}">
                  <a16:creationId xmlns="" xmlns:a16="http://schemas.microsoft.com/office/drawing/2014/main" id="{B85F6D76-65E1-784E-81FC-2940AC05F8DF}"/>
                </a:ext>
              </a:extLst>
            </p:cNvPr>
            <p:cNvSpPr>
              <a:spLocks/>
            </p:cNvSpPr>
            <p:nvPr>
              <p:custDataLst>
                <p:tags r:id="rId291"/>
              </p:custDataLst>
            </p:nvPr>
          </p:nvSpPr>
          <p:spPr bwMode="auto">
            <a:xfrm>
              <a:off x="4267200" y="2051050"/>
              <a:ext cx="168275" cy="77788"/>
            </a:xfrm>
            <a:custGeom>
              <a:avLst/>
              <a:gdLst>
                <a:gd name="T0" fmla="*/ 375 w 379"/>
                <a:gd name="T1" fmla="*/ 94 h 147"/>
                <a:gd name="T2" fmla="*/ 360 w 379"/>
                <a:gd name="T3" fmla="*/ 101 h 147"/>
                <a:gd name="T4" fmla="*/ 354 w 379"/>
                <a:gd name="T5" fmla="*/ 108 h 147"/>
                <a:gd name="T6" fmla="*/ 347 w 379"/>
                <a:gd name="T7" fmla="*/ 117 h 147"/>
                <a:gd name="T8" fmla="*/ 333 w 379"/>
                <a:gd name="T9" fmla="*/ 127 h 147"/>
                <a:gd name="T10" fmla="*/ 320 w 379"/>
                <a:gd name="T11" fmla="*/ 131 h 147"/>
                <a:gd name="T12" fmla="*/ 311 w 379"/>
                <a:gd name="T13" fmla="*/ 132 h 147"/>
                <a:gd name="T14" fmla="*/ 301 w 379"/>
                <a:gd name="T15" fmla="*/ 130 h 147"/>
                <a:gd name="T16" fmla="*/ 291 w 379"/>
                <a:gd name="T17" fmla="*/ 126 h 147"/>
                <a:gd name="T18" fmla="*/ 281 w 379"/>
                <a:gd name="T19" fmla="*/ 119 h 147"/>
                <a:gd name="T20" fmla="*/ 275 w 379"/>
                <a:gd name="T21" fmla="*/ 116 h 147"/>
                <a:gd name="T22" fmla="*/ 269 w 379"/>
                <a:gd name="T23" fmla="*/ 118 h 147"/>
                <a:gd name="T24" fmla="*/ 267 w 379"/>
                <a:gd name="T25" fmla="*/ 123 h 147"/>
                <a:gd name="T26" fmla="*/ 266 w 379"/>
                <a:gd name="T27" fmla="*/ 140 h 147"/>
                <a:gd name="T28" fmla="*/ 257 w 379"/>
                <a:gd name="T29" fmla="*/ 145 h 147"/>
                <a:gd name="T30" fmla="*/ 244 w 379"/>
                <a:gd name="T31" fmla="*/ 140 h 147"/>
                <a:gd name="T32" fmla="*/ 229 w 379"/>
                <a:gd name="T33" fmla="*/ 131 h 147"/>
                <a:gd name="T34" fmla="*/ 113 w 379"/>
                <a:gd name="T35" fmla="*/ 141 h 147"/>
                <a:gd name="T36" fmla="*/ 80 w 379"/>
                <a:gd name="T37" fmla="*/ 124 h 147"/>
                <a:gd name="T38" fmla="*/ 58 w 379"/>
                <a:gd name="T39" fmla="*/ 109 h 147"/>
                <a:gd name="T40" fmla="*/ 45 w 379"/>
                <a:gd name="T41" fmla="*/ 94 h 147"/>
                <a:gd name="T42" fmla="*/ 37 w 379"/>
                <a:gd name="T43" fmla="*/ 82 h 147"/>
                <a:gd name="T44" fmla="*/ 26 w 379"/>
                <a:gd name="T45" fmla="*/ 59 h 147"/>
                <a:gd name="T46" fmla="*/ 16 w 379"/>
                <a:gd name="T47" fmla="*/ 48 h 147"/>
                <a:gd name="T48" fmla="*/ 0 w 379"/>
                <a:gd name="T49" fmla="*/ 36 h 147"/>
                <a:gd name="T50" fmla="*/ 29 w 379"/>
                <a:gd name="T51" fmla="*/ 40 h 147"/>
                <a:gd name="T52" fmla="*/ 52 w 379"/>
                <a:gd name="T53" fmla="*/ 38 h 147"/>
                <a:gd name="T54" fmla="*/ 72 w 379"/>
                <a:gd name="T55" fmla="*/ 33 h 147"/>
                <a:gd name="T56" fmla="*/ 87 w 379"/>
                <a:gd name="T57" fmla="*/ 25 h 147"/>
                <a:gd name="T58" fmla="*/ 119 w 379"/>
                <a:gd name="T59" fmla="*/ 8 h 147"/>
                <a:gd name="T60" fmla="*/ 138 w 379"/>
                <a:gd name="T61" fmla="*/ 2 h 147"/>
                <a:gd name="T62" fmla="*/ 159 w 379"/>
                <a:gd name="T63" fmla="*/ 0 h 147"/>
                <a:gd name="T64" fmla="*/ 200 w 379"/>
                <a:gd name="T65" fmla="*/ 23 h 147"/>
                <a:gd name="T66" fmla="*/ 244 w 379"/>
                <a:gd name="T67" fmla="*/ 45 h 147"/>
                <a:gd name="T68" fmla="*/ 292 w 379"/>
                <a:gd name="T69" fmla="*/ 67 h 147"/>
                <a:gd name="T70" fmla="*/ 333 w 379"/>
                <a:gd name="T71" fmla="*/ 80 h 147"/>
                <a:gd name="T72" fmla="*/ 354 w 379"/>
                <a:gd name="T73" fmla="*/ 86 h 147"/>
                <a:gd name="T74" fmla="*/ 379 w 379"/>
                <a:gd name="T75" fmla="*/ 92 h 14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79" h="147">
                  <a:moveTo>
                    <a:pt x="379" y="92"/>
                  </a:moveTo>
                  <a:lnTo>
                    <a:pt x="375" y="94"/>
                  </a:lnTo>
                  <a:lnTo>
                    <a:pt x="366" y="98"/>
                  </a:lnTo>
                  <a:lnTo>
                    <a:pt x="360" y="101"/>
                  </a:lnTo>
                  <a:lnTo>
                    <a:pt x="357" y="105"/>
                  </a:lnTo>
                  <a:lnTo>
                    <a:pt x="354" y="108"/>
                  </a:lnTo>
                  <a:lnTo>
                    <a:pt x="353" y="111"/>
                  </a:lnTo>
                  <a:lnTo>
                    <a:pt x="347" y="117"/>
                  </a:lnTo>
                  <a:lnTo>
                    <a:pt x="341" y="123"/>
                  </a:lnTo>
                  <a:lnTo>
                    <a:pt x="333" y="127"/>
                  </a:lnTo>
                  <a:lnTo>
                    <a:pt x="324" y="130"/>
                  </a:lnTo>
                  <a:lnTo>
                    <a:pt x="320" y="131"/>
                  </a:lnTo>
                  <a:lnTo>
                    <a:pt x="315" y="132"/>
                  </a:lnTo>
                  <a:lnTo>
                    <a:pt x="311" y="132"/>
                  </a:lnTo>
                  <a:lnTo>
                    <a:pt x="306" y="131"/>
                  </a:lnTo>
                  <a:lnTo>
                    <a:pt x="301" y="130"/>
                  </a:lnTo>
                  <a:lnTo>
                    <a:pt x="296" y="128"/>
                  </a:lnTo>
                  <a:lnTo>
                    <a:pt x="291" y="126"/>
                  </a:lnTo>
                  <a:lnTo>
                    <a:pt x="286" y="123"/>
                  </a:lnTo>
                  <a:lnTo>
                    <a:pt x="281" y="119"/>
                  </a:lnTo>
                  <a:lnTo>
                    <a:pt x="277" y="117"/>
                  </a:lnTo>
                  <a:lnTo>
                    <a:pt x="275" y="116"/>
                  </a:lnTo>
                  <a:lnTo>
                    <a:pt x="271" y="116"/>
                  </a:lnTo>
                  <a:lnTo>
                    <a:pt x="269" y="118"/>
                  </a:lnTo>
                  <a:lnTo>
                    <a:pt x="268" y="120"/>
                  </a:lnTo>
                  <a:lnTo>
                    <a:pt x="267" y="123"/>
                  </a:lnTo>
                  <a:lnTo>
                    <a:pt x="266" y="126"/>
                  </a:lnTo>
                  <a:lnTo>
                    <a:pt x="266" y="140"/>
                  </a:lnTo>
                  <a:lnTo>
                    <a:pt x="266" y="147"/>
                  </a:lnTo>
                  <a:lnTo>
                    <a:pt x="257" y="145"/>
                  </a:lnTo>
                  <a:lnTo>
                    <a:pt x="251" y="143"/>
                  </a:lnTo>
                  <a:lnTo>
                    <a:pt x="244" y="140"/>
                  </a:lnTo>
                  <a:lnTo>
                    <a:pt x="240" y="137"/>
                  </a:lnTo>
                  <a:lnTo>
                    <a:pt x="229" y="131"/>
                  </a:lnTo>
                  <a:lnTo>
                    <a:pt x="213" y="123"/>
                  </a:lnTo>
                  <a:lnTo>
                    <a:pt x="113" y="141"/>
                  </a:lnTo>
                  <a:lnTo>
                    <a:pt x="95" y="132"/>
                  </a:lnTo>
                  <a:lnTo>
                    <a:pt x="80" y="124"/>
                  </a:lnTo>
                  <a:lnTo>
                    <a:pt x="68" y="116"/>
                  </a:lnTo>
                  <a:lnTo>
                    <a:pt x="58" y="109"/>
                  </a:lnTo>
                  <a:lnTo>
                    <a:pt x="51" y="101"/>
                  </a:lnTo>
                  <a:lnTo>
                    <a:pt x="45" y="94"/>
                  </a:lnTo>
                  <a:lnTo>
                    <a:pt x="40" y="88"/>
                  </a:lnTo>
                  <a:lnTo>
                    <a:pt x="37" y="82"/>
                  </a:lnTo>
                  <a:lnTo>
                    <a:pt x="31" y="70"/>
                  </a:lnTo>
                  <a:lnTo>
                    <a:pt x="26" y="59"/>
                  </a:lnTo>
                  <a:lnTo>
                    <a:pt x="21" y="54"/>
                  </a:lnTo>
                  <a:lnTo>
                    <a:pt x="16" y="48"/>
                  </a:lnTo>
                  <a:lnTo>
                    <a:pt x="9" y="42"/>
                  </a:lnTo>
                  <a:lnTo>
                    <a:pt x="0" y="36"/>
                  </a:lnTo>
                  <a:lnTo>
                    <a:pt x="16" y="39"/>
                  </a:lnTo>
                  <a:lnTo>
                    <a:pt x="29" y="40"/>
                  </a:lnTo>
                  <a:lnTo>
                    <a:pt x="41" y="40"/>
                  </a:lnTo>
                  <a:lnTo>
                    <a:pt x="52" y="38"/>
                  </a:lnTo>
                  <a:lnTo>
                    <a:pt x="62" y="36"/>
                  </a:lnTo>
                  <a:lnTo>
                    <a:pt x="72" y="33"/>
                  </a:lnTo>
                  <a:lnTo>
                    <a:pt x="79" y="29"/>
                  </a:lnTo>
                  <a:lnTo>
                    <a:pt x="87" y="25"/>
                  </a:lnTo>
                  <a:lnTo>
                    <a:pt x="102" y="16"/>
                  </a:lnTo>
                  <a:lnTo>
                    <a:pt x="119" y="8"/>
                  </a:lnTo>
                  <a:lnTo>
                    <a:pt x="128" y="5"/>
                  </a:lnTo>
                  <a:lnTo>
                    <a:pt x="138" y="2"/>
                  </a:lnTo>
                  <a:lnTo>
                    <a:pt x="149" y="1"/>
                  </a:lnTo>
                  <a:lnTo>
                    <a:pt x="159" y="0"/>
                  </a:lnTo>
                  <a:lnTo>
                    <a:pt x="179" y="11"/>
                  </a:lnTo>
                  <a:lnTo>
                    <a:pt x="200" y="23"/>
                  </a:lnTo>
                  <a:lnTo>
                    <a:pt x="222" y="34"/>
                  </a:lnTo>
                  <a:lnTo>
                    <a:pt x="244" y="45"/>
                  </a:lnTo>
                  <a:lnTo>
                    <a:pt x="278" y="61"/>
                  </a:lnTo>
                  <a:lnTo>
                    <a:pt x="292" y="67"/>
                  </a:lnTo>
                  <a:lnTo>
                    <a:pt x="314" y="73"/>
                  </a:lnTo>
                  <a:lnTo>
                    <a:pt x="333" y="80"/>
                  </a:lnTo>
                  <a:lnTo>
                    <a:pt x="343" y="83"/>
                  </a:lnTo>
                  <a:lnTo>
                    <a:pt x="354" y="86"/>
                  </a:lnTo>
                  <a:lnTo>
                    <a:pt x="365" y="89"/>
                  </a:lnTo>
                  <a:lnTo>
                    <a:pt x="379" y="9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" name="Freeform 454">
              <a:extLst>
                <a:ext uri="{FF2B5EF4-FFF2-40B4-BE49-F238E27FC236}">
                  <a16:creationId xmlns="" xmlns:a16="http://schemas.microsoft.com/office/drawing/2014/main" id="{C2B80BFC-05A2-264B-A5F8-B614E7AF0073}"/>
                </a:ext>
              </a:extLst>
            </p:cNvPr>
            <p:cNvSpPr>
              <a:spLocks/>
            </p:cNvSpPr>
            <p:nvPr>
              <p:custDataLst>
                <p:tags r:id="rId292"/>
              </p:custDataLst>
            </p:nvPr>
          </p:nvSpPr>
          <p:spPr bwMode="auto">
            <a:xfrm>
              <a:off x="4230688" y="1906588"/>
              <a:ext cx="30162" cy="60325"/>
            </a:xfrm>
            <a:custGeom>
              <a:avLst/>
              <a:gdLst>
                <a:gd name="T0" fmla="*/ 0 w 61"/>
                <a:gd name="T1" fmla="*/ 0 h 67"/>
                <a:gd name="T2" fmla="*/ 0 w 61"/>
                <a:gd name="T3" fmla="*/ 9 h 67"/>
                <a:gd name="T4" fmla="*/ 0 w 61"/>
                <a:gd name="T5" fmla="*/ 18 h 67"/>
                <a:gd name="T6" fmla="*/ 1 w 61"/>
                <a:gd name="T7" fmla="*/ 24 h 67"/>
                <a:gd name="T8" fmla="*/ 2 w 61"/>
                <a:gd name="T9" fmla="*/ 30 h 67"/>
                <a:gd name="T10" fmla="*/ 3 w 61"/>
                <a:gd name="T11" fmla="*/ 36 h 67"/>
                <a:gd name="T12" fmla="*/ 6 w 61"/>
                <a:gd name="T13" fmla="*/ 42 h 67"/>
                <a:gd name="T14" fmla="*/ 12 w 61"/>
                <a:gd name="T15" fmla="*/ 55 h 67"/>
                <a:gd name="T16" fmla="*/ 21 w 61"/>
                <a:gd name="T17" fmla="*/ 67 h 67"/>
                <a:gd name="T18" fmla="*/ 28 w 61"/>
                <a:gd name="T19" fmla="*/ 65 h 67"/>
                <a:gd name="T20" fmla="*/ 35 w 61"/>
                <a:gd name="T21" fmla="*/ 61 h 67"/>
                <a:gd name="T22" fmla="*/ 42 w 61"/>
                <a:gd name="T23" fmla="*/ 58 h 67"/>
                <a:gd name="T24" fmla="*/ 48 w 61"/>
                <a:gd name="T25" fmla="*/ 53 h 67"/>
                <a:gd name="T26" fmla="*/ 53 w 61"/>
                <a:gd name="T27" fmla="*/ 47 h 67"/>
                <a:gd name="T28" fmla="*/ 57 w 61"/>
                <a:gd name="T29" fmla="*/ 40 h 67"/>
                <a:gd name="T30" fmla="*/ 59 w 61"/>
                <a:gd name="T31" fmla="*/ 32 h 67"/>
                <a:gd name="T32" fmla="*/ 61 w 61"/>
                <a:gd name="T33" fmla="*/ 24 h 67"/>
                <a:gd name="T34" fmla="*/ 53 w 61"/>
                <a:gd name="T35" fmla="*/ 14 h 67"/>
                <a:gd name="T36" fmla="*/ 41 w 61"/>
                <a:gd name="T37" fmla="*/ 0 h 67"/>
                <a:gd name="T38" fmla="*/ 28 w 61"/>
                <a:gd name="T39" fmla="*/ 3 h 67"/>
                <a:gd name="T40" fmla="*/ 18 w 61"/>
                <a:gd name="T41" fmla="*/ 4 h 67"/>
                <a:gd name="T42" fmla="*/ 13 w 61"/>
                <a:gd name="T43" fmla="*/ 4 h 67"/>
                <a:gd name="T44" fmla="*/ 10 w 61"/>
                <a:gd name="T45" fmla="*/ 3 h 67"/>
                <a:gd name="T46" fmla="*/ 6 w 61"/>
                <a:gd name="T47" fmla="*/ 2 h 67"/>
                <a:gd name="T48" fmla="*/ 0 w 61"/>
                <a:gd name="T49" fmla="*/ 0 h 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1" h="67">
                  <a:moveTo>
                    <a:pt x="0" y="0"/>
                  </a:moveTo>
                  <a:lnTo>
                    <a:pt x="0" y="9"/>
                  </a:lnTo>
                  <a:lnTo>
                    <a:pt x="0" y="18"/>
                  </a:lnTo>
                  <a:lnTo>
                    <a:pt x="1" y="24"/>
                  </a:lnTo>
                  <a:lnTo>
                    <a:pt x="2" y="30"/>
                  </a:lnTo>
                  <a:lnTo>
                    <a:pt x="3" y="36"/>
                  </a:lnTo>
                  <a:lnTo>
                    <a:pt x="6" y="42"/>
                  </a:lnTo>
                  <a:lnTo>
                    <a:pt x="12" y="55"/>
                  </a:lnTo>
                  <a:lnTo>
                    <a:pt x="21" y="67"/>
                  </a:lnTo>
                  <a:lnTo>
                    <a:pt x="28" y="65"/>
                  </a:lnTo>
                  <a:lnTo>
                    <a:pt x="35" y="61"/>
                  </a:lnTo>
                  <a:lnTo>
                    <a:pt x="42" y="58"/>
                  </a:lnTo>
                  <a:lnTo>
                    <a:pt x="48" y="53"/>
                  </a:lnTo>
                  <a:lnTo>
                    <a:pt x="53" y="47"/>
                  </a:lnTo>
                  <a:lnTo>
                    <a:pt x="57" y="40"/>
                  </a:lnTo>
                  <a:lnTo>
                    <a:pt x="59" y="32"/>
                  </a:lnTo>
                  <a:lnTo>
                    <a:pt x="61" y="24"/>
                  </a:lnTo>
                  <a:lnTo>
                    <a:pt x="53" y="14"/>
                  </a:lnTo>
                  <a:lnTo>
                    <a:pt x="41" y="0"/>
                  </a:lnTo>
                  <a:lnTo>
                    <a:pt x="28" y="3"/>
                  </a:lnTo>
                  <a:lnTo>
                    <a:pt x="18" y="4"/>
                  </a:lnTo>
                  <a:lnTo>
                    <a:pt x="13" y="4"/>
                  </a:lnTo>
                  <a:lnTo>
                    <a:pt x="10" y="3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Freeform 455">
              <a:extLst>
                <a:ext uri="{FF2B5EF4-FFF2-40B4-BE49-F238E27FC236}">
                  <a16:creationId xmlns="" xmlns:a16="http://schemas.microsoft.com/office/drawing/2014/main" id="{58E57DA8-3B5F-F64F-9BC8-0D29A2F44FBA}"/>
                </a:ext>
              </a:extLst>
            </p:cNvPr>
            <p:cNvSpPr>
              <a:spLocks/>
            </p:cNvSpPr>
            <p:nvPr>
              <p:custDataLst>
                <p:tags r:id="rId293"/>
              </p:custDataLst>
            </p:nvPr>
          </p:nvSpPr>
          <p:spPr bwMode="auto">
            <a:xfrm>
              <a:off x="4202113" y="1911350"/>
              <a:ext cx="25400" cy="58738"/>
            </a:xfrm>
            <a:custGeom>
              <a:avLst/>
              <a:gdLst>
                <a:gd name="T0" fmla="*/ 0 w 60"/>
                <a:gd name="T1" fmla="*/ 6 h 55"/>
                <a:gd name="T2" fmla="*/ 0 w 60"/>
                <a:gd name="T3" fmla="*/ 24 h 55"/>
                <a:gd name="T4" fmla="*/ 5 w 60"/>
                <a:gd name="T5" fmla="*/ 32 h 55"/>
                <a:gd name="T6" fmla="*/ 10 w 60"/>
                <a:gd name="T7" fmla="*/ 40 h 55"/>
                <a:gd name="T8" fmla="*/ 16 w 60"/>
                <a:gd name="T9" fmla="*/ 45 h 55"/>
                <a:gd name="T10" fmla="*/ 21 w 60"/>
                <a:gd name="T11" fmla="*/ 49 h 55"/>
                <a:gd name="T12" fmla="*/ 27 w 60"/>
                <a:gd name="T13" fmla="*/ 52 h 55"/>
                <a:gd name="T14" fmla="*/ 33 w 60"/>
                <a:gd name="T15" fmla="*/ 54 h 55"/>
                <a:gd name="T16" fmla="*/ 40 w 60"/>
                <a:gd name="T17" fmla="*/ 55 h 55"/>
                <a:gd name="T18" fmla="*/ 46 w 60"/>
                <a:gd name="T19" fmla="*/ 55 h 55"/>
                <a:gd name="T20" fmla="*/ 53 w 60"/>
                <a:gd name="T21" fmla="*/ 52 h 55"/>
                <a:gd name="T22" fmla="*/ 60 w 60"/>
                <a:gd name="T23" fmla="*/ 49 h 55"/>
                <a:gd name="T24" fmla="*/ 50 w 60"/>
                <a:gd name="T25" fmla="*/ 34 h 55"/>
                <a:gd name="T26" fmla="*/ 42 w 60"/>
                <a:gd name="T27" fmla="*/ 22 h 55"/>
                <a:gd name="T28" fmla="*/ 39 w 60"/>
                <a:gd name="T29" fmla="*/ 17 h 55"/>
                <a:gd name="T30" fmla="*/ 35 w 60"/>
                <a:gd name="T31" fmla="*/ 12 h 55"/>
                <a:gd name="T32" fmla="*/ 34 w 60"/>
                <a:gd name="T33" fmla="*/ 6 h 55"/>
                <a:gd name="T34" fmla="*/ 33 w 60"/>
                <a:gd name="T35" fmla="*/ 0 h 55"/>
                <a:gd name="T36" fmla="*/ 23 w 60"/>
                <a:gd name="T37" fmla="*/ 1 h 55"/>
                <a:gd name="T38" fmla="*/ 15 w 60"/>
                <a:gd name="T39" fmla="*/ 3 h 55"/>
                <a:gd name="T40" fmla="*/ 7 w 60"/>
                <a:gd name="T41" fmla="*/ 5 h 55"/>
                <a:gd name="T42" fmla="*/ 0 w 60"/>
                <a:gd name="T43" fmla="*/ 6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0" h="55">
                  <a:moveTo>
                    <a:pt x="0" y="6"/>
                  </a:moveTo>
                  <a:lnTo>
                    <a:pt x="0" y="24"/>
                  </a:lnTo>
                  <a:lnTo>
                    <a:pt x="5" y="32"/>
                  </a:lnTo>
                  <a:lnTo>
                    <a:pt x="10" y="40"/>
                  </a:lnTo>
                  <a:lnTo>
                    <a:pt x="16" y="45"/>
                  </a:lnTo>
                  <a:lnTo>
                    <a:pt x="21" y="49"/>
                  </a:lnTo>
                  <a:lnTo>
                    <a:pt x="27" y="52"/>
                  </a:lnTo>
                  <a:lnTo>
                    <a:pt x="33" y="54"/>
                  </a:lnTo>
                  <a:lnTo>
                    <a:pt x="40" y="55"/>
                  </a:lnTo>
                  <a:lnTo>
                    <a:pt x="46" y="55"/>
                  </a:lnTo>
                  <a:lnTo>
                    <a:pt x="53" y="52"/>
                  </a:lnTo>
                  <a:lnTo>
                    <a:pt x="60" y="49"/>
                  </a:lnTo>
                  <a:lnTo>
                    <a:pt x="50" y="34"/>
                  </a:lnTo>
                  <a:lnTo>
                    <a:pt x="42" y="22"/>
                  </a:lnTo>
                  <a:lnTo>
                    <a:pt x="39" y="17"/>
                  </a:lnTo>
                  <a:lnTo>
                    <a:pt x="35" y="12"/>
                  </a:lnTo>
                  <a:lnTo>
                    <a:pt x="34" y="6"/>
                  </a:lnTo>
                  <a:lnTo>
                    <a:pt x="33" y="0"/>
                  </a:lnTo>
                  <a:lnTo>
                    <a:pt x="23" y="1"/>
                  </a:lnTo>
                  <a:lnTo>
                    <a:pt x="15" y="3"/>
                  </a:lnTo>
                  <a:lnTo>
                    <a:pt x="7" y="5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" name="Freeform 456">
              <a:extLst>
                <a:ext uri="{FF2B5EF4-FFF2-40B4-BE49-F238E27FC236}">
                  <a16:creationId xmlns="" xmlns:a16="http://schemas.microsoft.com/office/drawing/2014/main" id="{AC13FFA8-4C01-B141-9155-A77E7F1D93E5}"/>
                </a:ext>
              </a:extLst>
            </p:cNvPr>
            <p:cNvSpPr>
              <a:spLocks/>
            </p:cNvSpPr>
            <p:nvPr>
              <p:custDataLst>
                <p:tags r:id="rId294"/>
              </p:custDataLst>
            </p:nvPr>
          </p:nvSpPr>
          <p:spPr bwMode="auto">
            <a:xfrm>
              <a:off x="4171950" y="1857375"/>
              <a:ext cx="52388" cy="77788"/>
            </a:xfrm>
            <a:custGeom>
              <a:avLst/>
              <a:gdLst>
                <a:gd name="T0" fmla="*/ 74 w 120"/>
                <a:gd name="T1" fmla="*/ 129 h 148"/>
                <a:gd name="T2" fmla="*/ 70 w 120"/>
                <a:gd name="T3" fmla="*/ 131 h 148"/>
                <a:gd name="T4" fmla="*/ 67 w 120"/>
                <a:gd name="T5" fmla="*/ 132 h 148"/>
                <a:gd name="T6" fmla="*/ 64 w 120"/>
                <a:gd name="T7" fmla="*/ 133 h 148"/>
                <a:gd name="T8" fmla="*/ 60 w 120"/>
                <a:gd name="T9" fmla="*/ 133 h 148"/>
                <a:gd name="T10" fmla="*/ 56 w 120"/>
                <a:gd name="T11" fmla="*/ 133 h 148"/>
                <a:gd name="T12" fmla="*/ 53 w 120"/>
                <a:gd name="T13" fmla="*/ 132 h 148"/>
                <a:gd name="T14" fmla="*/ 50 w 120"/>
                <a:gd name="T15" fmla="*/ 131 h 148"/>
                <a:gd name="T16" fmla="*/ 47 w 120"/>
                <a:gd name="T17" fmla="*/ 129 h 148"/>
                <a:gd name="T18" fmla="*/ 41 w 120"/>
                <a:gd name="T19" fmla="*/ 128 h 148"/>
                <a:gd name="T20" fmla="*/ 34 w 120"/>
                <a:gd name="T21" fmla="*/ 125 h 148"/>
                <a:gd name="T22" fmla="*/ 26 w 120"/>
                <a:gd name="T23" fmla="*/ 120 h 148"/>
                <a:gd name="T24" fmla="*/ 19 w 120"/>
                <a:gd name="T25" fmla="*/ 115 h 148"/>
                <a:gd name="T26" fmla="*/ 11 w 120"/>
                <a:gd name="T27" fmla="*/ 108 h 148"/>
                <a:gd name="T28" fmla="*/ 6 w 120"/>
                <a:gd name="T29" fmla="*/ 101 h 148"/>
                <a:gd name="T30" fmla="*/ 3 w 120"/>
                <a:gd name="T31" fmla="*/ 97 h 148"/>
                <a:gd name="T32" fmla="*/ 2 w 120"/>
                <a:gd name="T33" fmla="*/ 94 h 148"/>
                <a:gd name="T34" fmla="*/ 1 w 120"/>
                <a:gd name="T35" fmla="*/ 90 h 148"/>
                <a:gd name="T36" fmla="*/ 0 w 120"/>
                <a:gd name="T37" fmla="*/ 87 h 148"/>
                <a:gd name="T38" fmla="*/ 2 w 120"/>
                <a:gd name="T39" fmla="*/ 73 h 148"/>
                <a:gd name="T40" fmla="*/ 8 w 120"/>
                <a:gd name="T41" fmla="*/ 55 h 148"/>
                <a:gd name="T42" fmla="*/ 14 w 120"/>
                <a:gd name="T43" fmla="*/ 35 h 148"/>
                <a:gd name="T44" fmla="*/ 20 w 120"/>
                <a:gd name="T45" fmla="*/ 18 h 148"/>
                <a:gd name="T46" fmla="*/ 32 w 120"/>
                <a:gd name="T47" fmla="*/ 17 h 148"/>
                <a:gd name="T48" fmla="*/ 42 w 120"/>
                <a:gd name="T49" fmla="*/ 16 h 148"/>
                <a:gd name="T50" fmla="*/ 51 w 120"/>
                <a:gd name="T51" fmla="*/ 14 h 148"/>
                <a:gd name="T52" fmla="*/ 58 w 120"/>
                <a:gd name="T53" fmla="*/ 11 h 148"/>
                <a:gd name="T54" fmla="*/ 70 w 120"/>
                <a:gd name="T55" fmla="*/ 5 h 148"/>
                <a:gd name="T56" fmla="*/ 80 w 120"/>
                <a:gd name="T57" fmla="*/ 0 h 148"/>
                <a:gd name="T58" fmla="*/ 85 w 120"/>
                <a:gd name="T59" fmla="*/ 2 h 148"/>
                <a:gd name="T60" fmla="*/ 93 w 120"/>
                <a:gd name="T61" fmla="*/ 7 h 148"/>
                <a:gd name="T62" fmla="*/ 98 w 120"/>
                <a:gd name="T63" fmla="*/ 10 h 148"/>
                <a:gd name="T64" fmla="*/ 102 w 120"/>
                <a:gd name="T65" fmla="*/ 13 h 148"/>
                <a:gd name="T66" fmla="*/ 106 w 120"/>
                <a:gd name="T67" fmla="*/ 16 h 148"/>
                <a:gd name="T68" fmla="*/ 107 w 120"/>
                <a:gd name="T69" fmla="*/ 18 h 148"/>
                <a:gd name="T70" fmla="*/ 100 w 120"/>
                <a:gd name="T71" fmla="*/ 28 h 148"/>
                <a:gd name="T72" fmla="*/ 93 w 120"/>
                <a:gd name="T73" fmla="*/ 37 h 148"/>
                <a:gd name="T74" fmla="*/ 95 w 120"/>
                <a:gd name="T75" fmla="*/ 42 h 148"/>
                <a:gd name="T76" fmla="*/ 98 w 120"/>
                <a:gd name="T77" fmla="*/ 49 h 148"/>
                <a:gd name="T78" fmla="*/ 102 w 120"/>
                <a:gd name="T79" fmla="*/ 56 h 148"/>
                <a:gd name="T80" fmla="*/ 107 w 120"/>
                <a:gd name="T81" fmla="*/ 63 h 148"/>
                <a:gd name="T82" fmla="*/ 115 w 120"/>
                <a:gd name="T83" fmla="*/ 75 h 148"/>
                <a:gd name="T84" fmla="*/ 120 w 120"/>
                <a:gd name="T85" fmla="*/ 79 h 148"/>
                <a:gd name="T86" fmla="*/ 113 w 120"/>
                <a:gd name="T87" fmla="*/ 81 h 148"/>
                <a:gd name="T88" fmla="*/ 107 w 120"/>
                <a:gd name="T89" fmla="*/ 84 h 148"/>
                <a:gd name="T90" fmla="*/ 100 w 120"/>
                <a:gd name="T91" fmla="*/ 87 h 148"/>
                <a:gd name="T92" fmla="*/ 96 w 120"/>
                <a:gd name="T93" fmla="*/ 91 h 148"/>
                <a:gd name="T94" fmla="*/ 90 w 120"/>
                <a:gd name="T95" fmla="*/ 95 h 148"/>
                <a:gd name="T96" fmla="*/ 87 w 120"/>
                <a:gd name="T97" fmla="*/ 99 h 148"/>
                <a:gd name="T98" fmla="*/ 82 w 120"/>
                <a:gd name="T99" fmla="*/ 104 h 148"/>
                <a:gd name="T100" fmla="*/ 80 w 120"/>
                <a:gd name="T101" fmla="*/ 109 h 148"/>
                <a:gd name="T102" fmla="*/ 78 w 120"/>
                <a:gd name="T103" fmla="*/ 114 h 148"/>
                <a:gd name="T104" fmla="*/ 77 w 120"/>
                <a:gd name="T105" fmla="*/ 120 h 148"/>
                <a:gd name="T106" fmla="*/ 76 w 120"/>
                <a:gd name="T107" fmla="*/ 125 h 148"/>
                <a:gd name="T108" fmla="*/ 75 w 120"/>
                <a:gd name="T109" fmla="*/ 130 h 148"/>
                <a:gd name="T110" fmla="*/ 76 w 120"/>
                <a:gd name="T111" fmla="*/ 135 h 148"/>
                <a:gd name="T112" fmla="*/ 77 w 120"/>
                <a:gd name="T113" fmla="*/ 140 h 148"/>
                <a:gd name="T114" fmla="*/ 78 w 120"/>
                <a:gd name="T115" fmla="*/ 144 h 148"/>
                <a:gd name="T116" fmla="*/ 80 w 120"/>
                <a:gd name="T117" fmla="*/ 148 h 148"/>
                <a:gd name="T118" fmla="*/ 74 w 120"/>
                <a:gd name="T119" fmla="*/ 129 h 14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0" h="148">
                  <a:moveTo>
                    <a:pt x="74" y="129"/>
                  </a:moveTo>
                  <a:lnTo>
                    <a:pt x="70" y="131"/>
                  </a:lnTo>
                  <a:lnTo>
                    <a:pt x="67" y="132"/>
                  </a:lnTo>
                  <a:lnTo>
                    <a:pt x="64" y="133"/>
                  </a:lnTo>
                  <a:lnTo>
                    <a:pt x="60" y="133"/>
                  </a:lnTo>
                  <a:lnTo>
                    <a:pt x="56" y="133"/>
                  </a:lnTo>
                  <a:lnTo>
                    <a:pt x="53" y="132"/>
                  </a:lnTo>
                  <a:lnTo>
                    <a:pt x="50" y="131"/>
                  </a:lnTo>
                  <a:lnTo>
                    <a:pt x="47" y="129"/>
                  </a:lnTo>
                  <a:lnTo>
                    <a:pt x="41" y="128"/>
                  </a:lnTo>
                  <a:lnTo>
                    <a:pt x="34" y="125"/>
                  </a:lnTo>
                  <a:lnTo>
                    <a:pt x="26" y="120"/>
                  </a:lnTo>
                  <a:lnTo>
                    <a:pt x="19" y="115"/>
                  </a:lnTo>
                  <a:lnTo>
                    <a:pt x="11" y="108"/>
                  </a:lnTo>
                  <a:lnTo>
                    <a:pt x="6" y="101"/>
                  </a:lnTo>
                  <a:lnTo>
                    <a:pt x="3" y="97"/>
                  </a:lnTo>
                  <a:lnTo>
                    <a:pt x="2" y="94"/>
                  </a:lnTo>
                  <a:lnTo>
                    <a:pt x="1" y="90"/>
                  </a:lnTo>
                  <a:lnTo>
                    <a:pt x="0" y="87"/>
                  </a:lnTo>
                  <a:lnTo>
                    <a:pt x="2" y="73"/>
                  </a:lnTo>
                  <a:lnTo>
                    <a:pt x="8" y="55"/>
                  </a:lnTo>
                  <a:lnTo>
                    <a:pt x="14" y="35"/>
                  </a:lnTo>
                  <a:lnTo>
                    <a:pt x="20" y="18"/>
                  </a:lnTo>
                  <a:lnTo>
                    <a:pt x="32" y="17"/>
                  </a:lnTo>
                  <a:lnTo>
                    <a:pt x="42" y="16"/>
                  </a:lnTo>
                  <a:lnTo>
                    <a:pt x="51" y="14"/>
                  </a:lnTo>
                  <a:lnTo>
                    <a:pt x="58" y="11"/>
                  </a:lnTo>
                  <a:lnTo>
                    <a:pt x="70" y="5"/>
                  </a:lnTo>
                  <a:lnTo>
                    <a:pt x="80" y="0"/>
                  </a:lnTo>
                  <a:lnTo>
                    <a:pt x="85" y="2"/>
                  </a:lnTo>
                  <a:lnTo>
                    <a:pt x="93" y="7"/>
                  </a:lnTo>
                  <a:lnTo>
                    <a:pt x="98" y="10"/>
                  </a:lnTo>
                  <a:lnTo>
                    <a:pt x="102" y="13"/>
                  </a:lnTo>
                  <a:lnTo>
                    <a:pt x="106" y="16"/>
                  </a:lnTo>
                  <a:lnTo>
                    <a:pt x="107" y="18"/>
                  </a:lnTo>
                  <a:lnTo>
                    <a:pt x="100" y="28"/>
                  </a:lnTo>
                  <a:lnTo>
                    <a:pt x="93" y="37"/>
                  </a:lnTo>
                  <a:lnTo>
                    <a:pt x="95" y="42"/>
                  </a:lnTo>
                  <a:lnTo>
                    <a:pt x="98" y="49"/>
                  </a:lnTo>
                  <a:lnTo>
                    <a:pt x="102" y="56"/>
                  </a:lnTo>
                  <a:lnTo>
                    <a:pt x="107" y="63"/>
                  </a:lnTo>
                  <a:lnTo>
                    <a:pt x="115" y="75"/>
                  </a:lnTo>
                  <a:lnTo>
                    <a:pt x="120" y="79"/>
                  </a:lnTo>
                  <a:lnTo>
                    <a:pt x="113" y="81"/>
                  </a:lnTo>
                  <a:lnTo>
                    <a:pt x="107" y="84"/>
                  </a:lnTo>
                  <a:lnTo>
                    <a:pt x="100" y="87"/>
                  </a:lnTo>
                  <a:lnTo>
                    <a:pt x="96" y="91"/>
                  </a:lnTo>
                  <a:lnTo>
                    <a:pt x="90" y="95"/>
                  </a:lnTo>
                  <a:lnTo>
                    <a:pt x="87" y="99"/>
                  </a:lnTo>
                  <a:lnTo>
                    <a:pt x="82" y="104"/>
                  </a:lnTo>
                  <a:lnTo>
                    <a:pt x="80" y="109"/>
                  </a:lnTo>
                  <a:lnTo>
                    <a:pt x="78" y="114"/>
                  </a:lnTo>
                  <a:lnTo>
                    <a:pt x="77" y="120"/>
                  </a:lnTo>
                  <a:lnTo>
                    <a:pt x="76" y="125"/>
                  </a:lnTo>
                  <a:lnTo>
                    <a:pt x="75" y="130"/>
                  </a:lnTo>
                  <a:lnTo>
                    <a:pt x="76" y="135"/>
                  </a:lnTo>
                  <a:lnTo>
                    <a:pt x="77" y="140"/>
                  </a:lnTo>
                  <a:lnTo>
                    <a:pt x="78" y="144"/>
                  </a:lnTo>
                  <a:lnTo>
                    <a:pt x="80" y="148"/>
                  </a:lnTo>
                  <a:lnTo>
                    <a:pt x="74" y="12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Freeform 457">
              <a:extLst>
                <a:ext uri="{FF2B5EF4-FFF2-40B4-BE49-F238E27FC236}">
                  <a16:creationId xmlns="" xmlns:a16="http://schemas.microsoft.com/office/drawing/2014/main" id="{A93F200A-90F6-2C46-ABFD-213897F3AE9E}"/>
                </a:ext>
              </a:extLst>
            </p:cNvPr>
            <p:cNvSpPr>
              <a:spLocks/>
            </p:cNvSpPr>
            <p:nvPr>
              <p:custDataLst>
                <p:tags r:id="rId295"/>
              </p:custDataLst>
            </p:nvPr>
          </p:nvSpPr>
          <p:spPr bwMode="auto">
            <a:xfrm>
              <a:off x="4603750" y="2662238"/>
              <a:ext cx="273050" cy="307975"/>
            </a:xfrm>
            <a:custGeom>
              <a:avLst/>
              <a:gdLst>
                <a:gd name="T0" fmla="*/ 21 w 631"/>
                <a:gd name="T1" fmla="*/ 2 h 592"/>
                <a:gd name="T2" fmla="*/ 32 w 631"/>
                <a:gd name="T3" fmla="*/ 4 h 592"/>
                <a:gd name="T4" fmla="*/ 54 w 631"/>
                <a:gd name="T5" fmla="*/ 8 h 592"/>
                <a:gd name="T6" fmla="*/ 78 w 631"/>
                <a:gd name="T7" fmla="*/ 11 h 592"/>
                <a:gd name="T8" fmla="*/ 104 w 631"/>
                <a:gd name="T9" fmla="*/ 19 h 592"/>
                <a:gd name="T10" fmla="*/ 130 w 631"/>
                <a:gd name="T11" fmla="*/ 32 h 592"/>
                <a:gd name="T12" fmla="*/ 146 w 631"/>
                <a:gd name="T13" fmla="*/ 40 h 592"/>
                <a:gd name="T14" fmla="*/ 159 w 631"/>
                <a:gd name="T15" fmla="*/ 43 h 592"/>
                <a:gd name="T16" fmla="*/ 189 w 631"/>
                <a:gd name="T17" fmla="*/ 43 h 592"/>
                <a:gd name="T18" fmla="*/ 227 w 631"/>
                <a:gd name="T19" fmla="*/ 37 h 592"/>
                <a:gd name="T20" fmla="*/ 277 w 631"/>
                <a:gd name="T21" fmla="*/ 23 h 592"/>
                <a:gd name="T22" fmla="*/ 399 w 631"/>
                <a:gd name="T23" fmla="*/ 38 h 592"/>
                <a:gd name="T24" fmla="*/ 403 w 631"/>
                <a:gd name="T25" fmla="*/ 69 h 592"/>
                <a:gd name="T26" fmla="*/ 410 w 631"/>
                <a:gd name="T27" fmla="*/ 95 h 592"/>
                <a:gd name="T28" fmla="*/ 417 w 631"/>
                <a:gd name="T29" fmla="*/ 119 h 592"/>
                <a:gd name="T30" fmla="*/ 427 w 631"/>
                <a:gd name="T31" fmla="*/ 140 h 592"/>
                <a:gd name="T32" fmla="*/ 450 w 631"/>
                <a:gd name="T33" fmla="*/ 175 h 592"/>
                <a:gd name="T34" fmla="*/ 472 w 631"/>
                <a:gd name="T35" fmla="*/ 204 h 592"/>
                <a:gd name="T36" fmla="*/ 482 w 631"/>
                <a:gd name="T37" fmla="*/ 222 h 592"/>
                <a:gd name="T38" fmla="*/ 485 w 631"/>
                <a:gd name="T39" fmla="*/ 240 h 592"/>
                <a:gd name="T40" fmla="*/ 491 w 631"/>
                <a:gd name="T41" fmla="*/ 255 h 592"/>
                <a:gd name="T42" fmla="*/ 496 w 631"/>
                <a:gd name="T43" fmla="*/ 261 h 592"/>
                <a:gd name="T44" fmla="*/ 505 w 631"/>
                <a:gd name="T45" fmla="*/ 266 h 592"/>
                <a:gd name="T46" fmla="*/ 513 w 631"/>
                <a:gd name="T47" fmla="*/ 270 h 592"/>
                <a:gd name="T48" fmla="*/ 519 w 631"/>
                <a:gd name="T49" fmla="*/ 278 h 592"/>
                <a:gd name="T50" fmla="*/ 533 w 631"/>
                <a:gd name="T51" fmla="*/ 303 h 592"/>
                <a:gd name="T52" fmla="*/ 541 w 631"/>
                <a:gd name="T53" fmla="*/ 331 h 592"/>
                <a:gd name="T54" fmla="*/ 545 w 631"/>
                <a:gd name="T55" fmla="*/ 358 h 592"/>
                <a:gd name="T56" fmla="*/ 548 w 631"/>
                <a:gd name="T57" fmla="*/ 368 h 592"/>
                <a:gd name="T58" fmla="*/ 557 w 631"/>
                <a:gd name="T59" fmla="*/ 381 h 592"/>
                <a:gd name="T60" fmla="*/ 583 w 631"/>
                <a:gd name="T61" fmla="*/ 415 h 592"/>
                <a:gd name="T62" fmla="*/ 612 w 631"/>
                <a:gd name="T63" fmla="*/ 447 h 592"/>
                <a:gd name="T64" fmla="*/ 631 w 631"/>
                <a:gd name="T65" fmla="*/ 463 h 592"/>
                <a:gd name="T66" fmla="*/ 612 w 631"/>
                <a:gd name="T67" fmla="*/ 481 h 592"/>
                <a:gd name="T68" fmla="*/ 624 w 631"/>
                <a:gd name="T69" fmla="*/ 496 h 592"/>
                <a:gd name="T70" fmla="*/ 626 w 631"/>
                <a:gd name="T71" fmla="*/ 507 h 592"/>
                <a:gd name="T72" fmla="*/ 626 w 631"/>
                <a:gd name="T73" fmla="*/ 516 h 592"/>
                <a:gd name="T74" fmla="*/ 631 w 631"/>
                <a:gd name="T75" fmla="*/ 531 h 592"/>
                <a:gd name="T76" fmla="*/ 626 w 631"/>
                <a:gd name="T77" fmla="*/ 539 h 592"/>
                <a:gd name="T78" fmla="*/ 617 w 631"/>
                <a:gd name="T79" fmla="*/ 548 h 592"/>
                <a:gd name="T80" fmla="*/ 592 w 631"/>
                <a:gd name="T81" fmla="*/ 569 h 592"/>
                <a:gd name="T82" fmla="*/ 558 w 631"/>
                <a:gd name="T83" fmla="*/ 592 h 592"/>
                <a:gd name="T84" fmla="*/ 46 w 631"/>
                <a:gd name="T85" fmla="*/ 174 h 592"/>
                <a:gd name="T86" fmla="*/ 25 w 631"/>
                <a:gd name="T87" fmla="*/ 157 h 592"/>
                <a:gd name="T88" fmla="*/ 11 w 631"/>
                <a:gd name="T89" fmla="*/ 138 h 592"/>
                <a:gd name="T90" fmla="*/ 2 w 631"/>
                <a:gd name="T91" fmla="*/ 117 h 592"/>
                <a:gd name="T92" fmla="*/ 0 w 631"/>
                <a:gd name="T93" fmla="*/ 93 h 592"/>
                <a:gd name="T94" fmla="*/ 3 w 631"/>
                <a:gd name="T95" fmla="*/ 89 h 592"/>
                <a:gd name="T96" fmla="*/ 10 w 631"/>
                <a:gd name="T97" fmla="*/ 83 h 592"/>
                <a:gd name="T98" fmla="*/ 17 w 631"/>
                <a:gd name="T99" fmla="*/ 77 h 592"/>
                <a:gd name="T100" fmla="*/ 20 w 631"/>
                <a:gd name="T101" fmla="*/ 69 h 592"/>
                <a:gd name="T102" fmla="*/ 18 w 631"/>
                <a:gd name="T103" fmla="*/ 53 h 592"/>
                <a:gd name="T104" fmla="*/ 13 w 631"/>
                <a:gd name="T105" fmla="*/ 42 h 592"/>
                <a:gd name="T106" fmla="*/ 9 w 631"/>
                <a:gd name="T107" fmla="*/ 34 h 592"/>
                <a:gd name="T108" fmla="*/ 7 w 631"/>
                <a:gd name="T109" fmla="*/ 26 h 592"/>
                <a:gd name="T110" fmla="*/ 13 w 631"/>
                <a:gd name="T111" fmla="*/ 0 h 5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31" h="592">
                  <a:moveTo>
                    <a:pt x="13" y="0"/>
                  </a:moveTo>
                  <a:lnTo>
                    <a:pt x="21" y="2"/>
                  </a:lnTo>
                  <a:lnTo>
                    <a:pt x="26" y="2"/>
                  </a:lnTo>
                  <a:lnTo>
                    <a:pt x="32" y="4"/>
                  </a:lnTo>
                  <a:lnTo>
                    <a:pt x="40" y="7"/>
                  </a:lnTo>
                  <a:lnTo>
                    <a:pt x="54" y="8"/>
                  </a:lnTo>
                  <a:lnTo>
                    <a:pt x="67" y="9"/>
                  </a:lnTo>
                  <a:lnTo>
                    <a:pt x="78" y="11"/>
                  </a:lnTo>
                  <a:lnTo>
                    <a:pt x="88" y="13"/>
                  </a:lnTo>
                  <a:lnTo>
                    <a:pt x="104" y="19"/>
                  </a:lnTo>
                  <a:lnTo>
                    <a:pt x="118" y="26"/>
                  </a:lnTo>
                  <a:lnTo>
                    <a:pt x="130" y="32"/>
                  </a:lnTo>
                  <a:lnTo>
                    <a:pt x="141" y="38"/>
                  </a:lnTo>
                  <a:lnTo>
                    <a:pt x="146" y="40"/>
                  </a:lnTo>
                  <a:lnTo>
                    <a:pt x="153" y="42"/>
                  </a:lnTo>
                  <a:lnTo>
                    <a:pt x="159" y="43"/>
                  </a:lnTo>
                  <a:lnTo>
                    <a:pt x="166" y="44"/>
                  </a:lnTo>
                  <a:lnTo>
                    <a:pt x="189" y="43"/>
                  </a:lnTo>
                  <a:lnTo>
                    <a:pt x="210" y="41"/>
                  </a:lnTo>
                  <a:lnTo>
                    <a:pt x="227" y="37"/>
                  </a:lnTo>
                  <a:lnTo>
                    <a:pt x="244" y="33"/>
                  </a:lnTo>
                  <a:lnTo>
                    <a:pt x="277" y="23"/>
                  </a:lnTo>
                  <a:lnTo>
                    <a:pt x="312" y="14"/>
                  </a:lnTo>
                  <a:lnTo>
                    <a:pt x="399" y="38"/>
                  </a:lnTo>
                  <a:lnTo>
                    <a:pt x="400" y="53"/>
                  </a:lnTo>
                  <a:lnTo>
                    <a:pt x="403" y="69"/>
                  </a:lnTo>
                  <a:lnTo>
                    <a:pt x="405" y="82"/>
                  </a:lnTo>
                  <a:lnTo>
                    <a:pt x="410" y="95"/>
                  </a:lnTo>
                  <a:lnTo>
                    <a:pt x="413" y="107"/>
                  </a:lnTo>
                  <a:lnTo>
                    <a:pt x="417" y="119"/>
                  </a:lnTo>
                  <a:lnTo>
                    <a:pt x="423" y="130"/>
                  </a:lnTo>
                  <a:lnTo>
                    <a:pt x="427" y="140"/>
                  </a:lnTo>
                  <a:lnTo>
                    <a:pt x="438" y="158"/>
                  </a:lnTo>
                  <a:lnTo>
                    <a:pt x="450" y="175"/>
                  </a:lnTo>
                  <a:lnTo>
                    <a:pt x="461" y="190"/>
                  </a:lnTo>
                  <a:lnTo>
                    <a:pt x="472" y="204"/>
                  </a:lnTo>
                  <a:lnTo>
                    <a:pt x="478" y="213"/>
                  </a:lnTo>
                  <a:lnTo>
                    <a:pt x="482" y="222"/>
                  </a:lnTo>
                  <a:lnTo>
                    <a:pt x="484" y="232"/>
                  </a:lnTo>
                  <a:lnTo>
                    <a:pt x="485" y="240"/>
                  </a:lnTo>
                  <a:lnTo>
                    <a:pt x="488" y="248"/>
                  </a:lnTo>
                  <a:lnTo>
                    <a:pt x="491" y="255"/>
                  </a:lnTo>
                  <a:lnTo>
                    <a:pt x="494" y="258"/>
                  </a:lnTo>
                  <a:lnTo>
                    <a:pt x="496" y="261"/>
                  </a:lnTo>
                  <a:lnTo>
                    <a:pt x="501" y="263"/>
                  </a:lnTo>
                  <a:lnTo>
                    <a:pt x="505" y="266"/>
                  </a:lnTo>
                  <a:lnTo>
                    <a:pt x="508" y="267"/>
                  </a:lnTo>
                  <a:lnTo>
                    <a:pt x="513" y="270"/>
                  </a:lnTo>
                  <a:lnTo>
                    <a:pt x="516" y="274"/>
                  </a:lnTo>
                  <a:lnTo>
                    <a:pt x="519" y="278"/>
                  </a:lnTo>
                  <a:lnTo>
                    <a:pt x="526" y="290"/>
                  </a:lnTo>
                  <a:lnTo>
                    <a:pt x="533" y="303"/>
                  </a:lnTo>
                  <a:lnTo>
                    <a:pt x="537" y="317"/>
                  </a:lnTo>
                  <a:lnTo>
                    <a:pt x="541" y="331"/>
                  </a:lnTo>
                  <a:lnTo>
                    <a:pt x="544" y="346"/>
                  </a:lnTo>
                  <a:lnTo>
                    <a:pt x="545" y="358"/>
                  </a:lnTo>
                  <a:lnTo>
                    <a:pt x="546" y="363"/>
                  </a:lnTo>
                  <a:lnTo>
                    <a:pt x="548" y="368"/>
                  </a:lnTo>
                  <a:lnTo>
                    <a:pt x="551" y="374"/>
                  </a:lnTo>
                  <a:lnTo>
                    <a:pt x="557" y="381"/>
                  </a:lnTo>
                  <a:lnTo>
                    <a:pt x="569" y="398"/>
                  </a:lnTo>
                  <a:lnTo>
                    <a:pt x="583" y="415"/>
                  </a:lnTo>
                  <a:lnTo>
                    <a:pt x="598" y="432"/>
                  </a:lnTo>
                  <a:lnTo>
                    <a:pt x="612" y="447"/>
                  </a:lnTo>
                  <a:lnTo>
                    <a:pt x="624" y="458"/>
                  </a:lnTo>
                  <a:lnTo>
                    <a:pt x="631" y="463"/>
                  </a:lnTo>
                  <a:lnTo>
                    <a:pt x="622" y="472"/>
                  </a:lnTo>
                  <a:lnTo>
                    <a:pt x="612" y="481"/>
                  </a:lnTo>
                  <a:lnTo>
                    <a:pt x="619" y="489"/>
                  </a:lnTo>
                  <a:lnTo>
                    <a:pt x="624" y="496"/>
                  </a:lnTo>
                  <a:lnTo>
                    <a:pt x="626" y="501"/>
                  </a:lnTo>
                  <a:lnTo>
                    <a:pt x="626" y="507"/>
                  </a:lnTo>
                  <a:lnTo>
                    <a:pt x="626" y="511"/>
                  </a:lnTo>
                  <a:lnTo>
                    <a:pt x="626" y="516"/>
                  </a:lnTo>
                  <a:lnTo>
                    <a:pt x="627" y="523"/>
                  </a:lnTo>
                  <a:lnTo>
                    <a:pt x="631" y="531"/>
                  </a:lnTo>
                  <a:lnTo>
                    <a:pt x="629" y="535"/>
                  </a:lnTo>
                  <a:lnTo>
                    <a:pt x="626" y="539"/>
                  </a:lnTo>
                  <a:lnTo>
                    <a:pt x="622" y="543"/>
                  </a:lnTo>
                  <a:lnTo>
                    <a:pt x="617" y="548"/>
                  </a:lnTo>
                  <a:lnTo>
                    <a:pt x="605" y="559"/>
                  </a:lnTo>
                  <a:lnTo>
                    <a:pt x="592" y="569"/>
                  </a:lnTo>
                  <a:lnTo>
                    <a:pt x="569" y="585"/>
                  </a:lnTo>
                  <a:lnTo>
                    <a:pt x="558" y="592"/>
                  </a:lnTo>
                  <a:lnTo>
                    <a:pt x="53" y="592"/>
                  </a:lnTo>
                  <a:lnTo>
                    <a:pt x="46" y="174"/>
                  </a:lnTo>
                  <a:lnTo>
                    <a:pt x="35" y="166"/>
                  </a:lnTo>
                  <a:lnTo>
                    <a:pt x="25" y="157"/>
                  </a:lnTo>
                  <a:lnTo>
                    <a:pt x="18" y="148"/>
                  </a:lnTo>
                  <a:lnTo>
                    <a:pt x="11" y="138"/>
                  </a:lnTo>
                  <a:lnTo>
                    <a:pt x="6" y="128"/>
                  </a:lnTo>
                  <a:lnTo>
                    <a:pt x="2" y="117"/>
                  </a:lnTo>
                  <a:lnTo>
                    <a:pt x="1" y="105"/>
                  </a:lnTo>
                  <a:lnTo>
                    <a:pt x="0" y="93"/>
                  </a:lnTo>
                  <a:lnTo>
                    <a:pt x="1" y="91"/>
                  </a:lnTo>
                  <a:lnTo>
                    <a:pt x="3" y="89"/>
                  </a:lnTo>
                  <a:lnTo>
                    <a:pt x="7" y="86"/>
                  </a:lnTo>
                  <a:lnTo>
                    <a:pt x="10" y="83"/>
                  </a:lnTo>
                  <a:lnTo>
                    <a:pt x="13" y="80"/>
                  </a:lnTo>
                  <a:lnTo>
                    <a:pt x="17" y="77"/>
                  </a:lnTo>
                  <a:lnTo>
                    <a:pt x="19" y="73"/>
                  </a:lnTo>
                  <a:lnTo>
                    <a:pt x="20" y="69"/>
                  </a:lnTo>
                  <a:lnTo>
                    <a:pt x="20" y="61"/>
                  </a:lnTo>
                  <a:lnTo>
                    <a:pt x="18" y="53"/>
                  </a:lnTo>
                  <a:lnTo>
                    <a:pt x="15" y="47"/>
                  </a:lnTo>
                  <a:lnTo>
                    <a:pt x="13" y="42"/>
                  </a:lnTo>
                  <a:lnTo>
                    <a:pt x="11" y="38"/>
                  </a:lnTo>
                  <a:lnTo>
                    <a:pt x="9" y="34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10" y="11"/>
                  </a:lnTo>
                  <a:lnTo>
                    <a:pt x="13" y="0"/>
                  </a:lnTo>
                </a:path>
              </a:pathLst>
            </a:custGeom>
            <a:solidFill>
              <a:srgbClr val="D8E04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" name="Freeform 458">
              <a:extLst>
                <a:ext uri="{FF2B5EF4-FFF2-40B4-BE49-F238E27FC236}">
                  <a16:creationId xmlns="" xmlns:a16="http://schemas.microsoft.com/office/drawing/2014/main" id="{9253A3CC-9174-BA43-BD93-83F829389072}"/>
                </a:ext>
              </a:extLst>
            </p:cNvPr>
            <p:cNvSpPr>
              <a:spLocks/>
            </p:cNvSpPr>
            <p:nvPr>
              <p:custDataLst>
                <p:tags r:id="rId296"/>
              </p:custDataLst>
            </p:nvPr>
          </p:nvSpPr>
          <p:spPr bwMode="auto">
            <a:xfrm>
              <a:off x="4198938" y="2297113"/>
              <a:ext cx="17462" cy="57150"/>
            </a:xfrm>
            <a:custGeom>
              <a:avLst/>
              <a:gdLst>
                <a:gd name="T0" fmla="*/ 7 w 40"/>
                <a:gd name="T1" fmla="*/ 31 h 93"/>
                <a:gd name="T2" fmla="*/ 10 w 40"/>
                <a:gd name="T3" fmla="*/ 30 h 93"/>
                <a:gd name="T4" fmla="*/ 14 w 40"/>
                <a:gd name="T5" fmla="*/ 26 h 93"/>
                <a:gd name="T6" fmla="*/ 20 w 40"/>
                <a:gd name="T7" fmla="*/ 20 h 93"/>
                <a:gd name="T8" fmla="*/ 25 w 40"/>
                <a:gd name="T9" fmla="*/ 15 h 93"/>
                <a:gd name="T10" fmla="*/ 35 w 40"/>
                <a:gd name="T11" fmla="*/ 4 h 93"/>
                <a:gd name="T12" fmla="*/ 40 w 40"/>
                <a:gd name="T13" fmla="*/ 0 h 93"/>
                <a:gd name="T14" fmla="*/ 37 w 40"/>
                <a:gd name="T15" fmla="*/ 26 h 93"/>
                <a:gd name="T16" fmla="*/ 35 w 40"/>
                <a:gd name="T17" fmla="*/ 53 h 93"/>
                <a:gd name="T18" fmla="*/ 34 w 40"/>
                <a:gd name="T19" fmla="*/ 65 h 93"/>
                <a:gd name="T20" fmla="*/ 34 w 40"/>
                <a:gd name="T21" fmla="*/ 77 h 93"/>
                <a:gd name="T22" fmla="*/ 35 w 40"/>
                <a:gd name="T23" fmla="*/ 82 h 93"/>
                <a:gd name="T24" fmla="*/ 36 w 40"/>
                <a:gd name="T25" fmla="*/ 86 h 93"/>
                <a:gd name="T26" fmla="*/ 37 w 40"/>
                <a:gd name="T27" fmla="*/ 90 h 93"/>
                <a:gd name="T28" fmla="*/ 40 w 40"/>
                <a:gd name="T29" fmla="*/ 93 h 93"/>
                <a:gd name="T30" fmla="*/ 26 w 40"/>
                <a:gd name="T31" fmla="*/ 93 h 93"/>
                <a:gd name="T32" fmla="*/ 13 w 40"/>
                <a:gd name="T33" fmla="*/ 93 h 93"/>
                <a:gd name="T34" fmla="*/ 11 w 40"/>
                <a:gd name="T35" fmla="*/ 92 h 93"/>
                <a:gd name="T36" fmla="*/ 8 w 40"/>
                <a:gd name="T37" fmla="*/ 91 h 93"/>
                <a:gd name="T38" fmla="*/ 6 w 40"/>
                <a:gd name="T39" fmla="*/ 88 h 93"/>
                <a:gd name="T40" fmla="*/ 4 w 40"/>
                <a:gd name="T41" fmla="*/ 86 h 93"/>
                <a:gd name="T42" fmla="*/ 1 w 40"/>
                <a:gd name="T43" fmla="*/ 80 h 93"/>
                <a:gd name="T44" fmla="*/ 0 w 40"/>
                <a:gd name="T45" fmla="*/ 73 h 93"/>
                <a:gd name="T46" fmla="*/ 1 w 40"/>
                <a:gd name="T47" fmla="*/ 64 h 93"/>
                <a:gd name="T48" fmla="*/ 3 w 40"/>
                <a:gd name="T49" fmla="*/ 50 h 93"/>
                <a:gd name="T50" fmla="*/ 6 w 40"/>
                <a:gd name="T51" fmla="*/ 37 h 93"/>
                <a:gd name="T52" fmla="*/ 7 w 40"/>
                <a:gd name="T53" fmla="*/ 31 h 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0" h="93">
                  <a:moveTo>
                    <a:pt x="7" y="31"/>
                  </a:moveTo>
                  <a:lnTo>
                    <a:pt x="10" y="30"/>
                  </a:lnTo>
                  <a:lnTo>
                    <a:pt x="14" y="26"/>
                  </a:lnTo>
                  <a:lnTo>
                    <a:pt x="20" y="20"/>
                  </a:lnTo>
                  <a:lnTo>
                    <a:pt x="25" y="15"/>
                  </a:lnTo>
                  <a:lnTo>
                    <a:pt x="35" y="4"/>
                  </a:lnTo>
                  <a:lnTo>
                    <a:pt x="40" y="0"/>
                  </a:lnTo>
                  <a:lnTo>
                    <a:pt x="37" y="26"/>
                  </a:lnTo>
                  <a:lnTo>
                    <a:pt x="35" y="53"/>
                  </a:lnTo>
                  <a:lnTo>
                    <a:pt x="34" y="65"/>
                  </a:lnTo>
                  <a:lnTo>
                    <a:pt x="34" y="77"/>
                  </a:lnTo>
                  <a:lnTo>
                    <a:pt x="35" y="82"/>
                  </a:lnTo>
                  <a:lnTo>
                    <a:pt x="36" y="86"/>
                  </a:lnTo>
                  <a:lnTo>
                    <a:pt x="37" y="90"/>
                  </a:lnTo>
                  <a:lnTo>
                    <a:pt x="40" y="93"/>
                  </a:lnTo>
                  <a:lnTo>
                    <a:pt x="26" y="93"/>
                  </a:lnTo>
                  <a:lnTo>
                    <a:pt x="13" y="93"/>
                  </a:lnTo>
                  <a:lnTo>
                    <a:pt x="11" y="92"/>
                  </a:lnTo>
                  <a:lnTo>
                    <a:pt x="8" y="91"/>
                  </a:lnTo>
                  <a:lnTo>
                    <a:pt x="6" y="88"/>
                  </a:lnTo>
                  <a:lnTo>
                    <a:pt x="4" y="86"/>
                  </a:lnTo>
                  <a:lnTo>
                    <a:pt x="1" y="80"/>
                  </a:lnTo>
                  <a:lnTo>
                    <a:pt x="0" y="73"/>
                  </a:lnTo>
                  <a:lnTo>
                    <a:pt x="1" y="64"/>
                  </a:lnTo>
                  <a:lnTo>
                    <a:pt x="3" y="50"/>
                  </a:lnTo>
                  <a:lnTo>
                    <a:pt x="6" y="37"/>
                  </a:lnTo>
                  <a:lnTo>
                    <a:pt x="7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Freeform 459">
              <a:extLst>
                <a:ext uri="{FF2B5EF4-FFF2-40B4-BE49-F238E27FC236}">
                  <a16:creationId xmlns="" xmlns:a16="http://schemas.microsoft.com/office/drawing/2014/main" id="{3221A6BC-9E95-D04E-AE3C-1AFC0FFE34A4}"/>
                </a:ext>
              </a:extLst>
            </p:cNvPr>
            <p:cNvSpPr>
              <a:spLocks/>
            </p:cNvSpPr>
            <p:nvPr>
              <p:custDataLst>
                <p:tags r:id="rId297"/>
              </p:custDataLst>
            </p:nvPr>
          </p:nvSpPr>
          <p:spPr bwMode="auto">
            <a:xfrm>
              <a:off x="3838575" y="2047875"/>
              <a:ext cx="295275" cy="273050"/>
            </a:xfrm>
            <a:custGeom>
              <a:avLst/>
              <a:gdLst>
                <a:gd name="T0" fmla="*/ 149 w 664"/>
                <a:gd name="T1" fmla="*/ 445 h 518"/>
                <a:gd name="T2" fmla="*/ 151 w 664"/>
                <a:gd name="T3" fmla="*/ 431 h 518"/>
                <a:gd name="T4" fmla="*/ 146 w 664"/>
                <a:gd name="T5" fmla="*/ 400 h 518"/>
                <a:gd name="T6" fmla="*/ 151 w 664"/>
                <a:gd name="T7" fmla="*/ 353 h 518"/>
                <a:gd name="T8" fmla="*/ 146 w 664"/>
                <a:gd name="T9" fmla="*/ 298 h 518"/>
                <a:gd name="T10" fmla="*/ 134 w 664"/>
                <a:gd name="T11" fmla="*/ 251 h 518"/>
                <a:gd name="T12" fmla="*/ 109 w 664"/>
                <a:gd name="T13" fmla="*/ 241 h 518"/>
                <a:gd name="T14" fmla="*/ 20 w 664"/>
                <a:gd name="T15" fmla="*/ 192 h 518"/>
                <a:gd name="T16" fmla="*/ 24 w 664"/>
                <a:gd name="T17" fmla="*/ 171 h 518"/>
                <a:gd name="T18" fmla="*/ 36 w 664"/>
                <a:gd name="T19" fmla="*/ 159 h 518"/>
                <a:gd name="T20" fmla="*/ 48 w 664"/>
                <a:gd name="T21" fmla="*/ 148 h 518"/>
                <a:gd name="T22" fmla="*/ 100 w 664"/>
                <a:gd name="T23" fmla="*/ 155 h 518"/>
                <a:gd name="T24" fmla="*/ 125 w 664"/>
                <a:gd name="T25" fmla="*/ 152 h 518"/>
                <a:gd name="T26" fmla="*/ 147 w 664"/>
                <a:gd name="T27" fmla="*/ 157 h 518"/>
                <a:gd name="T28" fmla="*/ 165 w 664"/>
                <a:gd name="T29" fmla="*/ 94 h 518"/>
                <a:gd name="T30" fmla="*/ 185 w 664"/>
                <a:gd name="T31" fmla="*/ 109 h 518"/>
                <a:gd name="T32" fmla="*/ 207 w 664"/>
                <a:gd name="T33" fmla="*/ 110 h 518"/>
                <a:gd name="T34" fmla="*/ 236 w 664"/>
                <a:gd name="T35" fmla="*/ 99 h 518"/>
                <a:gd name="T36" fmla="*/ 264 w 664"/>
                <a:gd name="T37" fmla="*/ 80 h 518"/>
                <a:gd name="T38" fmla="*/ 289 w 664"/>
                <a:gd name="T39" fmla="*/ 57 h 518"/>
                <a:gd name="T40" fmla="*/ 308 w 664"/>
                <a:gd name="T41" fmla="*/ 32 h 518"/>
                <a:gd name="T42" fmla="*/ 318 w 664"/>
                <a:gd name="T43" fmla="*/ 12 h 518"/>
                <a:gd name="T44" fmla="*/ 370 w 664"/>
                <a:gd name="T45" fmla="*/ 4 h 518"/>
                <a:gd name="T46" fmla="*/ 404 w 664"/>
                <a:gd name="T47" fmla="*/ 32 h 518"/>
                <a:gd name="T48" fmla="*/ 457 w 664"/>
                <a:gd name="T49" fmla="*/ 61 h 518"/>
                <a:gd name="T50" fmla="*/ 511 w 664"/>
                <a:gd name="T51" fmla="*/ 90 h 518"/>
                <a:gd name="T52" fmla="*/ 552 w 664"/>
                <a:gd name="T53" fmla="*/ 107 h 518"/>
                <a:gd name="T54" fmla="*/ 578 w 664"/>
                <a:gd name="T55" fmla="*/ 116 h 518"/>
                <a:gd name="T56" fmla="*/ 623 w 664"/>
                <a:gd name="T57" fmla="*/ 121 h 518"/>
                <a:gd name="T58" fmla="*/ 658 w 664"/>
                <a:gd name="T59" fmla="*/ 136 h 518"/>
                <a:gd name="T60" fmla="*/ 645 w 664"/>
                <a:gd name="T61" fmla="*/ 166 h 518"/>
                <a:gd name="T62" fmla="*/ 620 w 664"/>
                <a:gd name="T63" fmla="*/ 236 h 518"/>
                <a:gd name="T64" fmla="*/ 598 w 664"/>
                <a:gd name="T65" fmla="*/ 272 h 518"/>
                <a:gd name="T66" fmla="*/ 585 w 664"/>
                <a:gd name="T67" fmla="*/ 286 h 518"/>
                <a:gd name="T68" fmla="*/ 599 w 664"/>
                <a:gd name="T69" fmla="*/ 298 h 518"/>
                <a:gd name="T70" fmla="*/ 618 w 664"/>
                <a:gd name="T71" fmla="*/ 307 h 518"/>
                <a:gd name="T72" fmla="*/ 623 w 664"/>
                <a:gd name="T73" fmla="*/ 334 h 518"/>
                <a:gd name="T74" fmla="*/ 620 w 664"/>
                <a:gd name="T75" fmla="*/ 347 h 518"/>
                <a:gd name="T76" fmla="*/ 618 w 664"/>
                <a:gd name="T77" fmla="*/ 372 h 518"/>
                <a:gd name="T78" fmla="*/ 622 w 664"/>
                <a:gd name="T79" fmla="*/ 399 h 518"/>
                <a:gd name="T80" fmla="*/ 632 w 664"/>
                <a:gd name="T81" fmla="*/ 423 h 518"/>
                <a:gd name="T82" fmla="*/ 608 w 664"/>
                <a:gd name="T83" fmla="*/ 457 h 518"/>
                <a:gd name="T84" fmla="*/ 569 w 664"/>
                <a:gd name="T85" fmla="*/ 484 h 518"/>
                <a:gd name="T86" fmla="*/ 542 w 664"/>
                <a:gd name="T87" fmla="*/ 489 h 518"/>
                <a:gd name="T88" fmla="*/ 509 w 664"/>
                <a:gd name="T89" fmla="*/ 481 h 518"/>
                <a:gd name="T90" fmla="*/ 477 w 664"/>
                <a:gd name="T91" fmla="*/ 460 h 518"/>
                <a:gd name="T92" fmla="*/ 463 w 664"/>
                <a:gd name="T93" fmla="*/ 456 h 518"/>
                <a:gd name="T94" fmla="*/ 443 w 664"/>
                <a:gd name="T95" fmla="*/ 457 h 518"/>
                <a:gd name="T96" fmla="*/ 423 w 664"/>
                <a:gd name="T97" fmla="*/ 465 h 518"/>
                <a:gd name="T98" fmla="*/ 406 w 664"/>
                <a:gd name="T99" fmla="*/ 477 h 518"/>
                <a:gd name="T100" fmla="*/ 388 w 664"/>
                <a:gd name="T101" fmla="*/ 503 h 518"/>
                <a:gd name="T102" fmla="*/ 385 w 664"/>
                <a:gd name="T103" fmla="*/ 517 h 518"/>
                <a:gd name="T104" fmla="*/ 333 w 664"/>
                <a:gd name="T105" fmla="*/ 515 h 518"/>
                <a:gd name="T106" fmla="*/ 317 w 664"/>
                <a:gd name="T107" fmla="*/ 507 h 518"/>
                <a:gd name="T108" fmla="*/ 307 w 664"/>
                <a:gd name="T109" fmla="*/ 500 h 518"/>
                <a:gd name="T110" fmla="*/ 296 w 664"/>
                <a:gd name="T111" fmla="*/ 508 h 518"/>
                <a:gd name="T112" fmla="*/ 287 w 664"/>
                <a:gd name="T113" fmla="*/ 516 h 518"/>
                <a:gd name="T114" fmla="*/ 268 w 664"/>
                <a:gd name="T115" fmla="*/ 516 h 518"/>
                <a:gd name="T116" fmla="*/ 227 w 664"/>
                <a:gd name="T117" fmla="*/ 506 h 518"/>
                <a:gd name="T118" fmla="*/ 185 w 664"/>
                <a:gd name="T119" fmla="*/ 487 h 518"/>
                <a:gd name="T120" fmla="*/ 160 w 664"/>
                <a:gd name="T121" fmla="*/ 469 h 518"/>
                <a:gd name="T122" fmla="*/ 146 w 664"/>
                <a:gd name="T123" fmla="*/ 450 h 5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64" h="518">
                  <a:moveTo>
                    <a:pt x="146" y="450"/>
                  </a:moveTo>
                  <a:lnTo>
                    <a:pt x="148" y="447"/>
                  </a:lnTo>
                  <a:lnTo>
                    <a:pt x="149" y="445"/>
                  </a:lnTo>
                  <a:lnTo>
                    <a:pt x="150" y="441"/>
                  </a:lnTo>
                  <a:lnTo>
                    <a:pt x="151" y="438"/>
                  </a:lnTo>
                  <a:lnTo>
                    <a:pt x="151" y="431"/>
                  </a:lnTo>
                  <a:lnTo>
                    <a:pt x="150" y="424"/>
                  </a:lnTo>
                  <a:lnTo>
                    <a:pt x="147" y="411"/>
                  </a:lnTo>
                  <a:lnTo>
                    <a:pt x="146" y="400"/>
                  </a:lnTo>
                  <a:lnTo>
                    <a:pt x="147" y="378"/>
                  </a:lnTo>
                  <a:lnTo>
                    <a:pt x="149" y="364"/>
                  </a:lnTo>
                  <a:lnTo>
                    <a:pt x="151" y="353"/>
                  </a:lnTo>
                  <a:lnTo>
                    <a:pt x="152" y="339"/>
                  </a:lnTo>
                  <a:lnTo>
                    <a:pt x="150" y="320"/>
                  </a:lnTo>
                  <a:lnTo>
                    <a:pt x="146" y="298"/>
                  </a:lnTo>
                  <a:lnTo>
                    <a:pt x="141" y="273"/>
                  </a:lnTo>
                  <a:lnTo>
                    <a:pt x="139" y="252"/>
                  </a:lnTo>
                  <a:lnTo>
                    <a:pt x="134" y="251"/>
                  </a:lnTo>
                  <a:lnTo>
                    <a:pt x="127" y="249"/>
                  </a:lnTo>
                  <a:lnTo>
                    <a:pt x="119" y="246"/>
                  </a:lnTo>
                  <a:lnTo>
                    <a:pt x="109" y="241"/>
                  </a:lnTo>
                  <a:lnTo>
                    <a:pt x="87" y="231"/>
                  </a:lnTo>
                  <a:lnTo>
                    <a:pt x="64" y="217"/>
                  </a:lnTo>
                  <a:lnTo>
                    <a:pt x="20" y="192"/>
                  </a:lnTo>
                  <a:lnTo>
                    <a:pt x="0" y="178"/>
                  </a:lnTo>
                  <a:lnTo>
                    <a:pt x="19" y="172"/>
                  </a:lnTo>
                  <a:lnTo>
                    <a:pt x="24" y="171"/>
                  </a:lnTo>
                  <a:lnTo>
                    <a:pt x="28" y="168"/>
                  </a:lnTo>
                  <a:lnTo>
                    <a:pt x="31" y="165"/>
                  </a:lnTo>
                  <a:lnTo>
                    <a:pt x="36" y="159"/>
                  </a:lnTo>
                  <a:lnTo>
                    <a:pt x="39" y="155"/>
                  </a:lnTo>
                  <a:lnTo>
                    <a:pt x="44" y="151"/>
                  </a:lnTo>
                  <a:lnTo>
                    <a:pt x="48" y="148"/>
                  </a:lnTo>
                  <a:lnTo>
                    <a:pt x="52" y="147"/>
                  </a:lnTo>
                  <a:lnTo>
                    <a:pt x="92" y="159"/>
                  </a:lnTo>
                  <a:lnTo>
                    <a:pt x="100" y="155"/>
                  </a:lnTo>
                  <a:lnTo>
                    <a:pt x="108" y="153"/>
                  </a:lnTo>
                  <a:lnTo>
                    <a:pt x="116" y="152"/>
                  </a:lnTo>
                  <a:lnTo>
                    <a:pt x="125" y="152"/>
                  </a:lnTo>
                  <a:lnTo>
                    <a:pt x="132" y="153"/>
                  </a:lnTo>
                  <a:lnTo>
                    <a:pt x="140" y="155"/>
                  </a:lnTo>
                  <a:lnTo>
                    <a:pt x="147" y="157"/>
                  </a:lnTo>
                  <a:lnTo>
                    <a:pt x="152" y="159"/>
                  </a:lnTo>
                  <a:lnTo>
                    <a:pt x="152" y="86"/>
                  </a:lnTo>
                  <a:lnTo>
                    <a:pt x="165" y="94"/>
                  </a:lnTo>
                  <a:lnTo>
                    <a:pt x="175" y="102"/>
                  </a:lnTo>
                  <a:lnTo>
                    <a:pt x="181" y="105"/>
                  </a:lnTo>
                  <a:lnTo>
                    <a:pt x="185" y="109"/>
                  </a:lnTo>
                  <a:lnTo>
                    <a:pt x="192" y="110"/>
                  </a:lnTo>
                  <a:lnTo>
                    <a:pt x="198" y="111"/>
                  </a:lnTo>
                  <a:lnTo>
                    <a:pt x="207" y="110"/>
                  </a:lnTo>
                  <a:lnTo>
                    <a:pt x="217" y="107"/>
                  </a:lnTo>
                  <a:lnTo>
                    <a:pt x="226" y="103"/>
                  </a:lnTo>
                  <a:lnTo>
                    <a:pt x="236" y="99"/>
                  </a:lnTo>
                  <a:lnTo>
                    <a:pt x="246" y="93"/>
                  </a:lnTo>
                  <a:lnTo>
                    <a:pt x="255" y="87"/>
                  </a:lnTo>
                  <a:lnTo>
                    <a:pt x="264" y="80"/>
                  </a:lnTo>
                  <a:lnTo>
                    <a:pt x="273" y="73"/>
                  </a:lnTo>
                  <a:lnTo>
                    <a:pt x="282" y="65"/>
                  </a:lnTo>
                  <a:lnTo>
                    <a:pt x="289" y="57"/>
                  </a:lnTo>
                  <a:lnTo>
                    <a:pt x="297" y="48"/>
                  </a:lnTo>
                  <a:lnTo>
                    <a:pt x="303" y="40"/>
                  </a:lnTo>
                  <a:lnTo>
                    <a:pt x="308" y="32"/>
                  </a:lnTo>
                  <a:lnTo>
                    <a:pt x="313" y="25"/>
                  </a:lnTo>
                  <a:lnTo>
                    <a:pt x="316" y="18"/>
                  </a:lnTo>
                  <a:lnTo>
                    <a:pt x="318" y="12"/>
                  </a:lnTo>
                  <a:lnTo>
                    <a:pt x="337" y="11"/>
                  </a:lnTo>
                  <a:lnTo>
                    <a:pt x="354" y="8"/>
                  </a:lnTo>
                  <a:lnTo>
                    <a:pt x="370" y="4"/>
                  </a:lnTo>
                  <a:lnTo>
                    <a:pt x="385" y="0"/>
                  </a:lnTo>
                  <a:lnTo>
                    <a:pt x="385" y="24"/>
                  </a:lnTo>
                  <a:lnTo>
                    <a:pt x="404" y="32"/>
                  </a:lnTo>
                  <a:lnTo>
                    <a:pt x="422" y="40"/>
                  </a:lnTo>
                  <a:lnTo>
                    <a:pt x="440" y="50"/>
                  </a:lnTo>
                  <a:lnTo>
                    <a:pt x="457" y="61"/>
                  </a:lnTo>
                  <a:lnTo>
                    <a:pt x="475" y="72"/>
                  </a:lnTo>
                  <a:lnTo>
                    <a:pt x="493" y="81"/>
                  </a:lnTo>
                  <a:lnTo>
                    <a:pt x="511" y="90"/>
                  </a:lnTo>
                  <a:lnTo>
                    <a:pt x="531" y="98"/>
                  </a:lnTo>
                  <a:lnTo>
                    <a:pt x="538" y="101"/>
                  </a:lnTo>
                  <a:lnTo>
                    <a:pt x="552" y="107"/>
                  </a:lnTo>
                  <a:lnTo>
                    <a:pt x="561" y="111"/>
                  </a:lnTo>
                  <a:lnTo>
                    <a:pt x="569" y="114"/>
                  </a:lnTo>
                  <a:lnTo>
                    <a:pt x="578" y="116"/>
                  </a:lnTo>
                  <a:lnTo>
                    <a:pt x="584" y="117"/>
                  </a:lnTo>
                  <a:lnTo>
                    <a:pt x="604" y="118"/>
                  </a:lnTo>
                  <a:lnTo>
                    <a:pt x="623" y="121"/>
                  </a:lnTo>
                  <a:lnTo>
                    <a:pt x="644" y="124"/>
                  </a:lnTo>
                  <a:lnTo>
                    <a:pt x="664" y="129"/>
                  </a:lnTo>
                  <a:lnTo>
                    <a:pt x="658" y="136"/>
                  </a:lnTo>
                  <a:lnTo>
                    <a:pt x="654" y="145"/>
                  </a:lnTo>
                  <a:lnTo>
                    <a:pt x="650" y="155"/>
                  </a:lnTo>
                  <a:lnTo>
                    <a:pt x="645" y="166"/>
                  </a:lnTo>
                  <a:lnTo>
                    <a:pt x="638" y="189"/>
                  </a:lnTo>
                  <a:lnTo>
                    <a:pt x="629" y="212"/>
                  </a:lnTo>
                  <a:lnTo>
                    <a:pt x="620" y="236"/>
                  </a:lnTo>
                  <a:lnTo>
                    <a:pt x="609" y="256"/>
                  </a:lnTo>
                  <a:lnTo>
                    <a:pt x="604" y="265"/>
                  </a:lnTo>
                  <a:lnTo>
                    <a:pt x="598" y="272"/>
                  </a:lnTo>
                  <a:lnTo>
                    <a:pt x="591" y="279"/>
                  </a:lnTo>
                  <a:lnTo>
                    <a:pt x="584" y="283"/>
                  </a:lnTo>
                  <a:lnTo>
                    <a:pt x="585" y="286"/>
                  </a:lnTo>
                  <a:lnTo>
                    <a:pt x="588" y="290"/>
                  </a:lnTo>
                  <a:lnTo>
                    <a:pt x="593" y="294"/>
                  </a:lnTo>
                  <a:lnTo>
                    <a:pt x="599" y="298"/>
                  </a:lnTo>
                  <a:lnTo>
                    <a:pt x="606" y="301"/>
                  </a:lnTo>
                  <a:lnTo>
                    <a:pt x="612" y="304"/>
                  </a:lnTo>
                  <a:lnTo>
                    <a:pt x="618" y="307"/>
                  </a:lnTo>
                  <a:lnTo>
                    <a:pt x="623" y="307"/>
                  </a:lnTo>
                  <a:lnTo>
                    <a:pt x="623" y="326"/>
                  </a:lnTo>
                  <a:lnTo>
                    <a:pt x="623" y="334"/>
                  </a:lnTo>
                  <a:lnTo>
                    <a:pt x="622" y="340"/>
                  </a:lnTo>
                  <a:lnTo>
                    <a:pt x="622" y="344"/>
                  </a:lnTo>
                  <a:lnTo>
                    <a:pt x="620" y="347"/>
                  </a:lnTo>
                  <a:lnTo>
                    <a:pt x="618" y="353"/>
                  </a:lnTo>
                  <a:lnTo>
                    <a:pt x="617" y="363"/>
                  </a:lnTo>
                  <a:lnTo>
                    <a:pt x="618" y="372"/>
                  </a:lnTo>
                  <a:lnTo>
                    <a:pt x="618" y="381"/>
                  </a:lnTo>
                  <a:lnTo>
                    <a:pt x="620" y="391"/>
                  </a:lnTo>
                  <a:lnTo>
                    <a:pt x="622" y="399"/>
                  </a:lnTo>
                  <a:lnTo>
                    <a:pt x="624" y="408"/>
                  </a:lnTo>
                  <a:lnTo>
                    <a:pt x="629" y="416"/>
                  </a:lnTo>
                  <a:lnTo>
                    <a:pt x="632" y="423"/>
                  </a:lnTo>
                  <a:lnTo>
                    <a:pt x="638" y="430"/>
                  </a:lnTo>
                  <a:lnTo>
                    <a:pt x="622" y="444"/>
                  </a:lnTo>
                  <a:lnTo>
                    <a:pt x="608" y="457"/>
                  </a:lnTo>
                  <a:lnTo>
                    <a:pt x="593" y="469"/>
                  </a:lnTo>
                  <a:lnTo>
                    <a:pt x="577" y="480"/>
                  </a:lnTo>
                  <a:lnTo>
                    <a:pt x="569" y="484"/>
                  </a:lnTo>
                  <a:lnTo>
                    <a:pt x="561" y="487"/>
                  </a:lnTo>
                  <a:lnTo>
                    <a:pt x="551" y="489"/>
                  </a:lnTo>
                  <a:lnTo>
                    <a:pt x="542" y="489"/>
                  </a:lnTo>
                  <a:lnTo>
                    <a:pt x="532" y="488"/>
                  </a:lnTo>
                  <a:lnTo>
                    <a:pt x="521" y="485"/>
                  </a:lnTo>
                  <a:lnTo>
                    <a:pt x="509" y="481"/>
                  </a:lnTo>
                  <a:lnTo>
                    <a:pt x="497" y="474"/>
                  </a:lnTo>
                  <a:lnTo>
                    <a:pt x="487" y="466"/>
                  </a:lnTo>
                  <a:lnTo>
                    <a:pt x="477" y="460"/>
                  </a:lnTo>
                  <a:lnTo>
                    <a:pt x="473" y="458"/>
                  </a:lnTo>
                  <a:lnTo>
                    <a:pt x="467" y="457"/>
                  </a:lnTo>
                  <a:lnTo>
                    <a:pt x="463" y="456"/>
                  </a:lnTo>
                  <a:lnTo>
                    <a:pt x="457" y="456"/>
                  </a:lnTo>
                  <a:lnTo>
                    <a:pt x="450" y="456"/>
                  </a:lnTo>
                  <a:lnTo>
                    <a:pt x="443" y="457"/>
                  </a:lnTo>
                  <a:lnTo>
                    <a:pt x="436" y="459"/>
                  </a:lnTo>
                  <a:lnTo>
                    <a:pt x="429" y="462"/>
                  </a:lnTo>
                  <a:lnTo>
                    <a:pt x="423" y="465"/>
                  </a:lnTo>
                  <a:lnTo>
                    <a:pt x="417" y="468"/>
                  </a:lnTo>
                  <a:lnTo>
                    <a:pt x="411" y="472"/>
                  </a:lnTo>
                  <a:lnTo>
                    <a:pt x="406" y="477"/>
                  </a:lnTo>
                  <a:lnTo>
                    <a:pt x="397" y="486"/>
                  </a:lnTo>
                  <a:lnTo>
                    <a:pt x="390" y="496"/>
                  </a:lnTo>
                  <a:lnTo>
                    <a:pt x="388" y="503"/>
                  </a:lnTo>
                  <a:lnTo>
                    <a:pt x="386" y="508"/>
                  </a:lnTo>
                  <a:lnTo>
                    <a:pt x="385" y="512"/>
                  </a:lnTo>
                  <a:lnTo>
                    <a:pt x="385" y="517"/>
                  </a:lnTo>
                  <a:lnTo>
                    <a:pt x="364" y="518"/>
                  </a:lnTo>
                  <a:lnTo>
                    <a:pt x="343" y="517"/>
                  </a:lnTo>
                  <a:lnTo>
                    <a:pt x="333" y="515"/>
                  </a:lnTo>
                  <a:lnTo>
                    <a:pt x="325" y="512"/>
                  </a:lnTo>
                  <a:lnTo>
                    <a:pt x="321" y="510"/>
                  </a:lnTo>
                  <a:lnTo>
                    <a:pt x="317" y="507"/>
                  </a:lnTo>
                  <a:lnTo>
                    <a:pt x="314" y="503"/>
                  </a:lnTo>
                  <a:lnTo>
                    <a:pt x="311" y="499"/>
                  </a:lnTo>
                  <a:lnTo>
                    <a:pt x="307" y="500"/>
                  </a:lnTo>
                  <a:lnTo>
                    <a:pt x="303" y="502"/>
                  </a:lnTo>
                  <a:lnTo>
                    <a:pt x="299" y="505"/>
                  </a:lnTo>
                  <a:lnTo>
                    <a:pt x="296" y="508"/>
                  </a:lnTo>
                  <a:lnTo>
                    <a:pt x="293" y="511"/>
                  </a:lnTo>
                  <a:lnTo>
                    <a:pt x="289" y="514"/>
                  </a:lnTo>
                  <a:lnTo>
                    <a:pt x="287" y="516"/>
                  </a:lnTo>
                  <a:lnTo>
                    <a:pt x="285" y="517"/>
                  </a:lnTo>
                  <a:lnTo>
                    <a:pt x="277" y="517"/>
                  </a:lnTo>
                  <a:lnTo>
                    <a:pt x="268" y="516"/>
                  </a:lnTo>
                  <a:lnTo>
                    <a:pt x="259" y="514"/>
                  </a:lnTo>
                  <a:lnTo>
                    <a:pt x="248" y="512"/>
                  </a:lnTo>
                  <a:lnTo>
                    <a:pt x="227" y="506"/>
                  </a:lnTo>
                  <a:lnTo>
                    <a:pt x="205" y="496"/>
                  </a:lnTo>
                  <a:lnTo>
                    <a:pt x="195" y="492"/>
                  </a:lnTo>
                  <a:lnTo>
                    <a:pt x="185" y="487"/>
                  </a:lnTo>
                  <a:lnTo>
                    <a:pt x="175" y="481"/>
                  </a:lnTo>
                  <a:lnTo>
                    <a:pt x="168" y="475"/>
                  </a:lnTo>
                  <a:lnTo>
                    <a:pt x="160" y="469"/>
                  </a:lnTo>
                  <a:lnTo>
                    <a:pt x="153" y="463"/>
                  </a:lnTo>
                  <a:lnTo>
                    <a:pt x="149" y="456"/>
                  </a:lnTo>
                  <a:lnTo>
                    <a:pt x="146" y="45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Freeform 460">
              <a:extLst>
                <a:ext uri="{FF2B5EF4-FFF2-40B4-BE49-F238E27FC236}">
                  <a16:creationId xmlns="" xmlns:a16="http://schemas.microsoft.com/office/drawing/2014/main" id="{9BF18DD4-6ED3-C64D-BFA4-765841D655B1}"/>
                </a:ext>
              </a:extLst>
            </p:cNvPr>
            <p:cNvSpPr>
              <a:spLocks/>
            </p:cNvSpPr>
            <p:nvPr>
              <p:custDataLst>
                <p:tags r:id="rId298"/>
              </p:custDataLst>
            </p:nvPr>
          </p:nvSpPr>
          <p:spPr bwMode="auto">
            <a:xfrm>
              <a:off x="4919663" y="2282825"/>
              <a:ext cx="150812" cy="82550"/>
            </a:xfrm>
            <a:custGeom>
              <a:avLst/>
              <a:gdLst>
                <a:gd name="T0" fmla="*/ 332 w 352"/>
                <a:gd name="T1" fmla="*/ 91 h 153"/>
                <a:gd name="T2" fmla="*/ 352 w 352"/>
                <a:gd name="T3" fmla="*/ 153 h 153"/>
                <a:gd name="T4" fmla="*/ 326 w 352"/>
                <a:gd name="T5" fmla="*/ 141 h 153"/>
                <a:gd name="T6" fmla="*/ 299 w 352"/>
                <a:gd name="T7" fmla="*/ 129 h 153"/>
                <a:gd name="T8" fmla="*/ 266 w 352"/>
                <a:gd name="T9" fmla="*/ 141 h 153"/>
                <a:gd name="T10" fmla="*/ 232 w 352"/>
                <a:gd name="T11" fmla="*/ 141 h 153"/>
                <a:gd name="T12" fmla="*/ 227 w 352"/>
                <a:gd name="T13" fmla="*/ 135 h 153"/>
                <a:gd name="T14" fmla="*/ 226 w 352"/>
                <a:gd name="T15" fmla="*/ 135 h 153"/>
                <a:gd name="T16" fmla="*/ 219 w 352"/>
                <a:gd name="T17" fmla="*/ 129 h 153"/>
                <a:gd name="T18" fmla="*/ 213 w 352"/>
                <a:gd name="T19" fmla="*/ 125 h 153"/>
                <a:gd name="T20" fmla="*/ 205 w 352"/>
                <a:gd name="T21" fmla="*/ 121 h 153"/>
                <a:gd name="T22" fmla="*/ 197 w 352"/>
                <a:gd name="T23" fmla="*/ 118 h 153"/>
                <a:gd name="T24" fmla="*/ 181 w 352"/>
                <a:gd name="T25" fmla="*/ 113 h 153"/>
                <a:gd name="T26" fmla="*/ 163 w 352"/>
                <a:gd name="T27" fmla="*/ 110 h 153"/>
                <a:gd name="T28" fmla="*/ 126 w 352"/>
                <a:gd name="T29" fmla="*/ 107 h 153"/>
                <a:gd name="T30" fmla="*/ 86 w 352"/>
                <a:gd name="T31" fmla="*/ 104 h 153"/>
                <a:gd name="T32" fmla="*/ 85 w 352"/>
                <a:gd name="T33" fmla="*/ 94 h 153"/>
                <a:gd name="T34" fmla="*/ 82 w 352"/>
                <a:gd name="T35" fmla="*/ 84 h 153"/>
                <a:gd name="T36" fmla="*/ 80 w 352"/>
                <a:gd name="T37" fmla="*/ 75 h 153"/>
                <a:gd name="T38" fmla="*/ 75 w 352"/>
                <a:gd name="T39" fmla="*/ 67 h 153"/>
                <a:gd name="T40" fmla="*/ 71 w 352"/>
                <a:gd name="T41" fmla="*/ 59 h 153"/>
                <a:gd name="T42" fmla="*/ 67 w 352"/>
                <a:gd name="T43" fmla="*/ 52 h 153"/>
                <a:gd name="T44" fmla="*/ 61 w 352"/>
                <a:gd name="T45" fmla="*/ 44 h 153"/>
                <a:gd name="T46" fmla="*/ 56 w 352"/>
                <a:gd name="T47" fmla="*/ 37 h 153"/>
                <a:gd name="T48" fmla="*/ 44 w 352"/>
                <a:gd name="T49" fmla="*/ 26 h 153"/>
                <a:gd name="T50" fmla="*/ 29 w 352"/>
                <a:gd name="T51" fmla="*/ 16 h 153"/>
                <a:gd name="T52" fmla="*/ 15 w 352"/>
                <a:gd name="T53" fmla="*/ 7 h 153"/>
                <a:gd name="T54" fmla="*/ 0 w 352"/>
                <a:gd name="T55" fmla="*/ 0 h 153"/>
                <a:gd name="T56" fmla="*/ 7 w 352"/>
                <a:gd name="T57" fmla="*/ 0 h 153"/>
                <a:gd name="T58" fmla="*/ 60 w 352"/>
                <a:gd name="T59" fmla="*/ 18 h 153"/>
                <a:gd name="T60" fmla="*/ 106 w 352"/>
                <a:gd name="T61" fmla="*/ 30 h 153"/>
                <a:gd name="T62" fmla="*/ 134 w 352"/>
                <a:gd name="T63" fmla="*/ 18 h 153"/>
                <a:gd name="T64" fmla="*/ 180 w 352"/>
                <a:gd name="T65" fmla="*/ 36 h 153"/>
                <a:gd name="T66" fmla="*/ 206 w 352"/>
                <a:gd name="T67" fmla="*/ 55 h 153"/>
                <a:gd name="T68" fmla="*/ 246 w 352"/>
                <a:gd name="T69" fmla="*/ 49 h 153"/>
                <a:gd name="T70" fmla="*/ 286 w 352"/>
                <a:gd name="T71" fmla="*/ 61 h 153"/>
                <a:gd name="T72" fmla="*/ 313 w 352"/>
                <a:gd name="T73" fmla="*/ 79 h 153"/>
                <a:gd name="T74" fmla="*/ 332 w 352"/>
                <a:gd name="T75" fmla="*/ 91 h 15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52" h="153">
                  <a:moveTo>
                    <a:pt x="332" y="91"/>
                  </a:moveTo>
                  <a:lnTo>
                    <a:pt x="352" y="153"/>
                  </a:lnTo>
                  <a:lnTo>
                    <a:pt x="326" y="141"/>
                  </a:lnTo>
                  <a:lnTo>
                    <a:pt x="299" y="129"/>
                  </a:lnTo>
                  <a:lnTo>
                    <a:pt x="266" y="141"/>
                  </a:lnTo>
                  <a:lnTo>
                    <a:pt x="232" y="141"/>
                  </a:lnTo>
                  <a:lnTo>
                    <a:pt x="227" y="135"/>
                  </a:lnTo>
                  <a:lnTo>
                    <a:pt x="226" y="135"/>
                  </a:lnTo>
                  <a:lnTo>
                    <a:pt x="219" y="129"/>
                  </a:lnTo>
                  <a:lnTo>
                    <a:pt x="213" y="125"/>
                  </a:lnTo>
                  <a:lnTo>
                    <a:pt x="205" y="121"/>
                  </a:lnTo>
                  <a:lnTo>
                    <a:pt x="197" y="118"/>
                  </a:lnTo>
                  <a:lnTo>
                    <a:pt x="181" y="113"/>
                  </a:lnTo>
                  <a:lnTo>
                    <a:pt x="163" y="110"/>
                  </a:lnTo>
                  <a:lnTo>
                    <a:pt x="126" y="107"/>
                  </a:lnTo>
                  <a:lnTo>
                    <a:pt x="86" y="104"/>
                  </a:lnTo>
                  <a:lnTo>
                    <a:pt x="85" y="94"/>
                  </a:lnTo>
                  <a:lnTo>
                    <a:pt x="82" y="84"/>
                  </a:lnTo>
                  <a:lnTo>
                    <a:pt x="80" y="75"/>
                  </a:lnTo>
                  <a:lnTo>
                    <a:pt x="75" y="67"/>
                  </a:lnTo>
                  <a:lnTo>
                    <a:pt x="71" y="59"/>
                  </a:lnTo>
                  <a:lnTo>
                    <a:pt x="67" y="52"/>
                  </a:lnTo>
                  <a:lnTo>
                    <a:pt x="61" y="44"/>
                  </a:lnTo>
                  <a:lnTo>
                    <a:pt x="56" y="37"/>
                  </a:lnTo>
                  <a:lnTo>
                    <a:pt x="44" y="26"/>
                  </a:lnTo>
                  <a:lnTo>
                    <a:pt x="29" y="16"/>
                  </a:lnTo>
                  <a:lnTo>
                    <a:pt x="15" y="7"/>
                  </a:lnTo>
                  <a:lnTo>
                    <a:pt x="0" y="0"/>
                  </a:lnTo>
                  <a:lnTo>
                    <a:pt x="7" y="0"/>
                  </a:lnTo>
                  <a:lnTo>
                    <a:pt x="60" y="18"/>
                  </a:lnTo>
                  <a:lnTo>
                    <a:pt x="106" y="30"/>
                  </a:lnTo>
                  <a:lnTo>
                    <a:pt x="134" y="18"/>
                  </a:lnTo>
                  <a:lnTo>
                    <a:pt x="180" y="36"/>
                  </a:lnTo>
                  <a:lnTo>
                    <a:pt x="206" y="55"/>
                  </a:lnTo>
                  <a:lnTo>
                    <a:pt x="246" y="49"/>
                  </a:lnTo>
                  <a:lnTo>
                    <a:pt x="286" y="61"/>
                  </a:lnTo>
                  <a:lnTo>
                    <a:pt x="313" y="79"/>
                  </a:lnTo>
                  <a:lnTo>
                    <a:pt x="332" y="9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Freeform 461">
              <a:extLst>
                <a:ext uri="{FF2B5EF4-FFF2-40B4-BE49-F238E27FC236}">
                  <a16:creationId xmlns="" xmlns:a16="http://schemas.microsoft.com/office/drawing/2014/main" id="{CEC42550-DEAD-3440-BB40-0F729B22B8A1}"/>
                </a:ext>
              </a:extLst>
            </p:cNvPr>
            <p:cNvSpPr>
              <a:spLocks/>
            </p:cNvSpPr>
            <p:nvPr>
              <p:custDataLst>
                <p:tags r:id="rId299"/>
              </p:custDataLst>
            </p:nvPr>
          </p:nvSpPr>
          <p:spPr bwMode="auto">
            <a:xfrm>
              <a:off x="4468813" y="2343150"/>
              <a:ext cx="147637" cy="173038"/>
            </a:xfrm>
            <a:custGeom>
              <a:avLst/>
              <a:gdLst>
                <a:gd name="T0" fmla="*/ 230 w 331"/>
                <a:gd name="T1" fmla="*/ 40 h 327"/>
                <a:gd name="T2" fmla="*/ 193 w 331"/>
                <a:gd name="T3" fmla="*/ 56 h 327"/>
                <a:gd name="T4" fmla="*/ 182 w 331"/>
                <a:gd name="T5" fmla="*/ 67 h 327"/>
                <a:gd name="T6" fmla="*/ 181 w 331"/>
                <a:gd name="T7" fmla="*/ 81 h 327"/>
                <a:gd name="T8" fmla="*/ 184 w 331"/>
                <a:gd name="T9" fmla="*/ 94 h 327"/>
                <a:gd name="T10" fmla="*/ 177 w 331"/>
                <a:gd name="T11" fmla="*/ 102 h 327"/>
                <a:gd name="T12" fmla="*/ 168 w 331"/>
                <a:gd name="T13" fmla="*/ 105 h 327"/>
                <a:gd name="T14" fmla="*/ 160 w 331"/>
                <a:gd name="T15" fmla="*/ 98 h 327"/>
                <a:gd name="T16" fmla="*/ 149 w 331"/>
                <a:gd name="T17" fmla="*/ 85 h 327"/>
                <a:gd name="T18" fmla="*/ 126 w 331"/>
                <a:gd name="T19" fmla="*/ 74 h 327"/>
                <a:gd name="T20" fmla="*/ 127 w 331"/>
                <a:gd name="T21" fmla="*/ 96 h 327"/>
                <a:gd name="T22" fmla="*/ 139 w 331"/>
                <a:gd name="T23" fmla="*/ 116 h 327"/>
                <a:gd name="T24" fmla="*/ 154 w 331"/>
                <a:gd name="T25" fmla="*/ 129 h 327"/>
                <a:gd name="T26" fmla="*/ 159 w 331"/>
                <a:gd name="T27" fmla="*/ 130 h 327"/>
                <a:gd name="T28" fmla="*/ 159 w 331"/>
                <a:gd name="T29" fmla="*/ 177 h 327"/>
                <a:gd name="T30" fmla="*/ 159 w 331"/>
                <a:gd name="T31" fmla="*/ 237 h 327"/>
                <a:gd name="T32" fmla="*/ 156 w 331"/>
                <a:gd name="T33" fmla="*/ 251 h 327"/>
                <a:gd name="T34" fmla="*/ 147 w 331"/>
                <a:gd name="T35" fmla="*/ 259 h 327"/>
                <a:gd name="T36" fmla="*/ 145 w 331"/>
                <a:gd name="T37" fmla="*/ 264 h 327"/>
                <a:gd name="T38" fmla="*/ 162 w 331"/>
                <a:gd name="T39" fmla="*/ 276 h 327"/>
                <a:gd name="T40" fmla="*/ 167 w 331"/>
                <a:gd name="T41" fmla="*/ 286 h 327"/>
                <a:gd name="T42" fmla="*/ 155 w 331"/>
                <a:gd name="T43" fmla="*/ 295 h 327"/>
                <a:gd name="T44" fmla="*/ 140 w 331"/>
                <a:gd name="T45" fmla="*/ 297 h 327"/>
                <a:gd name="T46" fmla="*/ 130 w 331"/>
                <a:gd name="T47" fmla="*/ 307 h 327"/>
                <a:gd name="T48" fmla="*/ 126 w 331"/>
                <a:gd name="T49" fmla="*/ 321 h 327"/>
                <a:gd name="T50" fmla="*/ 121 w 331"/>
                <a:gd name="T51" fmla="*/ 300 h 327"/>
                <a:gd name="T52" fmla="*/ 124 w 331"/>
                <a:gd name="T53" fmla="*/ 288 h 327"/>
                <a:gd name="T54" fmla="*/ 109 w 331"/>
                <a:gd name="T55" fmla="*/ 286 h 327"/>
                <a:gd name="T56" fmla="*/ 93 w 331"/>
                <a:gd name="T57" fmla="*/ 292 h 327"/>
                <a:gd name="T58" fmla="*/ 79 w 331"/>
                <a:gd name="T59" fmla="*/ 296 h 327"/>
                <a:gd name="T60" fmla="*/ 73 w 331"/>
                <a:gd name="T61" fmla="*/ 242 h 327"/>
                <a:gd name="T62" fmla="*/ 79 w 331"/>
                <a:gd name="T63" fmla="*/ 216 h 327"/>
                <a:gd name="T64" fmla="*/ 48 w 331"/>
                <a:gd name="T65" fmla="*/ 211 h 327"/>
                <a:gd name="T66" fmla="*/ 28 w 331"/>
                <a:gd name="T67" fmla="*/ 198 h 327"/>
                <a:gd name="T68" fmla="*/ 13 w 331"/>
                <a:gd name="T69" fmla="*/ 173 h 327"/>
                <a:gd name="T70" fmla="*/ 0 w 331"/>
                <a:gd name="T71" fmla="*/ 130 h 327"/>
                <a:gd name="T72" fmla="*/ 28 w 331"/>
                <a:gd name="T73" fmla="*/ 111 h 327"/>
                <a:gd name="T74" fmla="*/ 50 w 331"/>
                <a:gd name="T75" fmla="*/ 81 h 327"/>
                <a:gd name="T76" fmla="*/ 73 w 331"/>
                <a:gd name="T77" fmla="*/ 55 h 327"/>
                <a:gd name="T78" fmla="*/ 115 w 331"/>
                <a:gd name="T79" fmla="*/ 41 h 327"/>
                <a:gd name="T80" fmla="*/ 180 w 331"/>
                <a:gd name="T81" fmla="*/ 14 h 327"/>
                <a:gd name="T82" fmla="*/ 218 w 331"/>
                <a:gd name="T83" fmla="*/ 7 h 327"/>
                <a:gd name="T84" fmla="*/ 249 w 331"/>
                <a:gd name="T85" fmla="*/ 14 h 327"/>
                <a:gd name="T86" fmla="*/ 271 w 331"/>
                <a:gd name="T87" fmla="*/ 27 h 327"/>
                <a:gd name="T88" fmla="*/ 292 w 331"/>
                <a:gd name="T89" fmla="*/ 30 h 327"/>
                <a:gd name="T90" fmla="*/ 307 w 331"/>
                <a:gd name="T91" fmla="*/ 20 h 327"/>
                <a:gd name="T92" fmla="*/ 327 w 331"/>
                <a:gd name="T93" fmla="*/ 6 h 327"/>
                <a:gd name="T94" fmla="*/ 330 w 331"/>
                <a:gd name="T95" fmla="*/ 32 h 3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31" h="327">
                  <a:moveTo>
                    <a:pt x="331" y="56"/>
                  </a:moveTo>
                  <a:lnTo>
                    <a:pt x="245" y="37"/>
                  </a:lnTo>
                  <a:lnTo>
                    <a:pt x="230" y="40"/>
                  </a:lnTo>
                  <a:lnTo>
                    <a:pt x="216" y="44"/>
                  </a:lnTo>
                  <a:lnTo>
                    <a:pt x="204" y="50"/>
                  </a:lnTo>
                  <a:lnTo>
                    <a:pt x="193" y="56"/>
                  </a:lnTo>
                  <a:lnTo>
                    <a:pt x="189" y="59"/>
                  </a:lnTo>
                  <a:lnTo>
                    <a:pt x="185" y="63"/>
                  </a:lnTo>
                  <a:lnTo>
                    <a:pt x="182" y="67"/>
                  </a:lnTo>
                  <a:lnTo>
                    <a:pt x="181" y="72"/>
                  </a:lnTo>
                  <a:lnTo>
                    <a:pt x="180" y="77"/>
                  </a:lnTo>
                  <a:lnTo>
                    <a:pt x="181" y="81"/>
                  </a:lnTo>
                  <a:lnTo>
                    <a:pt x="182" y="87"/>
                  </a:lnTo>
                  <a:lnTo>
                    <a:pt x="185" y="92"/>
                  </a:lnTo>
                  <a:lnTo>
                    <a:pt x="184" y="94"/>
                  </a:lnTo>
                  <a:lnTo>
                    <a:pt x="181" y="98"/>
                  </a:lnTo>
                  <a:lnTo>
                    <a:pt x="179" y="101"/>
                  </a:lnTo>
                  <a:lnTo>
                    <a:pt x="177" y="102"/>
                  </a:lnTo>
                  <a:lnTo>
                    <a:pt x="174" y="105"/>
                  </a:lnTo>
                  <a:lnTo>
                    <a:pt x="172" y="105"/>
                  </a:lnTo>
                  <a:lnTo>
                    <a:pt x="168" y="105"/>
                  </a:lnTo>
                  <a:lnTo>
                    <a:pt x="165" y="102"/>
                  </a:lnTo>
                  <a:lnTo>
                    <a:pt x="162" y="100"/>
                  </a:lnTo>
                  <a:lnTo>
                    <a:pt x="160" y="98"/>
                  </a:lnTo>
                  <a:lnTo>
                    <a:pt x="159" y="92"/>
                  </a:lnTo>
                  <a:lnTo>
                    <a:pt x="159" y="86"/>
                  </a:lnTo>
                  <a:lnTo>
                    <a:pt x="149" y="85"/>
                  </a:lnTo>
                  <a:lnTo>
                    <a:pt x="139" y="82"/>
                  </a:lnTo>
                  <a:lnTo>
                    <a:pt x="132" y="79"/>
                  </a:lnTo>
                  <a:lnTo>
                    <a:pt x="126" y="74"/>
                  </a:lnTo>
                  <a:lnTo>
                    <a:pt x="126" y="83"/>
                  </a:lnTo>
                  <a:lnTo>
                    <a:pt x="126" y="92"/>
                  </a:lnTo>
                  <a:lnTo>
                    <a:pt x="127" y="96"/>
                  </a:lnTo>
                  <a:lnTo>
                    <a:pt x="129" y="101"/>
                  </a:lnTo>
                  <a:lnTo>
                    <a:pt x="135" y="109"/>
                  </a:lnTo>
                  <a:lnTo>
                    <a:pt x="139" y="116"/>
                  </a:lnTo>
                  <a:lnTo>
                    <a:pt x="146" y="122"/>
                  </a:lnTo>
                  <a:lnTo>
                    <a:pt x="151" y="127"/>
                  </a:lnTo>
                  <a:lnTo>
                    <a:pt x="154" y="129"/>
                  </a:lnTo>
                  <a:lnTo>
                    <a:pt x="156" y="130"/>
                  </a:lnTo>
                  <a:lnTo>
                    <a:pt x="157" y="130"/>
                  </a:lnTo>
                  <a:lnTo>
                    <a:pt x="159" y="130"/>
                  </a:lnTo>
                  <a:lnTo>
                    <a:pt x="159" y="147"/>
                  </a:lnTo>
                  <a:lnTo>
                    <a:pt x="159" y="163"/>
                  </a:lnTo>
                  <a:lnTo>
                    <a:pt x="159" y="177"/>
                  </a:lnTo>
                  <a:lnTo>
                    <a:pt x="159" y="191"/>
                  </a:lnTo>
                  <a:lnTo>
                    <a:pt x="159" y="213"/>
                  </a:lnTo>
                  <a:lnTo>
                    <a:pt x="159" y="237"/>
                  </a:lnTo>
                  <a:lnTo>
                    <a:pt x="158" y="242"/>
                  </a:lnTo>
                  <a:lnTo>
                    <a:pt x="157" y="247"/>
                  </a:lnTo>
                  <a:lnTo>
                    <a:pt x="156" y="251"/>
                  </a:lnTo>
                  <a:lnTo>
                    <a:pt x="154" y="254"/>
                  </a:lnTo>
                  <a:lnTo>
                    <a:pt x="150" y="257"/>
                  </a:lnTo>
                  <a:lnTo>
                    <a:pt x="147" y="259"/>
                  </a:lnTo>
                  <a:lnTo>
                    <a:pt x="144" y="259"/>
                  </a:lnTo>
                  <a:lnTo>
                    <a:pt x="139" y="259"/>
                  </a:lnTo>
                  <a:lnTo>
                    <a:pt x="145" y="264"/>
                  </a:lnTo>
                  <a:lnTo>
                    <a:pt x="154" y="270"/>
                  </a:lnTo>
                  <a:lnTo>
                    <a:pt x="158" y="274"/>
                  </a:lnTo>
                  <a:lnTo>
                    <a:pt x="162" y="276"/>
                  </a:lnTo>
                  <a:lnTo>
                    <a:pt x="167" y="277"/>
                  </a:lnTo>
                  <a:lnTo>
                    <a:pt x="172" y="278"/>
                  </a:lnTo>
                  <a:lnTo>
                    <a:pt x="167" y="286"/>
                  </a:lnTo>
                  <a:lnTo>
                    <a:pt x="161" y="291"/>
                  </a:lnTo>
                  <a:lnTo>
                    <a:pt x="158" y="293"/>
                  </a:lnTo>
                  <a:lnTo>
                    <a:pt x="155" y="295"/>
                  </a:lnTo>
                  <a:lnTo>
                    <a:pt x="150" y="296"/>
                  </a:lnTo>
                  <a:lnTo>
                    <a:pt x="146" y="296"/>
                  </a:lnTo>
                  <a:lnTo>
                    <a:pt x="140" y="297"/>
                  </a:lnTo>
                  <a:lnTo>
                    <a:pt x="137" y="299"/>
                  </a:lnTo>
                  <a:lnTo>
                    <a:pt x="134" y="302"/>
                  </a:lnTo>
                  <a:lnTo>
                    <a:pt x="130" y="307"/>
                  </a:lnTo>
                  <a:lnTo>
                    <a:pt x="128" y="311"/>
                  </a:lnTo>
                  <a:lnTo>
                    <a:pt x="127" y="316"/>
                  </a:lnTo>
                  <a:lnTo>
                    <a:pt x="126" y="321"/>
                  </a:lnTo>
                  <a:lnTo>
                    <a:pt x="126" y="327"/>
                  </a:lnTo>
                  <a:lnTo>
                    <a:pt x="122" y="311"/>
                  </a:lnTo>
                  <a:lnTo>
                    <a:pt x="121" y="300"/>
                  </a:lnTo>
                  <a:lnTo>
                    <a:pt x="121" y="296"/>
                  </a:lnTo>
                  <a:lnTo>
                    <a:pt x="122" y="292"/>
                  </a:lnTo>
                  <a:lnTo>
                    <a:pt x="124" y="288"/>
                  </a:lnTo>
                  <a:lnTo>
                    <a:pt x="126" y="284"/>
                  </a:lnTo>
                  <a:lnTo>
                    <a:pt x="116" y="284"/>
                  </a:lnTo>
                  <a:lnTo>
                    <a:pt x="109" y="286"/>
                  </a:lnTo>
                  <a:lnTo>
                    <a:pt x="103" y="288"/>
                  </a:lnTo>
                  <a:lnTo>
                    <a:pt x="98" y="290"/>
                  </a:lnTo>
                  <a:lnTo>
                    <a:pt x="93" y="292"/>
                  </a:lnTo>
                  <a:lnTo>
                    <a:pt x="89" y="294"/>
                  </a:lnTo>
                  <a:lnTo>
                    <a:pt x="83" y="295"/>
                  </a:lnTo>
                  <a:lnTo>
                    <a:pt x="79" y="296"/>
                  </a:lnTo>
                  <a:lnTo>
                    <a:pt x="78" y="272"/>
                  </a:lnTo>
                  <a:lnTo>
                    <a:pt x="74" y="251"/>
                  </a:lnTo>
                  <a:lnTo>
                    <a:pt x="73" y="242"/>
                  </a:lnTo>
                  <a:lnTo>
                    <a:pt x="73" y="234"/>
                  </a:lnTo>
                  <a:lnTo>
                    <a:pt x="76" y="225"/>
                  </a:lnTo>
                  <a:lnTo>
                    <a:pt x="79" y="216"/>
                  </a:lnTo>
                  <a:lnTo>
                    <a:pt x="68" y="216"/>
                  </a:lnTo>
                  <a:lnTo>
                    <a:pt x="57" y="213"/>
                  </a:lnTo>
                  <a:lnTo>
                    <a:pt x="48" y="211"/>
                  </a:lnTo>
                  <a:lnTo>
                    <a:pt x="40" y="207"/>
                  </a:lnTo>
                  <a:lnTo>
                    <a:pt x="34" y="203"/>
                  </a:lnTo>
                  <a:lnTo>
                    <a:pt x="28" y="198"/>
                  </a:lnTo>
                  <a:lnTo>
                    <a:pt x="23" y="193"/>
                  </a:lnTo>
                  <a:lnTo>
                    <a:pt x="20" y="187"/>
                  </a:lnTo>
                  <a:lnTo>
                    <a:pt x="13" y="173"/>
                  </a:lnTo>
                  <a:lnTo>
                    <a:pt x="9" y="158"/>
                  </a:lnTo>
                  <a:lnTo>
                    <a:pt x="4" y="144"/>
                  </a:lnTo>
                  <a:lnTo>
                    <a:pt x="0" y="130"/>
                  </a:lnTo>
                  <a:lnTo>
                    <a:pt x="10" y="124"/>
                  </a:lnTo>
                  <a:lnTo>
                    <a:pt x="19" y="118"/>
                  </a:lnTo>
                  <a:lnTo>
                    <a:pt x="28" y="111"/>
                  </a:lnTo>
                  <a:lnTo>
                    <a:pt x="37" y="101"/>
                  </a:lnTo>
                  <a:lnTo>
                    <a:pt x="45" y="92"/>
                  </a:lnTo>
                  <a:lnTo>
                    <a:pt x="50" y="81"/>
                  </a:lnTo>
                  <a:lnTo>
                    <a:pt x="56" y="69"/>
                  </a:lnTo>
                  <a:lnTo>
                    <a:pt x="59" y="56"/>
                  </a:lnTo>
                  <a:lnTo>
                    <a:pt x="73" y="55"/>
                  </a:lnTo>
                  <a:lnTo>
                    <a:pt x="88" y="52"/>
                  </a:lnTo>
                  <a:lnTo>
                    <a:pt x="102" y="47"/>
                  </a:lnTo>
                  <a:lnTo>
                    <a:pt x="115" y="41"/>
                  </a:lnTo>
                  <a:lnTo>
                    <a:pt x="140" y="29"/>
                  </a:lnTo>
                  <a:lnTo>
                    <a:pt x="166" y="19"/>
                  </a:lnTo>
                  <a:lnTo>
                    <a:pt x="180" y="14"/>
                  </a:lnTo>
                  <a:lnTo>
                    <a:pt x="192" y="10"/>
                  </a:lnTo>
                  <a:lnTo>
                    <a:pt x="205" y="8"/>
                  </a:lnTo>
                  <a:lnTo>
                    <a:pt x="218" y="7"/>
                  </a:lnTo>
                  <a:lnTo>
                    <a:pt x="230" y="8"/>
                  </a:lnTo>
                  <a:lnTo>
                    <a:pt x="240" y="10"/>
                  </a:lnTo>
                  <a:lnTo>
                    <a:pt x="249" y="14"/>
                  </a:lnTo>
                  <a:lnTo>
                    <a:pt x="257" y="19"/>
                  </a:lnTo>
                  <a:lnTo>
                    <a:pt x="264" y="23"/>
                  </a:lnTo>
                  <a:lnTo>
                    <a:pt x="271" y="27"/>
                  </a:lnTo>
                  <a:lnTo>
                    <a:pt x="278" y="30"/>
                  </a:lnTo>
                  <a:lnTo>
                    <a:pt x="285" y="31"/>
                  </a:lnTo>
                  <a:lnTo>
                    <a:pt x="292" y="30"/>
                  </a:lnTo>
                  <a:lnTo>
                    <a:pt x="297" y="28"/>
                  </a:lnTo>
                  <a:lnTo>
                    <a:pt x="303" y="24"/>
                  </a:lnTo>
                  <a:lnTo>
                    <a:pt x="307" y="20"/>
                  </a:lnTo>
                  <a:lnTo>
                    <a:pt x="316" y="10"/>
                  </a:lnTo>
                  <a:lnTo>
                    <a:pt x="325" y="0"/>
                  </a:lnTo>
                  <a:lnTo>
                    <a:pt x="327" y="6"/>
                  </a:lnTo>
                  <a:lnTo>
                    <a:pt x="329" y="14"/>
                  </a:lnTo>
                  <a:lnTo>
                    <a:pt x="330" y="23"/>
                  </a:lnTo>
                  <a:lnTo>
                    <a:pt x="330" y="32"/>
                  </a:lnTo>
                  <a:lnTo>
                    <a:pt x="331" y="49"/>
                  </a:lnTo>
                  <a:lnTo>
                    <a:pt x="331" y="5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Freeform 462">
              <a:extLst>
                <a:ext uri="{FF2B5EF4-FFF2-40B4-BE49-F238E27FC236}">
                  <a16:creationId xmlns="" xmlns:a16="http://schemas.microsoft.com/office/drawing/2014/main" id="{E0C56F31-D9DA-BB46-9791-40EBCFF10089}"/>
                </a:ext>
              </a:extLst>
            </p:cNvPr>
            <p:cNvSpPr>
              <a:spLocks/>
            </p:cNvSpPr>
            <p:nvPr>
              <p:custDataLst>
                <p:tags r:id="rId300"/>
              </p:custDataLst>
            </p:nvPr>
          </p:nvSpPr>
          <p:spPr bwMode="auto">
            <a:xfrm>
              <a:off x="4552950" y="2535238"/>
              <a:ext cx="69850" cy="57150"/>
            </a:xfrm>
            <a:custGeom>
              <a:avLst/>
              <a:gdLst>
                <a:gd name="T0" fmla="*/ 0 w 153"/>
                <a:gd name="T1" fmla="*/ 0 h 49"/>
                <a:gd name="T2" fmla="*/ 44 w 153"/>
                <a:gd name="T3" fmla="*/ 2 h 49"/>
                <a:gd name="T4" fmla="*/ 83 w 153"/>
                <a:gd name="T5" fmla="*/ 6 h 49"/>
                <a:gd name="T6" fmla="*/ 103 w 153"/>
                <a:gd name="T7" fmla="*/ 8 h 49"/>
                <a:gd name="T8" fmla="*/ 121 w 153"/>
                <a:gd name="T9" fmla="*/ 7 h 49"/>
                <a:gd name="T10" fmla="*/ 130 w 153"/>
                <a:gd name="T11" fmla="*/ 6 h 49"/>
                <a:gd name="T12" fmla="*/ 137 w 153"/>
                <a:gd name="T13" fmla="*/ 5 h 49"/>
                <a:gd name="T14" fmla="*/ 145 w 153"/>
                <a:gd name="T15" fmla="*/ 3 h 49"/>
                <a:gd name="T16" fmla="*/ 153 w 153"/>
                <a:gd name="T17" fmla="*/ 0 h 49"/>
                <a:gd name="T18" fmla="*/ 153 w 153"/>
                <a:gd name="T19" fmla="*/ 9 h 49"/>
                <a:gd name="T20" fmla="*/ 153 w 153"/>
                <a:gd name="T21" fmla="*/ 25 h 49"/>
                <a:gd name="T22" fmla="*/ 143 w 153"/>
                <a:gd name="T23" fmla="*/ 31 h 49"/>
                <a:gd name="T24" fmla="*/ 133 w 153"/>
                <a:gd name="T25" fmla="*/ 36 h 49"/>
                <a:gd name="T26" fmla="*/ 124 w 153"/>
                <a:gd name="T27" fmla="*/ 40 h 49"/>
                <a:gd name="T28" fmla="*/ 114 w 153"/>
                <a:gd name="T29" fmla="*/ 44 h 49"/>
                <a:gd name="T30" fmla="*/ 106 w 153"/>
                <a:gd name="T31" fmla="*/ 46 h 49"/>
                <a:gd name="T32" fmla="*/ 99 w 153"/>
                <a:gd name="T33" fmla="*/ 48 h 49"/>
                <a:gd name="T34" fmla="*/ 92 w 153"/>
                <a:gd name="T35" fmla="*/ 49 h 49"/>
                <a:gd name="T36" fmla="*/ 87 w 153"/>
                <a:gd name="T37" fmla="*/ 49 h 49"/>
                <a:gd name="T38" fmla="*/ 72 w 153"/>
                <a:gd name="T39" fmla="*/ 48 h 49"/>
                <a:gd name="T40" fmla="*/ 60 w 153"/>
                <a:gd name="T41" fmla="*/ 46 h 49"/>
                <a:gd name="T42" fmla="*/ 50 w 153"/>
                <a:gd name="T43" fmla="*/ 43 h 49"/>
                <a:gd name="T44" fmla="*/ 41 w 153"/>
                <a:gd name="T45" fmla="*/ 38 h 49"/>
                <a:gd name="T46" fmla="*/ 22 w 153"/>
                <a:gd name="T47" fmla="*/ 29 h 49"/>
                <a:gd name="T48" fmla="*/ 0 w 153"/>
                <a:gd name="T49" fmla="*/ 19 h 49"/>
                <a:gd name="T50" fmla="*/ 0 w 153"/>
                <a:gd name="T51" fmla="*/ 0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3" h="49">
                  <a:moveTo>
                    <a:pt x="0" y="0"/>
                  </a:moveTo>
                  <a:lnTo>
                    <a:pt x="44" y="2"/>
                  </a:lnTo>
                  <a:lnTo>
                    <a:pt x="83" y="6"/>
                  </a:lnTo>
                  <a:lnTo>
                    <a:pt x="103" y="8"/>
                  </a:lnTo>
                  <a:lnTo>
                    <a:pt x="121" y="7"/>
                  </a:lnTo>
                  <a:lnTo>
                    <a:pt x="130" y="6"/>
                  </a:lnTo>
                  <a:lnTo>
                    <a:pt x="137" y="5"/>
                  </a:lnTo>
                  <a:lnTo>
                    <a:pt x="145" y="3"/>
                  </a:lnTo>
                  <a:lnTo>
                    <a:pt x="153" y="0"/>
                  </a:lnTo>
                  <a:lnTo>
                    <a:pt x="153" y="9"/>
                  </a:lnTo>
                  <a:lnTo>
                    <a:pt x="153" y="25"/>
                  </a:lnTo>
                  <a:lnTo>
                    <a:pt x="143" y="31"/>
                  </a:lnTo>
                  <a:lnTo>
                    <a:pt x="133" y="36"/>
                  </a:lnTo>
                  <a:lnTo>
                    <a:pt x="124" y="40"/>
                  </a:lnTo>
                  <a:lnTo>
                    <a:pt x="114" y="44"/>
                  </a:lnTo>
                  <a:lnTo>
                    <a:pt x="106" y="46"/>
                  </a:lnTo>
                  <a:lnTo>
                    <a:pt x="99" y="48"/>
                  </a:lnTo>
                  <a:lnTo>
                    <a:pt x="92" y="49"/>
                  </a:lnTo>
                  <a:lnTo>
                    <a:pt x="87" y="49"/>
                  </a:lnTo>
                  <a:lnTo>
                    <a:pt x="72" y="48"/>
                  </a:lnTo>
                  <a:lnTo>
                    <a:pt x="60" y="46"/>
                  </a:lnTo>
                  <a:lnTo>
                    <a:pt x="50" y="43"/>
                  </a:lnTo>
                  <a:lnTo>
                    <a:pt x="41" y="38"/>
                  </a:lnTo>
                  <a:lnTo>
                    <a:pt x="22" y="2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Freeform 463">
              <a:extLst>
                <a:ext uri="{FF2B5EF4-FFF2-40B4-BE49-F238E27FC236}">
                  <a16:creationId xmlns="" xmlns:a16="http://schemas.microsoft.com/office/drawing/2014/main" id="{349F2E38-522F-0F4A-9C72-7FA3644C64A2}"/>
                </a:ext>
              </a:extLst>
            </p:cNvPr>
            <p:cNvSpPr>
              <a:spLocks/>
            </p:cNvSpPr>
            <p:nvPr>
              <p:custDataLst>
                <p:tags r:id="rId301"/>
              </p:custDataLst>
            </p:nvPr>
          </p:nvSpPr>
          <p:spPr bwMode="auto">
            <a:xfrm>
              <a:off x="3632200" y="3267075"/>
              <a:ext cx="187325" cy="158750"/>
            </a:xfrm>
            <a:custGeom>
              <a:avLst/>
              <a:gdLst>
                <a:gd name="T0" fmla="*/ 194 w 426"/>
                <a:gd name="T1" fmla="*/ 16 h 299"/>
                <a:gd name="T2" fmla="*/ 216 w 426"/>
                <a:gd name="T3" fmla="*/ 22 h 299"/>
                <a:gd name="T4" fmla="*/ 230 w 426"/>
                <a:gd name="T5" fmla="*/ 29 h 299"/>
                <a:gd name="T6" fmla="*/ 253 w 426"/>
                <a:gd name="T7" fmla="*/ 35 h 299"/>
                <a:gd name="T8" fmla="*/ 279 w 426"/>
                <a:gd name="T9" fmla="*/ 37 h 299"/>
                <a:gd name="T10" fmla="*/ 300 w 426"/>
                <a:gd name="T11" fmla="*/ 37 h 299"/>
                <a:gd name="T12" fmla="*/ 319 w 426"/>
                <a:gd name="T13" fmla="*/ 34 h 299"/>
                <a:gd name="T14" fmla="*/ 329 w 426"/>
                <a:gd name="T15" fmla="*/ 29 h 299"/>
                <a:gd name="T16" fmla="*/ 365 w 426"/>
                <a:gd name="T17" fmla="*/ 25 h 299"/>
                <a:gd name="T18" fmla="*/ 372 w 426"/>
                <a:gd name="T19" fmla="*/ 49 h 299"/>
                <a:gd name="T20" fmla="*/ 383 w 426"/>
                <a:gd name="T21" fmla="*/ 74 h 299"/>
                <a:gd name="T22" fmla="*/ 391 w 426"/>
                <a:gd name="T23" fmla="*/ 84 h 299"/>
                <a:gd name="T24" fmla="*/ 400 w 426"/>
                <a:gd name="T25" fmla="*/ 92 h 299"/>
                <a:gd name="T26" fmla="*/ 412 w 426"/>
                <a:gd name="T27" fmla="*/ 97 h 299"/>
                <a:gd name="T28" fmla="*/ 425 w 426"/>
                <a:gd name="T29" fmla="*/ 99 h 299"/>
                <a:gd name="T30" fmla="*/ 425 w 426"/>
                <a:gd name="T31" fmla="*/ 120 h 299"/>
                <a:gd name="T32" fmla="*/ 425 w 426"/>
                <a:gd name="T33" fmla="*/ 142 h 299"/>
                <a:gd name="T34" fmla="*/ 416 w 426"/>
                <a:gd name="T35" fmla="*/ 158 h 299"/>
                <a:gd name="T36" fmla="*/ 412 w 426"/>
                <a:gd name="T37" fmla="*/ 170 h 299"/>
                <a:gd name="T38" fmla="*/ 412 w 426"/>
                <a:gd name="T39" fmla="*/ 181 h 299"/>
                <a:gd name="T40" fmla="*/ 415 w 426"/>
                <a:gd name="T41" fmla="*/ 190 h 299"/>
                <a:gd name="T42" fmla="*/ 423 w 426"/>
                <a:gd name="T43" fmla="*/ 211 h 299"/>
                <a:gd name="T44" fmla="*/ 426 w 426"/>
                <a:gd name="T45" fmla="*/ 226 h 299"/>
                <a:gd name="T46" fmla="*/ 425 w 426"/>
                <a:gd name="T47" fmla="*/ 247 h 299"/>
                <a:gd name="T48" fmla="*/ 426 w 426"/>
                <a:gd name="T49" fmla="*/ 274 h 299"/>
                <a:gd name="T50" fmla="*/ 423 w 426"/>
                <a:gd name="T51" fmla="*/ 285 h 299"/>
                <a:gd name="T52" fmla="*/ 412 w 426"/>
                <a:gd name="T53" fmla="*/ 296 h 299"/>
                <a:gd name="T54" fmla="*/ 380 w 426"/>
                <a:gd name="T55" fmla="*/ 298 h 299"/>
                <a:gd name="T56" fmla="*/ 370 w 426"/>
                <a:gd name="T57" fmla="*/ 299 h 299"/>
                <a:gd name="T58" fmla="*/ 360 w 426"/>
                <a:gd name="T59" fmla="*/ 296 h 299"/>
                <a:gd name="T60" fmla="*/ 351 w 426"/>
                <a:gd name="T61" fmla="*/ 290 h 299"/>
                <a:gd name="T62" fmla="*/ 338 w 426"/>
                <a:gd name="T63" fmla="*/ 278 h 299"/>
                <a:gd name="T64" fmla="*/ 324 w 426"/>
                <a:gd name="T65" fmla="*/ 261 h 299"/>
                <a:gd name="T66" fmla="*/ 311 w 426"/>
                <a:gd name="T67" fmla="*/ 253 h 299"/>
                <a:gd name="T68" fmla="*/ 294 w 426"/>
                <a:gd name="T69" fmla="*/ 251 h 299"/>
                <a:gd name="T70" fmla="*/ 278 w 426"/>
                <a:gd name="T71" fmla="*/ 232 h 299"/>
                <a:gd name="T72" fmla="*/ 274 w 426"/>
                <a:gd name="T73" fmla="*/ 210 h 299"/>
                <a:gd name="T74" fmla="*/ 269 w 426"/>
                <a:gd name="T75" fmla="*/ 197 h 299"/>
                <a:gd name="T76" fmla="*/ 261 w 426"/>
                <a:gd name="T77" fmla="*/ 184 h 299"/>
                <a:gd name="T78" fmla="*/ 251 w 426"/>
                <a:gd name="T79" fmla="*/ 173 h 299"/>
                <a:gd name="T80" fmla="*/ 238 w 426"/>
                <a:gd name="T81" fmla="*/ 165 h 299"/>
                <a:gd name="T82" fmla="*/ 222 w 426"/>
                <a:gd name="T83" fmla="*/ 161 h 299"/>
                <a:gd name="T84" fmla="*/ 204 w 426"/>
                <a:gd name="T85" fmla="*/ 161 h 299"/>
                <a:gd name="T86" fmla="*/ 188 w 426"/>
                <a:gd name="T87" fmla="*/ 163 h 299"/>
                <a:gd name="T88" fmla="*/ 173 w 426"/>
                <a:gd name="T89" fmla="*/ 168 h 299"/>
                <a:gd name="T90" fmla="*/ 160 w 426"/>
                <a:gd name="T91" fmla="*/ 176 h 299"/>
                <a:gd name="T92" fmla="*/ 141 w 426"/>
                <a:gd name="T93" fmla="*/ 191 h 299"/>
                <a:gd name="T94" fmla="*/ 118 w 426"/>
                <a:gd name="T95" fmla="*/ 215 h 299"/>
                <a:gd name="T96" fmla="*/ 105 w 426"/>
                <a:gd name="T97" fmla="*/ 218 h 299"/>
                <a:gd name="T98" fmla="*/ 100 w 426"/>
                <a:gd name="T99" fmla="*/ 201 h 299"/>
                <a:gd name="T100" fmla="*/ 90 w 426"/>
                <a:gd name="T101" fmla="*/ 186 h 299"/>
                <a:gd name="T102" fmla="*/ 76 w 426"/>
                <a:gd name="T103" fmla="*/ 171 h 299"/>
                <a:gd name="T104" fmla="*/ 50 w 426"/>
                <a:gd name="T105" fmla="*/ 153 h 299"/>
                <a:gd name="T106" fmla="*/ 24 w 426"/>
                <a:gd name="T107" fmla="*/ 134 h 299"/>
                <a:gd name="T108" fmla="*/ 8 w 426"/>
                <a:gd name="T109" fmla="*/ 119 h 299"/>
                <a:gd name="T110" fmla="*/ 15 w 426"/>
                <a:gd name="T111" fmla="*/ 101 h 299"/>
                <a:gd name="T112" fmla="*/ 46 w 426"/>
                <a:gd name="T113" fmla="*/ 77 h 299"/>
                <a:gd name="T114" fmla="*/ 75 w 426"/>
                <a:gd name="T115" fmla="*/ 48 h 299"/>
                <a:gd name="T116" fmla="*/ 98 w 426"/>
                <a:gd name="T117" fmla="*/ 17 h 299"/>
                <a:gd name="T118" fmla="*/ 179 w 426"/>
                <a:gd name="T119" fmla="*/ 13 h 2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26" h="299">
                  <a:moveTo>
                    <a:pt x="179" y="13"/>
                  </a:moveTo>
                  <a:lnTo>
                    <a:pt x="194" y="16"/>
                  </a:lnTo>
                  <a:lnTo>
                    <a:pt x="207" y="19"/>
                  </a:lnTo>
                  <a:lnTo>
                    <a:pt x="216" y="22"/>
                  </a:lnTo>
                  <a:lnTo>
                    <a:pt x="223" y="24"/>
                  </a:lnTo>
                  <a:lnTo>
                    <a:pt x="230" y="29"/>
                  </a:lnTo>
                  <a:lnTo>
                    <a:pt x="233" y="31"/>
                  </a:lnTo>
                  <a:lnTo>
                    <a:pt x="253" y="35"/>
                  </a:lnTo>
                  <a:lnTo>
                    <a:pt x="269" y="37"/>
                  </a:lnTo>
                  <a:lnTo>
                    <a:pt x="279" y="37"/>
                  </a:lnTo>
                  <a:lnTo>
                    <a:pt x="285" y="37"/>
                  </a:lnTo>
                  <a:lnTo>
                    <a:pt x="300" y="37"/>
                  </a:lnTo>
                  <a:lnTo>
                    <a:pt x="314" y="36"/>
                  </a:lnTo>
                  <a:lnTo>
                    <a:pt x="319" y="34"/>
                  </a:lnTo>
                  <a:lnTo>
                    <a:pt x="325" y="32"/>
                  </a:lnTo>
                  <a:lnTo>
                    <a:pt x="329" y="29"/>
                  </a:lnTo>
                  <a:lnTo>
                    <a:pt x="331" y="25"/>
                  </a:lnTo>
                  <a:lnTo>
                    <a:pt x="365" y="25"/>
                  </a:lnTo>
                  <a:lnTo>
                    <a:pt x="368" y="37"/>
                  </a:lnTo>
                  <a:lnTo>
                    <a:pt x="372" y="49"/>
                  </a:lnTo>
                  <a:lnTo>
                    <a:pt x="376" y="62"/>
                  </a:lnTo>
                  <a:lnTo>
                    <a:pt x="383" y="74"/>
                  </a:lnTo>
                  <a:lnTo>
                    <a:pt x="386" y="79"/>
                  </a:lnTo>
                  <a:lnTo>
                    <a:pt x="391" y="84"/>
                  </a:lnTo>
                  <a:lnTo>
                    <a:pt x="395" y="88"/>
                  </a:lnTo>
                  <a:lnTo>
                    <a:pt x="400" y="92"/>
                  </a:lnTo>
                  <a:lnTo>
                    <a:pt x="405" y="95"/>
                  </a:lnTo>
                  <a:lnTo>
                    <a:pt x="412" y="97"/>
                  </a:lnTo>
                  <a:lnTo>
                    <a:pt x="418" y="98"/>
                  </a:lnTo>
                  <a:lnTo>
                    <a:pt x="425" y="99"/>
                  </a:lnTo>
                  <a:lnTo>
                    <a:pt x="425" y="111"/>
                  </a:lnTo>
                  <a:lnTo>
                    <a:pt x="425" y="120"/>
                  </a:lnTo>
                  <a:lnTo>
                    <a:pt x="425" y="130"/>
                  </a:lnTo>
                  <a:lnTo>
                    <a:pt x="425" y="142"/>
                  </a:lnTo>
                  <a:lnTo>
                    <a:pt x="419" y="151"/>
                  </a:lnTo>
                  <a:lnTo>
                    <a:pt x="416" y="158"/>
                  </a:lnTo>
                  <a:lnTo>
                    <a:pt x="413" y="164"/>
                  </a:lnTo>
                  <a:lnTo>
                    <a:pt x="412" y="170"/>
                  </a:lnTo>
                  <a:lnTo>
                    <a:pt x="412" y="175"/>
                  </a:lnTo>
                  <a:lnTo>
                    <a:pt x="412" y="181"/>
                  </a:lnTo>
                  <a:lnTo>
                    <a:pt x="414" y="186"/>
                  </a:lnTo>
                  <a:lnTo>
                    <a:pt x="415" y="190"/>
                  </a:lnTo>
                  <a:lnTo>
                    <a:pt x="419" y="200"/>
                  </a:lnTo>
                  <a:lnTo>
                    <a:pt x="423" y="211"/>
                  </a:lnTo>
                  <a:lnTo>
                    <a:pt x="425" y="218"/>
                  </a:lnTo>
                  <a:lnTo>
                    <a:pt x="426" y="226"/>
                  </a:lnTo>
                  <a:lnTo>
                    <a:pt x="426" y="236"/>
                  </a:lnTo>
                  <a:lnTo>
                    <a:pt x="425" y="247"/>
                  </a:lnTo>
                  <a:lnTo>
                    <a:pt x="426" y="261"/>
                  </a:lnTo>
                  <a:lnTo>
                    <a:pt x="426" y="274"/>
                  </a:lnTo>
                  <a:lnTo>
                    <a:pt x="425" y="280"/>
                  </a:lnTo>
                  <a:lnTo>
                    <a:pt x="423" y="285"/>
                  </a:lnTo>
                  <a:lnTo>
                    <a:pt x="418" y="292"/>
                  </a:lnTo>
                  <a:lnTo>
                    <a:pt x="412" y="296"/>
                  </a:lnTo>
                  <a:lnTo>
                    <a:pt x="385" y="296"/>
                  </a:lnTo>
                  <a:lnTo>
                    <a:pt x="380" y="298"/>
                  </a:lnTo>
                  <a:lnTo>
                    <a:pt x="375" y="299"/>
                  </a:lnTo>
                  <a:lnTo>
                    <a:pt x="370" y="299"/>
                  </a:lnTo>
                  <a:lnTo>
                    <a:pt x="365" y="297"/>
                  </a:lnTo>
                  <a:lnTo>
                    <a:pt x="360" y="296"/>
                  </a:lnTo>
                  <a:lnTo>
                    <a:pt x="356" y="293"/>
                  </a:lnTo>
                  <a:lnTo>
                    <a:pt x="351" y="290"/>
                  </a:lnTo>
                  <a:lnTo>
                    <a:pt x="347" y="286"/>
                  </a:lnTo>
                  <a:lnTo>
                    <a:pt x="338" y="278"/>
                  </a:lnTo>
                  <a:lnTo>
                    <a:pt x="330" y="269"/>
                  </a:lnTo>
                  <a:lnTo>
                    <a:pt x="324" y="261"/>
                  </a:lnTo>
                  <a:lnTo>
                    <a:pt x="318" y="253"/>
                  </a:lnTo>
                  <a:lnTo>
                    <a:pt x="311" y="253"/>
                  </a:lnTo>
                  <a:lnTo>
                    <a:pt x="304" y="252"/>
                  </a:lnTo>
                  <a:lnTo>
                    <a:pt x="294" y="251"/>
                  </a:lnTo>
                  <a:lnTo>
                    <a:pt x="279" y="247"/>
                  </a:lnTo>
                  <a:lnTo>
                    <a:pt x="278" y="232"/>
                  </a:lnTo>
                  <a:lnTo>
                    <a:pt x="275" y="217"/>
                  </a:lnTo>
                  <a:lnTo>
                    <a:pt x="274" y="210"/>
                  </a:lnTo>
                  <a:lnTo>
                    <a:pt x="272" y="203"/>
                  </a:lnTo>
                  <a:lnTo>
                    <a:pt x="269" y="197"/>
                  </a:lnTo>
                  <a:lnTo>
                    <a:pt x="266" y="190"/>
                  </a:lnTo>
                  <a:lnTo>
                    <a:pt x="261" y="184"/>
                  </a:lnTo>
                  <a:lnTo>
                    <a:pt x="257" y="179"/>
                  </a:lnTo>
                  <a:lnTo>
                    <a:pt x="251" y="173"/>
                  </a:lnTo>
                  <a:lnTo>
                    <a:pt x="245" y="168"/>
                  </a:lnTo>
                  <a:lnTo>
                    <a:pt x="238" y="165"/>
                  </a:lnTo>
                  <a:lnTo>
                    <a:pt x="230" y="162"/>
                  </a:lnTo>
                  <a:lnTo>
                    <a:pt x="222" y="161"/>
                  </a:lnTo>
                  <a:lnTo>
                    <a:pt x="213" y="160"/>
                  </a:lnTo>
                  <a:lnTo>
                    <a:pt x="204" y="161"/>
                  </a:lnTo>
                  <a:lnTo>
                    <a:pt x="195" y="162"/>
                  </a:lnTo>
                  <a:lnTo>
                    <a:pt x="188" y="163"/>
                  </a:lnTo>
                  <a:lnTo>
                    <a:pt x="181" y="166"/>
                  </a:lnTo>
                  <a:lnTo>
                    <a:pt x="173" y="168"/>
                  </a:lnTo>
                  <a:lnTo>
                    <a:pt x="167" y="172"/>
                  </a:lnTo>
                  <a:lnTo>
                    <a:pt x="160" y="176"/>
                  </a:lnTo>
                  <a:lnTo>
                    <a:pt x="155" y="181"/>
                  </a:lnTo>
                  <a:lnTo>
                    <a:pt x="141" y="191"/>
                  </a:lnTo>
                  <a:lnTo>
                    <a:pt x="131" y="202"/>
                  </a:lnTo>
                  <a:lnTo>
                    <a:pt x="118" y="215"/>
                  </a:lnTo>
                  <a:lnTo>
                    <a:pt x="106" y="228"/>
                  </a:lnTo>
                  <a:lnTo>
                    <a:pt x="105" y="218"/>
                  </a:lnTo>
                  <a:lnTo>
                    <a:pt x="103" y="209"/>
                  </a:lnTo>
                  <a:lnTo>
                    <a:pt x="100" y="201"/>
                  </a:lnTo>
                  <a:lnTo>
                    <a:pt x="95" y="193"/>
                  </a:lnTo>
                  <a:lnTo>
                    <a:pt x="90" y="186"/>
                  </a:lnTo>
                  <a:lnTo>
                    <a:pt x="83" y="179"/>
                  </a:lnTo>
                  <a:lnTo>
                    <a:pt x="76" y="171"/>
                  </a:lnTo>
                  <a:lnTo>
                    <a:pt x="68" y="165"/>
                  </a:lnTo>
                  <a:lnTo>
                    <a:pt x="50" y="153"/>
                  </a:lnTo>
                  <a:lnTo>
                    <a:pt x="33" y="140"/>
                  </a:lnTo>
                  <a:lnTo>
                    <a:pt x="24" y="134"/>
                  </a:lnTo>
                  <a:lnTo>
                    <a:pt x="15" y="127"/>
                  </a:lnTo>
                  <a:lnTo>
                    <a:pt x="8" y="119"/>
                  </a:lnTo>
                  <a:lnTo>
                    <a:pt x="0" y="111"/>
                  </a:lnTo>
                  <a:lnTo>
                    <a:pt x="15" y="101"/>
                  </a:lnTo>
                  <a:lnTo>
                    <a:pt x="31" y="90"/>
                  </a:lnTo>
                  <a:lnTo>
                    <a:pt x="46" y="77"/>
                  </a:lnTo>
                  <a:lnTo>
                    <a:pt x="60" y="62"/>
                  </a:lnTo>
                  <a:lnTo>
                    <a:pt x="75" y="48"/>
                  </a:lnTo>
                  <a:lnTo>
                    <a:pt x="87" y="33"/>
                  </a:lnTo>
                  <a:lnTo>
                    <a:pt x="98" y="17"/>
                  </a:lnTo>
                  <a:lnTo>
                    <a:pt x="106" y="0"/>
                  </a:lnTo>
                  <a:lnTo>
                    <a:pt x="179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Freeform 464">
              <a:extLst>
                <a:ext uri="{FF2B5EF4-FFF2-40B4-BE49-F238E27FC236}">
                  <a16:creationId xmlns="" xmlns:a16="http://schemas.microsoft.com/office/drawing/2014/main" id="{3ED71DD0-A47E-4F4A-AB1D-2DE37814F6C4}"/>
                </a:ext>
              </a:extLst>
            </p:cNvPr>
            <p:cNvSpPr>
              <a:spLocks/>
            </p:cNvSpPr>
            <p:nvPr>
              <p:custDataLst>
                <p:tags r:id="rId302"/>
              </p:custDataLst>
            </p:nvPr>
          </p:nvSpPr>
          <p:spPr bwMode="auto">
            <a:xfrm>
              <a:off x="5676900" y="2530475"/>
              <a:ext cx="692150" cy="874713"/>
            </a:xfrm>
            <a:custGeom>
              <a:avLst/>
              <a:gdLst>
                <a:gd name="T0" fmla="*/ 477 w 1594"/>
                <a:gd name="T1" fmla="*/ 107 h 1670"/>
                <a:gd name="T2" fmla="*/ 485 w 1594"/>
                <a:gd name="T3" fmla="*/ 185 h 1670"/>
                <a:gd name="T4" fmla="*/ 578 w 1594"/>
                <a:gd name="T5" fmla="*/ 287 h 1670"/>
                <a:gd name="T6" fmla="*/ 701 w 1594"/>
                <a:gd name="T7" fmla="*/ 459 h 1670"/>
                <a:gd name="T8" fmla="*/ 795 w 1594"/>
                <a:gd name="T9" fmla="*/ 499 h 1670"/>
                <a:gd name="T10" fmla="*/ 877 w 1594"/>
                <a:gd name="T11" fmla="*/ 493 h 1670"/>
                <a:gd name="T12" fmla="*/ 930 w 1594"/>
                <a:gd name="T13" fmla="*/ 537 h 1670"/>
                <a:gd name="T14" fmla="*/ 1102 w 1594"/>
                <a:gd name="T15" fmla="*/ 567 h 1670"/>
                <a:gd name="T16" fmla="*/ 1121 w 1594"/>
                <a:gd name="T17" fmla="*/ 461 h 1670"/>
                <a:gd name="T18" fmla="*/ 1179 w 1594"/>
                <a:gd name="T19" fmla="*/ 539 h 1670"/>
                <a:gd name="T20" fmla="*/ 1243 w 1594"/>
                <a:gd name="T21" fmla="*/ 561 h 1670"/>
                <a:gd name="T22" fmla="*/ 1299 w 1594"/>
                <a:gd name="T23" fmla="*/ 498 h 1670"/>
                <a:gd name="T24" fmla="*/ 1404 w 1594"/>
                <a:gd name="T25" fmla="*/ 409 h 1670"/>
                <a:gd name="T26" fmla="*/ 1549 w 1594"/>
                <a:gd name="T27" fmla="*/ 428 h 1670"/>
                <a:gd name="T28" fmla="*/ 1579 w 1594"/>
                <a:gd name="T29" fmla="*/ 498 h 1670"/>
                <a:gd name="T30" fmla="*/ 1504 w 1594"/>
                <a:gd name="T31" fmla="*/ 542 h 1670"/>
                <a:gd name="T32" fmla="*/ 1485 w 1594"/>
                <a:gd name="T33" fmla="*/ 679 h 1670"/>
                <a:gd name="T34" fmla="*/ 1429 w 1594"/>
                <a:gd name="T35" fmla="*/ 704 h 1670"/>
                <a:gd name="T36" fmla="*/ 1408 w 1594"/>
                <a:gd name="T37" fmla="*/ 814 h 1670"/>
                <a:gd name="T38" fmla="*/ 1321 w 1594"/>
                <a:gd name="T39" fmla="*/ 754 h 1670"/>
                <a:gd name="T40" fmla="*/ 1323 w 1594"/>
                <a:gd name="T41" fmla="*/ 698 h 1670"/>
                <a:gd name="T42" fmla="*/ 1225 w 1594"/>
                <a:gd name="T43" fmla="*/ 638 h 1670"/>
                <a:gd name="T44" fmla="*/ 1187 w 1594"/>
                <a:gd name="T45" fmla="*/ 588 h 1670"/>
                <a:gd name="T46" fmla="*/ 1131 w 1594"/>
                <a:gd name="T47" fmla="*/ 575 h 1670"/>
                <a:gd name="T48" fmla="*/ 1127 w 1594"/>
                <a:gd name="T49" fmla="*/ 625 h 1670"/>
                <a:gd name="T50" fmla="*/ 1117 w 1594"/>
                <a:gd name="T51" fmla="*/ 683 h 1670"/>
                <a:gd name="T52" fmla="*/ 1160 w 1594"/>
                <a:gd name="T53" fmla="*/ 735 h 1670"/>
                <a:gd name="T54" fmla="*/ 1149 w 1594"/>
                <a:gd name="T55" fmla="*/ 843 h 1670"/>
                <a:gd name="T56" fmla="*/ 1075 w 1594"/>
                <a:gd name="T57" fmla="*/ 864 h 1670"/>
                <a:gd name="T58" fmla="*/ 1049 w 1594"/>
                <a:gd name="T59" fmla="*/ 937 h 1670"/>
                <a:gd name="T60" fmla="*/ 954 w 1594"/>
                <a:gd name="T61" fmla="*/ 1001 h 1670"/>
                <a:gd name="T62" fmla="*/ 912 w 1594"/>
                <a:gd name="T63" fmla="*/ 1050 h 1670"/>
                <a:gd name="T64" fmla="*/ 780 w 1594"/>
                <a:gd name="T65" fmla="*/ 1188 h 1670"/>
                <a:gd name="T66" fmla="*/ 723 w 1594"/>
                <a:gd name="T67" fmla="*/ 1233 h 1670"/>
                <a:gd name="T68" fmla="*/ 744 w 1594"/>
                <a:gd name="T69" fmla="*/ 1344 h 1670"/>
                <a:gd name="T70" fmla="*/ 712 w 1594"/>
                <a:gd name="T71" fmla="*/ 1445 h 1670"/>
                <a:gd name="T72" fmla="*/ 722 w 1594"/>
                <a:gd name="T73" fmla="*/ 1524 h 1670"/>
                <a:gd name="T74" fmla="*/ 693 w 1594"/>
                <a:gd name="T75" fmla="*/ 1576 h 1670"/>
                <a:gd name="T76" fmla="*/ 595 w 1594"/>
                <a:gd name="T77" fmla="*/ 1663 h 1670"/>
                <a:gd name="T78" fmla="*/ 516 w 1594"/>
                <a:gd name="T79" fmla="*/ 1529 h 1670"/>
                <a:gd name="T80" fmla="*/ 419 w 1594"/>
                <a:gd name="T81" fmla="*/ 1334 h 1670"/>
                <a:gd name="T82" fmla="*/ 301 w 1594"/>
                <a:gd name="T83" fmla="*/ 1114 h 1670"/>
                <a:gd name="T84" fmla="*/ 259 w 1594"/>
                <a:gd name="T85" fmla="*/ 861 h 1670"/>
                <a:gd name="T86" fmla="*/ 230 w 1594"/>
                <a:gd name="T87" fmla="*/ 814 h 1670"/>
                <a:gd name="T88" fmla="*/ 164 w 1594"/>
                <a:gd name="T89" fmla="*/ 900 h 1670"/>
                <a:gd name="T90" fmla="*/ 90 w 1594"/>
                <a:gd name="T91" fmla="*/ 876 h 1670"/>
                <a:gd name="T92" fmla="*/ 51 w 1594"/>
                <a:gd name="T93" fmla="*/ 798 h 1670"/>
                <a:gd name="T94" fmla="*/ 30 w 1594"/>
                <a:gd name="T95" fmla="*/ 771 h 1670"/>
                <a:gd name="T96" fmla="*/ 32 w 1594"/>
                <a:gd name="T97" fmla="*/ 708 h 1670"/>
                <a:gd name="T98" fmla="*/ 159 w 1594"/>
                <a:gd name="T99" fmla="*/ 659 h 1670"/>
                <a:gd name="T100" fmla="*/ 92 w 1594"/>
                <a:gd name="T101" fmla="*/ 569 h 1670"/>
                <a:gd name="T102" fmla="*/ 59 w 1594"/>
                <a:gd name="T103" fmla="*/ 500 h 1670"/>
                <a:gd name="T104" fmla="*/ 162 w 1594"/>
                <a:gd name="T105" fmla="*/ 459 h 1670"/>
                <a:gd name="T106" fmla="*/ 270 w 1594"/>
                <a:gd name="T107" fmla="*/ 294 h 1670"/>
                <a:gd name="T108" fmla="*/ 274 w 1594"/>
                <a:gd name="T109" fmla="*/ 230 h 1670"/>
                <a:gd name="T110" fmla="*/ 227 w 1594"/>
                <a:gd name="T111" fmla="*/ 142 h 1670"/>
                <a:gd name="T112" fmla="*/ 322 w 1594"/>
                <a:gd name="T113" fmla="*/ 54 h 16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94" h="1670">
                  <a:moveTo>
                    <a:pt x="385" y="0"/>
                  </a:moveTo>
                  <a:lnTo>
                    <a:pt x="400" y="16"/>
                  </a:lnTo>
                  <a:lnTo>
                    <a:pt x="415" y="33"/>
                  </a:lnTo>
                  <a:lnTo>
                    <a:pt x="427" y="48"/>
                  </a:lnTo>
                  <a:lnTo>
                    <a:pt x="437" y="63"/>
                  </a:lnTo>
                  <a:lnTo>
                    <a:pt x="448" y="76"/>
                  </a:lnTo>
                  <a:lnTo>
                    <a:pt x="459" y="90"/>
                  </a:lnTo>
                  <a:lnTo>
                    <a:pt x="464" y="96"/>
                  </a:lnTo>
                  <a:lnTo>
                    <a:pt x="471" y="101"/>
                  </a:lnTo>
                  <a:lnTo>
                    <a:pt x="477" y="107"/>
                  </a:lnTo>
                  <a:lnTo>
                    <a:pt x="485" y="111"/>
                  </a:lnTo>
                  <a:lnTo>
                    <a:pt x="492" y="118"/>
                  </a:lnTo>
                  <a:lnTo>
                    <a:pt x="499" y="126"/>
                  </a:lnTo>
                  <a:lnTo>
                    <a:pt x="506" y="134"/>
                  </a:lnTo>
                  <a:lnTo>
                    <a:pt x="512" y="144"/>
                  </a:lnTo>
                  <a:lnTo>
                    <a:pt x="519" y="153"/>
                  </a:lnTo>
                  <a:lnTo>
                    <a:pt x="523" y="163"/>
                  </a:lnTo>
                  <a:lnTo>
                    <a:pt x="528" y="174"/>
                  </a:lnTo>
                  <a:lnTo>
                    <a:pt x="531" y="185"/>
                  </a:lnTo>
                  <a:lnTo>
                    <a:pt x="485" y="185"/>
                  </a:lnTo>
                  <a:lnTo>
                    <a:pt x="485" y="216"/>
                  </a:lnTo>
                  <a:lnTo>
                    <a:pt x="490" y="229"/>
                  </a:lnTo>
                  <a:lnTo>
                    <a:pt x="497" y="240"/>
                  </a:lnTo>
                  <a:lnTo>
                    <a:pt x="505" y="250"/>
                  </a:lnTo>
                  <a:lnTo>
                    <a:pt x="514" y="257"/>
                  </a:lnTo>
                  <a:lnTo>
                    <a:pt x="523" y="264"/>
                  </a:lnTo>
                  <a:lnTo>
                    <a:pt x="534" y="269"/>
                  </a:lnTo>
                  <a:lnTo>
                    <a:pt x="544" y="274"/>
                  </a:lnTo>
                  <a:lnTo>
                    <a:pt x="556" y="278"/>
                  </a:lnTo>
                  <a:lnTo>
                    <a:pt x="578" y="287"/>
                  </a:lnTo>
                  <a:lnTo>
                    <a:pt x="600" y="296"/>
                  </a:lnTo>
                  <a:lnTo>
                    <a:pt x="610" y="302"/>
                  </a:lnTo>
                  <a:lnTo>
                    <a:pt x="620" y="310"/>
                  </a:lnTo>
                  <a:lnTo>
                    <a:pt x="629" y="318"/>
                  </a:lnTo>
                  <a:lnTo>
                    <a:pt x="638" y="327"/>
                  </a:lnTo>
                  <a:lnTo>
                    <a:pt x="631" y="420"/>
                  </a:lnTo>
                  <a:lnTo>
                    <a:pt x="643" y="429"/>
                  </a:lnTo>
                  <a:lnTo>
                    <a:pt x="660" y="440"/>
                  </a:lnTo>
                  <a:lnTo>
                    <a:pt x="679" y="450"/>
                  </a:lnTo>
                  <a:lnTo>
                    <a:pt x="701" y="459"/>
                  </a:lnTo>
                  <a:lnTo>
                    <a:pt x="723" y="468"/>
                  </a:lnTo>
                  <a:lnTo>
                    <a:pt x="744" y="475"/>
                  </a:lnTo>
                  <a:lnTo>
                    <a:pt x="753" y="478"/>
                  </a:lnTo>
                  <a:lnTo>
                    <a:pt x="762" y="480"/>
                  </a:lnTo>
                  <a:lnTo>
                    <a:pt x="770" y="481"/>
                  </a:lnTo>
                  <a:lnTo>
                    <a:pt x="777" y="481"/>
                  </a:lnTo>
                  <a:lnTo>
                    <a:pt x="779" y="488"/>
                  </a:lnTo>
                  <a:lnTo>
                    <a:pt x="784" y="494"/>
                  </a:lnTo>
                  <a:lnTo>
                    <a:pt x="789" y="497"/>
                  </a:lnTo>
                  <a:lnTo>
                    <a:pt x="795" y="499"/>
                  </a:lnTo>
                  <a:lnTo>
                    <a:pt x="800" y="501"/>
                  </a:lnTo>
                  <a:lnTo>
                    <a:pt x="807" y="501"/>
                  </a:lnTo>
                  <a:lnTo>
                    <a:pt x="814" y="500"/>
                  </a:lnTo>
                  <a:lnTo>
                    <a:pt x="822" y="499"/>
                  </a:lnTo>
                  <a:lnTo>
                    <a:pt x="836" y="496"/>
                  </a:lnTo>
                  <a:lnTo>
                    <a:pt x="852" y="492"/>
                  </a:lnTo>
                  <a:lnTo>
                    <a:pt x="858" y="492"/>
                  </a:lnTo>
                  <a:lnTo>
                    <a:pt x="865" y="491"/>
                  </a:lnTo>
                  <a:lnTo>
                    <a:pt x="871" y="492"/>
                  </a:lnTo>
                  <a:lnTo>
                    <a:pt x="877" y="493"/>
                  </a:lnTo>
                  <a:lnTo>
                    <a:pt x="886" y="499"/>
                  </a:lnTo>
                  <a:lnTo>
                    <a:pt x="892" y="504"/>
                  </a:lnTo>
                  <a:lnTo>
                    <a:pt x="898" y="511"/>
                  </a:lnTo>
                  <a:lnTo>
                    <a:pt x="903" y="517"/>
                  </a:lnTo>
                  <a:lnTo>
                    <a:pt x="908" y="523"/>
                  </a:lnTo>
                  <a:lnTo>
                    <a:pt x="914" y="529"/>
                  </a:lnTo>
                  <a:lnTo>
                    <a:pt x="918" y="532"/>
                  </a:lnTo>
                  <a:lnTo>
                    <a:pt x="921" y="534"/>
                  </a:lnTo>
                  <a:lnTo>
                    <a:pt x="925" y="536"/>
                  </a:lnTo>
                  <a:lnTo>
                    <a:pt x="930" y="537"/>
                  </a:lnTo>
                  <a:lnTo>
                    <a:pt x="946" y="540"/>
                  </a:lnTo>
                  <a:lnTo>
                    <a:pt x="968" y="546"/>
                  </a:lnTo>
                  <a:lnTo>
                    <a:pt x="993" y="552"/>
                  </a:lnTo>
                  <a:lnTo>
                    <a:pt x="1021" y="559"/>
                  </a:lnTo>
                  <a:lnTo>
                    <a:pt x="1047" y="564"/>
                  </a:lnTo>
                  <a:lnTo>
                    <a:pt x="1071" y="568"/>
                  </a:lnTo>
                  <a:lnTo>
                    <a:pt x="1082" y="569"/>
                  </a:lnTo>
                  <a:lnTo>
                    <a:pt x="1090" y="570"/>
                  </a:lnTo>
                  <a:lnTo>
                    <a:pt x="1098" y="569"/>
                  </a:lnTo>
                  <a:lnTo>
                    <a:pt x="1102" y="567"/>
                  </a:lnTo>
                  <a:lnTo>
                    <a:pt x="1098" y="560"/>
                  </a:lnTo>
                  <a:lnTo>
                    <a:pt x="1093" y="552"/>
                  </a:lnTo>
                  <a:lnTo>
                    <a:pt x="1090" y="544"/>
                  </a:lnTo>
                  <a:lnTo>
                    <a:pt x="1088" y="535"/>
                  </a:lnTo>
                  <a:lnTo>
                    <a:pt x="1083" y="520"/>
                  </a:lnTo>
                  <a:lnTo>
                    <a:pt x="1082" y="512"/>
                  </a:lnTo>
                  <a:lnTo>
                    <a:pt x="1082" y="481"/>
                  </a:lnTo>
                  <a:lnTo>
                    <a:pt x="1082" y="450"/>
                  </a:lnTo>
                  <a:lnTo>
                    <a:pt x="1115" y="450"/>
                  </a:lnTo>
                  <a:lnTo>
                    <a:pt x="1121" y="461"/>
                  </a:lnTo>
                  <a:lnTo>
                    <a:pt x="1125" y="468"/>
                  </a:lnTo>
                  <a:lnTo>
                    <a:pt x="1131" y="474"/>
                  </a:lnTo>
                  <a:lnTo>
                    <a:pt x="1136" y="481"/>
                  </a:lnTo>
                  <a:lnTo>
                    <a:pt x="1135" y="497"/>
                  </a:lnTo>
                  <a:lnTo>
                    <a:pt x="1132" y="507"/>
                  </a:lnTo>
                  <a:lnTo>
                    <a:pt x="1130" y="515"/>
                  </a:lnTo>
                  <a:lnTo>
                    <a:pt x="1128" y="524"/>
                  </a:lnTo>
                  <a:lnTo>
                    <a:pt x="1149" y="530"/>
                  </a:lnTo>
                  <a:lnTo>
                    <a:pt x="1169" y="536"/>
                  </a:lnTo>
                  <a:lnTo>
                    <a:pt x="1179" y="539"/>
                  </a:lnTo>
                  <a:lnTo>
                    <a:pt x="1189" y="541"/>
                  </a:lnTo>
                  <a:lnTo>
                    <a:pt x="1199" y="542"/>
                  </a:lnTo>
                  <a:lnTo>
                    <a:pt x="1209" y="543"/>
                  </a:lnTo>
                  <a:lnTo>
                    <a:pt x="1210" y="547"/>
                  </a:lnTo>
                  <a:lnTo>
                    <a:pt x="1212" y="551"/>
                  </a:lnTo>
                  <a:lnTo>
                    <a:pt x="1215" y="554"/>
                  </a:lnTo>
                  <a:lnTo>
                    <a:pt x="1220" y="557"/>
                  </a:lnTo>
                  <a:lnTo>
                    <a:pt x="1228" y="560"/>
                  </a:lnTo>
                  <a:lnTo>
                    <a:pt x="1235" y="561"/>
                  </a:lnTo>
                  <a:lnTo>
                    <a:pt x="1243" y="561"/>
                  </a:lnTo>
                  <a:lnTo>
                    <a:pt x="1249" y="559"/>
                  </a:lnTo>
                  <a:lnTo>
                    <a:pt x="1256" y="556"/>
                  </a:lnTo>
                  <a:lnTo>
                    <a:pt x="1261" y="553"/>
                  </a:lnTo>
                  <a:lnTo>
                    <a:pt x="1267" y="549"/>
                  </a:lnTo>
                  <a:lnTo>
                    <a:pt x="1272" y="544"/>
                  </a:lnTo>
                  <a:lnTo>
                    <a:pt x="1277" y="539"/>
                  </a:lnTo>
                  <a:lnTo>
                    <a:pt x="1281" y="534"/>
                  </a:lnTo>
                  <a:lnTo>
                    <a:pt x="1289" y="521"/>
                  </a:lnTo>
                  <a:lnTo>
                    <a:pt x="1294" y="509"/>
                  </a:lnTo>
                  <a:lnTo>
                    <a:pt x="1299" y="498"/>
                  </a:lnTo>
                  <a:lnTo>
                    <a:pt x="1302" y="487"/>
                  </a:lnTo>
                  <a:lnTo>
                    <a:pt x="1312" y="476"/>
                  </a:lnTo>
                  <a:lnTo>
                    <a:pt x="1322" y="465"/>
                  </a:lnTo>
                  <a:lnTo>
                    <a:pt x="1333" y="456"/>
                  </a:lnTo>
                  <a:lnTo>
                    <a:pt x="1344" y="446"/>
                  </a:lnTo>
                  <a:lnTo>
                    <a:pt x="1356" y="438"/>
                  </a:lnTo>
                  <a:lnTo>
                    <a:pt x="1367" y="430"/>
                  </a:lnTo>
                  <a:lnTo>
                    <a:pt x="1379" y="423"/>
                  </a:lnTo>
                  <a:lnTo>
                    <a:pt x="1391" y="416"/>
                  </a:lnTo>
                  <a:lnTo>
                    <a:pt x="1404" y="409"/>
                  </a:lnTo>
                  <a:lnTo>
                    <a:pt x="1417" y="403"/>
                  </a:lnTo>
                  <a:lnTo>
                    <a:pt x="1430" y="398"/>
                  </a:lnTo>
                  <a:lnTo>
                    <a:pt x="1444" y="393"/>
                  </a:lnTo>
                  <a:lnTo>
                    <a:pt x="1472" y="384"/>
                  </a:lnTo>
                  <a:lnTo>
                    <a:pt x="1501" y="377"/>
                  </a:lnTo>
                  <a:lnTo>
                    <a:pt x="1507" y="385"/>
                  </a:lnTo>
                  <a:lnTo>
                    <a:pt x="1515" y="395"/>
                  </a:lnTo>
                  <a:lnTo>
                    <a:pt x="1526" y="406"/>
                  </a:lnTo>
                  <a:lnTo>
                    <a:pt x="1537" y="418"/>
                  </a:lnTo>
                  <a:lnTo>
                    <a:pt x="1549" y="428"/>
                  </a:lnTo>
                  <a:lnTo>
                    <a:pt x="1562" y="436"/>
                  </a:lnTo>
                  <a:lnTo>
                    <a:pt x="1568" y="440"/>
                  </a:lnTo>
                  <a:lnTo>
                    <a:pt x="1574" y="442"/>
                  </a:lnTo>
                  <a:lnTo>
                    <a:pt x="1581" y="444"/>
                  </a:lnTo>
                  <a:lnTo>
                    <a:pt x="1587" y="444"/>
                  </a:lnTo>
                  <a:lnTo>
                    <a:pt x="1594" y="432"/>
                  </a:lnTo>
                  <a:lnTo>
                    <a:pt x="1590" y="453"/>
                  </a:lnTo>
                  <a:lnTo>
                    <a:pt x="1585" y="477"/>
                  </a:lnTo>
                  <a:lnTo>
                    <a:pt x="1583" y="488"/>
                  </a:lnTo>
                  <a:lnTo>
                    <a:pt x="1579" y="498"/>
                  </a:lnTo>
                  <a:lnTo>
                    <a:pt x="1576" y="502"/>
                  </a:lnTo>
                  <a:lnTo>
                    <a:pt x="1574" y="506"/>
                  </a:lnTo>
                  <a:lnTo>
                    <a:pt x="1571" y="509"/>
                  </a:lnTo>
                  <a:lnTo>
                    <a:pt x="1568" y="512"/>
                  </a:lnTo>
                  <a:lnTo>
                    <a:pt x="1554" y="515"/>
                  </a:lnTo>
                  <a:lnTo>
                    <a:pt x="1531" y="523"/>
                  </a:lnTo>
                  <a:lnTo>
                    <a:pt x="1520" y="530"/>
                  </a:lnTo>
                  <a:lnTo>
                    <a:pt x="1511" y="536"/>
                  </a:lnTo>
                  <a:lnTo>
                    <a:pt x="1506" y="539"/>
                  </a:lnTo>
                  <a:lnTo>
                    <a:pt x="1504" y="542"/>
                  </a:lnTo>
                  <a:lnTo>
                    <a:pt x="1502" y="546"/>
                  </a:lnTo>
                  <a:lnTo>
                    <a:pt x="1501" y="549"/>
                  </a:lnTo>
                  <a:lnTo>
                    <a:pt x="1502" y="584"/>
                  </a:lnTo>
                  <a:lnTo>
                    <a:pt x="1501" y="624"/>
                  </a:lnTo>
                  <a:lnTo>
                    <a:pt x="1498" y="634"/>
                  </a:lnTo>
                  <a:lnTo>
                    <a:pt x="1497" y="645"/>
                  </a:lnTo>
                  <a:lnTo>
                    <a:pt x="1495" y="654"/>
                  </a:lnTo>
                  <a:lnTo>
                    <a:pt x="1493" y="663"/>
                  </a:lnTo>
                  <a:lnTo>
                    <a:pt x="1490" y="671"/>
                  </a:lnTo>
                  <a:lnTo>
                    <a:pt x="1485" y="679"/>
                  </a:lnTo>
                  <a:lnTo>
                    <a:pt x="1480" y="685"/>
                  </a:lnTo>
                  <a:lnTo>
                    <a:pt x="1474" y="690"/>
                  </a:lnTo>
                  <a:lnTo>
                    <a:pt x="1471" y="693"/>
                  </a:lnTo>
                  <a:lnTo>
                    <a:pt x="1464" y="694"/>
                  </a:lnTo>
                  <a:lnTo>
                    <a:pt x="1457" y="695"/>
                  </a:lnTo>
                  <a:lnTo>
                    <a:pt x="1449" y="696"/>
                  </a:lnTo>
                  <a:lnTo>
                    <a:pt x="1441" y="697"/>
                  </a:lnTo>
                  <a:lnTo>
                    <a:pt x="1434" y="700"/>
                  </a:lnTo>
                  <a:lnTo>
                    <a:pt x="1431" y="701"/>
                  </a:lnTo>
                  <a:lnTo>
                    <a:pt x="1429" y="704"/>
                  </a:lnTo>
                  <a:lnTo>
                    <a:pt x="1428" y="706"/>
                  </a:lnTo>
                  <a:lnTo>
                    <a:pt x="1428" y="709"/>
                  </a:lnTo>
                  <a:lnTo>
                    <a:pt x="1427" y="721"/>
                  </a:lnTo>
                  <a:lnTo>
                    <a:pt x="1427" y="735"/>
                  </a:lnTo>
                  <a:lnTo>
                    <a:pt x="1425" y="750"/>
                  </a:lnTo>
                  <a:lnTo>
                    <a:pt x="1423" y="764"/>
                  </a:lnTo>
                  <a:lnTo>
                    <a:pt x="1420" y="778"/>
                  </a:lnTo>
                  <a:lnTo>
                    <a:pt x="1417" y="791"/>
                  </a:lnTo>
                  <a:lnTo>
                    <a:pt x="1413" y="803"/>
                  </a:lnTo>
                  <a:lnTo>
                    <a:pt x="1408" y="814"/>
                  </a:lnTo>
                  <a:lnTo>
                    <a:pt x="1361" y="733"/>
                  </a:lnTo>
                  <a:lnTo>
                    <a:pt x="1359" y="737"/>
                  </a:lnTo>
                  <a:lnTo>
                    <a:pt x="1354" y="746"/>
                  </a:lnTo>
                  <a:lnTo>
                    <a:pt x="1349" y="751"/>
                  </a:lnTo>
                  <a:lnTo>
                    <a:pt x="1345" y="755"/>
                  </a:lnTo>
                  <a:lnTo>
                    <a:pt x="1340" y="758"/>
                  </a:lnTo>
                  <a:lnTo>
                    <a:pt x="1335" y="759"/>
                  </a:lnTo>
                  <a:lnTo>
                    <a:pt x="1329" y="758"/>
                  </a:lnTo>
                  <a:lnTo>
                    <a:pt x="1325" y="757"/>
                  </a:lnTo>
                  <a:lnTo>
                    <a:pt x="1321" y="754"/>
                  </a:lnTo>
                  <a:lnTo>
                    <a:pt x="1316" y="751"/>
                  </a:lnTo>
                  <a:lnTo>
                    <a:pt x="1313" y="746"/>
                  </a:lnTo>
                  <a:lnTo>
                    <a:pt x="1311" y="742"/>
                  </a:lnTo>
                  <a:lnTo>
                    <a:pt x="1308" y="738"/>
                  </a:lnTo>
                  <a:lnTo>
                    <a:pt x="1308" y="733"/>
                  </a:lnTo>
                  <a:lnTo>
                    <a:pt x="1308" y="727"/>
                  </a:lnTo>
                  <a:lnTo>
                    <a:pt x="1311" y="721"/>
                  </a:lnTo>
                  <a:lnTo>
                    <a:pt x="1313" y="715"/>
                  </a:lnTo>
                  <a:lnTo>
                    <a:pt x="1315" y="709"/>
                  </a:lnTo>
                  <a:lnTo>
                    <a:pt x="1323" y="698"/>
                  </a:lnTo>
                  <a:lnTo>
                    <a:pt x="1332" y="687"/>
                  </a:lnTo>
                  <a:lnTo>
                    <a:pt x="1340" y="677"/>
                  </a:lnTo>
                  <a:lnTo>
                    <a:pt x="1348" y="666"/>
                  </a:lnTo>
                  <a:lnTo>
                    <a:pt x="1350" y="660"/>
                  </a:lnTo>
                  <a:lnTo>
                    <a:pt x="1352" y="655"/>
                  </a:lnTo>
                  <a:lnTo>
                    <a:pt x="1355" y="648"/>
                  </a:lnTo>
                  <a:lnTo>
                    <a:pt x="1355" y="642"/>
                  </a:lnTo>
                  <a:lnTo>
                    <a:pt x="1235" y="642"/>
                  </a:lnTo>
                  <a:lnTo>
                    <a:pt x="1231" y="641"/>
                  </a:lnTo>
                  <a:lnTo>
                    <a:pt x="1225" y="638"/>
                  </a:lnTo>
                  <a:lnTo>
                    <a:pt x="1221" y="632"/>
                  </a:lnTo>
                  <a:lnTo>
                    <a:pt x="1217" y="626"/>
                  </a:lnTo>
                  <a:lnTo>
                    <a:pt x="1214" y="618"/>
                  </a:lnTo>
                  <a:lnTo>
                    <a:pt x="1211" y="610"/>
                  </a:lnTo>
                  <a:lnTo>
                    <a:pt x="1210" y="601"/>
                  </a:lnTo>
                  <a:lnTo>
                    <a:pt x="1209" y="592"/>
                  </a:lnTo>
                  <a:lnTo>
                    <a:pt x="1203" y="592"/>
                  </a:lnTo>
                  <a:lnTo>
                    <a:pt x="1198" y="591"/>
                  </a:lnTo>
                  <a:lnTo>
                    <a:pt x="1192" y="590"/>
                  </a:lnTo>
                  <a:lnTo>
                    <a:pt x="1187" y="588"/>
                  </a:lnTo>
                  <a:lnTo>
                    <a:pt x="1182" y="585"/>
                  </a:lnTo>
                  <a:lnTo>
                    <a:pt x="1179" y="582"/>
                  </a:lnTo>
                  <a:lnTo>
                    <a:pt x="1177" y="577"/>
                  </a:lnTo>
                  <a:lnTo>
                    <a:pt x="1176" y="573"/>
                  </a:lnTo>
                  <a:lnTo>
                    <a:pt x="1167" y="573"/>
                  </a:lnTo>
                  <a:lnTo>
                    <a:pt x="1159" y="573"/>
                  </a:lnTo>
                  <a:lnTo>
                    <a:pt x="1151" y="573"/>
                  </a:lnTo>
                  <a:lnTo>
                    <a:pt x="1143" y="573"/>
                  </a:lnTo>
                  <a:lnTo>
                    <a:pt x="1136" y="574"/>
                  </a:lnTo>
                  <a:lnTo>
                    <a:pt x="1131" y="575"/>
                  </a:lnTo>
                  <a:lnTo>
                    <a:pt x="1124" y="578"/>
                  </a:lnTo>
                  <a:lnTo>
                    <a:pt x="1117" y="582"/>
                  </a:lnTo>
                  <a:lnTo>
                    <a:pt x="1112" y="587"/>
                  </a:lnTo>
                  <a:lnTo>
                    <a:pt x="1106" y="592"/>
                  </a:lnTo>
                  <a:lnTo>
                    <a:pt x="1103" y="598"/>
                  </a:lnTo>
                  <a:lnTo>
                    <a:pt x="1102" y="604"/>
                  </a:lnTo>
                  <a:lnTo>
                    <a:pt x="1104" y="608"/>
                  </a:lnTo>
                  <a:lnTo>
                    <a:pt x="1110" y="613"/>
                  </a:lnTo>
                  <a:lnTo>
                    <a:pt x="1117" y="619"/>
                  </a:lnTo>
                  <a:lnTo>
                    <a:pt x="1127" y="625"/>
                  </a:lnTo>
                  <a:lnTo>
                    <a:pt x="1137" y="631"/>
                  </a:lnTo>
                  <a:lnTo>
                    <a:pt x="1147" y="636"/>
                  </a:lnTo>
                  <a:lnTo>
                    <a:pt x="1156" y="640"/>
                  </a:lnTo>
                  <a:lnTo>
                    <a:pt x="1162" y="642"/>
                  </a:lnTo>
                  <a:lnTo>
                    <a:pt x="1149" y="652"/>
                  </a:lnTo>
                  <a:lnTo>
                    <a:pt x="1134" y="664"/>
                  </a:lnTo>
                  <a:lnTo>
                    <a:pt x="1127" y="670"/>
                  </a:lnTo>
                  <a:lnTo>
                    <a:pt x="1121" y="677"/>
                  </a:lnTo>
                  <a:lnTo>
                    <a:pt x="1119" y="680"/>
                  </a:lnTo>
                  <a:lnTo>
                    <a:pt x="1117" y="683"/>
                  </a:lnTo>
                  <a:lnTo>
                    <a:pt x="1116" y="687"/>
                  </a:lnTo>
                  <a:lnTo>
                    <a:pt x="1115" y="690"/>
                  </a:lnTo>
                  <a:lnTo>
                    <a:pt x="1116" y="695"/>
                  </a:lnTo>
                  <a:lnTo>
                    <a:pt x="1117" y="698"/>
                  </a:lnTo>
                  <a:lnTo>
                    <a:pt x="1120" y="702"/>
                  </a:lnTo>
                  <a:lnTo>
                    <a:pt x="1122" y="706"/>
                  </a:lnTo>
                  <a:lnTo>
                    <a:pt x="1130" y="714"/>
                  </a:lnTo>
                  <a:lnTo>
                    <a:pt x="1139" y="722"/>
                  </a:lnTo>
                  <a:lnTo>
                    <a:pt x="1149" y="729"/>
                  </a:lnTo>
                  <a:lnTo>
                    <a:pt x="1160" y="735"/>
                  </a:lnTo>
                  <a:lnTo>
                    <a:pt x="1166" y="737"/>
                  </a:lnTo>
                  <a:lnTo>
                    <a:pt x="1171" y="738"/>
                  </a:lnTo>
                  <a:lnTo>
                    <a:pt x="1177" y="739"/>
                  </a:lnTo>
                  <a:lnTo>
                    <a:pt x="1182" y="740"/>
                  </a:lnTo>
                  <a:lnTo>
                    <a:pt x="1209" y="844"/>
                  </a:lnTo>
                  <a:lnTo>
                    <a:pt x="1194" y="844"/>
                  </a:lnTo>
                  <a:lnTo>
                    <a:pt x="1180" y="844"/>
                  </a:lnTo>
                  <a:lnTo>
                    <a:pt x="1167" y="844"/>
                  </a:lnTo>
                  <a:lnTo>
                    <a:pt x="1156" y="844"/>
                  </a:lnTo>
                  <a:lnTo>
                    <a:pt x="1149" y="843"/>
                  </a:lnTo>
                  <a:lnTo>
                    <a:pt x="1142" y="838"/>
                  </a:lnTo>
                  <a:lnTo>
                    <a:pt x="1137" y="836"/>
                  </a:lnTo>
                  <a:lnTo>
                    <a:pt x="1132" y="834"/>
                  </a:lnTo>
                  <a:lnTo>
                    <a:pt x="1127" y="833"/>
                  </a:lnTo>
                  <a:lnTo>
                    <a:pt x="1122" y="832"/>
                  </a:lnTo>
                  <a:lnTo>
                    <a:pt x="1117" y="834"/>
                  </a:lnTo>
                  <a:lnTo>
                    <a:pt x="1109" y="839"/>
                  </a:lnTo>
                  <a:lnTo>
                    <a:pt x="1099" y="846"/>
                  </a:lnTo>
                  <a:lnTo>
                    <a:pt x="1087" y="854"/>
                  </a:lnTo>
                  <a:lnTo>
                    <a:pt x="1075" y="864"/>
                  </a:lnTo>
                  <a:lnTo>
                    <a:pt x="1065" y="872"/>
                  </a:lnTo>
                  <a:lnTo>
                    <a:pt x="1058" y="878"/>
                  </a:lnTo>
                  <a:lnTo>
                    <a:pt x="1056" y="882"/>
                  </a:lnTo>
                  <a:lnTo>
                    <a:pt x="1076" y="894"/>
                  </a:lnTo>
                  <a:lnTo>
                    <a:pt x="1075" y="900"/>
                  </a:lnTo>
                  <a:lnTo>
                    <a:pt x="1072" y="907"/>
                  </a:lnTo>
                  <a:lnTo>
                    <a:pt x="1069" y="912"/>
                  </a:lnTo>
                  <a:lnTo>
                    <a:pt x="1066" y="919"/>
                  </a:lnTo>
                  <a:lnTo>
                    <a:pt x="1058" y="928"/>
                  </a:lnTo>
                  <a:lnTo>
                    <a:pt x="1049" y="937"/>
                  </a:lnTo>
                  <a:lnTo>
                    <a:pt x="1039" y="945"/>
                  </a:lnTo>
                  <a:lnTo>
                    <a:pt x="1027" y="952"/>
                  </a:lnTo>
                  <a:lnTo>
                    <a:pt x="1016" y="958"/>
                  </a:lnTo>
                  <a:lnTo>
                    <a:pt x="1004" y="964"/>
                  </a:lnTo>
                  <a:lnTo>
                    <a:pt x="992" y="972"/>
                  </a:lnTo>
                  <a:lnTo>
                    <a:pt x="981" y="978"/>
                  </a:lnTo>
                  <a:lnTo>
                    <a:pt x="971" y="985"/>
                  </a:lnTo>
                  <a:lnTo>
                    <a:pt x="962" y="993"/>
                  </a:lnTo>
                  <a:lnTo>
                    <a:pt x="957" y="997"/>
                  </a:lnTo>
                  <a:lnTo>
                    <a:pt x="954" y="1001"/>
                  </a:lnTo>
                  <a:lnTo>
                    <a:pt x="951" y="1006"/>
                  </a:lnTo>
                  <a:lnTo>
                    <a:pt x="948" y="1011"/>
                  </a:lnTo>
                  <a:lnTo>
                    <a:pt x="946" y="1017"/>
                  </a:lnTo>
                  <a:lnTo>
                    <a:pt x="944" y="1022"/>
                  </a:lnTo>
                  <a:lnTo>
                    <a:pt x="943" y="1029"/>
                  </a:lnTo>
                  <a:lnTo>
                    <a:pt x="943" y="1036"/>
                  </a:lnTo>
                  <a:lnTo>
                    <a:pt x="934" y="1039"/>
                  </a:lnTo>
                  <a:lnTo>
                    <a:pt x="926" y="1042"/>
                  </a:lnTo>
                  <a:lnTo>
                    <a:pt x="919" y="1046"/>
                  </a:lnTo>
                  <a:lnTo>
                    <a:pt x="912" y="1050"/>
                  </a:lnTo>
                  <a:lnTo>
                    <a:pt x="898" y="1060"/>
                  </a:lnTo>
                  <a:lnTo>
                    <a:pt x="886" y="1072"/>
                  </a:lnTo>
                  <a:lnTo>
                    <a:pt x="864" y="1099"/>
                  </a:lnTo>
                  <a:lnTo>
                    <a:pt x="843" y="1128"/>
                  </a:lnTo>
                  <a:lnTo>
                    <a:pt x="832" y="1143"/>
                  </a:lnTo>
                  <a:lnTo>
                    <a:pt x="821" y="1156"/>
                  </a:lnTo>
                  <a:lnTo>
                    <a:pt x="809" y="1168"/>
                  </a:lnTo>
                  <a:lnTo>
                    <a:pt x="796" y="1179"/>
                  </a:lnTo>
                  <a:lnTo>
                    <a:pt x="788" y="1184"/>
                  </a:lnTo>
                  <a:lnTo>
                    <a:pt x="780" y="1188"/>
                  </a:lnTo>
                  <a:lnTo>
                    <a:pt x="773" y="1192"/>
                  </a:lnTo>
                  <a:lnTo>
                    <a:pt x="764" y="1196"/>
                  </a:lnTo>
                  <a:lnTo>
                    <a:pt x="754" y="1199"/>
                  </a:lnTo>
                  <a:lnTo>
                    <a:pt x="745" y="1201"/>
                  </a:lnTo>
                  <a:lnTo>
                    <a:pt x="734" y="1202"/>
                  </a:lnTo>
                  <a:lnTo>
                    <a:pt x="723" y="1202"/>
                  </a:lnTo>
                  <a:lnTo>
                    <a:pt x="723" y="1211"/>
                  </a:lnTo>
                  <a:lnTo>
                    <a:pt x="723" y="1220"/>
                  </a:lnTo>
                  <a:lnTo>
                    <a:pt x="723" y="1227"/>
                  </a:lnTo>
                  <a:lnTo>
                    <a:pt x="723" y="1233"/>
                  </a:lnTo>
                  <a:lnTo>
                    <a:pt x="723" y="1244"/>
                  </a:lnTo>
                  <a:lnTo>
                    <a:pt x="723" y="1261"/>
                  </a:lnTo>
                  <a:lnTo>
                    <a:pt x="723" y="1279"/>
                  </a:lnTo>
                  <a:lnTo>
                    <a:pt x="725" y="1298"/>
                  </a:lnTo>
                  <a:lnTo>
                    <a:pt x="727" y="1308"/>
                  </a:lnTo>
                  <a:lnTo>
                    <a:pt x="729" y="1317"/>
                  </a:lnTo>
                  <a:lnTo>
                    <a:pt x="731" y="1325"/>
                  </a:lnTo>
                  <a:lnTo>
                    <a:pt x="735" y="1332"/>
                  </a:lnTo>
                  <a:lnTo>
                    <a:pt x="739" y="1339"/>
                  </a:lnTo>
                  <a:lnTo>
                    <a:pt x="744" y="1344"/>
                  </a:lnTo>
                  <a:lnTo>
                    <a:pt x="750" y="1348"/>
                  </a:lnTo>
                  <a:lnTo>
                    <a:pt x="757" y="1350"/>
                  </a:lnTo>
                  <a:lnTo>
                    <a:pt x="751" y="1366"/>
                  </a:lnTo>
                  <a:lnTo>
                    <a:pt x="744" y="1380"/>
                  </a:lnTo>
                  <a:lnTo>
                    <a:pt x="736" y="1393"/>
                  </a:lnTo>
                  <a:lnTo>
                    <a:pt x="729" y="1405"/>
                  </a:lnTo>
                  <a:lnTo>
                    <a:pt x="721" y="1419"/>
                  </a:lnTo>
                  <a:lnTo>
                    <a:pt x="716" y="1432"/>
                  </a:lnTo>
                  <a:lnTo>
                    <a:pt x="713" y="1438"/>
                  </a:lnTo>
                  <a:lnTo>
                    <a:pt x="712" y="1445"/>
                  </a:lnTo>
                  <a:lnTo>
                    <a:pt x="711" y="1453"/>
                  </a:lnTo>
                  <a:lnTo>
                    <a:pt x="710" y="1460"/>
                  </a:lnTo>
                  <a:lnTo>
                    <a:pt x="711" y="1463"/>
                  </a:lnTo>
                  <a:lnTo>
                    <a:pt x="712" y="1465"/>
                  </a:lnTo>
                  <a:lnTo>
                    <a:pt x="714" y="1467"/>
                  </a:lnTo>
                  <a:lnTo>
                    <a:pt x="718" y="1469"/>
                  </a:lnTo>
                  <a:lnTo>
                    <a:pt x="724" y="1473"/>
                  </a:lnTo>
                  <a:lnTo>
                    <a:pt x="730" y="1474"/>
                  </a:lnTo>
                  <a:lnTo>
                    <a:pt x="730" y="1510"/>
                  </a:lnTo>
                  <a:lnTo>
                    <a:pt x="722" y="1524"/>
                  </a:lnTo>
                  <a:lnTo>
                    <a:pt x="716" y="1539"/>
                  </a:lnTo>
                  <a:lnTo>
                    <a:pt x="711" y="1545"/>
                  </a:lnTo>
                  <a:lnTo>
                    <a:pt x="706" y="1549"/>
                  </a:lnTo>
                  <a:lnTo>
                    <a:pt x="702" y="1551"/>
                  </a:lnTo>
                  <a:lnTo>
                    <a:pt x="699" y="1552"/>
                  </a:lnTo>
                  <a:lnTo>
                    <a:pt x="695" y="1553"/>
                  </a:lnTo>
                  <a:lnTo>
                    <a:pt x="690" y="1553"/>
                  </a:lnTo>
                  <a:lnTo>
                    <a:pt x="690" y="1561"/>
                  </a:lnTo>
                  <a:lnTo>
                    <a:pt x="691" y="1571"/>
                  </a:lnTo>
                  <a:lnTo>
                    <a:pt x="693" y="1576"/>
                  </a:lnTo>
                  <a:lnTo>
                    <a:pt x="694" y="1580"/>
                  </a:lnTo>
                  <a:lnTo>
                    <a:pt x="695" y="1583"/>
                  </a:lnTo>
                  <a:lnTo>
                    <a:pt x="697" y="1584"/>
                  </a:lnTo>
                  <a:lnTo>
                    <a:pt x="671" y="1605"/>
                  </a:lnTo>
                  <a:lnTo>
                    <a:pt x="649" y="1622"/>
                  </a:lnTo>
                  <a:lnTo>
                    <a:pt x="639" y="1632"/>
                  </a:lnTo>
                  <a:lnTo>
                    <a:pt x="630" y="1643"/>
                  </a:lnTo>
                  <a:lnTo>
                    <a:pt x="620" y="1656"/>
                  </a:lnTo>
                  <a:lnTo>
                    <a:pt x="611" y="1670"/>
                  </a:lnTo>
                  <a:lnTo>
                    <a:pt x="595" y="1663"/>
                  </a:lnTo>
                  <a:lnTo>
                    <a:pt x="584" y="1656"/>
                  </a:lnTo>
                  <a:lnTo>
                    <a:pt x="575" y="1649"/>
                  </a:lnTo>
                  <a:lnTo>
                    <a:pt x="568" y="1641"/>
                  </a:lnTo>
                  <a:lnTo>
                    <a:pt x="563" y="1631"/>
                  </a:lnTo>
                  <a:lnTo>
                    <a:pt x="560" y="1621"/>
                  </a:lnTo>
                  <a:lnTo>
                    <a:pt x="555" y="1609"/>
                  </a:lnTo>
                  <a:lnTo>
                    <a:pt x="551" y="1597"/>
                  </a:lnTo>
                  <a:lnTo>
                    <a:pt x="542" y="1574"/>
                  </a:lnTo>
                  <a:lnTo>
                    <a:pt x="530" y="1552"/>
                  </a:lnTo>
                  <a:lnTo>
                    <a:pt x="516" y="1529"/>
                  </a:lnTo>
                  <a:lnTo>
                    <a:pt x="501" y="1505"/>
                  </a:lnTo>
                  <a:lnTo>
                    <a:pt x="486" y="1483"/>
                  </a:lnTo>
                  <a:lnTo>
                    <a:pt x="473" y="1461"/>
                  </a:lnTo>
                  <a:lnTo>
                    <a:pt x="461" y="1441"/>
                  </a:lnTo>
                  <a:lnTo>
                    <a:pt x="451" y="1424"/>
                  </a:lnTo>
                  <a:lnTo>
                    <a:pt x="442" y="1405"/>
                  </a:lnTo>
                  <a:lnTo>
                    <a:pt x="436" y="1388"/>
                  </a:lnTo>
                  <a:lnTo>
                    <a:pt x="430" y="1370"/>
                  </a:lnTo>
                  <a:lnTo>
                    <a:pt x="425" y="1352"/>
                  </a:lnTo>
                  <a:lnTo>
                    <a:pt x="419" y="1334"/>
                  </a:lnTo>
                  <a:lnTo>
                    <a:pt x="414" y="1316"/>
                  </a:lnTo>
                  <a:lnTo>
                    <a:pt x="407" y="1296"/>
                  </a:lnTo>
                  <a:lnTo>
                    <a:pt x="398" y="1276"/>
                  </a:lnTo>
                  <a:lnTo>
                    <a:pt x="376" y="1244"/>
                  </a:lnTo>
                  <a:lnTo>
                    <a:pt x="352" y="1214"/>
                  </a:lnTo>
                  <a:lnTo>
                    <a:pt x="341" y="1200"/>
                  </a:lnTo>
                  <a:lnTo>
                    <a:pt x="330" y="1184"/>
                  </a:lnTo>
                  <a:lnTo>
                    <a:pt x="320" y="1169"/>
                  </a:lnTo>
                  <a:lnTo>
                    <a:pt x="312" y="1153"/>
                  </a:lnTo>
                  <a:lnTo>
                    <a:pt x="301" y="1114"/>
                  </a:lnTo>
                  <a:lnTo>
                    <a:pt x="292" y="1078"/>
                  </a:lnTo>
                  <a:lnTo>
                    <a:pt x="284" y="1043"/>
                  </a:lnTo>
                  <a:lnTo>
                    <a:pt x="280" y="1008"/>
                  </a:lnTo>
                  <a:lnTo>
                    <a:pt x="275" y="974"/>
                  </a:lnTo>
                  <a:lnTo>
                    <a:pt x="273" y="938"/>
                  </a:lnTo>
                  <a:lnTo>
                    <a:pt x="272" y="901"/>
                  </a:lnTo>
                  <a:lnTo>
                    <a:pt x="272" y="864"/>
                  </a:lnTo>
                  <a:lnTo>
                    <a:pt x="268" y="863"/>
                  </a:lnTo>
                  <a:lnTo>
                    <a:pt x="263" y="862"/>
                  </a:lnTo>
                  <a:lnTo>
                    <a:pt x="259" y="861"/>
                  </a:lnTo>
                  <a:lnTo>
                    <a:pt x="256" y="857"/>
                  </a:lnTo>
                  <a:lnTo>
                    <a:pt x="252" y="855"/>
                  </a:lnTo>
                  <a:lnTo>
                    <a:pt x="250" y="852"/>
                  </a:lnTo>
                  <a:lnTo>
                    <a:pt x="247" y="848"/>
                  </a:lnTo>
                  <a:lnTo>
                    <a:pt x="246" y="844"/>
                  </a:lnTo>
                  <a:lnTo>
                    <a:pt x="242" y="836"/>
                  </a:lnTo>
                  <a:lnTo>
                    <a:pt x="240" y="827"/>
                  </a:lnTo>
                  <a:lnTo>
                    <a:pt x="239" y="817"/>
                  </a:lnTo>
                  <a:lnTo>
                    <a:pt x="239" y="808"/>
                  </a:lnTo>
                  <a:lnTo>
                    <a:pt x="230" y="814"/>
                  </a:lnTo>
                  <a:lnTo>
                    <a:pt x="224" y="821"/>
                  </a:lnTo>
                  <a:lnTo>
                    <a:pt x="217" y="828"/>
                  </a:lnTo>
                  <a:lnTo>
                    <a:pt x="210" y="836"/>
                  </a:lnTo>
                  <a:lnTo>
                    <a:pt x="201" y="852"/>
                  </a:lnTo>
                  <a:lnTo>
                    <a:pt x="192" y="869"/>
                  </a:lnTo>
                  <a:lnTo>
                    <a:pt x="186" y="876"/>
                  </a:lnTo>
                  <a:lnTo>
                    <a:pt x="182" y="883"/>
                  </a:lnTo>
                  <a:lnTo>
                    <a:pt x="176" y="890"/>
                  </a:lnTo>
                  <a:lnTo>
                    <a:pt x="171" y="895"/>
                  </a:lnTo>
                  <a:lnTo>
                    <a:pt x="164" y="900"/>
                  </a:lnTo>
                  <a:lnTo>
                    <a:pt x="157" y="903"/>
                  </a:lnTo>
                  <a:lnTo>
                    <a:pt x="148" y="905"/>
                  </a:lnTo>
                  <a:lnTo>
                    <a:pt x="139" y="906"/>
                  </a:lnTo>
                  <a:lnTo>
                    <a:pt x="134" y="905"/>
                  </a:lnTo>
                  <a:lnTo>
                    <a:pt x="127" y="903"/>
                  </a:lnTo>
                  <a:lnTo>
                    <a:pt x="120" y="900"/>
                  </a:lnTo>
                  <a:lnTo>
                    <a:pt x="113" y="895"/>
                  </a:lnTo>
                  <a:lnTo>
                    <a:pt x="105" y="889"/>
                  </a:lnTo>
                  <a:lnTo>
                    <a:pt x="97" y="883"/>
                  </a:lnTo>
                  <a:lnTo>
                    <a:pt x="90" y="876"/>
                  </a:lnTo>
                  <a:lnTo>
                    <a:pt x="82" y="868"/>
                  </a:lnTo>
                  <a:lnTo>
                    <a:pt x="75" y="860"/>
                  </a:lnTo>
                  <a:lnTo>
                    <a:pt x="69" y="851"/>
                  </a:lnTo>
                  <a:lnTo>
                    <a:pt x="62" y="842"/>
                  </a:lnTo>
                  <a:lnTo>
                    <a:pt x="57" y="833"/>
                  </a:lnTo>
                  <a:lnTo>
                    <a:pt x="52" y="825"/>
                  </a:lnTo>
                  <a:lnTo>
                    <a:pt x="49" y="817"/>
                  </a:lnTo>
                  <a:lnTo>
                    <a:pt x="47" y="809"/>
                  </a:lnTo>
                  <a:lnTo>
                    <a:pt x="46" y="801"/>
                  </a:lnTo>
                  <a:lnTo>
                    <a:pt x="51" y="798"/>
                  </a:lnTo>
                  <a:lnTo>
                    <a:pt x="63" y="792"/>
                  </a:lnTo>
                  <a:lnTo>
                    <a:pt x="77" y="786"/>
                  </a:lnTo>
                  <a:lnTo>
                    <a:pt x="85" y="783"/>
                  </a:lnTo>
                  <a:lnTo>
                    <a:pt x="77" y="783"/>
                  </a:lnTo>
                  <a:lnTo>
                    <a:pt x="67" y="782"/>
                  </a:lnTo>
                  <a:lnTo>
                    <a:pt x="59" y="780"/>
                  </a:lnTo>
                  <a:lnTo>
                    <a:pt x="51" y="779"/>
                  </a:lnTo>
                  <a:lnTo>
                    <a:pt x="44" y="776"/>
                  </a:lnTo>
                  <a:lnTo>
                    <a:pt x="37" y="774"/>
                  </a:lnTo>
                  <a:lnTo>
                    <a:pt x="30" y="771"/>
                  </a:lnTo>
                  <a:lnTo>
                    <a:pt x="25" y="767"/>
                  </a:lnTo>
                  <a:lnTo>
                    <a:pt x="21" y="763"/>
                  </a:lnTo>
                  <a:lnTo>
                    <a:pt x="16" y="759"/>
                  </a:lnTo>
                  <a:lnTo>
                    <a:pt x="12" y="754"/>
                  </a:lnTo>
                  <a:lnTo>
                    <a:pt x="8" y="750"/>
                  </a:lnTo>
                  <a:lnTo>
                    <a:pt x="3" y="738"/>
                  </a:lnTo>
                  <a:lnTo>
                    <a:pt x="0" y="727"/>
                  </a:lnTo>
                  <a:lnTo>
                    <a:pt x="10" y="719"/>
                  </a:lnTo>
                  <a:lnTo>
                    <a:pt x="21" y="713"/>
                  </a:lnTo>
                  <a:lnTo>
                    <a:pt x="32" y="708"/>
                  </a:lnTo>
                  <a:lnTo>
                    <a:pt x="44" y="704"/>
                  </a:lnTo>
                  <a:lnTo>
                    <a:pt x="67" y="699"/>
                  </a:lnTo>
                  <a:lnTo>
                    <a:pt x="90" y="695"/>
                  </a:lnTo>
                  <a:lnTo>
                    <a:pt x="102" y="693"/>
                  </a:lnTo>
                  <a:lnTo>
                    <a:pt x="113" y="689"/>
                  </a:lnTo>
                  <a:lnTo>
                    <a:pt x="123" y="686"/>
                  </a:lnTo>
                  <a:lnTo>
                    <a:pt x="133" y="681"/>
                  </a:lnTo>
                  <a:lnTo>
                    <a:pt x="142" y="676"/>
                  </a:lnTo>
                  <a:lnTo>
                    <a:pt x="151" y="668"/>
                  </a:lnTo>
                  <a:lnTo>
                    <a:pt x="159" y="659"/>
                  </a:lnTo>
                  <a:lnTo>
                    <a:pt x="165" y="648"/>
                  </a:lnTo>
                  <a:lnTo>
                    <a:pt x="161" y="646"/>
                  </a:lnTo>
                  <a:lnTo>
                    <a:pt x="157" y="643"/>
                  </a:lnTo>
                  <a:lnTo>
                    <a:pt x="151" y="639"/>
                  </a:lnTo>
                  <a:lnTo>
                    <a:pt x="145" y="633"/>
                  </a:lnTo>
                  <a:lnTo>
                    <a:pt x="131" y="621"/>
                  </a:lnTo>
                  <a:lnTo>
                    <a:pt x="118" y="607"/>
                  </a:lnTo>
                  <a:lnTo>
                    <a:pt x="106" y="592"/>
                  </a:lnTo>
                  <a:lnTo>
                    <a:pt x="95" y="576"/>
                  </a:lnTo>
                  <a:lnTo>
                    <a:pt x="92" y="569"/>
                  </a:lnTo>
                  <a:lnTo>
                    <a:pt x="89" y="562"/>
                  </a:lnTo>
                  <a:lnTo>
                    <a:pt x="86" y="555"/>
                  </a:lnTo>
                  <a:lnTo>
                    <a:pt x="85" y="549"/>
                  </a:lnTo>
                  <a:lnTo>
                    <a:pt x="81" y="548"/>
                  </a:lnTo>
                  <a:lnTo>
                    <a:pt x="77" y="547"/>
                  </a:lnTo>
                  <a:lnTo>
                    <a:pt x="73" y="545"/>
                  </a:lnTo>
                  <a:lnTo>
                    <a:pt x="70" y="541"/>
                  </a:lnTo>
                  <a:lnTo>
                    <a:pt x="64" y="534"/>
                  </a:lnTo>
                  <a:lnTo>
                    <a:pt x="59" y="524"/>
                  </a:lnTo>
                  <a:lnTo>
                    <a:pt x="59" y="500"/>
                  </a:lnTo>
                  <a:lnTo>
                    <a:pt x="73" y="499"/>
                  </a:lnTo>
                  <a:lnTo>
                    <a:pt x="86" y="498"/>
                  </a:lnTo>
                  <a:lnTo>
                    <a:pt x="98" y="496"/>
                  </a:lnTo>
                  <a:lnTo>
                    <a:pt x="109" y="492"/>
                  </a:lnTo>
                  <a:lnTo>
                    <a:pt x="119" y="489"/>
                  </a:lnTo>
                  <a:lnTo>
                    <a:pt x="129" y="484"/>
                  </a:lnTo>
                  <a:lnTo>
                    <a:pt x="138" y="479"/>
                  </a:lnTo>
                  <a:lnTo>
                    <a:pt x="147" y="473"/>
                  </a:lnTo>
                  <a:lnTo>
                    <a:pt x="154" y="466"/>
                  </a:lnTo>
                  <a:lnTo>
                    <a:pt x="162" y="459"/>
                  </a:lnTo>
                  <a:lnTo>
                    <a:pt x="169" y="452"/>
                  </a:lnTo>
                  <a:lnTo>
                    <a:pt x="175" y="444"/>
                  </a:lnTo>
                  <a:lnTo>
                    <a:pt x="186" y="428"/>
                  </a:lnTo>
                  <a:lnTo>
                    <a:pt x="197" y="410"/>
                  </a:lnTo>
                  <a:lnTo>
                    <a:pt x="216" y="374"/>
                  </a:lnTo>
                  <a:lnTo>
                    <a:pt x="235" y="338"/>
                  </a:lnTo>
                  <a:lnTo>
                    <a:pt x="246" y="322"/>
                  </a:lnTo>
                  <a:lnTo>
                    <a:pt x="257" y="308"/>
                  </a:lnTo>
                  <a:lnTo>
                    <a:pt x="263" y="300"/>
                  </a:lnTo>
                  <a:lnTo>
                    <a:pt x="270" y="294"/>
                  </a:lnTo>
                  <a:lnTo>
                    <a:pt x="277" y="289"/>
                  </a:lnTo>
                  <a:lnTo>
                    <a:pt x="285" y="284"/>
                  </a:lnTo>
                  <a:lnTo>
                    <a:pt x="279" y="272"/>
                  </a:lnTo>
                  <a:lnTo>
                    <a:pt x="274" y="261"/>
                  </a:lnTo>
                  <a:lnTo>
                    <a:pt x="273" y="256"/>
                  </a:lnTo>
                  <a:lnTo>
                    <a:pt x="272" y="251"/>
                  </a:lnTo>
                  <a:lnTo>
                    <a:pt x="272" y="245"/>
                  </a:lnTo>
                  <a:lnTo>
                    <a:pt x="272" y="240"/>
                  </a:lnTo>
                  <a:lnTo>
                    <a:pt x="273" y="235"/>
                  </a:lnTo>
                  <a:lnTo>
                    <a:pt x="274" y="230"/>
                  </a:lnTo>
                  <a:lnTo>
                    <a:pt x="276" y="226"/>
                  </a:lnTo>
                  <a:lnTo>
                    <a:pt x="280" y="222"/>
                  </a:lnTo>
                  <a:lnTo>
                    <a:pt x="283" y="219"/>
                  </a:lnTo>
                  <a:lnTo>
                    <a:pt x="287" y="216"/>
                  </a:lnTo>
                  <a:lnTo>
                    <a:pt x="293" y="213"/>
                  </a:lnTo>
                  <a:lnTo>
                    <a:pt x="298" y="210"/>
                  </a:lnTo>
                  <a:lnTo>
                    <a:pt x="269" y="183"/>
                  </a:lnTo>
                  <a:lnTo>
                    <a:pt x="247" y="163"/>
                  </a:lnTo>
                  <a:lnTo>
                    <a:pt x="237" y="153"/>
                  </a:lnTo>
                  <a:lnTo>
                    <a:pt x="227" y="142"/>
                  </a:lnTo>
                  <a:lnTo>
                    <a:pt x="217" y="128"/>
                  </a:lnTo>
                  <a:lnTo>
                    <a:pt x="205" y="111"/>
                  </a:lnTo>
                  <a:lnTo>
                    <a:pt x="205" y="68"/>
                  </a:lnTo>
                  <a:lnTo>
                    <a:pt x="229" y="68"/>
                  </a:lnTo>
                  <a:lnTo>
                    <a:pt x="256" y="66"/>
                  </a:lnTo>
                  <a:lnTo>
                    <a:pt x="270" y="65"/>
                  </a:lnTo>
                  <a:lnTo>
                    <a:pt x="283" y="63"/>
                  </a:lnTo>
                  <a:lnTo>
                    <a:pt x="297" y="60"/>
                  </a:lnTo>
                  <a:lnTo>
                    <a:pt x="310" y="57"/>
                  </a:lnTo>
                  <a:lnTo>
                    <a:pt x="322" y="54"/>
                  </a:lnTo>
                  <a:lnTo>
                    <a:pt x="335" y="49"/>
                  </a:lnTo>
                  <a:lnTo>
                    <a:pt x="347" y="44"/>
                  </a:lnTo>
                  <a:lnTo>
                    <a:pt x="357" y="37"/>
                  </a:lnTo>
                  <a:lnTo>
                    <a:pt x="366" y="30"/>
                  </a:lnTo>
                  <a:lnTo>
                    <a:pt x="374" y="21"/>
                  </a:lnTo>
                  <a:lnTo>
                    <a:pt x="381" y="11"/>
                  </a:lnTo>
                  <a:lnTo>
                    <a:pt x="385" y="0"/>
                  </a:lnTo>
                </a:path>
              </a:pathLst>
            </a:custGeom>
            <a:solidFill>
              <a:srgbClr val="D8E046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Freeform 465">
              <a:extLst>
                <a:ext uri="{FF2B5EF4-FFF2-40B4-BE49-F238E27FC236}">
                  <a16:creationId xmlns="" xmlns:a16="http://schemas.microsoft.com/office/drawing/2014/main" id="{AF569F31-546A-B748-B885-AC64062DD42C}"/>
                </a:ext>
              </a:extLst>
            </p:cNvPr>
            <p:cNvSpPr>
              <a:spLocks/>
            </p:cNvSpPr>
            <p:nvPr>
              <p:custDataLst>
                <p:tags r:id="rId303"/>
              </p:custDataLst>
            </p:nvPr>
          </p:nvSpPr>
          <p:spPr bwMode="auto">
            <a:xfrm>
              <a:off x="3798888" y="3325813"/>
              <a:ext cx="158750" cy="206375"/>
            </a:xfrm>
            <a:custGeom>
              <a:avLst/>
              <a:gdLst>
                <a:gd name="T0" fmla="*/ 53 w 359"/>
                <a:gd name="T1" fmla="*/ 382 h 394"/>
                <a:gd name="T2" fmla="*/ 53 w 359"/>
                <a:gd name="T3" fmla="*/ 358 h 394"/>
                <a:gd name="T4" fmla="*/ 53 w 359"/>
                <a:gd name="T5" fmla="*/ 333 h 394"/>
                <a:gd name="T6" fmla="*/ 50 w 359"/>
                <a:gd name="T7" fmla="*/ 312 h 394"/>
                <a:gd name="T8" fmla="*/ 43 w 359"/>
                <a:gd name="T9" fmla="*/ 293 h 394"/>
                <a:gd name="T10" fmla="*/ 35 w 359"/>
                <a:gd name="T11" fmla="*/ 277 h 394"/>
                <a:gd name="T12" fmla="*/ 13 w 359"/>
                <a:gd name="T13" fmla="*/ 245 h 394"/>
                <a:gd name="T14" fmla="*/ 0 w 359"/>
                <a:gd name="T15" fmla="*/ 185 h 394"/>
                <a:gd name="T16" fmla="*/ 33 w 359"/>
                <a:gd name="T17" fmla="*/ 181 h 394"/>
                <a:gd name="T18" fmla="*/ 40 w 359"/>
                <a:gd name="T19" fmla="*/ 169 h 394"/>
                <a:gd name="T20" fmla="*/ 41 w 359"/>
                <a:gd name="T21" fmla="*/ 150 h 394"/>
                <a:gd name="T22" fmla="*/ 38 w 359"/>
                <a:gd name="T23" fmla="*/ 107 h 394"/>
                <a:gd name="T24" fmla="*/ 31 w 359"/>
                <a:gd name="T25" fmla="*/ 65 h 394"/>
                <a:gd name="T26" fmla="*/ 32 w 359"/>
                <a:gd name="T27" fmla="*/ 47 h 394"/>
                <a:gd name="T28" fmla="*/ 36 w 359"/>
                <a:gd name="T29" fmla="*/ 36 h 394"/>
                <a:gd name="T30" fmla="*/ 120 w 359"/>
                <a:gd name="T31" fmla="*/ 31 h 394"/>
                <a:gd name="T32" fmla="*/ 122 w 359"/>
                <a:gd name="T33" fmla="*/ 22 h 394"/>
                <a:gd name="T34" fmla="*/ 128 w 359"/>
                <a:gd name="T35" fmla="*/ 14 h 394"/>
                <a:gd name="T36" fmla="*/ 140 w 359"/>
                <a:gd name="T37" fmla="*/ 0 h 394"/>
                <a:gd name="T38" fmla="*/ 142 w 359"/>
                <a:gd name="T39" fmla="*/ 18 h 394"/>
                <a:gd name="T40" fmla="*/ 142 w 359"/>
                <a:gd name="T41" fmla="*/ 26 h 394"/>
                <a:gd name="T42" fmla="*/ 140 w 359"/>
                <a:gd name="T43" fmla="*/ 31 h 394"/>
                <a:gd name="T44" fmla="*/ 168 w 359"/>
                <a:gd name="T45" fmla="*/ 31 h 394"/>
                <a:gd name="T46" fmla="*/ 186 w 359"/>
                <a:gd name="T47" fmla="*/ 31 h 394"/>
                <a:gd name="T48" fmla="*/ 214 w 359"/>
                <a:gd name="T49" fmla="*/ 38 h 394"/>
                <a:gd name="T50" fmla="*/ 233 w 359"/>
                <a:gd name="T51" fmla="*/ 49 h 394"/>
                <a:gd name="T52" fmla="*/ 246 w 359"/>
                <a:gd name="T53" fmla="*/ 58 h 394"/>
                <a:gd name="T54" fmla="*/ 259 w 359"/>
                <a:gd name="T55" fmla="*/ 61 h 394"/>
                <a:gd name="T56" fmla="*/ 268 w 359"/>
                <a:gd name="T57" fmla="*/ 59 h 394"/>
                <a:gd name="T58" fmla="*/ 275 w 359"/>
                <a:gd name="T59" fmla="*/ 54 h 394"/>
                <a:gd name="T60" fmla="*/ 286 w 359"/>
                <a:gd name="T61" fmla="*/ 37 h 394"/>
                <a:gd name="T62" fmla="*/ 312 w 359"/>
                <a:gd name="T63" fmla="*/ 52 h 394"/>
                <a:gd name="T64" fmla="*/ 325 w 359"/>
                <a:gd name="T65" fmla="*/ 59 h 394"/>
                <a:gd name="T66" fmla="*/ 338 w 359"/>
                <a:gd name="T67" fmla="*/ 61 h 394"/>
                <a:gd name="T68" fmla="*/ 353 w 359"/>
                <a:gd name="T69" fmla="*/ 161 h 394"/>
                <a:gd name="T70" fmla="*/ 338 w 359"/>
                <a:gd name="T71" fmla="*/ 185 h 394"/>
                <a:gd name="T72" fmla="*/ 323 w 359"/>
                <a:gd name="T73" fmla="*/ 206 h 394"/>
                <a:gd name="T74" fmla="*/ 315 w 359"/>
                <a:gd name="T75" fmla="*/ 224 h 394"/>
                <a:gd name="T76" fmla="*/ 313 w 359"/>
                <a:gd name="T77" fmla="*/ 239 h 394"/>
                <a:gd name="T78" fmla="*/ 313 w 359"/>
                <a:gd name="T79" fmla="*/ 255 h 394"/>
                <a:gd name="T80" fmla="*/ 321 w 359"/>
                <a:gd name="T81" fmla="*/ 273 h 394"/>
                <a:gd name="T82" fmla="*/ 331 w 359"/>
                <a:gd name="T83" fmla="*/ 293 h 394"/>
                <a:gd name="T84" fmla="*/ 337 w 359"/>
                <a:gd name="T85" fmla="*/ 309 h 394"/>
                <a:gd name="T86" fmla="*/ 337 w 359"/>
                <a:gd name="T87" fmla="*/ 321 h 394"/>
                <a:gd name="T88" fmla="*/ 330 w 359"/>
                <a:gd name="T89" fmla="*/ 337 h 394"/>
                <a:gd name="T90" fmla="*/ 326 w 359"/>
                <a:gd name="T91" fmla="*/ 351 h 394"/>
                <a:gd name="T92" fmla="*/ 319 w 359"/>
                <a:gd name="T93" fmla="*/ 358 h 394"/>
                <a:gd name="T94" fmla="*/ 308 w 359"/>
                <a:gd name="T95" fmla="*/ 356 h 394"/>
                <a:gd name="T96" fmla="*/ 298 w 359"/>
                <a:gd name="T97" fmla="*/ 350 h 394"/>
                <a:gd name="T98" fmla="*/ 287 w 359"/>
                <a:gd name="T99" fmla="*/ 340 h 394"/>
                <a:gd name="T100" fmla="*/ 277 w 359"/>
                <a:gd name="T101" fmla="*/ 335 h 394"/>
                <a:gd name="T102" fmla="*/ 266 w 359"/>
                <a:gd name="T103" fmla="*/ 333 h 394"/>
                <a:gd name="T104" fmla="*/ 246 w 359"/>
                <a:gd name="T105" fmla="*/ 333 h 394"/>
                <a:gd name="T106" fmla="*/ 221 w 359"/>
                <a:gd name="T107" fmla="*/ 336 h 394"/>
                <a:gd name="T108" fmla="*/ 181 w 359"/>
                <a:gd name="T109" fmla="*/ 343 h 394"/>
                <a:gd name="T110" fmla="*/ 131 w 359"/>
                <a:gd name="T111" fmla="*/ 359 h 394"/>
                <a:gd name="T112" fmla="*/ 86 w 359"/>
                <a:gd name="T113" fmla="*/ 375 h 394"/>
                <a:gd name="T114" fmla="*/ 53 w 359"/>
                <a:gd name="T115" fmla="*/ 394 h 3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59" h="394">
                  <a:moveTo>
                    <a:pt x="53" y="394"/>
                  </a:moveTo>
                  <a:lnTo>
                    <a:pt x="53" y="382"/>
                  </a:lnTo>
                  <a:lnTo>
                    <a:pt x="53" y="370"/>
                  </a:lnTo>
                  <a:lnTo>
                    <a:pt x="53" y="358"/>
                  </a:lnTo>
                  <a:lnTo>
                    <a:pt x="53" y="346"/>
                  </a:lnTo>
                  <a:lnTo>
                    <a:pt x="53" y="333"/>
                  </a:lnTo>
                  <a:lnTo>
                    <a:pt x="52" y="322"/>
                  </a:lnTo>
                  <a:lnTo>
                    <a:pt x="50" y="312"/>
                  </a:lnTo>
                  <a:lnTo>
                    <a:pt x="46" y="302"/>
                  </a:lnTo>
                  <a:lnTo>
                    <a:pt x="43" y="293"/>
                  </a:lnTo>
                  <a:lnTo>
                    <a:pt x="40" y="284"/>
                  </a:lnTo>
                  <a:lnTo>
                    <a:pt x="35" y="277"/>
                  </a:lnTo>
                  <a:lnTo>
                    <a:pt x="32" y="270"/>
                  </a:lnTo>
                  <a:lnTo>
                    <a:pt x="13" y="245"/>
                  </a:lnTo>
                  <a:lnTo>
                    <a:pt x="0" y="222"/>
                  </a:lnTo>
                  <a:lnTo>
                    <a:pt x="0" y="185"/>
                  </a:lnTo>
                  <a:lnTo>
                    <a:pt x="27" y="185"/>
                  </a:lnTo>
                  <a:lnTo>
                    <a:pt x="33" y="181"/>
                  </a:lnTo>
                  <a:lnTo>
                    <a:pt x="38" y="174"/>
                  </a:lnTo>
                  <a:lnTo>
                    <a:pt x="40" y="169"/>
                  </a:lnTo>
                  <a:lnTo>
                    <a:pt x="41" y="163"/>
                  </a:lnTo>
                  <a:lnTo>
                    <a:pt x="41" y="150"/>
                  </a:lnTo>
                  <a:lnTo>
                    <a:pt x="40" y="136"/>
                  </a:lnTo>
                  <a:lnTo>
                    <a:pt x="38" y="107"/>
                  </a:lnTo>
                  <a:lnTo>
                    <a:pt x="32" y="79"/>
                  </a:lnTo>
                  <a:lnTo>
                    <a:pt x="31" y="65"/>
                  </a:lnTo>
                  <a:lnTo>
                    <a:pt x="31" y="52"/>
                  </a:lnTo>
                  <a:lnTo>
                    <a:pt x="32" y="47"/>
                  </a:lnTo>
                  <a:lnTo>
                    <a:pt x="34" y="41"/>
                  </a:lnTo>
                  <a:lnTo>
                    <a:pt x="36" y="36"/>
                  </a:lnTo>
                  <a:lnTo>
                    <a:pt x="40" y="31"/>
                  </a:lnTo>
                  <a:lnTo>
                    <a:pt x="120" y="31"/>
                  </a:lnTo>
                  <a:lnTo>
                    <a:pt x="120" y="27"/>
                  </a:lnTo>
                  <a:lnTo>
                    <a:pt x="122" y="22"/>
                  </a:lnTo>
                  <a:lnTo>
                    <a:pt x="124" y="18"/>
                  </a:lnTo>
                  <a:lnTo>
                    <a:pt x="128" y="14"/>
                  </a:lnTo>
                  <a:lnTo>
                    <a:pt x="133" y="6"/>
                  </a:lnTo>
                  <a:lnTo>
                    <a:pt x="140" y="0"/>
                  </a:lnTo>
                  <a:lnTo>
                    <a:pt x="141" y="9"/>
                  </a:lnTo>
                  <a:lnTo>
                    <a:pt x="142" y="18"/>
                  </a:lnTo>
                  <a:lnTo>
                    <a:pt x="143" y="22"/>
                  </a:lnTo>
                  <a:lnTo>
                    <a:pt x="142" y="26"/>
                  </a:lnTo>
                  <a:lnTo>
                    <a:pt x="142" y="29"/>
                  </a:lnTo>
                  <a:lnTo>
                    <a:pt x="140" y="31"/>
                  </a:lnTo>
                  <a:lnTo>
                    <a:pt x="153" y="31"/>
                  </a:lnTo>
                  <a:lnTo>
                    <a:pt x="168" y="31"/>
                  </a:lnTo>
                  <a:lnTo>
                    <a:pt x="180" y="31"/>
                  </a:lnTo>
                  <a:lnTo>
                    <a:pt x="186" y="31"/>
                  </a:lnTo>
                  <a:lnTo>
                    <a:pt x="202" y="34"/>
                  </a:lnTo>
                  <a:lnTo>
                    <a:pt x="214" y="38"/>
                  </a:lnTo>
                  <a:lnTo>
                    <a:pt x="224" y="43"/>
                  </a:lnTo>
                  <a:lnTo>
                    <a:pt x="233" y="49"/>
                  </a:lnTo>
                  <a:lnTo>
                    <a:pt x="240" y="53"/>
                  </a:lnTo>
                  <a:lnTo>
                    <a:pt x="246" y="58"/>
                  </a:lnTo>
                  <a:lnTo>
                    <a:pt x="252" y="60"/>
                  </a:lnTo>
                  <a:lnTo>
                    <a:pt x="259" y="61"/>
                  </a:lnTo>
                  <a:lnTo>
                    <a:pt x="264" y="61"/>
                  </a:lnTo>
                  <a:lnTo>
                    <a:pt x="268" y="59"/>
                  </a:lnTo>
                  <a:lnTo>
                    <a:pt x="271" y="57"/>
                  </a:lnTo>
                  <a:lnTo>
                    <a:pt x="275" y="54"/>
                  </a:lnTo>
                  <a:lnTo>
                    <a:pt x="280" y="46"/>
                  </a:lnTo>
                  <a:lnTo>
                    <a:pt x="286" y="37"/>
                  </a:lnTo>
                  <a:lnTo>
                    <a:pt x="300" y="44"/>
                  </a:lnTo>
                  <a:lnTo>
                    <a:pt x="312" y="52"/>
                  </a:lnTo>
                  <a:lnTo>
                    <a:pt x="319" y="55"/>
                  </a:lnTo>
                  <a:lnTo>
                    <a:pt x="325" y="59"/>
                  </a:lnTo>
                  <a:lnTo>
                    <a:pt x="332" y="61"/>
                  </a:lnTo>
                  <a:lnTo>
                    <a:pt x="338" y="61"/>
                  </a:lnTo>
                  <a:lnTo>
                    <a:pt x="359" y="148"/>
                  </a:lnTo>
                  <a:lnTo>
                    <a:pt x="353" y="161"/>
                  </a:lnTo>
                  <a:lnTo>
                    <a:pt x="346" y="173"/>
                  </a:lnTo>
                  <a:lnTo>
                    <a:pt x="338" y="185"/>
                  </a:lnTo>
                  <a:lnTo>
                    <a:pt x="331" y="195"/>
                  </a:lnTo>
                  <a:lnTo>
                    <a:pt x="323" y="206"/>
                  </a:lnTo>
                  <a:lnTo>
                    <a:pt x="318" y="218"/>
                  </a:lnTo>
                  <a:lnTo>
                    <a:pt x="315" y="224"/>
                  </a:lnTo>
                  <a:lnTo>
                    <a:pt x="314" y="231"/>
                  </a:lnTo>
                  <a:lnTo>
                    <a:pt x="313" y="239"/>
                  </a:lnTo>
                  <a:lnTo>
                    <a:pt x="312" y="247"/>
                  </a:lnTo>
                  <a:lnTo>
                    <a:pt x="313" y="255"/>
                  </a:lnTo>
                  <a:lnTo>
                    <a:pt x="316" y="263"/>
                  </a:lnTo>
                  <a:lnTo>
                    <a:pt x="321" y="273"/>
                  </a:lnTo>
                  <a:lnTo>
                    <a:pt x="325" y="283"/>
                  </a:lnTo>
                  <a:lnTo>
                    <a:pt x="331" y="293"/>
                  </a:lnTo>
                  <a:lnTo>
                    <a:pt x="335" y="302"/>
                  </a:lnTo>
                  <a:lnTo>
                    <a:pt x="337" y="309"/>
                  </a:lnTo>
                  <a:lnTo>
                    <a:pt x="338" y="315"/>
                  </a:lnTo>
                  <a:lnTo>
                    <a:pt x="337" y="321"/>
                  </a:lnTo>
                  <a:lnTo>
                    <a:pt x="332" y="331"/>
                  </a:lnTo>
                  <a:lnTo>
                    <a:pt x="330" y="337"/>
                  </a:lnTo>
                  <a:lnTo>
                    <a:pt x="327" y="343"/>
                  </a:lnTo>
                  <a:lnTo>
                    <a:pt x="326" y="351"/>
                  </a:lnTo>
                  <a:lnTo>
                    <a:pt x="325" y="358"/>
                  </a:lnTo>
                  <a:lnTo>
                    <a:pt x="319" y="358"/>
                  </a:lnTo>
                  <a:lnTo>
                    <a:pt x="313" y="357"/>
                  </a:lnTo>
                  <a:lnTo>
                    <a:pt x="308" y="356"/>
                  </a:lnTo>
                  <a:lnTo>
                    <a:pt x="304" y="354"/>
                  </a:lnTo>
                  <a:lnTo>
                    <a:pt x="298" y="350"/>
                  </a:lnTo>
                  <a:lnTo>
                    <a:pt x="292" y="346"/>
                  </a:lnTo>
                  <a:lnTo>
                    <a:pt x="287" y="340"/>
                  </a:lnTo>
                  <a:lnTo>
                    <a:pt x="280" y="336"/>
                  </a:lnTo>
                  <a:lnTo>
                    <a:pt x="277" y="335"/>
                  </a:lnTo>
                  <a:lnTo>
                    <a:pt x="271" y="334"/>
                  </a:lnTo>
                  <a:lnTo>
                    <a:pt x="266" y="333"/>
                  </a:lnTo>
                  <a:lnTo>
                    <a:pt x="259" y="333"/>
                  </a:lnTo>
                  <a:lnTo>
                    <a:pt x="246" y="333"/>
                  </a:lnTo>
                  <a:lnTo>
                    <a:pt x="234" y="334"/>
                  </a:lnTo>
                  <a:lnTo>
                    <a:pt x="221" y="336"/>
                  </a:lnTo>
                  <a:lnTo>
                    <a:pt x="208" y="338"/>
                  </a:lnTo>
                  <a:lnTo>
                    <a:pt x="181" y="343"/>
                  </a:lnTo>
                  <a:lnTo>
                    <a:pt x="155" y="351"/>
                  </a:lnTo>
                  <a:lnTo>
                    <a:pt x="131" y="359"/>
                  </a:lnTo>
                  <a:lnTo>
                    <a:pt x="107" y="367"/>
                  </a:lnTo>
                  <a:lnTo>
                    <a:pt x="86" y="375"/>
                  </a:lnTo>
                  <a:lnTo>
                    <a:pt x="66" y="382"/>
                  </a:lnTo>
                  <a:lnTo>
                    <a:pt x="53" y="39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" name="Freeform 466">
              <a:extLst>
                <a:ext uri="{FF2B5EF4-FFF2-40B4-BE49-F238E27FC236}">
                  <a16:creationId xmlns="" xmlns:a16="http://schemas.microsoft.com/office/drawing/2014/main" id="{CDA36069-9B28-5C4C-9352-AFEF412B5341}"/>
                </a:ext>
              </a:extLst>
            </p:cNvPr>
            <p:cNvSpPr>
              <a:spLocks/>
            </p:cNvSpPr>
            <p:nvPr>
              <p:custDataLst>
                <p:tags r:id="rId304"/>
              </p:custDataLst>
            </p:nvPr>
          </p:nvSpPr>
          <p:spPr bwMode="auto">
            <a:xfrm>
              <a:off x="4867275" y="3521075"/>
              <a:ext cx="192088" cy="271463"/>
            </a:xfrm>
            <a:custGeom>
              <a:avLst/>
              <a:gdLst>
                <a:gd name="T0" fmla="*/ 410 w 449"/>
                <a:gd name="T1" fmla="*/ 105 h 523"/>
                <a:gd name="T2" fmla="*/ 405 w 449"/>
                <a:gd name="T3" fmla="*/ 98 h 523"/>
                <a:gd name="T4" fmla="*/ 408 w 449"/>
                <a:gd name="T5" fmla="*/ 92 h 523"/>
                <a:gd name="T6" fmla="*/ 422 w 449"/>
                <a:gd name="T7" fmla="*/ 77 h 523"/>
                <a:gd name="T8" fmla="*/ 441 w 449"/>
                <a:gd name="T9" fmla="*/ 60 h 523"/>
                <a:gd name="T10" fmla="*/ 447 w 449"/>
                <a:gd name="T11" fmla="*/ 50 h 523"/>
                <a:gd name="T12" fmla="*/ 449 w 449"/>
                <a:gd name="T13" fmla="*/ 37 h 523"/>
                <a:gd name="T14" fmla="*/ 432 w 449"/>
                <a:gd name="T15" fmla="*/ 34 h 523"/>
                <a:gd name="T16" fmla="*/ 422 w 449"/>
                <a:gd name="T17" fmla="*/ 27 h 523"/>
                <a:gd name="T18" fmla="*/ 411 w 449"/>
                <a:gd name="T19" fmla="*/ 21 h 523"/>
                <a:gd name="T20" fmla="*/ 390 w 449"/>
                <a:gd name="T21" fmla="*/ 18 h 523"/>
                <a:gd name="T22" fmla="*/ 377 w 449"/>
                <a:gd name="T23" fmla="*/ 20 h 523"/>
                <a:gd name="T24" fmla="*/ 368 w 449"/>
                <a:gd name="T25" fmla="*/ 24 h 523"/>
                <a:gd name="T26" fmla="*/ 355 w 449"/>
                <a:gd name="T27" fmla="*/ 37 h 523"/>
                <a:gd name="T28" fmla="*/ 340 w 449"/>
                <a:gd name="T29" fmla="*/ 50 h 523"/>
                <a:gd name="T30" fmla="*/ 326 w 449"/>
                <a:gd name="T31" fmla="*/ 54 h 523"/>
                <a:gd name="T32" fmla="*/ 310 w 449"/>
                <a:gd name="T33" fmla="*/ 55 h 523"/>
                <a:gd name="T34" fmla="*/ 287 w 449"/>
                <a:gd name="T35" fmla="*/ 54 h 523"/>
                <a:gd name="T36" fmla="*/ 267 w 449"/>
                <a:gd name="T37" fmla="*/ 50 h 523"/>
                <a:gd name="T38" fmla="*/ 235 w 449"/>
                <a:gd name="T39" fmla="*/ 36 h 523"/>
                <a:gd name="T40" fmla="*/ 206 w 449"/>
                <a:gd name="T41" fmla="*/ 19 h 523"/>
                <a:gd name="T42" fmla="*/ 189 w 449"/>
                <a:gd name="T43" fmla="*/ 12 h 523"/>
                <a:gd name="T44" fmla="*/ 170 w 449"/>
                <a:gd name="T45" fmla="*/ 6 h 523"/>
                <a:gd name="T46" fmla="*/ 134 w 449"/>
                <a:gd name="T47" fmla="*/ 8 h 523"/>
                <a:gd name="T48" fmla="*/ 119 w 449"/>
                <a:gd name="T49" fmla="*/ 6 h 523"/>
                <a:gd name="T50" fmla="*/ 103 w 449"/>
                <a:gd name="T51" fmla="*/ 0 h 523"/>
                <a:gd name="T52" fmla="*/ 52 w 449"/>
                <a:gd name="T53" fmla="*/ 0 h 523"/>
                <a:gd name="T54" fmla="*/ 5 w 449"/>
                <a:gd name="T55" fmla="*/ 0 h 523"/>
                <a:gd name="T56" fmla="*/ 5 w 449"/>
                <a:gd name="T57" fmla="*/ 18 h 523"/>
                <a:gd name="T58" fmla="*/ 5 w 449"/>
                <a:gd name="T59" fmla="*/ 37 h 523"/>
                <a:gd name="T60" fmla="*/ 15 w 449"/>
                <a:gd name="T61" fmla="*/ 60 h 523"/>
                <a:gd name="T62" fmla="*/ 23 w 449"/>
                <a:gd name="T63" fmla="*/ 91 h 523"/>
                <a:gd name="T64" fmla="*/ 31 w 449"/>
                <a:gd name="T65" fmla="*/ 128 h 523"/>
                <a:gd name="T66" fmla="*/ 38 w 449"/>
                <a:gd name="T67" fmla="*/ 172 h 523"/>
                <a:gd name="T68" fmla="*/ 37 w 449"/>
                <a:gd name="T69" fmla="*/ 206 h 523"/>
                <a:gd name="T70" fmla="*/ 29 w 449"/>
                <a:gd name="T71" fmla="*/ 230 h 523"/>
                <a:gd name="T72" fmla="*/ 7 w 449"/>
                <a:gd name="T73" fmla="*/ 269 h 523"/>
                <a:gd name="T74" fmla="*/ 10 w 449"/>
                <a:gd name="T75" fmla="*/ 321 h 523"/>
                <a:gd name="T76" fmla="*/ 28 w 449"/>
                <a:gd name="T77" fmla="*/ 339 h 523"/>
                <a:gd name="T78" fmla="*/ 84 w 449"/>
                <a:gd name="T79" fmla="*/ 367 h 523"/>
                <a:gd name="T80" fmla="*/ 136 w 449"/>
                <a:gd name="T81" fmla="*/ 396 h 523"/>
                <a:gd name="T82" fmla="*/ 170 w 449"/>
                <a:gd name="T83" fmla="*/ 420 h 523"/>
                <a:gd name="T84" fmla="*/ 189 w 449"/>
                <a:gd name="T85" fmla="*/ 436 h 523"/>
                <a:gd name="T86" fmla="*/ 198 w 449"/>
                <a:gd name="T87" fmla="*/ 451 h 523"/>
                <a:gd name="T88" fmla="*/ 201 w 449"/>
                <a:gd name="T89" fmla="*/ 464 h 523"/>
                <a:gd name="T90" fmla="*/ 209 w 449"/>
                <a:gd name="T91" fmla="*/ 479 h 523"/>
                <a:gd name="T92" fmla="*/ 220 w 449"/>
                <a:gd name="T93" fmla="*/ 492 h 523"/>
                <a:gd name="T94" fmla="*/ 233 w 449"/>
                <a:gd name="T95" fmla="*/ 503 h 523"/>
                <a:gd name="T96" fmla="*/ 247 w 449"/>
                <a:gd name="T97" fmla="*/ 512 h 523"/>
                <a:gd name="T98" fmla="*/ 264 w 449"/>
                <a:gd name="T99" fmla="*/ 519 h 523"/>
                <a:gd name="T100" fmla="*/ 281 w 449"/>
                <a:gd name="T101" fmla="*/ 523 h 523"/>
                <a:gd name="T102" fmla="*/ 304 w 449"/>
                <a:gd name="T103" fmla="*/ 502 h 523"/>
                <a:gd name="T104" fmla="*/ 335 w 449"/>
                <a:gd name="T105" fmla="*/ 462 h 523"/>
                <a:gd name="T106" fmla="*/ 365 w 449"/>
                <a:gd name="T107" fmla="*/ 427 h 523"/>
                <a:gd name="T108" fmla="*/ 394 w 449"/>
                <a:gd name="T109" fmla="*/ 390 h 5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49" h="523">
                  <a:moveTo>
                    <a:pt x="410" y="370"/>
                  </a:moveTo>
                  <a:lnTo>
                    <a:pt x="410" y="105"/>
                  </a:lnTo>
                  <a:lnTo>
                    <a:pt x="407" y="102"/>
                  </a:lnTo>
                  <a:lnTo>
                    <a:pt x="405" y="98"/>
                  </a:lnTo>
                  <a:lnTo>
                    <a:pt x="405" y="95"/>
                  </a:lnTo>
                  <a:lnTo>
                    <a:pt x="408" y="92"/>
                  </a:lnTo>
                  <a:lnTo>
                    <a:pt x="413" y="84"/>
                  </a:lnTo>
                  <a:lnTo>
                    <a:pt x="422" y="77"/>
                  </a:lnTo>
                  <a:lnTo>
                    <a:pt x="432" y="70"/>
                  </a:lnTo>
                  <a:lnTo>
                    <a:pt x="441" y="60"/>
                  </a:lnTo>
                  <a:lnTo>
                    <a:pt x="444" y="55"/>
                  </a:lnTo>
                  <a:lnTo>
                    <a:pt x="447" y="50"/>
                  </a:lnTo>
                  <a:lnTo>
                    <a:pt x="448" y="44"/>
                  </a:lnTo>
                  <a:lnTo>
                    <a:pt x="449" y="37"/>
                  </a:lnTo>
                  <a:lnTo>
                    <a:pt x="438" y="37"/>
                  </a:lnTo>
                  <a:lnTo>
                    <a:pt x="432" y="34"/>
                  </a:lnTo>
                  <a:lnTo>
                    <a:pt x="426" y="32"/>
                  </a:lnTo>
                  <a:lnTo>
                    <a:pt x="422" y="27"/>
                  </a:lnTo>
                  <a:lnTo>
                    <a:pt x="418" y="24"/>
                  </a:lnTo>
                  <a:lnTo>
                    <a:pt x="411" y="21"/>
                  </a:lnTo>
                  <a:lnTo>
                    <a:pt x="402" y="19"/>
                  </a:lnTo>
                  <a:lnTo>
                    <a:pt x="390" y="18"/>
                  </a:lnTo>
                  <a:lnTo>
                    <a:pt x="382" y="19"/>
                  </a:lnTo>
                  <a:lnTo>
                    <a:pt x="377" y="20"/>
                  </a:lnTo>
                  <a:lnTo>
                    <a:pt x="371" y="22"/>
                  </a:lnTo>
                  <a:lnTo>
                    <a:pt x="368" y="24"/>
                  </a:lnTo>
                  <a:lnTo>
                    <a:pt x="360" y="31"/>
                  </a:lnTo>
                  <a:lnTo>
                    <a:pt x="355" y="37"/>
                  </a:lnTo>
                  <a:lnTo>
                    <a:pt x="348" y="44"/>
                  </a:lnTo>
                  <a:lnTo>
                    <a:pt x="340" y="50"/>
                  </a:lnTo>
                  <a:lnTo>
                    <a:pt x="333" y="52"/>
                  </a:lnTo>
                  <a:lnTo>
                    <a:pt x="326" y="54"/>
                  </a:lnTo>
                  <a:lnTo>
                    <a:pt x="319" y="55"/>
                  </a:lnTo>
                  <a:lnTo>
                    <a:pt x="310" y="55"/>
                  </a:lnTo>
                  <a:lnTo>
                    <a:pt x="298" y="55"/>
                  </a:lnTo>
                  <a:lnTo>
                    <a:pt x="287" y="54"/>
                  </a:lnTo>
                  <a:lnTo>
                    <a:pt x="277" y="52"/>
                  </a:lnTo>
                  <a:lnTo>
                    <a:pt x="267" y="50"/>
                  </a:lnTo>
                  <a:lnTo>
                    <a:pt x="251" y="43"/>
                  </a:lnTo>
                  <a:lnTo>
                    <a:pt x="235" y="36"/>
                  </a:lnTo>
                  <a:lnTo>
                    <a:pt x="220" y="27"/>
                  </a:lnTo>
                  <a:lnTo>
                    <a:pt x="206" y="19"/>
                  </a:lnTo>
                  <a:lnTo>
                    <a:pt x="197" y="15"/>
                  </a:lnTo>
                  <a:lnTo>
                    <a:pt x="189" y="12"/>
                  </a:lnTo>
                  <a:lnTo>
                    <a:pt x="180" y="9"/>
                  </a:lnTo>
                  <a:lnTo>
                    <a:pt x="170" y="6"/>
                  </a:lnTo>
                  <a:lnTo>
                    <a:pt x="152" y="7"/>
                  </a:lnTo>
                  <a:lnTo>
                    <a:pt x="134" y="8"/>
                  </a:lnTo>
                  <a:lnTo>
                    <a:pt x="127" y="7"/>
                  </a:lnTo>
                  <a:lnTo>
                    <a:pt x="119" y="6"/>
                  </a:lnTo>
                  <a:lnTo>
                    <a:pt x="111" y="4"/>
                  </a:lnTo>
                  <a:lnTo>
                    <a:pt x="103" y="0"/>
                  </a:lnTo>
                  <a:lnTo>
                    <a:pt x="80" y="0"/>
                  </a:lnTo>
                  <a:lnTo>
                    <a:pt x="52" y="0"/>
                  </a:lnTo>
                  <a:lnTo>
                    <a:pt x="24" y="0"/>
                  </a:lnTo>
                  <a:lnTo>
                    <a:pt x="5" y="0"/>
                  </a:lnTo>
                  <a:lnTo>
                    <a:pt x="5" y="7"/>
                  </a:lnTo>
                  <a:lnTo>
                    <a:pt x="5" y="18"/>
                  </a:lnTo>
                  <a:lnTo>
                    <a:pt x="5" y="29"/>
                  </a:lnTo>
                  <a:lnTo>
                    <a:pt x="5" y="37"/>
                  </a:lnTo>
                  <a:lnTo>
                    <a:pt x="9" y="47"/>
                  </a:lnTo>
                  <a:lnTo>
                    <a:pt x="15" y="60"/>
                  </a:lnTo>
                  <a:lnTo>
                    <a:pt x="19" y="74"/>
                  </a:lnTo>
                  <a:lnTo>
                    <a:pt x="23" y="91"/>
                  </a:lnTo>
                  <a:lnTo>
                    <a:pt x="28" y="109"/>
                  </a:lnTo>
                  <a:lnTo>
                    <a:pt x="31" y="128"/>
                  </a:lnTo>
                  <a:lnTo>
                    <a:pt x="34" y="150"/>
                  </a:lnTo>
                  <a:lnTo>
                    <a:pt x="38" y="172"/>
                  </a:lnTo>
                  <a:lnTo>
                    <a:pt x="38" y="190"/>
                  </a:lnTo>
                  <a:lnTo>
                    <a:pt x="37" y="206"/>
                  </a:lnTo>
                  <a:lnTo>
                    <a:pt x="33" y="219"/>
                  </a:lnTo>
                  <a:lnTo>
                    <a:pt x="29" y="230"/>
                  </a:lnTo>
                  <a:lnTo>
                    <a:pt x="18" y="249"/>
                  </a:lnTo>
                  <a:lnTo>
                    <a:pt x="7" y="269"/>
                  </a:lnTo>
                  <a:lnTo>
                    <a:pt x="17" y="284"/>
                  </a:lnTo>
                  <a:lnTo>
                    <a:pt x="10" y="321"/>
                  </a:lnTo>
                  <a:lnTo>
                    <a:pt x="0" y="328"/>
                  </a:lnTo>
                  <a:lnTo>
                    <a:pt x="28" y="339"/>
                  </a:lnTo>
                  <a:lnTo>
                    <a:pt x="55" y="352"/>
                  </a:lnTo>
                  <a:lnTo>
                    <a:pt x="84" y="367"/>
                  </a:lnTo>
                  <a:lnTo>
                    <a:pt x="111" y="381"/>
                  </a:lnTo>
                  <a:lnTo>
                    <a:pt x="136" y="396"/>
                  </a:lnTo>
                  <a:lnTo>
                    <a:pt x="159" y="411"/>
                  </a:lnTo>
                  <a:lnTo>
                    <a:pt x="170" y="420"/>
                  </a:lnTo>
                  <a:lnTo>
                    <a:pt x="180" y="428"/>
                  </a:lnTo>
                  <a:lnTo>
                    <a:pt x="189" y="436"/>
                  </a:lnTo>
                  <a:lnTo>
                    <a:pt x="197" y="444"/>
                  </a:lnTo>
                  <a:lnTo>
                    <a:pt x="198" y="451"/>
                  </a:lnTo>
                  <a:lnTo>
                    <a:pt x="199" y="457"/>
                  </a:lnTo>
                  <a:lnTo>
                    <a:pt x="201" y="464"/>
                  </a:lnTo>
                  <a:lnTo>
                    <a:pt x="205" y="471"/>
                  </a:lnTo>
                  <a:lnTo>
                    <a:pt x="209" y="479"/>
                  </a:lnTo>
                  <a:lnTo>
                    <a:pt x="214" y="486"/>
                  </a:lnTo>
                  <a:lnTo>
                    <a:pt x="220" y="492"/>
                  </a:lnTo>
                  <a:lnTo>
                    <a:pt x="226" y="498"/>
                  </a:lnTo>
                  <a:lnTo>
                    <a:pt x="233" y="503"/>
                  </a:lnTo>
                  <a:lnTo>
                    <a:pt x="240" y="508"/>
                  </a:lnTo>
                  <a:lnTo>
                    <a:pt x="247" y="512"/>
                  </a:lnTo>
                  <a:lnTo>
                    <a:pt x="256" y="516"/>
                  </a:lnTo>
                  <a:lnTo>
                    <a:pt x="264" y="519"/>
                  </a:lnTo>
                  <a:lnTo>
                    <a:pt x="273" y="521"/>
                  </a:lnTo>
                  <a:lnTo>
                    <a:pt x="281" y="523"/>
                  </a:lnTo>
                  <a:lnTo>
                    <a:pt x="290" y="523"/>
                  </a:lnTo>
                  <a:lnTo>
                    <a:pt x="304" y="502"/>
                  </a:lnTo>
                  <a:lnTo>
                    <a:pt x="320" y="482"/>
                  </a:lnTo>
                  <a:lnTo>
                    <a:pt x="335" y="462"/>
                  </a:lnTo>
                  <a:lnTo>
                    <a:pt x="349" y="444"/>
                  </a:lnTo>
                  <a:lnTo>
                    <a:pt x="365" y="427"/>
                  </a:lnTo>
                  <a:lnTo>
                    <a:pt x="379" y="408"/>
                  </a:lnTo>
                  <a:lnTo>
                    <a:pt x="394" y="390"/>
                  </a:lnTo>
                  <a:lnTo>
                    <a:pt x="410" y="370"/>
                  </a:lnTo>
                </a:path>
              </a:pathLst>
            </a:custGeom>
            <a:solidFill>
              <a:srgbClr val="D8E046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Freeform 467">
              <a:extLst>
                <a:ext uri="{FF2B5EF4-FFF2-40B4-BE49-F238E27FC236}">
                  <a16:creationId xmlns="" xmlns:a16="http://schemas.microsoft.com/office/drawing/2014/main" id="{87317850-7BCF-894A-82BF-E661CB46524B}"/>
                </a:ext>
              </a:extLst>
            </p:cNvPr>
            <p:cNvSpPr>
              <a:spLocks/>
            </p:cNvSpPr>
            <p:nvPr>
              <p:custDataLst>
                <p:tags r:id="rId305"/>
              </p:custDataLst>
            </p:nvPr>
          </p:nvSpPr>
          <p:spPr bwMode="auto">
            <a:xfrm>
              <a:off x="4849813" y="2606675"/>
              <a:ext cx="101600" cy="130175"/>
            </a:xfrm>
            <a:custGeom>
              <a:avLst/>
              <a:gdLst>
                <a:gd name="T0" fmla="*/ 12 w 226"/>
                <a:gd name="T1" fmla="*/ 228 h 246"/>
                <a:gd name="T2" fmla="*/ 36 w 226"/>
                <a:gd name="T3" fmla="*/ 240 h 246"/>
                <a:gd name="T4" fmla="*/ 53 w 226"/>
                <a:gd name="T5" fmla="*/ 245 h 246"/>
                <a:gd name="T6" fmla="*/ 68 w 226"/>
                <a:gd name="T7" fmla="*/ 245 h 246"/>
                <a:gd name="T8" fmla="*/ 85 w 226"/>
                <a:gd name="T9" fmla="*/ 241 h 246"/>
                <a:gd name="T10" fmla="*/ 110 w 226"/>
                <a:gd name="T11" fmla="*/ 228 h 246"/>
                <a:gd name="T12" fmla="*/ 141 w 226"/>
                <a:gd name="T13" fmla="*/ 205 h 246"/>
                <a:gd name="T14" fmla="*/ 161 w 226"/>
                <a:gd name="T15" fmla="*/ 184 h 246"/>
                <a:gd name="T16" fmla="*/ 159 w 226"/>
                <a:gd name="T17" fmla="*/ 173 h 246"/>
                <a:gd name="T18" fmla="*/ 149 w 226"/>
                <a:gd name="T19" fmla="*/ 160 h 246"/>
                <a:gd name="T20" fmla="*/ 143 w 226"/>
                <a:gd name="T21" fmla="*/ 145 h 246"/>
                <a:gd name="T22" fmla="*/ 141 w 226"/>
                <a:gd name="T23" fmla="*/ 130 h 246"/>
                <a:gd name="T24" fmla="*/ 141 w 226"/>
                <a:gd name="T25" fmla="*/ 116 h 246"/>
                <a:gd name="T26" fmla="*/ 146 w 226"/>
                <a:gd name="T27" fmla="*/ 105 h 246"/>
                <a:gd name="T28" fmla="*/ 156 w 226"/>
                <a:gd name="T29" fmla="*/ 94 h 246"/>
                <a:gd name="T30" fmla="*/ 168 w 226"/>
                <a:gd name="T31" fmla="*/ 86 h 246"/>
                <a:gd name="T32" fmla="*/ 204 w 226"/>
                <a:gd name="T33" fmla="*/ 71 h 246"/>
                <a:gd name="T34" fmla="*/ 225 w 226"/>
                <a:gd name="T35" fmla="*/ 49 h 246"/>
                <a:gd name="T36" fmla="*/ 221 w 226"/>
                <a:gd name="T37" fmla="*/ 30 h 246"/>
                <a:gd name="T38" fmla="*/ 214 w 226"/>
                <a:gd name="T39" fmla="*/ 17 h 246"/>
                <a:gd name="T40" fmla="*/ 212 w 226"/>
                <a:gd name="T41" fmla="*/ 6 h 246"/>
                <a:gd name="T42" fmla="*/ 202 w 226"/>
                <a:gd name="T43" fmla="*/ 1 h 246"/>
                <a:gd name="T44" fmla="*/ 181 w 226"/>
                <a:gd name="T45" fmla="*/ 7 h 246"/>
                <a:gd name="T46" fmla="*/ 154 w 226"/>
                <a:gd name="T47" fmla="*/ 20 h 246"/>
                <a:gd name="T48" fmla="*/ 121 w 226"/>
                <a:gd name="T49" fmla="*/ 38 h 246"/>
                <a:gd name="T50" fmla="*/ 100 w 226"/>
                <a:gd name="T51" fmla="*/ 51 h 246"/>
                <a:gd name="T52" fmla="*/ 87 w 226"/>
                <a:gd name="T53" fmla="*/ 55 h 246"/>
                <a:gd name="T54" fmla="*/ 75 w 226"/>
                <a:gd name="T55" fmla="*/ 54 h 246"/>
                <a:gd name="T56" fmla="*/ 59 w 226"/>
                <a:gd name="T57" fmla="*/ 47 h 246"/>
                <a:gd name="T58" fmla="*/ 36 w 226"/>
                <a:gd name="T59" fmla="*/ 31 h 246"/>
                <a:gd name="T60" fmla="*/ 24 w 226"/>
                <a:gd name="T61" fmla="*/ 39 h 246"/>
                <a:gd name="T62" fmla="*/ 18 w 226"/>
                <a:gd name="T63" fmla="*/ 95 h 246"/>
                <a:gd name="T64" fmla="*/ 10 w 226"/>
                <a:gd name="T65" fmla="*/ 163 h 246"/>
                <a:gd name="T66" fmla="*/ 3 w 226"/>
                <a:gd name="T67" fmla="*/ 212 h 2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26" h="246">
                  <a:moveTo>
                    <a:pt x="0" y="221"/>
                  </a:moveTo>
                  <a:lnTo>
                    <a:pt x="12" y="228"/>
                  </a:lnTo>
                  <a:lnTo>
                    <a:pt x="27" y="236"/>
                  </a:lnTo>
                  <a:lnTo>
                    <a:pt x="36" y="240"/>
                  </a:lnTo>
                  <a:lnTo>
                    <a:pt x="44" y="243"/>
                  </a:lnTo>
                  <a:lnTo>
                    <a:pt x="53" y="245"/>
                  </a:lnTo>
                  <a:lnTo>
                    <a:pt x="60" y="246"/>
                  </a:lnTo>
                  <a:lnTo>
                    <a:pt x="68" y="245"/>
                  </a:lnTo>
                  <a:lnTo>
                    <a:pt x="76" y="243"/>
                  </a:lnTo>
                  <a:lnTo>
                    <a:pt x="85" y="241"/>
                  </a:lnTo>
                  <a:lnTo>
                    <a:pt x="92" y="237"/>
                  </a:lnTo>
                  <a:lnTo>
                    <a:pt x="110" y="228"/>
                  </a:lnTo>
                  <a:lnTo>
                    <a:pt x="126" y="217"/>
                  </a:lnTo>
                  <a:lnTo>
                    <a:pt x="141" y="205"/>
                  </a:lnTo>
                  <a:lnTo>
                    <a:pt x="153" y="194"/>
                  </a:lnTo>
                  <a:lnTo>
                    <a:pt x="161" y="184"/>
                  </a:lnTo>
                  <a:lnTo>
                    <a:pt x="167" y="178"/>
                  </a:lnTo>
                  <a:lnTo>
                    <a:pt x="159" y="173"/>
                  </a:lnTo>
                  <a:lnTo>
                    <a:pt x="154" y="167"/>
                  </a:lnTo>
                  <a:lnTo>
                    <a:pt x="149" y="160"/>
                  </a:lnTo>
                  <a:lnTo>
                    <a:pt x="146" y="152"/>
                  </a:lnTo>
                  <a:lnTo>
                    <a:pt x="143" y="145"/>
                  </a:lnTo>
                  <a:lnTo>
                    <a:pt x="142" y="137"/>
                  </a:lnTo>
                  <a:lnTo>
                    <a:pt x="141" y="130"/>
                  </a:lnTo>
                  <a:lnTo>
                    <a:pt x="139" y="123"/>
                  </a:lnTo>
                  <a:lnTo>
                    <a:pt x="141" y="116"/>
                  </a:lnTo>
                  <a:lnTo>
                    <a:pt x="143" y="110"/>
                  </a:lnTo>
                  <a:lnTo>
                    <a:pt x="146" y="105"/>
                  </a:lnTo>
                  <a:lnTo>
                    <a:pt x="150" y="100"/>
                  </a:lnTo>
                  <a:lnTo>
                    <a:pt x="156" y="94"/>
                  </a:lnTo>
                  <a:lnTo>
                    <a:pt x="161" y="90"/>
                  </a:lnTo>
                  <a:lnTo>
                    <a:pt x="168" y="86"/>
                  </a:lnTo>
                  <a:lnTo>
                    <a:pt x="176" y="82"/>
                  </a:lnTo>
                  <a:lnTo>
                    <a:pt x="204" y="71"/>
                  </a:lnTo>
                  <a:lnTo>
                    <a:pt x="226" y="61"/>
                  </a:lnTo>
                  <a:lnTo>
                    <a:pt x="225" y="49"/>
                  </a:lnTo>
                  <a:lnTo>
                    <a:pt x="223" y="38"/>
                  </a:lnTo>
                  <a:lnTo>
                    <a:pt x="221" y="30"/>
                  </a:lnTo>
                  <a:lnTo>
                    <a:pt x="217" y="23"/>
                  </a:lnTo>
                  <a:lnTo>
                    <a:pt x="214" y="17"/>
                  </a:lnTo>
                  <a:lnTo>
                    <a:pt x="212" y="12"/>
                  </a:lnTo>
                  <a:lnTo>
                    <a:pt x="212" y="6"/>
                  </a:lnTo>
                  <a:lnTo>
                    <a:pt x="213" y="0"/>
                  </a:lnTo>
                  <a:lnTo>
                    <a:pt x="202" y="1"/>
                  </a:lnTo>
                  <a:lnTo>
                    <a:pt x="191" y="4"/>
                  </a:lnTo>
                  <a:lnTo>
                    <a:pt x="181" y="7"/>
                  </a:lnTo>
                  <a:lnTo>
                    <a:pt x="171" y="11"/>
                  </a:lnTo>
                  <a:lnTo>
                    <a:pt x="154" y="20"/>
                  </a:lnTo>
                  <a:lnTo>
                    <a:pt x="136" y="29"/>
                  </a:lnTo>
                  <a:lnTo>
                    <a:pt x="121" y="38"/>
                  </a:lnTo>
                  <a:lnTo>
                    <a:pt x="107" y="47"/>
                  </a:lnTo>
                  <a:lnTo>
                    <a:pt x="100" y="51"/>
                  </a:lnTo>
                  <a:lnTo>
                    <a:pt x="93" y="53"/>
                  </a:lnTo>
                  <a:lnTo>
                    <a:pt x="87" y="55"/>
                  </a:lnTo>
                  <a:lnTo>
                    <a:pt x="80" y="55"/>
                  </a:lnTo>
                  <a:lnTo>
                    <a:pt x="75" y="54"/>
                  </a:lnTo>
                  <a:lnTo>
                    <a:pt x="67" y="51"/>
                  </a:lnTo>
                  <a:lnTo>
                    <a:pt x="59" y="47"/>
                  </a:lnTo>
                  <a:lnTo>
                    <a:pt x="51" y="41"/>
                  </a:lnTo>
                  <a:lnTo>
                    <a:pt x="36" y="31"/>
                  </a:lnTo>
                  <a:lnTo>
                    <a:pt x="27" y="24"/>
                  </a:lnTo>
                  <a:lnTo>
                    <a:pt x="24" y="39"/>
                  </a:lnTo>
                  <a:lnTo>
                    <a:pt x="21" y="64"/>
                  </a:lnTo>
                  <a:lnTo>
                    <a:pt x="18" y="95"/>
                  </a:lnTo>
                  <a:lnTo>
                    <a:pt x="13" y="129"/>
                  </a:lnTo>
                  <a:lnTo>
                    <a:pt x="10" y="163"/>
                  </a:lnTo>
                  <a:lnTo>
                    <a:pt x="7" y="191"/>
                  </a:lnTo>
                  <a:lnTo>
                    <a:pt x="3" y="212"/>
                  </a:lnTo>
                  <a:lnTo>
                    <a:pt x="0" y="22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Freeform 468">
              <a:extLst>
                <a:ext uri="{FF2B5EF4-FFF2-40B4-BE49-F238E27FC236}">
                  <a16:creationId xmlns="" xmlns:a16="http://schemas.microsoft.com/office/drawing/2014/main" id="{01F197F9-4A06-E442-AE67-E2C68BF1BE7C}"/>
                </a:ext>
              </a:extLst>
            </p:cNvPr>
            <p:cNvSpPr>
              <a:spLocks/>
            </p:cNvSpPr>
            <p:nvPr>
              <p:custDataLst>
                <p:tags r:id="rId306"/>
              </p:custDataLst>
            </p:nvPr>
          </p:nvSpPr>
          <p:spPr bwMode="auto">
            <a:xfrm>
              <a:off x="5148263" y="2709863"/>
              <a:ext cx="22225" cy="55562"/>
            </a:xfrm>
            <a:custGeom>
              <a:avLst/>
              <a:gdLst>
                <a:gd name="T0" fmla="*/ 27 w 60"/>
                <a:gd name="T1" fmla="*/ 0 h 81"/>
                <a:gd name="T2" fmla="*/ 29 w 60"/>
                <a:gd name="T3" fmla="*/ 2 h 81"/>
                <a:gd name="T4" fmla="*/ 32 w 60"/>
                <a:gd name="T5" fmla="*/ 3 h 81"/>
                <a:gd name="T6" fmla="*/ 36 w 60"/>
                <a:gd name="T7" fmla="*/ 3 h 81"/>
                <a:gd name="T8" fmla="*/ 40 w 60"/>
                <a:gd name="T9" fmla="*/ 2 h 81"/>
                <a:gd name="T10" fmla="*/ 47 w 60"/>
                <a:gd name="T11" fmla="*/ 1 h 81"/>
                <a:gd name="T12" fmla="*/ 53 w 60"/>
                <a:gd name="T13" fmla="*/ 0 h 81"/>
                <a:gd name="T14" fmla="*/ 53 w 60"/>
                <a:gd name="T15" fmla="*/ 26 h 81"/>
                <a:gd name="T16" fmla="*/ 54 w 60"/>
                <a:gd name="T17" fmla="*/ 47 h 81"/>
                <a:gd name="T18" fmla="*/ 54 w 60"/>
                <a:gd name="T19" fmla="*/ 57 h 81"/>
                <a:gd name="T20" fmla="*/ 56 w 60"/>
                <a:gd name="T21" fmla="*/ 65 h 81"/>
                <a:gd name="T22" fmla="*/ 58 w 60"/>
                <a:gd name="T23" fmla="*/ 73 h 81"/>
                <a:gd name="T24" fmla="*/ 60 w 60"/>
                <a:gd name="T25" fmla="*/ 81 h 81"/>
                <a:gd name="T26" fmla="*/ 20 w 60"/>
                <a:gd name="T27" fmla="*/ 81 h 81"/>
                <a:gd name="T28" fmla="*/ 14 w 60"/>
                <a:gd name="T29" fmla="*/ 80 h 81"/>
                <a:gd name="T30" fmla="*/ 7 w 60"/>
                <a:gd name="T31" fmla="*/ 77 h 81"/>
                <a:gd name="T32" fmla="*/ 5 w 60"/>
                <a:gd name="T33" fmla="*/ 74 h 81"/>
                <a:gd name="T34" fmla="*/ 2 w 60"/>
                <a:gd name="T35" fmla="*/ 72 h 81"/>
                <a:gd name="T36" fmla="*/ 1 w 60"/>
                <a:gd name="T37" fmla="*/ 70 h 81"/>
                <a:gd name="T38" fmla="*/ 0 w 60"/>
                <a:gd name="T39" fmla="*/ 68 h 81"/>
                <a:gd name="T40" fmla="*/ 7 w 60"/>
                <a:gd name="T41" fmla="*/ 12 h 81"/>
                <a:gd name="T42" fmla="*/ 20 w 60"/>
                <a:gd name="T43" fmla="*/ 6 h 81"/>
                <a:gd name="T44" fmla="*/ 34 w 60"/>
                <a:gd name="T45" fmla="*/ 0 h 81"/>
                <a:gd name="T46" fmla="*/ 27 w 60"/>
                <a:gd name="T47" fmla="*/ 0 h 8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" h="81">
                  <a:moveTo>
                    <a:pt x="27" y="0"/>
                  </a:moveTo>
                  <a:lnTo>
                    <a:pt x="29" y="2"/>
                  </a:lnTo>
                  <a:lnTo>
                    <a:pt x="32" y="3"/>
                  </a:lnTo>
                  <a:lnTo>
                    <a:pt x="36" y="3"/>
                  </a:lnTo>
                  <a:lnTo>
                    <a:pt x="40" y="2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53" y="26"/>
                  </a:lnTo>
                  <a:lnTo>
                    <a:pt x="54" y="47"/>
                  </a:lnTo>
                  <a:lnTo>
                    <a:pt x="54" y="57"/>
                  </a:lnTo>
                  <a:lnTo>
                    <a:pt x="56" y="65"/>
                  </a:lnTo>
                  <a:lnTo>
                    <a:pt x="58" y="73"/>
                  </a:lnTo>
                  <a:lnTo>
                    <a:pt x="60" y="81"/>
                  </a:lnTo>
                  <a:lnTo>
                    <a:pt x="20" y="81"/>
                  </a:lnTo>
                  <a:lnTo>
                    <a:pt x="14" y="80"/>
                  </a:lnTo>
                  <a:lnTo>
                    <a:pt x="7" y="77"/>
                  </a:lnTo>
                  <a:lnTo>
                    <a:pt x="5" y="74"/>
                  </a:lnTo>
                  <a:lnTo>
                    <a:pt x="2" y="72"/>
                  </a:lnTo>
                  <a:lnTo>
                    <a:pt x="1" y="70"/>
                  </a:lnTo>
                  <a:lnTo>
                    <a:pt x="0" y="68"/>
                  </a:lnTo>
                  <a:lnTo>
                    <a:pt x="7" y="12"/>
                  </a:lnTo>
                  <a:lnTo>
                    <a:pt x="20" y="6"/>
                  </a:lnTo>
                  <a:lnTo>
                    <a:pt x="34" y="0"/>
                  </a:lnTo>
                  <a:lnTo>
                    <a:pt x="2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Freeform 469">
              <a:extLst>
                <a:ext uri="{FF2B5EF4-FFF2-40B4-BE49-F238E27FC236}">
                  <a16:creationId xmlns="" xmlns:a16="http://schemas.microsoft.com/office/drawing/2014/main" id="{990E97E9-D6F1-F541-AFFB-DF1875669ABA}"/>
                </a:ext>
              </a:extLst>
            </p:cNvPr>
            <p:cNvSpPr>
              <a:spLocks/>
            </p:cNvSpPr>
            <p:nvPr>
              <p:custDataLst>
                <p:tags r:id="rId307"/>
              </p:custDataLst>
            </p:nvPr>
          </p:nvSpPr>
          <p:spPr bwMode="auto">
            <a:xfrm>
              <a:off x="4435475" y="1844675"/>
              <a:ext cx="161925" cy="66675"/>
            </a:xfrm>
            <a:custGeom>
              <a:avLst/>
              <a:gdLst>
                <a:gd name="T0" fmla="*/ 250 w 370"/>
                <a:gd name="T1" fmla="*/ 117 h 129"/>
                <a:gd name="T2" fmla="*/ 258 w 370"/>
                <a:gd name="T3" fmla="*/ 119 h 129"/>
                <a:gd name="T4" fmla="*/ 277 w 370"/>
                <a:gd name="T5" fmla="*/ 123 h 129"/>
                <a:gd name="T6" fmla="*/ 295 w 370"/>
                <a:gd name="T7" fmla="*/ 127 h 129"/>
                <a:gd name="T8" fmla="*/ 303 w 370"/>
                <a:gd name="T9" fmla="*/ 129 h 129"/>
                <a:gd name="T10" fmla="*/ 370 w 370"/>
                <a:gd name="T11" fmla="*/ 97 h 129"/>
                <a:gd name="T12" fmla="*/ 358 w 370"/>
                <a:gd name="T13" fmla="*/ 75 h 129"/>
                <a:gd name="T14" fmla="*/ 345 w 370"/>
                <a:gd name="T15" fmla="*/ 48 h 129"/>
                <a:gd name="T16" fmla="*/ 335 w 370"/>
                <a:gd name="T17" fmla="*/ 27 h 129"/>
                <a:gd name="T18" fmla="*/ 330 w 370"/>
                <a:gd name="T19" fmla="*/ 18 h 129"/>
                <a:gd name="T20" fmla="*/ 300 w 370"/>
                <a:gd name="T21" fmla="*/ 15 h 129"/>
                <a:gd name="T22" fmla="*/ 257 w 370"/>
                <a:gd name="T23" fmla="*/ 9 h 129"/>
                <a:gd name="T24" fmla="*/ 214 w 370"/>
                <a:gd name="T25" fmla="*/ 2 h 129"/>
                <a:gd name="T26" fmla="*/ 183 w 370"/>
                <a:gd name="T27" fmla="*/ 0 h 129"/>
                <a:gd name="T28" fmla="*/ 179 w 370"/>
                <a:gd name="T29" fmla="*/ 0 h 129"/>
                <a:gd name="T30" fmla="*/ 176 w 370"/>
                <a:gd name="T31" fmla="*/ 1 h 129"/>
                <a:gd name="T32" fmla="*/ 172 w 370"/>
                <a:gd name="T33" fmla="*/ 2 h 129"/>
                <a:gd name="T34" fmla="*/ 170 w 370"/>
                <a:gd name="T35" fmla="*/ 3 h 129"/>
                <a:gd name="T36" fmla="*/ 162 w 370"/>
                <a:gd name="T37" fmla="*/ 7 h 129"/>
                <a:gd name="T38" fmla="*/ 150 w 370"/>
                <a:gd name="T39" fmla="*/ 12 h 129"/>
                <a:gd name="T40" fmla="*/ 147 w 370"/>
                <a:gd name="T41" fmla="*/ 21 h 129"/>
                <a:gd name="T42" fmla="*/ 140 w 370"/>
                <a:gd name="T43" fmla="*/ 35 h 129"/>
                <a:gd name="T44" fmla="*/ 134 w 370"/>
                <a:gd name="T45" fmla="*/ 48 h 129"/>
                <a:gd name="T46" fmla="*/ 131 w 370"/>
                <a:gd name="T47" fmla="*/ 55 h 129"/>
                <a:gd name="T48" fmla="*/ 122 w 370"/>
                <a:gd name="T49" fmla="*/ 54 h 129"/>
                <a:gd name="T50" fmla="*/ 111 w 370"/>
                <a:gd name="T51" fmla="*/ 49 h 129"/>
                <a:gd name="T52" fmla="*/ 98 w 370"/>
                <a:gd name="T53" fmla="*/ 44 h 129"/>
                <a:gd name="T54" fmla="*/ 84 w 370"/>
                <a:gd name="T55" fmla="*/ 38 h 129"/>
                <a:gd name="T56" fmla="*/ 60 w 370"/>
                <a:gd name="T57" fmla="*/ 26 h 129"/>
                <a:gd name="T58" fmla="*/ 44 w 370"/>
                <a:gd name="T59" fmla="*/ 18 h 129"/>
                <a:gd name="T60" fmla="*/ 32 w 370"/>
                <a:gd name="T61" fmla="*/ 25 h 129"/>
                <a:gd name="T62" fmla="*/ 21 w 370"/>
                <a:gd name="T63" fmla="*/ 33 h 129"/>
                <a:gd name="T64" fmla="*/ 16 w 370"/>
                <a:gd name="T65" fmla="*/ 37 h 129"/>
                <a:gd name="T66" fmla="*/ 12 w 370"/>
                <a:gd name="T67" fmla="*/ 41 h 129"/>
                <a:gd name="T68" fmla="*/ 9 w 370"/>
                <a:gd name="T69" fmla="*/ 46 h 129"/>
                <a:gd name="T70" fmla="*/ 5 w 370"/>
                <a:gd name="T71" fmla="*/ 52 h 129"/>
                <a:gd name="T72" fmla="*/ 3 w 370"/>
                <a:gd name="T73" fmla="*/ 57 h 129"/>
                <a:gd name="T74" fmla="*/ 1 w 370"/>
                <a:gd name="T75" fmla="*/ 63 h 129"/>
                <a:gd name="T76" fmla="*/ 0 w 370"/>
                <a:gd name="T77" fmla="*/ 69 h 129"/>
                <a:gd name="T78" fmla="*/ 0 w 370"/>
                <a:gd name="T79" fmla="*/ 75 h 129"/>
                <a:gd name="T80" fmla="*/ 1 w 370"/>
                <a:gd name="T81" fmla="*/ 82 h 129"/>
                <a:gd name="T82" fmla="*/ 3 w 370"/>
                <a:gd name="T83" fmla="*/ 88 h 129"/>
                <a:gd name="T84" fmla="*/ 6 w 370"/>
                <a:gd name="T85" fmla="*/ 96 h 129"/>
                <a:gd name="T86" fmla="*/ 11 w 370"/>
                <a:gd name="T87" fmla="*/ 103 h 129"/>
                <a:gd name="T88" fmla="*/ 20 w 370"/>
                <a:gd name="T89" fmla="*/ 101 h 129"/>
                <a:gd name="T90" fmla="*/ 33 w 370"/>
                <a:gd name="T91" fmla="*/ 99 h 129"/>
                <a:gd name="T92" fmla="*/ 50 w 370"/>
                <a:gd name="T93" fmla="*/ 97 h 129"/>
                <a:gd name="T94" fmla="*/ 69 w 370"/>
                <a:gd name="T95" fmla="*/ 95 h 129"/>
                <a:gd name="T96" fmla="*/ 102 w 370"/>
                <a:gd name="T97" fmla="*/ 92 h 129"/>
                <a:gd name="T98" fmla="*/ 117 w 370"/>
                <a:gd name="T99" fmla="*/ 91 h 129"/>
                <a:gd name="T100" fmla="*/ 137 w 370"/>
                <a:gd name="T101" fmla="*/ 92 h 129"/>
                <a:gd name="T102" fmla="*/ 152 w 370"/>
                <a:gd name="T103" fmla="*/ 94 h 129"/>
                <a:gd name="T104" fmla="*/ 166 w 370"/>
                <a:gd name="T105" fmla="*/ 97 h 129"/>
                <a:gd name="T106" fmla="*/ 177 w 370"/>
                <a:gd name="T107" fmla="*/ 100 h 129"/>
                <a:gd name="T108" fmla="*/ 189 w 370"/>
                <a:gd name="T109" fmla="*/ 104 h 129"/>
                <a:gd name="T110" fmla="*/ 201 w 370"/>
                <a:gd name="T111" fmla="*/ 108 h 129"/>
                <a:gd name="T112" fmla="*/ 217 w 370"/>
                <a:gd name="T113" fmla="*/ 110 h 129"/>
                <a:gd name="T114" fmla="*/ 237 w 370"/>
                <a:gd name="T115" fmla="*/ 111 h 129"/>
                <a:gd name="T116" fmla="*/ 237 w 370"/>
                <a:gd name="T117" fmla="*/ 117 h 129"/>
                <a:gd name="T118" fmla="*/ 250 w 370"/>
                <a:gd name="T119" fmla="*/ 117 h 12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70" h="129">
                  <a:moveTo>
                    <a:pt x="250" y="117"/>
                  </a:moveTo>
                  <a:lnTo>
                    <a:pt x="258" y="119"/>
                  </a:lnTo>
                  <a:lnTo>
                    <a:pt x="277" y="123"/>
                  </a:lnTo>
                  <a:lnTo>
                    <a:pt x="295" y="127"/>
                  </a:lnTo>
                  <a:lnTo>
                    <a:pt x="303" y="129"/>
                  </a:lnTo>
                  <a:lnTo>
                    <a:pt x="370" y="97"/>
                  </a:lnTo>
                  <a:lnTo>
                    <a:pt x="358" y="75"/>
                  </a:lnTo>
                  <a:lnTo>
                    <a:pt x="345" y="48"/>
                  </a:lnTo>
                  <a:lnTo>
                    <a:pt x="335" y="27"/>
                  </a:lnTo>
                  <a:lnTo>
                    <a:pt x="330" y="18"/>
                  </a:lnTo>
                  <a:lnTo>
                    <a:pt x="300" y="15"/>
                  </a:lnTo>
                  <a:lnTo>
                    <a:pt x="257" y="9"/>
                  </a:lnTo>
                  <a:lnTo>
                    <a:pt x="214" y="2"/>
                  </a:lnTo>
                  <a:lnTo>
                    <a:pt x="183" y="0"/>
                  </a:lnTo>
                  <a:lnTo>
                    <a:pt x="179" y="0"/>
                  </a:lnTo>
                  <a:lnTo>
                    <a:pt x="176" y="1"/>
                  </a:lnTo>
                  <a:lnTo>
                    <a:pt x="172" y="2"/>
                  </a:lnTo>
                  <a:lnTo>
                    <a:pt x="170" y="3"/>
                  </a:lnTo>
                  <a:lnTo>
                    <a:pt x="162" y="7"/>
                  </a:lnTo>
                  <a:lnTo>
                    <a:pt x="150" y="12"/>
                  </a:lnTo>
                  <a:lnTo>
                    <a:pt x="147" y="21"/>
                  </a:lnTo>
                  <a:lnTo>
                    <a:pt x="140" y="35"/>
                  </a:lnTo>
                  <a:lnTo>
                    <a:pt x="134" y="48"/>
                  </a:lnTo>
                  <a:lnTo>
                    <a:pt x="131" y="55"/>
                  </a:lnTo>
                  <a:lnTo>
                    <a:pt x="122" y="54"/>
                  </a:lnTo>
                  <a:lnTo>
                    <a:pt x="111" y="49"/>
                  </a:lnTo>
                  <a:lnTo>
                    <a:pt x="98" y="44"/>
                  </a:lnTo>
                  <a:lnTo>
                    <a:pt x="84" y="38"/>
                  </a:lnTo>
                  <a:lnTo>
                    <a:pt x="60" y="26"/>
                  </a:lnTo>
                  <a:lnTo>
                    <a:pt x="44" y="18"/>
                  </a:lnTo>
                  <a:lnTo>
                    <a:pt x="32" y="25"/>
                  </a:lnTo>
                  <a:lnTo>
                    <a:pt x="21" y="33"/>
                  </a:lnTo>
                  <a:lnTo>
                    <a:pt x="16" y="37"/>
                  </a:lnTo>
                  <a:lnTo>
                    <a:pt x="12" y="41"/>
                  </a:lnTo>
                  <a:lnTo>
                    <a:pt x="9" y="46"/>
                  </a:lnTo>
                  <a:lnTo>
                    <a:pt x="5" y="52"/>
                  </a:lnTo>
                  <a:lnTo>
                    <a:pt x="3" y="57"/>
                  </a:lnTo>
                  <a:lnTo>
                    <a:pt x="1" y="63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1" y="82"/>
                  </a:lnTo>
                  <a:lnTo>
                    <a:pt x="3" y="88"/>
                  </a:lnTo>
                  <a:lnTo>
                    <a:pt x="6" y="96"/>
                  </a:lnTo>
                  <a:lnTo>
                    <a:pt x="11" y="103"/>
                  </a:lnTo>
                  <a:lnTo>
                    <a:pt x="20" y="101"/>
                  </a:lnTo>
                  <a:lnTo>
                    <a:pt x="33" y="99"/>
                  </a:lnTo>
                  <a:lnTo>
                    <a:pt x="50" y="97"/>
                  </a:lnTo>
                  <a:lnTo>
                    <a:pt x="69" y="95"/>
                  </a:lnTo>
                  <a:lnTo>
                    <a:pt x="102" y="92"/>
                  </a:lnTo>
                  <a:lnTo>
                    <a:pt x="117" y="91"/>
                  </a:lnTo>
                  <a:lnTo>
                    <a:pt x="137" y="92"/>
                  </a:lnTo>
                  <a:lnTo>
                    <a:pt x="152" y="94"/>
                  </a:lnTo>
                  <a:lnTo>
                    <a:pt x="166" y="97"/>
                  </a:lnTo>
                  <a:lnTo>
                    <a:pt x="177" y="100"/>
                  </a:lnTo>
                  <a:lnTo>
                    <a:pt x="189" y="104"/>
                  </a:lnTo>
                  <a:lnTo>
                    <a:pt x="201" y="108"/>
                  </a:lnTo>
                  <a:lnTo>
                    <a:pt x="217" y="110"/>
                  </a:lnTo>
                  <a:lnTo>
                    <a:pt x="237" y="111"/>
                  </a:lnTo>
                  <a:lnTo>
                    <a:pt x="237" y="117"/>
                  </a:lnTo>
                  <a:lnTo>
                    <a:pt x="250" y="11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Freeform 470">
              <a:extLst>
                <a:ext uri="{FF2B5EF4-FFF2-40B4-BE49-F238E27FC236}">
                  <a16:creationId xmlns="" xmlns:a16="http://schemas.microsoft.com/office/drawing/2014/main" id="{83B67F6E-87E8-C44F-9178-1FFE367F2B30}"/>
                </a:ext>
              </a:extLst>
            </p:cNvPr>
            <p:cNvSpPr>
              <a:spLocks/>
            </p:cNvSpPr>
            <p:nvPr>
              <p:custDataLst>
                <p:tags r:id="rId308"/>
              </p:custDataLst>
            </p:nvPr>
          </p:nvSpPr>
          <p:spPr bwMode="auto">
            <a:xfrm>
              <a:off x="4846638" y="2565400"/>
              <a:ext cx="30162" cy="57150"/>
            </a:xfrm>
            <a:custGeom>
              <a:avLst/>
              <a:gdLst>
                <a:gd name="T0" fmla="*/ 27 w 80"/>
                <a:gd name="T1" fmla="*/ 1 h 94"/>
                <a:gd name="T2" fmla="*/ 34 w 80"/>
                <a:gd name="T3" fmla="*/ 0 h 94"/>
                <a:gd name="T4" fmla="*/ 41 w 80"/>
                <a:gd name="T5" fmla="*/ 0 h 94"/>
                <a:gd name="T6" fmla="*/ 47 w 80"/>
                <a:gd name="T7" fmla="*/ 2 h 94"/>
                <a:gd name="T8" fmla="*/ 54 w 80"/>
                <a:gd name="T9" fmla="*/ 4 h 94"/>
                <a:gd name="T10" fmla="*/ 60 w 80"/>
                <a:gd name="T11" fmla="*/ 6 h 94"/>
                <a:gd name="T12" fmla="*/ 66 w 80"/>
                <a:gd name="T13" fmla="*/ 8 h 94"/>
                <a:gd name="T14" fmla="*/ 73 w 80"/>
                <a:gd name="T15" fmla="*/ 8 h 94"/>
                <a:gd name="T16" fmla="*/ 80 w 80"/>
                <a:gd name="T17" fmla="*/ 7 h 94"/>
                <a:gd name="T18" fmla="*/ 80 w 80"/>
                <a:gd name="T19" fmla="*/ 38 h 94"/>
                <a:gd name="T20" fmla="*/ 75 w 80"/>
                <a:gd name="T21" fmla="*/ 44 h 94"/>
                <a:gd name="T22" fmla="*/ 69 w 80"/>
                <a:gd name="T23" fmla="*/ 51 h 94"/>
                <a:gd name="T24" fmla="*/ 64 w 80"/>
                <a:gd name="T25" fmla="*/ 59 h 94"/>
                <a:gd name="T26" fmla="*/ 58 w 80"/>
                <a:gd name="T27" fmla="*/ 68 h 94"/>
                <a:gd name="T28" fmla="*/ 51 w 80"/>
                <a:gd name="T29" fmla="*/ 84 h 94"/>
                <a:gd name="T30" fmla="*/ 47 w 80"/>
                <a:gd name="T31" fmla="*/ 94 h 94"/>
                <a:gd name="T32" fmla="*/ 43 w 80"/>
                <a:gd name="T33" fmla="*/ 93 h 94"/>
                <a:gd name="T34" fmla="*/ 40 w 80"/>
                <a:gd name="T35" fmla="*/ 92 h 94"/>
                <a:gd name="T36" fmla="*/ 37 w 80"/>
                <a:gd name="T37" fmla="*/ 91 h 94"/>
                <a:gd name="T38" fmla="*/ 34 w 80"/>
                <a:gd name="T39" fmla="*/ 89 h 94"/>
                <a:gd name="T40" fmla="*/ 29 w 80"/>
                <a:gd name="T41" fmla="*/ 84 h 94"/>
                <a:gd name="T42" fmla="*/ 23 w 80"/>
                <a:gd name="T43" fmla="*/ 78 h 94"/>
                <a:gd name="T44" fmla="*/ 19 w 80"/>
                <a:gd name="T45" fmla="*/ 72 h 94"/>
                <a:gd name="T46" fmla="*/ 13 w 80"/>
                <a:gd name="T47" fmla="*/ 65 h 94"/>
                <a:gd name="T48" fmla="*/ 7 w 80"/>
                <a:gd name="T49" fmla="*/ 60 h 94"/>
                <a:gd name="T50" fmla="*/ 0 w 80"/>
                <a:gd name="T51" fmla="*/ 56 h 94"/>
                <a:gd name="T52" fmla="*/ 8 w 80"/>
                <a:gd name="T53" fmla="*/ 41 h 94"/>
                <a:gd name="T54" fmla="*/ 13 w 80"/>
                <a:gd name="T55" fmla="*/ 29 h 94"/>
                <a:gd name="T56" fmla="*/ 19 w 80"/>
                <a:gd name="T57" fmla="*/ 17 h 94"/>
                <a:gd name="T58" fmla="*/ 27 w 80"/>
                <a:gd name="T59" fmla="*/ 1 h 9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" h="94">
                  <a:moveTo>
                    <a:pt x="27" y="1"/>
                  </a:moveTo>
                  <a:lnTo>
                    <a:pt x="34" y="0"/>
                  </a:lnTo>
                  <a:lnTo>
                    <a:pt x="41" y="0"/>
                  </a:lnTo>
                  <a:lnTo>
                    <a:pt x="47" y="2"/>
                  </a:lnTo>
                  <a:lnTo>
                    <a:pt x="54" y="4"/>
                  </a:lnTo>
                  <a:lnTo>
                    <a:pt x="60" y="6"/>
                  </a:lnTo>
                  <a:lnTo>
                    <a:pt x="66" y="8"/>
                  </a:lnTo>
                  <a:lnTo>
                    <a:pt x="73" y="8"/>
                  </a:lnTo>
                  <a:lnTo>
                    <a:pt x="80" y="7"/>
                  </a:lnTo>
                  <a:lnTo>
                    <a:pt x="80" y="38"/>
                  </a:lnTo>
                  <a:lnTo>
                    <a:pt x="75" y="44"/>
                  </a:lnTo>
                  <a:lnTo>
                    <a:pt x="69" y="51"/>
                  </a:lnTo>
                  <a:lnTo>
                    <a:pt x="64" y="59"/>
                  </a:lnTo>
                  <a:lnTo>
                    <a:pt x="58" y="68"/>
                  </a:lnTo>
                  <a:lnTo>
                    <a:pt x="51" y="84"/>
                  </a:lnTo>
                  <a:lnTo>
                    <a:pt x="47" y="94"/>
                  </a:lnTo>
                  <a:lnTo>
                    <a:pt x="43" y="93"/>
                  </a:lnTo>
                  <a:lnTo>
                    <a:pt x="40" y="92"/>
                  </a:lnTo>
                  <a:lnTo>
                    <a:pt x="37" y="91"/>
                  </a:lnTo>
                  <a:lnTo>
                    <a:pt x="34" y="89"/>
                  </a:lnTo>
                  <a:lnTo>
                    <a:pt x="29" y="84"/>
                  </a:lnTo>
                  <a:lnTo>
                    <a:pt x="23" y="78"/>
                  </a:lnTo>
                  <a:lnTo>
                    <a:pt x="19" y="72"/>
                  </a:lnTo>
                  <a:lnTo>
                    <a:pt x="13" y="65"/>
                  </a:lnTo>
                  <a:lnTo>
                    <a:pt x="7" y="60"/>
                  </a:lnTo>
                  <a:lnTo>
                    <a:pt x="0" y="56"/>
                  </a:lnTo>
                  <a:lnTo>
                    <a:pt x="8" y="41"/>
                  </a:lnTo>
                  <a:lnTo>
                    <a:pt x="13" y="29"/>
                  </a:lnTo>
                  <a:lnTo>
                    <a:pt x="19" y="17"/>
                  </a:lnTo>
                  <a:lnTo>
                    <a:pt x="27" y="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Freeform 471">
              <a:extLst>
                <a:ext uri="{FF2B5EF4-FFF2-40B4-BE49-F238E27FC236}">
                  <a16:creationId xmlns="" xmlns:a16="http://schemas.microsoft.com/office/drawing/2014/main" id="{CA9138ED-F07B-C846-A262-E70DE853F8B0}"/>
                </a:ext>
              </a:extLst>
            </p:cNvPr>
            <p:cNvSpPr>
              <a:spLocks/>
            </p:cNvSpPr>
            <p:nvPr>
              <p:custDataLst>
                <p:tags r:id="rId309"/>
              </p:custDataLst>
            </p:nvPr>
          </p:nvSpPr>
          <p:spPr bwMode="auto">
            <a:xfrm>
              <a:off x="4662488" y="4576763"/>
              <a:ext cx="61912" cy="57150"/>
            </a:xfrm>
            <a:custGeom>
              <a:avLst/>
              <a:gdLst>
                <a:gd name="T0" fmla="*/ 3 w 135"/>
                <a:gd name="T1" fmla="*/ 55 h 98"/>
                <a:gd name="T2" fmla="*/ 11 w 135"/>
                <a:gd name="T3" fmla="*/ 54 h 98"/>
                <a:gd name="T4" fmla="*/ 18 w 135"/>
                <a:gd name="T5" fmla="*/ 53 h 98"/>
                <a:gd name="T6" fmla="*/ 24 w 135"/>
                <a:gd name="T7" fmla="*/ 50 h 98"/>
                <a:gd name="T8" fmla="*/ 31 w 135"/>
                <a:gd name="T9" fmla="*/ 47 h 98"/>
                <a:gd name="T10" fmla="*/ 42 w 135"/>
                <a:gd name="T11" fmla="*/ 38 h 98"/>
                <a:gd name="T12" fmla="*/ 52 w 135"/>
                <a:gd name="T13" fmla="*/ 28 h 98"/>
                <a:gd name="T14" fmla="*/ 61 w 135"/>
                <a:gd name="T15" fmla="*/ 18 h 98"/>
                <a:gd name="T16" fmla="*/ 71 w 135"/>
                <a:gd name="T17" fmla="*/ 8 h 98"/>
                <a:gd name="T18" fmla="*/ 76 w 135"/>
                <a:gd name="T19" fmla="*/ 5 h 98"/>
                <a:gd name="T20" fmla="*/ 82 w 135"/>
                <a:gd name="T21" fmla="*/ 2 h 98"/>
                <a:gd name="T22" fmla="*/ 88 w 135"/>
                <a:gd name="T23" fmla="*/ 0 h 98"/>
                <a:gd name="T24" fmla="*/ 96 w 135"/>
                <a:gd name="T25" fmla="*/ 0 h 98"/>
                <a:gd name="T26" fmla="*/ 102 w 135"/>
                <a:gd name="T27" fmla="*/ 0 h 98"/>
                <a:gd name="T28" fmla="*/ 110 w 135"/>
                <a:gd name="T29" fmla="*/ 3 h 98"/>
                <a:gd name="T30" fmla="*/ 117 w 135"/>
                <a:gd name="T31" fmla="*/ 6 h 98"/>
                <a:gd name="T32" fmla="*/ 123 w 135"/>
                <a:gd name="T33" fmla="*/ 11 h 98"/>
                <a:gd name="T34" fmla="*/ 128 w 135"/>
                <a:gd name="T35" fmla="*/ 16 h 98"/>
                <a:gd name="T36" fmla="*/ 132 w 135"/>
                <a:gd name="T37" fmla="*/ 24 h 98"/>
                <a:gd name="T38" fmla="*/ 134 w 135"/>
                <a:gd name="T39" fmla="*/ 30 h 98"/>
                <a:gd name="T40" fmla="*/ 135 w 135"/>
                <a:gd name="T41" fmla="*/ 37 h 98"/>
                <a:gd name="T42" fmla="*/ 134 w 135"/>
                <a:gd name="T43" fmla="*/ 40 h 98"/>
                <a:gd name="T44" fmla="*/ 132 w 135"/>
                <a:gd name="T45" fmla="*/ 43 h 98"/>
                <a:gd name="T46" fmla="*/ 129 w 135"/>
                <a:gd name="T47" fmla="*/ 47 h 98"/>
                <a:gd name="T48" fmla="*/ 124 w 135"/>
                <a:gd name="T49" fmla="*/ 51 h 98"/>
                <a:gd name="T50" fmla="*/ 113 w 135"/>
                <a:gd name="T51" fmla="*/ 61 h 98"/>
                <a:gd name="T52" fmla="*/ 100 w 135"/>
                <a:gd name="T53" fmla="*/ 72 h 98"/>
                <a:gd name="T54" fmla="*/ 87 w 135"/>
                <a:gd name="T55" fmla="*/ 82 h 98"/>
                <a:gd name="T56" fmla="*/ 74 w 135"/>
                <a:gd name="T57" fmla="*/ 91 h 98"/>
                <a:gd name="T58" fmla="*/ 63 w 135"/>
                <a:gd name="T59" fmla="*/ 96 h 98"/>
                <a:gd name="T60" fmla="*/ 55 w 135"/>
                <a:gd name="T61" fmla="*/ 98 h 98"/>
                <a:gd name="T62" fmla="*/ 51 w 135"/>
                <a:gd name="T63" fmla="*/ 97 h 98"/>
                <a:gd name="T64" fmla="*/ 43 w 135"/>
                <a:gd name="T65" fmla="*/ 92 h 98"/>
                <a:gd name="T66" fmla="*/ 32 w 135"/>
                <a:gd name="T67" fmla="*/ 85 h 98"/>
                <a:gd name="T68" fmla="*/ 21 w 135"/>
                <a:gd name="T69" fmla="*/ 77 h 98"/>
                <a:gd name="T70" fmla="*/ 11 w 135"/>
                <a:gd name="T71" fmla="*/ 68 h 98"/>
                <a:gd name="T72" fmla="*/ 5 w 135"/>
                <a:gd name="T73" fmla="*/ 62 h 98"/>
                <a:gd name="T74" fmla="*/ 1 w 135"/>
                <a:gd name="T75" fmla="*/ 59 h 98"/>
                <a:gd name="T76" fmla="*/ 0 w 135"/>
                <a:gd name="T77" fmla="*/ 57 h 98"/>
                <a:gd name="T78" fmla="*/ 0 w 135"/>
                <a:gd name="T79" fmla="*/ 56 h 98"/>
                <a:gd name="T80" fmla="*/ 3 w 135"/>
                <a:gd name="T81" fmla="*/ 55 h 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35" h="98">
                  <a:moveTo>
                    <a:pt x="3" y="55"/>
                  </a:moveTo>
                  <a:lnTo>
                    <a:pt x="11" y="54"/>
                  </a:lnTo>
                  <a:lnTo>
                    <a:pt x="18" y="53"/>
                  </a:lnTo>
                  <a:lnTo>
                    <a:pt x="24" y="50"/>
                  </a:lnTo>
                  <a:lnTo>
                    <a:pt x="31" y="47"/>
                  </a:lnTo>
                  <a:lnTo>
                    <a:pt x="42" y="38"/>
                  </a:lnTo>
                  <a:lnTo>
                    <a:pt x="52" y="28"/>
                  </a:lnTo>
                  <a:lnTo>
                    <a:pt x="61" y="18"/>
                  </a:lnTo>
                  <a:lnTo>
                    <a:pt x="71" y="8"/>
                  </a:lnTo>
                  <a:lnTo>
                    <a:pt x="76" y="5"/>
                  </a:lnTo>
                  <a:lnTo>
                    <a:pt x="82" y="2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3"/>
                  </a:lnTo>
                  <a:lnTo>
                    <a:pt x="117" y="6"/>
                  </a:lnTo>
                  <a:lnTo>
                    <a:pt x="123" y="11"/>
                  </a:lnTo>
                  <a:lnTo>
                    <a:pt x="128" y="16"/>
                  </a:lnTo>
                  <a:lnTo>
                    <a:pt x="132" y="24"/>
                  </a:lnTo>
                  <a:lnTo>
                    <a:pt x="134" y="30"/>
                  </a:lnTo>
                  <a:lnTo>
                    <a:pt x="135" y="37"/>
                  </a:lnTo>
                  <a:lnTo>
                    <a:pt x="134" y="40"/>
                  </a:lnTo>
                  <a:lnTo>
                    <a:pt x="132" y="43"/>
                  </a:lnTo>
                  <a:lnTo>
                    <a:pt x="129" y="47"/>
                  </a:lnTo>
                  <a:lnTo>
                    <a:pt x="124" y="51"/>
                  </a:lnTo>
                  <a:lnTo>
                    <a:pt x="113" y="61"/>
                  </a:lnTo>
                  <a:lnTo>
                    <a:pt x="100" y="72"/>
                  </a:lnTo>
                  <a:lnTo>
                    <a:pt x="87" y="82"/>
                  </a:lnTo>
                  <a:lnTo>
                    <a:pt x="74" y="91"/>
                  </a:lnTo>
                  <a:lnTo>
                    <a:pt x="63" y="96"/>
                  </a:lnTo>
                  <a:lnTo>
                    <a:pt x="55" y="98"/>
                  </a:lnTo>
                  <a:lnTo>
                    <a:pt x="51" y="97"/>
                  </a:lnTo>
                  <a:lnTo>
                    <a:pt x="43" y="92"/>
                  </a:lnTo>
                  <a:lnTo>
                    <a:pt x="32" y="85"/>
                  </a:lnTo>
                  <a:lnTo>
                    <a:pt x="21" y="77"/>
                  </a:lnTo>
                  <a:lnTo>
                    <a:pt x="11" y="68"/>
                  </a:lnTo>
                  <a:lnTo>
                    <a:pt x="5" y="62"/>
                  </a:lnTo>
                  <a:lnTo>
                    <a:pt x="1" y="59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3" y="5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" name="Freeform 472">
              <a:extLst>
                <a:ext uri="{FF2B5EF4-FFF2-40B4-BE49-F238E27FC236}">
                  <a16:creationId xmlns="" xmlns:a16="http://schemas.microsoft.com/office/drawing/2014/main" id="{11D69F06-01F8-184F-9CE7-EA6272F553E8}"/>
                </a:ext>
              </a:extLst>
            </p:cNvPr>
            <p:cNvSpPr>
              <a:spLocks/>
            </p:cNvSpPr>
            <p:nvPr>
              <p:custDataLst>
                <p:tags r:id="rId310"/>
              </p:custDataLst>
            </p:nvPr>
          </p:nvSpPr>
          <p:spPr bwMode="auto">
            <a:xfrm>
              <a:off x="4433888" y="1892300"/>
              <a:ext cx="131762" cy="84138"/>
            </a:xfrm>
            <a:custGeom>
              <a:avLst/>
              <a:gdLst>
                <a:gd name="T0" fmla="*/ 192 w 312"/>
                <a:gd name="T1" fmla="*/ 155 h 155"/>
                <a:gd name="T2" fmla="*/ 194 w 312"/>
                <a:gd name="T3" fmla="*/ 151 h 155"/>
                <a:gd name="T4" fmla="*/ 197 w 312"/>
                <a:gd name="T5" fmla="*/ 148 h 155"/>
                <a:gd name="T6" fmla="*/ 200 w 312"/>
                <a:gd name="T7" fmla="*/ 145 h 155"/>
                <a:gd name="T8" fmla="*/ 203 w 312"/>
                <a:gd name="T9" fmla="*/ 142 h 155"/>
                <a:gd name="T10" fmla="*/ 211 w 312"/>
                <a:gd name="T11" fmla="*/ 137 h 155"/>
                <a:gd name="T12" fmla="*/ 220 w 312"/>
                <a:gd name="T13" fmla="*/ 132 h 155"/>
                <a:gd name="T14" fmla="*/ 238 w 312"/>
                <a:gd name="T15" fmla="*/ 123 h 155"/>
                <a:gd name="T16" fmla="*/ 253 w 312"/>
                <a:gd name="T17" fmla="*/ 117 h 155"/>
                <a:gd name="T18" fmla="*/ 255 w 312"/>
                <a:gd name="T19" fmla="*/ 109 h 155"/>
                <a:gd name="T20" fmla="*/ 260 w 312"/>
                <a:gd name="T21" fmla="*/ 97 h 155"/>
                <a:gd name="T22" fmla="*/ 264 w 312"/>
                <a:gd name="T23" fmla="*/ 91 h 155"/>
                <a:gd name="T24" fmla="*/ 267 w 312"/>
                <a:gd name="T25" fmla="*/ 86 h 155"/>
                <a:gd name="T26" fmla="*/ 269 w 312"/>
                <a:gd name="T27" fmla="*/ 82 h 155"/>
                <a:gd name="T28" fmla="*/ 272 w 312"/>
                <a:gd name="T29" fmla="*/ 81 h 155"/>
                <a:gd name="T30" fmla="*/ 312 w 312"/>
                <a:gd name="T31" fmla="*/ 44 h 155"/>
                <a:gd name="T32" fmla="*/ 312 w 312"/>
                <a:gd name="T33" fmla="*/ 39 h 155"/>
                <a:gd name="T34" fmla="*/ 310 w 312"/>
                <a:gd name="T35" fmla="*/ 35 h 155"/>
                <a:gd name="T36" fmla="*/ 306 w 312"/>
                <a:gd name="T37" fmla="*/ 32 h 155"/>
                <a:gd name="T38" fmla="*/ 302 w 312"/>
                <a:gd name="T39" fmla="*/ 30 h 155"/>
                <a:gd name="T40" fmla="*/ 291 w 312"/>
                <a:gd name="T41" fmla="*/ 28 h 155"/>
                <a:gd name="T42" fmla="*/ 280 w 312"/>
                <a:gd name="T43" fmla="*/ 27 h 155"/>
                <a:gd name="T44" fmla="*/ 268 w 312"/>
                <a:gd name="T45" fmla="*/ 27 h 155"/>
                <a:gd name="T46" fmla="*/ 259 w 312"/>
                <a:gd name="T47" fmla="*/ 27 h 155"/>
                <a:gd name="T48" fmla="*/ 256 w 312"/>
                <a:gd name="T49" fmla="*/ 26 h 155"/>
                <a:gd name="T50" fmla="*/ 253 w 312"/>
                <a:gd name="T51" fmla="*/ 25 h 155"/>
                <a:gd name="T52" fmla="*/ 252 w 312"/>
                <a:gd name="T53" fmla="*/ 23 h 155"/>
                <a:gd name="T54" fmla="*/ 253 w 312"/>
                <a:gd name="T55" fmla="*/ 20 h 155"/>
                <a:gd name="T56" fmla="*/ 232 w 312"/>
                <a:gd name="T57" fmla="*/ 19 h 155"/>
                <a:gd name="T58" fmla="*/ 216 w 312"/>
                <a:gd name="T59" fmla="*/ 17 h 155"/>
                <a:gd name="T60" fmla="*/ 202 w 312"/>
                <a:gd name="T61" fmla="*/ 13 h 155"/>
                <a:gd name="T62" fmla="*/ 189 w 312"/>
                <a:gd name="T63" fmla="*/ 9 h 155"/>
                <a:gd name="T64" fmla="*/ 177 w 312"/>
                <a:gd name="T65" fmla="*/ 6 h 155"/>
                <a:gd name="T66" fmla="*/ 163 w 312"/>
                <a:gd name="T67" fmla="*/ 3 h 155"/>
                <a:gd name="T68" fmla="*/ 146 w 312"/>
                <a:gd name="T69" fmla="*/ 1 h 155"/>
                <a:gd name="T70" fmla="*/ 126 w 312"/>
                <a:gd name="T71" fmla="*/ 0 h 155"/>
                <a:gd name="T72" fmla="*/ 110 w 312"/>
                <a:gd name="T73" fmla="*/ 1 h 155"/>
                <a:gd name="T74" fmla="*/ 74 w 312"/>
                <a:gd name="T75" fmla="*/ 4 h 155"/>
                <a:gd name="T76" fmla="*/ 53 w 312"/>
                <a:gd name="T77" fmla="*/ 6 h 155"/>
                <a:gd name="T78" fmla="*/ 34 w 312"/>
                <a:gd name="T79" fmla="*/ 8 h 155"/>
                <a:gd name="T80" fmla="*/ 18 w 312"/>
                <a:gd name="T81" fmla="*/ 10 h 155"/>
                <a:gd name="T82" fmla="*/ 7 w 312"/>
                <a:gd name="T83" fmla="*/ 12 h 155"/>
                <a:gd name="T84" fmla="*/ 9 w 312"/>
                <a:gd name="T85" fmla="*/ 17 h 155"/>
                <a:gd name="T86" fmla="*/ 11 w 312"/>
                <a:gd name="T87" fmla="*/ 19 h 155"/>
                <a:gd name="T88" fmla="*/ 13 w 312"/>
                <a:gd name="T89" fmla="*/ 19 h 155"/>
                <a:gd name="T90" fmla="*/ 15 w 312"/>
                <a:gd name="T91" fmla="*/ 20 h 155"/>
                <a:gd name="T92" fmla="*/ 18 w 312"/>
                <a:gd name="T93" fmla="*/ 20 h 155"/>
                <a:gd name="T94" fmla="*/ 19 w 312"/>
                <a:gd name="T95" fmla="*/ 20 h 155"/>
                <a:gd name="T96" fmla="*/ 20 w 312"/>
                <a:gd name="T97" fmla="*/ 22 h 155"/>
                <a:gd name="T98" fmla="*/ 20 w 312"/>
                <a:gd name="T99" fmla="*/ 26 h 155"/>
                <a:gd name="T100" fmla="*/ 20 w 312"/>
                <a:gd name="T101" fmla="*/ 30 h 155"/>
                <a:gd name="T102" fmla="*/ 19 w 312"/>
                <a:gd name="T103" fmla="*/ 35 h 155"/>
                <a:gd name="T104" fmla="*/ 18 w 312"/>
                <a:gd name="T105" fmla="*/ 39 h 155"/>
                <a:gd name="T106" fmla="*/ 15 w 312"/>
                <a:gd name="T107" fmla="*/ 42 h 155"/>
                <a:gd name="T108" fmla="*/ 12 w 312"/>
                <a:gd name="T109" fmla="*/ 45 h 155"/>
                <a:gd name="T110" fmla="*/ 9 w 312"/>
                <a:gd name="T111" fmla="*/ 48 h 155"/>
                <a:gd name="T112" fmla="*/ 4 w 312"/>
                <a:gd name="T113" fmla="*/ 49 h 155"/>
                <a:gd name="T114" fmla="*/ 0 w 312"/>
                <a:gd name="T115" fmla="*/ 50 h 155"/>
                <a:gd name="T116" fmla="*/ 74 w 312"/>
                <a:gd name="T117" fmla="*/ 68 h 155"/>
                <a:gd name="T118" fmla="*/ 87 w 312"/>
                <a:gd name="T119" fmla="*/ 111 h 155"/>
                <a:gd name="T120" fmla="*/ 166 w 312"/>
                <a:gd name="T121" fmla="*/ 123 h 155"/>
                <a:gd name="T122" fmla="*/ 192 w 312"/>
                <a:gd name="T123" fmla="*/ 155 h 15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12" h="155">
                  <a:moveTo>
                    <a:pt x="192" y="155"/>
                  </a:moveTo>
                  <a:lnTo>
                    <a:pt x="194" y="151"/>
                  </a:lnTo>
                  <a:lnTo>
                    <a:pt x="197" y="148"/>
                  </a:lnTo>
                  <a:lnTo>
                    <a:pt x="200" y="145"/>
                  </a:lnTo>
                  <a:lnTo>
                    <a:pt x="203" y="142"/>
                  </a:lnTo>
                  <a:lnTo>
                    <a:pt x="211" y="137"/>
                  </a:lnTo>
                  <a:lnTo>
                    <a:pt x="220" y="132"/>
                  </a:lnTo>
                  <a:lnTo>
                    <a:pt x="238" y="123"/>
                  </a:lnTo>
                  <a:lnTo>
                    <a:pt x="253" y="117"/>
                  </a:lnTo>
                  <a:lnTo>
                    <a:pt x="255" y="109"/>
                  </a:lnTo>
                  <a:lnTo>
                    <a:pt x="260" y="97"/>
                  </a:lnTo>
                  <a:lnTo>
                    <a:pt x="264" y="91"/>
                  </a:lnTo>
                  <a:lnTo>
                    <a:pt x="267" y="86"/>
                  </a:lnTo>
                  <a:lnTo>
                    <a:pt x="269" y="82"/>
                  </a:lnTo>
                  <a:lnTo>
                    <a:pt x="272" y="81"/>
                  </a:lnTo>
                  <a:lnTo>
                    <a:pt x="312" y="44"/>
                  </a:lnTo>
                  <a:lnTo>
                    <a:pt x="312" y="39"/>
                  </a:lnTo>
                  <a:lnTo>
                    <a:pt x="310" y="35"/>
                  </a:lnTo>
                  <a:lnTo>
                    <a:pt x="306" y="32"/>
                  </a:lnTo>
                  <a:lnTo>
                    <a:pt x="302" y="30"/>
                  </a:lnTo>
                  <a:lnTo>
                    <a:pt x="291" y="28"/>
                  </a:lnTo>
                  <a:lnTo>
                    <a:pt x="280" y="27"/>
                  </a:lnTo>
                  <a:lnTo>
                    <a:pt x="268" y="27"/>
                  </a:lnTo>
                  <a:lnTo>
                    <a:pt x="259" y="27"/>
                  </a:lnTo>
                  <a:lnTo>
                    <a:pt x="256" y="26"/>
                  </a:lnTo>
                  <a:lnTo>
                    <a:pt x="253" y="25"/>
                  </a:lnTo>
                  <a:lnTo>
                    <a:pt x="252" y="23"/>
                  </a:lnTo>
                  <a:lnTo>
                    <a:pt x="253" y="20"/>
                  </a:lnTo>
                  <a:lnTo>
                    <a:pt x="232" y="19"/>
                  </a:lnTo>
                  <a:lnTo>
                    <a:pt x="216" y="17"/>
                  </a:lnTo>
                  <a:lnTo>
                    <a:pt x="202" y="13"/>
                  </a:lnTo>
                  <a:lnTo>
                    <a:pt x="189" y="9"/>
                  </a:lnTo>
                  <a:lnTo>
                    <a:pt x="177" y="6"/>
                  </a:lnTo>
                  <a:lnTo>
                    <a:pt x="163" y="3"/>
                  </a:lnTo>
                  <a:lnTo>
                    <a:pt x="146" y="1"/>
                  </a:lnTo>
                  <a:lnTo>
                    <a:pt x="126" y="0"/>
                  </a:lnTo>
                  <a:lnTo>
                    <a:pt x="110" y="1"/>
                  </a:lnTo>
                  <a:lnTo>
                    <a:pt x="74" y="4"/>
                  </a:lnTo>
                  <a:lnTo>
                    <a:pt x="53" y="6"/>
                  </a:lnTo>
                  <a:lnTo>
                    <a:pt x="34" y="8"/>
                  </a:lnTo>
                  <a:lnTo>
                    <a:pt x="18" y="10"/>
                  </a:lnTo>
                  <a:lnTo>
                    <a:pt x="7" y="12"/>
                  </a:lnTo>
                  <a:lnTo>
                    <a:pt x="9" y="17"/>
                  </a:lnTo>
                  <a:lnTo>
                    <a:pt x="11" y="19"/>
                  </a:lnTo>
                  <a:lnTo>
                    <a:pt x="13" y="19"/>
                  </a:lnTo>
                  <a:lnTo>
                    <a:pt x="15" y="20"/>
                  </a:lnTo>
                  <a:lnTo>
                    <a:pt x="18" y="20"/>
                  </a:lnTo>
                  <a:lnTo>
                    <a:pt x="19" y="20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20" y="30"/>
                  </a:lnTo>
                  <a:lnTo>
                    <a:pt x="19" y="35"/>
                  </a:lnTo>
                  <a:lnTo>
                    <a:pt x="18" y="39"/>
                  </a:lnTo>
                  <a:lnTo>
                    <a:pt x="15" y="42"/>
                  </a:lnTo>
                  <a:lnTo>
                    <a:pt x="12" y="45"/>
                  </a:lnTo>
                  <a:lnTo>
                    <a:pt x="9" y="48"/>
                  </a:lnTo>
                  <a:lnTo>
                    <a:pt x="4" y="49"/>
                  </a:lnTo>
                  <a:lnTo>
                    <a:pt x="0" y="50"/>
                  </a:lnTo>
                  <a:lnTo>
                    <a:pt x="74" y="68"/>
                  </a:lnTo>
                  <a:lnTo>
                    <a:pt x="87" y="111"/>
                  </a:lnTo>
                  <a:lnTo>
                    <a:pt x="166" y="123"/>
                  </a:lnTo>
                  <a:lnTo>
                    <a:pt x="192" y="15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" name="Freeform 473">
              <a:extLst>
                <a:ext uri="{FF2B5EF4-FFF2-40B4-BE49-F238E27FC236}">
                  <a16:creationId xmlns="" xmlns:a16="http://schemas.microsoft.com/office/drawing/2014/main" id="{DDEACC6B-9A81-FA4C-95E6-B669182FBDC1}"/>
                </a:ext>
              </a:extLst>
            </p:cNvPr>
            <p:cNvSpPr>
              <a:spLocks/>
            </p:cNvSpPr>
            <p:nvPr>
              <p:custDataLst>
                <p:tags r:id="rId311"/>
              </p:custDataLst>
            </p:nvPr>
          </p:nvSpPr>
          <p:spPr bwMode="auto">
            <a:xfrm>
              <a:off x="4140200" y="2078038"/>
              <a:ext cx="19050" cy="60325"/>
            </a:xfrm>
            <a:custGeom>
              <a:avLst/>
              <a:gdLst>
                <a:gd name="T0" fmla="*/ 0 w 46"/>
                <a:gd name="T1" fmla="*/ 25 h 50"/>
                <a:gd name="T2" fmla="*/ 2 w 46"/>
                <a:gd name="T3" fmla="*/ 18 h 50"/>
                <a:gd name="T4" fmla="*/ 1 w 46"/>
                <a:gd name="T5" fmla="*/ 14 h 50"/>
                <a:gd name="T6" fmla="*/ 2 w 46"/>
                <a:gd name="T7" fmla="*/ 13 h 50"/>
                <a:gd name="T8" fmla="*/ 3 w 46"/>
                <a:gd name="T9" fmla="*/ 13 h 50"/>
                <a:gd name="T10" fmla="*/ 6 w 46"/>
                <a:gd name="T11" fmla="*/ 12 h 50"/>
                <a:gd name="T12" fmla="*/ 13 w 46"/>
                <a:gd name="T13" fmla="*/ 12 h 50"/>
                <a:gd name="T14" fmla="*/ 46 w 46"/>
                <a:gd name="T15" fmla="*/ 0 h 50"/>
                <a:gd name="T16" fmla="*/ 46 w 46"/>
                <a:gd name="T17" fmla="*/ 50 h 50"/>
                <a:gd name="T18" fmla="*/ 40 w 46"/>
                <a:gd name="T19" fmla="*/ 49 h 50"/>
                <a:gd name="T20" fmla="*/ 33 w 46"/>
                <a:gd name="T21" fmla="*/ 45 h 50"/>
                <a:gd name="T22" fmla="*/ 25 w 46"/>
                <a:gd name="T23" fmla="*/ 41 h 50"/>
                <a:gd name="T24" fmla="*/ 17 w 46"/>
                <a:gd name="T25" fmla="*/ 37 h 50"/>
                <a:gd name="T26" fmla="*/ 5 w 46"/>
                <a:gd name="T27" fmla="*/ 28 h 50"/>
                <a:gd name="T28" fmla="*/ 0 w 46"/>
                <a:gd name="T29" fmla="*/ 25 h 5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50">
                  <a:moveTo>
                    <a:pt x="0" y="25"/>
                  </a:moveTo>
                  <a:lnTo>
                    <a:pt x="2" y="18"/>
                  </a:lnTo>
                  <a:lnTo>
                    <a:pt x="1" y="14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6" y="12"/>
                  </a:lnTo>
                  <a:lnTo>
                    <a:pt x="13" y="12"/>
                  </a:lnTo>
                  <a:lnTo>
                    <a:pt x="46" y="0"/>
                  </a:lnTo>
                  <a:lnTo>
                    <a:pt x="46" y="50"/>
                  </a:lnTo>
                  <a:lnTo>
                    <a:pt x="40" y="49"/>
                  </a:lnTo>
                  <a:lnTo>
                    <a:pt x="33" y="45"/>
                  </a:lnTo>
                  <a:lnTo>
                    <a:pt x="25" y="41"/>
                  </a:lnTo>
                  <a:lnTo>
                    <a:pt x="17" y="37"/>
                  </a:lnTo>
                  <a:lnTo>
                    <a:pt x="5" y="28"/>
                  </a:lnTo>
                  <a:lnTo>
                    <a:pt x="0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" name="Freeform 474">
              <a:extLst>
                <a:ext uri="{FF2B5EF4-FFF2-40B4-BE49-F238E27FC236}">
                  <a16:creationId xmlns="" xmlns:a16="http://schemas.microsoft.com/office/drawing/2014/main" id="{13ED883D-672E-FD40-8A8D-02F3FEAE2FE3}"/>
                </a:ext>
              </a:extLst>
            </p:cNvPr>
            <p:cNvSpPr>
              <a:spLocks/>
            </p:cNvSpPr>
            <p:nvPr>
              <p:custDataLst>
                <p:tags r:id="rId312"/>
              </p:custDataLst>
            </p:nvPr>
          </p:nvSpPr>
          <p:spPr bwMode="auto">
            <a:xfrm>
              <a:off x="4837113" y="3962400"/>
              <a:ext cx="69850" cy="241300"/>
            </a:xfrm>
            <a:custGeom>
              <a:avLst/>
              <a:gdLst>
                <a:gd name="T0" fmla="*/ 10 w 166"/>
                <a:gd name="T1" fmla="*/ 282 h 456"/>
                <a:gd name="T2" fmla="*/ 19 w 166"/>
                <a:gd name="T3" fmla="*/ 290 h 456"/>
                <a:gd name="T4" fmla="*/ 37 w 166"/>
                <a:gd name="T5" fmla="*/ 300 h 456"/>
                <a:gd name="T6" fmla="*/ 58 w 166"/>
                <a:gd name="T7" fmla="*/ 306 h 456"/>
                <a:gd name="T8" fmla="*/ 70 w 166"/>
                <a:gd name="T9" fmla="*/ 312 h 456"/>
                <a:gd name="T10" fmla="*/ 80 w 166"/>
                <a:gd name="T11" fmla="*/ 320 h 456"/>
                <a:gd name="T12" fmla="*/ 86 w 166"/>
                <a:gd name="T13" fmla="*/ 331 h 456"/>
                <a:gd name="T14" fmla="*/ 86 w 166"/>
                <a:gd name="T15" fmla="*/ 347 h 456"/>
                <a:gd name="T16" fmla="*/ 78 w 166"/>
                <a:gd name="T17" fmla="*/ 363 h 456"/>
                <a:gd name="T18" fmla="*/ 68 w 166"/>
                <a:gd name="T19" fmla="*/ 375 h 456"/>
                <a:gd name="T20" fmla="*/ 62 w 166"/>
                <a:gd name="T21" fmla="*/ 388 h 456"/>
                <a:gd name="T22" fmla="*/ 60 w 166"/>
                <a:gd name="T23" fmla="*/ 400 h 456"/>
                <a:gd name="T24" fmla="*/ 64 w 166"/>
                <a:gd name="T25" fmla="*/ 411 h 456"/>
                <a:gd name="T26" fmla="*/ 76 w 166"/>
                <a:gd name="T27" fmla="*/ 424 h 456"/>
                <a:gd name="T28" fmla="*/ 104 w 166"/>
                <a:gd name="T29" fmla="*/ 445 h 456"/>
                <a:gd name="T30" fmla="*/ 120 w 166"/>
                <a:gd name="T31" fmla="*/ 443 h 456"/>
                <a:gd name="T32" fmla="*/ 120 w 166"/>
                <a:gd name="T33" fmla="*/ 423 h 456"/>
                <a:gd name="T34" fmla="*/ 131 w 166"/>
                <a:gd name="T35" fmla="*/ 413 h 456"/>
                <a:gd name="T36" fmla="*/ 145 w 166"/>
                <a:gd name="T37" fmla="*/ 407 h 456"/>
                <a:gd name="T38" fmla="*/ 153 w 166"/>
                <a:gd name="T39" fmla="*/ 402 h 456"/>
                <a:gd name="T40" fmla="*/ 160 w 166"/>
                <a:gd name="T41" fmla="*/ 393 h 456"/>
                <a:gd name="T42" fmla="*/ 166 w 166"/>
                <a:gd name="T43" fmla="*/ 375 h 456"/>
                <a:gd name="T44" fmla="*/ 165 w 166"/>
                <a:gd name="T45" fmla="*/ 350 h 456"/>
                <a:gd name="T46" fmla="*/ 158 w 166"/>
                <a:gd name="T47" fmla="*/ 328 h 456"/>
                <a:gd name="T48" fmla="*/ 148 w 166"/>
                <a:gd name="T49" fmla="*/ 307 h 456"/>
                <a:gd name="T50" fmla="*/ 141 w 166"/>
                <a:gd name="T51" fmla="*/ 284 h 456"/>
                <a:gd name="T52" fmla="*/ 135 w 166"/>
                <a:gd name="T53" fmla="*/ 269 h 456"/>
                <a:gd name="T54" fmla="*/ 118 w 166"/>
                <a:gd name="T55" fmla="*/ 251 h 456"/>
                <a:gd name="T56" fmla="*/ 97 w 166"/>
                <a:gd name="T57" fmla="*/ 224 h 456"/>
                <a:gd name="T58" fmla="*/ 85 w 166"/>
                <a:gd name="T59" fmla="*/ 206 h 456"/>
                <a:gd name="T60" fmla="*/ 80 w 166"/>
                <a:gd name="T61" fmla="*/ 195 h 456"/>
                <a:gd name="T62" fmla="*/ 81 w 166"/>
                <a:gd name="T63" fmla="*/ 177 h 456"/>
                <a:gd name="T64" fmla="*/ 88 w 166"/>
                <a:gd name="T65" fmla="*/ 147 h 456"/>
                <a:gd name="T66" fmla="*/ 96 w 166"/>
                <a:gd name="T67" fmla="*/ 129 h 456"/>
                <a:gd name="T68" fmla="*/ 98 w 166"/>
                <a:gd name="T69" fmla="*/ 113 h 456"/>
                <a:gd name="T70" fmla="*/ 95 w 166"/>
                <a:gd name="T71" fmla="*/ 82 h 456"/>
                <a:gd name="T72" fmla="*/ 92 w 166"/>
                <a:gd name="T73" fmla="*/ 45 h 456"/>
                <a:gd name="T74" fmla="*/ 89 w 166"/>
                <a:gd name="T75" fmla="*/ 18 h 456"/>
                <a:gd name="T76" fmla="*/ 71 w 166"/>
                <a:gd name="T77" fmla="*/ 8 h 456"/>
                <a:gd name="T78" fmla="*/ 33 w 166"/>
                <a:gd name="T79" fmla="*/ 4 h 456"/>
                <a:gd name="T80" fmla="*/ 12 w 166"/>
                <a:gd name="T81" fmla="*/ 10 h 456"/>
                <a:gd name="T82" fmla="*/ 22 w 166"/>
                <a:gd name="T83" fmla="*/ 25 h 456"/>
                <a:gd name="T84" fmla="*/ 33 w 166"/>
                <a:gd name="T85" fmla="*/ 30 h 456"/>
                <a:gd name="T86" fmla="*/ 40 w 166"/>
                <a:gd name="T87" fmla="*/ 44 h 456"/>
                <a:gd name="T88" fmla="*/ 40 w 166"/>
                <a:gd name="T89" fmla="*/ 64 h 456"/>
                <a:gd name="T90" fmla="*/ 40 w 166"/>
                <a:gd name="T91" fmla="*/ 78 h 456"/>
                <a:gd name="T92" fmla="*/ 36 w 166"/>
                <a:gd name="T93" fmla="*/ 85 h 456"/>
                <a:gd name="T94" fmla="*/ 29 w 166"/>
                <a:gd name="T95" fmla="*/ 95 h 456"/>
                <a:gd name="T96" fmla="*/ 15 w 166"/>
                <a:gd name="T97" fmla="*/ 109 h 456"/>
                <a:gd name="T98" fmla="*/ 3 w 166"/>
                <a:gd name="T99" fmla="*/ 122 h 456"/>
                <a:gd name="T100" fmla="*/ 7 w 166"/>
                <a:gd name="T101" fmla="*/ 277 h 4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66" h="456">
                  <a:moveTo>
                    <a:pt x="7" y="277"/>
                  </a:moveTo>
                  <a:lnTo>
                    <a:pt x="10" y="282"/>
                  </a:lnTo>
                  <a:lnTo>
                    <a:pt x="14" y="287"/>
                  </a:lnTo>
                  <a:lnTo>
                    <a:pt x="19" y="290"/>
                  </a:lnTo>
                  <a:lnTo>
                    <a:pt x="25" y="294"/>
                  </a:lnTo>
                  <a:lnTo>
                    <a:pt x="37" y="300"/>
                  </a:lnTo>
                  <a:lnTo>
                    <a:pt x="52" y="304"/>
                  </a:lnTo>
                  <a:lnTo>
                    <a:pt x="58" y="306"/>
                  </a:lnTo>
                  <a:lnTo>
                    <a:pt x="65" y="309"/>
                  </a:lnTo>
                  <a:lnTo>
                    <a:pt x="70" y="312"/>
                  </a:lnTo>
                  <a:lnTo>
                    <a:pt x="76" y="316"/>
                  </a:lnTo>
                  <a:lnTo>
                    <a:pt x="80" y="320"/>
                  </a:lnTo>
                  <a:lnTo>
                    <a:pt x="84" y="325"/>
                  </a:lnTo>
                  <a:lnTo>
                    <a:pt x="86" y="331"/>
                  </a:lnTo>
                  <a:lnTo>
                    <a:pt x="87" y="339"/>
                  </a:lnTo>
                  <a:lnTo>
                    <a:pt x="86" y="347"/>
                  </a:lnTo>
                  <a:lnTo>
                    <a:pt x="82" y="356"/>
                  </a:lnTo>
                  <a:lnTo>
                    <a:pt x="78" y="363"/>
                  </a:lnTo>
                  <a:lnTo>
                    <a:pt x="74" y="369"/>
                  </a:lnTo>
                  <a:lnTo>
                    <a:pt x="68" y="375"/>
                  </a:lnTo>
                  <a:lnTo>
                    <a:pt x="64" y="381"/>
                  </a:lnTo>
                  <a:lnTo>
                    <a:pt x="62" y="388"/>
                  </a:lnTo>
                  <a:lnTo>
                    <a:pt x="60" y="394"/>
                  </a:lnTo>
                  <a:lnTo>
                    <a:pt x="60" y="400"/>
                  </a:lnTo>
                  <a:lnTo>
                    <a:pt x="62" y="405"/>
                  </a:lnTo>
                  <a:lnTo>
                    <a:pt x="64" y="411"/>
                  </a:lnTo>
                  <a:lnTo>
                    <a:pt x="67" y="416"/>
                  </a:lnTo>
                  <a:lnTo>
                    <a:pt x="76" y="424"/>
                  </a:lnTo>
                  <a:lnTo>
                    <a:pt x="85" y="432"/>
                  </a:lnTo>
                  <a:lnTo>
                    <a:pt x="104" y="445"/>
                  </a:lnTo>
                  <a:lnTo>
                    <a:pt x="120" y="456"/>
                  </a:lnTo>
                  <a:lnTo>
                    <a:pt x="120" y="443"/>
                  </a:lnTo>
                  <a:lnTo>
                    <a:pt x="120" y="432"/>
                  </a:lnTo>
                  <a:lnTo>
                    <a:pt x="120" y="423"/>
                  </a:lnTo>
                  <a:lnTo>
                    <a:pt x="120" y="413"/>
                  </a:lnTo>
                  <a:lnTo>
                    <a:pt x="131" y="413"/>
                  </a:lnTo>
                  <a:lnTo>
                    <a:pt x="141" y="410"/>
                  </a:lnTo>
                  <a:lnTo>
                    <a:pt x="145" y="407"/>
                  </a:lnTo>
                  <a:lnTo>
                    <a:pt x="149" y="405"/>
                  </a:lnTo>
                  <a:lnTo>
                    <a:pt x="153" y="402"/>
                  </a:lnTo>
                  <a:lnTo>
                    <a:pt x="155" y="399"/>
                  </a:lnTo>
                  <a:lnTo>
                    <a:pt x="160" y="393"/>
                  </a:lnTo>
                  <a:lnTo>
                    <a:pt x="164" y="384"/>
                  </a:lnTo>
                  <a:lnTo>
                    <a:pt x="166" y="375"/>
                  </a:lnTo>
                  <a:lnTo>
                    <a:pt x="166" y="364"/>
                  </a:lnTo>
                  <a:lnTo>
                    <a:pt x="165" y="350"/>
                  </a:lnTo>
                  <a:lnTo>
                    <a:pt x="163" y="339"/>
                  </a:lnTo>
                  <a:lnTo>
                    <a:pt x="158" y="328"/>
                  </a:lnTo>
                  <a:lnTo>
                    <a:pt x="153" y="318"/>
                  </a:lnTo>
                  <a:lnTo>
                    <a:pt x="148" y="307"/>
                  </a:lnTo>
                  <a:lnTo>
                    <a:pt x="144" y="296"/>
                  </a:lnTo>
                  <a:lnTo>
                    <a:pt x="141" y="284"/>
                  </a:lnTo>
                  <a:lnTo>
                    <a:pt x="140" y="271"/>
                  </a:lnTo>
                  <a:lnTo>
                    <a:pt x="135" y="269"/>
                  </a:lnTo>
                  <a:lnTo>
                    <a:pt x="127" y="261"/>
                  </a:lnTo>
                  <a:lnTo>
                    <a:pt x="118" y="251"/>
                  </a:lnTo>
                  <a:lnTo>
                    <a:pt x="108" y="238"/>
                  </a:lnTo>
                  <a:lnTo>
                    <a:pt x="97" y="224"/>
                  </a:lnTo>
                  <a:lnTo>
                    <a:pt x="88" y="211"/>
                  </a:lnTo>
                  <a:lnTo>
                    <a:pt x="85" y="206"/>
                  </a:lnTo>
                  <a:lnTo>
                    <a:pt x="82" y="200"/>
                  </a:lnTo>
                  <a:lnTo>
                    <a:pt x="80" y="195"/>
                  </a:lnTo>
                  <a:lnTo>
                    <a:pt x="80" y="192"/>
                  </a:lnTo>
                  <a:lnTo>
                    <a:pt x="81" y="177"/>
                  </a:lnTo>
                  <a:lnTo>
                    <a:pt x="85" y="157"/>
                  </a:lnTo>
                  <a:lnTo>
                    <a:pt x="88" y="147"/>
                  </a:lnTo>
                  <a:lnTo>
                    <a:pt x="91" y="138"/>
                  </a:lnTo>
                  <a:lnTo>
                    <a:pt x="96" y="129"/>
                  </a:lnTo>
                  <a:lnTo>
                    <a:pt x="100" y="123"/>
                  </a:lnTo>
                  <a:lnTo>
                    <a:pt x="98" y="113"/>
                  </a:lnTo>
                  <a:lnTo>
                    <a:pt x="96" y="99"/>
                  </a:lnTo>
                  <a:lnTo>
                    <a:pt x="95" y="82"/>
                  </a:lnTo>
                  <a:lnTo>
                    <a:pt x="93" y="63"/>
                  </a:lnTo>
                  <a:lnTo>
                    <a:pt x="92" y="45"/>
                  </a:lnTo>
                  <a:lnTo>
                    <a:pt x="90" y="30"/>
                  </a:lnTo>
                  <a:lnTo>
                    <a:pt x="89" y="18"/>
                  </a:lnTo>
                  <a:lnTo>
                    <a:pt x="87" y="12"/>
                  </a:lnTo>
                  <a:lnTo>
                    <a:pt x="71" y="8"/>
                  </a:lnTo>
                  <a:lnTo>
                    <a:pt x="54" y="6"/>
                  </a:lnTo>
                  <a:lnTo>
                    <a:pt x="33" y="4"/>
                  </a:lnTo>
                  <a:lnTo>
                    <a:pt x="7" y="0"/>
                  </a:lnTo>
                  <a:lnTo>
                    <a:pt x="12" y="10"/>
                  </a:lnTo>
                  <a:lnTo>
                    <a:pt x="19" y="21"/>
                  </a:lnTo>
                  <a:lnTo>
                    <a:pt x="22" y="25"/>
                  </a:lnTo>
                  <a:lnTo>
                    <a:pt x="28" y="28"/>
                  </a:lnTo>
                  <a:lnTo>
                    <a:pt x="33" y="30"/>
                  </a:lnTo>
                  <a:lnTo>
                    <a:pt x="40" y="31"/>
                  </a:lnTo>
                  <a:lnTo>
                    <a:pt x="40" y="44"/>
                  </a:lnTo>
                  <a:lnTo>
                    <a:pt x="40" y="55"/>
                  </a:lnTo>
                  <a:lnTo>
                    <a:pt x="40" y="64"/>
                  </a:lnTo>
                  <a:lnTo>
                    <a:pt x="40" y="74"/>
                  </a:lnTo>
                  <a:lnTo>
                    <a:pt x="40" y="78"/>
                  </a:lnTo>
                  <a:lnTo>
                    <a:pt x="39" y="81"/>
                  </a:lnTo>
                  <a:lnTo>
                    <a:pt x="36" y="85"/>
                  </a:lnTo>
                  <a:lnTo>
                    <a:pt x="35" y="88"/>
                  </a:lnTo>
                  <a:lnTo>
                    <a:pt x="29" y="95"/>
                  </a:lnTo>
                  <a:lnTo>
                    <a:pt x="22" y="102"/>
                  </a:lnTo>
                  <a:lnTo>
                    <a:pt x="15" y="109"/>
                  </a:lnTo>
                  <a:lnTo>
                    <a:pt x="9" y="115"/>
                  </a:lnTo>
                  <a:lnTo>
                    <a:pt x="3" y="122"/>
                  </a:lnTo>
                  <a:lnTo>
                    <a:pt x="0" y="129"/>
                  </a:lnTo>
                  <a:lnTo>
                    <a:pt x="7" y="277"/>
                  </a:lnTo>
                </a:path>
              </a:pathLst>
            </a:custGeom>
            <a:solidFill>
              <a:srgbClr val="D8E046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" name="Freeform 475">
              <a:extLst>
                <a:ext uri="{FF2B5EF4-FFF2-40B4-BE49-F238E27FC236}">
                  <a16:creationId xmlns="" xmlns:a16="http://schemas.microsoft.com/office/drawing/2014/main" id="{D46F6BB4-7709-1B48-B58F-0833BDB72921}"/>
                </a:ext>
              </a:extLst>
            </p:cNvPr>
            <p:cNvSpPr>
              <a:spLocks/>
            </p:cNvSpPr>
            <p:nvPr>
              <p:custDataLst>
                <p:tags r:id="rId313"/>
              </p:custDataLst>
            </p:nvPr>
          </p:nvSpPr>
          <p:spPr bwMode="auto">
            <a:xfrm>
              <a:off x="4329113" y="2533650"/>
              <a:ext cx="14287" cy="57150"/>
            </a:xfrm>
            <a:custGeom>
              <a:avLst/>
              <a:gdLst>
                <a:gd name="T0" fmla="*/ 27 w 27"/>
                <a:gd name="T1" fmla="*/ 0 h 19"/>
                <a:gd name="T2" fmla="*/ 27 w 27"/>
                <a:gd name="T3" fmla="*/ 12 h 19"/>
                <a:gd name="T4" fmla="*/ 27 w 27"/>
                <a:gd name="T5" fmla="*/ 19 h 19"/>
                <a:gd name="T6" fmla="*/ 9 w 27"/>
                <a:gd name="T7" fmla="*/ 19 h 19"/>
                <a:gd name="T8" fmla="*/ 0 w 27"/>
                <a:gd name="T9" fmla="*/ 19 h 19"/>
                <a:gd name="T10" fmla="*/ 9 w 27"/>
                <a:gd name="T11" fmla="*/ 12 h 19"/>
                <a:gd name="T12" fmla="*/ 27 w 27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19">
                  <a:moveTo>
                    <a:pt x="27" y="0"/>
                  </a:moveTo>
                  <a:lnTo>
                    <a:pt x="27" y="12"/>
                  </a:lnTo>
                  <a:lnTo>
                    <a:pt x="27" y="19"/>
                  </a:lnTo>
                  <a:lnTo>
                    <a:pt x="9" y="19"/>
                  </a:lnTo>
                  <a:lnTo>
                    <a:pt x="0" y="19"/>
                  </a:lnTo>
                  <a:lnTo>
                    <a:pt x="9" y="12"/>
                  </a:lnTo>
                  <a:lnTo>
                    <a:pt x="2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" name="Freeform 476">
              <a:extLst>
                <a:ext uri="{FF2B5EF4-FFF2-40B4-BE49-F238E27FC236}">
                  <a16:creationId xmlns="" xmlns:a16="http://schemas.microsoft.com/office/drawing/2014/main" id="{18BB1814-9952-7445-B1AC-35D55D64FED0}"/>
                </a:ext>
              </a:extLst>
            </p:cNvPr>
            <p:cNvSpPr>
              <a:spLocks/>
            </p:cNvSpPr>
            <p:nvPr>
              <p:custDataLst>
                <p:tags r:id="rId314"/>
              </p:custDataLst>
            </p:nvPr>
          </p:nvSpPr>
          <p:spPr bwMode="auto">
            <a:xfrm>
              <a:off x="4648200" y="4154488"/>
              <a:ext cx="188913" cy="217487"/>
            </a:xfrm>
            <a:custGeom>
              <a:avLst/>
              <a:gdLst>
                <a:gd name="T0" fmla="*/ 284 w 438"/>
                <a:gd name="T1" fmla="*/ 8 h 406"/>
                <a:gd name="T2" fmla="*/ 320 w 438"/>
                <a:gd name="T3" fmla="*/ 27 h 406"/>
                <a:gd name="T4" fmla="*/ 363 w 438"/>
                <a:gd name="T5" fmla="*/ 47 h 406"/>
                <a:gd name="T6" fmla="*/ 395 w 438"/>
                <a:gd name="T7" fmla="*/ 58 h 406"/>
                <a:gd name="T8" fmla="*/ 416 w 438"/>
                <a:gd name="T9" fmla="*/ 61 h 406"/>
                <a:gd name="T10" fmla="*/ 425 w 438"/>
                <a:gd name="T11" fmla="*/ 81 h 406"/>
                <a:gd name="T12" fmla="*/ 429 w 438"/>
                <a:gd name="T13" fmla="*/ 120 h 406"/>
                <a:gd name="T14" fmla="*/ 434 w 438"/>
                <a:gd name="T15" fmla="*/ 157 h 406"/>
                <a:gd name="T16" fmla="*/ 438 w 438"/>
                <a:gd name="T17" fmla="*/ 195 h 406"/>
                <a:gd name="T18" fmla="*/ 438 w 438"/>
                <a:gd name="T19" fmla="*/ 223 h 406"/>
                <a:gd name="T20" fmla="*/ 435 w 438"/>
                <a:gd name="T21" fmla="*/ 237 h 406"/>
                <a:gd name="T22" fmla="*/ 425 w 438"/>
                <a:gd name="T23" fmla="*/ 259 h 406"/>
                <a:gd name="T24" fmla="*/ 407 w 438"/>
                <a:gd name="T25" fmla="*/ 287 h 406"/>
                <a:gd name="T26" fmla="*/ 391 w 438"/>
                <a:gd name="T27" fmla="*/ 307 h 406"/>
                <a:gd name="T28" fmla="*/ 381 w 438"/>
                <a:gd name="T29" fmla="*/ 320 h 406"/>
                <a:gd name="T30" fmla="*/ 374 w 438"/>
                <a:gd name="T31" fmla="*/ 332 h 406"/>
                <a:gd name="T32" fmla="*/ 372 w 438"/>
                <a:gd name="T33" fmla="*/ 352 h 406"/>
                <a:gd name="T34" fmla="*/ 359 w 438"/>
                <a:gd name="T35" fmla="*/ 372 h 406"/>
                <a:gd name="T36" fmla="*/ 321 w 438"/>
                <a:gd name="T37" fmla="*/ 401 h 406"/>
                <a:gd name="T38" fmla="*/ 205 w 438"/>
                <a:gd name="T39" fmla="*/ 388 h 406"/>
                <a:gd name="T40" fmla="*/ 182 w 438"/>
                <a:gd name="T41" fmla="*/ 379 h 406"/>
                <a:gd name="T42" fmla="*/ 165 w 438"/>
                <a:gd name="T43" fmla="*/ 370 h 406"/>
                <a:gd name="T44" fmla="*/ 150 w 438"/>
                <a:gd name="T45" fmla="*/ 359 h 406"/>
                <a:gd name="T46" fmla="*/ 139 w 438"/>
                <a:gd name="T47" fmla="*/ 346 h 406"/>
                <a:gd name="T48" fmla="*/ 124 w 438"/>
                <a:gd name="T49" fmla="*/ 322 h 406"/>
                <a:gd name="T50" fmla="*/ 108 w 438"/>
                <a:gd name="T51" fmla="*/ 296 h 406"/>
                <a:gd name="T52" fmla="*/ 94 w 438"/>
                <a:gd name="T53" fmla="*/ 279 h 406"/>
                <a:gd name="T54" fmla="*/ 72 w 438"/>
                <a:gd name="T55" fmla="*/ 259 h 406"/>
                <a:gd name="T56" fmla="*/ 44 w 438"/>
                <a:gd name="T57" fmla="*/ 234 h 406"/>
                <a:gd name="T58" fmla="*/ 24 w 438"/>
                <a:gd name="T59" fmla="*/ 213 h 406"/>
                <a:gd name="T60" fmla="*/ 13 w 438"/>
                <a:gd name="T61" fmla="*/ 195 h 406"/>
                <a:gd name="T62" fmla="*/ 4 w 438"/>
                <a:gd name="T63" fmla="*/ 176 h 406"/>
                <a:gd name="T64" fmla="*/ 0 w 438"/>
                <a:gd name="T65" fmla="*/ 154 h 406"/>
                <a:gd name="T66" fmla="*/ 18 w 438"/>
                <a:gd name="T67" fmla="*/ 141 h 406"/>
                <a:gd name="T68" fmla="*/ 40 w 438"/>
                <a:gd name="T69" fmla="*/ 141 h 406"/>
                <a:gd name="T70" fmla="*/ 53 w 438"/>
                <a:gd name="T71" fmla="*/ 141 h 406"/>
                <a:gd name="T72" fmla="*/ 63 w 438"/>
                <a:gd name="T73" fmla="*/ 138 h 406"/>
                <a:gd name="T74" fmla="*/ 77 w 438"/>
                <a:gd name="T75" fmla="*/ 131 h 406"/>
                <a:gd name="T76" fmla="*/ 99 w 438"/>
                <a:gd name="T77" fmla="*/ 108 h 406"/>
                <a:gd name="T78" fmla="*/ 117 w 438"/>
                <a:gd name="T79" fmla="*/ 87 h 406"/>
                <a:gd name="T80" fmla="*/ 130 w 438"/>
                <a:gd name="T81" fmla="*/ 80 h 406"/>
                <a:gd name="T82" fmla="*/ 150 w 438"/>
                <a:gd name="T83" fmla="*/ 71 h 406"/>
                <a:gd name="T84" fmla="*/ 179 w 438"/>
                <a:gd name="T85" fmla="*/ 60 h 406"/>
                <a:gd name="T86" fmla="*/ 203 w 438"/>
                <a:gd name="T87" fmla="*/ 50 h 406"/>
                <a:gd name="T88" fmla="*/ 211 w 438"/>
                <a:gd name="T89" fmla="*/ 43 h 406"/>
                <a:gd name="T90" fmla="*/ 210 w 438"/>
                <a:gd name="T91" fmla="*/ 38 h 406"/>
                <a:gd name="T92" fmla="*/ 211 w 438"/>
                <a:gd name="T93" fmla="*/ 30 h 406"/>
                <a:gd name="T94" fmla="*/ 213 w 438"/>
                <a:gd name="T95" fmla="*/ 17 h 406"/>
                <a:gd name="T96" fmla="*/ 217 w 438"/>
                <a:gd name="T97" fmla="*/ 12 h 406"/>
                <a:gd name="T98" fmla="*/ 225 w 438"/>
                <a:gd name="T99" fmla="*/ 12 h 406"/>
                <a:gd name="T100" fmla="*/ 232 w 438"/>
                <a:gd name="T101" fmla="*/ 9 h 406"/>
                <a:gd name="T102" fmla="*/ 236 w 438"/>
                <a:gd name="T103" fmla="*/ 4 h 406"/>
                <a:gd name="T104" fmla="*/ 244 w 438"/>
                <a:gd name="T105" fmla="*/ 2 h 406"/>
                <a:gd name="T106" fmla="*/ 251 w 438"/>
                <a:gd name="T107" fmla="*/ 3 h 406"/>
                <a:gd name="T108" fmla="*/ 264 w 438"/>
                <a:gd name="T109" fmla="*/ 1 h 4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38" h="406">
                  <a:moveTo>
                    <a:pt x="272" y="0"/>
                  </a:moveTo>
                  <a:lnTo>
                    <a:pt x="284" y="8"/>
                  </a:lnTo>
                  <a:lnTo>
                    <a:pt x="301" y="17"/>
                  </a:lnTo>
                  <a:lnTo>
                    <a:pt x="320" y="27"/>
                  </a:lnTo>
                  <a:lnTo>
                    <a:pt x="341" y="37"/>
                  </a:lnTo>
                  <a:lnTo>
                    <a:pt x="363" y="47"/>
                  </a:lnTo>
                  <a:lnTo>
                    <a:pt x="385" y="55"/>
                  </a:lnTo>
                  <a:lnTo>
                    <a:pt x="395" y="58"/>
                  </a:lnTo>
                  <a:lnTo>
                    <a:pt x="406" y="60"/>
                  </a:lnTo>
                  <a:lnTo>
                    <a:pt x="416" y="61"/>
                  </a:lnTo>
                  <a:lnTo>
                    <a:pt x="425" y="61"/>
                  </a:lnTo>
                  <a:lnTo>
                    <a:pt x="425" y="81"/>
                  </a:lnTo>
                  <a:lnTo>
                    <a:pt x="427" y="101"/>
                  </a:lnTo>
                  <a:lnTo>
                    <a:pt x="429" y="120"/>
                  </a:lnTo>
                  <a:lnTo>
                    <a:pt x="432" y="138"/>
                  </a:lnTo>
                  <a:lnTo>
                    <a:pt x="434" y="157"/>
                  </a:lnTo>
                  <a:lnTo>
                    <a:pt x="436" y="176"/>
                  </a:lnTo>
                  <a:lnTo>
                    <a:pt x="438" y="195"/>
                  </a:lnTo>
                  <a:lnTo>
                    <a:pt x="438" y="216"/>
                  </a:lnTo>
                  <a:lnTo>
                    <a:pt x="438" y="223"/>
                  </a:lnTo>
                  <a:lnTo>
                    <a:pt x="436" y="230"/>
                  </a:lnTo>
                  <a:lnTo>
                    <a:pt x="435" y="237"/>
                  </a:lnTo>
                  <a:lnTo>
                    <a:pt x="432" y="245"/>
                  </a:lnTo>
                  <a:lnTo>
                    <a:pt x="425" y="259"/>
                  </a:lnTo>
                  <a:lnTo>
                    <a:pt x="416" y="274"/>
                  </a:lnTo>
                  <a:lnTo>
                    <a:pt x="407" y="287"/>
                  </a:lnTo>
                  <a:lnTo>
                    <a:pt x="399" y="298"/>
                  </a:lnTo>
                  <a:lnTo>
                    <a:pt x="391" y="307"/>
                  </a:lnTo>
                  <a:lnTo>
                    <a:pt x="385" y="314"/>
                  </a:lnTo>
                  <a:lnTo>
                    <a:pt x="381" y="320"/>
                  </a:lnTo>
                  <a:lnTo>
                    <a:pt x="378" y="326"/>
                  </a:lnTo>
                  <a:lnTo>
                    <a:pt x="374" y="332"/>
                  </a:lnTo>
                  <a:lnTo>
                    <a:pt x="373" y="339"/>
                  </a:lnTo>
                  <a:lnTo>
                    <a:pt x="372" y="352"/>
                  </a:lnTo>
                  <a:lnTo>
                    <a:pt x="372" y="363"/>
                  </a:lnTo>
                  <a:lnTo>
                    <a:pt x="359" y="372"/>
                  </a:lnTo>
                  <a:lnTo>
                    <a:pt x="339" y="387"/>
                  </a:lnTo>
                  <a:lnTo>
                    <a:pt x="321" y="401"/>
                  </a:lnTo>
                  <a:lnTo>
                    <a:pt x="312" y="406"/>
                  </a:lnTo>
                  <a:lnTo>
                    <a:pt x="205" y="388"/>
                  </a:lnTo>
                  <a:lnTo>
                    <a:pt x="192" y="382"/>
                  </a:lnTo>
                  <a:lnTo>
                    <a:pt x="182" y="379"/>
                  </a:lnTo>
                  <a:lnTo>
                    <a:pt x="172" y="376"/>
                  </a:lnTo>
                  <a:lnTo>
                    <a:pt x="165" y="370"/>
                  </a:lnTo>
                  <a:lnTo>
                    <a:pt x="157" y="365"/>
                  </a:lnTo>
                  <a:lnTo>
                    <a:pt x="150" y="359"/>
                  </a:lnTo>
                  <a:lnTo>
                    <a:pt x="145" y="353"/>
                  </a:lnTo>
                  <a:lnTo>
                    <a:pt x="139" y="346"/>
                  </a:lnTo>
                  <a:lnTo>
                    <a:pt x="134" y="338"/>
                  </a:lnTo>
                  <a:lnTo>
                    <a:pt x="124" y="322"/>
                  </a:lnTo>
                  <a:lnTo>
                    <a:pt x="114" y="304"/>
                  </a:lnTo>
                  <a:lnTo>
                    <a:pt x="108" y="296"/>
                  </a:lnTo>
                  <a:lnTo>
                    <a:pt x="101" y="288"/>
                  </a:lnTo>
                  <a:lnTo>
                    <a:pt x="94" y="279"/>
                  </a:lnTo>
                  <a:lnTo>
                    <a:pt x="86" y="271"/>
                  </a:lnTo>
                  <a:lnTo>
                    <a:pt x="72" y="259"/>
                  </a:lnTo>
                  <a:lnTo>
                    <a:pt x="58" y="247"/>
                  </a:lnTo>
                  <a:lnTo>
                    <a:pt x="44" y="234"/>
                  </a:lnTo>
                  <a:lnTo>
                    <a:pt x="31" y="220"/>
                  </a:lnTo>
                  <a:lnTo>
                    <a:pt x="24" y="213"/>
                  </a:lnTo>
                  <a:lnTo>
                    <a:pt x="19" y="204"/>
                  </a:lnTo>
                  <a:lnTo>
                    <a:pt x="13" y="195"/>
                  </a:lnTo>
                  <a:lnTo>
                    <a:pt x="9" y="186"/>
                  </a:lnTo>
                  <a:lnTo>
                    <a:pt x="4" y="176"/>
                  </a:lnTo>
                  <a:lnTo>
                    <a:pt x="2" y="166"/>
                  </a:lnTo>
                  <a:lnTo>
                    <a:pt x="0" y="154"/>
                  </a:lnTo>
                  <a:lnTo>
                    <a:pt x="0" y="141"/>
                  </a:lnTo>
                  <a:lnTo>
                    <a:pt x="18" y="141"/>
                  </a:lnTo>
                  <a:lnTo>
                    <a:pt x="31" y="141"/>
                  </a:lnTo>
                  <a:lnTo>
                    <a:pt x="40" y="141"/>
                  </a:lnTo>
                  <a:lnTo>
                    <a:pt x="46" y="141"/>
                  </a:lnTo>
                  <a:lnTo>
                    <a:pt x="53" y="141"/>
                  </a:lnTo>
                  <a:lnTo>
                    <a:pt x="58" y="140"/>
                  </a:lnTo>
                  <a:lnTo>
                    <a:pt x="63" y="138"/>
                  </a:lnTo>
                  <a:lnTo>
                    <a:pt x="68" y="136"/>
                  </a:lnTo>
                  <a:lnTo>
                    <a:pt x="77" y="131"/>
                  </a:lnTo>
                  <a:lnTo>
                    <a:pt x="85" y="124"/>
                  </a:lnTo>
                  <a:lnTo>
                    <a:pt x="99" y="108"/>
                  </a:lnTo>
                  <a:lnTo>
                    <a:pt x="113" y="92"/>
                  </a:lnTo>
                  <a:lnTo>
                    <a:pt x="117" y="87"/>
                  </a:lnTo>
                  <a:lnTo>
                    <a:pt x="124" y="83"/>
                  </a:lnTo>
                  <a:lnTo>
                    <a:pt x="130" y="80"/>
                  </a:lnTo>
                  <a:lnTo>
                    <a:pt x="136" y="77"/>
                  </a:lnTo>
                  <a:lnTo>
                    <a:pt x="150" y="71"/>
                  </a:lnTo>
                  <a:lnTo>
                    <a:pt x="165" y="65"/>
                  </a:lnTo>
                  <a:lnTo>
                    <a:pt x="179" y="60"/>
                  </a:lnTo>
                  <a:lnTo>
                    <a:pt x="192" y="55"/>
                  </a:lnTo>
                  <a:lnTo>
                    <a:pt x="203" y="50"/>
                  </a:lnTo>
                  <a:lnTo>
                    <a:pt x="212" y="43"/>
                  </a:lnTo>
                  <a:lnTo>
                    <a:pt x="211" y="43"/>
                  </a:lnTo>
                  <a:lnTo>
                    <a:pt x="210" y="41"/>
                  </a:lnTo>
                  <a:lnTo>
                    <a:pt x="210" y="38"/>
                  </a:lnTo>
                  <a:lnTo>
                    <a:pt x="210" y="36"/>
                  </a:lnTo>
                  <a:lnTo>
                    <a:pt x="211" y="30"/>
                  </a:lnTo>
                  <a:lnTo>
                    <a:pt x="212" y="24"/>
                  </a:lnTo>
                  <a:lnTo>
                    <a:pt x="213" y="17"/>
                  </a:lnTo>
                  <a:lnTo>
                    <a:pt x="214" y="14"/>
                  </a:lnTo>
                  <a:lnTo>
                    <a:pt x="217" y="12"/>
                  </a:lnTo>
                  <a:lnTo>
                    <a:pt x="221" y="12"/>
                  </a:lnTo>
                  <a:lnTo>
                    <a:pt x="225" y="12"/>
                  </a:lnTo>
                  <a:lnTo>
                    <a:pt x="229" y="11"/>
                  </a:lnTo>
                  <a:lnTo>
                    <a:pt x="232" y="9"/>
                  </a:lnTo>
                  <a:lnTo>
                    <a:pt x="234" y="7"/>
                  </a:lnTo>
                  <a:lnTo>
                    <a:pt x="236" y="4"/>
                  </a:lnTo>
                  <a:lnTo>
                    <a:pt x="239" y="0"/>
                  </a:lnTo>
                  <a:lnTo>
                    <a:pt x="244" y="2"/>
                  </a:lnTo>
                  <a:lnTo>
                    <a:pt x="248" y="3"/>
                  </a:lnTo>
                  <a:lnTo>
                    <a:pt x="251" y="3"/>
                  </a:lnTo>
                  <a:lnTo>
                    <a:pt x="256" y="2"/>
                  </a:lnTo>
                  <a:lnTo>
                    <a:pt x="264" y="1"/>
                  </a:lnTo>
                  <a:lnTo>
                    <a:pt x="272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" name="Freeform 477">
              <a:extLst>
                <a:ext uri="{FF2B5EF4-FFF2-40B4-BE49-F238E27FC236}">
                  <a16:creationId xmlns="" xmlns:a16="http://schemas.microsoft.com/office/drawing/2014/main" id="{44D6F5BE-5033-3B43-94CC-008F82471B85}"/>
                </a:ext>
              </a:extLst>
            </p:cNvPr>
            <p:cNvSpPr>
              <a:spLocks/>
            </p:cNvSpPr>
            <p:nvPr>
              <p:custDataLst>
                <p:tags r:id="rId315"/>
              </p:custDataLst>
            </p:nvPr>
          </p:nvSpPr>
          <p:spPr bwMode="auto">
            <a:xfrm>
              <a:off x="4560888" y="3930650"/>
              <a:ext cx="293687" cy="300038"/>
            </a:xfrm>
            <a:custGeom>
              <a:avLst/>
              <a:gdLst>
                <a:gd name="T0" fmla="*/ 513 w 678"/>
                <a:gd name="T1" fmla="*/ 8 h 574"/>
                <a:gd name="T2" fmla="*/ 552 w 678"/>
                <a:gd name="T3" fmla="*/ 26 h 574"/>
                <a:gd name="T4" fmla="*/ 645 w 678"/>
                <a:gd name="T5" fmla="*/ 63 h 574"/>
                <a:gd name="T6" fmla="*/ 660 w 678"/>
                <a:gd name="T7" fmla="*/ 88 h 574"/>
                <a:gd name="T8" fmla="*/ 678 w 678"/>
                <a:gd name="T9" fmla="*/ 94 h 574"/>
                <a:gd name="T10" fmla="*/ 678 w 678"/>
                <a:gd name="T11" fmla="*/ 127 h 574"/>
                <a:gd name="T12" fmla="*/ 677 w 678"/>
                <a:gd name="T13" fmla="*/ 144 h 574"/>
                <a:gd name="T14" fmla="*/ 667 w 678"/>
                <a:gd name="T15" fmla="*/ 158 h 574"/>
                <a:gd name="T16" fmla="*/ 647 w 678"/>
                <a:gd name="T17" fmla="*/ 178 h 574"/>
                <a:gd name="T18" fmla="*/ 638 w 678"/>
                <a:gd name="T19" fmla="*/ 346 h 574"/>
                <a:gd name="T20" fmla="*/ 461 w 678"/>
                <a:gd name="T21" fmla="*/ 388 h 574"/>
                <a:gd name="T22" fmla="*/ 461 w 678"/>
                <a:gd name="T23" fmla="*/ 415 h 574"/>
                <a:gd name="T24" fmla="*/ 455 w 678"/>
                <a:gd name="T25" fmla="*/ 435 h 574"/>
                <a:gd name="T26" fmla="*/ 444 w 678"/>
                <a:gd name="T27" fmla="*/ 435 h 574"/>
                <a:gd name="T28" fmla="*/ 434 w 678"/>
                <a:gd name="T29" fmla="*/ 440 h 574"/>
                <a:gd name="T30" fmla="*/ 425 w 678"/>
                <a:gd name="T31" fmla="*/ 445 h 574"/>
                <a:gd name="T32" fmla="*/ 414 w 678"/>
                <a:gd name="T33" fmla="*/ 447 h 574"/>
                <a:gd name="T34" fmla="*/ 411 w 678"/>
                <a:gd name="T35" fmla="*/ 463 h 574"/>
                <a:gd name="T36" fmla="*/ 410 w 678"/>
                <a:gd name="T37" fmla="*/ 474 h 574"/>
                <a:gd name="T38" fmla="*/ 403 w 678"/>
                <a:gd name="T39" fmla="*/ 483 h 574"/>
                <a:gd name="T40" fmla="*/ 365 w 678"/>
                <a:gd name="T41" fmla="*/ 498 h 574"/>
                <a:gd name="T42" fmla="*/ 330 w 678"/>
                <a:gd name="T43" fmla="*/ 513 h 574"/>
                <a:gd name="T44" fmla="*/ 313 w 678"/>
                <a:gd name="T45" fmla="*/ 525 h 574"/>
                <a:gd name="T46" fmla="*/ 277 w 678"/>
                <a:gd name="T47" fmla="*/ 564 h 574"/>
                <a:gd name="T48" fmla="*/ 258 w 678"/>
                <a:gd name="T49" fmla="*/ 573 h 574"/>
                <a:gd name="T50" fmla="*/ 238 w 678"/>
                <a:gd name="T51" fmla="*/ 574 h 574"/>
                <a:gd name="T52" fmla="*/ 193 w 678"/>
                <a:gd name="T53" fmla="*/ 574 h 574"/>
                <a:gd name="T54" fmla="*/ 186 w 678"/>
                <a:gd name="T55" fmla="*/ 559 h 574"/>
                <a:gd name="T56" fmla="*/ 165 w 678"/>
                <a:gd name="T57" fmla="*/ 547 h 574"/>
                <a:gd name="T58" fmla="*/ 133 w 678"/>
                <a:gd name="T59" fmla="*/ 545 h 574"/>
                <a:gd name="T60" fmla="*/ 93 w 678"/>
                <a:gd name="T61" fmla="*/ 556 h 574"/>
                <a:gd name="T62" fmla="*/ 33 w 678"/>
                <a:gd name="T63" fmla="*/ 527 h 574"/>
                <a:gd name="T64" fmla="*/ 0 w 678"/>
                <a:gd name="T65" fmla="*/ 285 h 574"/>
                <a:gd name="T66" fmla="*/ 73 w 678"/>
                <a:gd name="T67" fmla="*/ 286 h 574"/>
                <a:gd name="T68" fmla="*/ 103 w 678"/>
                <a:gd name="T69" fmla="*/ 282 h 574"/>
                <a:gd name="T70" fmla="*/ 119 w 678"/>
                <a:gd name="T71" fmla="*/ 275 h 574"/>
                <a:gd name="T72" fmla="*/ 129 w 678"/>
                <a:gd name="T73" fmla="*/ 256 h 574"/>
                <a:gd name="T74" fmla="*/ 131 w 678"/>
                <a:gd name="T75" fmla="*/ 229 h 574"/>
                <a:gd name="T76" fmla="*/ 126 w 678"/>
                <a:gd name="T77" fmla="*/ 185 h 574"/>
                <a:gd name="T78" fmla="*/ 130 w 678"/>
                <a:gd name="T79" fmla="*/ 165 h 574"/>
                <a:gd name="T80" fmla="*/ 140 w 678"/>
                <a:gd name="T81" fmla="*/ 171 h 574"/>
                <a:gd name="T82" fmla="*/ 174 w 678"/>
                <a:gd name="T83" fmla="*/ 175 h 574"/>
                <a:gd name="T84" fmla="*/ 188 w 678"/>
                <a:gd name="T85" fmla="*/ 186 h 574"/>
                <a:gd name="T86" fmla="*/ 195 w 678"/>
                <a:gd name="T87" fmla="*/ 201 h 574"/>
                <a:gd name="T88" fmla="*/ 208 w 678"/>
                <a:gd name="T89" fmla="*/ 210 h 574"/>
                <a:gd name="T90" fmla="*/ 241 w 678"/>
                <a:gd name="T91" fmla="*/ 217 h 574"/>
                <a:gd name="T92" fmla="*/ 269 w 678"/>
                <a:gd name="T93" fmla="*/ 214 h 574"/>
                <a:gd name="T94" fmla="*/ 301 w 678"/>
                <a:gd name="T95" fmla="*/ 199 h 574"/>
                <a:gd name="T96" fmla="*/ 319 w 678"/>
                <a:gd name="T97" fmla="*/ 196 h 574"/>
                <a:gd name="T98" fmla="*/ 331 w 678"/>
                <a:gd name="T99" fmla="*/ 193 h 574"/>
                <a:gd name="T100" fmla="*/ 343 w 678"/>
                <a:gd name="T101" fmla="*/ 190 h 574"/>
                <a:gd name="T102" fmla="*/ 357 w 678"/>
                <a:gd name="T103" fmla="*/ 182 h 574"/>
                <a:gd name="T104" fmla="*/ 368 w 678"/>
                <a:gd name="T105" fmla="*/ 168 h 574"/>
                <a:gd name="T106" fmla="*/ 383 w 678"/>
                <a:gd name="T107" fmla="*/ 126 h 574"/>
                <a:gd name="T108" fmla="*/ 403 w 678"/>
                <a:gd name="T109" fmla="*/ 47 h 574"/>
                <a:gd name="T110" fmla="*/ 414 w 678"/>
                <a:gd name="T111" fmla="*/ 10 h 574"/>
                <a:gd name="T112" fmla="*/ 431 w 678"/>
                <a:gd name="T113" fmla="*/ 6 h 574"/>
                <a:gd name="T114" fmla="*/ 453 w 678"/>
                <a:gd name="T115" fmla="*/ 8 h 574"/>
                <a:gd name="T116" fmla="*/ 482 w 678"/>
                <a:gd name="T117" fmla="*/ 1 h 57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78" h="574">
                  <a:moveTo>
                    <a:pt x="505" y="1"/>
                  </a:moveTo>
                  <a:lnTo>
                    <a:pt x="507" y="4"/>
                  </a:lnTo>
                  <a:lnTo>
                    <a:pt x="513" y="8"/>
                  </a:lnTo>
                  <a:lnTo>
                    <a:pt x="521" y="12"/>
                  </a:lnTo>
                  <a:lnTo>
                    <a:pt x="529" y="16"/>
                  </a:lnTo>
                  <a:lnTo>
                    <a:pt x="552" y="26"/>
                  </a:lnTo>
                  <a:lnTo>
                    <a:pt x="578" y="37"/>
                  </a:lnTo>
                  <a:lnTo>
                    <a:pt x="624" y="55"/>
                  </a:lnTo>
                  <a:lnTo>
                    <a:pt x="645" y="63"/>
                  </a:lnTo>
                  <a:lnTo>
                    <a:pt x="650" y="73"/>
                  </a:lnTo>
                  <a:lnTo>
                    <a:pt x="657" y="84"/>
                  </a:lnTo>
                  <a:lnTo>
                    <a:pt x="660" y="88"/>
                  </a:lnTo>
                  <a:lnTo>
                    <a:pt x="666" y="91"/>
                  </a:lnTo>
                  <a:lnTo>
                    <a:pt x="671" y="93"/>
                  </a:lnTo>
                  <a:lnTo>
                    <a:pt x="678" y="94"/>
                  </a:lnTo>
                  <a:lnTo>
                    <a:pt x="678" y="107"/>
                  </a:lnTo>
                  <a:lnTo>
                    <a:pt x="678" y="118"/>
                  </a:lnTo>
                  <a:lnTo>
                    <a:pt x="678" y="127"/>
                  </a:lnTo>
                  <a:lnTo>
                    <a:pt x="678" y="137"/>
                  </a:lnTo>
                  <a:lnTo>
                    <a:pt x="678" y="141"/>
                  </a:lnTo>
                  <a:lnTo>
                    <a:pt x="677" y="144"/>
                  </a:lnTo>
                  <a:lnTo>
                    <a:pt x="674" y="148"/>
                  </a:lnTo>
                  <a:lnTo>
                    <a:pt x="673" y="151"/>
                  </a:lnTo>
                  <a:lnTo>
                    <a:pt x="667" y="158"/>
                  </a:lnTo>
                  <a:lnTo>
                    <a:pt x="660" y="165"/>
                  </a:lnTo>
                  <a:lnTo>
                    <a:pt x="653" y="172"/>
                  </a:lnTo>
                  <a:lnTo>
                    <a:pt x="647" y="178"/>
                  </a:lnTo>
                  <a:lnTo>
                    <a:pt x="641" y="185"/>
                  </a:lnTo>
                  <a:lnTo>
                    <a:pt x="638" y="192"/>
                  </a:lnTo>
                  <a:lnTo>
                    <a:pt x="638" y="346"/>
                  </a:lnTo>
                  <a:lnTo>
                    <a:pt x="466" y="378"/>
                  </a:lnTo>
                  <a:lnTo>
                    <a:pt x="464" y="382"/>
                  </a:lnTo>
                  <a:lnTo>
                    <a:pt x="461" y="388"/>
                  </a:lnTo>
                  <a:lnTo>
                    <a:pt x="460" y="394"/>
                  </a:lnTo>
                  <a:lnTo>
                    <a:pt x="460" y="400"/>
                  </a:lnTo>
                  <a:lnTo>
                    <a:pt x="461" y="415"/>
                  </a:lnTo>
                  <a:lnTo>
                    <a:pt x="466" y="433"/>
                  </a:lnTo>
                  <a:lnTo>
                    <a:pt x="460" y="434"/>
                  </a:lnTo>
                  <a:lnTo>
                    <a:pt x="455" y="435"/>
                  </a:lnTo>
                  <a:lnTo>
                    <a:pt x="451" y="436"/>
                  </a:lnTo>
                  <a:lnTo>
                    <a:pt x="448" y="436"/>
                  </a:lnTo>
                  <a:lnTo>
                    <a:pt x="444" y="435"/>
                  </a:lnTo>
                  <a:lnTo>
                    <a:pt x="439" y="433"/>
                  </a:lnTo>
                  <a:lnTo>
                    <a:pt x="436" y="437"/>
                  </a:lnTo>
                  <a:lnTo>
                    <a:pt x="434" y="440"/>
                  </a:lnTo>
                  <a:lnTo>
                    <a:pt x="432" y="442"/>
                  </a:lnTo>
                  <a:lnTo>
                    <a:pt x="429" y="444"/>
                  </a:lnTo>
                  <a:lnTo>
                    <a:pt x="425" y="445"/>
                  </a:lnTo>
                  <a:lnTo>
                    <a:pt x="421" y="445"/>
                  </a:lnTo>
                  <a:lnTo>
                    <a:pt x="417" y="445"/>
                  </a:lnTo>
                  <a:lnTo>
                    <a:pt x="414" y="447"/>
                  </a:lnTo>
                  <a:lnTo>
                    <a:pt x="413" y="450"/>
                  </a:lnTo>
                  <a:lnTo>
                    <a:pt x="412" y="457"/>
                  </a:lnTo>
                  <a:lnTo>
                    <a:pt x="411" y="463"/>
                  </a:lnTo>
                  <a:lnTo>
                    <a:pt x="410" y="469"/>
                  </a:lnTo>
                  <a:lnTo>
                    <a:pt x="410" y="471"/>
                  </a:lnTo>
                  <a:lnTo>
                    <a:pt x="410" y="474"/>
                  </a:lnTo>
                  <a:lnTo>
                    <a:pt x="411" y="476"/>
                  </a:lnTo>
                  <a:lnTo>
                    <a:pt x="412" y="476"/>
                  </a:lnTo>
                  <a:lnTo>
                    <a:pt x="403" y="483"/>
                  </a:lnTo>
                  <a:lnTo>
                    <a:pt x="392" y="488"/>
                  </a:lnTo>
                  <a:lnTo>
                    <a:pt x="379" y="493"/>
                  </a:lnTo>
                  <a:lnTo>
                    <a:pt x="365" y="498"/>
                  </a:lnTo>
                  <a:lnTo>
                    <a:pt x="350" y="504"/>
                  </a:lnTo>
                  <a:lnTo>
                    <a:pt x="336" y="510"/>
                  </a:lnTo>
                  <a:lnTo>
                    <a:pt x="330" y="513"/>
                  </a:lnTo>
                  <a:lnTo>
                    <a:pt x="324" y="516"/>
                  </a:lnTo>
                  <a:lnTo>
                    <a:pt x="317" y="520"/>
                  </a:lnTo>
                  <a:lnTo>
                    <a:pt x="313" y="525"/>
                  </a:lnTo>
                  <a:lnTo>
                    <a:pt x="299" y="541"/>
                  </a:lnTo>
                  <a:lnTo>
                    <a:pt x="285" y="557"/>
                  </a:lnTo>
                  <a:lnTo>
                    <a:pt x="277" y="564"/>
                  </a:lnTo>
                  <a:lnTo>
                    <a:pt x="268" y="569"/>
                  </a:lnTo>
                  <a:lnTo>
                    <a:pt x="263" y="571"/>
                  </a:lnTo>
                  <a:lnTo>
                    <a:pt x="258" y="573"/>
                  </a:lnTo>
                  <a:lnTo>
                    <a:pt x="253" y="574"/>
                  </a:lnTo>
                  <a:lnTo>
                    <a:pt x="246" y="574"/>
                  </a:lnTo>
                  <a:lnTo>
                    <a:pt x="238" y="574"/>
                  </a:lnTo>
                  <a:lnTo>
                    <a:pt x="227" y="574"/>
                  </a:lnTo>
                  <a:lnTo>
                    <a:pt x="212" y="574"/>
                  </a:lnTo>
                  <a:lnTo>
                    <a:pt x="193" y="574"/>
                  </a:lnTo>
                  <a:lnTo>
                    <a:pt x="192" y="569"/>
                  </a:lnTo>
                  <a:lnTo>
                    <a:pt x="189" y="564"/>
                  </a:lnTo>
                  <a:lnTo>
                    <a:pt x="186" y="559"/>
                  </a:lnTo>
                  <a:lnTo>
                    <a:pt x="180" y="554"/>
                  </a:lnTo>
                  <a:lnTo>
                    <a:pt x="173" y="550"/>
                  </a:lnTo>
                  <a:lnTo>
                    <a:pt x="165" y="547"/>
                  </a:lnTo>
                  <a:lnTo>
                    <a:pt x="156" y="545"/>
                  </a:lnTo>
                  <a:lnTo>
                    <a:pt x="146" y="544"/>
                  </a:lnTo>
                  <a:lnTo>
                    <a:pt x="133" y="545"/>
                  </a:lnTo>
                  <a:lnTo>
                    <a:pt x="120" y="548"/>
                  </a:lnTo>
                  <a:lnTo>
                    <a:pt x="108" y="552"/>
                  </a:lnTo>
                  <a:lnTo>
                    <a:pt x="93" y="556"/>
                  </a:lnTo>
                  <a:lnTo>
                    <a:pt x="61" y="556"/>
                  </a:lnTo>
                  <a:lnTo>
                    <a:pt x="48" y="544"/>
                  </a:lnTo>
                  <a:lnTo>
                    <a:pt x="33" y="527"/>
                  </a:lnTo>
                  <a:lnTo>
                    <a:pt x="17" y="510"/>
                  </a:lnTo>
                  <a:lnTo>
                    <a:pt x="0" y="494"/>
                  </a:lnTo>
                  <a:lnTo>
                    <a:pt x="0" y="285"/>
                  </a:lnTo>
                  <a:lnTo>
                    <a:pt x="21" y="286"/>
                  </a:lnTo>
                  <a:lnTo>
                    <a:pt x="54" y="286"/>
                  </a:lnTo>
                  <a:lnTo>
                    <a:pt x="73" y="286"/>
                  </a:lnTo>
                  <a:lnTo>
                    <a:pt x="89" y="285"/>
                  </a:lnTo>
                  <a:lnTo>
                    <a:pt x="97" y="284"/>
                  </a:lnTo>
                  <a:lnTo>
                    <a:pt x="103" y="282"/>
                  </a:lnTo>
                  <a:lnTo>
                    <a:pt x="109" y="281"/>
                  </a:lnTo>
                  <a:lnTo>
                    <a:pt x="113" y="279"/>
                  </a:lnTo>
                  <a:lnTo>
                    <a:pt x="119" y="275"/>
                  </a:lnTo>
                  <a:lnTo>
                    <a:pt x="123" y="269"/>
                  </a:lnTo>
                  <a:lnTo>
                    <a:pt x="126" y="263"/>
                  </a:lnTo>
                  <a:lnTo>
                    <a:pt x="129" y="256"/>
                  </a:lnTo>
                  <a:lnTo>
                    <a:pt x="130" y="247"/>
                  </a:lnTo>
                  <a:lnTo>
                    <a:pt x="131" y="238"/>
                  </a:lnTo>
                  <a:lnTo>
                    <a:pt x="131" y="229"/>
                  </a:lnTo>
                  <a:lnTo>
                    <a:pt x="130" y="220"/>
                  </a:lnTo>
                  <a:lnTo>
                    <a:pt x="129" y="202"/>
                  </a:lnTo>
                  <a:lnTo>
                    <a:pt x="126" y="185"/>
                  </a:lnTo>
                  <a:lnTo>
                    <a:pt x="125" y="171"/>
                  </a:lnTo>
                  <a:lnTo>
                    <a:pt x="126" y="162"/>
                  </a:lnTo>
                  <a:lnTo>
                    <a:pt x="130" y="165"/>
                  </a:lnTo>
                  <a:lnTo>
                    <a:pt x="132" y="168"/>
                  </a:lnTo>
                  <a:lnTo>
                    <a:pt x="136" y="170"/>
                  </a:lnTo>
                  <a:lnTo>
                    <a:pt x="140" y="171"/>
                  </a:lnTo>
                  <a:lnTo>
                    <a:pt x="147" y="174"/>
                  </a:lnTo>
                  <a:lnTo>
                    <a:pt x="156" y="175"/>
                  </a:lnTo>
                  <a:lnTo>
                    <a:pt x="174" y="175"/>
                  </a:lnTo>
                  <a:lnTo>
                    <a:pt x="187" y="174"/>
                  </a:lnTo>
                  <a:lnTo>
                    <a:pt x="187" y="180"/>
                  </a:lnTo>
                  <a:lnTo>
                    <a:pt x="188" y="186"/>
                  </a:lnTo>
                  <a:lnTo>
                    <a:pt x="190" y="191"/>
                  </a:lnTo>
                  <a:lnTo>
                    <a:pt x="192" y="197"/>
                  </a:lnTo>
                  <a:lnTo>
                    <a:pt x="195" y="201"/>
                  </a:lnTo>
                  <a:lnTo>
                    <a:pt x="199" y="204"/>
                  </a:lnTo>
                  <a:lnTo>
                    <a:pt x="202" y="207"/>
                  </a:lnTo>
                  <a:lnTo>
                    <a:pt x="208" y="210"/>
                  </a:lnTo>
                  <a:lnTo>
                    <a:pt x="218" y="213"/>
                  </a:lnTo>
                  <a:lnTo>
                    <a:pt x="229" y="216"/>
                  </a:lnTo>
                  <a:lnTo>
                    <a:pt x="241" y="217"/>
                  </a:lnTo>
                  <a:lnTo>
                    <a:pt x="253" y="217"/>
                  </a:lnTo>
                  <a:lnTo>
                    <a:pt x="260" y="216"/>
                  </a:lnTo>
                  <a:lnTo>
                    <a:pt x="269" y="214"/>
                  </a:lnTo>
                  <a:lnTo>
                    <a:pt x="277" y="211"/>
                  </a:lnTo>
                  <a:lnTo>
                    <a:pt x="286" y="207"/>
                  </a:lnTo>
                  <a:lnTo>
                    <a:pt x="301" y="199"/>
                  </a:lnTo>
                  <a:lnTo>
                    <a:pt x="313" y="192"/>
                  </a:lnTo>
                  <a:lnTo>
                    <a:pt x="315" y="195"/>
                  </a:lnTo>
                  <a:lnTo>
                    <a:pt x="319" y="196"/>
                  </a:lnTo>
                  <a:lnTo>
                    <a:pt x="322" y="196"/>
                  </a:lnTo>
                  <a:lnTo>
                    <a:pt x="325" y="195"/>
                  </a:lnTo>
                  <a:lnTo>
                    <a:pt x="331" y="193"/>
                  </a:lnTo>
                  <a:lnTo>
                    <a:pt x="333" y="192"/>
                  </a:lnTo>
                  <a:lnTo>
                    <a:pt x="338" y="192"/>
                  </a:lnTo>
                  <a:lnTo>
                    <a:pt x="343" y="190"/>
                  </a:lnTo>
                  <a:lnTo>
                    <a:pt x="348" y="188"/>
                  </a:lnTo>
                  <a:lnTo>
                    <a:pt x="353" y="185"/>
                  </a:lnTo>
                  <a:lnTo>
                    <a:pt x="357" y="182"/>
                  </a:lnTo>
                  <a:lnTo>
                    <a:pt x="360" y="178"/>
                  </a:lnTo>
                  <a:lnTo>
                    <a:pt x="364" y="173"/>
                  </a:lnTo>
                  <a:lnTo>
                    <a:pt x="368" y="168"/>
                  </a:lnTo>
                  <a:lnTo>
                    <a:pt x="373" y="156"/>
                  </a:lnTo>
                  <a:lnTo>
                    <a:pt x="379" y="142"/>
                  </a:lnTo>
                  <a:lnTo>
                    <a:pt x="383" y="126"/>
                  </a:lnTo>
                  <a:lnTo>
                    <a:pt x="388" y="111"/>
                  </a:lnTo>
                  <a:lnTo>
                    <a:pt x="395" y="78"/>
                  </a:lnTo>
                  <a:lnTo>
                    <a:pt x="403" y="47"/>
                  </a:lnTo>
                  <a:lnTo>
                    <a:pt x="406" y="33"/>
                  </a:lnTo>
                  <a:lnTo>
                    <a:pt x="410" y="20"/>
                  </a:lnTo>
                  <a:lnTo>
                    <a:pt x="414" y="10"/>
                  </a:lnTo>
                  <a:lnTo>
                    <a:pt x="418" y="1"/>
                  </a:lnTo>
                  <a:lnTo>
                    <a:pt x="425" y="4"/>
                  </a:lnTo>
                  <a:lnTo>
                    <a:pt x="431" y="6"/>
                  </a:lnTo>
                  <a:lnTo>
                    <a:pt x="436" y="8"/>
                  </a:lnTo>
                  <a:lnTo>
                    <a:pt x="442" y="8"/>
                  </a:lnTo>
                  <a:lnTo>
                    <a:pt x="453" y="8"/>
                  </a:lnTo>
                  <a:lnTo>
                    <a:pt x="462" y="6"/>
                  </a:lnTo>
                  <a:lnTo>
                    <a:pt x="472" y="4"/>
                  </a:lnTo>
                  <a:lnTo>
                    <a:pt x="482" y="1"/>
                  </a:lnTo>
                  <a:lnTo>
                    <a:pt x="493" y="0"/>
                  </a:lnTo>
                  <a:lnTo>
                    <a:pt x="505" y="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" name="Freeform 478">
              <a:extLst>
                <a:ext uri="{FF2B5EF4-FFF2-40B4-BE49-F238E27FC236}">
                  <a16:creationId xmlns="" xmlns:a16="http://schemas.microsoft.com/office/drawing/2014/main" id="{3E3428ED-EC9B-434B-BB91-D78D63308DA1}"/>
                </a:ext>
              </a:extLst>
            </p:cNvPr>
            <p:cNvSpPr>
              <a:spLocks/>
            </p:cNvSpPr>
            <p:nvPr>
              <p:custDataLst>
                <p:tags r:id="rId316"/>
              </p:custDataLst>
            </p:nvPr>
          </p:nvSpPr>
          <p:spPr bwMode="auto">
            <a:xfrm>
              <a:off x="4297363" y="4203700"/>
              <a:ext cx="350837" cy="381000"/>
            </a:xfrm>
            <a:custGeom>
              <a:avLst/>
              <a:gdLst>
                <a:gd name="T0" fmla="*/ 797 w 810"/>
                <a:gd name="T1" fmla="*/ 42 h 727"/>
                <a:gd name="T2" fmla="*/ 766 w 810"/>
                <a:gd name="T3" fmla="*/ 26 h 727"/>
                <a:gd name="T4" fmla="*/ 718 w 810"/>
                <a:gd name="T5" fmla="*/ 33 h 727"/>
                <a:gd name="T6" fmla="*/ 634 w 810"/>
                <a:gd name="T7" fmla="*/ 44 h 727"/>
                <a:gd name="T8" fmla="*/ 604 w 810"/>
                <a:gd name="T9" fmla="*/ 55 h 727"/>
                <a:gd name="T10" fmla="*/ 280 w 810"/>
                <a:gd name="T11" fmla="*/ 40 h 727"/>
                <a:gd name="T12" fmla="*/ 232 w 810"/>
                <a:gd name="T13" fmla="*/ 37 h 727"/>
                <a:gd name="T14" fmla="*/ 172 w 810"/>
                <a:gd name="T15" fmla="*/ 17 h 727"/>
                <a:gd name="T16" fmla="*/ 116 w 810"/>
                <a:gd name="T17" fmla="*/ 0 h 727"/>
                <a:gd name="T18" fmla="*/ 83 w 810"/>
                <a:gd name="T19" fmla="*/ 5 h 727"/>
                <a:gd name="T20" fmla="*/ 53 w 810"/>
                <a:gd name="T21" fmla="*/ 24 h 727"/>
                <a:gd name="T22" fmla="*/ 0 w 810"/>
                <a:gd name="T23" fmla="*/ 55 h 727"/>
                <a:gd name="T24" fmla="*/ 7 w 810"/>
                <a:gd name="T25" fmla="*/ 68 h 727"/>
                <a:gd name="T26" fmla="*/ 26 w 810"/>
                <a:gd name="T27" fmla="*/ 74 h 727"/>
                <a:gd name="T28" fmla="*/ 36 w 810"/>
                <a:gd name="T29" fmla="*/ 129 h 727"/>
                <a:gd name="T30" fmla="*/ 60 w 810"/>
                <a:gd name="T31" fmla="*/ 192 h 727"/>
                <a:gd name="T32" fmla="*/ 109 w 810"/>
                <a:gd name="T33" fmla="*/ 276 h 727"/>
                <a:gd name="T34" fmla="*/ 133 w 810"/>
                <a:gd name="T35" fmla="*/ 300 h 727"/>
                <a:gd name="T36" fmla="*/ 159 w 810"/>
                <a:gd name="T37" fmla="*/ 302 h 727"/>
                <a:gd name="T38" fmla="*/ 159 w 810"/>
                <a:gd name="T39" fmla="*/ 332 h 727"/>
                <a:gd name="T40" fmla="*/ 152 w 810"/>
                <a:gd name="T41" fmla="*/ 359 h 727"/>
                <a:gd name="T42" fmla="*/ 146 w 810"/>
                <a:gd name="T43" fmla="*/ 394 h 727"/>
                <a:gd name="T44" fmla="*/ 150 w 810"/>
                <a:gd name="T45" fmla="*/ 425 h 727"/>
                <a:gd name="T46" fmla="*/ 173 w 810"/>
                <a:gd name="T47" fmla="*/ 484 h 727"/>
                <a:gd name="T48" fmla="*/ 179 w 810"/>
                <a:gd name="T49" fmla="*/ 518 h 727"/>
                <a:gd name="T50" fmla="*/ 187 w 810"/>
                <a:gd name="T51" fmla="*/ 606 h 727"/>
                <a:gd name="T52" fmla="*/ 204 w 810"/>
                <a:gd name="T53" fmla="*/ 647 h 727"/>
                <a:gd name="T54" fmla="*/ 231 w 810"/>
                <a:gd name="T55" fmla="*/ 690 h 727"/>
                <a:gd name="T56" fmla="*/ 245 w 810"/>
                <a:gd name="T57" fmla="*/ 700 h 727"/>
                <a:gd name="T58" fmla="*/ 259 w 810"/>
                <a:gd name="T59" fmla="*/ 715 h 727"/>
                <a:gd name="T60" fmla="*/ 265 w 810"/>
                <a:gd name="T61" fmla="*/ 678 h 727"/>
                <a:gd name="T62" fmla="*/ 308 w 810"/>
                <a:gd name="T63" fmla="*/ 696 h 727"/>
                <a:gd name="T64" fmla="*/ 328 w 810"/>
                <a:gd name="T65" fmla="*/ 713 h 727"/>
                <a:gd name="T66" fmla="*/ 372 w 810"/>
                <a:gd name="T67" fmla="*/ 726 h 727"/>
                <a:gd name="T68" fmla="*/ 407 w 810"/>
                <a:gd name="T69" fmla="*/ 723 h 727"/>
                <a:gd name="T70" fmla="*/ 429 w 810"/>
                <a:gd name="T71" fmla="*/ 710 h 727"/>
                <a:gd name="T72" fmla="*/ 452 w 810"/>
                <a:gd name="T73" fmla="*/ 675 h 727"/>
                <a:gd name="T74" fmla="*/ 463 w 810"/>
                <a:gd name="T75" fmla="*/ 529 h 727"/>
                <a:gd name="T76" fmla="*/ 465 w 810"/>
                <a:gd name="T77" fmla="*/ 480 h 727"/>
                <a:gd name="T78" fmla="*/ 471 w 810"/>
                <a:gd name="T79" fmla="*/ 469 h 727"/>
                <a:gd name="T80" fmla="*/ 463 w 810"/>
                <a:gd name="T81" fmla="*/ 426 h 727"/>
                <a:gd name="T82" fmla="*/ 469 w 810"/>
                <a:gd name="T83" fmla="*/ 368 h 727"/>
                <a:gd name="T84" fmla="*/ 500 w 810"/>
                <a:gd name="T85" fmla="*/ 330 h 727"/>
                <a:gd name="T86" fmla="*/ 525 w 810"/>
                <a:gd name="T87" fmla="*/ 320 h 727"/>
                <a:gd name="T88" fmla="*/ 538 w 810"/>
                <a:gd name="T89" fmla="*/ 232 h 727"/>
                <a:gd name="T90" fmla="*/ 551 w 810"/>
                <a:gd name="T91" fmla="*/ 148 h 727"/>
                <a:gd name="T92" fmla="*/ 541 w 810"/>
                <a:gd name="T93" fmla="*/ 124 h 727"/>
                <a:gd name="T94" fmla="*/ 531 w 810"/>
                <a:gd name="T95" fmla="*/ 99 h 727"/>
                <a:gd name="T96" fmla="*/ 539 w 810"/>
                <a:gd name="T97" fmla="*/ 86 h 727"/>
                <a:gd name="T98" fmla="*/ 617 w 810"/>
                <a:gd name="T99" fmla="*/ 80 h 727"/>
                <a:gd name="T100" fmla="*/ 708 w 810"/>
                <a:gd name="T101" fmla="*/ 63 h 727"/>
                <a:gd name="T102" fmla="*/ 803 w 810"/>
                <a:gd name="T103" fmla="*/ 61 h 72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810" h="727">
                  <a:moveTo>
                    <a:pt x="810" y="61"/>
                  </a:moveTo>
                  <a:lnTo>
                    <a:pt x="807" y="54"/>
                  </a:lnTo>
                  <a:lnTo>
                    <a:pt x="802" y="48"/>
                  </a:lnTo>
                  <a:lnTo>
                    <a:pt x="797" y="42"/>
                  </a:lnTo>
                  <a:lnTo>
                    <a:pt x="790" y="36"/>
                  </a:lnTo>
                  <a:lnTo>
                    <a:pt x="784" y="32"/>
                  </a:lnTo>
                  <a:lnTo>
                    <a:pt x="775" y="28"/>
                  </a:lnTo>
                  <a:lnTo>
                    <a:pt x="766" y="26"/>
                  </a:lnTo>
                  <a:lnTo>
                    <a:pt x="756" y="25"/>
                  </a:lnTo>
                  <a:lnTo>
                    <a:pt x="743" y="26"/>
                  </a:lnTo>
                  <a:lnTo>
                    <a:pt x="730" y="29"/>
                  </a:lnTo>
                  <a:lnTo>
                    <a:pt x="718" y="33"/>
                  </a:lnTo>
                  <a:lnTo>
                    <a:pt x="703" y="37"/>
                  </a:lnTo>
                  <a:lnTo>
                    <a:pt x="671" y="37"/>
                  </a:lnTo>
                  <a:lnTo>
                    <a:pt x="651" y="41"/>
                  </a:lnTo>
                  <a:lnTo>
                    <a:pt x="634" y="44"/>
                  </a:lnTo>
                  <a:lnTo>
                    <a:pt x="627" y="46"/>
                  </a:lnTo>
                  <a:lnTo>
                    <a:pt x="619" y="48"/>
                  </a:lnTo>
                  <a:lnTo>
                    <a:pt x="611" y="51"/>
                  </a:lnTo>
                  <a:lnTo>
                    <a:pt x="604" y="55"/>
                  </a:lnTo>
                  <a:lnTo>
                    <a:pt x="411" y="55"/>
                  </a:lnTo>
                  <a:lnTo>
                    <a:pt x="411" y="37"/>
                  </a:lnTo>
                  <a:lnTo>
                    <a:pt x="292" y="37"/>
                  </a:lnTo>
                  <a:lnTo>
                    <a:pt x="280" y="40"/>
                  </a:lnTo>
                  <a:lnTo>
                    <a:pt x="269" y="41"/>
                  </a:lnTo>
                  <a:lnTo>
                    <a:pt x="257" y="40"/>
                  </a:lnTo>
                  <a:lnTo>
                    <a:pt x="245" y="39"/>
                  </a:lnTo>
                  <a:lnTo>
                    <a:pt x="232" y="37"/>
                  </a:lnTo>
                  <a:lnTo>
                    <a:pt x="220" y="34"/>
                  </a:lnTo>
                  <a:lnTo>
                    <a:pt x="208" y="30"/>
                  </a:lnTo>
                  <a:lnTo>
                    <a:pt x="196" y="26"/>
                  </a:lnTo>
                  <a:lnTo>
                    <a:pt x="172" y="17"/>
                  </a:lnTo>
                  <a:lnTo>
                    <a:pt x="149" y="8"/>
                  </a:lnTo>
                  <a:lnTo>
                    <a:pt x="137" y="5"/>
                  </a:lnTo>
                  <a:lnTo>
                    <a:pt x="126" y="2"/>
                  </a:lnTo>
                  <a:lnTo>
                    <a:pt x="116" y="0"/>
                  </a:lnTo>
                  <a:lnTo>
                    <a:pt x="105" y="0"/>
                  </a:lnTo>
                  <a:lnTo>
                    <a:pt x="97" y="0"/>
                  </a:lnTo>
                  <a:lnTo>
                    <a:pt x="91" y="2"/>
                  </a:lnTo>
                  <a:lnTo>
                    <a:pt x="83" y="5"/>
                  </a:lnTo>
                  <a:lnTo>
                    <a:pt x="75" y="8"/>
                  </a:lnTo>
                  <a:lnTo>
                    <a:pt x="68" y="13"/>
                  </a:lnTo>
                  <a:lnTo>
                    <a:pt x="60" y="19"/>
                  </a:lnTo>
                  <a:lnTo>
                    <a:pt x="53" y="24"/>
                  </a:lnTo>
                  <a:lnTo>
                    <a:pt x="46" y="31"/>
                  </a:lnTo>
                  <a:lnTo>
                    <a:pt x="6" y="31"/>
                  </a:lnTo>
                  <a:lnTo>
                    <a:pt x="3" y="45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2" y="61"/>
                  </a:lnTo>
                  <a:lnTo>
                    <a:pt x="4" y="64"/>
                  </a:lnTo>
                  <a:lnTo>
                    <a:pt x="7" y="68"/>
                  </a:lnTo>
                  <a:lnTo>
                    <a:pt x="12" y="70"/>
                  </a:lnTo>
                  <a:lnTo>
                    <a:pt x="16" y="72"/>
                  </a:lnTo>
                  <a:lnTo>
                    <a:pt x="21" y="74"/>
                  </a:lnTo>
                  <a:lnTo>
                    <a:pt x="26" y="74"/>
                  </a:lnTo>
                  <a:lnTo>
                    <a:pt x="26" y="86"/>
                  </a:lnTo>
                  <a:lnTo>
                    <a:pt x="28" y="99"/>
                  </a:lnTo>
                  <a:lnTo>
                    <a:pt x="32" y="113"/>
                  </a:lnTo>
                  <a:lnTo>
                    <a:pt x="36" y="129"/>
                  </a:lnTo>
                  <a:lnTo>
                    <a:pt x="40" y="144"/>
                  </a:lnTo>
                  <a:lnTo>
                    <a:pt x="47" y="160"/>
                  </a:lnTo>
                  <a:lnTo>
                    <a:pt x="53" y="175"/>
                  </a:lnTo>
                  <a:lnTo>
                    <a:pt x="60" y="192"/>
                  </a:lnTo>
                  <a:lnTo>
                    <a:pt x="77" y="223"/>
                  </a:lnTo>
                  <a:lnTo>
                    <a:pt x="93" y="252"/>
                  </a:lnTo>
                  <a:lnTo>
                    <a:pt x="102" y="265"/>
                  </a:lnTo>
                  <a:lnTo>
                    <a:pt x="109" y="276"/>
                  </a:lnTo>
                  <a:lnTo>
                    <a:pt x="117" y="286"/>
                  </a:lnTo>
                  <a:lnTo>
                    <a:pt x="125" y="296"/>
                  </a:lnTo>
                  <a:lnTo>
                    <a:pt x="128" y="298"/>
                  </a:lnTo>
                  <a:lnTo>
                    <a:pt x="133" y="300"/>
                  </a:lnTo>
                  <a:lnTo>
                    <a:pt x="137" y="301"/>
                  </a:lnTo>
                  <a:lnTo>
                    <a:pt x="142" y="301"/>
                  </a:lnTo>
                  <a:lnTo>
                    <a:pt x="151" y="302"/>
                  </a:lnTo>
                  <a:lnTo>
                    <a:pt x="159" y="302"/>
                  </a:lnTo>
                  <a:lnTo>
                    <a:pt x="159" y="309"/>
                  </a:lnTo>
                  <a:lnTo>
                    <a:pt x="159" y="317"/>
                  </a:lnTo>
                  <a:lnTo>
                    <a:pt x="159" y="326"/>
                  </a:lnTo>
                  <a:lnTo>
                    <a:pt x="159" y="332"/>
                  </a:lnTo>
                  <a:lnTo>
                    <a:pt x="158" y="339"/>
                  </a:lnTo>
                  <a:lnTo>
                    <a:pt x="157" y="346"/>
                  </a:lnTo>
                  <a:lnTo>
                    <a:pt x="154" y="353"/>
                  </a:lnTo>
                  <a:lnTo>
                    <a:pt x="152" y="359"/>
                  </a:lnTo>
                  <a:lnTo>
                    <a:pt x="149" y="366"/>
                  </a:lnTo>
                  <a:lnTo>
                    <a:pt x="147" y="374"/>
                  </a:lnTo>
                  <a:lnTo>
                    <a:pt x="146" y="383"/>
                  </a:lnTo>
                  <a:lnTo>
                    <a:pt x="146" y="394"/>
                  </a:lnTo>
                  <a:lnTo>
                    <a:pt x="146" y="403"/>
                  </a:lnTo>
                  <a:lnTo>
                    <a:pt x="147" y="410"/>
                  </a:lnTo>
                  <a:lnTo>
                    <a:pt x="148" y="418"/>
                  </a:lnTo>
                  <a:lnTo>
                    <a:pt x="150" y="425"/>
                  </a:lnTo>
                  <a:lnTo>
                    <a:pt x="156" y="439"/>
                  </a:lnTo>
                  <a:lnTo>
                    <a:pt x="162" y="453"/>
                  </a:lnTo>
                  <a:lnTo>
                    <a:pt x="168" y="469"/>
                  </a:lnTo>
                  <a:lnTo>
                    <a:pt x="173" y="484"/>
                  </a:lnTo>
                  <a:lnTo>
                    <a:pt x="175" y="491"/>
                  </a:lnTo>
                  <a:lnTo>
                    <a:pt x="178" y="500"/>
                  </a:lnTo>
                  <a:lnTo>
                    <a:pt x="179" y="508"/>
                  </a:lnTo>
                  <a:lnTo>
                    <a:pt x="179" y="518"/>
                  </a:lnTo>
                  <a:lnTo>
                    <a:pt x="179" y="542"/>
                  </a:lnTo>
                  <a:lnTo>
                    <a:pt x="180" y="564"/>
                  </a:lnTo>
                  <a:lnTo>
                    <a:pt x="183" y="586"/>
                  </a:lnTo>
                  <a:lnTo>
                    <a:pt x="187" y="606"/>
                  </a:lnTo>
                  <a:lnTo>
                    <a:pt x="191" y="616"/>
                  </a:lnTo>
                  <a:lnTo>
                    <a:pt x="194" y="627"/>
                  </a:lnTo>
                  <a:lnTo>
                    <a:pt x="198" y="637"/>
                  </a:lnTo>
                  <a:lnTo>
                    <a:pt x="204" y="647"/>
                  </a:lnTo>
                  <a:lnTo>
                    <a:pt x="209" y="657"/>
                  </a:lnTo>
                  <a:lnTo>
                    <a:pt x="216" y="667"/>
                  </a:lnTo>
                  <a:lnTo>
                    <a:pt x="224" y="679"/>
                  </a:lnTo>
                  <a:lnTo>
                    <a:pt x="231" y="690"/>
                  </a:lnTo>
                  <a:lnTo>
                    <a:pt x="235" y="696"/>
                  </a:lnTo>
                  <a:lnTo>
                    <a:pt x="238" y="698"/>
                  </a:lnTo>
                  <a:lnTo>
                    <a:pt x="241" y="700"/>
                  </a:lnTo>
                  <a:lnTo>
                    <a:pt x="245" y="700"/>
                  </a:lnTo>
                  <a:lnTo>
                    <a:pt x="249" y="701"/>
                  </a:lnTo>
                  <a:lnTo>
                    <a:pt x="252" y="703"/>
                  </a:lnTo>
                  <a:lnTo>
                    <a:pt x="256" y="707"/>
                  </a:lnTo>
                  <a:lnTo>
                    <a:pt x="259" y="715"/>
                  </a:lnTo>
                  <a:lnTo>
                    <a:pt x="259" y="708"/>
                  </a:lnTo>
                  <a:lnTo>
                    <a:pt x="262" y="699"/>
                  </a:lnTo>
                  <a:lnTo>
                    <a:pt x="264" y="688"/>
                  </a:lnTo>
                  <a:lnTo>
                    <a:pt x="265" y="678"/>
                  </a:lnTo>
                  <a:lnTo>
                    <a:pt x="298" y="678"/>
                  </a:lnTo>
                  <a:lnTo>
                    <a:pt x="301" y="685"/>
                  </a:lnTo>
                  <a:lnTo>
                    <a:pt x="304" y="691"/>
                  </a:lnTo>
                  <a:lnTo>
                    <a:pt x="308" y="696"/>
                  </a:lnTo>
                  <a:lnTo>
                    <a:pt x="313" y="701"/>
                  </a:lnTo>
                  <a:lnTo>
                    <a:pt x="317" y="706"/>
                  </a:lnTo>
                  <a:lnTo>
                    <a:pt x="322" y="710"/>
                  </a:lnTo>
                  <a:lnTo>
                    <a:pt x="328" y="713"/>
                  </a:lnTo>
                  <a:lnTo>
                    <a:pt x="333" y="716"/>
                  </a:lnTo>
                  <a:lnTo>
                    <a:pt x="346" y="721"/>
                  </a:lnTo>
                  <a:lnTo>
                    <a:pt x="359" y="724"/>
                  </a:lnTo>
                  <a:lnTo>
                    <a:pt x="372" y="726"/>
                  </a:lnTo>
                  <a:lnTo>
                    <a:pt x="384" y="727"/>
                  </a:lnTo>
                  <a:lnTo>
                    <a:pt x="393" y="726"/>
                  </a:lnTo>
                  <a:lnTo>
                    <a:pt x="400" y="725"/>
                  </a:lnTo>
                  <a:lnTo>
                    <a:pt x="407" y="723"/>
                  </a:lnTo>
                  <a:lnTo>
                    <a:pt x="414" y="721"/>
                  </a:lnTo>
                  <a:lnTo>
                    <a:pt x="419" y="718"/>
                  </a:lnTo>
                  <a:lnTo>
                    <a:pt x="425" y="714"/>
                  </a:lnTo>
                  <a:lnTo>
                    <a:pt x="429" y="710"/>
                  </a:lnTo>
                  <a:lnTo>
                    <a:pt x="433" y="706"/>
                  </a:lnTo>
                  <a:lnTo>
                    <a:pt x="441" y="696"/>
                  </a:lnTo>
                  <a:lnTo>
                    <a:pt x="447" y="686"/>
                  </a:lnTo>
                  <a:lnTo>
                    <a:pt x="452" y="675"/>
                  </a:lnTo>
                  <a:lnTo>
                    <a:pt x="458" y="665"/>
                  </a:lnTo>
                  <a:lnTo>
                    <a:pt x="458" y="554"/>
                  </a:lnTo>
                  <a:lnTo>
                    <a:pt x="462" y="542"/>
                  </a:lnTo>
                  <a:lnTo>
                    <a:pt x="463" y="529"/>
                  </a:lnTo>
                  <a:lnTo>
                    <a:pt x="464" y="516"/>
                  </a:lnTo>
                  <a:lnTo>
                    <a:pt x="464" y="502"/>
                  </a:lnTo>
                  <a:lnTo>
                    <a:pt x="464" y="490"/>
                  </a:lnTo>
                  <a:lnTo>
                    <a:pt x="465" y="480"/>
                  </a:lnTo>
                  <a:lnTo>
                    <a:pt x="466" y="476"/>
                  </a:lnTo>
                  <a:lnTo>
                    <a:pt x="467" y="473"/>
                  </a:lnTo>
                  <a:lnTo>
                    <a:pt x="469" y="470"/>
                  </a:lnTo>
                  <a:lnTo>
                    <a:pt x="471" y="469"/>
                  </a:lnTo>
                  <a:lnTo>
                    <a:pt x="466" y="456"/>
                  </a:lnTo>
                  <a:lnTo>
                    <a:pt x="464" y="444"/>
                  </a:lnTo>
                  <a:lnTo>
                    <a:pt x="463" y="435"/>
                  </a:lnTo>
                  <a:lnTo>
                    <a:pt x="463" y="426"/>
                  </a:lnTo>
                  <a:lnTo>
                    <a:pt x="463" y="409"/>
                  </a:lnTo>
                  <a:lnTo>
                    <a:pt x="464" y="388"/>
                  </a:lnTo>
                  <a:lnTo>
                    <a:pt x="465" y="378"/>
                  </a:lnTo>
                  <a:lnTo>
                    <a:pt x="469" y="368"/>
                  </a:lnTo>
                  <a:lnTo>
                    <a:pt x="474" y="358"/>
                  </a:lnTo>
                  <a:lnTo>
                    <a:pt x="482" y="348"/>
                  </a:lnTo>
                  <a:lnTo>
                    <a:pt x="490" y="338"/>
                  </a:lnTo>
                  <a:lnTo>
                    <a:pt x="500" y="330"/>
                  </a:lnTo>
                  <a:lnTo>
                    <a:pt x="506" y="327"/>
                  </a:lnTo>
                  <a:lnTo>
                    <a:pt x="511" y="324"/>
                  </a:lnTo>
                  <a:lnTo>
                    <a:pt x="518" y="322"/>
                  </a:lnTo>
                  <a:lnTo>
                    <a:pt x="525" y="320"/>
                  </a:lnTo>
                  <a:lnTo>
                    <a:pt x="526" y="298"/>
                  </a:lnTo>
                  <a:lnTo>
                    <a:pt x="528" y="275"/>
                  </a:lnTo>
                  <a:lnTo>
                    <a:pt x="532" y="254"/>
                  </a:lnTo>
                  <a:lnTo>
                    <a:pt x="538" y="232"/>
                  </a:lnTo>
                  <a:lnTo>
                    <a:pt x="542" y="211"/>
                  </a:lnTo>
                  <a:lnTo>
                    <a:pt x="546" y="190"/>
                  </a:lnTo>
                  <a:lnTo>
                    <a:pt x="550" y="168"/>
                  </a:lnTo>
                  <a:lnTo>
                    <a:pt x="551" y="148"/>
                  </a:lnTo>
                  <a:lnTo>
                    <a:pt x="550" y="141"/>
                  </a:lnTo>
                  <a:lnTo>
                    <a:pt x="548" y="135"/>
                  </a:lnTo>
                  <a:lnTo>
                    <a:pt x="544" y="129"/>
                  </a:lnTo>
                  <a:lnTo>
                    <a:pt x="541" y="124"/>
                  </a:lnTo>
                  <a:lnTo>
                    <a:pt x="537" y="117"/>
                  </a:lnTo>
                  <a:lnTo>
                    <a:pt x="533" y="111"/>
                  </a:lnTo>
                  <a:lnTo>
                    <a:pt x="531" y="105"/>
                  </a:lnTo>
                  <a:lnTo>
                    <a:pt x="531" y="99"/>
                  </a:lnTo>
                  <a:lnTo>
                    <a:pt x="531" y="94"/>
                  </a:lnTo>
                  <a:lnTo>
                    <a:pt x="532" y="91"/>
                  </a:lnTo>
                  <a:lnTo>
                    <a:pt x="535" y="88"/>
                  </a:lnTo>
                  <a:lnTo>
                    <a:pt x="539" y="86"/>
                  </a:lnTo>
                  <a:lnTo>
                    <a:pt x="548" y="84"/>
                  </a:lnTo>
                  <a:lnTo>
                    <a:pt x="559" y="83"/>
                  </a:lnTo>
                  <a:lnTo>
                    <a:pt x="587" y="82"/>
                  </a:lnTo>
                  <a:lnTo>
                    <a:pt x="617" y="80"/>
                  </a:lnTo>
                  <a:lnTo>
                    <a:pt x="640" y="74"/>
                  </a:lnTo>
                  <a:lnTo>
                    <a:pt x="662" y="70"/>
                  </a:lnTo>
                  <a:lnTo>
                    <a:pt x="685" y="67"/>
                  </a:lnTo>
                  <a:lnTo>
                    <a:pt x="708" y="63"/>
                  </a:lnTo>
                  <a:lnTo>
                    <a:pt x="731" y="62"/>
                  </a:lnTo>
                  <a:lnTo>
                    <a:pt x="754" y="61"/>
                  </a:lnTo>
                  <a:lnTo>
                    <a:pt x="778" y="61"/>
                  </a:lnTo>
                  <a:lnTo>
                    <a:pt x="803" y="61"/>
                  </a:lnTo>
                  <a:lnTo>
                    <a:pt x="810" y="6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" name="Freeform 479">
              <a:extLst>
                <a:ext uri="{FF2B5EF4-FFF2-40B4-BE49-F238E27FC236}">
                  <a16:creationId xmlns="" xmlns:a16="http://schemas.microsoft.com/office/drawing/2014/main" id="{09DCCE23-E9FC-1241-B171-F4B2E2B35479}"/>
                </a:ext>
              </a:extLst>
            </p:cNvPr>
            <p:cNvSpPr>
              <a:spLocks/>
            </p:cNvSpPr>
            <p:nvPr>
              <p:custDataLst>
                <p:tags r:id="rId317"/>
              </p:custDataLst>
            </p:nvPr>
          </p:nvSpPr>
          <p:spPr bwMode="auto">
            <a:xfrm>
              <a:off x="3576638" y="3133725"/>
              <a:ext cx="161925" cy="141288"/>
            </a:xfrm>
            <a:custGeom>
              <a:avLst/>
              <a:gdLst>
                <a:gd name="T0" fmla="*/ 203 w 365"/>
                <a:gd name="T1" fmla="*/ 250 h 271"/>
                <a:gd name="T2" fmla="*/ 163 w 365"/>
                <a:gd name="T3" fmla="*/ 246 h 271"/>
                <a:gd name="T4" fmla="*/ 121 w 365"/>
                <a:gd name="T5" fmla="*/ 247 h 271"/>
                <a:gd name="T6" fmla="*/ 92 w 365"/>
                <a:gd name="T7" fmla="*/ 250 h 271"/>
                <a:gd name="T8" fmla="*/ 74 w 365"/>
                <a:gd name="T9" fmla="*/ 255 h 271"/>
                <a:gd name="T10" fmla="*/ 26 w 365"/>
                <a:gd name="T11" fmla="*/ 271 h 271"/>
                <a:gd name="T12" fmla="*/ 20 w 365"/>
                <a:gd name="T13" fmla="*/ 270 h 271"/>
                <a:gd name="T14" fmla="*/ 17 w 365"/>
                <a:gd name="T15" fmla="*/ 266 h 271"/>
                <a:gd name="T16" fmla="*/ 18 w 365"/>
                <a:gd name="T17" fmla="*/ 254 h 271"/>
                <a:gd name="T18" fmla="*/ 26 w 365"/>
                <a:gd name="T19" fmla="*/ 228 h 271"/>
                <a:gd name="T20" fmla="*/ 61 w 365"/>
                <a:gd name="T21" fmla="*/ 226 h 271"/>
                <a:gd name="T22" fmla="*/ 89 w 365"/>
                <a:gd name="T23" fmla="*/ 222 h 271"/>
                <a:gd name="T24" fmla="*/ 115 w 365"/>
                <a:gd name="T25" fmla="*/ 218 h 271"/>
                <a:gd name="T26" fmla="*/ 146 w 365"/>
                <a:gd name="T27" fmla="*/ 216 h 271"/>
                <a:gd name="T28" fmla="*/ 182 w 365"/>
                <a:gd name="T29" fmla="*/ 218 h 271"/>
                <a:gd name="T30" fmla="*/ 199 w 365"/>
                <a:gd name="T31" fmla="*/ 218 h 271"/>
                <a:gd name="T32" fmla="*/ 219 w 365"/>
                <a:gd name="T33" fmla="*/ 216 h 271"/>
                <a:gd name="T34" fmla="*/ 215 w 365"/>
                <a:gd name="T35" fmla="*/ 208 h 271"/>
                <a:gd name="T36" fmla="*/ 210 w 365"/>
                <a:gd name="T37" fmla="*/ 201 h 271"/>
                <a:gd name="T38" fmla="*/ 195 w 365"/>
                <a:gd name="T39" fmla="*/ 194 h 271"/>
                <a:gd name="T40" fmla="*/ 175 w 365"/>
                <a:gd name="T41" fmla="*/ 191 h 271"/>
                <a:gd name="T42" fmla="*/ 152 w 365"/>
                <a:gd name="T43" fmla="*/ 190 h 271"/>
                <a:gd name="T44" fmla="*/ 93 w 365"/>
                <a:gd name="T45" fmla="*/ 192 h 271"/>
                <a:gd name="T46" fmla="*/ 64 w 365"/>
                <a:gd name="T47" fmla="*/ 196 h 271"/>
                <a:gd name="T48" fmla="*/ 33 w 365"/>
                <a:gd name="T49" fmla="*/ 203 h 271"/>
                <a:gd name="T50" fmla="*/ 38 w 365"/>
                <a:gd name="T51" fmla="*/ 183 h 271"/>
                <a:gd name="T52" fmla="*/ 39 w 365"/>
                <a:gd name="T53" fmla="*/ 172 h 271"/>
                <a:gd name="T54" fmla="*/ 26 w 365"/>
                <a:gd name="T55" fmla="*/ 164 h 271"/>
                <a:gd name="T56" fmla="*/ 13 w 365"/>
                <a:gd name="T57" fmla="*/ 160 h 271"/>
                <a:gd name="T58" fmla="*/ 11 w 365"/>
                <a:gd name="T59" fmla="*/ 147 h 271"/>
                <a:gd name="T60" fmla="*/ 6 w 365"/>
                <a:gd name="T61" fmla="*/ 143 h 271"/>
                <a:gd name="T62" fmla="*/ 2 w 365"/>
                <a:gd name="T63" fmla="*/ 141 h 271"/>
                <a:gd name="T64" fmla="*/ 0 w 365"/>
                <a:gd name="T65" fmla="*/ 135 h 271"/>
                <a:gd name="T66" fmla="*/ 5 w 365"/>
                <a:gd name="T67" fmla="*/ 115 h 271"/>
                <a:gd name="T68" fmla="*/ 17 w 365"/>
                <a:gd name="T69" fmla="*/ 92 h 271"/>
                <a:gd name="T70" fmla="*/ 30 w 365"/>
                <a:gd name="T71" fmla="*/ 69 h 271"/>
                <a:gd name="T72" fmla="*/ 39 w 365"/>
                <a:gd name="T73" fmla="*/ 49 h 271"/>
                <a:gd name="T74" fmla="*/ 48 w 365"/>
                <a:gd name="T75" fmla="*/ 42 h 271"/>
                <a:gd name="T76" fmla="*/ 49 w 365"/>
                <a:gd name="T77" fmla="*/ 48 h 271"/>
                <a:gd name="T78" fmla="*/ 52 w 365"/>
                <a:gd name="T79" fmla="*/ 36 h 271"/>
                <a:gd name="T80" fmla="*/ 75 w 365"/>
                <a:gd name="T81" fmla="*/ 31 h 271"/>
                <a:gd name="T82" fmla="*/ 114 w 365"/>
                <a:gd name="T83" fmla="*/ 18 h 271"/>
                <a:gd name="T84" fmla="*/ 165 w 365"/>
                <a:gd name="T85" fmla="*/ 0 h 271"/>
                <a:gd name="T86" fmla="*/ 184 w 365"/>
                <a:gd name="T87" fmla="*/ 15 h 271"/>
                <a:gd name="T88" fmla="*/ 202 w 365"/>
                <a:gd name="T89" fmla="*/ 24 h 271"/>
                <a:gd name="T90" fmla="*/ 220 w 365"/>
                <a:gd name="T91" fmla="*/ 29 h 271"/>
                <a:gd name="T92" fmla="*/ 239 w 365"/>
                <a:gd name="T93" fmla="*/ 30 h 271"/>
                <a:gd name="T94" fmla="*/ 241 w 365"/>
                <a:gd name="T95" fmla="*/ 52 h 271"/>
                <a:gd name="T96" fmla="*/ 247 w 365"/>
                <a:gd name="T97" fmla="*/ 69 h 271"/>
                <a:gd name="T98" fmla="*/ 254 w 365"/>
                <a:gd name="T99" fmla="*/ 84 h 271"/>
                <a:gd name="T100" fmla="*/ 264 w 365"/>
                <a:gd name="T101" fmla="*/ 95 h 271"/>
                <a:gd name="T102" fmla="*/ 305 w 365"/>
                <a:gd name="T103" fmla="*/ 129 h 271"/>
                <a:gd name="T104" fmla="*/ 352 w 365"/>
                <a:gd name="T105" fmla="*/ 234 h 271"/>
                <a:gd name="T106" fmla="*/ 359 w 365"/>
                <a:gd name="T107" fmla="*/ 257 h 271"/>
                <a:gd name="T108" fmla="*/ 365 w 365"/>
                <a:gd name="T109" fmla="*/ 271 h 271"/>
                <a:gd name="T110" fmla="*/ 321 w 365"/>
                <a:gd name="T111" fmla="*/ 259 h 271"/>
                <a:gd name="T112" fmla="*/ 275 w 365"/>
                <a:gd name="T113" fmla="*/ 252 h 271"/>
                <a:gd name="T114" fmla="*/ 248 w 365"/>
                <a:gd name="T115" fmla="*/ 251 h 271"/>
                <a:gd name="T116" fmla="*/ 219 w 365"/>
                <a:gd name="T117" fmla="*/ 252 h 27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65" h="271">
                  <a:moveTo>
                    <a:pt x="219" y="252"/>
                  </a:moveTo>
                  <a:lnTo>
                    <a:pt x="203" y="250"/>
                  </a:lnTo>
                  <a:lnTo>
                    <a:pt x="184" y="248"/>
                  </a:lnTo>
                  <a:lnTo>
                    <a:pt x="163" y="246"/>
                  </a:lnTo>
                  <a:lnTo>
                    <a:pt x="142" y="246"/>
                  </a:lnTo>
                  <a:lnTo>
                    <a:pt x="121" y="247"/>
                  </a:lnTo>
                  <a:lnTo>
                    <a:pt x="101" y="249"/>
                  </a:lnTo>
                  <a:lnTo>
                    <a:pt x="92" y="250"/>
                  </a:lnTo>
                  <a:lnTo>
                    <a:pt x="82" y="252"/>
                  </a:lnTo>
                  <a:lnTo>
                    <a:pt x="74" y="255"/>
                  </a:lnTo>
                  <a:lnTo>
                    <a:pt x="65" y="258"/>
                  </a:lnTo>
                  <a:lnTo>
                    <a:pt x="26" y="271"/>
                  </a:lnTo>
                  <a:lnTo>
                    <a:pt x="23" y="271"/>
                  </a:lnTo>
                  <a:lnTo>
                    <a:pt x="20" y="270"/>
                  </a:lnTo>
                  <a:lnTo>
                    <a:pt x="18" y="268"/>
                  </a:lnTo>
                  <a:lnTo>
                    <a:pt x="17" y="266"/>
                  </a:lnTo>
                  <a:lnTo>
                    <a:pt x="17" y="260"/>
                  </a:lnTo>
                  <a:lnTo>
                    <a:pt x="18" y="254"/>
                  </a:lnTo>
                  <a:lnTo>
                    <a:pt x="24" y="240"/>
                  </a:lnTo>
                  <a:lnTo>
                    <a:pt x="26" y="228"/>
                  </a:lnTo>
                  <a:lnTo>
                    <a:pt x="45" y="227"/>
                  </a:lnTo>
                  <a:lnTo>
                    <a:pt x="61" y="226"/>
                  </a:lnTo>
                  <a:lnTo>
                    <a:pt x="75" y="224"/>
                  </a:lnTo>
                  <a:lnTo>
                    <a:pt x="89" y="222"/>
                  </a:lnTo>
                  <a:lnTo>
                    <a:pt x="102" y="220"/>
                  </a:lnTo>
                  <a:lnTo>
                    <a:pt x="115" y="218"/>
                  </a:lnTo>
                  <a:lnTo>
                    <a:pt x="129" y="216"/>
                  </a:lnTo>
                  <a:lnTo>
                    <a:pt x="146" y="216"/>
                  </a:lnTo>
                  <a:lnTo>
                    <a:pt x="164" y="217"/>
                  </a:lnTo>
                  <a:lnTo>
                    <a:pt x="182" y="218"/>
                  </a:lnTo>
                  <a:lnTo>
                    <a:pt x="191" y="218"/>
                  </a:lnTo>
                  <a:lnTo>
                    <a:pt x="199" y="218"/>
                  </a:lnTo>
                  <a:lnTo>
                    <a:pt x="209" y="217"/>
                  </a:lnTo>
                  <a:lnTo>
                    <a:pt x="219" y="216"/>
                  </a:lnTo>
                  <a:lnTo>
                    <a:pt x="217" y="211"/>
                  </a:lnTo>
                  <a:lnTo>
                    <a:pt x="215" y="208"/>
                  </a:lnTo>
                  <a:lnTo>
                    <a:pt x="213" y="203"/>
                  </a:lnTo>
                  <a:lnTo>
                    <a:pt x="210" y="201"/>
                  </a:lnTo>
                  <a:lnTo>
                    <a:pt x="204" y="196"/>
                  </a:lnTo>
                  <a:lnTo>
                    <a:pt x="195" y="194"/>
                  </a:lnTo>
                  <a:lnTo>
                    <a:pt x="186" y="192"/>
                  </a:lnTo>
                  <a:lnTo>
                    <a:pt x="175" y="191"/>
                  </a:lnTo>
                  <a:lnTo>
                    <a:pt x="164" y="191"/>
                  </a:lnTo>
                  <a:lnTo>
                    <a:pt x="152" y="190"/>
                  </a:lnTo>
                  <a:lnTo>
                    <a:pt x="120" y="191"/>
                  </a:lnTo>
                  <a:lnTo>
                    <a:pt x="93" y="192"/>
                  </a:lnTo>
                  <a:lnTo>
                    <a:pt x="79" y="193"/>
                  </a:lnTo>
                  <a:lnTo>
                    <a:pt x="64" y="196"/>
                  </a:lnTo>
                  <a:lnTo>
                    <a:pt x="49" y="199"/>
                  </a:lnTo>
                  <a:lnTo>
                    <a:pt x="33" y="203"/>
                  </a:lnTo>
                  <a:lnTo>
                    <a:pt x="37" y="191"/>
                  </a:lnTo>
                  <a:lnTo>
                    <a:pt x="38" y="183"/>
                  </a:lnTo>
                  <a:lnTo>
                    <a:pt x="39" y="177"/>
                  </a:lnTo>
                  <a:lnTo>
                    <a:pt x="39" y="172"/>
                  </a:lnTo>
                  <a:lnTo>
                    <a:pt x="34" y="168"/>
                  </a:lnTo>
                  <a:lnTo>
                    <a:pt x="26" y="164"/>
                  </a:lnTo>
                  <a:lnTo>
                    <a:pt x="18" y="161"/>
                  </a:lnTo>
                  <a:lnTo>
                    <a:pt x="13" y="160"/>
                  </a:lnTo>
                  <a:lnTo>
                    <a:pt x="13" y="153"/>
                  </a:lnTo>
                  <a:lnTo>
                    <a:pt x="11" y="147"/>
                  </a:lnTo>
                  <a:lnTo>
                    <a:pt x="8" y="144"/>
                  </a:lnTo>
                  <a:lnTo>
                    <a:pt x="6" y="143"/>
                  </a:lnTo>
                  <a:lnTo>
                    <a:pt x="4" y="142"/>
                  </a:lnTo>
                  <a:lnTo>
                    <a:pt x="2" y="141"/>
                  </a:lnTo>
                  <a:lnTo>
                    <a:pt x="0" y="139"/>
                  </a:lnTo>
                  <a:lnTo>
                    <a:pt x="0" y="135"/>
                  </a:lnTo>
                  <a:lnTo>
                    <a:pt x="1" y="125"/>
                  </a:lnTo>
                  <a:lnTo>
                    <a:pt x="5" y="115"/>
                  </a:lnTo>
                  <a:lnTo>
                    <a:pt x="11" y="104"/>
                  </a:lnTo>
                  <a:lnTo>
                    <a:pt x="17" y="92"/>
                  </a:lnTo>
                  <a:lnTo>
                    <a:pt x="24" y="80"/>
                  </a:lnTo>
                  <a:lnTo>
                    <a:pt x="30" y="69"/>
                  </a:lnTo>
                  <a:lnTo>
                    <a:pt x="36" y="59"/>
                  </a:lnTo>
                  <a:lnTo>
                    <a:pt x="39" y="49"/>
                  </a:lnTo>
                  <a:lnTo>
                    <a:pt x="45" y="43"/>
                  </a:lnTo>
                  <a:lnTo>
                    <a:pt x="48" y="42"/>
                  </a:lnTo>
                  <a:lnTo>
                    <a:pt x="49" y="44"/>
                  </a:lnTo>
                  <a:lnTo>
                    <a:pt x="49" y="48"/>
                  </a:lnTo>
                  <a:lnTo>
                    <a:pt x="48" y="51"/>
                  </a:lnTo>
                  <a:lnTo>
                    <a:pt x="52" y="36"/>
                  </a:lnTo>
                  <a:lnTo>
                    <a:pt x="61" y="35"/>
                  </a:lnTo>
                  <a:lnTo>
                    <a:pt x="75" y="31"/>
                  </a:lnTo>
                  <a:lnTo>
                    <a:pt x="94" y="25"/>
                  </a:lnTo>
                  <a:lnTo>
                    <a:pt x="114" y="18"/>
                  </a:lnTo>
                  <a:lnTo>
                    <a:pt x="150" y="6"/>
                  </a:lnTo>
                  <a:lnTo>
                    <a:pt x="165" y="0"/>
                  </a:lnTo>
                  <a:lnTo>
                    <a:pt x="175" y="8"/>
                  </a:lnTo>
                  <a:lnTo>
                    <a:pt x="184" y="15"/>
                  </a:lnTo>
                  <a:lnTo>
                    <a:pt x="194" y="20"/>
                  </a:lnTo>
                  <a:lnTo>
                    <a:pt x="202" y="24"/>
                  </a:lnTo>
                  <a:lnTo>
                    <a:pt x="210" y="27"/>
                  </a:lnTo>
                  <a:lnTo>
                    <a:pt x="220" y="29"/>
                  </a:lnTo>
                  <a:lnTo>
                    <a:pt x="229" y="30"/>
                  </a:lnTo>
                  <a:lnTo>
                    <a:pt x="239" y="30"/>
                  </a:lnTo>
                  <a:lnTo>
                    <a:pt x="239" y="42"/>
                  </a:lnTo>
                  <a:lnTo>
                    <a:pt x="241" y="52"/>
                  </a:lnTo>
                  <a:lnTo>
                    <a:pt x="243" y="61"/>
                  </a:lnTo>
                  <a:lnTo>
                    <a:pt x="247" y="69"/>
                  </a:lnTo>
                  <a:lnTo>
                    <a:pt x="250" y="77"/>
                  </a:lnTo>
                  <a:lnTo>
                    <a:pt x="254" y="84"/>
                  </a:lnTo>
                  <a:lnTo>
                    <a:pt x="259" y="90"/>
                  </a:lnTo>
                  <a:lnTo>
                    <a:pt x="264" y="95"/>
                  </a:lnTo>
                  <a:lnTo>
                    <a:pt x="286" y="115"/>
                  </a:lnTo>
                  <a:lnTo>
                    <a:pt x="305" y="129"/>
                  </a:lnTo>
                  <a:lnTo>
                    <a:pt x="305" y="210"/>
                  </a:lnTo>
                  <a:lnTo>
                    <a:pt x="352" y="234"/>
                  </a:lnTo>
                  <a:lnTo>
                    <a:pt x="353" y="245"/>
                  </a:lnTo>
                  <a:lnTo>
                    <a:pt x="359" y="257"/>
                  </a:lnTo>
                  <a:lnTo>
                    <a:pt x="363" y="267"/>
                  </a:lnTo>
                  <a:lnTo>
                    <a:pt x="365" y="271"/>
                  </a:lnTo>
                  <a:lnTo>
                    <a:pt x="353" y="267"/>
                  </a:lnTo>
                  <a:lnTo>
                    <a:pt x="321" y="259"/>
                  </a:lnTo>
                  <a:lnTo>
                    <a:pt x="300" y="255"/>
                  </a:lnTo>
                  <a:lnTo>
                    <a:pt x="275" y="252"/>
                  </a:lnTo>
                  <a:lnTo>
                    <a:pt x="262" y="251"/>
                  </a:lnTo>
                  <a:lnTo>
                    <a:pt x="248" y="251"/>
                  </a:lnTo>
                  <a:lnTo>
                    <a:pt x="233" y="251"/>
                  </a:lnTo>
                  <a:lnTo>
                    <a:pt x="219" y="25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" name="Freeform 480">
              <a:extLst>
                <a:ext uri="{FF2B5EF4-FFF2-40B4-BE49-F238E27FC236}">
                  <a16:creationId xmlns="" xmlns:a16="http://schemas.microsoft.com/office/drawing/2014/main" id="{842827E7-1D7D-FD49-ACA0-6188B4FE5626}"/>
                </a:ext>
              </a:extLst>
            </p:cNvPr>
            <p:cNvSpPr>
              <a:spLocks/>
            </p:cNvSpPr>
            <p:nvPr>
              <p:custDataLst>
                <p:tags r:id="rId318"/>
              </p:custDataLst>
            </p:nvPr>
          </p:nvSpPr>
          <p:spPr bwMode="auto">
            <a:xfrm>
              <a:off x="4749800" y="3695700"/>
              <a:ext cx="269875" cy="334963"/>
            </a:xfrm>
            <a:custGeom>
              <a:avLst/>
              <a:gdLst>
                <a:gd name="T0" fmla="*/ 146 w 624"/>
                <a:gd name="T1" fmla="*/ 12 h 640"/>
                <a:gd name="T2" fmla="*/ 239 w 624"/>
                <a:gd name="T3" fmla="*/ 12 h 640"/>
                <a:gd name="T4" fmla="*/ 287 w 624"/>
                <a:gd name="T5" fmla="*/ 5 h 640"/>
                <a:gd name="T6" fmla="*/ 326 w 624"/>
                <a:gd name="T7" fmla="*/ 22 h 640"/>
                <a:gd name="T8" fmla="*/ 396 w 624"/>
                <a:gd name="T9" fmla="*/ 66 h 640"/>
                <a:gd name="T10" fmla="*/ 465 w 624"/>
                <a:gd name="T11" fmla="*/ 111 h 640"/>
                <a:gd name="T12" fmla="*/ 469 w 624"/>
                <a:gd name="T13" fmla="*/ 131 h 640"/>
                <a:gd name="T14" fmla="*/ 480 w 624"/>
                <a:gd name="T15" fmla="*/ 153 h 640"/>
                <a:gd name="T16" fmla="*/ 497 w 624"/>
                <a:gd name="T17" fmla="*/ 170 h 640"/>
                <a:gd name="T18" fmla="*/ 519 w 624"/>
                <a:gd name="T19" fmla="*/ 183 h 640"/>
                <a:gd name="T20" fmla="*/ 543 w 624"/>
                <a:gd name="T21" fmla="*/ 190 h 640"/>
                <a:gd name="T22" fmla="*/ 554 w 624"/>
                <a:gd name="T23" fmla="*/ 195 h 640"/>
                <a:gd name="T24" fmla="*/ 565 w 624"/>
                <a:gd name="T25" fmla="*/ 205 h 640"/>
                <a:gd name="T26" fmla="*/ 561 w 624"/>
                <a:gd name="T27" fmla="*/ 227 h 640"/>
                <a:gd name="T28" fmla="*/ 537 w 624"/>
                <a:gd name="T29" fmla="*/ 252 h 640"/>
                <a:gd name="T30" fmla="*/ 525 w 624"/>
                <a:gd name="T31" fmla="*/ 271 h 640"/>
                <a:gd name="T32" fmla="*/ 533 w 624"/>
                <a:gd name="T33" fmla="*/ 287 h 640"/>
                <a:gd name="T34" fmla="*/ 547 w 624"/>
                <a:gd name="T35" fmla="*/ 299 h 640"/>
                <a:gd name="T36" fmla="*/ 552 w 624"/>
                <a:gd name="T37" fmla="*/ 425 h 640"/>
                <a:gd name="T38" fmla="*/ 550 w 624"/>
                <a:gd name="T39" fmla="*/ 439 h 640"/>
                <a:gd name="T40" fmla="*/ 558 w 624"/>
                <a:gd name="T41" fmla="*/ 462 h 640"/>
                <a:gd name="T42" fmla="*/ 558 w 624"/>
                <a:gd name="T43" fmla="*/ 489 h 640"/>
                <a:gd name="T44" fmla="*/ 561 w 624"/>
                <a:gd name="T45" fmla="*/ 515 h 640"/>
                <a:gd name="T46" fmla="*/ 594 w 624"/>
                <a:gd name="T47" fmla="*/ 549 h 640"/>
                <a:gd name="T48" fmla="*/ 616 w 624"/>
                <a:gd name="T49" fmla="*/ 579 h 640"/>
                <a:gd name="T50" fmla="*/ 575 w 624"/>
                <a:gd name="T51" fmla="*/ 600 h 640"/>
                <a:gd name="T52" fmla="*/ 491 w 624"/>
                <a:gd name="T53" fmla="*/ 631 h 640"/>
                <a:gd name="T54" fmla="*/ 443 w 624"/>
                <a:gd name="T55" fmla="*/ 638 h 640"/>
                <a:gd name="T56" fmla="*/ 392 w 624"/>
                <a:gd name="T57" fmla="*/ 628 h 640"/>
                <a:gd name="T58" fmla="*/ 339 w 624"/>
                <a:gd name="T59" fmla="*/ 633 h 640"/>
                <a:gd name="T60" fmla="*/ 306 w 624"/>
                <a:gd name="T61" fmla="*/ 628 h 640"/>
                <a:gd name="T62" fmla="*/ 299 w 624"/>
                <a:gd name="T63" fmla="*/ 614 h 640"/>
                <a:gd name="T64" fmla="*/ 294 w 624"/>
                <a:gd name="T65" fmla="*/ 573 h 640"/>
                <a:gd name="T66" fmla="*/ 288 w 624"/>
                <a:gd name="T67" fmla="*/ 529 h 640"/>
                <a:gd name="T68" fmla="*/ 253 w 624"/>
                <a:gd name="T69" fmla="*/ 517 h 640"/>
                <a:gd name="T70" fmla="*/ 185 w 624"/>
                <a:gd name="T71" fmla="*/ 502 h 640"/>
                <a:gd name="T72" fmla="*/ 90 w 624"/>
                <a:gd name="T73" fmla="*/ 459 h 640"/>
                <a:gd name="T74" fmla="*/ 68 w 624"/>
                <a:gd name="T75" fmla="*/ 446 h 640"/>
                <a:gd name="T76" fmla="*/ 66 w 624"/>
                <a:gd name="T77" fmla="*/ 428 h 640"/>
                <a:gd name="T78" fmla="*/ 65 w 624"/>
                <a:gd name="T79" fmla="*/ 402 h 640"/>
                <a:gd name="T80" fmla="*/ 53 w 624"/>
                <a:gd name="T81" fmla="*/ 377 h 640"/>
                <a:gd name="T82" fmla="*/ 41 w 624"/>
                <a:gd name="T83" fmla="*/ 357 h 640"/>
                <a:gd name="T84" fmla="*/ 27 w 624"/>
                <a:gd name="T85" fmla="*/ 347 h 640"/>
                <a:gd name="T86" fmla="*/ 12 w 624"/>
                <a:gd name="T87" fmla="*/ 332 h 640"/>
                <a:gd name="T88" fmla="*/ 5 w 624"/>
                <a:gd name="T89" fmla="*/ 308 h 640"/>
                <a:gd name="T90" fmla="*/ 0 w 624"/>
                <a:gd name="T91" fmla="*/ 262 h 640"/>
                <a:gd name="T92" fmla="*/ 0 w 624"/>
                <a:gd name="T93" fmla="*/ 234 h 640"/>
                <a:gd name="T94" fmla="*/ 10 w 624"/>
                <a:gd name="T95" fmla="*/ 212 h 640"/>
                <a:gd name="T96" fmla="*/ 38 w 624"/>
                <a:gd name="T97" fmla="*/ 195 h 640"/>
                <a:gd name="T98" fmla="*/ 61 w 624"/>
                <a:gd name="T99" fmla="*/ 173 h 640"/>
                <a:gd name="T100" fmla="*/ 77 w 624"/>
                <a:gd name="T101" fmla="*/ 77 h 640"/>
                <a:gd name="T102" fmla="*/ 84 w 624"/>
                <a:gd name="T103" fmla="*/ 43 h 640"/>
                <a:gd name="T104" fmla="*/ 82 w 624"/>
                <a:gd name="T105" fmla="*/ 8 h 6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624" h="640">
                  <a:moveTo>
                    <a:pt x="79" y="0"/>
                  </a:moveTo>
                  <a:lnTo>
                    <a:pt x="146" y="0"/>
                  </a:lnTo>
                  <a:lnTo>
                    <a:pt x="146" y="12"/>
                  </a:lnTo>
                  <a:lnTo>
                    <a:pt x="173" y="43"/>
                  </a:lnTo>
                  <a:lnTo>
                    <a:pt x="232" y="43"/>
                  </a:lnTo>
                  <a:lnTo>
                    <a:pt x="239" y="12"/>
                  </a:lnTo>
                  <a:lnTo>
                    <a:pt x="259" y="0"/>
                  </a:lnTo>
                  <a:lnTo>
                    <a:pt x="273" y="0"/>
                  </a:lnTo>
                  <a:lnTo>
                    <a:pt x="287" y="5"/>
                  </a:lnTo>
                  <a:lnTo>
                    <a:pt x="301" y="10"/>
                  </a:lnTo>
                  <a:lnTo>
                    <a:pt x="314" y="16"/>
                  </a:lnTo>
                  <a:lnTo>
                    <a:pt x="326" y="22"/>
                  </a:lnTo>
                  <a:lnTo>
                    <a:pt x="351" y="36"/>
                  </a:lnTo>
                  <a:lnTo>
                    <a:pt x="374" y="51"/>
                  </a:lnTo>
                  <a:lnTo>
                    <a:pt x="396" y="66"/>
                  </a:lnTo>
                  <a:lnTo>
                    <a:pt x="418" y="81"/>
                  </a:lnTo>
                  <a:lnTo>
                    <a:pt x="441" y="97"/>
                  </a:lnTo>
                  <a:lnTo>
                    <a:pt x="465" y="111"/>
                  </a:lnTo>
                  <a:lnTo>
                    <a:pt x="465" y="118"/>
                  </a:lnTo>
                  <a:lnTo>
                    <a:pt x="467" y="124"/>
                  </a:lnTo>
                  <a:lnTo>
                    <a:pt x="469" y="131"/>
                  </a:lnTo>
                  <a:lnTo>
                    <a:pt x="471" y="138"/>
                  </a:lnTo>
                  <a:lnTo>
                    <a:pt x="476" y="146"/>
                  </a:lnTo>
                  <a:lnTo>
                    <a:pt x="480" y="153"/>
                  </a:lnTo>
                  <a:lnTo>
                    <a:pt x="485" y="159"/>
                  </a:lnTo>
                  <a:lnTo>
                    <a:pt x="491" y="165"/>
                  </a:lnTo>
                  <a:lnTo>
                    <a:pt x="497" y="170"/>
                  </a:lnTo>
                  <a:lnTo>
                    <a:pt x="503" y="175"/>
                  </a:lnTo>
                  <a:lnTo>
                    <a:pt x="511" y="179"/>
                  </a:lnTo>
                  <a:lnTo>
                    <a:pt x="519" y="183"/>
                  </a:lnTo>
                  <a:lnTo>
                    <a:pt x="526" y="186"/>
                  </a:lnTo>
                  <a:lnTo>
                    <a:pt x="534" y="188"/>
                  </a:lnTo>
                  <a:lnTo>
                    <a:pt x="543" y="190"/>
                  </a:lnTo>
                  <a:lnTo>
                    <a:pt x="552" y="190"/>
                  </a:lnTo>
                  <a:lnTo>
                    <a:pt x="552" y="193"/>
                  </a:lnTo>
                  <a:lnTo>
                    <a:pt x="554" y="195"/>
                  </a:lnTo>
                  <a:lnTo>
                    <a:pt x="556" y="198"/>
                  </a:lnTo>
                  <a:lnTo>
                    <a:pt x="559" y="200"/>
                  </a:lnTo>
                  <a:lnTo>
                    <a:pt x="565" y="205"/>
                  </a:lnTo>
                  <a:lnTo>
                    <a:pt x="571" y="209"/>
                  </a:lnTo>
                  <a:lnTo>
                    <a:pt x="567" y="219"/>
                  </a:lnTo>
                  <a:lnTo>
                    <a:pt x="561" y="227"/>
                  </a:lnTo>
                  <a:lnTo>
                    <a:pt x="554" y="236"/>
                  </a:lnTo>
                  <a:lnTo>
                    <a:pt x="545" y="244"/>
                  </a:lnTo>
                  <a:lnTo>
                    <a:pt x="537" y="252"/>
                  </a:lnTo>
                  <a:lnTo>
                    <a:pt x="531" y="260"/>
                  </a:lnTo>
                  <a:lnTo>
                    <a:pt x="526" y="266"/>
                  </a:lnTo>
                  <a:lnTo>
                    <a:pt x="525" y="271"/>
                  </a:lnTo>
                  <a:lnTo>
                    <a:pt x="526" y="277"/>
                  </a:lnTo>
                  <a:lnTo>
                    <a:pt x="528" y="283"/>
                  </a:lnTo>
                  <a:lnTo>
                    <a:pt x="533" y="287"/>
                  </a:lnTo>
                  <a:lnTo>
                    <a:pt x="538" y="291"/>
                  </a:lnTo>
                  <a:lnTo>
                    <a:pt x="543" y="295"/>
                  </a:lnTo>
                  <a:lnTo>
                    <a:pt x="547" y="299"/>
                  </a:lnTo>
                  <a:lnTo>
                    <a:pt x="550" y="303"/>
                  </a:lnTo>
                  <a:lnTo>
                    <a:pt x="552" y="307"/>
                  </a:lnTo>
                  <a:lnTo>
                    <a:pt x="552" y="425"/>
                  </a:lnTo>
                  <a:lnTo>
                    <a:pt x="549" y="430"/>
                  </a:lnTo>
                  <a:lnTo>
                    <a:pt x="549" y="434"/>
                  </a:lnTo>
                  <a:lnTo>
                    <a:pt x="550" y="439"/>
                  </a:lnTo>
                  <a:lnTo>
                    <a:pt x="552" y="443"/>
                  </a:lnTo>
                  <a:lnTo>
                    <a:pt x="556" y="452"/>
                  </a:lnTo>
                  <a:lnTo>
                    <a:pt x="558" y="462"/>
                  </a:lnTo>
                  <a:lnTo>
                    <a:pt x="558" y="475"/>
                  </a:lnTo>
                  <a:lnTo>
                    <a:pt x="558" y="483"/>
                  </a:lnTo>
                  <a:lnTo>
                    <a:pt x="558" y="489"/>
                  </a:lnTo>
                  <a:lnTo>
                    <a:pt x="558" y="499"/>
                  </a:lnTo>
                  <a:lnTo>
                    <a:pt x="559" y="507"/>
                  </a:lnTo>
                  <a:lnTo>
                    <a:pt x="561" y="515"/>
                  </a:lnTo>
                  <a:lnTo>
                    <a:pt x="567" y="523"/>
                  </a:lnTo>
                  <a:lnTo>
                    <a:pt x="574" y="532"/>
                  </a:lnTo>
                  <a:lnTo>
                    <a:pt x="594" y="549"/>
                  </a:lnTo>
                  <a:lnTo>
                    <a:pt x="624" y="572"/>
                  </a:lnTo>
                  <a:lnTo>
                    <a:pt x="622" y="575"/>
                  </a:lnTo>
                  <a:lnTo>
                    <a:pt x="616" y="579"/>
                  </a:lnTo>
                  <a:lnTo>
                    <a:pt x="609" y="583"/>
                  </a:lnTo>
                  <a:lnTo>
                    <a:pt x="599" y="589"/>
                  </a:lnTo>
                  <a:lnTo>
                    <a:pt x="575" y="600"/>
                  </a:lnTo>
                  <a:lnTo>
                    <a:pt x="546" y="611"/>
                  </a:lnTo>
                  <a:lnTo>
                    <a:pt x="518" y="622"/>
                  </a:lnTo>
                  <a:lnTo>
                    <a:pt x="491" y="631"/>
                  </a:lnTo>
                  <a:lnTo>
                    <a:pt x="470" y="638"/>
                  </a:lnTo>
                  <a:lnTo>
                    <a:pt x="458" y="640"/>
                  </a:lnTo>
                  <a:lnTo>
                    <a:pt x="443" y="638"/>
                  </a:lnTo>
                  <a:lnTo>
                    <a:pt x="423" y="634"/>
                  </a:lnTo>
                  <a:lnTo>
                    <a:pt x="403" y="630"/>
                  </a:lnTo>
                  <a:lnTo>
                    <a:pt x="392" y="628"/>
                  </a:lnTo>
                  <a:lnTo>
                    <a:pt x="369" y="630"/>
                  </a:lnTo>
                  <a:lnTo>
                    <a:pt x="348" y="632"/>
                  </a:lnTo>
                  <a:lnTo>
                    <a:pt x="339" y="633"/>
                  </a:lnTo>
                  <a:lnTo>
                    <a:pt x="329" y="633"/>
                  </a:lnTo>
                  <a:lnTo>
                    <a:pt x="318" y="631"/>
                  </a:lnTo>
                  <a:lnTo>
                    <a:pt x="306" y="628"/>
                  </a:lnTo>
                  <a:lnTo>
                    <a:pt x="303" y="625"/>
                  </a:lnTo>
                  <a:lnTo>
                    <a:pt x="301" y="620"/>
                  </a:lnTo>
                  <a:lnTo>
                    <a:pt x="299" y="614"/>
                  </a:lnTo>
                  <a:lnTo>
                    <a:pt x="298" y="608"/>
                  </a:lnTo>
                  <a:lnTo>
                    <a:pt x="295" y="592"/>
                  </a:lnTo>
                  <a:lnTo>
                    <a:pt x="294" y="573"/>
                  </a:lnTo>
                  <a:lnTo>
                    <a:pt x="291" y="556"/>
                  </a:lnTo>
                  <a:lnTo>
                    <a:pt x="289" y="541"/>
                  </a:lnTo>
                  <a:lnTo>
                    <a:pt x="288" y="529"/>
                  </a:lnTo>
                  <a:lnTo>
                    <a:pt x="286" y="523"/>
                  </a:lnTo>
                  <a:lnTo>
                    <a:pt x="270" y="519"/>
                  </a:lnTo>
                  <a:lnTo>
                    <a:pt x="253" y="517"/>
                  </a:lnTo>
                  <a:lnTo>
                    <a:pt x="232" y="515"/>
                  </a:lnTo>
                  <a:lnTo>
                    <a:pt x="206" y="511"/>
                  </a:lnTo>
                  <a:lnTo>
                    <a:pt x="185" y="502"/>
                  </a:lnTo>
                  <a:lnTo>
                    <a:pt x="139" y="482"/>
                  </a:lnTo>
                  <a:lnTo>
                    <a:pt x="113" y="470"/>
                  </a:lnTo>
                  <a:lnTo>
                    <a:pt x="90" y="459"/>
                  </a:lnTo>
                  <a:lnTo>
                    <a:pt x="82" y="454"/>
                  </a:lnTo>
                  <a:lnTo>
                    <a:pt x="74" y="450"/>
                  </a:lnTo>
                  <a:lnTo>
                    <a:pt x="68" y="446"/>
                  </a:lnTo>
                  <a:lnTo>
                    <a:pt x="66" y="443"/>
                  </a:lnTo>
                  <a:lnTo>
                    <a:pt x="66" y="437"/>
                  </a:lnTo>
                  <a:lnTo>
                    <a:pt x="66" y="428"/>
                  </a:lnTo>
                  <a:lnTo>
                    <a:pt x="66" y="419"/>
                  </a:lnTo>
                  <a:lnTo>
                    <a:pt x="66" y="412"/>
                  </a:lnTo>
                  <a:lnTo>
                    <a:pt x="65" y="402"/>
                  </a:lnTo>
                  <a:lnTo>
                    <a:pt x="62" y="392"/>
                  </a:lnTo>
                  <a:lnTo>
                    <a:pt x="57" y="384"/>
                  </a:lnTo>
                  <a:lnTo>
                    <a:pt x="53" y="377"/>
                  </a:lnTo>
                  <a:lnTo>
                    <a:pt x="48" y="371"/>
                  </a:lnTo>
                  <a:lnTo>
                    <a:pt x="44" y="363"/>
                  </a:lnTo>
                  <a:lnTo>
                    <a:pt x="41" y="357"/>
                  </a:lnTo>
                  <a:lnTo>
                    <a:pt x="40" y="351"/>
                  </a:lnTo>
                  <a:lnTo>
                    <a:pt x="32" y="350"/>
                  </a:lnTo>
                  <a:lnTo>
                    <a:pt x="27" y="347"/>
                  </a:lnTo>
                  <a:lnTo>
                    <a:pt x="21" y="343"/>
                  </a:lnTo>
                  <a:lnTo>
                    <a:pt x="17" y="338"/>
                  </a:lnTo>
                  <a:lnTo>
                    <a:pt x="12" y="332"/>
                  </a:lnTo>
                  <a:lnTo>
                    <a:pt x="9" y="325"/>
                  </a:lnTo>
                  <a:lnTo>
                    <a:pt x="7" y="317"/>
                  </a:lnTo>
                  <a:lnTo>
                    <a:pt x="5" y="308"/>
                  </a:lnTo>
                  <a:lnTo>
                    <a:pt x="1" y="291"/>
                  </a:lnTo>
                  <a:lnTo>
                    <a:pt x="0" y="276"/>
                  </a:lnTo>
                  <a:lnTo>
                    <a:pt x="0" y="262"/>
                  </a:lnTo>
                  <a:lnTo>
                    <a:pt x="0" y="252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0" y="225"/>
                  </a:lnTo>
                  <a:lnTo>
                    <a:pt x="0" y="215"/>
                  </a:lnTo>
                  <a:lnTo>
                    <a:pt x="10" y="212"/>
                  </a:lnTo>
                  <a:lnTo>
                    <a:pt x="20" y="208"/>
                  </a:lnTo>
                  <a:lnTo>
                    <a:pt x="29" y="202"/>
                  </a:lnTo>
                  <a:lnTo>
                    <a:pt x="38" y="195"/>
                  </a:lnTo>
                  <a:lnTo>
                    <a:pt x="46" y="188"/>
                  </a:lnTo>
                  <a:lnTo>
                    <a:pt x="54" y="180"/>
                  </a:lnTo>
                  <a:lnTo>
                    <a:pt x="61" y="173"/>
                  </a:lnTo>
                  <a:lnTo>
                    <a:pt x="66" y="166"/>
                  </a:lnTo>
                  <a:lnTo>
                    <a:pt x="73" y="85"/>
                  </a:lnTo>
                  <a:lnTo>
                    <a:pt x="77" y="77"/>
                  </a:lnTo>
                  <a:lnTo>
                    <a:pt x="81" y="67"/>
                  </a:lnTo>
                  <a:lnTo>
                    <a:pt x="83" y="55"/>
                  </a:lnTo>
                  <a:lnTo>
                    <a:pt x="84" y="43"/>
                  </a:lnTo>
                  <a:lnTo>
                    <a:pt x="84" y="30"/>
                  </a:lnTo>
                  <a:lnTo>
                    <a:pt x="83" y="18"/>
                  </a:lnTo>
                  <a:lnTo>
                    <a:pt x="82" y="8"/>
                  </a:lnTo>
                  <a:lnTo>
                    <a:pt x="79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" name="Freeform 481">
              <a:extLst>
                <a:ext uri="{FF2B5EF4-FFF2-40B4-BE49-F238E27FC236}">
                  <a16:creationId xmlns="" xmlns:a16="http://schemas.microsoft.com/office/drawing/2014/main" id="{69D54219-4761-A24A-A2C7-A1B3D3845622}"/>
                </a:ext>
              </a:extLst>
            </p:cNvPr>
            <p:cNvSpPr>
              <a:spLocks/>
            </p:cNvSpPr>
            <p:nvPr>
              <p:custDataLst>
                <p:tags r:id="rId319"/>
              </p:custDataLst>
            </p:nvPr>
          </p:nvSpPr>
          <p:spPr bwMode="auto">
            <a:xfrm>
              <a:off x="7313613" y="2209800"/>
              <a:ext cx="19050" cy="57150"/>
            </a:xfrm>
            <a:custGeom>
              <a:avLst/>
              <a:gdLst>
                <a:gd name="T0" fmla="*/ 13 w 52"/>
                <a:gd name="T1" fmla="*/ 50 h 50"/>
                <a:gd name="T2" fmla="*/ 0 w 52"/>
                <a:gd name="T3" fmla="*/ 32 h 50"/>
                <a:gd name="T4" fmla="*/ 2 w 52"/>
                <a:gd name="T5" fmla="*/ 25 h 50"/>
                <a:gd name="T6" fmla="*/ 6 w 52"/>
                <a:gd name="T7" fmla="*/ 18 h 50"/>
                <a:gd name="T8" fmla="*/ 12 w 52"/>
                <a:gd name="T9" fmla="*/ 13 h 50"/>
                <a:gd name="T10" fmla="*/ 18 w 52"/>
                <a:gd name="T11" fmla="*/ 9 h 50"/>
                <a:gd name="T12" fmla="*/ 26 w 52"/>
                <a:gd name="T13" fmla="*/ 5 h 50"/>
                <a:gd name="T14" fmla="*/ 34 w 52"/>
                <a:gd name="T15" fmla="*/ 3 h 50"/>
                <a:gd name="T16" fmla="*/ 43 w 52"/>
                <a:gd name="T17" fmla="*/ 1 h 50"/>
                <a:gd name="T18" fmla="*/ 52 w 52"/>
                <a:gd name="T19" fmla="*/ 0 h 50"/>
                <a:gd name="T20" fmla="*/ 40 w 52"/>
                <a:gd name="T21" fmla="*/ 11 h 50"/>
                <a:gd name="T22" fmla="*/ 27 w 52"/>
                <a:gd name="T23" fmla="*/ 22 h 50"/>
                <a:gd name="T24" fmla="*/ 22 w 52"/>
                <a:gd name="T25" fmla="*/ 30 h 50"/>
                <a:gd name="T26" fmla="*/ 17 w 52"/>
                <a:gd name="T27" fmla="*/ 36 h 50"/>
                <a:gd name="T28" fmla="*/ 14 w 52"/>
                <a:gd name="T29" fmla="*/ 43 h 50"/>
                <a:gd name="T30" fmla="*/ 13 w 52"/>
                <a:gd name="T31" fmla="*/ 50 h 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2" h="50">
                  <a:moveTo>
                    <a:pt x="13" y="50"/>
                  </a:moveTo>
                  <a:lnTo>
                    <a:pt x="0" y="32"/>
                  </a:lnTo>
                  <a:lnTo>
                    <a:pt x="2" y="25"/>
                  </a:lnTo>
                  <a:lnTo>
                    <a:pt x="6" y="18"/>
                  </a:lnTo>
                  <a:lnTo>
                    <a:pt x="12" y="13"/>
                  </a:lnTo>
                  <a:lnTo>
                    <a:pt x="18" y="9"/>
                  </a:lnTo>
                  <a:lnTo>
                    <a:pt x="26" y="5"/>
                  </a:lnTo>
                  <a:lnTo>
                    <a:pt x="34" y="3"/>
                  </a:lnTo>
                  <a:lnTo>
                    <a:pt x="43" y="1"/>
                  </a:lnTo>
                  <a:lnTo>
                    <a:pt x="52" y="0"/>
                  </a:lnTo>
                  <a:lnTo>
                    <a:pt x="40" y="11"/>
                  </a:lnTo>
                  <a:lnTo>
                    <a:pt x="27" y="22"/>
                  </a:lnTo>
                  <a:lnTo>
                    <a:pt x="22" y="30"/>
                  </a:lnTo>
                  <a:lnTo>
                    <a:pt x="17" y="36"/>
                  </a:lnTo>
                  <a:lnTo>
                    <a:pt x="14" y="43"/>
                  </a:lnTo>
                  <a:lnTo>
                    <a:pt x="13" y="5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" name="Freeform 482">
              <a:extLst>
                <a:ext uri="{FF2B5EF4-FFF2-40B4-BE49-F238E27FC236}">
                  <a16:creationId xmlns="" xmlns:a16="http://schemas.microsoft.com/office/drawing/2014/main" id="{3A89256B-FC54-8542-BAB0-D42702D34EAC}"/>
                </a:ext>
              </a:extLst>
            </p:cNvPr>
            <p:cNvSpPr>
              <a:spLocks/>
            </p:cNvSpPr>
            <p:nvPr>
              <p:custDataLst>
                <p:tags r:id="rId320"/>
              </p:custDataLst>
            </p:nvPr>
          </p:nvSpPr>
          <p:spPr bwMode="auto">
            <a:xfrm>
              <a:off x="7172325" y="2211388"/>
              <a:ext cx="141288" cy="125412"/>
            </a:xfrm>
            <a:custGeom>
              <a:avLst/>
              <a:gdLst>
                <a:gd name="T0" fmla="*/ 76 w 320"/>
                <a:gd name="T1" fmla="*/ 231 h 234"/>
                <a:gd name="T2" fmla="*/ 61 w 320"/>
                <a:gd name="T3" fmla="*/ 226 h 234"/>
                <a:gd name="T4" fmla="*/ 66 w 320"/>
                <a:gd name="T5" fmla="*/ 222 h 234"/>
                <a:gd name="T6" fmla="*/ 77 w 320"/>
                <a:gd name="T7" fmla="*/ 217 h 234"/>
                <a:gd name="T8" fmla="*/ 64 w 320"/>
                <a:gd name="T9" fmla="*/ 204 h 234"/>
                <a:gd name="T10" fmla="*/ 43 w 320"/>
                <a:gd name="T11" fmla="*/ 189 h 234"/>
                <a:gd name="T12" fmla="*/ 36 w 320"/>
                <a:gd name="T13" fmla="*/ 179 h 234"/>
                <a:gd name="T14" fmla="*/ 34 w 320"/>
                <a:gd name="T15" fmla="*/ 171 h 234"/>
                <a:gd name="T16" fmla="*/ 34 w 320"/>
                <a:gd name="T17" fmla="*/ 164 h 234"/>
                <a:gd name="T18" fmla="*/ 36 w 320"/>
                <a:gd name="T19" fmla="*/ 157 h 234"/>
                <a:gd name="T20" fmla="*/ 43 w 320"/>
                <a:gd name="T21" fmla="*/ 149 h 234"/>
                <a:gd name="T22" fmla="*/ 56 w 320"/>
                <a:gd name="T23" fmla="*/ 141 h 234"/>
                <a:gd name="T24" fmla="*/ 73 w 320"/>
                <a:gd name="T25" fmla="*/ 137 h 234"/>
                <a:gd name="T26" fmla="*/ 80 w 320"/>
                <a:gd name="T27" fmla="*/ 126 h 234"/>
                <a:gd name="T28" fmla="*/ 67 w 320"/>
                <a:gd name="T29" fmla="*/ 111 h 234"/>
                <a:gd name="T30" fmla="*/ 61 w 320"/>
                <a:gd name="T31" fmla="*/ 102 h 234"/>
                <a:gd name="T32" fmla="*/ 60 w 320"/>
                <a:gd name="T33" fmla="*/ 86 h 234"/>
                <a:gd name="T34" fmla="*/ 55 w 320"/>
                <a:gd name="T35" fmla="*/ 70 h 234"/>
                <a:gd name="T36" fmla="*/ 46 w 320"/>
                <a:gd name="T37" fmla="*/ 46 h 234"/>
                <a:gd name="T38" fmla="*/ 33 w 320"/>
                <a:gd name="T39" fmla="*/ 31 h 234"/>
                <a:gd name="T40" fmla="*/ 20 w 320"/>
                <a:gd name="T41" fmla="*/ 25 h 234"/>
                <a:gd name="T42" fmla="*/ 7 w 320"/>
                <a:gd name="T43" fmla="*/ 10 h 234"/>
                <a:gd name="T44" fmla="*/ 9 w 320"/>
                <a:gd name="T45" fmla="*/ 0 h 234"/>
                <a:gd name="T46" fmla="*/ 24 w 320"/>
                <a:gd name="T47" fmla="*/ 0 h 234"/>
                <a:gd name="T48" fmla="*/ 38 w 320"/>
                <a:gd name="T49" fmla="*/ 3 h 234"/>
                <a:gd name="T50" fmla="*/ 56 w 320"/>
                <a:gd name="T51" fmla="*/ 16 h 234"/>
                <a:gd name="T52" fmla="*/ 78 w 320"/>
                <a:gd name="T53" fmla="*/ 35 h 234"/>
                <a:gd name="T54" fmla="*/ 96 w 320"/>
                <a:gd name="T55" fmla="*/ 48 h 234"/>
                <a:gd name="T56" fmla="*/ 119 w 320"/>
                <a:gd name="T57" fmla="*/ 58 h 234"/>
                <a:gd name="T58" fmla="*/ 152 w 320"/>
                <a:gd name="T59" fmla="*/ 70 h 234"/>
                <a:gd name="T60" fmla="*/ 181 w 320"/>
                <a:gd name="T61" fmla="*/ 79 h 234"/>
                <a:gd name="T62" fmla="*/ 214 w 320"/>
                <a:gd name="T63" fmla="*/ 85 h 234"/>
                <a:gd name="T64" fmla="*/ 236 w 320"/>
                <a:gd name="T65" fmla="*/ 77 h 234"/>
                <a:gd name="T66" fmla="*/ 257 w 320"/>
                <a:gd name="T67" fmla="*/ 83 h 234"/>
                <a:gd name="T68" fmla="*/ 284 w 320"/>
                <a:gd name="T69" fmla="*/ 107 h 234"/>
                <a:gd name="T70" fmla="*/ 305 w 320"/>
                <a:gd name="T71" fmla="*/ 119 h 234"/>
                <a:gd name="T72" fmla="*/ 297 w 320"/>
                <a:gd name="T73" fmla="*/ 133 h 234"/>
                <a:gd name="T74" fmla="*/ 268 w 320"/>
                <a:gd name="T75" fmla="*/ 144 h 234"/>
                <a:gd name="T76" fmla="*/ 249 w 320"/>
                <a:gd name="T77" fmla="*/ 148 h 234"/>
                <a:gd name="T78" fmla="*/ 237 w 320"/>
                <a:gd name="T79" fmla="*/ 159 h 234"/>
                <a:gd name="T80" fmla="*/ 232 w 320"/>
                <a:gd name="T81" fmla="*/ 176 h 234"/>
                <a:gd name="T82" fmla="*/ 231 w 320"/>
                <a:gd name="T83" fmla="*/ 187 h 234"/>
                <a:gd name="T84" fmla="*/ 222 w 320"/>
                <a:gd name="T85" fmla="*/ 192 h 234"/>
                <a:gd name="T86" fmla="*/ 204 w 320"/>
                <a:gd name="T87" fmla="*/ 189 h 234"/>
                <a:gd name="T88" fmla="*/ 186 w 320"/>
                <a:gd name="T89" fmla="*/ 181 h 234"/>
                <a:gd name="T90" fmla="*/ 168 w 320"/>
                <a:gd name="T91" fmla="*/ 170 h 234"/>
                <a:gd name="T92" fmla="*/ 155 w 320"/>
                <a:gd name="T93" fmla="*/ 164 h 234"/>
                <a:gd name="T94" fmla="*/ 145 w 320"/>
                <a:gd name="T95" fmla="*/ 161 h 234"/>
                <a:gd name="T96" fmla="*/ 131 w 320"/>
                <a:gd name="T97" fmla="*/ 162 h 234"/>
                <a:gd name="T98" fmla="*/ 114 w 320"/>
                <a:gd name="T99" fmla="*/ 167 h 234"/>
                <a:gd name="T100" fmla="*/ 100 w 320"/>
                <a:gd name="T101" fmla="*/ 173 h 234"/>
                <a:gd name="T102" fmla="*/ 87 w 320"/>
                <a:gd name="T103" fmla="*/ 178 h 234"/>
                <a:gd name="T104" fmla="*/ 85 w 320"/>
                <a:gd name="T105" fmla="*/ 183 h 234"/>
                <a:gd name="T106" fmla="*/ 96 w 320"/>
                <a:gd name="T107" fmla="*/ 191 h 234"/>
                <a:gd name="T108" fmla="*/ 116 w 320"/>
                <a:gd name="T109" fmla="*/ 200 h 234"/>
                <a:gd name="T110" fmla="*/ 126 w 320"/>
                <a:gd name="T111" fmla="*/ 212 h 234"/>
                <a:gd name="T112" fmla="*/ 113 w 320"/>
                <a:gd name="T113" fmla="*/ 224 h 234"/>
                <a:gd name="T114" fmla="*/ 102 w 320"/>
                <a:gd name="T115" fmla="*/ 231 h 234"/>
                <a:gd name="T116" fmla="*/ 91 w 320"/>
                <a:gd name="T117" fmla="*/ 234 h 23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20" h="234">
                  <a:moveTo>
                    <a:pt x="87" y="234"/>
                  </a:moveTo>
                  <a:lnTo>
                    <a:pt x="76" y="231"/>
                  </a:lnTo>
                  <a:lnTo>
                    <a:pt x="61" y="228"/>
                  </a:lnTo>
                  <a:lnTo>
                    <a:pt x="61" y="226"/>
                  </a:lnTo>
                  <a:lnTo>
                    <a:pt x="63" y="224"/>
                  </a:lnTo>
                  <a:lnTo>
                    <a:pt x="66" y="222"/>
                  </a:lnTo>
                  <a:lnTo>
                    <a:pt x="70" y="220"/>
                  </a:lnTo>
                  <a:lnTo>
                    <a:pt x="77" y="217"/>
                  </a:lnTo>
                  <a:lnTo>
                    <a:pt x="80" y="216"/>
                  </a:lnTo>
                  <a:lnTo>
                    <a:pt x="64" y="204"/>
                  </a:lnTo>
                  <a:lnTo>
                    <a:pt x="50" y="194"/>
                  </a:lnTo>
                  <a:lnTo>
                    <a:pt x="43" y="189"/>
                  </a:lnTo>
                  <a:lnTo>
                    <a:pt x="38" y="182"/>
                  </a:lnTo>
                  <a:lnTo>
                    <a:pt x="36" y="179"/>
                  </a:lnTo>
                  <a:lnTo>
                    <a:pt x="34" y="175"/>
                  </a:lnTo>
                  <a:lnTo>
                    <a:pt x="34" y="171"/>
                  </a:lnTo>
                  <a:lnTo>
                    <a:pt x="33" y="167"/>
                  </a:lnTo>
                  <a:lnTo>
                    <a:pt x="34" y="164"/>
                  </a:lnTo>
                  <a:lnTo>
                    <a:pt x="34" y="160"/>
                  </a:lnTo>
                  <a:lnTo>
                    <a:pt x="36" y="157"/>
                  </a:lnTo>
                  <a:lnTo>
                    <a:pt x="38" y="154"/>
                  </a:lnTo>
                  <a:lnTo>
                    <a:pt x="43" y="149"/>
                  </a:lnTo>
                  <a:lnTo>
                    <a:pt x="50" y="145"/>
                  </a:lnTo>
                  <a:lnTo>
                    <a:pt x="56" y="141"/>
                  </a:lnTo>
                  <a:lnTo>
                    <a:pt x="64" y="139"/>
                  </a:lnTo>
                  <a:lnTo>
                    <a:pt x="73" y="137"/>
                  </a:lnTo>
                  <a:lnTo>
                    <a:pt x="80" y="137"/>
                  </a:lnTo>
                  <a:lnTo>
                    <a:pt x="80" y="126"/>
                  </a:lnTo>
                  <a:lnTo>
                    <a:pt x="80" y="111"/>
                  </a:lnTo>
                  <a:lnTo>
                    <a:pt x="67" y="111"/>
                  </a:lnTo>
                  <a:lnTo>
                    <a:pt x="61" y="111"/>
                  </a:lnTo>
                  <a:lnTo>
                    <a:pt x="61" y="102"/>
                  </a:lnTo>
                  <a:lnTo>
                    <a:pt x="61" y="93"/>
                  </a:lnTo>
                  <a:lnTo>
                    <a:pt x="60" y="86"/>
                  </a:lnTo>
                  <a:lnTo>
                    <a:pt x="58" y="79"/>
                  </a:lnTo>
                  <a:lnTo>
                    <a:pt x="55" y="70"/>
                  </a:lnTo>
                  <a:lnTo>
                    <a:pt x="53" y="62"/>
                  </a:lnTo>
                  <a:lnTo>
                    <a:pt x="46" y="46"/>
                  </a:lnTo>
                  <a:lnTo>
                    <a:pt x="40" y="32"/>
                  </a:lnTo>
                  <a:lnTo>
                    <a:pt x="33" y="31"/>
                  </a:lnTo>
                  <a:lnTo>
                    <a:pt x="27" y="29"/>
                  </a:lnTo>
                  <a:lnTo>
                    <a:pt x="20" y="25"/>
                  </a:lnTo>
                  <a:lnTo>
                    <a:pt x="16" y="21"/>
                  </a:lnTo>
                  <a:lnTo>
                    <a:pt x="7" y="1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8" y="3"/>
                  </a:lnTo>
                  <a:lnTo>
                    <a:pt x="45" y="8"/>
                  </a:lnTo>
                  <a:lnTo>
                    <a:pt x="56" y="16"/>
                  </a:lnTo>
                  <a:lnTo>
                    <a:pt x="67" y="26"/>
                  </a:lnTo>
                  <a:lnTo>
                    <a:pt x="78" y="35"/>
                  </a:lnTo>
                  <a:lnTo>
                    <a:pt x="88" y="42"/>
                  </a:lnTo>
                  <a:lnTo>
                    <a:pt x="96" y="48"/>
                  </a:lnTo>
                  <a:lnTo>
                    <a:pt x="100" y="50"/>
                  </a:lnTo>
                  <a:lnTo>
                    <a:pt x="119" y="58"/>
                  </a:lnTo>
                  <a:lnTo>
                    <a:pt x="135" y="65"/>
                  </a:lnTo>
                  <a:lnTo>
                    <a:pt x="152" y="70"/>
                  </a:lnTo>
                  <a:lnTo>
                    <a:pt x="166" y="76"/>
                  </a:lnTo>
                  <a:lnTo>
                    <a:pt x="181" y="79"/>
                  </a:lnTo>
                  <a:lnTo>
                    <a:pt x="197" y="82"/>
                  </a:lnTo>
                  <a:lnTo>
                    <a:pt x="214" y="85"/>
                  </a:lnTo>
                  <a:lnTo>
                    <a:pt x="233" y="87"/>
                  </a:lnTo>
                  <a:lnTo>
                    <a:pt x="236" y="77"/>
                  </a:lnTo>
                  <a:lnTo>
                    <a:pt x="240" y="62"/>
                  </a:lnTo>
                  <a:lnTo>
                    <a:pt x="257" y="83"/>
                  </a:lnTo>
                  <a:lnTo>
                    <a:pt x="275" y="100"/>
                  </a:lnTo>
                  <a:lnTo>
                    <a:pt x="284" y="107"/>
                  </a:lnTo>
                  <a:lnTo>
                    <a:pt x="293" y="113"/>
                  </a:lnTo>
                  <a:lnTo>
                    <a:pt x="305" y="119"/>
                  </a:lnTo>
                  <a:lnTo>
                    <a:pt x="320" y="123"/>
                  </a:lnTo>
                  <a:lnTo>
                    <a:pt x="297" y="133"/>
                  </a:lnTo>
                  <a:lnTo>
                    <a:pt x="277" y="141"/>
                  </a:lnTo>
                  <a:lnTo>
                    <a:pt x="268" y="144"/>
                  </a:lnTo>
                  <a:lnTo>
                    <a:pt x="258" y="147"/>
                  </a:lnTo>
                  <a:lnTo>
                    <a:pt x="249" y="148"/>
                  </a:lnTo>
                  <a:lnTo>
                    <a:pt x="240" y="149"/>
                  </a:lnTo>
                  <a:lnTo>
                    <a:pt x="237" y="159"/>
                  </a:lnTo>
                  <a:lnTo>
                    <a:pt x="234" y="170"/>
                  </a:lnTo>
                  <a:lnTo>
                    <a:pt x="232" y="176"/>
                  </a:lnTo>
                  <a:lnTo>
                    <a:pt x="231" y="181"/>
                  </a:lnTo>
                  <a:lnTo>
                    <a:pt x="231" y="187"/>
                  </a:lnTo>
                  <a:lnTo>
                    <a:pt x="233" y="192"/>
                  </a:lnTo>
                  <a:lnTo>
                    <a:pt x="222" y="192"/>
                  </a:lnTo>
                  <a:lnTo>
                    <a:pt x="213" y="191"/>
                  </a:lnTo>
                  <a:lnTo>
                    <a:pt x="204" y="189"/>
                  </a:lnTo>
                  <a:lnTo>
                    <a:pt x="198" y="187"/>
                  </a:lnTo>
                  <a:lnTo>
                    <a:pt x="186" y="181"/>
                  </a:lnTo>
                  <a:lnTo>
                    <a:pt x="176" y="176"/>
                  </a:lnTo>
                  <a:lnTo>
                    <a:pt x="168" y="170"/>
                  </a:lnTo>
                  <a:lnTo>
                    <a:pt x="159" y="165"/>
                  </a:lnTo>
                  <a:lnTo>
                    <a:pt x="155" y="164"/>
                  </a:lnTo>
                  <a:lnTo>
                    <a:pt x="151" y="162"/>
                  </a:lnTo>
                  <a:lnTo>
                    <a:pt x="145" y="161"/>
                  </a:lnTo>
                  <a:lnTo>
                    <a:pt x="140" y="161"/>
                  </a:lnTo>
                  <a:lnTo>
                    <a:pt x="131" y="162"/>
                  </a:lnTo>
                  <a:lnTo>
                    <a:pt x="122" y="164"/>
                  </a:lnTo>
                  <a:lnTo>
                    <a:pt x="114" y="167"/>
                  </a:lnTo>
                  <a:lnTo>
                    <a:pt x="108" y="170"/>
                  </a:lnTo>
                  <a:lnTo>
                    <a:pt x="100" y="173"/>
                  </a:lnTo>
                  <a:lnTo>
                    <a:pt x="94" y="176"/>
                  </a:lnTo>
                  <a:lnTo>
                    <a:pt x="87" y="178"/>
                  </a:lnTo>
                  <a:lnTo>
                    <a:pt x="80" y="179"/>
                  </a:lnTo>
                  <a:lnTo>
                    <a:pt x="85" y="183"/>
                  </a:lnTo>
                  <a:lnTo>
                    <a:pt x="90" y="188"/>
                  </a:lnTo>
                  <a:lnTo>
                    <a:pt x="96" y="191"/>
                  </a:lnTo>
                  <a:lnTo>
                    <a:pt x="101" y="194"/>
                  </a:lnTo>
                  <a:lnTo>
                    <a:pt x="116" y="200"/>
                  </a:lnTo>
                  <a:lnTo>
                    <a:pt x="133" y="204"/>
                  </a:lnTo>
                  <a:lnTo>
                    <a:pt x="126" y="212"/>
                  </a:lnTo>
                  <a:lnTo>
                    <a:pt x="119" y="219"/>
                  </a:lnTo>
                  <a:lnTo>
                    <a:pt x="113" y="224"/>
                  </a:lnTo>
                  <a:lnTo>
                    <a:pt x="108" y="228"/>
                  </a:lnTo>
                  <a:lnTo>
                    <a:pt x="102" y="231"/>
                  </a:lnTo>
                  <a:lnTo>
                    <a:pt x="97" y="233"/>
                  </a:lnTo>
                  <a:lnTo>
                    <a:pt x="91" y="234"/>
                  </a:lnTo>
                  <a:lnTo>
                    <a:pt x="87" y="23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" name="Freeform 483">
              <a:extLst>
                <a:ext uri="{FF2B5EF4-FFF2-40B4-BE49-F238E27FC236}">
                  <a16:creationId xmlns="" xmlns:a16="http://schemas.microsoft.com/office/drawing/2014/main" id="{42FEF67B-83D9-0B49-BE7C-63736710AAE0}"/>
                </a:ext>
              </a:extLst>
            </p:cNvPr>
            <p:cNvSpPr>
              <a:spLocks/>
            </p:cNvSpPr>
            <p:nvPr>
              <p:custDataLst>
                <p:tags r:id="rId321"/>
              </p:custDataLst>
            </p:nvPr>
          </p:nvSpPr>
          <p:spPr bwMode="auto">
            <a:xfrm>
              <a:off x="7142163" y="2565400"/>
              <a:ext cx="52387" cy="57150"/>
            </a:xfrm>
            <a:custGeom>
              <a:avLst/>
              <a:gdLst>
                <a:gd name="T0" fmla="*/ 33 w 125"/>
                <a:gd name="T1" fmla="*/ 19 h 93"/>
                <a:gd name="T2" fmla="*/ 43 w 125"/>
                <a:gd name="T3" fmla="*/ 19 h 93"/>
                <a:gd name="T4" fmla="*/ 52 w 125"/>
                <a:gd name="T5" fmla="*/ 19 h 93"/>
                <a:gd name="T6" fmla="*/ 55 w 125"/>
                <a:gd name="T7" fmla="*/ 19 h 93"/>
                <a:gd name="T8" fmla="*/ 58 w 125"/>
                <a:gd name="T9" fmla="*/ 17 h 93"/>
                <a:gd name="T10" fmla="*/ 61 w 125"/>
                <a:gd name="T11" fmla="*/ 15 h 93"/>
                <a:gd name="T12" fmla="*/ 65 w 125"/>
                <a:gd name="T13" fmla="*/ 11 h 93"/>
                <a:gd name="T14" fmla="*/ 68 w 125"/>
                <a:gd name="T15" fmla="*/ 8 h 93"/>
                <a:gd name="T16" fmla="*/ 70 w 125"/>
                <a:gd name="T17" fmla="*/ 5 h 93"/>
                <a:gd name="T18" fmla="*/ 72 w 125"/>
                <a:gd name="T19" fmla="*/ 3 h 93"/>
                <a:gd name="T20" fmla="*/ 72 w 125"/>
                <a:gd name="T21" fmla="*/ 0 h 93"/>
                <a:gd name="T22" fmla="*/ 118 w 125"/>
                <a:gd name="T23" fmla="*/ 0 h 93"/>
                <a:gd name="T24" fmla="*/ 122 w 125"/>
                <a:gd name="T25" fmla="*/ 15 h 93"/>
                <a:gd name="T26" fmla="*/ 125 w 125"/>
                <a:gd name="T27" fmla="*/ 25 h 93"/>
                <a:gd name="T28" fmla="*/ 124 w 125"/>
                <a:gd name="T29" fmla="*/ 29 h 93"/>
                <a:gd name="T30" fmla="*/ 122 w 125"/>
                <a:gd name="T31" fmla="*/ 33 h 93"/>
                <a:gd name="T32" fmla="*/ 119 w 125"/>
                <a:gd name="T33" fmla="*/ 35 h 93"/>
                <a:gd name="T34" fmla="*/ 117 w 125"/>
                <a:gd name="T35" fmla="*/ 37 h 93"/>
                <a:gd name="T36" fmla="*/ 111 w 125"/>
                <a:gd name="T37" fmla="*/ 40 h 93"/>
                <a:gd name="T38" fmla="*/ 104 w 125"/>
                <a:gd name="T39" fmla="*/ 41 h 93"/>
                <a:gd name="T40" fmla="*/ 88 w 125"/>
                <a:gd name="T41" fmla="*/ 41 h 93"/>
                <a:gd name="T42" fmla="*/ 72 w 125"/>
                <a:gd name="T43" fmla="*/ 43 h 93"/>
                <a:gd name="T44" fmla="*/ 70 w 125"/>
                <a:gd name="T45" fmla="*/ 47 h 93"/>
                <a:gd name="T46" fmla="*/ 69 w 125"/>
                <a:gd name="T47" fmla="*/ 53 h 93"/>
                <a:gd name="T48" fmla="*/ 67 w 125"/>
                <a:gd name="T49" fmla="*/ 61 h 93"/>
                <a:gd name="T50" fmla="*/ 67 w 125"/>
                <a:gd name="T51" fmla="*/ 71 h 93"/>
                <a:gd name="T52" fmla="*/ 66 w 125"/>
                <a:gd name="T53" fmla="*/ 86 h 93"/>
                <a:gd name="T54" fmla="*/ 66 w 125"/>
                <a:gd name="T55" fmla="*/ 93 h 93"/>
                <a:gd name="T56" fmla="*/ 49 w 125"/>
                <a:gd name="T57" fmla="*/ 85 h 93"/>
                <a:gd name="T58" fmla="*/ 27 w 125"/>
                <a:gd name="T59" fmla="*/ 73 h 93"/>
                <a:gd name="T60" fmla="*/ 16 w 125"/>
                <a:gd name="T61" fmla="*/ 65 h 93"/>
                <a:gd name="T62" fmla="*/ 7 w 125"/>
                <a:gd name="T63" fmla="*/ 58 h 93"/>
                <a:gd name="T64" fmla="*/ 4 w 125"/>
                <a:gd name="T65" fmla="*/ 54 h 93"/>
                <a:gd name="T66" fmla="*/ 2 w 125"/>
                <a:gd name="T67" fmla="*/ 50 h 93"/>
                <a:gd name="T68" fmla="*/ 0 w 125"/>
                <a:gd name="T69" fmla="*/ 47 h 93"/>
                <a:gd name="T70" fmla="*/ 0 w 125"/>
                <a:gd name="T71" fmla="*/ 43 h 93"/>
                <a:gd name="T72" fmla="*/ 7 w 125"/>
                <a:gd name="T73" fmla="*/ 43 h 93"/>
                <a:gd name="T74" fmla="*/ 15 w 125"/>
                <a:gd name="T75" fmla="*/ 41 h 93"/>
                <a:gd name="T76" fmla="*/ 20 w 125"/>
                <a:gd name="T77" fmla="*/ 39 h 93"/>
                <a:gd name="T78" fmla="*/ 23 w 125"/>
                <a:gd name="T79" fmla="*/ 36 h 93"/>
                <a:gd name="T80" fmla="*/ 28 w 125"/>
                <a:gd name="T81" fmla="*/ 28 h 93"/>
                <a:gd name="T82" fmla="*/ 33 w 125"/>
                <a:gd name="T83" fmla="*/ 19 h 9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25" h="93">
                  <a:moveTo>
                    <a:pt x="33" y="19"/>
                  </a:moveTo>
                  <a:lnTo>
                    <a:pt x="43" y="19"/>
                  </a:lnTo>
                  <a:lnTo>
                    <a:pt x="52" y="19"/>
                  </a:lnTo>
                  <a:lnTo>
                    <a:pt x="55" y="19"/>
                  </a:lnTo>
                  <a:lnTo>
                    <a:pt x="58" y="17"/>
                  </a:lnTo>
                  <a:lnTo>
                    <a:pt x="61" y="15"/>
                  </a:lnTo>
                  <a:lnTo>
                    <a:pt x="65" y="11"/>
                  </a:lnTo>
                  <a:lnTo>
                    <a:pt x="68" y="8"/>
                  </a:lnTo>
                  <a:lnTo>
                    <a:pt x="70" y="5"/>
                  </a:lnTo>
                  <a:lnTo>
                    <a:pt x="72" y="3"/>
                  </a:lnTo>
                  <a:lnTo>
                    <a:pt x="72" y="0"/>
                  </a:lnTo>
                  <a:lnTo>
                    <a:pt x="118" y="0"/>
                  </a:lnTo>
                  <a:lnTo>
                    <a:pt x="122" y="15"/>
                  </a:lnTo>
                  <a:lnTo>
                    <a:pt x="125" y="25"/>
                  </a:lnTo>
                  <a:lnTo>
                    <a:pt x="124" y="29"/>
                  </a:lnTo>
                  <a:lnTo>
                    <a:pt x="122" y="33"/>
                  </a:lnTo>
                  <a:lnTo>
                    <a:pt x="119" y="35"/>
                  </a:lnTo>
                  <a:lnTo>
                    <a:pt x="117" y="37"/>
                  </a:lnTo>
                  <a:lnTo>
                    <a:pt x="111" y="40"/>
                  </a:lnTo>
                  <a:lnTo>
                    <a:pt x="104" y="41"/>
                  </a:lnTo>
                  <a:lnTo>
                    <a:pt x="88" y="41"/>
                  </a:lnTo>
                  <a:lnTo>
                    <a:pt x="72" y="43"/>
                  </a:lnTo>
                  <a:lnTo>
                    <a:pt x="70" y="47"/>
                  </a:lnTo>
                  <a:lnTo>
                    <a:pt x="69" y="53"/>
                  </a:lnTo>
                  <a:lnTo>
                    <a:pt x="67" y="61"/>
                  </a:lnTo>
                  <a:lnTo>
                    <a:pt x="67" y="71"/>
                  </a:lnTo>
                  <a:lnTo>
                    <a:pt x="66" y="86"/>
                  </a:lnTo>
                  <a:lnTo>
                    <a:pt x="66" y="93"/>
                  </a:lnTo>
                  <a:lnTo>
                    <a:pt x="49" y="85"/>
                  </a:lnTo>
                  <a:lnTo>
                    <a:pt x="27" y="73"/>
                  </a:lnTo>
                  <a:lnTo>
                    <a:pt x="16" y="65"/>
                  </a:lnTo>
                  <a:lnTo>
                    <a:pt x="7" y="58"/>
                  </a:lnTo>
                  <a:lnTo>
                    <a:pt x="4" y="54"/>
                  </a:lnTo>
                  <a:lnTo>
                    <a:pt x="2" y="50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7" y="43"/>
                  </a:lnTo>
                  <a:lnTo>
                    <a:pt x="15" y="41"/>
                  </a:lnTo>
                  <a:lnTo>
                    <a:pt x="20" y="39"/>
                  </a:lnTo>
                  <a:lnTo>
                    <a:pt x="23" y="36"/>
                  </a:lnTo>
                  <a:lnTo>
                    <a:pt x="28" y="28"/>
                  </a:lnTo>
                  <a:lnTo>
                    <a:pt x="33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" name="Freeform 484">
              <a:extLst>
                <a:ext uri="{FF2B5EF4-FFF2-40B4-BE49-F238E27FC236}">
                  <a16:creationId xmlns="" xmlns:a16="http://schemas.microsoft.com/office/drawing/2014/main" id="{D88AA6A0-CCCF-0E4E-8BD0-936D39BB80DE}"/>
                </a:ext>
              </a:extLst>
            </p:cNvPr>
            <p:cNvSpPr>
              <a:spLocks/>
            </p:cNvSpPr>
            <p:nvPr>
              <p:custDataLst>
                <p:tags r:id="rId322"/>
              </p:custDataLst>
            </p:nvPr>
          </p:nvSpPr>
          <p:spPr bwMode="auto">
            <a:xfrm>
              <a:off x="7088188" y="2579688"/>
              <a:ext cx="60325" cy="84137"/>
            </a:xfrm>
            <a:custGeom>
              <a:avLst/>
              <a:gdLst>
                <a:gd name="T0" fmla="*/ 20 w 133"/>
                <a:gd name="T1" fmla="*/ 12 h 154"/>
                <a:gd name="T2" fmla="*/ 24 w 133"/>
                <a:gd name="T3" fmla="*/ 10 h 154"/>
                <a:gd name="T4" fmla="*/ 31 w 133"/>
                <a:gd name="T5" fmla="*/ 6 h 154"/>
                <a:gd name="T6" fmla="*/ 34 w 133"/>
                <a:gd name="T7" fmla="*/ 4 h 154"/>
                <a:gd name="T8" fmla="*/ 37 w 133"/>
                <a:gd name="T9" fmla="*/ 2 h 154"/>
                <a:gd name="T10" fmla="*/ 42 w 133"/>
                <a:gd name="T11" fmla="*/ 1 h 154"/>
                <a:gd name="T12" fmla="*/ 46 w 133"/>
                <a:gd name="T13" fmla="*/ 0 h 154"/>
                <a:gd name="T14" fmla="*/ 59 w 133"/>
                <a:gd name="T15" fmla="*/ 1 h 154"/>
                <a:gd name="T16" fmla="*/ 70 w 133"/>
                <a:gd name="T17" fmla="*/ 4 h 154"/>
                <a:gd name="T18" fmla="*/ 81 w 133"/>
                <a:gd name="T19" fmla="*/ 8 h 154"/>
                <a:gd name="T20" fmla="*/ 90 w 133"/>
                <a:gd name="T21" fmla="*/ 14 h 154"/>
                <a:gd name="T22" fmla="*/ 99 w 133"/>
                <a:gd name="T23" fmla="*/ 21 h 154"/>
                <a:gd name="T24" fmla="*/ 105 w 133"/>
                <a:gd name="T25" fmla="*/ 30 h 154"/>
                <a:gd name="T26" fmla="*/ 112 w 133"/>
                <a:gd name="T27" fmla="*/ 40 h 154"/>
                <a:gd name="T28" fmla="*/ 116 w 133"/>
                <a:gd name="T29" fmla="*/ 50 h 154"/>
                <a:gd name="T30" fmla="*/ 121 w 133"/>
                <a:gd name="T31" fmla="*/ 60 h 154"/>
                <a:gd name="T32" fmla="*/ 124 w 133"/>
                <a:gd name="T33" fmla="*/ 71 h 154"/>
                <a:gd name="T34" fmla="*/ 127 w 133"/>
                <a:gd name="T35" fmla="*/ 82 h 154"/>
                <a:gd name="T36" fmla="*/ 130 w 133"/>
                <a:gd name="T37" fmla="*/ 94 h 154"/>
                <a:gd name="T38" fmla="*/ 132 w 133"/>
                <a:gd name="T39" fmla="*/ 116 h 154"/>
                <a:gd name="T40" fmla="*/ 133 w 133"/>
                <a:gd name="T41" fmla="*/ 135 h 154"/>
                <a:gd name="T42" fmla="*/ 132 w 133"/>
                <a:gd name="T43" fmla="*/ 138 h 154"/>
                <a:gd name="T44" fmla="*/ 130 w 133"/>
                <a:gd name="T45" fmla="*/ 141 h 154"/>
                <a:gd name="T46" fmla="*/ 125 w 133"/>
                <a:gd name="T47" fmla="*/ 144 h 154"/>
                <a:gd name="T48" fmla="*/ 121 w 133"/>
                <a:gd name="T49" fmla="*/ 147 h 154"/>
                <a:gd name="T50" fmla="*/ 115 w 133"/>
                <a:gd name="T51" fmla="*/ 150 h 154"/>
                <a:gd name="T52" fmla="*/ 110 w 133"/>
                <a:gd name="T53" fmla="*/ 153 h 154"/>
                <a:gd name="T54" fmla="*/ 104 w 133"/>
                <a:gd name="T55" fmla="*/ 154 h 154"/>
                <a:gd name="T56" fmla="*/ 99 w 133"/>
                <a:gd name="T57" fmla="*/ 154 h 154"/>
                <a:gd name="T58" fmla="*/ 93 w 133"/>
                <a:gd name="T59" fmla="*/ 153 h 154"/>
                <a:gd name="T60" fmla="*/ 87 w 133"/>
                <a:gd name="T61" fmla="*/ 149 h 154"/>
                <a:gd name="T62" fmla="*/ 79 w 133"/>
                <a:gd name="T63" fmla="*/ 141 h 154"/>
                <a:gd name="T64" fmla="*/ 71 w 133"/>
                <a:gd name="T65" fmla="*/ 134 h 154"/>
                <a:gd name="T66" fmla="*/ 64 w 133"/>
                <a:gd name="T67" fmla="*/ 126 h 154"/>
                <a:gd name="T68" fmla="*/ 58 w 133"/>
                <a:gd name="T69" fmla="*/ 118 h 154"/>
                <a:gd name="T70" fmla="*/ 54 w 133"/>
                <a:gd name="T71" fmla="*/ 111 h 154"/>
                <a:gd name="T72" fmla="*/ 53 w 133"/>
                <a:gd name="T73" fmla="*/ 105 h 154"/>
                <a:gd name="T74" fmla="*/ 54 w 133"/>
                <a:gd name="T75" fmla="*/ 98 h 154"/>
                <a:gd name="T76" fmla="*/ 56 w 133"/>
                <a:gd name="T77" fmla="*/ 83 h 154"/>
                <a:gd name="T78" fmla="*/ 58 w 133"/>
                <a:gd name="T79" fmla="*/ 68 h 154"/>
                <a:gd name="T80" fmla="*/ 59 w 133"/>
                <a:gd name="T81" fmla="*/ 62 h 154"/>
                <a:gd name="T82" fmla="*/ 47 w 133"/>
                <a:gd name="T83" fmla="*/ 61 h 154"/>
                <a:gd name="T84" fmla="*/ 36 w 133"/>
                <a:gd name="T85" fmla="*/ 59 h 154"/>
                <a:gd name="T86" fmla="*/ 25 w 133"/>
                <a:gd name="T87" fmla="*/ 56 h 154"/>
                <a:gd name="T88" fmla="*/ 17 w 133"/>
                <a:gd name="T89" fmla="*/ 52 h 154"/>
                <a:gd name="T90" fmla="*/ 13 w 133"/>
                <a:gd name="T91" fmla="*/ 49 h 154"/>
                <a:gd name="T92" fmla="*/ 10 w 133"/>
                <a:gd name="T93" fmla="*/ 46 h 154"/>
                <a:gd name="T94" fmla="*/ 7 w 133"/>
                <a:gd name="T95" fmla="*/ 43 h 154"/>
                <a:gd name="T96" fmla="*/ 4 w 133"/>
                <a:gd name="T97" fmla="*/ 39 h 154"/>
                <a:gd name="T98" fmla="*/ 2 w 133"/>
                <a:gd name="T99" fmla="*/ 34 h 154"/>
                <a:gd name="T100" fmla="*/ 1 w 133"/>
                <a:gd name="T101" fmla="*/ 29 h 154"/>
                <a:gd name="T102" fmla="*/ 0 w 133"/>
                <a:gd name="T103" fmla="*/ 24 h 154"/>
                <a:gd name="T104" fmla="*/ 0 w 133"/>
                <a:gd name="T105" fmla="*/ 18 h 154"/>
                <a:gd name="T106" fmla="*/ 7 w 133"/>
                <a:gd name="T107" fmla="*/ 15 h 154"/>
                <a:gd name="T108" fmla="*/ 20 w 133"/>
                <a:gd name="T109" fmla="*/ 12 h 15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33" h="154">
                  <a:moveTo>
                    <a:pt x="20" y="12"/>
                  </a:moveTo>
                  <a:lnTo>
                    <a:pt x="24" y="10"/>
                  </a:lnTo>
                  <a:lnTo>
                    <a:pt x="31" y="6"/>
                  </a:lnTo>
                  <a:lnTo>
                    <a:pt x="34" y="4"/>
                  </a:lnTo>
                  <a:lnTo>
                    <a:pt x="37" y="2"/>
                  </a:lnTo>
                  <a:lnTo>
                    <a:pt x="42" y="1"/>
                  </a:lnTo>
                  <a:lnTo>
                    <a:pt x="46" y="0"/>
                  </a:lnTo>
                  <a:lnTo>
                    <a:pt x="59" y="1"/>
                  </a:lnTo>
                  <a:lnTo>
                    <a:pt x="70" y="4"/>
                  </a:lnTo>
                  <a:lnTo>
                    <a:pt x="81" y="8"/>
                  </a:lnTo>
                  <a:lnTo>
                    <a:pt x="90" y="14"/>
                  </a:lnTo>
                  <a:lnTo>
                    <a:pt x="99" y="21"/>
                  </a:lnTo>
                  <a:lnTo>
                    <a:pt x="105" y="30"/>
                  </a:lnTo>
                  <a:lnTo>
                    <a:pt x="112" y="40"/>
                  </a:lnTo>
                  <a:lnTo>
                    <a:pt x="116" y="50"/>
                  </a:lnTo>
                  <a:lnTo>
                    <a:pt x="121" y="60"/>
                  </a:lnTo>
                  <a:lnTo>
                    <a:pt x="124" y="71"/>
                  </a:lnTo>
                  <a:lnTo>
                    <a:pt x="127" y="82"/>
                  </a:lnTo>
                  <a:lnTo>
                    <a:pt x="130" y="94"/>
                  </a:lnTo>
                  <a:lnTo>
                    <a:pt x="132" y="116"/>
                  </a:lnTo>
                  <a:lnTo>
                    <a:pt x="133" y="135"/>
                  </a:lnTo>
                  <a:lnTo>
                    <a:pt x="132" y="138"/>
                  </a:lnTo>
                  <a:lnTo>
                    <a:pt x="130" y="141"/>
                  </a:lnTo>
                  <a:lnTo>
                    <a:pt x="125" y="144"/>
                  </a:lnTo>
                  <a:lnTo>
                    <a:pt x="121" y="147"/>
                  </a:lnTo>
                  <a:lnTo>
                    <a:pt x="115" y="150"/>
                  </a:lnTo>
                  <a:lnTo>
                    <a:pt x="110" y="153"/>
                  </a:lnTo>
                  <a:lnTo>
                    <a:pt x="104" y="154"/>
                  </a:lnTo>
                  <a:lnTo>
                    <a:pt x="99" y="154"/>
                  </a:lnTo>
                  <a:lnTo>
                    <a:pt x="93" y="153"/>
                  </a:lnTo>
                  <a:lnTo>
                    <a:pt x="87" y="149"/>
                  </a:lnTo>
                  <a:lnTo>
                    <a:pt x="79" y="141"/>
                  </a:lnTo>
                  <a:lnTo>
                    <a:pt x="71" y="134"/>
                  </a:lnTo>
                  <a:lnTo>
                    <a:pt x="64" y="126"/>
                  </a:lnTo>
                  <a:lnTo>
                    <a:pt x="58" y="118"/>
                  </a:lnTo>
                  <a:lnTo>
                    <a:pt x="54" y="111"/>
                  </a:lnTo>
                  <a:lnTo>
                    <a:pt x="53" y="105"/>
                  </a:lnTo>
                  <a:lnTo>
                    <a:pt x="54" y="98"/>
                  </a:lnTo>
                  <a:lnTo>
                    <a:pt x="56" y="83"/>
                  </a:lnTo>
                  <a:lnTo>
                    <a:pt x="58" y="68"/>
                  </a:lnTo>
                  <a:lnTo>
                    <a:pt x="59" y="62"/>
                  </a:lnTo>
                  <a:lnTo>
                    <a:pt x="47" y="61"/>
                  </a:lnTo>
                  <a:lnTo>
                    <a:pt x="36" y="59"/>
                  </a:lnTo>
                  <a:lnTo>
                    <a:pt x="25" y="56"/>
                  </a:lnTo>
                  <a:lnTo>
                    <a:pt x="17" y="52"/>
                  </a:lnTo>
                  <a:lnTo>
                    <a:pt x="13" y="49"/>
                  </a:lnTo>
                  <a:lnTo>
                    <a:pt x="10" y="46"/>
                  </a:lnTo>
                  <a:lnTo>
                    <a:pt x="7" y="43"/>
                  </a:lnTo>
                  <a:lnTo>
                    <a:pt x="4" y="39"/>
                  </a:lnTo>
                  <a:lnTo>
                    <a:pt x="2" y="34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7" y="15"/>
                  </a:lnTo>
                  <a:lnTo>
                    <a:pt x="20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" name="Freeform 485">
              <a:extLst>
                <a:ext uri="{FF2B5EF4-FFF2-40B4-BE49-F238E27FC236}">
                  <a16:creationId xmlns="" xmlns:a16="http://schemas.microsoft.com/office/drawing/2014/main" id="{476C1AF1-F24D-AF40-B6B8-1FE6E2E003B9}"/>
                </a:ext>
              </a:extLst>
            </p:cNvPr>
            <p:cNvSpPr>
              <a:spLocks/>
            </p:cNvSpPr>
            <p:nvPr>
              <p:custDataLst>
                <p:tags r:id="rId323"/>
              </p:custDataLst>
            </p:nvPr>
          </p:nvSpPr>
          <p:spPr bwMode="auto">
            <a:xfrm>
              <a:off x="7104063" y="2341563"/>
              <a:ext cx="209550" cy="244475"/>
            </a:xfrm>
            <a:custGeom>
              <a:avLst/>
              <a:gdLst>
                <a:gd name="T0" fmla="*/ 134 w 485"/>
                <a:gd name="T1" fmla="*/ 351 h 468"/>
                <a:gd name="T2" fmla="*/ 167 w 485"/>
                <a:gd name="T3" fmla="*/ 339 h 468"/>
                <a:gd name="T4" fmla="*/ 200 w 485"/>
                <a:gd name="T5" fmla="*/ 339 h 468"/>
                <a:gd name="T6" fmla="*/ 226 w 485"/>
                <a:gd name="T7" fmla="*/ 348 h 468"/>
                <a:gd name="T8" fmla="*/ 224 w 485"/>
                <a:gd name="T9" fmla="*/ 327 h 468"/>
                <a:gd name="T10" fmla="*/ 220 w 485"/>
                <a:gd name="T11" fmla="*/ 316 h 468"/>
                <a:gd name="T12" fmla="*/ 233 w 485"/>
                <a:gd name="T13" fmla="*/ 303 h 468"/>
                <a:gd name="T14" fmla="*/ 239 w 485"/>
                <a:gd name="T15" fmla="*/ 276 h 468"/>
                <a:gd name="T16" fmla="*/ 242 w 485"/>
                <a:gd name="T17" fmla="*/ 246 h 468"/>
                <a:gd name="T18" fmla="*/ 268 w 485"/>
                <a:gd name="T19" fmla="*/ 255 h 468"/>
                <a:gd name="T20" fmla="*/ 300 w 485"/>
                <a:gd name="T21" fmla="*/ 238 h 468"/>
                <a:gd name="T22" fmla="*/ 316 w 485"/>
                <a:gd name="T23" fmla="*/ 217 h 468"/>
                <a:gd name="T24" fmla="*/ 293 w 485"/>
                <a:gd name="T25" fmla="*/ 194 h 468"/>
                <a:gd name="T26" fmla="*/ 318 w 485"/>
                <a:gd name="T27" fmla="*/ 199 h 468"/>
                <a:gd name="T28" fmla="*/ 343 w 485"/>
                <a:gd name="T29" fmla="*/ 202 h 468"/>
                <a:gd name="T30" fmla="*/ 346 w 485"/>
                <a:gd name="T31" fmla="*/ 185 h 468"/>
                <a:gd name="T32" fmla="*/ 295 w 485"/>
                <a:gd name="T33" fmla="*/ 96 h 468"/>
                <a:gd name="T34" fmla="*/ 285 w 485"/>
                <a:gd name="T35" fmla="*/ 53 h 468"/>
                <a:gd name="T36" fmla="*/ 291 w 485"/>
                <a:gd name="T37" fmla="*/ 19 h 468"/>
                <a:gd name="T38" fmla="*/ 316 w 485"/>
                <a:gd name="T39" fmla="*/ 1 h 468"/>
                <a:gd name="T40" fmla="*/ 336 w 485"/>
                <a:gd name="T41" fmla="*/ 18 h 468"/>
                <a:gd name="T42" fmla="*/ 377 w 485"/>
                <a:gd name="T43" fmla="*/ 45 h 468"/>
                <a:gd name="T44" fmla="*/ 415 w 485"/>
                <a:gd name="T45" fmla="*/ 72 h 468"/>
                <a:gd name="T46" fmla="*/ 426 w 485"/>
                <a:gd name="T47" fmla="*/ 98 h 468"/>
                <a:gd name="T48" fmla="*/ 436 w 485"/>
                <a:gd name="T49" fmla="*/ 137 h 468"/>
                <a:gd name="T50" fmla="*/ 445 w 485"/>
                <a:gd name="T51" fmla="*/ 173 h 468"/>
                <a:gd name="T52" fmla="*/ 428 w 485"/>
                <a:gd name="T53" fmla="*/ 179 h 468"/>
                <a:gd name="T54" fmla="*/ 412 w 485"/>
                <a:gd name="T55" fmla="*/ 185 h 468"/>
                <a:gd name="T56" fmla="*/ 426 w 485"/>
                <a:gd name="T57" fmla="*/ 199 h 468"/>
                <a:gd name="T58" fmla="*/ 445 w 485"/>
                <a:gd name="T59" fmla="*/ 203 h 468"/>
                <a:gd name="T60" fmla="*/ 455 w 485"/>
                <a:gd name="T61" fmla="*/ 262 h 468"/>
                <a:gd name="T62" fmla="*/ 475 w 485"/>
                <a:gd name="T63" fmla="*/ 312 h 468"/>
                <a:gd name="T64" fmla="*/ 480 w 485"/>
                <a:gd name="T65" fmla="*/ 381 h 468"/>
                <a:gd name="T66" fmla="*/ 463 w 485"/>
                <a:gd name="T67" fmla="*/ 364 h 468"/>
                <a:gd name="T68" fmla="*/ 453 w 485"/>
                <a:gd name="T69" fmla="*/ 356 h 468"/>
                <a:gd name="T70" fmla="*/ 436 w 485"/>
                <a:gd name="T71" fmla="*/ 363 h 468"/>
                <a:gd name="T72" fmla="*/ 429 w 485"/>
                <a:gd name="T73" fmla="*/ 399 h 468"/>
                <a:gd name="T74" fmla="*/ 408 w 485"/>
                <a:gd name="T75" fmla="*/ 389 h 468"/>
                <a:gd name="T76" fmla="*/ 389 w 485"/>
                <a:gd name="T77" fmla="*/ 382 h 468"/>
                <a:gd name="T78" fmla="*/ 376 w 485"/>
                <a:gd name="T79" fmla="*/ 402 h 468"/>
                <a:gd name="T80" fmla="*/ 345 w 485"/>
                <a:gd name="T81" fmla="*/ 413 h 468"/>
                <a:gd name="T82" fmla="*/ 334 w 485"/>
                <a:gd name="T83" fmla="*/ 400 h 468"/>
                <a:gd name="T84" fmla="*/ 312 w 485"/>
                <a:gd name="T85" fmla="*/ 395 h 468"/>
                <a:gd name="T86" fmla="*/ 303 w 485"/>
                <a:gd name="T87" fmla="*/ 426 h 468"/>
                <a:gd name="T88" fmla="*/ 299 w 485"/>
                <a:gd name="T89" fmla="*/ 450 h 468"/>
                <a:gd name="T90" fmla="*/ 307 w 485"/>
                <a:gd name="T91" fmla="*/ 466 h 468"/>
                <a:gd name="T92" fmla="*/ 272 w 485"/>
                <a:gd name="T93" fmla="*/ 468 h 468"/>
                <a:gd name="T94" fmla="*/ 258 w 485"/>
                <a:gd name="T95" fmla="*/ 465 h 468"/>
                <a:gd name="T96" fmla="*/ 244 w 485"/>
                <a:gd name="T97" fmla="*/ 440 h 468"/>
                <a:gd name="T98" fmla="*/ 229 w 485"/>
                <a:gd name="T99" fmla="*/ 418 h 468"/>
                <a:gd name="T100" fmla="*/ 204 w 485"/>
                <a:gd name="T101" fmla="*/ 406 h 468"/>
                <a:gd name="T102" fmla="*/ 190 w 485"/>
                <a:gd name="T103" fmla="*/ 394 h 468"/>
                <a:gd name="T104" fmla="*/ 136 w 485"/>
                <a:gd name="T105" fmla="*/ 417 h 468"/>
                <a:gd name="T106" fmla="*/ 90 w 485"/>
                <a:gd name="T107" fmla="*/ 435 h 468"/>
                <a:gd name="T108" fmla="*/ 65 w 485"/>
                <a:gd name="T109" fmla="*/ 459 h 468"/>
                <a:gd name="T110" fmla="*/ 27 w 485"/>
                <a:gd name="T111" fmla="*/ 461 h 468"/>
                <a:gd name="T112" fmla="*/ 7 w 485"/>
                <a:gd name="T113" fmla="*/ 438 h 468"/>
                <a:gd name="T114" fmla="*/ 0 w 485"/>
                <a:gd name="T115" fmla="*/ 417 h 468"/>
                <a:gd name="T116" fmla="*/ 7 w 485"/>
                <a:gd name="T117" fmla="*/ 413 h 468"/>
                <a:gd name="T118" fmla="*/ 27 w 485"/>
                <a:gd name="T119" fmla="*/ 414 h 468"/>
                <a:gd name="T120" fmla="*/ 48 w 485"/>
                <a:gd name="T121" fmla="*/ 405 h 468"/>
                <a:gd name="T122" fmla="*/ 72 w 485"/>
                <a:gd name="T123" fmla="*/ 369 h 468"/>
                <a:gd name="T124" fmla="*/ 93 w 485"/>
                <a:gd name="T125" fmla="*/ 352 h 46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85" h="468">
                  <a:moveTo>
                    <a:pt x="100" y="351"/>
                  </a:moveTo>
                  <a:lnTo>
                    <a:pt x="113" y="351"/>
                  </a:lnTo>
                  <a:lnTo>
                    <a:pt x="126" y="351"/>
                  </a:lnTo>
                  <a:lnTo>
                    <a:pt x="134" y="351"/>
                  </a:lnTo>
                  <a:lnTo>
                    <a:pt x="142" y="348"/>
                  </a:lnTo>
                  <a:lnTo>
                    <a:pt x="149" y="346"/>
                  </a:lnTo>
                  <a:lnTo>
                    <a:pt x="158" y="342"/>
                  </a:lnTo>
                  <a:lnTo>
                    <a:pt x="167" y="339"/>
                  </a:lnTo>
                  <a:lnTo>
                    <a:pt x="177" y="336"/>
                  </a:lnTo>
                  <a:lnTo>
                    <a:pt x="188" y="334"/>
                  </a:lnTo>
                  <a:lnTo>
                    <a:pt x="199" y="333"/>
                  </a:lnTo>
                  <a:lnTo>
                    <a:pt x="200" y="339"/>
                  </a:lnTo>
                  <a:lnTo>
                    <a:pt x="203" y="345"/>
                  </a:lnTo>
                  <a:lnTo>
                    <a:pt x="208" y="352"/>
                  </a:lnTo>
                  <a:lnTo>
                    <a:pt x="212" y="357"/>
                  </a:lnTo>
                  <a:lnTo>
                    <a:pt x="226" y="348"/>
                  </a:lnTo>
                  <a:lnTo>
                    <a:pt x="239" y="339"/>
                  </a:lnTo>
                  <a:lnTo>
                    <a:pt x="233" y="335"/>
                  </a:lnTo>
                  <a:lnTo>
                    <a:pt x="226" y="329"/>
                  </a:lnTo>
                  <a:lnTo>
                    <a:pt x="224" y="327"/>
                  </a:lnTo>
                  <a:lnTo>
                    <a:pt x="221" y="325"/>
                  </a:lnTo>
                  <a:lnTo>
                    <a:pt x="220" y="322"/>
                  </a:lnTo>
                  <a:lnTo>
                    <a:pt x="220" y="320"/>
                  </a:lnTo>
                  <a:lnTo>
                    <a:pt x="220" y="316"/>
                  </a:lnTo>
                  <a:lnTo>
                    <a:pt x="222" y="312"/>
                  </a:lnTo>
                  <a:lnTo>
                    <a:pt x="225" y="309"/>
                  </a:lnTo>
                  <a:lnTo>
                    <a:pt x="229" y="306"/>
                  </a:lnTo>
                  <a:lnTo>
                    <a:pt x="233" y="303"/>
                  </a:lnTo>
                  <a:lnTo>
                    <a:pt x="236" y="301"/>
                  </a:lnTo>
                  <a:lnTo>
                    <a:pt x="238" y="298"/>
                  </a:lnTo>
                  <a:lnTo>
                    <a:pt x="239" y="296"/>
                  </a:lnTo>
                  <a:lnTo>
                    <a:pt x="239" y="276"/>
                  </a:lnTo>
                  <a:lnTo>
                    <a:pt x="239" y="268"/>
                  </a:lnTo>
                  <a:lnTo>
                    <a:pt x="239" y="259"/>
                  </a:lnTo>
                  <a:lnTo>
                    <a:pt x="239" y="240"/>
                  </a:lnTo>
                  <a:lnTo>
                    <a:pt x="242" y="246"/>
                  </a:lnTo>
                  <a:lnTo>
                    <a:pt x="246" y="253"/>
                  </a:lnTo>
                  <a:lnTo>
                    <a:pt x="253" y="259"/>
                  </a:lnTo>
                  <a:lnTo>
                    <a:pt x="259" y="265"/>
                  </a:lnTo>
                  <a:lnTo>
                    <a:pt x="268" y="255"/>
                  </a:lnTo>
                  <a:lnTo>
                    <a:pt x="277" y="249"/>
                  </a:lnTo>
                  <a:lnTo>
                    <a:pt x="284" y="244"/>
                  </a:lnTo>
                  <a:lnTo>
                    <a:pt x="292" y="241"/>
                  </a:lnTo>
                  <a:lnTo>
                    <a:pt x="300" y="238"/>
                  </a:lnTo>
                  <a:lnTo>
                    <a:pt x="307" y="235"/>
                  </a:lnTo>
                  <a:lnTo>
                    <a:pt x="316" y="230"/>
                  </a:lnTo>
                  <a:lnTo>
                    <a:pt x="325" y="222"/>
                  </a:lnTo>
                  <a:lnTo>
                    <a:pt x="316" y="217"/>
                  </a:lnTo>
                  <a:lnTo>
                    <a:pt x="310" y="212"/>
                  </a:lnTo>
                  <a:lnTo>
                    <a:pt x="304" y="208"/>
                  </a:lnTo>
                  <a:lnTo>
                    <a:pt x="301" y="203"/>
                  </a:lnTo>
                  <a:lnTo>
                    <a:pt x="293" y="194"/>
                  </a:lnTo>
                  <a:lnTo>
                    <a:pt x="285" y="185"/>
                  </a:lnTo>
                  <a:lnTo>
                    <a:pt x="300" y="190"/>
                  </a:lnTo>
                  <a:lnTo>
                    <a:pt x="312" y="196"/>
                  </a:lnTo>
                  <a:lnTo>
                    <a:pt x="318" y="199"/>
                  </a:lnTo>
                  <a:lnTo>
                    <a:pt x="325" y="201"/>
                  </a:lnTo>
                  <a:lnTo>
                    <a:pt x="332" y="203"/>
                  </a:lnTo>
                  <a:lnTo>
                    <a:pt x="338" y="203"/>
                  </a:lnTo>
                  <a:lnTo>
                    <a:pt x="343" y="202"/>
                  </a:lnTo>
                  <a:lnTo>
                    <a:pt x="345" y="200"/>
                  </a:lnTo>
                  <a:lnTo>
                    <a:pt x="347" y="197"/>
                  </a:lnTo>
                  <a:lnTo>
                    <a:pt x="347" y="193"/>
                  </a:lnTo>
                  <a:lnTo>
                    <a:pt x="346" y="185"/>
                  </a:lnTo>
                  <a:lnTo>
                    <a:pt x="345" y="179"/>
                  </a:lnTo>
                  <a:lnTo>
                    <a:pt x="322" y="142"/>
                  </a:lnTo>
                  <a:lnTo>
                    <a:pt x="303" y="111"/>
                  </a:lnTo>
                  <a:lnTo>
                    <a:pt x="295" y="96"/>
                  </a:lnTo>
                  <a:lnTo>
                    <a:pt x="290" y="80"/>
                  </a:lnTo>
                  <a:lnTo>
                    <a:pt x="288" y="72"/>
                  </a:lnTo>
                  <a:lnTo>
                    <a:pt x="287" y="63"/>
                  </a:lnTo>
                  <a:lnTo>
                    <a:pt x="285" y="53"/>
                  </a:lnTo>
                  <a:lnTo>
                    <a:pt x="285" y="43"/>
                  </a:lnTo>
                  <a:lnTo>
                    <a:pt x="287" y="34"/>
                  </a:lnTo>
                  <a:lnTo>
                    <a:pt x="288" y="26"/>
                  </a:lnTo>
                  <a:lnTo>
                    <a:pt x="291" y="19"/>
                  </a:lnTo>
                  <a:lnTo>
                    <a:pt x="295" y="13"/>
                  </a:lnTo>
                  <a:lnTo>
                    <a:pt x="301" y="7"/>
                  </a:lnTo>
                  <a:lnTo>
                    <a:pt x="307" y="4"/>
                  </a:lnTo>
                  <a:lnTo>
                    <a:pt x="316" y="1"/>
                  </a:lnTo>
                  <a:lnTo>
                    <a:pt x="325" y="0"/>
                  </a:lnTo>
                  <a:lnTo>
                    <a:pt x="328" y="7"/>
                  </a:lnTo>
                  <a:lnTo>
                    <a:pt x="332" y="13"/>
                  </a:lnTo>
                  <a:lnTo>
                    <a:pt x="336" y="18"/>
                  </a:lnTo>
                  <a:lnTo>
                    <a:pt x="340" y="23"/>
                  </a:lnTo>
                  <a:lnTo>
                    <a:pt x="351" y="31"/>
                  </a:lnTo>
                  <a:lnTo>
                    <a:pt x="363" y="38"/>
                  </a:lnTo>
                  <a:lnTo>
                    <a:pt x="377" y="45"/>
                  </a:lnTo>
                  <a:lnTo>
                    <a:pt x="389" y="51"/>
                  </a:lnTo>
                  <a:lnTo>
                    <a:pt x="401" y="60"/>
                  </a:lnTo>
                  <a:lnTo>
                    <a:pt x="412" y="68"/>
                  </a:lnTo>
                  <a:lnTo>
                    <a:pt x="415" y="72"/>
                  </a:lnTo>
                  <a:lnTo>
                    <a:pt x="418" y="76"/>
                  </a:lnTo>
                  <a:lnTo>
                    <a:pt x="421" y="81"/>
                  </a:lnTo>
                  <a:lnTo>
                    <a:pt x="423" y="86"/>
                  </a:lnTo>
                  <a:lnTo>
                    <a:pt x="426" y="98"/>
                  </a:lnTo>
                  <a:lnTo>
                    <a:pt x="428" y="111"/>
                  </a:lnTo>
                  <a:lnTo>
                    <a:pt x="430" y="122"/>
                  </a:lnTo>
                  <a:lnTo>
                    <a:pt x="434" y="133"/>
                  </a:lnTo>
                  <a:lnTo>
                    <a:pt x="436" y="137"/>
                  </a:lnTo>
                  <a:lnTo>
                    <a:pt x="438" y="142"/>
                  </a:lnTo>
                  <a:lnTo>
                    <a:pt x="441" y="145"/>
                  </a:lnTo>
                  <a:lnTo>
                    <a:pt x="445" y="148"/>
                  </a:lnTo>
                  <a:lnTo>
                    <a:pt x="445" y="173"/>
                  </a:lnTo>
                  <a:lnTo>
                    <a:pt x="440" y="173"/>
                  </a:lnTo>
                  <a:lnTo>
                    <a:pt x="436" y="175"/>
                  </a:lnTo>
                  <a:lnTo>
                    <a:pt x="432" y="177"/>
                  </a:lnTo>
                  <a:lnTo>
                    <a:pt x="428" y="179"/>
                  </a:lnTo>
                  <a:lnTo>
                    <a:pt x="425" y="181"/>
                  </a:lnTo>
                  <a:lnTo>
                    <a:pt x="421" y="183"/>
                  </a:lnTo>
                  <a:lnTo>
                    <a:pt x="416" y="184"/>
                  </a:lnTo>
                  <a:lnTo>
                    <a:pt x="412" y="185"/>
                  </a:lnTo>
                  <a:lnTo>
                    <a:pt x="415" y="189"/>
                  </a:lnTo>
                  <a:lnTo>
                    <a:pt x="418" y="193"/>
                  </a:lnTo>
                  <a:lnTo>
                    <a:pt x="422" y="196"/>
                  </a:lnTo>
                  <a:lnTo>
                    <a:pt x="426" y="199"/>
                  </a:lnTo>
                  <a:lnTo>
                    <a:pt x="430" y="201"/>
                  </a:lnTo>
                  <a:lnTo>
                    <a:pt x="435" y="202"/>
                  </a:lnTo>
                  <a:lnTo>
                    <a:pt x="440" y="203"/>
                  </a:lnTo>
                  <a:lnTo>
                    <a:pt x="445" y="203"/>
                  </a:lnTo>
                  <a:lnTo>
                    <a:pt x="446" y="211"/>
                  </a:lnTo>
                  <a:lnTo>
                    <a:pt x="447" y="225"/>
                  </a:lnTo>
                  <a:lnTo>
                    <a:pt x="450" y="243"/>
                  </a:lnTo>
                  <a:lnTo>
                    <a:pt x="455" y="262"/>
                  </a:lnTo>
                  <a:lnTo>
                    <a:pt x="460" y="282"/>
                  </a:lnTo>
                  <a:lnTo>
                    <a:pt x="468" y="299"/>
                  </a:lnTo>
                  <a:lnTo>
                    <a:pt x="471" y="306"/>
                  </a:lnTo>
                  <a:lnTo>
                    <a:pt x="475" y="312"/>
                  </a:lnTo>
                  <a:lnTo>
                    <a:pt x="480" y="317"/>
                  </a:lnTo>
                  <a:lnTo>
                    <a:pt x="485" y="320"/>
                  </a:lnTo>
                  <a:lnTo>
                    <a:pt x="485" y="382"/>
                  </a:lnTo>
                  <a:lnTo>
                    <a:pt x="480" y="381"/>
                  </a:lnTo>
                  <a:lnTo>
                    <a:pt x="475" y="378"/>
                  </a:lnTo>
                  <a:lnTo>
                    <a:pt x="471" y="374"/>
                  </a:lnTo>
                  <a:lnTo>
                    <a:pt x="467" y="369"/>
                  </a:lnTo>
                  <a:lnTo>
                    <a:pt x="463" y="364"/>
                  </a:lnTo>
                  <a:lnTo>
                    <a:pt x="460" y="359"/>
                  </a:lnTo>
                  <a:lnTo>
                    <a:pt x="459" y="354"/>
                  </a:lnTo>
                  <a:lnTo>
                    <a:pt x="458" y="351"/>
                  </a:lnTo>
                  <a:lnTo>
                    <a:pt x="453" y="356"/>
                  </a:lnTo>
                  <a:lnTo>
                    <a:pt x="448" y="360"/>
                  </a:lnTo>
                  <a:lnTo>
                    <a:pt x="444" y="361"/>
                  </a:lnTo>
                  <a:lnTo>
                    <a:pt x="440" y="362"/>
                  </a:lnTo>
                  <a:lnTo>
                    <a:pt x="436" y="363"/>
                  </a:lnTo>
                  <a:lnTo>
                    <a:pt x="432" y="363"/>
                  </a:lnTo>
                  <a:lnTo>
                    <a:pt x="432" y="380"/>
                  </a:lnTo>
                  <a:lnTo>
                    <a:pt x="430" y="391"/>
                  </a:lnTo>
                  <a:lnTo>
                    <a:pt x="429" y="399"/>
                  </a:lnTo>
                  <a:lnTo>
                    <a:pt x="425" y="413"/>
                  </a:lnTo>
                  <a:lnTo>
                    <a:pt x="419" y="403"/>
                  </a:lnTo>
                  <a:lnTo>
                    <a:pt x="412" y="393"/>
                  </a:lnTo>
                  <a:lnTo>
                    <a:pt x="408" y="389"/>
                  </a:lnTo>
                  <a:lnTo>
                    <a:pt x="404" y="385"/>
                  </a:lnTo>
                  <a:lnTo>
                    <a:pt x="401" y="382"/>
                  </a:lnTo>
                  <a:lnTo>
                    <a:pt x="399" y="382"/>
                  </a:lnTo>
                  <a:lnTo>
                    <a:pt x="389" y="382"/>
                  </a:lnTo>
                  <a:lnTo>
                    <a:pt x="379" y="382"/>
                  </a:lnTo>
                  <a:lnTo>
                    <a:pt x="378" y="389"/>
                  </a:lnTo>
                  <a:lnTo>
                    <a:pt x="376" y="398"/>
                  </a:lnTo>
                  <a:lnTo>
                    <a:pt x="376" y="402"/>
                  </a:lnTo>
                  <a:lnTo>
                    <a:pt x="376" y="406"/>
                  </a:lnTo>
                  <a:lnTo>
                    <a:pt x="377" y="410"/>
                  </a:lnTo>
                  <a:lnTo>
                    <a:pt x="379" y="413"/>
                  </a:lnTo>
                  <a:lnTo>
                    <a:pt x="345" y="413"/>
                  </a:lnTo>
                  <a:lnTo>
                    <a:pt x="340" y="410"/>
                  </a:lnTo>
                  <a:lnTo>
                    <a:pt x="337" y="407"/>
                  </a:lnTo>
                  <a:lnTo>
                    <a:pt x="335" y="404"/>
                  </a:lnTo>
                  <a:lnTo>
                    <a:pt x="334" y="400"/>
                  </a:lnTo>
                  <a:lnTo>
                    <a:pt x="333" y="392"/>
                  </a:lnTo>
                  <a:lnTo>
                    <a:pt x="332" y="382"/>
                  </a:lnTo>
                  <a:lnTo>
                    <a:pt x="312" y="382"/>
                  </a:lnTo>
                  <a:lnTo>
                    <a:pt x="312" y="395"/>
                  </a:lnTo>
                  <a:lnTo>
                    <a:pt x="310" y="405"/>
                  </a:lnTo>
                  <a:lnTo>
                    <a:pt x="307" y="413"/>
                  </a:lnTo>
                  <a:lnTo>
                    <a:pt x="305" y="420"/>
                  </a:lnTo>
                  <a:lnTo>
                    <a:pt x="303" y="426"/>
                  </a:lnTo>
                  <a:lnTo>
                    <a:pt x="301" y="431"/>
                  </a:lnTo>
                  <a:lnTo>
                    <a:pt x="300" y="437"/>
                  </a:lnTo>
                  <a:lnTo>
                    <a:pt x="299" y="443"/>
                  </a:lnTo>
                  <a:lnTo>
                    <a:pt x="299" y="450"/>
                  </a:lnTo>
                  <a:lnTo>
                    <a:pt x="301" y="456"/>
                  </a:lnTo>
                  <a:lnTo>
                    <a:pt x="302" y="460"/>
                  </a:lnTo>
                  <a:lnTo>
                    <a:pt x="304" y="463"/>
                  </a:lnTo>
                  <a:lnTo>
                    <a:pt x="307" y="466"/>
                  </a:lnTo>
                  <a:lnTo>
                    <a:pt x="312" y="468"/>
                  </a:lnTo>
                  <a:lnTo>
                    <a:pt x="298" y="468"/>
                  </a:lnTo>
                  <a:lnTo>
                    <a:pt x="284" y="468"/>
                  </a:lnTo>
                  <a:lnTo>
                    <a:pt x="272" y="468"/>
                  </a:lnTo>
                  <a:lnTo>
                    <a:pt x="266" y="468"/>
                  </a:lnTo>
                  <a:lnTo>
                    <a:pt x="264" y="468"/>
                  </a:lnTo>
                  <a:lnTo>
                    <a:pt x="260" y="467"/>
                  </a:lnTo>
                  <a:lnTo>
                    <a:pt x="258" y="465"/>
                  </a:lnTo>
                  <a:lnTo>
                    <a:pt x="256" y="462"/>
                  </a:lnTo>
                  <a:lnTo>
                    <a:pt x="251" y="456"/>
                  </a:lnTo>
                  <a:lnTo>
                    <a:pt x="247" y="449"/>
                  </a:lnTo>
                  <a:lnTo>
                    <a:pt x="244" y="440"/>
                  </a:lnTo>
                  <a:lnTo>
                    <a:pt x="242" y="432"/>
                  </a:lnTo>
                  <a:lnTo>
                    <a:pt x="239" y="424"/>
                  </a:lnTo>
                  <a:lnTo>
                    <a:pt x="239" y="419"/>
                  </a:lnTo>
                  <a:lnTo>
                    <a:pt x="229" y="418"/>
                  </a:lnTo>
                  <a:lnTo>
                    <a:pt x="222" y="417"/>
                  </a:lnTo>
                  <a:lnTo>
                    <a:pt x="215" y="414"/>
                  </a:lnTo>
                  <a:lnTo>
                    <a:pt x="209" y="411"/>
                  </a:lnTo>
                  <a:lnTo>
                    <a:pt x="204" y="406"/>
                  </a:lnTo>
                  <a:lnTo>
                    <a:pt x="202" y="401"/>
                  </a:lnTo>
                  <a:lnTo>
                    <a:pt x="200" y="395"/>
                  </a:lnTo>
                  <a:lnTo>
                    <a:pt x="199" y="389"/>
                  </a:lnTo>
                  <a:lnTo>
                    <a:pt x="190" y="394"/>
                  </a:lnTo>
                  <a:lnTo>
                    <a:pt x="179" y="399"/>
                  </a:lnTo>
                  <a:lnTo>
                    <a:pt x="166" y="405"/>
                  </a:lnTo>
                  <a:lnTo>
                    <a:pt x="150" y="411"/>
                  </a:lnTo>
                  <a:lnTo>
                    <a:pt x="136" y="417"/>
                  </a:lnTo>
                  <a:lnTo>
                    <a:pt x="121" y="421"/>
                  </a:lnTo>
                  <a:lnTo>
                    <a:pt x="107" y="424"/>
                  </a:lnTo>
                  <a:lnTo>
                    <a:pt x="93" y="425"/>
                  </a:lnTo>
                  <a:lnTo>
                    <a:pt x="90" y="435"/>
                  </a:lnTo>
                  <a:lnTo>
                    <a:pt x="86" y="443"/>
                  </a:lnTo>
                  <a:lnTo>
                    <a:pt x="80" y="451"/>
                  </a:lnTo>
                  <a:lnTo>
                    <a:pt x="72" y="455"/>
                  </a:lnTo>
                  <a:lnTo>
                    <a:pt x="65" y="459"/>
                  </a:lnTo>
                  <a:lnTo>
                    <a:pt x="56" y="461"/>
                  </a:lnTo>
                  <a:lnTo>
                    <a:pt x="45" y="462"/>
                  </a:lnTo>
                  <a:lnTo>
                    <a:pt x="33" y="462"/>
                  </a:lnTo>
                  <a:lnTo>
                    <a:pt x="27" y="461"/>
                  </a:lnTo>
                  <a:lnTo>
                    <a:pt x="22" y="457"/>
                  </a:lnTo>
                  <a:lnTo>
                    <a:pt x="16" y="452"/>
                  </a:lnTo>
                  <a:lnTo>
                    <a:pt x="11" y="446"/>
                  </a:lnTo>
                  <a:lnTo>
                    <a:pt x="7" y="438"/>
                  </a:lnTo>
                  <a:lnTo>
                    <a:pt x="3" y="431"/>
                  </a:lnTo>
                  <a:lnTo>
                    <a:pt x="1" y="424"/>
                  </a:lnTo>
                  <a:lnTo>
                    <a:pt x="0" y="419"/>
                  </a:lnTo>
                  <a:lnTo>
                    <a:pt x="0" y="417"/>
                  </a:lnTo>
                  <a:lnTo>
                    <a:pt x="1" y="415"/>
                  </a:lnTo>
                  <a:lnTo>
                    <a:pt x="2" y="414"/>
                  </a:lnTo>
                  <a:lnTo>
                    <a:pt x="3" y="414"/>
                  </a:lnTo>
                  <a:lnTo>
                    <a:pt x="7" y="413"/>
                  </a:lnTo>
                  <a:lnTo>
                    <a:pt x="11" y="414"/>
                  </a:lnTo>
                  <a:lnTo>
                    <a:pt x="16" y="414"/>
                  </a:lnTo>
                  <a:lnTo>
                    <a:pt x="22" y="415"/>
                  </a:lnTo>
                  <a:lnTo>
                    <a:pt x="27" y="414"/>
                  </a:lnTo>
                  <a:lnTo>
                    <a:pt x="33" y="413"/>
                  </a:lnTo>
                  <a:lnTo>
                    <a:pt x="38" y="411"/>
                  </a:lnTo>
                  <a:lnTo>
                    <a:pt x="44" y="409"/>
                  </a:lnTo>
                  <a:lnTo>
                    <a:pt x="48" y="405"/>
                  </a:lnTo>
                  <a:lnTo>
                    <a:pt x="53" y="401"/>
                  </a:lnTo>
                  <a:lnTo>
                    <a:pt x="60" y="391"/>
                  </a:lnTo>
                  <a:lnTo>
                    <a:pt x="66" y="379"/>
                  </a:lnTo>
                  <a:lnTo>
                    <a:pt x="72" y="369"/>
                  </a:lnTo>
                  <a:lnTo>
                    <a:pt x="80" y="360"/>
                  </a:lnTo>
                  <a:lnTo>
                    <a:pt x="83" y="356"/>
                  </a:lnTo>
                  <a:lnTo>
                    <a:pt x="89" y="354"/>
                  </a:lnTo>
                  <a:lnTo>
                    <a:pt x="93" y="352"/>
                  </a:lnTo>
                  <a:lnTo>
                    <a:pt x="100" y="35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" name="Freeform 486">
              <a:extLst>
                <a:ext uri="{FF2B5EF4-FFF2-40B4-BE49-F238E27FC236}">
                  <a16:creationId xmlns="" xmlns:a16="http://schemas.microsoft.com/office/drawing/2014/main" id="{5A3ABC90-BBB1-9340-B056-498E49A9C969}"/>
                </a:ext>
              </a:extLst>
            </p:cNvPr>
            <p:cNvSpPr>
              <a:spLocks/>
            </p:cNvSpPr>
            <p:nvPr>
              <p:custDataLst>
                <p:tags r:id="rId324"/>
              </p:custDataLst>
            </p:nvPr>
          </p:nvSpPr>
          <p:spPr bwMode="auto">
            <a:xfrm>
              <a:off x="4687888" y="1231900"/>
              <a:ext cx="107950" cy="60325"/>
            </a:xfrm>
            <a:custGeom>
              <a:avLst/>
              <a:gdLst>
                <a:gd name="T0" fmla="*/ 27 w 246"/>
                <a:gd name="T1" fmla="*/ 36 h 42"/>
                <a:gd name="T2" fmla="*/ 36 w 246"/>
                <a:gd name="T3" fmla="*/ 36 h 42"/>
                <a:gd name="T4" fmla="*/ 45 w 246"/>
                <a:gd name="T5" fmla="*/ 35 h 42"/>
                <a:gd name="T6" fmla="*/ 53 w 246"/>
                <a:gd name="T7" fmla="*/ 33 h 42"/>
                <a:gd name="T8" fmla="*/ 59 w 246"/>
                <a:gd name="T9" fmla="*/ 31 h 42"/>
                <a:gd name="T10" fmla="*/ 66 w 246"/>
                <a:gd name="T11" fmla="*/ 30 h 42"/>
                <a:gd name="T12" fmla="*/ 72 w 246"/>
                <a:gd name="T13" fmla="*/ 29 h 42"/>
                <a:gd name="T14" fmla="*/ 80 w 246"/>
                <a:gd name="T15" fmla="*/ 29 h 42"/>
                <a:gd name="T16" fmla="*/ 87 w 246"/>
                <a:gd name="T17" fmla="*/ 30 h 42"/>
                <a:gd name="T18" fmla="*/ 87 w 246"/>
                <a:gd name="T19" fmla="*/ 42 h 42"/>
                <a:gd name="T20" fmla="*/ 154 w 246"/>
                <a:gd name="T21" fmla="*/ 42 h 42"/>
                <a:gd name="T22" fmla="*/ 154 w 246"/>
                <a:gd name="T23" fmla="*/ 39 h 42"/>
                <a:gd name="T24" fmla="*/ 156 w 246"/>
                <a:gd name="T25" fmla="*/ 36 h 42"/>
                <a:gd name="T26" fmla="*/ 159 w 246"/>
                <a:gd name="T27" fmla="*/ 33 h 42"/>
                <a:gd name="T28" fmla="*/ 163 w 246"/>
                <a:gd name="T29" fmla="*/ 31 h 42"/>
                <a:gd name="T30" fmla="*/ 175 w 246"/>
                <a:gd name="T31" fmla="*/ 26 h 42"/>
                <a:gd name="T32" fmla="*/ 190 w 246"/>
                <a:gd name="T33" fmla="*/ 23 h 42"/>
                <a:gd name="T34" fmla="*/ 221 w 246"/>
                <a:gd name="T35" fmla="*/ 17 h 42"/>
                <a:gd name="T36" fmla="*/ 246 w 246"/>
                <a:gd name="T37" fmla="*/ 12 h 42"/>
                <a:gd name="T38" fmla="*/ 212 w 246"/>
                <a:gd name="T39" fmla="*/ 13 h 42"/>
                <a:gd name="T40" fmla="*/ 186 w 246"/>
                <a:gd name="T41" fmla="*/ 14 h 42"/>
                <a:gd name="T42" fmla="*/ 178 w 246"/>
                <a:gd name="T43" fmla="*/ 15 h 42"/>
                <a:gd name="T44" fmla="*/ 171 w 246"/>
                <a:gd name="T45" fmla="*/ 15 h 42"/>
                <a:gd name="T46" fmla="*/ 168 w 246"/>
                <a:gd name="T47" fmla="*/ 14 h 42"/>
                <a:gd name="T48" fmla="*/ 167 w 246"/>
                <a:gd name="T49" fmla="*/ 12 h 42"/>
                <a:gd name="T50" fmla="*/ 159 w 246"/>
                <a:gd name="T51" fmla="*/ 16 h 42"/>
                <a:gd name="T52" fmla="*/ 152 w 246"/>
                <a:gd name="T53" fmla="*/ 17 h 42"/>
                <a:gd name="T54" fmla="*/ 147 w 246"/>
                <a:gd name="T55" fmla="*/ 17 h 42"/>
                <a:gd name="T56" fmla="*/ 141 w 246"/>
                <a:gd name="T57" fmla="*/ 15 h 42"/>
                <a:gd name="T58" fmla="*/ 137 w 246"/>
                <a:gd name="T59" fmla="*/ 12 h 42"/>
                <a:gd name="T60" fmla="*/ 133 w 246"/>
                <a:gd name="T61" fmla="*/ 9 h 42"/>
                <a:gd name="T62" fmla="*/ 129 w 246"/>
                <a:gd name="T63" fmla="*/ 5 h 42"/>
                <a:gd name="T64" fmla="*/ 126 w 246"/>
                <a:gd name="T65" fmla="*/ 0 h 42"/>
                <a:gd name="T66" fmla="*/ 121 w 246"/>
                <a:gd name="T67" fmla="*/ 2 h 42"/>
                <a:gd name="T68" fmla="*/ 113 w 246"/>
                <a:gd name="T69" fmla="*/ 4 h 42"/>
                <a:gd name="T70" fmla="*/ 103 w 246"/>
                <a:gd name="T71" fmla="*/ 5 h 42"/>
                <a:gd name="T72" fmla="*/ 93 w 246"/>
                <a:gd name="T73" fmla="*/ 5 h 42"/>
                <a:gd name="T74" fmla="*/ 74 w 246"/>
                <a:gd name="T75" fmla="*/ 6 h 42"/>
                <a:gd name="T76" fmla="*/ 60 w 246"/>
                <a:gd name="T77" fmla="*/ 6 h 42"/>
                <a:gd name="T78" fmla="*/ 58 w 246"/>
                <a:gd name="T79" fmla="*/ 9 h 42"/>
                <a:gd name="T80" fmla="*/ 56 w 246"/>
                <a:gd name="T81" fmla="*/ 12 h 42"/>
                <a:gd name="T82" fmla="*/ 54 w 246"/>
                <a:gd name="T83" fmla="*/ 15 h 42"/>
                <a:gd name="T84" fmla="*/ 50 w 246"/>
                <a:gd name="T85" fmla="*/ 17 h 42"/>
                <a:gd name="T86" fmla="*/ 42 w 246"/>
                <a:gd name="T87" fmla="*/ 20 h 42"/>
                <a:gd name="T88" fmla="*/ 33 w 246"/>
                <a:gd name="T89" fmla="*/ 22 h 42"/>
                <a:gd name="T90" fmla="*/ 14 w 246"/>
                <a:gd name="T91" fmla="*/ 24 h 42"/>
                <a:gd name="T92" fmla="*/ 0 w 246"/>
                <a:gd name="T93" fmla="*/ 24 h 42"/>
                <a:gd name="T94" fmla="*/ 1 w 246"/>
                <a:gd name="T95" fmla="*/ 27 h 42"/>
                <a:gd name="T96" fmla="*/ 3 w 246"/>
                <a:gd name="T97" fmla="*/ 29 h 42"/>
                <a:gd name="T98" fmla="*/ 5 w 246"/>
                <a:gd name="T99" fmla="*/ 31 h 42"/>
                <a:gd name="T100" fmla="*/ 9 w 246"/>
                <a:gd name="T101" fmla="*/ 33 h 42"/>
                <a:gd name="T102" fmla="*/ 17 w 246"/>
                <a:gd name="T103" fmla="*/ 35 h 42"/>
                <a:gd name="T104" fmla="*/ 27 w 246"/>
                <a:gd name="T105" fmla="*/ 36 h 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46" h="42">
                  <a:moveTo>
                    <a:pt x="27" y="36"/>
                  </a:moveTo>
                  <a:lnTo>
                    <a:pt x="36" y="36"/>
                  </a:lnTo>
                  <a:lnTo>
                    <a:pt x="45" y="35"/>
                  </a:lnTo>
                  <a:lnTo>
                    <a:pt x="53" y="33"/>
                  </a:lnTo>
                  <a:lnTo>
                    <a:pt x="59" y="31"/>
                  </a:lnTo>
                  <a:lnTo>
                    <a:pt x="66" y="30"/>
                  </a:lnTo>
                  <a:lnTo>
                    <a:pt x="72" y="29"/>
                  </a:lnTo>
                  <a:lnTo>
                    <a:pt x="80" y="29"/>
                  </a:lnTo>
                  <a:lnTo>
                    <a:pt x="87" y="30"/>
                  </a:lnTo>
                  <a:lnTo>
                    <a:pt x="87" y="42"/>
                  </a:lnTo>
                  <a:lnTo>
                    <a:pt x="154" y="42"/>
                  </a:lnTo>
                  <a:lnTo>
                    <a:pt x="154" y="39"/>
                  </a:lnTo>
                  <a:lnTo>
                    <a:pt x="156" y="36"/>
                  </a:lnTo>
                  <a:lnTo>
                    <a:pt x="159" y="33"/>
                  </a:lnTo>
                  <a:lnTo>
                    <a:pt x="163" y="31"/>
                  </a:lnTo>
                  <a:lnTo>
                    <a:pt x="175" y="26"/>
                  </a:lnTo>
                  <a:lnTo>
                    <a:pt x="190" y="23"/>
                  </a:lnTo>
                  <a:lnTo>
                    <a:pt x="221" y="17"/>
                  </a:lnTo>
                  <a:lnTo>
                    <a:pt x="246" y="12"/>
                  </a:lnTo>
                  <a:lnTo>
                    <a:pt x="212" y="13"/>
                  </a:lnTo>
                  <a:lnTo>
                    <a:pt x="186" y="14"/>
                  </a:lnTo>
                  <a:lnTo>
                    <a:pt x="178" y="15"/>
                  </a:lnTo>
                  <a:lnTo>
                    <a:pt x="171" y="15"/>
                  </a:lnTo>
                  <a:lnTo>
                    <a:pt x="168" y="14"/>
                  </a:lnTo>
                  <a:lnTo>
                    <a:pt x="167" y="12"/>
                  </a:lnTo>
                  <a:lnTo>
                    <a:pt x="159" y="16"/>
                  </a:lnTo>
                  <a:lnTo>
                    <a:pt x="152" y="17"/>
                  </a:lnTo>
                  <a:lnTo>
                    <a:pt x="147" y="17"/>
                  </a:lnTo>
                  <a:lnTo>
                    <a:pt x="141" y="15"/>
                  </a:lnTo>
                  <a:lnTo>
                    <a:pt x="137" y="12"/>
                  </a:lnTo>
                  <a:lnTo>
                    <a:pt x="133" y="9"/>
                  </a:lnTo>
                  <a:lnTo>
                    <a:pt x="129" y="5"/>
                  </a:lnTo>
                  <a:lnTo>
                    <a:pt x="126" y="0"/>
                  </a:lnTo>
                  <a:lnTo>
                    <a:pt x="121" y="2"/>
                  </a:lnTo>
                  <a:lnTo>
                    <a:pt x="113" y="4"/>
                  </a:lnTo>
                  <a:lnTo>
                    <a:pt x="103" y="5"/>
                  </a:lnTo>
                  <a:lnTo>
                    <a:pt x="93" y="5"/>
                  </a:lnTo>
                  <a:lnTo>
                    <a:pt x="74" y="6"/>
                  </a:lnTo>
                  <a:lnTo>
                    <a:pt x="60" y="6"/>
                  </a:lnTo>
                  <a:lnTo>
                    <a:pt x="58" y="9"/>
                  </a:lnTo>
                  <a:lnTo>
                    <a:pt x="56" y="12"/>
                  </a:lnTo>
                  <a:lnTo>
                    <a:pt x="54" y="15"/>
                  </a:lnTo>
                  <a:lnTo>
                    <a:pt x="50" y="17"/>
                  </a:lnTo>
                  <a:lnTo>
                    <a:pt x="42" y="20"/>
                  </a:lnTo>
                  <a:lnTo>
                    <a:pt x="33" y="22"/>
                  </a:lnTo>
                  <a:lnTo>
                    <a:pt x="14" y="24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9" y="33"/>
                  </a:lnTo>
                  <a:lnTo>
                    <a:pt x="17" y="35"/>
                  </a:lnTo>
                  <a:lnTo>
                    <a:pt x="27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" name="Freeform 487">
              <a:extLst>
                <a:ext uri="{FF2B5EF4-FFF2-40B4-BE49-F238E27FC236}">
                  <a16:creationId xmlns="" xmlns:a16="http://schemas.microsoft.com/office/drawing/2014/main" id="{E7E6EA65-9F08-ED4E-981B-5553E2C22D7C}"/>
                </a:ext>
              </a:extLst>
            </p:cNvPr>
            <p:cNvSpPr>
              <a:spLocks/>
            </p:cNvSpPr>
            <p:nvPr>
              <p:custDataLst>
                <p:tags r:id="rId325"/>
              </p:custDataLst>
            </p:nvPr>
          </p:nvSpPr>
          <p:spPr bwMode="auto">
            <a:xfrm>
              <a:off x="4830763" y="1214438"/>
              <a:ext cx="63500" cy="57150"/>
            </a:xfrm>
            <a:custGeom>
              <a:avLst/>
              <a:gdLst>
                <a:gd name="T0" fmla="*/ 103 w 149"/>
                <a:gd name="T1" fmla="*/ 0 h 61"/>
                <a:gd name="T2" fmla="*/ 118 w 149"/>
                <a:gd name="T3" fmla="*/ 1 h 61"/>
                <a:gd name="T4" fmla="*/ 134 w 149"/>
                <a:gd name="T5" fmla="*/ 3 h 61"/>
                <a:gd name="T6" fmla="*/ 145 w 149"/>
                <a:gd name="T7" fmla="*/ 5 h 61"/>
                <a:gd name="T8" fmla="*/ 149 w 149"/>
                <a:gd name="T9" fmla="*/ 6 h 61"/>
                <a:gd name="T10" fmla="*/ 149 w 149"/>
                <a:gd name="T11" fmla="*/ 8 h 61"/>
                <a:gd name="T12" fmla="*/ 147 w 149"/>
                <a:gd name="T13" fmla="*/ 10 h 61"/>
                <a:gd name="T14" fmla="*/ 145 w 149"/>
                <a:gd name="T15" fmla="*/ 12 h 61"/>
                <a:gd name="T16" fmla="*/ 141 w 149"/>
                <a:gd name="T17" fmla="*/ 13 h 61"/>
                <a:gd name="T18" fmla="*/ 137 w 149"/>
                <a:gd name="T19" fmla="*/ 14 h 61"/>
                <a:gd name="T20" fmla="*/ 132 w 149"/>
                <a:gd name="T21" fmla="*/ 14 h 61"/>
                <a:gd name="T22" fmla="*/ 127 w 149"/>
                <a:gd name="T23" fmla="*/ 14 h 61"/>
                <a:gd name="T24" fmla="*/ 123 w 149"/>
                <a:gd name="T25" fmla="*/ 12 h 61"/>
                <a:gd name="T26" fmla="*/ 123 w 149"/>
                <a:gd name="T27" fmla="*/ 23 h 61"/>
                <a:gd name="T28" fmla="*/ 123 w 149"/>
                <a:gd name="T29" fmla="*/ 33 h 61"/>
                <a:gd name="T30" fmla="*/ 123 w 149"/>
                <a:gd name="T31" fmla="*/ 41 h 61"/>
                <a:gd name="T32" fmla="*/ 123 w 149"/>
                <a:gd name="T33" fmla="*/ 49 h 61"/>
                <a:gd name="T34" fmla="*/ 116 w 149"/>
                <a:gd name="T35" fmla="*/ 50 h 61"/>
                <a:gd name="T36" fmla="*/ 109 w 149"/>
                <a:gd name="T37" fmla="*/ 51 h 61"/>
                <a:gd name="T38" fmla="*/ 104 w 149"/>
                <a:gd name="T39" fmla="*/ 53 h 61"/>
                <a:gd name="T40" fmla="*/ 100 w 149"/>
                <a:gd name="T41" fmla="*/ 55 h 61"/>
                <a:gd name="T42" fmla="*/ 94 w 149"/>
                <a:gd name="T43" fmla="*/ 57 h 61"/>
                <a:gd name="T44" fmla="*/ 89 w 149"/>
                <a:gd name="T45" fmla="*/ 59 h 61"/>
                <a:gd name="T46" fmla="*/ 83 w 149"/>
                <a:gd name="T47" fmla="*/ 61 h 61"/>
                <a:gd name="T48" fmla="*/ 76 w 149"/>
                <a:gd name="T49" fmla="*/ 61 h 61"/>
                <a:gd name="T50" fmla="*/ 67 w 149"/>
                <a:gd name="T51" fmla="*/ 60 h 61"/>
                <a:gd name="T52" fmla="*/ 53 w 149"/>
                <a:gd name="T53" fmla="*/ 57 h 61"/>
                <a:gd name="T54" fmla="*/ 39 w 149"/>
                <a:gd name="T55" fmla="*/ 54 h 61"/>
                <a:gd name="T56" fmla="*/ 25 w 149"/>
                <a:gd name="T57" fmla="*/ 49 h 61"/>
                <a:gd name="T58" fmla="*/ 12 w 149"/>
                <a:gd name="T59" fmla="*/ 45 h 61"/>
                <a:gd name="T60" fmla="*/ 3 w 149"/>
                <a:gd name="T61" fmla="*/ 41 h 61"/>
                <a:gd name="T62" fmla="*/ 1 w 149"/>
                <a:gd name="T63" fmla="*/ 39 h 61"/>
                <a:gd name="T64" fmla="*/ 0 w 149"/>
                <a:gd name="T65" fmla="*/ 38 h 61"/>
                <a:gd name="T66" fmla="*/ 0 w 149"/>
                <a:gd name="T67" fmla="*/ 37 h 61"/>
                <a:gd name="T68" fmla="*/ 3 w 149"/>
                <a:gd name="T69" fmla="*/ 37 h 61"/>
                <a:gd name="T70" fmla="*/ 19 w 149"/>
                <a:gd name="T71" fmla="*/ 36 h 61"/>
                <a:gd name="T72" fmla="*/ 35 w 149"/>
                <a:gd name="T73" fmla="*/ 35 h 61"/>
                <a:gd name="T74" fmla="*/ 48 w 149"/>
                <a:gd name="T75" fmla="*/ 32 h 61"/>
                <a:gd name="T76" fmla="*/ 60 w 149"/>
                <a:gd name="T77" fmla="*/ 27 h 61"/>
                <a:gd name="T78" fmla="*/ 72 w 149"/>
                <a:gd name="T79" fmla="*/ 22 h 61"/>
                <a:gd name="T80" fmla="*/ 82 w 149"/>
                <a:gd name="T81" fmla="*/ 16 h 61"/>
                <a:gd name="T82" fmla="*/ 93 w 149"/>
                <a:gd name="T83" fmla="*/ 8 h 61"/>
                <a:gd name="T84" fmla="*/ 103 w 149"/>
                <a:gd name="T85" fmla="*/ 0 h 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49" h="61">
                  <a:moveTo>
                    <a:pt x="103" y="0"/>
                  </a:moveTo>
                  <a:lnTo>
                    <a:pt x="118" y="1"/>
                  </a:lnTo>
                  <a:lnTo>
                    <a:pt x="134" y="3"/>
                  </a:lnTo>
                  <a:lnTo>
                    <a:pt x="145" y="5"/>
                  </a:lnTo>
                  <a:lnTo>
                    <a:pt x="149" y="6"/>
                  </a:lnTo>
                  <a:lnTo>
                    <a:pt x="149" y="8"/>
                  </a:lnTo>
                  <a:lnTo>
                    <a:pt x="147" y="10"/>
                  </a:lnTo>
                  <a:lnTo>
                    <a:pt x="145" y="12"/>
                  </a:lnTo>
                  <a:lnTo>
                    <a:pt x="141" y="13"/>
                  </a:lnTo>
                  <a:lnTo>
                    <a:pt x="137" y="14"/>
                  </a:lnTo>
                  <a:lnTo>
                    <a:pt x="132" y="14"/>
                  </a:lnTo>
                  <a:lnTo>
                    <a:pt x="127" y="14"/>
                  </a:lnTo>
                  <a:lnTo>
                    <a:pt x="123" y="12"/>
                  </a:lnTo>
                  <a:lnTo>
                    <a:pt x="123" y="23"/>
                  </a:lnTo>
                  <a:lnTo>
                    <a:pt x="123" y="33"/>
                  </a:lnTo>
                  <a:lnTo>
                    <a:pt x="123" y="41"/>
                  </a:lnTo>
                  <a:lnTo>
                    <a:pt x="123" y="49"/>
                  </a:lnTo>
                  <a:lnTo>
                    <a:pt x="116" y="50"/>
                  </a:lnTo>
                  <a:lnTo>
                    <a:pt x="109" y="51"/>
                  </a:lnTo>
                  <a:lnTo>
                    <a:pt x="104" y="53"/>
                  </a:lnTo>
                  <a:lnTo>
                    <a:pt x="100" y="55"/>
                  </a:lnTo>
                  <a:lnTo>
                    <a:pt x="94" y="57"/>
                  </a:lnTo>
                  <a:lnTo>
                    <a:pt x="89" y="59"/>
                  </a:lnTo>
                  <a:lnTo>
                    <a:pt x="83" y="61"/>
                  </a:lnTo>
                  <a:lnTo>
                    <a:pt x="76" y="61"/>
                  </a:lnTo>
                  <a:lnTo>
                    <a:pt x="67" y="60"/>
                  </a:lnTo>
                  <a:lnTo>
                    <a:pt x="53" y="57"/>
                  </a:lnTo>
                  <a:lnTo>
                    <a:pt x="39" y="54"/>
                  </a:lnTo>
                  <a:lnTo>
                    <a:pt x="25" y="49"/>
                  </a:lnTo>
                  <a:lnTo>
                    <a:pt x="12" y="45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3" y="37"/>
                  </a:lnTo>
                  <a:lnTo>
                    <a:pt x="19" y="36"/>
                  </a:lnTo>
                  <a:lnTo>
                    <a:pt x="35" y="35"/>
                  </a:lnTo>
                  <a:lnTo>
                    <a:pt x="48" y="32"/>
                  </a:lnTo>
                  <a:lnTo>
                    <a:pt x="60" y="27"/>
                  </a:lnTo>
                  <a:lnTo>
                    <a:pt x="72" y="22"/>
                  </a:lnTo>
                  <a:lnTo>
                    <a:pt x="82" y="16"/>
                  </a:lnTo>
                  <a:lnTo>
                    <a:pt x="93" y="8"/>
                  </a:lnTo>
                  <a:lnTo>
                    <a:pt x="10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" name="Freeform 488">
              <a:extLst>
                <a:ext uri="{FF2B5EF4-FFF2-40B4-BE49-F238E27FC236}">
                  <a16:creationId xmlns="" xmlns:a16="http://schemas.microsoft.com/office/drawing/2014/main" id="{A5D7EC9B-F1AE-FA4E-9829-A0426FEF96DF}"/>
                </a:ext>
              </a:extLst>
            </p:cNvPr>
            <p:cNvSpPr>
              <a:spLocks/>
            </p:cNvSpPr>
            <p:nvPr>
              <p:custDataLst>
                <p:tags r:id="rId326"/>
              </p:custDataLst>
            </p:nvPr>
          </p:nvSpPr>
          <p:spPr bwMode="auto">
            <a:xfrm>
              <a:off x="4867275" y="1222375"/>
              <a:ext cx="130175" cy="57150"/>
            </a:xfrm>
            <a:custGeom>
              <a:avLst/>
              <a:gdLst>
                <a:gd name="T0" fmla="*/ 133 w 299"/>
                <a:gd name="T1" fmla="*/ 72 h 74"/>
                <a:gd name="T2" fmla="*/ 154 w 299"/>
                <a:gd name="T3" fmla="*/ 65 h 74"/>
                <a:gd name="T4" fmla="*/ 178 w 299"/>
                <a:gd name="T5" fmla="*/ 54 h 74"/>
                <a:gd name="T6" fmla="*/ 199 w 299"/>
                <a:gd name="T7" fmla="*/ 42 h 74"/>
                <a:gd name="T8" fmla="*/ 207 w 299"/>
                <a:gd name="T9" fmla="*/ 40 h 74"/>
                <a:gd name="T10" fmla="*/ 211 w 299"/>
                <a:gd name="T11" fmla="*/ 46 h 74"/>
                <a:gd name="T12" fmla="*/ 220 w 299"/>
                <a:gd name="T13" fmla="*/ 51 h 74"/>
                <a:gd name="T14" fmla="*/ 243 w 299"/>
                <a:gd name="T15" fmla="*/ 55 h 74"/>
                <a:gd name="T16" fmla="*/ 269 w 299"/>
                <a:gd name="T17" fmla="*/ 55 h 74"/>
                <a:gd name="T18" fmla="*/ 286 w 299"/>
                <a:gd name="T19" fmla="*/ 55 h 74"/>
                <a:gd name="T20" fmla="*/ 293 w 299"/>
                <a:gd name="T21" fmla="*/ 46 h 74"/>
                <a:gd name="T22" fmla="*/ 298 w 299"/>
                <a:gd name="T23" fmla="*/ 31 h 74"/>
                <a:gd name="T24" fmla="*/ 279 w 299"/>
                <a:gd name="T25" fmla="*/ 25 h 74"/>
                <a:gd name="T26" fmla="*/ 244 w 299"/>
                <a:gd name="T27" fmla="*/ 25 h 74"/>
                <a:gd name="T28" fmla="*/ 225 w 299"/>
                <a:gd name="T29" fmla="*/ 25 h 74"/>
                <a:gd name="T30" fmla="*/ 214 w 299"/>
                <a:gd name="T31" fmla="*/ 27 h 74"/>
                <a:gd name="T32" fmla="*/ 204 w 299"/>
                <a:gd name="T33" fmla="*/ 33 h 74"/>
                <a:gd name="T34" fmla="*/ 172 w 299"/>
                <a:gd name="T35" fmla="*/ 37 h 74"/>
                <a:gd name="T36" fmla="*/ 176 w 299"/>
                <a:gd name="T37" fmla="*/ 28 h 74"/>
                <a:gd name="T38" fmla="*/ 180 w 299"/>
                <a:gd name="T39" fmla="*/ 21 h 74"/>
                <a:gd name="T40" fmla="*/ 194 w 299"/>
                <a:gd name="T41" fmla="*/ 13 h 74"/>
                <a:gd name="T42" fmla="*/ 210 w 299"/>
                <a:gd name="T43" fmla="*/ 9 h 74"/>
                <a:gd name="T44" fmla="*/ 225 w 299"/>
                <a:gd name="T45" fmla="*/ 0 h 74"/>
                <a:gd name="T46" fmla="*/ 185 w 299"/>
                <a:gd name="T47" fmla="*/ 3 h 74"/>
                <a:gd name="T48" fmla="*/ 157 w 299"/>
                <a:gd name="T49" fmla="*/ 11 h 74"/>
                <a:gd name="T50" fmla="*/ 134 w 299"/>
                <a:gd name="T51" fmla="*/ 25 h 74"/>
                <a:gd name="T52" fmla="*/ 114 w 299"/>
                <a:gd name="T53" fmla="*/ 40 h 74"/>
                <a:gd name="T54" fmla="*/ 100 w 299"/>
                <a:gd name="T55" fmla="*/ 53 h 74"/>
                <a:gd name="T56" fmla="*/ 87 w 299"/>
                <a:gd name="T57" fmla="*/ 59 h 74"/>
                <a:gd name="T58" fmla="*/ 64 w 299"/>
                <a:gd name="T59" fmla="*/ 63 h 74"/>
                <a:gd name="T60" fmla="*/ 32 w 299"/>
                <a:gd name="T61" fmla="*/ 64 h 74"/>
                <a:gd name="T62" fmla="*/ 12 w 299"/>
                <a:gd name="T63" fmla="*/ 67 h 74"/>
                <a:gd name="T64" fmla="*/ 2 w 299"/>
                <a:gd name="T65" fmla="*/ 70 h 74"/>
                <a:gd name="T66" fmla="*/ 39 w 299"/>
                <a:gd name="T67" fmla="*/ 74 h 74"/>
                <a:gd name="T68" fmla="*/ 102 w 299"/>
                <a:gd name="T69" fmla="*/ 74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99" h="74">
                  <a:moveTo>
                    <a:pt x="126" y="74"/>
                  </a:moveTo>
                  <a:lnTo>
                    <a:pt x="133" y="72"/>
                  </a:lnTo>
                  <a:lnTo>
                    <a:pt x="142" y="69"/>
                  </a:lnTo>
                  <a:lnTo>
                    <a:pt x="154" y="65"/>
                  </a:lnTo>
                  <a:lnTo>
                    <a:pt x="166" y="60"/>
                  </a:lnTo>
                  <a:lnTo>
                    <a:pt x="178" y="54"/>
                  </a:lnTo>
                  <a:lnTo>
                    <a:pt x="189" y="48"/>
                  </a:lnTo>
                  <a:lnTo>
                    <a:pt x="199" y="42"/>
                  </a:lnTo>
                  <a:lnTo>
                    <a:pt x="205" y="37"/>
                  </a:lnTo>
                  <a:lnTo>
                    <a:pt x="207" y="40"/>
                  </a:lnTo>
                  <a:lnTo>
                    <a:pt x="209" y="43"/>
                  </a:lnTo>
                  <a:lnTo>
                    <a:pt x="211" y="46"/>
                  </a:lnTo>
                  <a:lnTo>
                    <a:pt x="214" y="48"/>
                  </a:lnTo>
                  <a:lnTo>
                    <a:pt x="220" y="51"/>
                  </a:lnTo>
                  <a:lnTo>
                    <a:pt x="227" y="53"/>
                  </a:lnTo>
                  <a:lnTo>
                    <a:pt x="243" y="55"/>
                  </a:lnTo>
                  <a:lnTo>
                    <a:pt x="259" y="55"/>
                  </a:lnTo>
                  <a:lnTo>
                    <a:pt x="269" y="55"/>
                  </a:lnTo>
                  <a:lnTo>
                    <a:pt x="278" y="55"/>
                  </a:lnTo>
                  <a:lnTo>
                    <a:pt x="286" y="55"/>
                  </a:lnTo>
                  <a:lnTo>
                    <a:pt x="292" y="55"/>
                  </a:lnTo>
                  <a:lnTo>
                    <a:pt x="293" y="46"/>
                  </a:lnTo>
                  <a:lnTo>
                    <a:pt x="295" y="38"/>
                  </a:lnTo>
                  <a:lnTo>
                    <a:pt x="298" y="31"/>
                  </a:lnTo>
                  <a:lnTo>
                    <a:pt x="299" y="25"/>
                  </a:lnTo>
                  <a:lnTo>
                    <a:pt x="279" y="25"/>
                  </a:lnTo>
                  <a:lnTo>
                    <a:pt x="260" y="25"/>
                  </a:lnTo>
                  <a:lnTo>
                    <a:pt x="244" y="25"/>
                  </a:lnTo>
                  <a:lnTo>
                    <a:pt x="232" y="25"/>
                  </a:lnTo>
                  <a:lnTo>
                    <a:pt x="225" y="25"/>
                  </a:lnTo>
                  <a:lnTo>
                    <a:pt x="220" y="26"/>
                  </a:lnTo>
                  <a:lnTo>
                    <a:pt x="214" y="27"/>
                  </a:lnTo>
                  <a:lnTo>
                    <a:pt x="211" y="29"/>
                  </a:lnTo>
                  <a:lnTo>
                    <a:pt x="204" y="33"/>
                  </a:lnTo>
                  <a:lnTo>
                    <a:pt x="199" y="37"/>
                  </a:lnTo>
                  <a:lnTo>
                    <a:pt x="172" y="37"/>
                  </a:lnTo>
                  <a:lnTo>
                    <a:pt x="174" y="32"/>
                  </a:lnTo>
                  <a:lnTo>
                    <a:pt x="176" y="28"/>
                  </a:lnTo>
                  <a:lnTo>
                    <a:pt x="178" y="24"/>
                  </a:lnTo>
                  <a:lnTo>
                    <a:pt x="180" y="21"/>
                  </a:lnTo>
                  <a:lnTo>
                    <a:pt x="187" y="16"/>
                  </a:lnTo>
                  <a:lnTo>
                    <a:pt x="194" y="13"/>
                  </a:lnTo>
                  <a:lnTo>
                    <a:pt x="202" y="11"/>
                  </a:lnTo>
                  <a:lnTo>
                    <a:pt x="210" y="9"/>
                  </a:lnTo>
                  <a:lnTo>
                    <a:pt x="217" y="5"/>
                  </a:lnTo>
                  <a:lnTo>
                    <a:pt x="225" y="0"/>
                  </a:lnTo>
                  <a:lnTo>
                    <a:pt x="199" y="0"/>
                  </a:lnTo>
                  <a:lnTo>
                    <a:pt x="185" y="3"/>
                  </a:lnTo>
                  <a:lnTo>
                    <a:pt x="170" y="7"/>
                  </a:lnTo>
                  <a:lnTo>
                    <a:pt x="157" y="11"/>
                  </a:lnTo>
                  <a:lnTo>
                    <a:pt x="145" y="18"/>
                  </a:lnTo>
                  <a:lnTo>
                    <a:pt x="134" y="25"/>
                  </a:lnTo>
                  <a:lnTo>
                    <a:pt x="123" y="32"/>
                  </a:lnTo>
                  <a:lnTo>
                    <a:pt x="114" y="40"/>
                  </a:lnTo>
                  <a:lnTo>
                    <a:pt x="105" y="49"/>
                  </a:lnTo>
                  <a:lnTo>
                    <a:pt x="100" y="53"/>
                  </a:lnTo>
                  <a:lnTo>
                    <a:pt x="95" y="56"/>
                  </a:lnTo>
                  <a:lnTo>
                    <a:pt x="87" y="59"/>
                  </a:lnTo>
                  <a:lnTo>
                    <a:pt x="80" y="61"/>
                  </a:lnTo>
                  <a:lnTo>
                    <a:pt x="64" y="63"/>
                  </a:lnTo>
                  <a:lnTo>
                    <a:pt x="47" y="64"/>
                  </a:lnTo>
                  <a:lnTo>
                    <a:pt x="32" y="64"/>
                  </a:lnTo>
                  <a:lnTo>
                    <a:pt x="18" y="65"/>
                  </a:lnTo>
                  <a:lnTo>
                    <a:pt x="12" y="67"/>
                  </a:lnTo>
                  <a:lnTo>
                    <a:pt x="7" y="68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39" y="74"/>
                  </a:lnTo>
                  <a:lnTo>
                    <a:pt x="73" y="74"/>
                  </a:lnTo>
                  <a:lnTo>
                    <a:pt x="102" y="74"/>
                  </a:lnTo>
                  <a:lnTo>
                    <a:pt x="126" y="7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" name="Freeform 489">
              <a:extLst>
                <a:ext uri="{FF2B5EF4-FFF2-40B4-BE49-F238E27FC236}">
                  <a16:creationId xmlns="" xmlns:a16="http://schemas.microsoft.com/office/drawing/2014/main" id="{6D85DC75-BEB3-674E-A21D-F4E88869BD69}"/>
                </a:ext>
              </a:extLst>
            </p:cNvPr>
            <p:cNvSpPr>
              <a:spLocks/>
            </p:cNvSpPr>
            <p:nvPr>
              <p:custDataLst>
                <p:tags r:id="rId327"/>
              </p:custDataLst>
            </p:nvPr>
          </p:nvSpPr>
          <p:spPr bwMode="auto">
            <a:xfrm>
              <a:off x="5400675" y="1408113"/>
              <a:ext cx="41275" cy="57150"/>
            </a:xfrm>
            <a:custGeom>
              <a:avLst/>
              <a:gdLst>
                <a:gd name="T0" fmla="*/ 93 w 100"/>
                <a:gd name="T1" fmla="*/ 0 h 42"/>
                <a:gd name="T2" fmla="*/ 97 w 100"/>
                <a:gd name="T3" fmla="*/ 7 h 42"/>
                <a:gd name="T4" fmla="*/ 100 w 100"/>
                <a:gd name="T5" fmla="*/ 18 h 42"/>
                <a:gd name="T6" fmla="*/ 92 w 100"/>
                <a:gd name="T7" fmla="*/ 24 h 42"/>
                <a:gd name="T8" fmla="*/ 86 w 100"/>
                <a:gd name="T9" fmla="*/ 29 h 42"/>
                <a:gd name="T10" fmla="*/ 79 w 100"/>
                <a:gd name="T11" fmla="*/ 34 h 42"/>
                <a:gd name="T12" fmla="*/ 72 w 100"/>
                <a:gd name="T13" fmla="*/ 37 h 42"/>
                <a:gd name="T14" fmla="*/ 65 w 100"/>
                <a:gd name="T15" fmla="*/ 39 h 42"/>
                <a:gd name="T16" fmla="*/ 57 w 100"/>
                <a:gd name="T17" fmla="*/ 41 h 42"/>
                <a:gd name="T18" fmla="*/ 49 w 100"/>
                <a:gd name="T19" fmla="*/ 42 h 42"/>
                <a:gd name="T20" fmla="*/ 40 w 100"/>
                <a:gd name="T21" fmla="*/ 42 h 42"/>
                <a:gd name="T22" fmla="*/ 27 w 100"/>
                <a:gd name="T23" fmla="*/ 41 h 42"/>
                <a:gd name="T24" fmla="*/ 12 w 100"/>
                <a:gd name="T25" fmla="*/ 39 h 42"/>
                <a:gd name="T26" fmla="*/ 1 w 100"/>
                <a:gd name="T27" fmla="*/ 37 h 42"/>
                <a:gd name="T28" fmla="*/ 0 w 100"/>
                <a:gd name="T29" fmla="*/ 36 h 42"/>
                <a:gd name="T30" fmla="*/ 6 w 100"/>
                <a:gd name="T31" fmla="*/ 36 h 42"/>
                <a:gd name="T32" fmla="*/ 12 w 100"/>
                <a:gd name="T33" fmla="*/ 35 h 42"/>
                <a:gd name="T34" fmla="*/ 18 w 100"/>
                <a:gd name="T35" fmla="*/ 33 h 42"/>
                <a:gd name="T36" fmla="*/ 23 w 100"/>
                <a:gd name="T37" fmla="*/ 30 h 42"/>
                <a:gd name="T38" fmla="*/ 33 w 100"/>
                <a:gd name="T39" fmla="*/ 25 h 42"/>
                <a:gd name="T40" fmla="*/ 44 w 100"/>
                <a:gd name="T41" fmla="*/ 18 h 42"/>
                <a:gd name="T42" fmla="*/ 55 w 100"/>
                <a:gd name="T43" fmla="*/ 11 h 42"/>
                <a:gd name="T44" fmla="*/ 66 w 100"/>
                <a:gd name="T45" fmla="*/ 5 h 42"/>
                <a:gd name="T46" fmla="*/ 72 w 100"/>
                <a:gd name="T47" fmla="*/ 3 h 42"/>
                <a:gd name="T48" fmla="*/ 79 w 100"/>
                <a:gd name="T49" fmla="*/ 1 h 42"/>
                <a:gd name="T50" fmla="*/ 86 w 100"/>
                <a:gd name="T51" fmla="*/ 0 h 42"/>
                <a:gd name="T52" fmla="*/ 93 w 100"/>
                <a:gd name="T53" fmla="*/ 0 h 4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00" h="42">
                  <a:moveTo>
                    <a:pt x="93" y="0"/>
                  </a:moveTo>
                  <a:lnTo>
                    <a:pt x="97" y="7"/>
                  </a:lnTo>
                  <a:lnTo>
                    <a:pt x="100" y="18"/>
                  </a:lnTo>
                  <a:lnTo>
                    <a:pt x="92" y="24"/>
                  </a:lnTo>
                  <a:lnTo>
                    <a:pt x="86" y="29"/>
                  </a:lnTo>
                  <a:lnTo>
                    <a:pt x="79" y="34"/>
                  </a:lnTo>
                  <a:lnTo>
                    <a:pt x="72" y="37"/>
                  </a:lnTo>
                  <a:lnTo>
                    <a:pt x="65" y="39"/>
                  </a:lnTo>
                  <a:lnTo>
                    <a:pt x="57" y="41"/>
                  </a:lnTo>
                  <a:lnTo>
                    <a:pt x="49" y="42"/>
                  </a:lnTo>
                  <a:lnTo>
                    <a:pt x="40" y="42"/>
                  </a:lnTo>
                  <a:lnTo>
                    <a:pt x="27" y="41"/>
                  </a:lnTo>
                  <a:lnTo>
                    <a:pt x="12" y="39"/>
                  </a:lnTo>
                  <a:lnTo>
                    <a:pt x="1" y="37"/>
                  </a:lnTo>
                  <a:lnTo>
                    <a:pt x="0" y="36"/>
                  </a:lnTo>
                  <a:lnTo>
                    <a:pt x="6" y="36"/>
                  </a:lnTo>
                  <a:lnTo>
                    <a:pt x="12" y="35"/>
                  </a:lnTo>
                  <a:lnTo>
                    <a:pt x="18" y="33"/>
                  </a:lnTo>
                  <a:lnTo>
                    <a:pt x="23" y="30"/>
                  </a:lnTo>
                  <a:lnTo>
                    <a:pt x="33" y="25"/>
                  </a:lnTo>
                  <a:lnTo>
                    <a:pt x="44" y="18"/>
                  </a:lnTo>
                  <a:lnTo>
                    <a:pt x="55" y="11"/>
                  </a:lnTo>
                  <a:lnTo>
                    <a:pt x="66" y="5"/>
                  </a:lnTo>
                  <a:lnTo>
                    <a:pt x="72" y="3"/>
                  </a:lnTo>
                  <a:lnTo>
                    <a:pt x="79" y="1"/>
                  </a:lnTo>
                  <a:lnTo>
                    <a:pt x="86" y="0"/>
                  </a:lnTo>
                  <a:lnTo>
                    <a:pt x="9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1" name="Freeform 490">
              <a:extLst>
                <a:ext uri="{FF2B5EF4-FFF2-40B4-BE49-F238E27FC236}">
                  <a16:creationId xmlns="" xmlns:a16="http://schemas.microsoft.com/office/drawing/2014/main" id="{12626371-A462-384A-8BD7-2685454D5746}"/>
                </a:ext>
              </a:extLst>
            </p:cNvPr>
            <p:cNvSpPr>
              <a:spLocks/>
            </p:cNvSpPr>
            <p:nvPr>
              <p:custDataLst>
                <p:tags r:id="rId328"/>
              </p:custDataLst>
            </p:nvPr>
          </p:nvSpPr>
          <p:spPr bwMode="auto">
            <a:xfrm>
              <a:off x="5310188" y="1266825"/>
              <a:ext cx="15875" cy="58738"/>
            </a:xfrm>
            <a:custGeom>
              <a:avLst/>
              <a:gdLst>
                <a:gd name="T0" fmla="*/ 40 w 40"/>
                <a:gd name="T1" fmla="*/ 5 h 5"/>
                <a:gd name="T2" fmla="*/ 0 w 40"/>
                <a:gd name="T3" fmla="*/ 5 h 5"/>
                <a:gd name="T4" fmla="*/ 5 w 40"/>
                <a:gd name="T5" fmla="*/ 3 h 5"/>
                <a:gd name="T6" fmla="*/ 9 w 40"/>
                <a:gd name="T7" fmla="*/ 1 h 5"/>
                <a:gd name="T8" fmla="*/ 15 w 40"/>
                <a:gd name="T9" fmla="*/ 0 h 5"/>
                <a:gd name="T10" fmla="*/ 20 w 40"/>
                <a:gd name="T11" fmla="*/ 0 h 5"/>
                <a:gd name="T12" fmla="*/ 25 w 40"/>
                <a:gd name="T13" fmla="*/ 0 h 5"/>
                <a:gd name="T14" fmla="*/ 30 w 40"/>
                <a:gd name="T15" fmla="*/ 1 h 5"/>
                <a:gd name="T16" fmla="*/ 35 w 40"/>
                <a:gd name="T17" fmla="*/ 3 h 5"/>
                <a:gd name="T18" fmla="*/ 40 w 40"/>
                <a:gd name="T19" fmla="*/ 5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5">
                  <a:moveTo>
                    <a:pt x="40" y="5"/>
                  </a:moveTo>
                  <a:lnTo>
                    <a:pt x="0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0" y="1"/>
                  </a:lnTo>
                  <a:lnTo>
                    <a:pt x="35" y="3"/>
                  </a:lnTo>
                  <a:lnTo>
                    <a:pt x="40" y="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" name="Freeform 491">
              <a:extLst>
                <a:ext uri="{FF2B5EF4-FFF2-40B4-BE49-F238E27FC236}">
                  <a16:creationId xmlns="" xmlns:a16="http://schemas.microsoft.com/office/drawing/2014/main" id="{ACD77200-51B4-2A4D-942F-FDF174A5AFDF}"/>
                </a:ext>
              </a:extLst>
            </p:cNvPr>
            <p:cNvSpPr>
              <a:spLocks/>
            </p:cNvSpPr>
            <p:nvPr>
              <p:custDataLst>
                <p:tags r:id="rId329"/>
              </p:custDataLst>
            </p:nvPr>
          </p:nvSpPr>
          <p:spPr bwMode="auto">
            <a:xfrm>
              <a:off x="5332413" y="1225550"/>
              <a:ext cx="14287" cy="60325"/>
            </a:xfrm>
            <a:custGeom>
              <a:avLst/>
              <a:gdLst>
                <a:gd name="T0" fmla="*/ 0 w 33"/>
                <a:gd name="T1" fmla="*/ 19 h 31"/>
                <a:gd name="T2" fmla="*/ 20 w 33"/>
                <a:gd name="T3" fmla="*/ 0 h 31"/>
                <a:gd name="T4" fmla="*/ 20 w 33"/>
                <a:gd name="T5" fmla="*/ 4 h 31"/>
                <a:gd name="T6" fmla="*/ 22 w 33"/>
                <a:gd name="T7" fmla="*/ 10 h 31"/>
                <a:gd name="T8" fmla="*/ 25 w 33"/>
                <a:gd name="T9" fmla="*/ 14 h 31"/>
                <a:gd name="T10" fmla="*/ 27 w 33"/>
                <a:gd name="T11" fmla="*/ 18 h 31"/>
                <a:gd name="T12" fmla="*/ 31 w 33"/>
                <a:gd name="T13" fmla="*/ 26 h 31"/>
                <a:gd name="T14" fmla="*/ 33 w 33"/>
                <a:gd name="T15" fmla="*/ 31 h 31"/>
                <a:gd name="T16" fmla="*/ 0 w 33"/>
                <a:gd name="T17" fmla="*/ 31 h 31"/>
                <a:gd name="T18" fmla="*/ 0 w 33"/>
                <a:gd name="T19" fmla="*/ 25 h 31"/>
                <a:gd name="T20" fmla="*/ 0 w 33"/>
                <a:gd name="T21" fmla="*/ 19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31">
                  <a:moveTo>
                    <a:pt x="0" y="19"/>
                  </a:moveTo>
                  <a:lnTo>
                    <a:pt x="20" y="0"/>
                  </a:lnTo>
                  <a:lnTo>
                    <a:pt x="20" y="4"/>
                  </a:lnTo>
                  <a:lnTo>
                    <a:pt x="22" y="10"/>
                  </a:lnTo>
                  <a:lnTo>
                    <a:pt x="25" y="14"/>
                  </a:lnTo>
                  <a:lnTo>
                    <a:pt x="27" y="18"/>
                  </a:lnTo>
                  <a:lnTo>
                    <a:pt x="31" y="26"/>
                  </a:lnTo>
                  <a:lnTo>
                    <a:pt x="33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" name="Freeform 492">
              <a:extLst>
                <a:ext uri="{FF2B5EF4-FFF2-40B4-BE49-F238E27FC236}">
                  <a16:creationId xmlns="" xmlns:a16="http://schemas.microsoft.com/office/drawing/2014/main" id="{3C904C94-1855-E245-8C72-0F83E4D8C16E}"/>
                </a:ext>
              </a:extLst>
            </p:cNvPr>
            <p:cNvSpPr>
              <a:spLocks/>
            </p:cNvSpPr>
            <p:nvPr>
              <p:custDataLst>
                <p:tags r:id="rId330"/>
              </p:custDataLst>
            </p:nvPr>
          </p:nvSpPr>
          <p:spPr bwMode="auto">
            <a:xfrm>
              <a:off x="5476875" y="1341438"/>
              <a:ext cx="17463" cy="57150"/>
            </a:xfrm>
            <a:custGeom>
              <a:avLst/>
              <a:gdLst>
                <a:gd name="T0" fmla="*/ 41 w 41"/>
                <a:gd name="T1" fmla="*/ 0 h 43"/>
                <a:gd name="T2" fmla="*/ 41 w 41"/>
                <a:gd name="T3" fmla="*/ 43 h 43"/>
                <a:gd name="T4" fmla="*/ 31 w 41"/>
                <a:gd name="T5" fmla="*/ 42 h 43"/>
                <a:gd name="T6" fmla="*/ 24 w 41"/>
                <a:gd name="T7" fmla="*/ 40 h 43"/>
                <a:gd name="T8" fmla="*/ 18 w 41"/>
                <a:gd name="T9" fmla="*/ 37 h 43"/>
                <a:gd name="T10" fmla="*/ 13 w 41"/>
                <a:gd name="T11" fmla="*/ 33 h 43"/>
                <a:gd name="T12" fmla="*/ 5 w 41"/>
                <a:gd name="T13" fmla="*/ 25 h 43"/>
                <a:gd name="T14" fmla="*/ 0 w 41"/>
                <a:gd name="T15" fmla="*/ 19 h 43"/>
                <a:gd name="T16" fmla="*/ 12 w 41"/>
                <a:gd name="T17" fmla="*/ 13 h 43"/>
                <a:gd name="T18" fmla="*/ 25 w 41"/>
                <a:gd name="T19" fmla="*/ 7 h 43"/>
                <a:gd name="T20" fmla="*/ 36 w 41"/>
                <a:gd name="T21" fmla="*/ 2 h 43"/>
                <a:gd name="T22" fmla="*/ 41 w 41"/>
                <a:gd name="T23" fmla="*/ 0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1" h="43">
                  <a:moveTo>
                    <a:pt x="41" y="0"/>
                  </a:moveTo>
                  <a:lnTo>
                    <a:pt x="41" y="43"/>
                  </a:lnTo>
                  <a:lnTo>
                    <a:pt x="31" y="42"/>
                  </a:lnTo>
                  <a:lnTo>
                    <a:pt x="24" y="40"/>
                  </a:lnTo>
                  <a:lnTo>
                    <a:pt x="18" y="37"/>
                  </a:lnTo>
                  <a:lnTo>
                    <a:pt x="13" y="33"/>
                  </a:lnTo>
                  <a:lnTo>
                    <a:pt x="5" y="25"/>
                  </a:lnTo>
                  <a:lnTo>
                    <a:pt x="0" y="19"/>
                  </a:lnTo>
                  <a:lnTo>
                    <a:pt x="12" y="13"/>
                  </a:lnTo>
                  <a:lnTo>
                    <a:pt x="25" y="7"/>
                  </a:lnTo>
                  <a:lnTo>
                    <a:pt x="36" y="2"/>
                  </a:lnTo>
                  <a:lnTo>
                    <a:pt x="41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" name="Freeform 493">
              <a:extLst>
                <a:ext uri="{FF2B5EF4-FFF2-40B4-BE49-F238E27FC236}">
                  <a16:creationId xmlns="" xmlns:a16="http://schemas.microsoft.com/office/drawing/2014/main" id="{7569A652-00DC-AE4E-9E4B-3108392BBC5D}"/>
                </a:ext>
              </a:extLst>
            </p:cNvPr>
            <p:cNvSpPr>
              <a:spLocks/>
            </p:cNvSpPr>
            <p:nvPr>
              <p:custDataLst>
                <p:tags r:id="rId331"/>
              </p:custDataLst>
            </p:nvPr>
          </p:nvSpPr>
          <p:spPr bwMode="auto">
            <a:xfrm>
              <a:off x="5530850" y="1225550"/>
              <a:ext cx="93663" cy="60325"/>
            </a:xfrm>
            <a:custGeom>
              <a:avLst/>
              <a:gdLst>
                <a:gd name="T0" fmla="*/ 61 w 213"/>
                <a:gd name="T1" fmla="*/ 0 h 62"/>
                <a:gd name="T2" fmla="*/ 83 w 213"/>
                <a:gd name="T3" fmla="*/ 0 h 62"/>
                <a:gd name="T4" fmla="*/ 105 w 213"/>
                <a:gd name="T5" fmla="*/ 1 h 62"/>
                <a:gd name="T6" fmla="*/ 127 w 213"/>
                <a:gd name="T7" fmla="*/ 3 h 62"/>
                <a:gd name="T8" fmla="*/ 146 w 213"/>
                <a:gd name="T9" fmla="*/ 7 h 62"/>
                <a:gd name="T10" fmla="*/ 166 w 213"/>
                <a:gd name="T11" fmla="*/ 11 h 62"/>
                <a:gd name="T12" fmla="*/ 184 w 213"/>
                <a:gd name="T13" fmla="*/ 16 h 62"/>
                <a:gd name="T14" fmla="*/ 191 w 213"/>
                <a:gd name="T15" fmla="*/ 19 h 62"/>
                <a:gd name="T16" fmla="*/ 199 w 213"/>
                <a:gd name="T17" fmla="*/ 23 h 62"/>
                <a:gd name="T18" fmla="*/ 207 w 213"/>
                <a:gd name="T19" fmla="*/ 27 h 62"/>
                <a:gd name="T20" fmla="*/ 213 w 213"/>
                <a:gd name="T21" fmla="*/ 31 h 62"/>
                <a:gd name="T22" fmla="*/ 211 w 213"/>
                <a:gd name="T23" fmla="*/ 35 h 62"/>
                <a:gd name="T24" fmla="*/ 207 w 213"/>
                <a:gd name="T25" fmla="*/ 38 h 62"/>
                <a:gd name="T26" fmla="*/ 201 w 213"/>
                <a:gd name="T27" fmla="*/ 41 h 62"/>
                <a:gd name="T28" fmla="*/ 195 w 213"/>
                <a:gd name="T29" fmla="*/ 44 h 62"/>
                <a:gd name="T30" fmla="*/ 177 w 213"/>
                <a:gd name="T31" fmla="*/ 49 h 62"/>
                <a:gd name="T32" fmla="*/ 156 w 213"/>
                <a:gd name="T33" fmla="*/ 53 h 62"/>
                <a:gd name="T34" fmla="*/ 135 w 213"/>
                <a:gd name="T35" fmla="*/ 57 h 62"/>
                <a:gd name="T36" fmla="*/ 114 w 213"/>
                <a:gd name="T37" fmla="*/ 59 h 62"/>
                <a:gd name="T38" fmla="*/ 95 w 213"/>
                <a:gd name="T39" fmla="*/ 62 h 62"/>
                <a:gd name="T40" fmla="*/ 80 w 213"/>
                <a:gd name="T41" fmla="*/ 62 h 62"/>
                <a:gd name="T42" fmla="*/ 62 w 213"/>
                <a:gd name="T43" fmla="*/ 62 h 62"/>
                <a:gd name="T44" fmla="*/ 43 w 213"/>
                <a:gd name="T45" fmla="*/ 59 h 62"/>
                <a:gd name="T46" fmla="*/ 33 w 213"/>
                <a:gd name="T47" fmla="*/ 59 h 62"/>
                <a:gd name="T48" fmla="*/ 23 w 213"/>
                <a:gd name="T49" fmla="*/ 59 h 62"/>
                <a:gd name="T50" fmla="*/ 12 w 213"/>
                <a:gd name="T51" fmla="*/ 60 h 62"/>
                <a:gd name="T52" fmla="*/ 0 w 213"/>
                <a:gd name="T53" fmla="*/ 62 h 62"/>
                <a:gd name="T54" fmla="*/ 6 w 213"/>
                <a:gd name="T55" fmla="*/ 50 h 62"/>
                <a:gd name="T56" fmla="*/ 11 w 213"/>
                <a:gd name="T57" fmla="*/ 39 h 62"/>
                <a:gd name="T58" fmla="*/ 17 w 213"/>
                <a:gd name="T59" fmla="*/ 29 h 62"/>
                <a:gd name="T60" fmla="*/ 23 w 213"/>
                <a:gd name="T61" fmla="*/ 20 h 62"/>
                <a:gd name="T62" fmla="*/ 27 w 213"/>
                <a:gd name="T63" fmla="*/ 16 h 62"/>
                <a:gd name="T64" fmla="*/ 30 w 213"/>
                <a:gd name="T65" fmla="*/ 12 h 62"/>
                <a:gd name="T66" fmla="*/ 34 w 213"/>
                <a:gd name="T67" fmla="*/ 9 h 62"/>
                <a:gd name="T68" fmla="*/ 39 w 213"/>
                <a:gd name="T69" fmla="*/ 6 h 62"/>
                <a:gd name="T70" fmla="*/ 43 w 213"/>
                <a:gd name="T71" fmla="*/ 3 h 62"/>
                <a:gd name="T72" fmla="*/ 49 w 213"/>
                <a:gd name="T73" fmla="*/ 1 h 62"/>
                <a:gd name="T74" fmla="*/ 54 w 213"/>
                <a:gd name="T75" fmla="*/ 0 h 62"/>
                <a:gd name="T76" fmla="*/ 61 w 213"/>
                <a:gd name="T77" fmla="*/ 0 h 6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13" h="62">
                  <a:moveTo>
                    <a:pt x="61" y="0"/>
                  </a:moveTo>
                  <a:lnTo>
                    <a:pt x="83" y="0"/>
                  </a:lnTo>
                  <a:lnTo>
                    <a:pt x="105" y="1"/>
                  </a:lnTo>
                  <a:lnTo>
                    <a:pt x="127" y="3"/>
                  </a:lnTo>
                  <a:lnTo>
                    <a:pt x="146" y="7"/>
                  </a:lnTo>
                  <a:lnTo>
                    <a:pt x="166" y="11"/>
                  </a:lnTo>
                  <a:lnTo>
                    <a:pt x="184" y="16"/>
                  </a:lnTo>
                  <a:lnTo>
                    <a:pt x="191" y="19"/>
                  </a:lnTo>
                  <a:lnTo>
                    <a:pt x="199" y="23"/>
                  </a:lnTo>
                  <a:lnTo>
                    <a:pt x="207" y="27"/>
                  </a:lnTo>
                  <a:lnTo>
                    <a:pt x="213" y="31"/>
                  </a:lnTo>
                  <a:lnTo>
                    <a:pt x="211" y="35"/>
                  </a:lnTo>
                  <a:lnTo>
                    <a:pt x="207" y="38"/>
                  </a:lnTo>
                  <a:lnTo>
                    <a:pt x="201" y="41"/>
                  </a:lnTo>
                  <a:lnTo>
                    <a:pt x="195" y="44"/>
                  </a:lnTo>
                  <a:lnTo>
                    <a:pt x="177" y="49"/>
                  </a:lnTo>
                  <a:lnTo>
                    <a:pt x="156" y="53"/>
                  </a:lnTo>
                  <a:lnTo>
                    <a:pt x="135" y="57"/>
                  </a:lnTo>
                  <a:lnTo>
                    <a:pt x="114" y="59"/>
                  </a:lnTo>
                  <a:lnTo>
                    <a:pt x="95" y="62"/>
                  </a:lnTo>
                  <a:lnTo>
                    <a:pt x="80" y="62"/>
                  </a:lnTo>
                  <a:lnTo>
                    <a:pt x="62" y="62"/>
                  </a:lnTo>
                  <a:lnTo>
                    <a:pt x="43" y="59"/>
                  </a:lnTo>
                  <a:lnTo>
                    <a:pt x="33" y="59"/>
                  </a:lnTo>
                  <a:lnTo>
                    <a:pt x="23" y="59"/>
                  </a:lnTo>
                  <a:lnTo>
                    <a:pt x="12" y="60"/>
                  </a:lnTo>
                  <a:lnTo>
                    <a:pt x="0" y="62"/>
                  </a:lnTo>
                  <a:lnTo>
                    <a:pt x="6" y="50"/>
                  </a:lnTo>
                  <a:lnTo>
                    <a:pt x="11" y="39"/>
                  </a:lnTo>
                  <a:lnTo>
                    <a:pt x="17" y="29"/>
                  </a:lnTo>
                  <a:lnTo>
                    <a:pt x="23" y="20"/>
                  </a:lnTo>
                  <a:lnTo>
                    <a:pt x="27" y="16"/>
                  </a:lnTo>
                  <a:lnTo>
                    <a:pt x="30" y="12"/>
                  </a:lnTo>
                  <a:lnTo>
                    <a:pt x="34" y="9"/>
                  </a:lnTo>
                  <a:lnTo>
                    <a:pt x="39" y="6"/>
                  </a:lnTo>
                  <a:lnTo>
                    <a:pt x="43" y="3"/>
                  </a:lnTo>
                  <a:lnTo>
                    <a:pt x="49" y="1"/>
                  </a:lnTo>
                  <a:lnTo>
                    <a:pt x="54" y="0"/>
                  </a:lnTo>
                  <a:lnTo>
                    <a:pt x="61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" name="Freeform 494">
              <a:extLst>
                <a:ext uri="{FF2B5EF4-FFF2-40B4-BE49-F238E27FC236}">
                  <a16:creationId xmlns="" xmlns:a16="http://schemas.microsoft.com/office/drawing/2014/main" id="{62BD6FEE-990D-BD4C-9D44-66A0FE24017F}"/>
                </a:ext>
              </a:extLst>
            </p:cNvPr>
            <p:cNvSpPr>
              <a:spLocks/>
            </p:cNvSpPr>
            <p:nvPr>
              <p:custDataLst>
                <p:tags r:id="rId332"/>
              </p:custDataLst>
            </p:nvPr>
          </p:nvSpPr>
          <p:spPr bwMode="auto">
            <a:xfrm>
              <a:off x="5591175" y="1250950"/>
              <a:ext cx="103188" cy="60325"/>
            </a:xfrm>
            <a:custGeom>
              <a:avLst/>
              <a:gdLst>
                <a:gd name="T0" fmla="*/ 41 w 239"/>
                <a:gd name="T1" fmla="*/ 0 h 56"/>
                <a:gd name="T2" fmla="*/ 30 w 239"/>
                <a:gd name="T3" fmla="*/ 3 h 56"/>
                <a:gd name="T4" fmla="*/ 23 w 239"/>
                <a:gd name="T5" fmla="*/ 5 h 56"/>
                <a:gd name="T6" fmla="*/ 19 w 239"/>
                <a:gd name="T7" fmla="*/ 7 h 56"/>
                <a:gd name="T8" fmla="*/ 15 w 239"/>
                <a:gd name="T9" fmla="*/ 9 h 56"/>
                <a:gd name="T10" fmla="*/ 13 w 239"/>
                <a:gd name="T11" fmla="*/ 13 h 56"/>
                <a:gd name="T12" fmla="*/ 10 w 239"/>
                <a:gd name="T13" fmla="*/ 15 h 56"/>
                <a:gd name="T14" fmla="*/ 7 w 239"/>
                <a:gd name="T15" fmla="*/ 17 h 56"/>
                <a:gd name="T16" fmla="*/ 0 w 239"/>
                <a:gd name="T17" fmla="*/ 19 h 56"/>
                <a:gd name="T18" fmla="*/ 2 w 239"/>
                <a:gd name="T19" fmla="*/ 24 h 56"/>
                <a:gd name="T20" fmla="*/ 5 w 239"/>
                <a:gd name="T21" fmla="*/ 27 h 56"/>
                <a:gd name="T22" fmla="*/ 7 w 239"/>
                <a:gd name="T23" fmla="*/ 30 h 56"/>
                <a:gd name="T24" fmla="*/ 10 w 239"/>
                <a:gd name="T25" fmla="*/ 33 h 56"/>
                <a:gd name="T26" fmla="*/ 17 w 239"/>
                <a:gd name="T27" fmla="*/ 36 h 56"/>
                <a:gd name="T28" fmla="*/ 24 w 239"/>
                <a:gd name="T29" fmla="*/ 38 h 56"/>
                <a:gd name="T30" fmla="*/ 41 w 239"/>
                <a:gd name="T31" fmla="*/ 38 h 56"/>
                <a:gd name="T32" fmla="*/ 54 w 239"/>
                <a:gd name="T33" fmla="*/ 38 h 56"/>
                <a:gd name="T34" fmla="*/ 153 w 239"/>
                <a:gd name="T35" fmla="*/ 38 h 56"/>
                <a:gd name="T36" fmla="*/ 155 w 239"/>
                <a:gd name="T37" fmla="*/ 41 h 56"/>
                <a:gd name="T38" fmla="*/ 156 w 239"/>
                <a:gd name="T39" fmla="*/ 44 h 56"/>
                <a:gd name="T40" fmla="*/ 159 w 239"/>
                <a:gd name="T41" fmla="*/ 46 h 56"/>
                <a:gd name="T42" fmla="*/ 162 w 239"/>
                <a:gd name="T43" fmla="*/ 48 h 56"/>
                <a:gd name="T44" fmla="*/ 167 w 239"/>
                <a:gd name="T45" fmla="*/ 51 h 56"/>
                <a:gd name="T46" fmla="*/ 174 w 239"/>
                <a:gd name="T47" fmla="*/ 54 h 56"/>
                <a:gd name="T48" fmla="*/ 188 w 239"/>
                <a:gd name="T49" fmla="*/ 56 h 56"/>
                <a:gd name="T50" fmla="*/ 200 w 239"/>
                <a:gd name="T51" fmla="*/ 56 h 56"/>
                <a:gd name="T52" fmla="*/ 204 w 239"/>
                <a:gd name="T53" fmla="*/ 55 h 56"/>
                <a:gd name="T54" fmla="*/ 210 w 239"/>
                <a:gd name="T55" fmla="*/ 54 h 56"/>
                <a:gd name="T56" fmla="*/ 214 w 239"/>
                <a:gd name="T57" fmla="*/ 52 h 56"/>
                <a:gd name="T58" fmla="*/ 220 w 239"/>
                <a:gd name="T59" fmla="*/ 49 h 56"/>
                <a:gd name="T60" fmla="*/ 230 w 239"/>
                <a:gd name="T61" fmla="*/ 43 h 56"/>
                <a:gd name="T62" fmla="*/ 239 w 239"/>
                <a:gd name="T63" fmla="*/ 38 h 56"/>
                <a:gd name="T64" fmla="*/ 232 w 239"/>
                <a:gd name="T65" fmla="*/ 37 h 56"/>
                <a:gd name="T66" fmla="*/ 225 w 239"/>
                <a:gd name="T67" fmla="*/ 36 h 56"/>
                <a:gd name="T68" fmla="*/ 219 w 239"/>
                <a:gd name="T69" fmla="*/ 34 h 56"/>
                <a:gd name="T70" fmla="*/ 213 w 239"/>
                <a:gd name="T71" fmla="*/ 32 h 56"/>
                <a:gd name="T72" fmla="*/ 201 w 239"/>
                <a:gd name="T73" fmla="*/ 26 h 56"/>
                <a:gd name="T74" fmla="*/ 190 w 239"/>
                <a:gd name="T75" fmla="*/ 19 h 56"/>
                <a:gd name="T76" fmla="*/ 178 w 239"/>
                <a:gd name="T77" fmla="*/ 13 h 56"/>
                <a:gd name="T78" fmla="*/ 167 w 239"/>
                <a:gd name="T79" fmla="*/ 6 h 56"/>
                <a:gd name="T80" fmla="*/ 160 w 239"/>
                <a:gd name="T81" fmla="*/ 4 h 56"/>
                <a:gd name="T82" fmla="*/ 154 w 239"/>
                <a:gd name="T83" fmla="*/ 2 h 56"/>
                <a:gd name="T84" fmla="*/ 147 w 239"/>
                <a:gd name="T85" fmla="*/ 1 h 56"/>
                <a:gd name="T86" fmla="*/ 140 w 239"/>
                <a:gd name="T87" fmla="*/ 0 h 56"/>
                <a:gd name="T88" fmla="*/ 134 w 239"/>
                <a:gd name="T89" fmla="*/ 1 h 56"/>
                <a:gd name="T90" fmla="*/ 127 w 239"/>
                <a:gd name="T91" fmla="*/ 4 h 56"/>
                <a:gd name="T92" fmla="*/ 124 w 239"/>
                <a:gd name="T93" fmla="*/ 6 h 56"/>
                <a:gd name="T94" fmla="*/ 122 w 239"/>
                <a:gd name="T95" fmla="*/ 8 h 56"/>
                <a:gd name="T96" fmla="*/ 121 w 239"/>
                <a:gd name="T97" fmla="*/ 10 h 56"/>
                <a:gd name="T98" fmla="*/ 120 w 239"/>
                <a:gd name="T99" fmla="*/ 13 h 56"/>
                <a:gd name="T100" fmla="*/ 100 w 239"/>
                <a:gd name="T101" fmla="*/ 8 h 56"/>
                <a:gd name="T102" fmla="*/ 80 w 239"/>
                <a:gd name="T103" fmla="*/ 4 h 56"/>
                <a:gd name="T104" fmla="*/ 61 w 239"/>
                <a:gd name="T105" fmla="*/ 1 h 56"/>
                <a:gd name="T106" fmla="*/ 41 w 239"/>
                <a:gd name="T107" fmla="*/ 0 h 5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39" h="56">
                  <a:moveTo>
                    <a:pt x="41" y="0"/>
                  </a:moveTo>
                  <a:lnTo>
                    <a:pt x="30" y="3"/>
                  </a:lnTo>
                  <a:lnTo>
                    <a:pt x="23" y="5"/>
                  </a:lnTo>
                  <a:lnTo>
                    <a:pt x="19" y="7"/>
                  </a:lnTo>
                  <a:lnTo>
                    <a:pt x="15" y="9"/>
                  </a:lnTo>
                  <a:lnTo>
                    <a:pt x="13" y="13"/>
                  </a:lnTo>
                  <a:lnTo>
                    <a:pt x="10" y="15"/>
                  </a:lnTo>
                  <a:lnTo>
                    <a:pt x="7" y="17"/>
                  </a:lnTo>
                  <a:lnTo>
                    <a:pt x="0" y="19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30"/>
                  </a:lnTo>
                  <a:lnTo>
                    <a:pt x="10" y="33"/>
                  </a:lnTo>
                  <a:lnTo>
                    <a:pt x="17" y="36"/>
                  </a:lnTo>
                  <a:lnTo>
                    <a:pt x="24" y="38"/>
                  </a:lnTo>
                  <a:lnTo>
                    <a:pt x="41" y="38"/>
                  </a:lnTo>
                  <a:lnTo>
                    <a:pt x="54" y="38"/>
                  </a:lnTo>
                  <a:lnTo>
                    <a:pt x="153" y="38"/>
                  </a:lnTo>
                  <a:lnTo>
                    <a:pt x="155" y="41"/>
                  </a:lnTo>
                  <a:lnTo>
                    <a:pt x="156" y="44"/>
                  </a:lnTo>
                  <a:lnTo>
                    <a:pt x="159" y="46"/>
                  </a:lnTo>
                  <a:lnTo>
                    <a:pt x="162" y="48"/>
                  </a:lnTo>
                  <a:lnTo>
                    <a:pt x="167" y="51"/>
                  </a:lnTo>
                  <a:lnTo>
                    <a:pt x="174" y="54"/>
                  </a:lnTo>
                  <a:lnTo>
                    <a:pt x="188" y="56"/>
                  </a:lnTo>
                  <a:lnTo>
                    <a:pt x="200" y="56"/>
                  </a:lnTo>
                  <a:lnTo>
                    <a:pt x="204" y="55"/>
                  </a:lnTo>
                  <a:lnTo>
                    <a:pt x="210" y="54"/>
                  </a:lnTo>
                  <a:lnTo>
                    <a:pt x="214" y="52"/>
                  </a:lnTo>
                  <a:lnTo>
                    <a:pt x="220" y="49"/>
                  </a:lnTo>
                  <a:lnTo>
                    <a:pt x="230" y="43"/>
                  </a:lnTo>
                  <a:lnTo>
                    <a:pt x="239" y="38"/>
                  </a:lnTo>
                  <a:lnTo>
                    <a:pt x="232" y="37"/>
                  </a:lnTo>
                  <a:lnTo>
                    <a:pt x="225" y="36"/>
                  </a:lnTo>
                  <a:lnTo>
                    <a:pt x="219" y="34"/>
                  </a:lnTo>
                  <a:lnTo>
                    <a:pt x="213" y="32"/>
                  </a:lnTo>
                  <a:lnTo>
                    <a:pt x="201" y="26"/>
                  </a:lnTo>
                  <a:lnTo>
                    <a:pt x="190" y="19"/>
                  </a:lnTo>
                  <a:lnTo>
                    <a:pt x="178" y="13"/>
                  </a:lnTo>
                  <a:lnTo>
                    <a:pt x="167" y="6"/>
                  </a:lnTo>
                  <a:lnTo>
                    <a:pt x="160" y="4"/>
                  </a:lnTo>
                  <a:lnTo>
                    <a:pt x="154" y="2"/>
                  </a:lnTo>
                  <a:lnTo>
                    <a:pt x="147" y="1"/>
                  </a:lnTo>
                  <a:lnTo>
                    <a:pt x="140" y="0"/>
                  </a:lnTo>
                  <a:lnTo>
                    <a:pt x="134" y="1"/>
                  </a:lnTo>
                  <a:lnTo>
                    <a:pt x="127" y="4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1" y="10"/>
                  </a:lnTo>
                  <a:lnTo>
                    <a:pt x="120" y="13"/>
                  </a:lnTo>
                  <a:lnTo>
                    <a:pt x="100" y="8"/>
                  </a:lnTo>
                  <a:lnTo>
                    <a:pt x="80" y="4"/>
                  </a:lnTo>
                  <a:lnTo>
                    <a:pt x="61" y="1"/>
                  </a:lnTo>
                  <a:lnTo>
                    <a:pt x="41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" name="Freeform 495">
              <a:extLst>
                <a:ext uri="{FF2B5EF4-FFF2-40B4-BE49-F238E27FC236}">
                  <a16:creationId xmlns="" xmlns:a16="http://schemas.microsoft.com/office/drawing/2014/main" id="{F70D1D16-2092-FB46-9A7C-B5A12AC2FF34}"/>
                </a:ext>
              </a:extLst>
            </p:cNvPr>
            <p:cNvSpPr>
              <a:spLocks/>
            </p:cNvSpPr>
            <p:nvPr>
              <p:custDataLst>
                <p:tags r:id="rId333"/>
              </p:custDataLst>
            </p:nvPr>
          </p:nvSpPr>
          <p:spPr bwMode="auto">
            <a:xfrm>
              <a:off x="5708650" y="1265238"/>
              <a:ext cx="82550" cy="57150"/>
            </a:xfrm>
            <a:custGeom>
              <a:avLst/>
              <a:gdLst>
                <a:gd name="T0" fmla="*/ 14 w 187"/>
                <a:gd name="T1" fmla="*/ 19 h 80"/>
                <a:gd name="T2" fmla="*/ 41 w 187"/>
                <a:gd name="T3" fmla="*/ 0 h 80"/>
                <a:gd name="T4" fmla="*/ 44 w 187"/>
                <a:gd name="T5" fmla="*/ 3 h 80"/>
                <a:gd name="T6" fmla="*/ 50 w 187"/>
                <a:gd name="T7" fmla="*/ 6 h 80"/>
                <a:gd name="T8" fmla="*/ 58 w 187"/>
                <a:gd name="T9" fmla="*/ 9 h 80"/>
                <a:gd name="T10" fmla="*/ 67 w 187"/>
                <a:gd name="T11" fmla="*/ 12 h 80"/>
                <a:gd name="T12" fmla="*/ 89 w 187"/>
                <a:gd name="T13" fmla="*/ 19 h 80"/>
                <a:gd name="T14" fmla="*/ 114 w 187"/>
                <a:gd name="T15" fmla="*/ 26 h 80"/>
                <a:gd name="T16" fmla="*/ 139 w 187"/>
                <a:gd name="T17" fmla="*/ 33 h 80"/>
                <a:gd name="T18" fmla="*/ 161 w 187"/>
                <a:gd name="T19" fmla="*/ 38 h 80"/>
                <a:gd name="T20" fmla="*/ 177 w 187"/>
                <a:gd name="T21" fmla="*/ 42 h 80"/>
                <a:gd name="T22" fmla="*/ 187 w 187"/>
                <a:gd name="T23" fmla="*/ 43 h 80"/>
                <a:gd name="T24" fmla="*/ 187 w 187"/>
                <a:gd name="T25" fmla="*/ 56 h 80"/>
                <a:gd name="T26" fmla="*/ 187 w 187"/>
                <a:gd name="T27" fmla="*/ 68 h 80"/>
                <a:gd name="T28" fmla="*/ 170 w 187"/>
                <a:gd name="T29" fmla="*/ 70 h 80"/>
                <a:gd name="T30" fmla="*/ 151 w 187"/>
                <a:gd name="T31" fmla="*/ 71 h 80"/>
                <a:gd name="T32" fmla="*/ 133 w 187"/>
                <a:gd name="T33" fmla="*/ 71 h 80"/>
                <a:gd name="T34" fmla="*/ 116 w 187"/>
                <a:gd name="T35" fmla="*/ 70 h 80"/>
                <a:gd name="T36" fmla="*/ 85 w 187"/>
                <a:gd name="T37" fmla="*/ 69 h 80"/>
                <a:gd name="T38" fmla="*/ 61 w 187"/>
                <a:gd name="T39" fmla="*/ 68 h 80"/>
                <a:gd name="T40" fmla="*/ 55 w 187"/>
                <a:gd name="T41" fmla="*/ 69 h 80"/>
                <a:gd name="T42" fmla="*/ 51 w 187"/>
                <a:gd name="T43" fmla="*/ 70 h 80"/>
                <a:gd name="T44" fmla="*/ 45 w 187"/>
                <a:gd name="T45" fmla="*/ 72 h 80"/>
                <a:gd name="T46" fmla="*/ 41 w 187"/>
                <a:gd name="T47" fmla="*/ 74 h 80"/>
                <a:gd name="T48" fmla="*/ 33 w 187"/>
                <a:gd name="T49" fmla="*/ 78 h 80"/>
                <a:gd name="T50" fmla="*/ 28 w 187"/>
                <a:gd name="T51" fmla="*/ 80 h 80"/>
                <a:gd name="T52" fmla="*/ 22 w 187"/>
                <a:gd name="T53" fmla="*/ 79 h 80"/>
                <a:gd name="T54" fmla="*/ 18 w 187"/>
                <a:gd name="T55" fmla="*/ 76 h 80"/>
                <a:gd name="T56" fmla="*/ 14 w 187"/>
                <a:gd name="T57" fmla="*/ 72 h 80"/>
                <a:gd name="T58" fmla="*/ 9 w 187"/>
                <a:gd name="T59" fmla="*/ 67 h 80"/>
                <a:gd name="T60" fmla="*/ 6 w 187"/>
                <a:gd name="T61" fmla="*/ 62 h 80"/>
                <a:gd name="T62" fmla="*/ 3 w 187"/>
                <a:gd name="T63" fmla="*/ 57 h 80"/>
                <a:gd name="T64" fmla="*/ 2 w 187"/>
                <a:gd name="T65" fmla="*/ 53 h 80"/>
                <a:gd name="T66" fmla="*/ 0 w 187"/>
                <a:gd name="T67" fmla="*/ 50 h 80"/>
                <a:gd name="T68" fmla="*/ 2 w 187"/>
                <a:gd name="T69" fmla="*/ 44 h 80"/>
                <a:gd name="T70" fmla="*/ 3 w 187"/>
                <a:gd name="T71" fmla="*/ 40 h 80"/>
                <a:gd name="T72" fmla="*/ 5 w 187"/>
                <a:gd name="T73" fmla="*/ 36 h 80"/>
                <a:gd name="T74" fmla="*/ 7 w 187"/>
                <a:gd name="T75" fmla="*/ 31 h 80"/>
                <a:gd name="T76" fmla="*/ 13 w 187"/>
                <a:gd name="T77" fmla="*/ 24 h 80"/>
                <a:gd name="T78" fmla="*/ 14 w 187"/>
                <a:gd name="T79" fmla="*/ 19 h 8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87" h="80">
                  <a:moveTo>
                    <a:pt x="14" y="19"/>
                  </a:moveTo>
                  <a:lnTo>
                    <a:pt x="41" y="0"/>
                  </a:lnTo>
                  <a:lnTo>
                    <a:pt x="44" y="3"/>
                  </a:lnTo>
                  <a:lnTo>
                    <a:pt x="50" y="6"/>
                  </a:lnTo>
                  <a:lnTo>
                    <a:pt x="58" y="9"/>
                  </a:lnTo>
                  <a:lnTo>
                    <a:pt x="67" y="12"/>
                  </a:lnTo>
                  <a:lnTo>
                    <a:pt x="89" y="19"/>
                  </a:lnTo>
                  <a:lnTo>
                    <a:pt x="114" y="26"/>
                  </a:lnTo>
                  <a:lnTo>
                    <a:pt x="139" y="33"/>
                  </a:lnTo>
                  <a:lnTo>
                    <a:pt x="161" y="38"/>
                  </a:lnTo>
                  <a:lnTo>
                    <a:pt x="177" y="42"/>
                  </a:lnTo>
                  <a:lnTo>
                    <a:pt x="187" y="43"/>
                  </a:lnTo>
                  <a:lnTo>
                    <a:pt x="187" y="56"/>
                  </a:lnTo>
                  <a:lnTo>
                    <a:pt x="187" y="68"/>
                  </a:lnTo>
                  <a:lnTo>
                    <a:pt x="170" y="70"/>
                  </a:lnTo>
                  <a:lnTo>
                    <a:pt x="151" y="71"/>
                  </a:lnTo>
                  <a:lnTo>
                    <a:pt x="133" y="71"/>
                  </a:lnTo>
                  <a:lnTo>
                    <a:pt x="116" y="70"/>
                  </a:lnTo>
                  <a:lnTo>
                    <a:pt x="85" y="69"/>
                  </a:lnTo>
                  <a:lnTo>
                    <a:pt x="61" y="68"/>
                  </a:lnTo>
                  <a:lnTo>
                    <a:pt x="55" y="69"/>
                  </a:lnTo>
                  <a:lnTo>
                    <a:pt x="51" y="70"/>
                  </a:lnTo>
                  <a:lnTo>
                    <a:pt x="45" y="72"/>
                  </a:lnTo>
                  <a:lnTo>
                    <a:pt x="41" y="74"/>
                  </a:lnTo>
                  <a:lnTo>
                    <a:pt x="33" y="78"/>
                  </a:lnTo>
                  <a:lnTo>
                    <a:pt x="28" y="80"/>
                  </a:lnTo>
                  <a:lnTo>
                    <a:pt x="22" y="79"/>
                  </a:lnTo>
                  <a:lnTo>
                    <a:pt x="18" y="76"/>
                  </a:lnTo>
                  <a:lnTo>
                    <a:pt x="14" y="72"/>
                  </a:lnTo>
                  <a:lnTo>
                    <a:pt x="9" y="67"/>
                  </a:lnTo>
                  <a:lnTo>
                    <a:pt x="6" y="62"/>
                  </a:lnTo>
                  <a:lnTo>
                    <a:pt x="3" y="57"/>
                  </a:lnTo>
                  <a:lnTo>
                    <a:pt x="2" y="53"/>
                  </a:lnTo>
                  <a:lnTo>
                    <a:pt x="0" y="50"/>
                  </a:lnTo>
                  <a:lnTo>
                    <a:pt x="2" y="44"/>
                  </a:lnTo>
                  <a:lnTo>
                    <a:pt x="3" y="40"/>
                  </a:lnTo>
                  <a:lnTo>
                    <a:pt x="5" y="36"/>
                  </a:lnTo>
                  <a:lnTo>
                    <a:pt x="7" y="31"/>
                  </a:lnTo>
                  <a:lnTo>
                    <a:pt x="13" y="24"/>
                  </a:lnTo>
                  <a:lnTo>
                    <a:pt x="14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" name="Freeform 496">
              <a:extLst>
                <a:ext uri="{FF2B5EF4-FFF2-40B4-BE49-F238E27FC236}">
                  <a16:creationId xmlns="" xmlns:a16="http://schemas.microsoft.com/office/drawing/2014/main" id="{B1EE420E-2BD8-6E4F-9E51-EFF8547EC088}"/>
                </a:ext>
              </a:extLst>
            </p:cNvPr>
            <p:cNvSpPr>
              <a:spLocks/>
            </p:cNvSpPr>
            <p:nvPr>
              <p:custDataLst>
                <p:tags r:id="rId334"/>
              </p:custDataLst>
            </p:nvPr>
          </p:nvSpPr>
          <p:spPr bwMode="auto">
            <a:xfrm>
              <a:off x="6235700" y="1390650"/>
              <a:ext cx="79375" cy="58738"/>
            </a:xfrm>
            <a:custGeom>
              <a:avLst/>
              <a:gdLst>
                <a:gd name="T0" fmla="*/ 50 w 183"/>
                <a:gd name="T1" fmla="*/ 0 h 73"/>
                <a:gd name="T2" fmla="*/ 63 w 183"/>
                <a:gd name="T3" fmla="*/ 0 h 73"/>
                <a:gd name="T4" fmla="*/ 75 w 183"/>
                <a:gd name="T5" fmla="*/ 1 h 73"/>
                <a:gd name="T6" fmla="*/ 86 w 183"/>
                <a:gd name="T7" fmla="*/ 4 h 73"/>
                <a:gd name="T8" fmla="*/ 97 w 183"/>
                <a:gd name="T9" fmla="*/ 7 h 73"/>
                <a:gd name="T10" fmla="*/ 106 w 183"/>
                <a:gd name="T11" fmla="*/ 10 h 73"/>
                <a:gd name="T12" fmla="*/ 116 w 183"/>
                <a:gd name="T13" fmla="*/ 15 h 73"/>
                <a:gd name="T14" fmla="*/ 124 w 183"/>
                <a:gd name="T15" fmla="*/ 19 h 73"/>
                <a:gd name="T16" fmla="*/ 131 w 183"/>
                <a:gd name="T17" fmla="*/ 25 h 73"/>
                <a:gd name="T18" fmla="*/ 159 w 183"/>
                <a:gd name="T19" fmla="*/ 49 h 73"/>
                <a:gd name="T20" fmla="*/ 183 w 183"/>
                <a:gd name="T21" fmla="*/ 73 h 73"/>
                <a:gd name="T22" fmla="*/ 137 w 183"/>
                <a:gd name="T23" fmla="*/ 73 h 73"/>
                <a:gd name="T24" fmla="*/ 128 w 183"/>
                <a:gd name="T25" fmla="*/ 72 h 73"/>
                <a:gd name="T26" fmla="*/ 117 w 183"/>
                <a:gd name="T27" fmla="*/ 70 h 73"/>
                <a:gd name="T28" fmla="*/ 104 w 183"/>
                <a:gd name="T29" fmla="*/ 66 h 73"/>
                <a:gd name="T30" fmla="*/ 90 w 183"/>
                <a:gd name="T31" fmla="*/ 62 h 73"/>
                <a:gd name="T32" fmla="*/ 73 w 183"/>
                <a:gd name="T33" fmla="*/ 56 h 73"/>
                <a:gd name="T34" fmla="*/ 58 w 183"/>
                <a:gd name="T35" fmla="*/ 50 h 73"/>
                <a:gd name="T36" fmla="*/ 42 w 183"/>
                <a:gd name="T37" fmla="*/ 44 h 73"/>
                <a:gd name="T38" fmla="*/ 28 w 183"/>
                <a:gd name="T39" fmla="*/ 37 h 73"/>
                <a:gd name="T40" fmla="*/ 16 w 183"/>
                <a:gd name="T41" fmla="*/ 30 h 73"/>
                <a:gd name="T42" fmla="*/ 7 w 183"/>
                <a:gd name="T43" fmla="*/ 23 h 73"/>
                <a:gd name="T44" fmla="*/ 4 w 183"/>
                <a:gd name="T45" fmla="*/ 19 h 73"/>
                <a:gd name="T46" fmla="*/ 2 w 183"/>
                <a:gd name="T47" fmla="*/ 16 h 73"/>
                <a:gd name="T48" fmla="*/ 1 w 183"/>
                <a:gd name="T49" fmla="*/ 14 h 73"/>
                <a:gd name="T50" fmla="*/ 0 w 183"/>
                <a:gd name="T51" fmla="*/ 11 h 73"/>
                <a:gd name="T52" fmla="*/ 1 w 183"/>
                <a:gd name="T53" fmla="*/ 8 h 73"/>
                <a:gd name="T54" fmla="*/ 3 w 183"/>
                <a:gd name="T55" fmla="*/ 6 h 73"/>
                <a:gd name="T56" fmla="*/ 7 w 183"/>
                <a:gd name="T57" fmla="*/ 4 h 73"/>
                <a:gd name="T58" fmla="*/ 13 w 183"/>
                <a:gd name="T59" fmla="*/ 3 h 73"/>
                <a:gd name="T60" fmla="*/ 19 w 183"/>
                <a:gd name="T61" fmla="*/ 1 h 73"/>
                <a:gd name="T62" fmla="*/ 28 w 183"/>
                <a:gd name="T63" fmla="*/ 0 h 73"/>
                <a:gd name="T64" fmla="*/ 38 w 183"/>
                <a:gd name="T65" fmla="*/ 0 h 73"/>
                <a:gd name="T66" fmla="*/ 50 w 183"/>
                <a:gd name="T67" fmla="*/ 0 h 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3" h="73">
                  <a:moveTo>
                    <a:pt x="50" y="0"/>
                  </a:moveTo>
                  <a:lnTo>
                    <a:pt x="63" y="0"/>
                  </a:lnTo>
                  <a:lnTo>
                    <a:pt x="75" y="1"/>
                  </a:lnTo>
                  <a:lnTo>
                    <a:pt x="86" y="4"/>
                  </a:lnTo>
                  <a:lnTo>
                    <a:pt x="97" y="7"/>
                  </a:lnTo>
                  <a:lnTo>
                    <a:pt x="106" y="10"/>
                  </a:lnTo>
                  <a:lnTo>
                    <a:pt x="116" y="15"/>
                  </a:lnTo>
                  <a:lnTo>
                    <a:pt x="124" y="19"/>
                  </a:lnTo>
                  <a:lnTo>
                    <a:pt x="131" y="25"/>
                  </a:lnTo>
                  <a:lnTo>
                    <a:pt x="159" y="49"/>
                  </a:lnTo>
                  <a:lnTo>
                    <a:pt x="183" y="73"/>
                  </a:lnTo>
                  <a:lnTo>
                    <a:pt x="137" y="73"/>
                  </a:lnTo>
                  <a:lnTo>
                    <a:pt x="128" y="72"/>
                  </a:lnTo>
                  <a:lnTo>
                    <a:pt x="117" y="70"/>
                  </a:lnTo>
                  <a:lnTo>
                    <a:pt x="104" y="66"/>
                  </a:lnTo>
                  <a:lnTo>
                    <a:pt x="90" y="62"/>
                  </a:lnTo>
                  <a:lnTo>
                    <a:pt x="73" y="56"/>
                  </a:lnTo>
                  <a:lnTo>
                    <a:pt x="58" y="50"/>
                  </a:lnTo>
                  <a:lnTo>
                    <a:pt x="42" y="44"/>
                  </a:lnTo>
                  <a:lnTo>
                    <a:pt x="28" y="37"/>
                  </a:lnTo>
                  <a:lnTo>
                    <a:pt x="16" y="30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7" y="4"/>
                  </a:lnTo>
                  <a:lnTo>
                    <a:pt x="13" y="3"/>
                  </a:lnTo>
                  <a:lnTo>
                    <a:pt x="19" y="1"/>
                  </a:lnTo>
                  <a:lnTo>
                    <a:pt x="28" y="0"/>
                  </a:lnTo>
                  <a:lnTo>
                    <a:pt x="38" y="0"/>
                  </a:lnTo>
                  <a:lnTo>
                    <a:pt x="5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" name="Freeform 497">
              <a:extLst>
                <a:ext uri="{FF2B5EF4-FFF2-40B4-BE49-F238E27FC236}">
                  <a16:creationId xmlns="" xmlns:a16="http://schemas.microsoft.com/office/drawing/2014/main" id="{0435A533-9E33-B84A-A166-1A0A4273F009}"/>
                </a:ext>
              </a:extLst>
            </p:cNvPr>
            <p:cNvSpPr>
              <a:spLocks/>
            </p:cNvSpPr>
            <p:nvPr>
              <p:custDataLst>
                <p:tags r:id="rId335"/>
              </p:custDataLst>
            </p:nvPr>
          </p:nvSpPr>
          <p:spPr bwMode="auto">
            <a:xfrm>
              <a:off x="6302375" y="1408113"/>
              <a:ext cx="33338" cy="57150"/>
            </a:xfrm>
            <a:custGeom>
              <a:avLst/>
              <a:gdLst>
                <a:gd name="T0" fmla="*/ 0 w 79"/>
                <a:gd name="T1" fmla="*/ 6 h 42"/>
                <a:gd name="T2" fmla="*/ 23 w 79"/>
                <a:gd name="T3" fmla="*/ 2 h 42"/>
                <a:gd name="T4" fmla="*/ 41 w 79"/>
                <a:gd name="T5" fmla="*/ 1 h 42"/>
                <a:gd name="T6" fmla="*/ 60 w 79"/>
                <a:gd name="T7" fmla="*/ 0 h 42"/>
                <a:gd name="T8" fmla="*/ 79 w 79"/>
                <a:gd name="T9" fmla="*/ 0 h 42"/>
                <a:gd name="T10" fmla="*/ 79 w 79"/>
                <a:gd name="T11" fmla="*/ 9 h 42"/>
                <a:gd name="T12" fmla="*/ 79 w 79"/>
                <a:gd name="T13" fmla="*/ 18 h 42"/>
                <a:gd name="T14" fmla="*/ 79 w 79"/>
                <a:gd name="T15" fmla="*/ 22 h 42"/>
                <a:gd name="T16" fmla="*/ 75 w 79"/>
                <a:gd name="T17" fmla="*/ 27 h 42"/>
                <a:gd name="T18" fmla="*/ 72 w 79"/>
                <a:gd name="T19" fmla="*/ 31 h 42"/>
                <a:gd name="T20" fmla="*/ 68 w 79"/>
                <a:gd name="T21" fmla="*/ 35 h 42"/>
                <a:gd name="T22" fmla="*/ 62 w 79"/>
                <a:gd name="T23" fmla="*/ 38 h 42"/>
                <a:gd name="T24" fmla="*/ 57 w 79"/>
                <a:gd name="T25" fmla="*/ 40 h 42"/>
                <a:gd name="T26" fmla="*/ 51 w 79"/>
                <a:gd name="T27" fmla="*/ 42 h 42"/>
                <a:gd name="T28" fmla="*/ 46 w 79"/>
                <a:gd name="T29" fmla="*/ 42 h 42"/>
                <a:gd name="T30" fmla="*/ 40 w 79"/>
                <a:gd name="T31" fmla="*/ 42 h 42"/>
                <a:gd name="T32" fmla="*/ 35 w 79"/>
                <a:gd name="T33" fmla="*/ 41 h 42"/>
                <a:gd name="T34" fmla="*/ 29 w 79"/>
                <a:gd name="T35" fmla="*/ 39 h 42"/>
                <a:gd name="T36" fmla="*/ 25 w 79"/>
                <a:gd name="T37" fmla="*/ 37 h 42"/>
                <a:gd name="T38" fmla="*/ 16 w 79"/>
                <a:gd name="T39" fmla="*/ 32 h 42"/>
                <a:gd name="T40" fmla="*/ 11 w 79"/>
                <a:gd name="T41" fmla="*/ 26 h 42"/>
                <a:gd name="T42" fmla="*/ 5 w 79"/>
                <a:gd name="T43" fmla="*/ 20 h 42"/>
                <a:gd name="T44" fmla="*/ 2 w 79"/>
                <a:gd name="T45" fmla="*/ 14 h 42"/>
                <a:gd name="T46" fmla="*/ 0 w 79"/>
                <a:gd name="T47" fmla="*/ 9 h 42"/>
                <a:gd name="T48" fmla="*/ 0 w 79"/>
                <a:gd name="T49" fmla="*/ 6 h 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9" h="42">
                  <a:moveTo>
                    <a:pt x="0" y="6"/>
                  </a:moveTo>
                  <a:lnTo>
                    <a:pt x="23" y="2"/>
                  </a:lnTo>
                  <a:lnTo>
                    <a:pt x="41" y="1"/>
                  </a:lnTo>
                  <a:lnTo>
                    <a:pt x="60" y="0"/>
                  </a:lnTo>
                  <a:lnTo>
                    <a:pt x="79" y="0"/>
                  </a:lnTo>
                  <a:lnTo>
                    <a:pt x="79" y="9"/>
                  </a:lnTo>
                  <a:lnTo>
                    <a:pt x="79" y="18"/>
                  </a:lnTo>
                  <a:lnTo>
                    <a:pt x="79" y="22"/>
                  </a:lnTo>
                  <a:lnTo>
                    <a:pt x="75" y="27"/>
                  </a:lnTo>
                  <a:lnTo>
                    <a:pt x="72" y="31"/>
                  </a:lnTo>
                  <a:lnTo>
                    <a:pt x="68" y="35"/>
                  </a:lnTo>
                  <a:lnTo>
                    <a:pt x="62" y="38"/>
                  </a:lnTo>
                  <a:lnTo>
                    <a:pt x="57" y="40"/>
                  </a:lnTo>
                  <a:lnTo>
                    <a:pt x="51" y="42"/>
                  </a:lnTo>
                  <a:lnTo>
                    <a:pt x="46" y="42"/>
                  </a:lnTo>
                  <a:lnTo>
                    <a:pt x="40" y="42"/>
                  </a:lnTo>
                  <a:lnTo>
                    <a:pt x="35" y="41"/>
                  </a:lnTo>
                  <a:lnTo>
                    <a:pt x="29" y="39"/>
                  </a:lnTo>
                  <a:lnTo>
                    <a:pt x="25" y="37"/>
                  </a:lnTo>
                  <a:lnTo>
                    <a:pt x="16" y="32"/>
                  </a:lnTo>
                  <a:lnTo>
                    <a:pt x="11" y="26"/>
                  </a:lnTo>
                  <a:lnTo>
                    <a:pt x="5" y="20"/>
                  </a:lnTo>
                  <a:lnTo>
                    <a:pt x="2" y="14"/>
                  </a:lnTo>
                  <a:lnTo>
                    <a:pt x="0" y="9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" name="Freeform 498">
              <a:extLst>
                <a:ext uri="{FF2B5EF4-FFF2-40B4-BE49-F238E27FC236}">
                  <a16:creationId xmlns="" xmlns:a16="http://schemas.microsoft.com/office/drawing/2014/main" id="{DBD91219-0D96-7547-B359-67DA37973A6F}"/>
                </a:ext>
              </a:extLst>
            </p:cNvPr>
            <p:cNvSpPr>
              <a:spLocks/>
            </p:cNvSpPr>
            <p:nvPr>
              <p:custDataLst>
                <p:tags r:id="rId336"/>
              </p:custDataLst>
            </p:nvPr>
          </p:nvSpPr>
          <p:spPr bwMode="auto">
            <a:xfrm>
              <a:off x="6332538" y="1419225"/>
              <a:ext cx="52387" cy="58738"/>
            </a:xfrm>
            <a:custGeom>
              <a:avLst/>
              <a:gdLst>
                <a:gd name="T0" fmla="*/ 113 w 113"/>
                <a:gd name="T1" fmla="*/ 39 h 52"/>
                <a:gd name="T2" fmla="*/ 112 w 113"/>
                <a:gd name="T3" fmla="*/ 42 h 52"/>
                <a:gd name="T4" fmla="*/ 109 w 113"/>
                <a:gd name="T5" fmla="*/ 45 h 52"/>
                <a:gd name="T6" fmla="*/ 106 w 113"/>
                <a:gd name="T7" fmla="*/ 47 h 52"/>
                <a:gd name="T8" fmla="*/ 103 w 113"/>
                <a:gd name="T9" fmla="*/ 49 h 52"/>
                <a:gd name="T10" fmla="*/ 94 w 113"/>
                <a:gd name="T11" fmla="*/ 51 h 52"/>
                <a:gd name="T12" fmla="*/ 85 w 113"/>
                <a:gd name="T13" fmla="*/ 52 h 52"/>
                <a:gd name="T14" fmla="*/ 66 w 113"/>
                <a:gd name="T15" fmla="*/ 52 h 52"/>
                <a:gd name="T16" fmla="*/ 53 w 113"/>
                <a:gd name="T17" fmla="*/ 51 h 52"/>
                <a:gd name="T18" fmla="*/ 47 w 113"/>
                <a:gd name="T19" fmla="*/ 51 h 52"/>
                <a:gd name="T20" fmla="*/ 39 w 113"/>
                <a:gd name="T21" fmla="*/ 48 h 52"/>
                <a:gd name="T22" fmla="*/ 30 w 113"/>
                <a:gd name="T23" fmla="*/ 45 h 52"/>
                <a:gd name="T24" fmla="*/ 21 w 113"/>
                <a:gd name="T25" fmla="*/ 41 h 52"/>
                <a:gd name="T26" fmla="*/ 13 w 113"/>
                <a:gd name="T27" fmla="*/ 36 h 52"/>
                <a:gd name="T28" fmla="*/ 6 w 113"/>
                <a:gd name="T29" fmla="*/ 31 h 52"/>
                <a:gd name="T30" fmla="*/ 4 w 113"/>
                <a:gd name="T31" fmla="*/ 28 h 52"/>
                <a:gd name="T32" fmla="*/ 2 w 113"/>
                <a:gd name="T33" fmla="*/ 25 h 52"/>
                <a:gd name="T34" fmla="*/ 1 w 113"/>
                <a:gd name="T35" fmla="*/ 22 h 52"/>
                <a:gd name="T36" fmla="*/ 0 w 113"/>
                <a:gd name="T37" fmla="*/ 20 h 52"/>
                <a:gd name="T38" fmla="*/ 1 w 113"/>
                <a:gd name="T39" fmla="*/ 15 h 52"/>
                <a:gd name="T40" fmla="*/ 1 w 113"/>
                <a:gd name="T41" fmla="*/ 11 h 52"/>
                <a:gd name="T42" fmla="*/ 3 w 113"/>
                <a:gd name="T43" fmla="*/ 8 h 52"/>
                <a:gd name="T44" fmla="*/ 5 w 113"/>
                <a:gd name="T45" fmla="*/ 5 h 52"/>
                <a:gd name="T46" fmla="*/ 7 w 113"/>
                <a:gd name="T47" fmla="*/ 3 h 52"/>
                <a:gd name="T48" fmla="*/ 10 w 113"/>
                <a:gd name="T49" fmla="*/ 2 h 52"/>
                <a:gd name="T50" fmla="*/ 14 w 113"/>
                <a:gd name="T51" fmla="*/ 1 h 52"/>
                <a:gd name="T52" fmla="*/ 17 w 113"/>
                <a:gd name="T53" fmla="*/ 0 h 52"/>
                <a:gd name="T54" fmla="*/ 26 w 113"/>
                <a:gd name="T55" fmla="*/ 0 h 52"/>
                <a:gd name="T56" fmla="*/ 36 w 113"/>
                <a:gd name="T57" fmla="*/ 2 h 52"/>
                <a:gd name="T58" fmla="*/ 46 w 113"/>
                <a:gd name="T59" fmla="*/ 5 h 52"/>
                <a:gd name="T60" fmla="*/ 57 w 113"/>
                <a:gd name="T61" fmla="*/ 9 h 52"/>
                <a:gd name="T62" fmla="*/ 77 w 113"/>
                <a:gd name="T63" fmla="*/ 18 h 52"/>
                <a:gd name="T64" fmla="*/ 95 w 113"/>
                <a:gd name="T65" fmla="*/ 29 h 52"/>
                <a:gd name="T66" fmla="*/ 108 w 113"/>
                <a:gd name="T67" fmla="*/ 36 h 52"/>
                <a:gd name="T68" fmla="*/ 113 w 113"/>
                <a:gd name="T69" fmla="*/ 39 h 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13" h="52">
                  <a:moveTo>
                    <a:pt x="113" y="39"/>
                  </a:moveTo>
                  <a:lnTo>
                    <a:pt x="112" y="42"/>
                  </a:lnTo>
                  <a:lnTo>
                    <a:pt x="109" y="45"/>
                  </a:lnTo>
                  <a:lnTo>
                    <a:pt x="106" y="47"/>
                  </a:lnTo>
                  <a:lnTo>
                    <a:pt x="103" y="49"/>
                  </a:lnTo>
                  <a:lnTo>
                    <a:pt x="94" y="51"/>
                  </a:lnTo>
                  <a:lnTo>
                    <a:pt x="85" y="52"/>
                  </a:lnTo>
                  <a:lnTo>
                    <a:pt x="66" y="52"/>
                  </a:lnTo>
                  <a:lnTo>
                    <a:pt x="53" y="51"/>
                  </a:lnTo>
                  <a:lnTo>
                    <a:pt x="47" y="51"/>
                  </a:lnTo>
                  <a:lnTo>
                    <a:pt x="39" y="48"/>
                  </a:lnTo>
                  <a:lnTo>
                    <a:pt x="30" y="45"/>
                  </a:lnTo>
                  <a:lnTo>
                    <a:pt x="21" y="41"/>
                  </a:lnTo>
                  <a:lnTo>
                    <a:pt x="13" y="36"/>
                  </a:lnTo>
                  <a:lnTo>
                    <a:pt x="6" y="31"/>
                  </a:lnTo>
                  <a:lnTo>
                    <a:pt x="4" y="28"/>
                  </a:lnTo>
                  <a:lnTo>
                    <a:pt x="2" y="25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1" y="11"/>
                  </a:lnTo>
                  <a:lnTo>
                    <a:pt x="3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6" y="5"/>
                  </a:lnTo>
                  <a:lnTo>
                    <a:pt x="57" y="9"/>
                  </a:lnTo>
                  <a:lnTo>
                    <a:pt x="77" y="18"/>
                  </a:lnTo>
                  <a:lnTo>
                    <a:pt x="95" y="29"/>
                  </a:lnTo>
                  <a:lnTo>
                    <a:pt x="108" y="36"/>
                  </a:lnTo>
                  <a:lnTo>
                    <a:pt x="113" y="3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" name="Freeform 499">
              <a:extLst>
                <a:ext uri="{FF2B5EF4-FFF2-40B4-BE49-F238E27FC236}">
                  <a16:creationId xmlns="" xmlns:a16="http://schemas.microsoft.com/office/drawing/2014/main" id="{956E0529-F680-AF4A-B278-6E4CDA5DF2D6}"/>
                </a:ext>
              </a:extLst>
            </p:cNvPr>
            <p:cNvSpPr>
              <a:spLocks/>
            </p:cNvSpPr>
            <p:nvPr>
              <p:custDataLst>
                <p:tags r:id="rId337"/>
              </p:custDataLst>
            </p:nvPr>
          </p:nvSpPr>
          <p:spPr bwMode="auto">
            <a:xfrm>
              <a:off x="6103938" y="1392238"/>
              <a:ext cx="61912" cy="58737"/>
            </a:xfrm>
            <a:custGeom>
              <a:avLst/>
              <a:gdLst>
                <a:gd name="T0" fmla="*/ 0 w 139"/>
                <a:gd name="T1" fmla="*/ 8 h 40"/>
                <a:gd name="T2" fmla="*/ 8 w 139"/>
                <a:gd name="T3" fmla="*/ 9 h 40"/>
                <a:gd name="T4" fmla="*/ 19 w 139"/>
                <a:gd name="T5" fmla="*/ 8 h 40"/>
                <a:gd name="T6" fmla="*/ 30 w 139"/>
                <a:gd name="T7" fmla="*/ 7 h 40"/>
                <a:gd name="T8" fmla="*/ 42 w 139"/>
                <a:gd name="T9" fmla="*/ 5 h 40"/>
                <a:gd name="T10" fmla="*/ 53 w 139"/>
                <a:gd name="T11" fmla="*/ 2 h 40"/>
                <a:gd name="T12" fmla="*/ 64 w 139"/>
                <a:gd name="T13" fmla="*/ 1 h 40"/>
                <a:gd name="T14" fmla="*/ 73 w 139"/>
                <a:gd name="T15" fmla="*/ 0 h 40"/>
                <a:gd name="T16" fmla="*/ 80 w 139"/>
                <a:gd name="T17" fmla="*/ 2 h 40"/>
                <a:gd name="T18" fmla="*/ 139 w 139"/>
                <a:gd name="T19" fmla="*/ 39 h 40"/>
                <a:gd name="T20" fmla="*/ 133 w 139"/>
                <a:gd name="T21" fmla="*/ 40 h 40"/>
                <a:gd name="T22" fmla="*/ 125 w 139"/>
                <a:gd name="T23" fmla="*/ 39 h 40"/>
                <a:gd name="T24" fmla="*/ 116 w 139"/>
                <a:gd name="T25" fmla="*/ 38 h 40"/>
                <a:gd name="T26" fmla="*/ 106 w 139"/>
                <a:gd name="T27" fmla="*/ 36 h 40"/>
                <a:gd name="T28" fmla="*/ 86 w 139"/>
                <a:gd name="T29" fmla="*/ 30 h 40"/>
                <a:gd name="T30" fmla="*/ 64 w 139"/>
                <a:gd name="T31" fmla="*/ 24 h 40"/>
                <a:gd name="T32" fmla="*/ 44 w 139"/>
                <a:gd name="T33" fmla="*/ 16 h 40"/>
                <a:gd name="T34" fmla="*/ 26 w 139"/>
                <a:gd name="T35" fmla="*/ 11 h 40"/>
                <a:gd name="T36" fmla="*/ 17 w 139"/>
                <a:gd name="T37" fmla="*/ 9 h 40"/>
                <a:gd name="T38" fmla="*/ 11 w 139"/>
                <a:gd name="T39" fmla="*/ 7 h 40"/>
                <a:gd name="T40" fmla="*/ 4 w 139"/>
                <a:gd name="T41" fmla="*/ 7 h 40"/>
                <a:gd name="T42" fmla="*/ 0 w 139"/>
                <a:gd name="T43" fmla="*/ 8 h 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39" h="40">
                  <a:moveTo>
                    <a:pt x="0" y="8"/>
                  </a:moveTo>
                  <a:lnTo>
                    <a:pt x="8" y="9"/>
                  </a:lnTo>
                  <a:lnTo>
                    <a:pt x="19" y="8"/>
                  </a:lnTo>
                  <a:lnTo>
                    <a:pt x="30" y="7"/>
                  </a:lnTo>
                  <a:lnTo>
                    <a:pt x="42" y="5"/>
                  </a:lnTo>
                  <a:lnTo>
                    <a:pt x="53" y="2"/>
                  </a:lnTo>
                  <a:lnTo>
                    <a:pt x="64" y="1"/>
                  </a:lnTo>
                  <a:lnTo>
                    <a:pt x="73" y="0"/>
                  </a:lnTo>
                  <a:lnTo>
                    <a:pt x="80" y="2"/>
                  </a:lnTo>
                  <a:lnTo>
                    <a:pt x="139" y="39"/>
                  </a:lnTo>
                  <a:lnTo>
                    <a:pt x="133" y="40"/>
                  </a:lnTo>
                  <a:lnTo>
                    <a:pt x="125" y="39"/>
                  </a:lnTo>
                  <a:lnTo>
                    <a:pt x="116" y="38"/>
                  </a:lnTo>
                  <a:lnTo>
                    <a:pt x="106" y="36"/>
                  </a:lnTo>
                  <a:lnTo>
                    <a:pt x="86" y="30"/>
                  </a:lnTo>
                  <a:lnTo>
                    <a:pt x="64" y="24"/>
                  </a:lnTo>
                  <a:lnTo>
                    <a:pt x="44" y="16"/>
                  </a:lnTo>
                  <a:lnTo>
                    <a:pt x="26" y="11"/>
                  </a:lnTo>
                  <a:lnTo>
                    <a:pt x="17" y="9"/>
                  </a:lnTo>
                  <a:lnTo>
                    <a:pt x="11" y="7"/>
                  </a:lnTo>
                  <a:lnTo>
                    <a:pt x="4" y="7"/>
                  </a:lnTo>
                  <a:lnTo>
                    <a:pt x="0" y="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" name="Freeform 500">
              <a:extLst>
                <a:ext uri="{FF2B5EF4-FFF2-40B4-BE49-F238E27FC236}">
                  <a16:creationId xmlns="" xmlns:a16="http://schemas.microsoft.com/office/drawing/2014/main" id="{3A614120-81BC-9C45-9FE2-818F31C44727}"/>
                </a:ext>
              </a:extLst>
            </p:cNvPr>
            <p:cNvSpPr>
              <a:spLocks/>
            </p:cNvSpPr>
            <p:nvPr>
              <p:custDataLst>
                <p:tags r:id="rId338"/>
              </p:custDataLst>
            </p:nvPr>
          </p:nvSpPr>
          <p:spPr bwMode="auto">
            <a:xfrm>
              <a:off x="6403975" y="1333500"/>
              <a:ext cx="139700" cy="57150"/>
            </a:xfrm>
            <a:custGeom>
              <a:avLst/>
              <a:gdLst>
                <a:gd name="T0" fmla="*/ 10 w 325"/>
                <a:gd name="T1" fmla="*/ 7 h 71"/>
                <a:gd name="T2" fmla="*/ 31 w 325"/>
                <a:gd name="T3" fmla="*/ 1 h 71"/>
                <a:gd name="T4" fmla="*/ 53 w 325"/>
                <a:gd name="T5" fmla="*/ 0 h 71"/>
                <a:gd name="T6" fmla="*/ 73 w 325"/>
                <a:gd name="T7" fmla="*/ 4 h 71"/>
                <a:gd name="T8" fmla="*/ 92 w 325"/>
                <a:gd name="T9" fmla="*/ 10 h 71"/>
                <a:gd name="T10" fmla="*/ 110 w 325"/>
                <a:gd name="T11" fmla="*/ 18 h 71"/>
                <a:gd name="T12" fmla="*/ 122 w 325"/>
                <a:gd name="T13" fmla="*/ 29 h 71"/>
                <a:gd name="T14" fmla="*/ 130 w 325"/>
                <a:gd name="T15" fmla="*/ 38 h 71"/>
                <a:gd name="T16" fmla="*/ 136 w 325"/>
                <a:gd name="T17" fmla="*/ 34 h 71"/>
                <a:gd name="T18" fmla="*/ 139 w 325"/>
                <a:gd name="T19" fmla="*/ 15 h 71"/>
                <a:gd name="T20" fmla="*/ 161 w 325"/>
                <a:gd name="T21" fmla="*/ 7 h 71"/>
                <a:gd name="T22" fmla="*/ 216 w 325"/>
                <a:gd name="T23" fmla="*/ 13 h 71"/>
                <a:gd name="T24" fmla="*/ 258 w 325"/>
                <a:gd name="T25" fmla="*/ 23 h 71"/>
                <a:gd name="T26" fmla="*/ 283 w 325"/>
                <a:gd name="T27" fmla="*/ 32 h 71"/>
                <a:gd name="T28" fmla="*/ 305 w 325"/>
                <a:gd name="T29" fmla="*/ 43 h 71"/>
                <a:gd name="T30" fmla="*/ 320 w 325"/>
                <a:gd name="T31" fmla="*/ 55 h 71"/>
                <a:gd name="T32" fmla="*/ 316 w 325"/>
                <a:gd name="T33" fmla="*/ 64 h 71"/>
                <a:gd name="T34" fmla="*/ 294 w 325"/>
                <a:gd name="T35" fmla="*/ 68 h 71"/>
                <a:gd name="T36" fmla="*/ 259 w 325"/>
                <a:gd name="T37" fmla="*/ 71 h 71"/>
                <a:gd name="T38" fmla="*/ 210 w 325"/>
                <a:gd name="T39" fmla="*/ 70 h 71"/>
                <a:gd name="T40" fmla="*/ 167 w 325"/>
                <a:gd name="T41" fmla="*/ 68 h 71"/>
                <a:gd name="T42" fmla="*/ 133 w 325"/>
                <a:gd name="T43" fmla="*/ 69 h 71"/>
                <a:gd name="T44" fmla="*/ 90 w 325"/>
                <a:gd name="T45" fmla="*/ 71 h 71"/>
                <a:gd name="T46" fmla="*/ 72 w 325"/>
                <a:gd name="T47" fmla="*/ 68 h 71"/>
                <a:gd name="T48" fmla="*/ 67 w 325"/>
                <a:gd name="T49" fmla="*/ 64 h 71"/>
                <a:gd name="T50" fmla="*/ 58 w 325"/>
                <a:gd name="T51" fmla="*/ 61 h 71"/>
                <a:gd name="T52" fmla="*/ 46 w 325"/>
                <a:gd name="T53" fmla="*/ 59 h 71"/>
                <a:gd name="T54" fmla="*/ 35 w 325"/>
                <a:gd name="T55" fmla="*/ 53 h 71"/>
                <a:gd name="T56" fmla="*/ 25 w 325"/>
                <a:gd name="T57" fmla="*/ 45 h 71"/>
                <a:gd name="T58" fmla="*/ 16 w 325"/>
                <a:gd name="T59" fmla="*/ 39 h 71"/>
                <a:gd name="T60" fmla="*/ 6 w 325"/>
                <a:gd name="T61" fmla="*/ 37 h 71"/>
                <a:gd name="T62" fmla="*/ 0 w 325"/>
                <a:gd name="T63" fmla="*/ 22 h 7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25" h="71">
                  <a:moveTo>
                    <a:pt x="0" y="12"/>
                  </a:moveTo>
                  <a:lnTo>
                    <a:pt x="10" y="7"/>
                  </a:lnTo>
                  <a:lnTo>
                    <a:pt x="20" y="3"/>
                  </a:lnTo>
                  <a:lnTo>
                    <a:pt x="31" y="1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2" y="2"/>
                  </a:lnTo>
                  <a:lnTo>
                    <a:pt x="73" y="4"/>
                  </a:lnTo>
                  <a:lnTo>
                    <a:pt x="83" y="6"/>
                  </a:lnTo>
                  <a:lnTo>
                    <a:pt x="92" y="10"/>
                  </a:lnTo>
                  <a:lnTo>
                    <a:pt x="101" y="14"/>
                  </a:lnTo>
                  <a:lnTo>
                    <a:pt x="110" y="18"/>
                  </a:lnTo>
                  <a:lnTo>
                    <a:pt x="116" y="23"/>
                  </a:lnTo>
                  <a:lnTo>
                    <a:pt x="122" y="29"/>
                  </a:lnTo>
                  <a:lnTo>
                    <a:pt x="127" y="33"/>
                  </a:lnTo>
                  <a:lnTo>
                    <a:pt x="130" y="38"/>
                  </a:lnTo>
                  <a:lnTo>
                    <a:pt x="133" y="43"/>
                  </a:lnTo>
                  <a:lnTo>
                    <a:pt x="136" y="34"/>
                  </a:lnTo>
                  <a:lnTo>
                    <a:pt x="138" y="25"/>
                  </a:lnTo>
                  <a:lnTo>
                    <a:pt x="139" y="15"/>
                  </a:lnTo>
                  <a:lnTo>
                    <a:pt x="139" y="6"/>
                  </a:lnTo>
                  <a:lnTo>
                    <a:pt x="161" y="7"/>
                  </a:lnTo>
                  <a:lnTo>
                    <a:pt x="188" y="9"/>
                  </a:lnTo>
                  <a:lnTo>
                    <a:pt x="216" y="13"/>
                  </a:lnTo>
                  <a:lnTo>
                    <a:pt x="245" y="19"/>
                  </a:lnTo>
                  <a:lnTo>
                    <a:pt x="258" y="23"/>
                  </a:lnTo>
                  <a:lnTo>
                    <a:pt x="271" y="28"/>
                  </a:lnTo>
                  <a:lnTo>
                    <a:pt x="283" y="32"/>
                  </a:lnTo>
                  <a:lnTo>
                    <a:pt x="295" y="37"/>
                  </a:lnTo>
                  <a:lnTo>
                    <a:pt x="305" y="43"/>
                  </a:lnTo>
                  <a:lnTo>
                    <a:pt x="314" y="48"/>
                  </a:lnTo>
                  <a:lnTo>
                    <a:pt x="320" y="55"/>
                  </a:lnTo>
                  <a:lnTo>
                    <a:pt x="325" y="61"/>
                  </a:lnTo>
                  <a:lnTo>
                    <a:pt x="316" y="64"/>
                  </a:lnTo>
                  <a:lnTo>
                    <a:pt x="305" y="67"/>
                  </a:lnTo>
                  <a:lnTo>
                    <a:pt x="294" y="68"/>
                  </a:lnTo>
                  <a:lnTo>
                    <a:pt x="283" y="70"/>
                  </a:lnTo>
                  <a:lnTo>
                    <a:pt x="259" y="71"/>
                  </a:lnTo>
                  <a:lnTo>
                    <a:pt x="234" y="71"/>
                  </a:lnTo>
                  <a:lnTo>
                    <a:pt x="210" y="70"/>
                  </a:lnTo>
                  <a:lnTo>
                    <a:pt x="186" y="69"/>
                  </a:lnTo>
                  <a:lnTo>
                    <a:pt x="167" y="68"/>
                  </a:lnTo>
                  <a:lnTo>
                    <a:pt x="152" y="67"/>
                  </a:lnTo>
                  <a:lnTo>
                    <a:pt x="133" y="69"/>
                  </a:lnTo>
                  <a:lnTo>
                    <a:pt x="104" y="71"/>
                  </a:lnTo>
                  <a:lnTo>
                    <a:pt x="90" y="71"/>
                  </a:lnTo>
                  <a:lnTo>
                    <a:pt x="78" y="70"/>
                  </a:lnTo>
                  <a:lnTo>
                    <a:pt x="72" y="68"/>
                  </a:lnTo>
                  <a:lnTo>
                    <a:pt x="69" y="67"/>
                  </a:lnTo>
                  <a:lnTo>
                    <a:pt x="67" y="64"/>
                  </a:lnTo>
                  <a:lnTo>
                    <a:pt x="66" y="61"/>
                  </a:lnTo>
                  <a:lnTo>
                    <a:pt x="58" y="61"/>
                  </a:lnTo>
                  <a:lnTo>
                    <a:pt x="51" y="60"/>
                  </a:lnTo>
                  <a:lnTo>
                    <a:pt x="46" y="59"/>
                  </a:lnTo>
                  <a:lnTo>
                    <a:pt x="42" y="57"/>
                  </a:lnTo>
                  <a:lnTo>
                    <a:pt x="35" y="53"/>
                  </a:lnTo>
                  <a:lnTo>
                    <a:pt x="31" y="49"/>
                  </a:lnTo>
                  <a:lnTo>
                    <a:pt x="25" y="45"/>
                  </a:lnTo>
                  <a:lnTo>
                    <a:pt x="20" y="41"/>
                  </a:lnTo>
                  <a:lnTo>
                    <a:pt x="16" y="39"/>
                  </a:lnTo>
                  <a:lnTo>
                    <a:pt x="12" y="38"/>
                  </a:lnTo>
                  <a:lnTo>
                    <a:pt x="6" y="37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" name="Freeform 501">
              <a:extLst>
                <a:ext uri="{FF2B5EF4-FFF2-40B4-BE49-F238E27FC236}">
                  <a16:creationId xmlns="" xmlns:a16="http://schemas.microsoft.com/office/drawing/2014/main" id="{5EF85CBC-22FA-5A45-B537-2E08A86F3761}"/>
                </a:ext>
              </a:extLst>
            </p:cNvPr>
            <p:cNvSpPr>
              <a:spLocks/>
            </p:cNvSpPr>
            <p:nvPr>
              <p:custDataLst>
                <p:tags r:id="rId339"/>
              </p:custDataLst>
            </p:nvPr>
          </p:nvSpPr>
          <p:spPr bwMode="auto">
            <a:xfrm>
              <a:off x="6564313" y="1341438"/>
              <a:ext cx="95250" cy="57150"/>
            </a:xfrm>
            <a:custGeom>
              <a:avLst/>
              <a:gdLst>
                <a:gd name="T0" fmla="*/ 87 w 220"/>
                <a:gd name="T1" fmla="*/ 25 h 72"/>
                <a:gd name="T2" fmla="*/ 92 w 220"/>
                <a:gd name="T3" fmla="*/ 26 h 72"/>
                <a:gd name="T4" fmla="*/ 98 w 220"/>
                <a:gd name="T5" fmla="*/ 27 h 72"/>
                <a:gd name="T6" fmla="*/ 101 w 220"/>
                <a:gd name="T7" fmla="*/ 28 h 72"/>
                <a:gd name="T8" fmla="*/ 104 w 220"/>
                <a:gd name="T9" fmla="*/ 27 h 72"/>
                <a:gd name="T10" fmla="*/ 109 w 220"/>
                <a:gd name="T11" fmla="*/ 27 h 72"/>
                <a:gd name="T12" fmla="*/ 113 w 220"/>
                <a:gd name="T13" fmla="*/ 25 h 72"/>
                <a:gd name="T14" fmla="*/ 114 w 220"/>
                <a:gd name="T15" fmla="*/ 26 h 72"/>
                <a:gd name="T16" fmla="*/ 115 w 220"/>
                <a:gd name="T17" fmla="*/ 26 h 72"/>
                <a:gd name="T18" fmla="*/ 116 w 220"/>
                <a:gd name="T19" fmla="*/ 25 h 72"/>
                <a:gd name="T20" fmla="*/ 117 w 220"/>
                <a:gd name="T21" fmla="*/ 25 h 72"/>
                <a:gd name="T22" fmla="*/ 119 w 220"/>
                <a:gd name="T23" fmla="*/ 22 h 72"/>
                <a:gd name="T24" fmla="*/ 120 w 220"/>
                <a:gd name="T25" fmla="*/ 17 h 72"/>
                <a:gd name="T26" fmla="*/ 120 w 220"/>
                <a:gd name="T27" fmla="*/ 7 h 72"/>
                <a:gd name="T28" fmla="*/ 120 w 220"/>
                <a:gd name="T29" fmla="*/ 0 h 72"/>
                <a:gd name="T30" fmla="*/ 125 w 220"/>
                <a:gd name="T31" fmla="*/ 5 h 72"/>
                <a:gd name="T32" fmla="*/ 131 w 220"/>
                <a:gd name="T33" fmla="*/ 10 h 72"/>
                <a:gd name="T34" fmla="*/ 137 w 220"/>
                <a:gd name="T35" fmla="*/ 15 h 72"/>
                <a:gd name="T36" fmla="*/ 143 w 220"/>
                <a:gd name="T37" fmla="*/ 19 h 72"/>
                <a:gd name="T38" fmla="*/ 156 w 220"/>
                <a:gd name="T39" fmla="*/ 25 h 72"/>
                <a:gd name="T40" fmla="*/ 170 w 220"/>
                <a:gd name="T41" fmla="*/ 30 h 72"/>
                <a:gd name="T42" fmla="*/ 183 w 220"/>
                <a:gd name="T43" fmla="*/ 35 h 72"/>
                <a:gd name="T44" fmla="*/ 196 w 220"/>
                <a:gd name="T45" fmla="*/ 41 h 72"/>
                <a:gd name="T46" fmla="*/ 203 w 220"/>
                <a:gd name="T47" fmla="*/ 44 h 72"/>
                <a:gd name="T48" fmla="*/ 209 w 220"/>
                <a:gd name="T49" fmla="*/ 47 h 72"/>
                <a:gd name="T50" fmla="*/ 214 w 220"/>
                <a:gd name="T51" fmla="*/ 51 h 72"/>
                <a:gd name="T52" fmla="*/ 220 w 220"/>
                <a:gd name="T53" fmla="*/ 55 h 72"/>
                <a:gd name="T54" fmla="*/ 206 w 220"/>
                <a:gd name="T55" fmla="*/ 56 h 72"/>
                <a:gd name="T56" fmla="*/ 194 w 220"/>
                <a:gd name="T57" fmla="*/ 57 h 72"/>
                <a:gd name="T58" fmla="*/ 182 w 220"/>
                <a:gd name="T59" fmla="*/ 58 h 72"/>
                <a:gd name="T60" fmla="*/ 171 w 220"/>
                <a:gd name="T61" fmla="*/ 60 h 72"/>
                <a:gd name="T62" fmla="*/ 151 w 220"/>
                <a:gd name="T63" fmla="*/ 65 h 72"/>
                <a:gd name="T64" fmla="*/ 134 w 220"/>
                <a:gd name="T65" fmla="*/ 70 h 72"/>
                <a:gd name="T66" fmla="*/ 126 w 220"/>
                <a:gd name="T67" fmla="*/ 71 h 72"/>
                <a:gd name="T68" fmla="*/ 117 w 220"/>
                <a:gd name="T69" fmla="*/ 72 h 72"/>
                <a:gd name="T70" fmla="*/ 110 w 220"/>
                <a:gd name="T71" fmla="*/ 72 h 72"/>
                <a:gd name="T72" fmla="*/ 103 w 220"/>
                <a:gd name="T73" fmla="*/ 72 h 72"/>
                <a:gd name="T74" fmla="*/ 95 w 220"/>
                <a:gd name="T75" fmla="*/ 70 h 72"/>
                <a:gd name="T76" fmla="*/ 88 w 220"/>
                <a:gd name="T77" fmla="*/ 66 h 72"/>
                <a:gd name="T78" fmla="*/ 81 w 220"/>
                <a:gd name="T79" fmla="*/ 61 h 72"/>
                <a:gd name="T80" fmla="*/ 74 w 220"/>
                <a:gd name="T81" fmla="*/ 55 h 72"/>
                <a:gd name="T82" fmla="*/ 59 w 220"/>
                <a:gd name="T83" fmla="*/ 53 h 72"/>
                <a:gd name="T84" fmla="*/ 45 w 220"/>
                <a:gd name="T85" fmla="*/ 50 h 72"/>
                <a:gd name="T86" fmla="*/ 33 w 220"/>
                <a:gd name="T87" fmla="*/ 47 h 72"/>
                <a:gd name="T88" fmla="*/ 22 w 220"/>
                <a:gd name="T89" fmla="*/ 43 h 72"/>
                <a:gd name="T90" fmla="*/ 18 w 220"/>
                <a:gd name="T91" fmla="*/ 41 h 72"/>
                <a:gd name="T92" fmla="*/ 13 w 220"/>
                <a:gd name="T93" fmla="*/ 38 h 72"/>
                <a:gd name="T94" fmla="*/ 9 w 220"/>
                <a:gd name="T95" fmla="*/ 35 h 72"/>
                <a:gd name="T96" fmla="*/ 7 w 220"/>
                <a:gd name="T97" fmla="*/ 31 h 72"/>
                <a:gd name="T98" fmla="*/ 3 w 220"/>
                <a:gd name="T99" fmla="*/ 27 h 72"/>
                <a:gd name="T100" fmla="*/ 2 w 220"/>
                <a:gd name="T101" fmla="*/ 23 h 72"/>
                <a:gd name="T102" fmla="*/ 1 w 220"/>
                <a:gd name="T103" fmla="*/ 18 h 72"/>
                <a:gd name="T104" fmla="*/ 0 w 220"/>
                <a:gd name="T105" fmla="*/ 13 h 72"/>
                <a:gd name="T106" fmla="*/ 23 w 220"/>
                <a:gd name="T107" fmla="*/ 17 h 72"/>
                <a:gd name="T108" fmla="*/ 44 w 220"/>
                <a:gd name="T109" fmla="*/ 21 h 72"/>
                <a:gd name="T110" fmla="*/ 64 w 220"/>
                <a:gd name="T111" fmla="*/ 24 h 72"/>
                <a:gd name="T112" fmla="*/ 87 w 220"/>
                <a:gd name="T113" fmla="*/ 25 h 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20" h="72">
                  <a:moveTo>
                    <a:pt x="87" y="25"/>
                  </a:moveTo>
                  <a:lnTo>
                    <a:pt x="92" y="26"/>
                  </a:lnTo>
                  <a:lnTo>
                    <a:pt x="98" y="27"/>
                  </a:lnTo>
                  <a:lnTo>
                    <a:pt x="101" y="28"/>
                  </a:lnTo>
                  <a:lnTo>
                    <a:pt x="104" y="27"/>
                  </a:lnTo>
                  <a:lnTo>
                    <a:pt x="109" y="27"/>
                  </a:lnTo>
                  <a:lnTo>
                    <a:pt x="113" y="25"/>
                  </a:lnTo>
                  <a:lnTo>
                    <a:pt x="114" y="26"/>
                  </a:lnTo>
                  <a:lnTo>
                    <a:pt x="115" y="26"/>
                  </a:lnTo>
                  <a:lnTo>
                    <a:pt x="116" y="25"/>
                  </a:lnTo>
                  <a:lnTo>
                    <a:pt x="117" y="25"/>
                  </a:lnTo>
                  <a:lnTo>
                    <a:pt x="119" y="22"/>
                  </a:lnTo>
                  <a:lnTo>
                    <a:pt x="120" y="17"/>
                  </a:lnTo>
                  <a:lnTo>
                    <a:pt x="120" y="7"/>
                  </a:lnTo>
                  <a:lnTo>
                    <a:pt x="120" y="0"/>
                  </a:lnTo>
                  <a:lnTo>
                    <a:pt x="125" y="5"/>
                  </a:lnTo>
                  <a:lnTo>
                    <a:pt x="131" y="10"/>
                  </a:lnTo>
                  <a:lnTo>
                    <a:pt x="137" y="15"/>
                  </a:lnTo>
                  <a:lnTo>
                    <a:pt x="143" y="19"/>
                  </a:lnTo>
                  <a:lnTo>
                    <a:pt x="156" y="25"/>
                  </a:lnTo>
                  <a:lnTo>
                    <a:pt x="170" y="30"/>
                  </a:lnTo>
                  <a:lnTo>
                    <a:pt x="183" y="35"/>
                  </a:lnTo>
                  <a:lnTo>
                    <a:pt x="196" y="41"/>
                  </a:lnTo>
                  <a:lnTo>
                    <a:pt x="203" y="44"/>
                  </a:lnTo>
                  <a:lnTo>
                    <a:pt x="209" y="47"/>
                  </a:lnTo>
                  <a:lnTo>
                    <a:pt x="214" y="51"/>
                  </a:lnTo>
                  <a:lnTo>
                    <a:pt x="220" y="55"/>
                  </a:lnTo>
                  <a:lnTo>
                    <a:pt x="206" y="56"/>
                  </a:lnTo>
                  <a:lnTo>
                    <a:pt x="194" y="57"/>
                  </a:lnTo>
                  <a:lnTo>
                    <a:pt x="182" y="58"/>
                  </a:lnTo>
                  <a:lnTo>
                    <a:pt x="171" y="60"/>
                  </a:lnTo>
                  <a:lnTo>
                    <a:pt x="151" y="65"/>
                  </a:lnTo>
                  <a:lnTo>
                    <a:pt x="134" y="70"/>
                  </a:lnTo>
                  <a:lnTo>
                    <a:pt x="126" y="71"/>
                  </a:lnTo>
                  <a:lnTo>
                    <a:pt x="117" y="72"/>
                  </a:lnTo>
                  <a:lnTo>
                    <a:pt x="110" y="72"/>
                  </a:lnTo>
                  <a:lnTo>
                    <a:pt x="103" y="72"/>
                  </a:lnTo>
                  <a:lnTo>
                    <a:pt x="95" y="70"/>
                  </a:lnTo>
                  <a:lnTo>
                    <a:pt x="88" y="66"/>
                  </a:lnTo>
                  <a:lnTo>
                    <a:pt x="81" y="61"/>
                  </a:lnTo>
                  <a:lnTo>
                    <a:pt x="74" y="55"/>
                  </a:lnTo>
                  <a:lnTo>
                    <a:pt x="59" y="53"/>
                  </a:lnTo>
                  <a:lnTo>
                    <a:pt x="45" y="50"/>
                  </a:lnTo>
                  <a:lnTo>
                    <a:pt x="33" y="47"/>
                  </a:lnTo>
                  <a:lnTo>
                    <a:pt x="22" y="43"/>
                  </a:lnTo>
                  <a:lnTo>
                    <a:pt x="18" y="41"/>
                  </a:lnTo>
                  <a:lnTo>
                    <a:pt x="13" y="38"/>
                  </a:lnTo>
                  <a:lnTo>
                    <a:pt x="9" y="35"/>
                  </a:lnTo>
                  <a:lnTo>
                    <a:pt x="7" y="31"/>
                  </a:lnTo>
                  <a:lnTo>
                    <a:pt x="3" y="27"/>
                  </a:lnTo>
                  <a:lnTo>
                    <a:pt x="2" y="23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23" y="17"/>
                  </a:lnTo>
                  <a:lnTo>
                    <a:pt x="44" y="21"/>
                  </a:lnTo>
                  <a:lnTo>
                    <a:pt x="64" y="24"/>
                  </a:lnTo>
                  <a:lnTo>
                    <a:pt x="87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" name="Freeform 502">
              <a:extLst>
                <a:ext uri="{FF2B5EF4-FFF2-40B4-BE49-F238E27FC236}">
                  <a16:creationId xmlns="" xmlns:a16="http://schemas.microsoft.com/office/drawing/2014/main" id="{36BEEB17-947B-9244-A691-B80CBE6D0FE0}"/>
                </a:ext>
              </a:extLst>
            </p:cNvPr>
            <p:cNvSpPr>
              <a:spLocks/>
            </p:cNvSpPr>
            <p:nvPr>
              <p:custDataLst>
                <p:tags r:id="rId340"/>
              </p:custDataLst>
            </p:nvPr>
          </p:nvSpPr>
          <p:spPr bwMode="auto">
            <a:xfrm>
              <a:off x="6524625" y="1389063"/>
              <a:ext cx="63500" cy="58737"/>
            </a:xfrm>
            <a:custGeom>
              <a:avLst/>
              <a:gdLst>
                <a:gd name="T0" fmla="*/ 146 w 146"/>
                <a:gd name="T1" fmla="*/ 25 h 30"/>
                <a:gd name="T2" fmla="*/ 140 w 146"/>
                <a:gd name="T3" fmla="*/ 16 h 30"/>
                <a:gd name="T4" fmla="*/ 137 w 146"/>
                <a:gd name="T5" fmla="*/ 9 h 30"/>
                <a:gd name="T6" fmla="*/ 133 w 146"/>
                <a:gd name="T7" fmla="*/ 4 h 30"/>
                <a:gd name="T8" fmla="*/ 128 w 146"/>
                <a:gd name="T9" fmla="*/ 1 h 30"/>
                <a:gd name="T10" fmla="*/ 126 w 146"/>
                <a:gd name="T11" fmla="*/ 1 h 30"/>
                <a:gd name="T12" fmla="*/ 124 w 146"/>
                <a:gd name="T13" fmla="*/ 1 h 30"/>
                <a:gd name="T14" fmla="*/ 120 w 146"/>
                <a:gd name="T15" fmla="*/ 2 h 30"/>
                <a:gd name="T16" fmla="*/ 118 w 146"/>
                <a:gd name="T17" fmla="*/ 3 h 30"/>
                <a:gd name="T18" fmla="*/ 113 w 146"/>
                <a:gd name="T19" fmla="*/ 9 h 30"/>
                <a:gd name="T20" fmla="*/ 105 w 146"/>
                <a:gd name="T21" fmla="*/ 19 h 30"/>
                <a:gd name="T22" fmla="*/ 72 w 146"/>
                <a:gd name="T23" fmla="*/ 19 h 30"/>
                <a:gd name="T24" fmla="*/ 63 w 146"/>
                <a:gd name="T25" fmla="*/ 18 h 30"/>
                <a:gd name="T26" fmla="*/ 55 w 146"/>
                <a:gd name="T27" fmla="*/ 17 h 30"/>
                <a:gd name="T28" fmla="*/ 47 w 146"/>
                <a:gd name="T29" fmla="*/ 14 h 30"/>
                <a:gd name="T30" fmla="*/ 40 w 146"/>
                <a:gd name="T31" fmla="*/ 12 h 30"/>
                <a:gd name="T32" fmla="*/ 29 w 146"/>
                <a:gd name="T33" fmla="*/ 6 h 30"/>
                <a:gd name="T34" fmla="*/ 19 w 146"/>
                <a:gd name="T35" fmla="*/ 0 h 30"/>
                <a:gd name="T36" fmla="*/ 14 w 146"/>
                <a:gd name="T37" fmla="*/ 9 h 30"/>
                <a:gd name="T38" fmla="*/ 10 w 146"/>
                <a:gd name="T39" fmla="*/ 15 h 30"/>
                <a:gd name="T40" fmla="*/ 4 w 146"/>
                <a:gd name="T41" fmla="*/ 20 h 30"/>
                <a:gd name="T42" fmla="*/ 0 w 146"/>
                <a:gd name="T43" fmla="*/ 25 h 30"/>
                <a:gd name="T44" fmla="*/ 33 w 146"/>
                <a:gd name="T45" fmla="*/ 25 h 30"/>
                <a:gd name="T46" fmla="*/ 57 w 146"/>
                <a:gd name="T47" fmla="*/ 25 h 30"/>
                <a:gd name="T48" fmla="*/ 77 w 146"/>
                <a:gd name="T49" fmla="*/ 25 h 30"/>
                <a:gd name="T50" fmla="*/ 99 w 146"/>
                <a:gd name="T51" fmla="*/ 25 h 30"/>
                <a:gd name="T52" fmla="*/ 110 w 146"/>
                <a:gd name="T53" fmla="*/ 26 h 30"/>
                <a:gd name="T54" fmla="*/ 123 w 146"/>
                <a:gd name="T55" fmla="*/ 29 h 30"/>
                <a:gd name="T56" fmla="*/ 128 w 146"/>
                <a:gd name="T57" fmla="*/ 30 h 30"/>
                <a:gd name="T58" fmla="*/ 135 w 146"/>
                <a:gd name="T59" fmla="*/ 30 h 30"/>
                <a:gd name="T60" fmla="*/ 140 w 146"/>
                <a:gd name="T61" fmla="*/ 28 h 30"/>
                <a:gd name="T62" fmla="*/ 146 w 146"/>
                <a:gd name="T63" fmla="*/ 25 h 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6" h="30">
                  <a:moveTo>
                    <a:pt x="146" y="25"/>
                  </a:moveTo>
                  <a:lnTo>
                    <a:pt x="140" y="16"/>
                  </a:lnTo>
                  <a:lnTo>
                    <a:pt x="137" y="9"/>
                  </a:lnTo>
                  <a:lnTo>
                    <a:pt x="133" y="4"/>
                  </a:lnTo>
                  <a:lnTo>
                    <a:pt x="128" y="1"/>
                  </a:lnTo>
                  <a:lnTo>
                    <a:pt x="126" y="1"/>
                  </a:lnTo>
                  <a:lnTo>
                    <a:pt x="124" y="1"/>
                  </a:lnTo>
                  <a:lnTo>
                    <a:pt x="120" y="2"/>
                  </a:lnTo>
                  <a:lnTo>
                    <a:pt x="118" y="3"/>
                  </a:lnTo>
                  <a:lnTo>
                    <a:pt x="113" y="9"/>
                  </a:lnTo>
                  <a:lnTo>
                    <a:pt x="105" y="19"/>
                  </a:lnTo>
                  <a:lnTo>
                    <a:pt x="72" y="19"/>
                  </a:lnTo>
                  <a:lnTo>
                    <a:pt x="63" y="18"/>
                  </a:lnTo>
                  <a:lnTo>
                    <a:pt x="55" y="17"/>
                  </a:lnTo>
                  <a:lnTo>
                    <a:pt x="47" y="14"/>
                  </a:lnTo>
                  <a:lnTo>
                    <a:pt x="40" y="12"/>
                  </a:lnTo>
                  <a:lnTo>
                    <a:pt x="29" y="6"/>
                  </a:lnTo>
                  <a:lnTo>
                    <a:pt x="19" y="0"/>
                  </a:lnTo>
                  <a:lnTo>
                    <a:pt x="14" y="9"/>
                  </a:lnTo>
                  <a:lnTo>
                    <a:pt x="10" y="15"/>
                  </a:lnTo>
                  <a:lnTo>
                    <a:pt x="4" y="20"/>
                  </a:lnTo>
                  <a:lnTo>
                    <a:pt x="0" y="25"/>
                  </a:lnTo>
                  <a:lnTo>
                    <a:pt x="33" y="25"/>
                  </a:lnTo>
                  <a:lnTo>
                    <a:pt x="57" y="25"/>
                  </a:lnTo>
                  <a:lnTo>
                    <a:pt x="77" y="25"/>
                  </a:lnTo>
                  <a:lnTo>
                    <a:pt x="99" y="25"/>
                  </a:lnTo>
                  <a:lnTo>
                    <a:pt x="110" y="26"/>
                  </a:lnTo>
                  <a:lnTo>
                    <a:pt x="123" y="29"/>
                  </a:lnTo>
                  <a:lnTo>
                    <a:pt x="128" y="30"/>
                  </a:lnTo>
                  <a:lnTo>
                    <a:pt x="135" y="30"/>
                  </a:lnTo>
                  <a:lnTo>
                    <a:pt x="140" y="28"/>
                  </a:lnTo>
                  <a:lnTo>
                    <a:pt x="146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" name="Freeform 503">
              <a:extLst>
                <a:ext uri="{FF2B5EF4-FFF2-40B4-BE49-F238E27FC236}">
                  <a16:creationId xmlns="" xmlns:a16="http://schemas.microsoft.com/office/drawing/2014/main" id="{8C1E6B19-DAD9-7447-9568-8FD2B813728D}"/>
                </a:ext>
              </a:extLst>
            </p:cNvPr>
            <p:cNvSpPr>
              <a:spLocks/>
            </p:cNvSpPr>
            <p:nvPr>
              <p:custDataLst>
                <p:tags r:id="rId341"/>
              </p:custDataLst>
            </p:nvPr>
          </p:nvSpPr>
          <p:spPr bwMode="auto">
            <a:xfrm>
              <a:off x="6503988" y="1385888"/>
              <a:ext cx="20637" cy="58737"/>
            </a:xfrm>
            <a:custGeom>
              <a:avLst/>
              <a:gdLst>
                <a:gd name="T0" fmla="*/ 0 w 53"/>
                <a:gd name="T1" fmla="*/ 9 h 9"/>
                <a:gd name="T2" fmla="*/ 17 w 53"/>
                <a:gd name="T3" fmla="*/ 9 h 9"/>
                <a:gd name="T4" fmla="*/ 29 w 53"/>
                <a:gd name="T5" fmla="*/ 9 h 9"/>
                <a:gd name="T6" fmla="*/ 40 w 53"/>
                <a:gd name="T7" fmla="*/ 9 h 9"/>
                <a:gd name="T8" fmla="*/ 53 w 53"/>
                <a:gd name="T9" fmla="*/ 9 h 9"/>
                <a:gd name="T10" fmla="*/ 46 w 53"/>
                <a:gd name="T11" fmla="*/ 6 h 9"/>
                <a:gd name="T12" fmla="*/ 38 w 53"/>
                <a:gd name="T13" fmla="*/ 3 h 9"/>
                <a:gd name="T14" fmla="*/ 31 w 53"/>
                <a:gd name="T15" fmla="*/ 1 h 9"/>
                <a:gd name="T16" fmla="*/ 25 w 53"/>
                <a:gd name="T17" fmla="*/ 0 h 9"/>
                <a:gd name="T18" fmla="*/ 19 w 53"/>
                <a:gd name="T19" fmla="*/ 0 h 9"/>
                <a:gd name="T20" fmla="*/ 14 w 53"/>
                <a:gd name="T21" fmla="*/ 0 h 9"/>
                <a:gd name="T22" fmla="*/ 9 w 53"/>
                <a:gd name="T23" fmla="*/ 1 h 9"/>
                <a:gd name="T24" fmla="*/ 6 w 53"/>
                <a:gd name="T25" fmla="*/ 3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3" h="9">
                  <a:moveTo>
                    <a:pt x="0" y="9"/>
                  </a:moveTo>
                  <a:lnTo>
                    <a:pt x="17" y="9"/>
                  </a:lnTo>
                  <a:lnTo>
                    <a:pt x="29" y="9"/>
                  </a:lnTo>
                  <a:lnTo>
                    <a:pt x="40" y="9"/>
                  </a:lnTo>
                  <a:lnTo>
                    <a:pt x="53" y="9"/>
                  </a:lnTo>
                  <a:lnTo>
                    <a:pt x="46" y="6"/>
                  </a:lnTo>
                  <a:lnTo>
                    <a:pt x="38" y="3"/>
                  </a:lnTo>
                  <a:lnTo>
                    <a:pt x="31" y="1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6" y="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" name="Line 504">
              <a:extLst>
                <a:ext uri="{FF2B5EF4-FFF2-40B4-BE49-F238E27FC236}">
                  <a16:creationId xmlns="" xmlns:a16="http://schemas.microsoft.com/office/drawing/2014/main" id="{9F2A1252-EE31-3940-9B40-368D239CEFDC}"/>
                </a:ext>
              </a:extLst>
            </p:cNvPr>
            <p:cNvSpPr>
              <a:spLocks noChangeShapeType="1"/>
            </p:cNvSpPr>
            <p:nvPr>
              <p:custDataLst>
                <p:tags r:id="rId342"/>
              </p:custDataLst>
            </p:nvPr>
          </p:nvSpPr>
          <p:spPr bwMode="auto">
            <a:xfrm flipV="1">
              <a:off x="6505575" y="1384300"/>
              <a:ext cx="0" cy="158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" name="Freeform 505">
              <a:extLst>
                <a:ext uri="{FF2B5EF4-FFF2-40B4-BE49-F238E27FC236}">
                  <a16:creationId xmlns="" xmlns:a16="http://schemas.microsoft.com/office/drawing/2014/main" id="{6DCB760B-DA2E-434F-8D6E-43E9CB3822C9}"/>
                </a:ext>
              </a:extLst>
            </p:cNvPr>
            <p:cNvSpPr>
              <a:spLocks/>
            </p:cNvSpPr>
            <p:nvPr>
              <p:custDataLst>
                <p:tags r:id="rId343"/>
              </p:custDataLst>
            </p:nvPr>
          </p:nvSpPr>
          <p:spPr bwMode="auto">
            <a:xfrm>
              <a:off x="5675313" y="1312863"/>
              <a:ext cx="11112" cy="55562"/>
            </a:xfrm>
            <a:custGeom>
              <a:avLst/>
              <a:gdLst>
                <a:gd name="T0" fmla="*/ 0 w 26"/>
                <a:gd name="T1" fmla="*/ 25 h 25"/>
                <a:gd name="T2" fmla="*/ 5 w 26"/>
                <a:gd name="T3" fmla="*/ 17 h 25"/>
                <a:gd name="T4" fmla="*/ 13 w 26"/>
                <a:gd name="T5" fmla="*/ 8 h 25"/>
                <a:gd name="T6" fmla="*/ 16 w 26"/>
                <a:gd name="T7" fmla="*/ 5 h 25"/>
                <a:gd name="T8" fmla="*/ 20 w 26"/>
                <a:gd name="T9" fmla="*/ 2 h 25"/>
                <a:gd name="T10" fmla="*/ 23 w 26"/>
                <a:gd name="T11" fmla="*/ 1 h 25"/>
                <a:gd name="T12" fmla="*/ 26 w 26"/>
                <a:gd name="T13" fmla="*/ 0 h 25"/>
                <a:gd name="T14" fmla="*/ 26 w 26"/>
                <a:gd name="T15" fmla="*/ 25 h 25"/>
                <a:gd name="T16" fmla="*/ 20 w 26"/>
                <a:gd name="T17" fmla="*/ 25 h 25"/>
                <a:gd name="T18" fmla="*/ 13 w 26"/>
                <a:gd name="T19" fmla="*/ 25 h 25"/>
                <a:gd name="T20" fmla="*/ 0 w 26"/>
                <a:gd name="T21" fmla="*/ 25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" h="25">
                  <a:moveTo>
                    <a:pt x="0" y="25"/>
                  </a:moveTo>
                  <a:lnTo>
                    <a:pt x="5" y="17"/>
                  </a:lnTo>
                  <a:lnTo>
                    <a:pt x="13" y="8"/>
                  </a:lnTo>
                  <a:lnTo>
                    <a:pt x="16" y="5"/>
                  </a:lnTo>
                  <a:lnTo>
                    <a:pt x="20" y="2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20" y="25"/>
                  </a:lnTo>
                  <a:lnTo>
                    <a:pt x="13" y="25"/>
                  </a:lnTo>
                  <a:lnTo>
                    <a:pt x="0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" name="Freeform 506">
              <a:extLst>
                <a:ext uri="{FF2B5EF4-FFF2-40B4-BE49-F238E27FC236}">
                  <a16:creationId xmlns="" xmlns:a16="http://schemas.microsoft.com/office/drawing/2014/main" id="{7D78D76D-4437-3248-9613-3C5B5E937D28}"/>
                </a:ext>
              </a:extLst>
            </p:cNvPr>
            <p:cNvSpPr>
              <a:spLocks/>
            </p:cNvSpPr>
            <p:nvPr>
              <p:custDataLst>
                <p:tags r:id="rId344"/>
              </p:custDataLst>
            </p:nvPr>
          </p:nvSpPr>
          <p:spPr bwMode="auto">
            <a:xfrm>
              <a:off x="6424613" y="1384300"/>
              <a:ext cx="9525" cy="57150"/>
            </a:xfrm>
            <a:custGeom>
              <a:avLst/>
              <a:gdLst>
                <a:gd name="T0" fmla="*/ 33 w 33"/>
                <a:gd name="T1" fmla="*/ 25 h 25"/>
                <a:gd name="T2" fmla="*/ 33 w 33"/>
                <a:gd name="T3" fmla="*/ 12 h 25"/>
                <a:gd name="T4" fmla="*/ 33 w 33"/>
                <a:gd name="T5" fmla="*/ 0 h 25"/>
                <a:gd name="T6" fmla="*/ 0 w 33"/>
                <a:gd name="T7" fmla="*/ 0 h 25"/>
                <a:gd name="T8" fmla="*/ 9 w 33"/>
                <a:gd name="T9" fmla="*/ 9 h 25"/>
                <a:gd name="T10" fmla="*/ 16 w 33"/>
                <a:gd name="T11" fmla="*/ 17 h 25"/>
                <a:gd name="T12" fmla="*/ 20 w 33"/>
                <a:gd name="T13" fmla="*/ 20 h 25"/>
                <a:gd name="T14" fmla="*/ 24 w 33"/>
                <a:gd name="T15" fmla="*/ 23 h 25"/>
                <a:gd name="T16" fmla="*/ 28 w 33"/>
                <a:gd name="T17" fmla="*/ 24 h 25"/>
                <a:gd name="T18" fmla="*/ 33 w 33"/>
                <a:gd name="T19" fmla="*/ 25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" h="25">
                  <a:moveTo>
                    <a:pt x="33" y="25"/>
                  </a:moveTo>
                  <a:lnTo>
                    <a:pt x="33" y="12"/>
                  </a:lnTo>
                  <a:lnTo>
                    <a:pt x="33" y="0"/>
                  </a:lnTo>
                  <a:lnTo>
                    <a:pt x="0" y="0"/>
                  </a:lnTo>
                  <a:lnTo>
                    <a:pt x="9" y="9"/>
                  </a:lnTo>
                  <a:lnTo>
                    <a:pt x="16" y="17"/>
                  </a:lnTo>
                  <a:lnTo>
                    <a:pt x="20" y="20"/>
                  </a:lnTo>
                  <a:lnTo>
                    <a:pt x="24" y="23"/>
                  </a:lnTo>
                  <a:lnTo>
                    <a:pt x="28" y="24"/>
                  </a:lnTo>
                  <a:lnTo>
                    <a:pt x="33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" name="Freeform 507">
              <a:extLst>
                <a:ext uri="{FF2B5EF4-FFF2-40B4-BE49-F238E27FC236}">
                  <a16:creationId xmlns="" xmlns:a16="http://schemas.microsoft.com/office/drawing/2014/main" id="{AE7E81EB-526B-0A47-A277-D85D12E493D4}"/>
                </a:ext>
              </a:extLst>
            </p:cNvPr>
            <p:cNvSpPr>
              <a:spLocks/>
            </p:cNvSpPr>
            <p:nvPr>
              <p:custDataLst>
                <p:tags r:id="rId345"/>
              </p:custDataLst>
            </p:nvPr>
          </p:nvSpPr>
          <p:spPr bwMode="auto">
            <a:xfrm>
              <a:off x="6378575" y="1347788"/>
              <a:ext cx="9525" cy="57150"/>
            </a:xfrm>
            <a:custGeom>
              <a:avLst/>
              <a:gdLst>
                <a:gd name="T0" fmla="*/ 0 w 20"/>
                <a:gd name="T1" fmla="*/ 0 h 18"/>
                <a:gd name="T2" fmla="*/ 13 w 20"/>
                <a:gd name="T3" fmla="*/ 18 h 18"/>
                <a:gd name="T4" fmla="*/ 16 w 20"/>
                <a:gd name="T5" fmla="*/ 11 h 18"/>
                <a:gd name="T6" fmla="*/ 20 w 20"/>
                <a:gd name="T7" fmla="*/ 0 h 18"/>
                <a:gd name="T8" fmla="*/ 0 w 20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13" y="18"/>
                  </a:lnTo>
                  <a:lnTo>
                    <a:pt x="16" y="11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" name="Freeform 508">
              <a:extLst>
                <a:ext uri="{FF2B5EF4-FFF2-40B4-BE49-F238E27FC236}">
                  <a16:creationId xmlns="" xmlns:a16="http://schemas.microsoft.com/office/drawing/2014/main" id="{1F373EB4-58D7-F646-91BA-6B12643A8076}"/>
                </a:ext>
              </a:extLst>
            </p:cNvPr>
            <p:cNvSpPr>
              <a:spLocks/>
            </p:cNvSpPr>
            <p:nvPr>
              <p:custDataLst>
                <p:tags r:id="rId346"/>
              </p:custDataLst>
            </p:nvPr>
          </p:nvSpPr>
          <p:spPr bwMode="auto">
            <a:xfrm>
              <a:off x="6878638" y="1917700"/>
              <a:ext cx="12700" cy="58738"/>
            </a:xfrm>
            <a:custGeom>
              <a:avLst/>
              <a:gdLst>
                <a:gd name="T0" fmla="*/ 0 w 33"/>
                <a:gd name="T1" fmla="*/ 31 h 31"/>
                <a:gd name="T2" fmla="*/ 0 w 33"/>
                <a:gd name="T3" fmla="*/ 0 h 31"/>
                <a:gd name="T4" fmla="*/ 9 w 33"/>
                <a:gd name="T5" fmla="*/ 0 h 31"/>
                <a:gd name="T6" fmla="*/ 16 w 33"/>
                <a:gd name="T7" fmla="*/ 0 h 31"/>
                <a:gd name="T8" fmla="*/ 24 w 33"/>
                <a:gd name="T9" fmla="*/ 0 h 31"/>
                <a:gd name="T10" fmla="*/ 33 w 33"/>
                <a:gd name="T11" fmla="*/ 0 h 31"/>
                <a:gd name="T12" fmla="*/ 30 w 33"/>
                <a:gd name="T13" fmla="*/ 2 h 31"/>
                <a:gd name="T14" fmla="*/ 29 w 33"/>
                <a:gd name="T15" fmla="*/ 5 h 31"/>
                <a:gd name="T16" fmla="*/ 28 w 33"/>
                <a:gd name="T17" fmla="*/ 9 h 31"/>
                <a:gd name="T18" fmla="*/ 28 w 33"/>
                <a:gd name="T19" fmla="*/ 13 h 31"/>
                <a:gd name="T20" fmla="*/ 28 w 33"/>
                <a:gd name="T21" fmla="*/ 17 h 31"/>
                <a:gd name="T22" fmla="*/ 29 w 33"/>
                <a:gd name="T23" fmla="*/ 21 h 31"/>
                <a:gd name="T24" fmla="*/ 30 w 33"/>
                <a:gd name="T25" fmla="*/ 26 h 31"/>
                <a:gd name="T26" fmla="*/ 33 w 33"/>
                <a:gd name="T27" fmla="*/ 31 h 31"/>
                <a:gd name="T28" fmla="*/ 0 w 33"/>
                <a:gd name="T29" fmla="*/ 31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3" h="31">
                  <a:moveTo>
                    <a:pt x="0" y="31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0" y="2"/>
                  </a:lnTo>
                  <a:lnTo>
                    <a:pt x="29" y="5"/>
                  </a:lnTo>
                  <a:lnTo>
                    <a:pt x="28" y="9"/>
                  </a:lnTo>
                  <a:lnTo>
                    <a:pt x="28" y="13"/>
                  </a:lnTo>
                  <a:lnTo>
                    <a:pt x="28" y="17"/>
                  </a:lnTo>
                  <a:lnTo>
                    <a:pt x="29" y="21"/>
                  </a:lnTo>
                  <a:lnTo>
                    <a:pt x="30" y="26"/>
                  </a:lnTo>
                  <a:lnTo>
                    <a:pt x="33" y="31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0" name="Freeform 509">
              <a:extLst>
                <a:ext uri="{FF2B5EF4-FFF2-40B4-BE49-F238E27FC236}">
                  <a16:creationId xmlns="" xmlns:a16="http://schemas.microsoft.com/office/drawing/2014/main" id="{2B1D01CF-E691-3649-90F4-9AB8E2AA784D}"/>
                </a:ext>
              </a:extLst>
            </p:cNvPr>
            <p:cNvSpPr>
              <a:spLocks/>
            </p:cNvSpPr>
            <p:nvPr>
              <p:custDataLst>
                <p:tags r:id="rId347"/>
              </p:custDataLst>
            </p:nvPr>
          </p:nvSpPr>
          <p:spPr bwMode="auto">
            <a:xfrm>
              <a:off x="7172325" y="1439863"/>
              <a:ext cx="55563" cy="58737"/>
            </a:xfrm>
            <a:custGeom>
              <a:avLst/>
              <a:gdLst>
                <a:gd name="T0" fmla="*/ 3 w 129"/>
                <a:gd name="T1" fmla="*/ 44 h 56"/>
                <a:gd name="T2" fmla="*/ 1 w 129"/>
                <a:gd name="T3" fmla="*/ 42 h 56"/>
                <a:gd name="T4" fmla="*/ 1 w 129"/>
                <a:gd name="T5" fmla="*/ 40 h 56"/>
                <a:gd name="T6" fmla="*/ 0 w 129"/>
                <a:gd name="T7" fmla="*/ 37 h 56"/>
                <a:gd name="T8" fmla="*/ 1 w 129"/>
                <a:gd name="T9" fmla="*/ 33 h 56"/>
                <a:gd name="T10" fmla="*/ 2 w 129"/>
                <a:gd name="T11" fmla="*/ 25 h 56"/>
                <a:gd name="T12" fmla="*/ 3 w 129"/>
                <a:gd name="T13" fmla="*/ 18 h 56"/>
                <a:gd name="T14" fmla="*/ 9 w 129"/>
                <a:gd name="T15" fmla="*/ 13 h 56"/>
                <a:gd name="T16" fmla="*/ 16 w 129"/>
                <a:gd name="T17" fmla="*/ 9 h 56"/>
                <a:gd name="T18" fmla="*/ 21 w 129"/>
                <a:gd name="T19" fmla="*/ 6 h 56"/>
                <a:gd name="T20" fmla="*/ 27 w 129"/>
                <a:gd name="T21" fmla="*/ 5 h 56"/>
                <a:gd name="T22" fmla="*/ 39 w 129"/>
                <a:gd name="T23" fmla="*/ 3 h 56"/>
                <a:gd name="T24" fmla="*/ 57 w 129"/>
                <a:gd name="T25" fmla="*/ 0 h 56"/>
                <a:gd name="T26" fmla="*/ 60 w 129"/>
                <a:gd name="T27" fmla="*/ 5 h 56"/>
                <a:gd name="T28" fmla="*/ 64 w 129"/>
                <a:gd name="T29" fmla="*/ 8 h 56"/>
                <a:gd name="T30" fmla="*/ 69 w 129"/>
                <a:gd name="T31" fmla="*/ 11 h 56"/>
                <a:gd name="T32" fmla="*/ 73 w 129"/>
                <a:gd name="T33" fmla="*/ 14 h 56"/>
                <a:gd name="T34" fmla="*/ 83 w 129"/>
                <a:gd name="T35" fmla="*/ 18 h 56"/>
                <a:gd name="T36" fmla="*/ 93 w 129"/>
                <a:gd name="T37" fmla="*/ 21 h 56"/>
                <a:gd name="T38" fmla="*/ 103 w 129"/>
                <a:gd name="T39" fmla="*/ 25 h 56"/>
                <a:gd name="T40" fmla="*/ 113 w 129"/>
                <a:gd name="T41" fmla="*/ 29 h 56"/>
                <a:gd name="T42" fmla="*/ 117 w 129"/>
                <a:gd name="T43" fmla="*/ 32 h 56"/>
                <a:gd name="T44" fmla="*/ 121 w 129"/>
                <a:gd name="T45" fmla="*/ 35 h 56"/>
                <a:gd name="T46" fmla="*/ 126 w 129"/>
                <a:gd name="T47" fmla="*/ 38 h 56"/>
                <a:gd name="T48" fmla="*/ 129 w 129"/>
                <a:gd name="T49" fmla="*/ 44 h 56"/>
                <a:gd name="T50" fmla="*/ 119 w 129"/>
                <a:gd name="T51" fmla="*/ 48 h 56"/>
                <a:gd name="T52" fmla="*/ 109 w 129"/>
                <a:gd name="T53" fmla="*/ 51 h 56"/>
                <a:gd name="T54" fmla="*/ 99 w 129"/>
                <a:gd name="T55" fmla="*/ 53 h 56"/>
                <a:gd name="T56" fmla="*/ 90 w 129"/>
                <a:gd name="T57" fmla="*/ 54 h 56"/>
                <a:gd name="T58" fmla="*/ 70 w 129"/>
                <a:gd name="T59" fmla="*/ 56 h 56"/>
                <a:gd name="T60" fmla="*/ 49 w 129"/>
                <a:gd name="T61" fmla="*/ 56 h 56"/>
                <a:gd name="T62" fmla="*/ 40 w 129"/>
                <a:gd name="T63" fmla="*/ 55 h 56"/>
                <a:gd name="T64" fmla="*/ 31 w 129"/>
                <a:gd name="T65" fmla="*/ 54 h 56"/>
                <a:gd name="T66" fmla="*/ 23 w 129"/>
                <a:gd name="T67" fmla="*/ 52 h 56"/>
                <a:gd name="T68" fmla="*/ 16 w 129"/>
                <a:gd name="T69" fmla="*/ 50 h 56"/>
                <a:gd name="T70" fmla="*/ 6 w 129"/>
                <a:gd name="T71" fmla="*/ 46 h 56"/>
                <a:gd name="T72" fmla="*/ 3 w 129"/>
                <a:gd name="T73" fmla="*/ 44 h 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29" h="56">
                  <a:moveTo>
                    <a:pt x="3" y="44"/>
                  </a:moveTo>
                  <a:lnTo>
                    <a:pt x="1" y="42"/>
                  </a:lnTo>
                  <a:lnTo>
                    <a:pt x="1" y="40"/>
                  </a:lnTo>
                  <a:lnTo>
                    <a:pt x="0" y="37"/>
                  </a:lnTo>
                  <a:lnTo>
                    <a:pt x="1" y="33"/>
                  </a:lnTo>
                  <a:lnTo>
                    <a:pt x="2" y="25"/>
                  </a:lnTo>
                  <a:lnTo>
                    <a:pt x="3" y="18"/>
                  </a:lnTo>
                  <a:lnTo>
                    <a:pt x="9" y="13"/>
                  </a:lnTo>
                  <a:lnTo>
                    <a:pt x="16" y="9"/>
                  </a:lnTo>
                  <a:lnTo>
                    <a:pt x="21" y="6"/>
                  </a:lnTo>
                  <a:lnTo>
                    <a:pt x="27" y="5"/>
                  </a:lnTo>
                  <a:lnTo>
                    <a:pt x="39" y="3"/>
                  </a:lnTo>
                  <a:lnTo>
                    <a:pt x="57" y="0"/>
                  </a:lnTo>
                  <a:lnTo>
                    <a:pt x="60" y="5"/>
                  </a:lnTo>
                  <a:lnTo>
                    <a:pt x="64" y="8"/>
                  </a:lnTo>
                  <a:lnTo>
                    <a:pt x="69" y="11"/>
                  </a:lnTo>
                  <a:lnTo>
                    <a:pt x="73" y="14"/>
                  </a:lnTo>
                  <a:lnTo>
                    <a:pt x="83" y="18"/>
                  </a:lnTo>
                  <a:lnTo>
                    <a:pt x="93" y="21"/>
                  </a:lnTo>
                  <a:lnTo>
                    <a:pt x="103" y="25"/>
                  </a:lnTo>
                  <a:lnTo>
                    <a:pt x="113" y="29"/>
                  </a:lnTo>
                  <a:lnTo>
                    <a:pt x="117" y="32"/>
                  </a:lnTo>
                  <a:lnTo>
                    <a:pt x="121" y="35"/>
                  </a:lnTo>
                  <a:lnTo>
                    <a:pt x="126" y="38"/>
                  </a:lnTo>
                  <a:lnTo>
                    <a:pt x="129" y="44"/>
                  </a:lnTo>
                  <a:lnTo>
                    <a:pt x="119" y="48"/>
                  </a:lnTo>
                  <a:lnTo>
                    <a:pt x="109" y="51"/>
                  </a:lnTo>
                  <a:lnTo>
                    <a:pt x="99" y="53"/>
                  </a:lnTo>
                  <a:lnTo>
                    <a:pt x="90" y="54"/>
                  </a:lnTo>
                  <a:lnTo>
                    <a:pt x="70" y="56"/>
                  </a:lnTo>
                  <a:lnTo>
                    <a:pt x="49" y="56"/>
                  </a:lnTo>
                  <a:lnTo>
                    <a:pt x="40" y="55"/>
                  </a:lnTo>
                  <a:lnTo>
                    <a:pt x="31" y="54"/>
                  </a:lnTo>
                  <a:lnTo>
                    <a:pt x="23" y="52"/>
                  </a:lnTo>
                  <a:lnTo>
                    <a:pt x="16" y="50"/>
                  </a:lnTo>
                  <a:lnTo>
                    <a:pt x="6" y="46"/>
                  </a:lnTo>
                  <a:lnTo>
                    <a:pt x="3" y="4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1" name="Freeform 510">
              <a:extLst>
                <a:ext uri="{FF2B5EF4-FFF2-40B4-BE49-F238E27FC236}">
                  <a16:creationId xmlns="" xmlns:a16="http://schemas.microsoft.com/office/drawing/2014/main" id="{84145C91-3C46-064C-900A-0C0B6FEA08CE}"/>
                </a:ext>
              </a:extLst>
            </p:cNvPr>
            <p:cNvSpPr>
              <a:spLocks/>
            </p:cNvSpPr>
            <p:nvPr>
              <p:custDataLst>
                <p:tags r:id="rId348"/>
              </p:custDataLst>
            </p:nvPr>
          </p:nvSpPr>
          <p:spPr bwMode="auto">
            <a:xfrm>
              <a:off x="7308850" y="1792288"/>
              <a:ext cx="14288" cy="57150"/>
            </a:xfrm>
            <a:custGeom>
              <a:avLst/>
              <a:gdLst>
                <a:gd name="T0" fmla="*/ 21 w 41"/>
                <a:gd name="T1" fmla="*/ 42 h 42"/>
                <a:gd name="T2" fmla="*/ 0 w 41"/>
                <a:gd name="T3" fmla="*/ 30 h 42"/>
                <a:gd name="T4" fmla="*/ 0 w 41"/>
                <a:gd name="T5" fmla="*/ 6 h 42"/>
                <a:gd name="T6" fmla="*/ 7 w 41"/>
                <a:gd name="T7" fmla="*/ 5 h 42"/>
                <a:gd name="T8" fmla="*/ 14 w 41"/>
                <a:gd name="T9" fmla="*/ 3 h 42"/>
                <a:gd name="T10" fmla="*/ 24 w 41"/>
                <a:gd name="T11" fmla="*/ 1 h 42"/>
                <a:gd name="T12" fmla="*/ 34 w 41"/>
                <a:gd name="T13" fmla="*/ 0 h 42"/>
                <a:gd name="T14" fmla="*/ 34 w 41"/>
                <a:gd name="T15" fmla="*/ 18 h 42"/>
                <a:gd name="T16" fmla="*/ 41 w 41"/>
                <a:gd name="T17" fmla="*/ 18 h 42"/>
                <a:gd name="T18" fmla="*/ 21 w 41"/>
                <a:gd name="T19" fmla="*/ 42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42">
                  <a:moveTo>
                    <a:pt x="21" y="42"/>
                  </a:moveTo>
                  <a:lnTo>
                    <a:pt x="0" y="30"/>
                  </a:lnTo>
                  <a:lnTo>
                    <a:pt x="0" y="6"/>
                  </a:lnTo>
                  <a:lnTo>
                    <a:pt x="7" y="5"/>
                  </a:lnTo>
                  <a:lnTo>
                    <a:pt x="14" y="3"/>
                  </a:lnTo>
                  <a:lnTo>
                    <a:pt x="24" y="1"/>
                  </a:lnTo>
                  <a:lnTo>
                    <a:pt x="34" y="0"/>
                  </a:lnTo>
                  <a:lnTo>
                    <a:pt x="34" y="18"/>
                  </a:lnTo>
                  <a:lnTo>
                    <a:pt x="41" y="18"/>
                  </a:lnTo>
                  <a:lnTo>
                    <a:pt x="21" y="4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2" name="Freeform 511">
              <a:extLst>
                <a:ext uri="{FF2B5EF4-FFF2-40B4-BE49-F238E27FC236}">
                  <a16:creationId xmlns="" xmlns:a16="http://schemas.microsoft.com/office/drawing/2014/main" id="{C783AA3F-2B70-2946-9E3E-9C64E606F84A}"/>
                </a:ext>
              </a:extLst>
            </p:cNvPr>
            <p:cNvSpPr>
              <a:spLocks/>
            </p:cNvSpPr>
            <p:nvPr>
              <p:custDataLst>
                <p:tags r:id="rId349"/>
              </p:custDataLst>
            </p:nvPr>
          </p:nvSpPr>
          <p:spPr bwMode="auto">
            <a:xfrm>
              <a:off x="7458075" y="1905000"/>
              <a:ext cx="42863" cy="60325"/>
            </a:xfrm>
            <a:custGeom>
              <a:avLst/>
              <a:gdLst>
                <a:gd name="T0" fmla="*/ 60 w 93"/>
                <a:gd name="T1" fmla="*/ 9 h 39"/>
                <a:gd name="T2" fmla="*/ 67 w 93"/>
                <a:gd name="T3" fmla="*/ 18 h 39"/>
                <a:gd name="T4" fmla="*/ 77 w 93"/>
                <a:gd name="T5" fmla="*/ 28 h 39"/>
                <a:gd name="T6" fmla="*/ 81 w 93"/>
                <a:gd name="T7" fmla="*/ 33 h 39"/>
                <a:gd name="T8" fmla="*/ 86 w 93"/>
                <a:gd name="T9" fmla="*/ 36 h 39"/>
                <a:gd name="T10" fmla="*/ 90 w 93"/>
                <a:gd name="T11" fmla="*/ 38 h 39"/>
                <a:gd name="T12" fmla="*/ 93 w 93"/>
                <a:gd name="T13" fmla="*/ 39 h 39"/>
                <a:gd name="T14" fmla="*/ 60 w 93"/>
                <a:gd name="T15" fmla="*/ 39 h 39"/>
                <a:gd name="T16" fmla="*/ 50 w 93"/>
                <a:gd name="T17" fmla="*/ 36 h 39"/>
                <a:gd name="T18" fmla="*/ 43 w 93"/>
                <a:gd name="T19" fmla="*/ 32 h 39"/>
                <a:gd name="T20" fmla="*/ 36 w 93"/>
                <a:gd name="T21" fmla="*/ 28 h 39"/>
                <a:gd name="T22" fmla="*/ 30 w 93"/>
                <a:gd name="T23" fmla="*/ 23 h 39"/>
                <a:gd name="T24" fmla="*/ 24 w 93"/>
                <a:gd name="T25" fmla="*/ 18 h 39"/>
                <a:gd name="T26" fmla="*/ 16 w 93"/>
                <a:gd name="T27" fmla="*/ 13 h 39"/>
                <a:gd name="T28" fmla="*/ 9 w 93"/>
                <a:gd name="T29" fmla="*/ 7 h 39"/>
                <a:gd name="T30" fmla="*/ 0 w 93"/>
                <a:gd name="T31" fmla="*/ 3 h 39"/>
                <a:gd name="T32" fmla="*/ 11 w 93"/>
                <a:gd name="T33" fmla="*/ 1 h 39"/>
                <a:gd name="T34" fmla="*/ 20 w 93"/>
                <a:gd name="T35" fmla="*/ 0 h 39"/>
                <a:gd name="T36" fmla="*/ 26 w 93"/>
                <a:gd name="T37" fmla="*/ 0 h 39"/>
                <a:gd name="T38" fmla="*/ 33 w 93"/>
                <a:gd name="T39" fmla="*/ 1 h 39"/>
                <a:gd name="T40" fmla="*/ 44 w 93"/>
                <a:gd name="T41" fmla="*/ 4 h 39"/>
                <a:gd name="T42" fmla="*/ 60 w 93"/>
                <a:gd name="T43" fmla="*/ 9 h 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3" h="39">
                  <a:moveTo>
                    <a:pt x="60" y="9"/>
                  </a:moveTo>
                  <a:lnTo>
                    <a:pt x="67" y="18"/>
                  </a:lnTo>
                  <a:lnTo>
                    <a:pt x="77" y="28"/>
                  </a:lnTo>
                  <a:lnTo>
                    <a:pt x="81" y="33"/>
                  </a:lnTo>
                  <a:lnTo>
                    <a:pt x="86" y="36"/>
                  </a:lnTo>
                  <a:lnTo>
                    <a:pt x="90" y="38"/>
                  </a:lnTo>
                  <a:lnTo>
                    <a:pt x="93" y="39"/>
                  </a:lnTo>
                  <a:lnTo>
                    <a:pt x="60" y="39"/>
                  </a:lnTo>
                  <a:lnTo>
                    <a:pt x="50" y="36"/>
                  </a:lnTo>
                  <a:lnTo>
                    <a:pt x="43" y="32"/>
                  </a:lnTo>
                  <a:lnTo>
                    <a:pt x="36" y="28"/>
                  </a:lnTo>
                  <a:lnTo>
                    <a:pt x="30" y="23"/>
                  </a:lnTo>
                  <a:lnTo>
                    <a:pt x="24" y="18"/>
                  </a:lnTo>
                  <a:lnTo>
                    <a:pt x="16" y="13"/>
                  </a:lnTo>
                  <a:lnTo>
                    <a:pt x="9" y="7"/>
                  </a:lnTo>
                  <a:lnTo>
                    <a:pt x="0" y="3"/>
                  </a:lnTo>
                  <a:lnTo>
                    <a:pt x="11" y="1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3" y="1"/>
                  </a:lnTo>
                  <a:lnTo>
                    <a:pt x="44" y="4"/>
                  </a:lnTo>
                  <a:lnTo>
                    <a:pt x="60" y="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3" name="Freeform 512">
              <a:extLst>
                <a:ext uri="{FF2B5EF4-FFF2-40B4-BE49-F238E27FC236}">
                  <a16:creationId xmlns="" xmlns:a16="http://schemas.microsoft.com/office/drawing/2014/main" id="{42C9DF08-4743-F54E-A4B8-694E75FF9F2F}"/>
                </a:ext>
              </a:extLst>
            </p:cNvPr>
            <p:cNvSpPr>
              <a:spLocks/>
            </p:cNvSpPr>
            <p:nvPr>
              <p:custDataLst>
                <p:tags r:id="rId350"/>
              </p:custDataLst>
            </p:nvPr>
          </p:nvSpPr>
          <p:spPr bwMode="auto">
            <a:xfrm>
              <a:off x="7508875" y="1920875"/>
              <a:ext cx="19050" cy="58738"/>
            </a:xfrm>
            <a:custGeom>
              <a:avLst/>
              <a:gdLst>
                <a:gd name="T0" fmla="*/ 39 w 39"/>
                <a:gd name="T1" fmla="*/ 19 h 19"/>
                <a:gd name="T2" fmla="*/ 13 w 39"/>
                <a:gd name="T3" fmla="*/ 19 h 19"/>
                <a:gd name="T4" fmla="*/ 8 w 39"/>
                <a:gd name="T5" fmla="*/ 19 h 19"/>
                <a:gd name="T6" fmla="*/ 5 w 39"/>
                <a:gd name="T7" fmla="*/ 17 h 19"/>
                <a:gd name="T8" fmla="*/ 3 w 39"/>
                <a:gd name="T9" fmla="*/ 14 h 19"/>
                <a:gd name="T10" fmla="*/ 2 w 39"/>
                <a:gd name="T11" fmla="*/ 11 h 19"/>
                <a:gd name="T12" fmla="*/ 0 w 39"/>
                <a:gd name="T13" fmla="*/ 5 h 19"/>
                <a:gd name="T14" fmla="*/ 0 w 39"/>
                <a:gd name="T15" fmla="*/ 0 h 19"/>
                <a:gd name="T16" fmla="*/ 13 w 39"/>
                <a:gd name="T17" fmla="*/ 4 h 19"/>
                <a:gd name="T18" fmla="*/ 22 w 39"/>
                <a:gd name="T19" fmla="*/ 9 h 19"/>
                <a:gd name="T20" fmla="*/ 30 w 39"/>
                <a:gd name="T21" fmla="*/ 14 h 19"/>
                <a:gd name="T22" fmla="*/ 39 w 39"/>
                <a:gd name="T23" fmla="*/ 19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9" h="19">
                  <a:moveTo>
                    <a:pt x="39" y="19"/>
                  </a:moveTo>
                  <a:lnTo>
                    <a:pt x="13" y="19"/>
                  </a:lnTo>
                  <a:lnTo>
                    <a:pt x="8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2" y="11"/>
                  </a:lnTo>
                  <a:lnTo>
                    <a:pt x="0" y="5"/>
                  </a:lnTo>
                  <a:lnTo>
                    <a:pt x="0" y="0"/>
                  </a:lnTo>
                  <a:lnTo>
                    <a:pt x="13" y="4"/>
                  </a:lnTo>
                  <a:lnTo>
                    <a:pt x="22" y="9"/>
                  </a:lnTo>
                  <a:lnTo>
                    <a:pt x="30" y="14"/>
                  </a:lnTo>
                  <a:lnTo>
                    <a:pt x="39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4" name="Freeform 513">
              <a:extLst>
                <a:ext uri="{FF2B5EF4-FFF2-40B4-BE49-F238E27FC236}">
                  <a16:creationId xmlns="" xmlns:a16="http://schemas.microsoft.com/office/drawing/2014/main" id="{77CA5D73-36A9-6744-9F58-9507032D9731}"/>
                </a:ext>
              </a:extLst>
            </p:cNvPr>
            <p:cNvSpPr>
              <a:spLocks/>
            </p:cNvSpPr>
            <p:nvPr>
              <p:custDataLst>
                <p:tags r:id="rId351"/>
              </p:custDataLst>
            </p:nvPr>
          </p:nvSpPr>
          <p:spPr bwMode="auto">
            <a:xfrm>
              <a:off x="7373938" y="2047875"/>
              <a:ext cx="14287" cy="57150"/>
            </a:xfrm>
            <a:custGeom>
              <a:avLst/>
              <a:gdLst>
                <a:gd name="T0" fmla="*/ 0 w 26"/>
                <a:gd name="T1" fmla="*/ 36 h 36"/>
                <a:gd name="T2" fmla="*/ 3 w 26"/>
                <a:gd name="T3" fmla="*/ 31 h 36"/>
                <a:gd name="T4" fmla="*/ 10 w 26"/>
                <a:gd name="T5" fmla="*/ 20 h 36"/>
                <a:gd name="T6" fmla="*/ 18 w 26"/>
                <a:gd name="T7" fmla="*/ 8 h 36"/>
                <a:gd name="T8" fmla="*/ 26 w 26"/>
                <a:gd name="T9" fmla="*/ 0 h 36"/>
                <a:gd name="T10" fmla="*/ 26 w 26"/>
                <a:gd name="T11" fmla="*/ 9 h 36"/>
                <a:gd name="T12" fmla="*/ 26 w 26"/>
                <a:gd name="T13" fmla="*/ 18 h 36"/>
                <a:gd name="T14" fmla="*/ 25 w 26"/>
                <a:gd name="T15" fmla="*/ 22 h 36"/>
                <a:gd name="T16" fmla="*/ 24 w 26"/>
                <a:gd name="T17" fmla="*/ 26 h 36"/>
                <a:gd name="T18" fmla="*/ 21 w 26"/>
                <a:gd name="T19" fmla="*/ 29 h 36"/>
                <a:gd name="T20" fmla="*/ 17 w 26"/>
                <a:gd name="T21" fmla="*/ 32 h 36"/>
                <a:gd name="T22" fmla="*/ 14 w 26"/>
                <a:gd name="T23" fmla="*/ 34 h 36"/>
                <a:gd name="T24" fmla="*/ 10 w 26"/>
                <a:gd name="T25" fmla="*/ 35 h 36"/>
                <a:gd name="T26" fmla="*/ 4 w 26"/>
                <a:gd name="T27" fmla="*/ 36 h 36"/>
                <a:gd name="T28" fmla="*/ 0 w 26"/>
                <a:gd name="T29" fmla="*/ 36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6" h="36">
                  <a:moveTo>
                    <a:pt x="0" y="36"/>
                  </a:moveTo>
                  <a:lnTo>
                    <a:pt x="3" y="31"/>
                  </a:lnTo>
                  <a:lnTo>
                    <a:pt x="10" y="20"/>
                  </a:lnTo>
                  <a:lnTo>
                    <a:pt x="18" y="8"/>
                  </a:lnTo>
                  <a:lnTo>
                    <a:pt x="26" y="0"/>
                  </a:lnTo>
                  <a:lnTo>
                    <a:pt x="26" y="9"/>
                  </a:lnTo>
                  <a:lnTo>
                    <a:pt x="26" y="18"/>
                  </a:lnTo>
                  <a:lnTo>
                    <a:pt x="25" y="22"/>
                  </a:lnTo>
                  <a:lnTo>
                    <a:pt x="24" y="26"/>
                  </a:lnTo>
                  <a:lnTo>
                    <a:pt x="21" y="29"/>
                  </a:lnTo>
                  <a:lnTo>
                    <a:pt x="17" y="32"/>
                  </a:lnTo>
                  <a:lnTo>
                    <a:pt x="14" y="34"/>
                  </a:lnTo>
                  <a:lnTo>
                    <a:pt x="10" y="35"/>
                  </a:lnTo>
                  <a:lnTo>
                    <a:pt x="4" y="36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" name="Freeform 514">
              <a:extLst>
                <a:ext uri="{FF2B5EF4-FFF2-40B4-BE49-F238E27FC236}">
                  <a16:creationId xmlns="" xmlns:a16="http://schemas.microsoft.com/office/drawing/2014/main" id="{1F9F535C-6FC6-0346-A93C-0BFA14E7574D}"/>
                </a:ext>
              </a:extLst>
            </p:cNvPr>
            <p:cNvSpPr>
              <a:spLocks/>
            </p:cNvSpPr>
            <p:nvPr>
              <p:custDataLst>
                <p:tags r:id="rId352"/>
              </p:custDataLst>
            </p:nvPr>
          </p:nvSpPr>
          <p:spPr bwMode="auto">
            <a:xfrm>
              <a:off x="7385050" y="2076450"/>
              <a:ext cx="3175" cy="60325"/>
            </a:xfrm>
            <a:custGeom>
              <a:avLst/>
              <a:gdLst>
                <a:gd name="T0" fmla="*/ 0 w 6"/>
                <a:gd name="T1" fmla="*/ 37 h 37"/>
                <a:gd name="T2" fmla="*/ 0 w 6"/>
                <a:gd name="T3" fmla="*/ 0 h 37"/>
                <a:gd name="T4" fmla="*/ 6 w 6"/>
                <a:gd name="T5" fmla="*/ 0 h 37"/>
                <a:gd name="T6" fmla="*/ 6 w 6"/>
                <a:gd name="T7" fmla="*/ 31 h 37"/>
                <a:gd name="T8" fmla="*/ 0 w 6"/>
                <a:gd name="T9" fmla="*/ 3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37">
                  <a:moveTo>
                    <a:pt x="0" y="3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31"/>
                  </a:lnTo>
                  <a:lnTo>
                    <a:pt x="0" y="3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6" name="Freeform 515">
              <a:extLst>
                <a:ext uri="{FF2B5EF4-FFF2-40B4-BE49-F238E27FC236}">
                  <a16:creationId xmlns="" xmlns:a16="http://schemas.microsoft.com/office/drawing/2014/main" id="{9FE7C603-0CE8-A742-8933-CFCBBE3BF7EA}"/>
                </a:ext>
              </a:extLst>
            </p:cNvPr>
            <p:cNvSpPr>
              <a:spLocks/>
            </p:cNvSpPr>
            <p:nvPr>
              <p:custDataLst>
                <p:tags r:id="rId353"/>
              </p:custDataLst>
            </p:nvPr>
          </p:nvSpPr>
          <p:spPr bwMode="auto">
            <a:xfrm>
              <a:off x="7372350" y="2159000"/>
              <a:ext cx="9525" cy="55563"/>
            </a:xfrm>
            <a:custGeom>
              <a:avLst/>
              <a:gdLst>
                <a:gd name="T0" fmla="*/ 0 w 20"/>
                <a:gd name="T1" fmla="*/ 31 h 43"/>
                <a:gd name="T2" fmla="*/ 0 w 20"/>
                <a:gd name="T3" fmla="*/ 25 h 43"/>
                <a:gd name="T4" fmla="*/ 0 w 20"/>
                <a:gd name="T5" fmla="*/ 18 h 43"/>
                <a:gd name="T6" fmla="*/ 2 w 20"/>
                <a:gd name="T7" fmla="*/ 9 h 43"/>
                <a:gd name="T8" fmla="*/ 7 w 20"/>
                <a:gd name="T9" fmla="*/ 0 h 43"/>
                <a:gd name="T10" fmla="*/ 11 w 20"/>
                <a:gd name="T11" fmla="*/ 7 h 43"/>
                <a:gd name="T12" fmla="*/ 16 w 20"/>
                <a:gd name="T13" fmla="*/ 12 h 43"/>
                <a:gd name="T14" fmla="*/ 17 w 20"/>
                <a:gd name="T15" fmla="*/ 14 h 43"/>
                <a:gd name="T16" fmla="*/ 19 w 20"/>
                <a:gd name="T17" fmla="*/ 18 h 43"/>
                <a:gd name="T18" fmla="*/ 19 w 20"/>
                <a:gd name="T19" fmla="*/ 21 h 43"/>
                <a:gd name="T20" fmla="*/ 20 w 20"/>
                <a:gd name="T21" fmla="*/ 25 h 43"/>
                <a:gd name="T22" fmla="*/ 19 w 20"/>
                <a:gd name="T23" fmla="*/ 27 h 43"/>
                <a:gd name="T24" fmla="*/ 18 w 20"/>
                <a:gd name="T25" fmla="*/ 30 h 43"/>
                <a:gd name="T26" fmla="*/ 16 w 20"/>
                <a:gd name="T27" fmla="*/ 33 h 43"/>
                <a:gd name="T28" fmla="*/ 12 w 20"/>
                <a:gd name="T29" fmla="*/ 36 h 43"/>
                <a:gd name="T30" fmla="*/ 9 w 20"/>
                <a:gd name="T31" fmla="*/ 39 h 43"/>
                <a:gd name="T32" fmla="*/ 6 w 20"/>
                <a:gd name="T33" fmla="*/ 41 h 43"/>
                <a:gd name="T34" fmla="*/ 2 w 20"/>
                <a:gd name="T35" fmla="*/ 42 h 43"/>
                <a:gd name="T36" fmla="*/ 0 w 20"/>
                <a:gd name="T37" fmla="*/ 43 h 43"/>
                <a:gd name="T38" fmla="*/ 0 w 20"/>
                <a:gd name="T39" fmla="*/ 31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" h="43">
                  <a:moveTo>
                    <a:pt x="0" y="31"/>
                  </a:moveTo>
                  <a:lnTo>
                    <a:pt x="0" y="25"/>
                  </a:lnTo>
                  <a:lnTo>
                    <a:pt x="0" y="18"/>
                  </a:lnTo>
                  <a:lnTo>
                    <a:pt x="2" y="9"/>
                  </a:lnTo>
                  <a:lnTo>
                    <a:pt x="7" y="0"/>
                  </a:lnTo>
                  <a:lnTo>
                    <a:pt x="11" y="7"/>
                  </a:lnTo>
                  <a:lnTo>
                    <a:pt x="16" y="12"/>
                  </a:lnTo>
                  <a:lnTo>
                    <a:pt x="17" y="14"/>
                  </a:lnTo>
                  <a:lnTo>
                    <a:pt x="19" y="18"/>
                  </a:lnTo>
                  <a:lnTo>
                    <a:pt x="19" y="21"/>
                  </a:lnTo>
                  <a:lnTo>
                    <a:pt x="20" y="25"/>
                  </a:lnTo>
                  <a:lnTo>
                    <a:pt x="19" y="27"/>
                  </a:lnTo>
                  <a:lnTo>
                    <a:pt x="18" y="30"/>
                  </a:lnTo>
                  <a:lnTo>
                    <a:pt x="16" y="33"/>
                  </a:lnTo>
                  <a:lnTo>
                    <a:pt x="12" y="36"/>
                  </a:lnTo>
                  <a:lnTo>
                    <a:pt x="9" y="39"/>
                  </a:lnTo>
                  <a:lnTo>
                    <a:pt x="6" y="41"/>
                  </a:lnTo>
                  <a:lnTo>
                    <a:pt x="2" y="42"/>
                  </a:lnTo>
                  <a:lnTo>
                    <a:pt x="0" y="43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7" name="Freeform 516">
              <a:extLst>
                <a:ext uri="{FF2B5EF4-FFF2-40B4-BE49-F238E27FC236}">
                  <a16:creationId xmlns="" xmlns:a16="http://schemas.microsoft.com/office/drawing/2014/main" id="{3B203885-6E0D-8B44-8E3B-C1C6914EFF77}"/>
                </a:ext>
              </a:extLst>
            </p:cNvPr>
            <p:cNvSpPr>
              <a:spLocks/>
            </p:cNvSpPr>
            <p:nvPr>
              <p:custDataLst>
                <p:tags r:id="rId354"/>
              </p:custDataLst>
            </p:nvPr>
          </p:nvSpPr>
          <p:spPr bwMode="auto">
            <a:xfrm>
              <a:off x="7350125" y="2193925"/>
              <a:ext cx="0" cy="58738"/>
            </a:xfrm>
            <a:custGeom>
              <a:avLst/>
              <a:gdLst>
                <a:gd name="T0" fmla="*/ 30 h 30"/>
                <a:gd name="T1" fmla="*/ 25 h 30"/>
                <a:gd name="T2" fmla="*/ 18 h 30"/>
                <a:gd name="T3" fmla="*/ 9 h 30"/>
                <a:gd name="T4" fmla="*/ 0 h 30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0" r="r" b="b"/>
              <a:pathLst>
                <a:path h="30">
                  <a:moveTo>
                    <a:pt x="0" y="30"/>
                  </a:moveTo>
                  <a:lnTo>
                    <a:pt x="0" y="25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" name="Freeform 517">
              <a:extLst>
                <a:ext uri="{FF2B5EF4-FFF2-40B4-BE49-F238E27FC236}">
                  <a16:creationId xmlns="" xmlns:a16="http://schemas.microsoft.com/office/drawing/2014/main" id="{D43AED06-97F7-7846-8652-98A62D79493D}"/>
                </a:ext>
              </a:extLst>
            </p:cNvPr>
            <p:cNvSpPr>
              <a:spLocks/>
            </p:cNvSpPr>
            <p:nvPr>
              <p:custDataLst>
                <p:tags r:id="rId355"/>
              </p:custDataLst>
            </p:nvPr>
          </p:nvSpPr>
          <p:spPr bwMode="auto">
            <a:xfrm>
              <a:off x="7350125" y="2193925"/>
              <a:ext cx="7938" cy="58738"/>
            </a:xfrm>
            <a:custGeom>
              <a:avLst/>
              <a:gdLst>
                <a:gd name="T0" fmla="*/ 0 w 20"/>
                <a:gd name="T1" fmla="*/ 0 h 24"/>
                <a:gd name="T2" fmla="*/ 20 w 20"/>
                <a:gd name="T3" fmla="*/ 0 h 24"/>
                <a:gd name="T4" fmla="*/ 0 w 20"/>
                <a:gd name="T5" fmla="*/ 24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24">
                  <a:moveTo>
                    <a:pt x="0" y="0"/>
                  </a:moveTo>
                  <a:lnTo>
                    <a:pt x="20" y="0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" name="Freeform 518">
              <a:extLst>
                <a:ext uri="{FF2B5EF4-FFF2-40B4-BE49-F238E27FC236}">
                  <a16:creationId xmlns="" xmlns:a16="http://schemas.microsoft.com/office/drawing/2014/main" id="{6C04DA1B-F904-964B-A0CB-81E010E9E04E}"/>
                </a:ext>
              </a:extLst>
            </p:cNvPr>
            <p:cNvSpPr>
              <a:spLocks/>
            </p:cNvSpPr>
            <p:nvPr>
              <p:custDataLst>
                <p:tags r:id="rId356"/>
              </p:custDataLst>
            </p:nvPr>
          </p:nvSpPr>
          <p:spPr bwMode="auto">
            <a:xfrm>
              <a:off x="7104063" y="1781175"/>
              <a:ext cx="17462" cy="60325"/>
            </a:xfrm>
            <a:custGeom>
              <a:avLst/>
              <a:gdLst>
                <a:gd name="T0" fmla="*/ 0 w 46"/>
                <a:gd name="T1" fmla="*/ 0 h 19"/>
                <a:gd name="T2" fmla="*/ 9 w 46"/>
                <a:gd name="T3" fmla="*/ 3 h 19"/>
                <a:gd name="T4" fmla="*/ 14 w 46"/>
                <a:gd name="T5" fmla="*/ 5 h 19"/>
                <a:gd name="T6" fmla="*/ 19 w 46"/>
                <a:gd name="T7" fmla="*/ 8 h 19"/>
                <a:gd name="T8" fmla="*/ 23 w 46"/>
                <a:gd name="T9" fmla="*/ 10 h 19"/>
                <a:gd name="T10" fmla="*/ 26 w 46"/>
                <a:gd name="T11" fmla="*/ 12 h 19"/>
                <a:gd name="T12" fmla="*/ 32 w 46"/>
                <a:gd name="T13" fmla="*/ 14 h 19"/>
                <a:gd name="T14" fmla="*/ 37 w 46"/>
                <a:gd name="T15" fmla="*/ 17 h 19"/>
                <a:gd name="T16" fmla="*/ 46 w 46"/>
                <a:gd name="T17" fmla="*/ 19 h 19"/>
                <a:gd name="T18" fmla="*/ 33 w 46"/>
                <a:gd name="T19" fmla="*/ 19 h 19"/>
                <a:gd name="T20" fmla="*/ 24 w 46"/>
                <a:gd name="T21" fmla="*/ 19 h 19"/>
                <a:gd name="T22" fmla="*/ 18 w 46"/>
                <a:gd name="T23" fmla="*/ 18 h 19"/>
                <a:gd name="T24" fmla="*/ 13 w 46"/>
                <a:gd name="T25" fmla="*/ 17 h 19"/>
                <a:gd name="T26" fmla="*/ 10 w 46"/>
                <a:gd name="T27" fmla="*/ 14 h 19"/>
                <a:gd name="T28" fmla="*/ 7 w 46"/>
                <a:gd name="T29" fmla="*/ 11 h 19"/>
                <a:gd name="T30" fmla="*/ 4 w 46"/>
                <a:gd name="T31" fmla="*/ 7 h 19"/>
                <a:gd name="T32" fmla="*/ 0 w 46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" h="19">
                  <a:moveTo>
                    <a:pt x="0" y="0"/>
                  </a:moveTo>
                  <a:lnTo>
                    <a:pt x="9" y="3"/>
                  </a:lnTo>
                  <a:lnTo>
                    <a:pt x="14" y="5"/>
                  </a:lnTo>
                  <a:lnTo>
                    <a:pt x="19" y="8"/>
                  </a:lnTo>
                  <a:lnTo>
                    <a:pt x="23" y="10"/>
                  </a:lnTo>
                  <a:lnTo>
                    <a:pt x="26" y="12"/>
                  </a:lnTo>
                  <a:lnTo>
                    <a:pt x="32" y="14"/>
                  </a:lnTo>
                  <a:lnTo>
                    <a:pt x="37" y="17"/>
                  </a:lnTo>
                  <a:lnTo>
                    <a:pt x="46" y="19"/>
                  </a:lnTo>
                  <a:lnTo>
                    <a:pt x="33" y="19"/>
                  </a:lnTo>
                  <a:lnTo>
                    <a:pt x="24" y="19"/>
                  </a:lnTo>
                  <a:lnTo>
                    <a:pt x="18" y="18"/>
                  </a:lnTo>
                  <a:lnTo>
                    <a:pt x="13" y="17"/>
                  </a:lnTo>
                  <a:lnTo>
                    <a:pt x="10" y="14"/>
                  </a:lnTo>
                  <a:lnTo>
                    <a:pt x="7" y="11"/>
                  </a:lnTo>
                  <a:lnTo>
                    <a:pt x="4" y="7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" name="Freeform 519">
              <a:extLst>
                <a:ext uri="{FF2B5EF4-FFF2-40B4-BE49-F238E27FC236}">
                  <a16:creationId xmlns="" xmlns:a16="http://schemas.microsoft.com/office/drawing/2014/main" id="{7884C160-D928-C347-8AF5-F5E335E89E54}"/>
                </a:ext>
              </a:extLst>
            </p:cNvPr>
            <p:cNvSpPr>
              <a:spLocks/>
            </p:cNvSpPr>
            <p:nvPr>
              <p:custDataLst>
                <p:tags r:id="rId357"/>
              </p:custDataLst>
            </p:nvPr>
          </p:nvSpPr>
          <p:spPr bwMode="auto">
            <a:xfrm>
              <a:off x="4419600" y="1920875"/>
              <a:ext cx="47625" cy="58738"/>
            </a:xfrm>
            <a:custGeom>
              <a:avLst/>
              <a:gdLst>
                <a:gd name="T0" fmla="*/ 33 w 100"/>
                <a:gd name="T1" fmla="*/ 0 h 55"/>
                <a:gd name="T2" fmla="*/ 100 w 100"/>
                <a:gd name="T3" fmla="*/ 12 h 55"/>
                <a:gd name="T4" fmla="*/ 100 w 100"/>
                <a:gd name="T5" fmla="*/ 55 h 55"/>
                <a:gd name="T6" fmla="*/ 13 w 100"/>
                <a:gd name="T7" fmla="*/ 55 h 55"/>
                <a:gd name="T8" fmla="*/ 0 w 100"/>
                <a:gd name="T9" fmla="*/ 43 h 55"/>
                <a:gd name="T10" fmla="*/ 1 w 100"/>
                <a:gd name="T11" fmla="*/ 38 h 55"/>
                <a:gd name="T12" fmla="*/ 4 w 100"/>
                <a:gd name="T13" fmla="*/ 32 h 55"/>
                <a:gd name="T14" fmla="*/ 10 w 100"/>
                <a:gd name="T15" fmla="*/ 25 h 55"/>
                <a:gd name="T16" fmla="*/ 16 w 100"/>
                <a:gd name="T17" fmla="*/ 18 h 55"/>
                <a:gd name="T18" fmla="*/ 27 w 100"/>
                <a:gd name="T19" fmla="*/ 5 h 55"/>
                <a:gd name="T20" fmla="*/ 33 w 100"/>
                <a:gd name="T21" fmla="*/ 0 h 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" h="55">
                  <a:moveTo>
                    <a:pt x="33" y="0"/>
                  </a:moveTo>
                  <a:lnTo>
                    <a:pt x="100" y="12"/>
                  </a:lnTo>
                  <a:lnTo>
                    <a:pt x="100" y="55"/>
                  </a:lnTo>
                  <a:lnTo>
                    <a:pt x="13" y="55"/>
                  </a:lnTo>
                  <a:lnTo>
                    <a:pt x="0" y="43"/>
                  </a:lnTo>
                  <a:lnTo>
                    <a:pt x="1" y="38"/>
                  </a:lnTo>
                  <a:lnTo>
                    <a:pt x="4" y="32"/>
                  </a:lnTo>
                  <a:lnTo>
                    <a:pt x="10" y="25"/>
                  </a:lnTo>
                  <a:lnTo>
                    <a:pt x="16" y="18"/>
                  </a:lnTo>
                  <a:lnTo>
                    <a:pt x="27" y="5"/>
                  </a:lnTo>
                  <a:lnTo>
                    <a:pt x="3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" name="Freeform 520">
              <a:extLst>
                <a:ext uri="{FF2B5EF4-FFF2-40B4-BE49-F238E27FC236}">
                  <a16:creationId xmlns="" xmlns:a16="http://schemas.microsoft.com/office/drawing/2014/main" id="{B29F9CB8-79EC-2540-9D2A-BA23ED042E63}"/>
                </a:ext>
              </a:extLst>
            </p:cNvPr>
            <p:cNvSpPr>
              <a:spLocks/>
            </p:cNvSpPr>
            <p:nvPr>
              <p:custDataLst>
                <p:tags r:id="rId358"/>
              </p:custDataLst>
            </p:nvPr>
          </p:nvSpPr>
          <p:spPr bwMode="auto">
            <a:xfrm>
              <a:off x="4868863" y="1512888"/>
              <a:ext cx="42862" cy="58737"/>
            </a:xfrm>
            <a:custGeom>
              <a:avLst/>
              <a:gdLst>
                <a:gd name="T0" fmla="*/ 53 w 99"/>
                <a:gd name="T1" fmla="*/ 2 h 51"/>
                <a:gd name="T2" fmla="*/ 58 w 99"/>
                <a:gd name="T3" fmla="*/ 1 h 51"/>
                <a:gd name="T4" fmla="*/ 62 w 99"/>
                <a:gd name="T5" fmla="*/ 0 h 51"/>
                <a:gd name="T6" fmla="*/ 65 w 99"/>
                <a:gd name="T7" fmla="*/ 0 h 51"/>
                <a:gd name="T8" fmla="*/ 69 w 99"/>
                <a:gd name="T9" fmla="*/ 1 h 51"/>
                <a:gd name="T10" fmla="*/ 74 w 99"/>
                <a:gd name="T11" fmla="*/ 5 h 51"/>
                <a:gd name="T12" fmla="*/ 79 w 99"/>
                <a:gd name="T13" fmla="*/ 11 h 51"/>
                <a:gd name="T14" fmla="*/ 83 w 99"/>
                <a:gd name="T15" fmla="*/ 18 h 51"/>
                <a:gd name="T16" fmla="*/ 87 w 99"/>
                <a:gd name="T17" fmla="*/ 25 h 51"/>
                <a:gd name="T18" fmla="*/ 91 w 99"/>
                <a:gd name="T19" fmla="*/ 28 h 51"/>
                <a:gd name="T20" fmla="*/ 93 w 99"/>
                <a:gd name="T21" fmla="*/ 30 h 51"/>
                <a:gd name="T22" fmla="*/ 96 w 99"/>
                <a:gd name="T23" fmla="*/ 32 h 51"/>
                <a:gd name="T24" fmla="*/ 99 w 99"/>
                <a:gd name="T25" fmla="*/ 34 h 51"/>
                <a:gd name="T26" fmla="*/ 99 w 99"/>
                <a:gd name="T27" fmla="*/ 37 h 51"/>
                <a:gd name="T28" fmla="*/ 97 w 99"/>
                <a:gd name="T29" fmla="*/ 40 h 51"/>
                <a:gd name="T30" fmla="*/ 95 w 99"/>
                <a:gd name="T31" fmla="*/ 43 h 51"/>
                <a:gd name="T32" fmla="*/ 91 w 99"/>
                <a:gd name="T33" fmla="*/ 45 h 51"/>
                <a:gd name="T34" fmla="*/ 86 w 99"/>
                <a:gd name="T35" fmla="*/ 47 h 51"/>
                <a:gd name="T36" fmla="*/ 81 w 99"/>
                <a:gd name="T37" fmla="*/ 48 h 51"/>
                <a:gd name="T38" fmla="*/ 74 w 99"/>
                <a:gd name="T39" fmla="*/ 50 h 51"/>
                <a:gd name="T40" fmla="*/ 68 w 99"/>
                <a:gd name="T41" fmla="*/ 50 h 51"/>
                <a:gd name="T42" fmla="*/ 52 w 99"/>
                <a:gd name="T43" fmla="*/ 51 h 51"/>
                <a:gd name="T44" fmla="*/ 36 w 99"/>
                <a:gd name="T45" fmla="*/ 49 h 51"/>
                <a:gd name="T46" fmla="*/ 27 w 99"/>
                <a:gd name="T47" fmla="*/ 48 h 51"/>
                <a:gd name="T48" fmla="*/ 18 w 99"/>
                <a:gd name="T49" fmla="*/ 45 h 51"/>
                <a:gd name="T50" fmla="*/ 9 w 99"/>
                <a:gd name="T51" fmla="*/ 43 h 51"/>
                <a:gd name="T52" fmla="*/ 1 w 99"/>
                <a:gd name="T53" fmla="*/ 40 h 51"/>
                <a:gd name="T54" fmla="*/ 0 w 99"/>
                <a:gd name="T55" fmla="*/ 39 h 51"/>
                <a:gd name="T56" fmla="*/ 1 w 99"/>
                <a:gd name="T57" fmla="*/ 37 h 51"/>
                <a:gd name="T58" fmla="*/ 3 w 99"/>
                <a:gd name="T59" fmla="*/ 35 h 51"/>
                <a:gd name="T60" fmla="*/ 6 w 99"/>
                <a:gd name="T61" fmla="*/ 33 h 51"/>
                <a:gd name="T62" fmla="*/ 14 w 99"/>
                <a:gd name="T63" fmla="*/ 29 h 51"/>
                <a:gd name="T64" fmla="*/ 25 w 99"/>
                <a:gd name="T65" fmla="*/ 24 h 51"/>
                <a:gd name="T66" fmla="*/ 35 w 99"/>
                <a:gd name="T67" fmla="*/ 19 h 51"/>
                <a:gd name="T68" fmla="*/ 45 w 99"/>
                <a:gd name="T69" fmla="*/ 12 h 51"/>
                <a:gd name="T70" fmla="*/ 48 w 99"/>
                <a:gd name="T71" fmla="*/ 10 h 51"/>
                <a:gd name="T72" fmla="*/ 51 w 99"/>
                <a:gd name="T73" fmla="*/ 7 h 51"/>
                <a:gd name="T74" fmla="*/ 52 w 99"/>
                <a:gd name="T75" fmla="*/ 5 h 51"/>
                <a:gd name="T76" fmla="*/ 53 w 99"/>
                <a:gd name="T77" fmla="*/ 2 h 5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9" h="51">
                  <a:moveTo>
                    <a:pt x="53" y="2"/>
                  </a:moveTo>
                  <a:lnTo>
                    <a:pt x="58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9" y="1"/>
                  </a:lnTo>
                  <a:lnTo>
                    <a:pt x="74" y="5"/>
                  </a:lnTo>
                  <a:lnTo>
                    <a:pt x="79" y="11"/>
                  </a:lnTo>
                  <a:lnTo>
                    <a:pt x="83" y="18"/>
                  </a:lnTo>
                  <a:lnTo>
                    <a:pt x="87" y="25"/>
                  </a:lnTo>
                  <a:lnTo>
                    <a:pt x="91" y="28"/>
                  </a:lnTo>
                  <a:lnTo>
                    <a:pt x="93" y="30"/>
                  </a:lnTo>
                  <a:lnTo>
                    <a:pt x="96" y="32"/>
                  </a:lnTo>
                  <a:lnTo>
                    <a:pt x="99" y="34"/>
                  </a:lnTo>
                  <a:lnTo>
                    <a:pt x="99" y="37"/>
                  </a:lnTo>
                  <a:lnTo>
                    <a:pt x="97" y="40"/>
                  </a:lnTo>
                  <a:lnTo>
                    <a:pt x="95" y="43"/>
                  </a:lnTo>
                  <a:lnTo>
                    <a:pt x="91" y="45"/>
                  </a:lnTo>
                  <a:lnTo>
                    <a:pt x="86" y="47"/>
                  </a:lnTo>
                  <a:lnTo>
                    <a:pt x="81" y="48"/>
                  </a:lnTo>
                  <a:lnTo>
                    <a:pt x="74" y="50"/>
                  </a:lnTo>
                  <a:lnTo>
                    <a:pt x="68" y="50"/>
                  </a:lnTo>
                  <a:lnTo>
                    <a:pt x="52" y="51"/>
                  </a:lnTo>
                  <a:lnTo>
                    <a:pt x="36" y="49"/>
                  </a:lnTo>
                  <a:lnTo>
                    <a:pt x="27" y="48"/>
                  </a:lnTo>
                  <a:lnTo>
                    <a:pt x="18" y="45"/>
                  </a:lnTo>
                  <a:lnTo>
                    <a:pt x="9" y="43"/>
                  </a:lnTo>
                  <a:lnTo>
                    <a:pt x="1" y="40"/>
                  </a:lnTo>
                  <a:lnTo>
                    <a:pt x="0" y="39"/>
                  </a:lnTo>
                  <a:lnTo>
                    <a:pt x="1" y="37"/>
                  </a:lnTo>
                  <a:lnTo>
                    <a:pt x="3" y="35"/>
                  </a:lnTo>
                  <a:lnTo>
                    <a:pt x="6" y="33"/>
                  </a:lnTo>
                  <a:lnTo>
                    <a:pt x="14" y="29"/>
                  </a:lnTo>
                  <a:lnTo>
                    <a:pt x="25" y="24"/>
                  </a:lnTo>
                  <a:lnTo>
                    <a:pt x="35" y="19"/>
                  </a:lnTo>
                  <a:lnTo>
                    <a:pt x="45" y="12"/>
                  </a:lnTo>
                  <a:lnTo>
                    <a:pt x="48" y="10"/>
                  </a:lnTo>
                  <a:lnTo>
                    <a:pt x="51" y="7"/>
                  </a:lnTo>
                  <a:lnTo>
                    <a:pt x="52" y="5"/>
                  </a:lnTo>
                  <a:lnTo>
                    <a:pt x="53" y="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" name="Freeform 521">
              <a:extLst>
                <a:ext uri="{FF2B5EF4-FFF2-40B4-BE49-F238E27FC236}">
                  <a16:creationId xmlns="" xmlns:a16="http://schemas.microsoft.com/office/drawing/2014/main" id="{284080D2-CD78-284A-8228-19ACE67A59AE}"/>
                </a:ext>
              </a:extLst>
            </p:cNvPr>
            <p:cNvSpPr>
              <a:spLocks/>
            </p:cNvSpPr>
            <p:nvPr>
              <p:custDataLst>
                <p:tags r:id="rId359"/>
              </p:custDataLst>
            </p:nvPr>
          </p:nvSpPr>
          <p:spPr bwMode="auto">
            <a:xfrm>
              <a:off x="4903788" y="1325563"/>
              <a:ext cx="228600" cy="163512"/>
            </a:xfrm>
            <a:custGeom>
              <a:avLst/>
              <a:gdLst>
                <a:gd name="T0" fmla="*/ 315 w 525"/>
                <a:gd name="T1" fmla="*/ 27 h 311"/>
                <a:gd name="T2" fmla="*/ 342 w 525"/>
                <a:gd name="T3" fmla="*/ 21 h 311"/>
                <a:gd name="T4" fmla="*/ 385 w 525"/>
                <a:gd name="T5" fmla="*/ 20 h 311"/>
                <a:gd name="T6" fmla="*/ 408 w 525"/>
                <a:gd name="T7" fmla="*/ 17 h 311"/>
                <a:gd name="T8" fmla="*/ 427 w 525"/>
                <a:gd name="T9" fmla="*/ 7 h 311"/>
                <a:gd name="T10" fmla="*/ 514 w 525"/>
                <a:gd name="T11" fmla="*/ 6 h 311"/>
                <a:gd name="T12" fmla="*/ 525 w 525"/>
                <a:gd name="T13" fmla="*/ 19 h 311"/>
                <a:gd name="T14" fmla="*/ 468 w 525"/>
                <a:gd name="T15" fmla="*/ 47 h 311"/>
                <a:gd name="T16" fmla="*/ 392 w 525"/>
                <a:gd name="T17" fmla="*/ 73 h 311"/>
                <a:gd name="T18" fmla="*/ 356 w 525"/>
                <a:gd name="T19" fmla="*/ 80 h 311"/>
                <a:gd name="T20" fmla="*/ 321 w 525"/>
                <a:gd name="T21" fmla="*/ 83 h 311"/>
                <a:gd name="T22" fmla="*/ 279 w 525"/>
                <a:gd name="T23" fmla="*/ 101 h 311"/>
                <a:gd name="T24" fmla="*/ 244 w 525"/>
                <a:gd name="T25" fmla="*/ 121 h 311"/>
                <a:gd name="T26" fmla="*/ 218 w 525"/>
                <a:gd name="T27" fmla="*/ 129 h 311"/>
                <a:gd name="T28" fmla="*/ 187 w 525"/>
                <a:gd name="T29" fmla="*/ 123 h 311"/>
                <a:gd name="T30" fmla="*/ 178 w 525"/>
                <a:gd name="T31" fmla="*/ 137 h 311"/>
                <a:gd name="T32" fmla="*/ 175 w 525"/>
                <a:gd name="T33" fmla="*/ 145 h 311"/>
                <a:gd name="T34" fmla="*/ 185 w 525"/>
                <a:gd name="T35" fmla="*/ 148 h 311"/>
                <a:gd name="T36" fmla="*/ 184 w 525"/>
                <a:gd name="T37" fmla="*/ 157 h 311"/>
                <a:gd name="T38" fmla="*/ 176 w 525"/>
                <a:gd name="T39" fmla="*/ 167 h 311"/>
                <a:gd name="T40" fmla="*/ 180 w 525"/>
                <a:gd name="T41" fmla="*/ 179 h 311"/>
                <a:gd name="T42" fmla="*/ 162 w 525"/>
                <a:gd name="T43" fmla="*/ 194 h 311"/>
                <a:gd name="T44" fmla="*/ 144 w 525"/>
                <a:gd name="T45" fmla="*/ 204 h 311"/>
                <a:gd name="T46" fmla="*/ 141 w 525"/>
                <a:gd name="T47" fmla="*/ 213 h 311"/>
                <a:gd name="T48" fmla="*/ 144 w 525"/>
                <a:gd name="T49" fmla="*/ 228 h 311"/>
                <a:gd name="T50" fmla="*/ 163 w 525"/>
                <a:gd name="T51" fmla="*/ 247 h 311"/>
                <a:gd name="T52" fmla="*/ 191 w 525"/>
                <a:gd name="T53" fmla="*/ 267 h 311"/>
                <a:gd name="T54" fmla="*/ 256 w 525"/>
                <a:gd name="T55" fmla="*/ 300 h 311"/>
                <a:gd name="T56" fmla="*/ 243 w 525"/>
                <a:gd name="T57" fmla="*/ 311 h 311"/>
                <a:gd name="T58" fmla="*/ 189 w 525"/>
                <a:gd name="T59" fmla="*/ 309 h 311"/>
                <a:gd name="T60" fmla="*/ 145 w 525"/>
                <a:gd name="T61" fmla="*/ 308 h 311"/>
                <a:gd name="T62" fmla="*/ 129 w 525"/>
                <a:gd name="T63" fmla="*/ 304 h 311"/>
                <a:gd name="T64" fmla="*/ 123 w 525"/>
                <a:gd name="T65" fmla="*/ 298 h 311"/>
                <a:gd name="T66" fmla="*/ 120 w 525"/>
                <a:gd name="T67" fmla="*/ 282 h 311"/>
                <a:gd name="T68" fmla="*/ 116 w 525"/>
                <a:gd name="T69" fmla="*/ 278 h 311"/>
                <a:gd name="T70" fmla="*/ 95 w 525"/>
                <a:gd name="T71" fmla="*/ 277 h 311"/>
                <a:gd name="T72" fmla="*/ 80 w 525"/>
                <a:gd name="T73" fmla="*/ 296 h 311"/>
                <a:gd name="T74" fmla="*/ 44 w 525"/>
                <a:gd name="T75" fmla="*/ 282 h 311"/>
                <a:gd name="T76" fmla="*/ 0 w 525"/>
                <a:gd name="T77" fmla="*/ 246 h 311"/>
                <a:gd name="T78" fmla="*/ 18 w 525"/>
                <a:gd name="T79" fmla="*/ 239 h 311"/>
                <a:gd name="T80" fmla="*/ 34 w 525"/>
                <a:gd name="T81" fmla="*/ 222 h 311"/>
                <a:gd name="T82" fmla="*/ 28 w 525"/>
                <a:gd name="T83" fmla="*/ 213 h 311"/>
                <a:gd name="T84" fmla="*/ 34 w 525"/>
                <a:gd name="T85" fmla="*/ 200 h 311"/>
                <a:gd name="T86" fmla="*/ 40 w 525"/>
                <a:gd name="T87" fmla="*/ 188 h 311"/>
                <a:gd name="T88" fmla="*/ 34 w 525"/>
                <a:gd name="T89" fmla="*/ 179 h 311"/>
                <a:gd name="T90" fmla="*/ 134 w 525"/>
                <a:gd name="T91" fmla="*/ 179 h 311"/>
                <a:gd name="T92" fmla="*/ 131 w 525"/>
                <a:gd name="T93" fmla="*/ 177 h 311"/>
                <a:gd name="T94" fmla="*/ 90 w 525"/>
                <a:gd name="T95" fmla="*/ 166 h 311"/>
                <a:gd name="T96" fmla="*/ 54 w 525"/>
                <a:gd name="T97" fmla="*/ 148 h 311"/>
                <a:gd name="T98" fmla="*/ 84 w 525"/>
                <a:gd name="T99" fmla="*/ 134 h 311"/>
                <a:gd name="T100" fmla="*/ 120 w 525"/>
                <a:gd name="T101" fmla="*/ 111 h 311"/>
                <a:gd name="T102" fmla="*/ 111 w 525"/>
                <a:gd name="T103" fmla="*/ 103 h 311"/>
                <a:gd name="T104" fmla="*/ 100 w 525"/>
                <a:gd name="T105" fmla="*/ 80 h 311"/>
                <a:gd name="T106" fmla="*/ 127 w 525"/>
                <a:gd name="T107" fmla="*/ 76 h 311"/>
                <a:gd name="T108" fmla="*/ 184 w 525"/>
                <a:gd name="T109" fmla="*/ 58 h 311"/>
                <a:gd name="T110" fmla="*/ 254 w 525"/>
                <a:gd name="T111" fmla="*/ 35 h 31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25" h="311">
                  <a:moveTo>
                    <a:pt x="273" y="31"/>
                  </a:moveTo>
                  <a:lnTo>
                    <a:pt x="307" y="31"/>
                  </a:lnTo>
                  <a:lnTo>
                    <a:pt x="315" y="27"/>
                  </a:lnTo>
                  <a:lnTo>
                    <a:pt x="324" y="24"/>
                  </a:lnTo>
                  <a:lnTo>
                    <a:pt x="333" y="22"/>
                  </a:lnTo>
                  <a:lnTo>
                    <a:pt x="342" y="21"/>
                  </a:lnTo>
                  <a:lnTo>
                    <a:pt x="359" y="20"/>
                  </a:lnTo>
                  <a:lnTo>
                    <a:pt x="377" y="20"/>
                  </a:lnTo>
                  <a:lnTo>
                    <a:pt x="385" y="20"/>
                  </a:lnTo>
                  <a:lnTo>
                    <a:pt x="393" y="20"/>
                  </a:lnTo>
                  <a:lnTo>
                    <a:pt x="401" y="19"/>
                  </a:lnTo>
                  <a:lnTo>
                    <a:pt x="408" y="17"/>
                  </a:lnTo>
                  <a:lnTo>
                    <a:pt x="415" y="15"/>
                  </a:lnTo>
                  <a:lnTo>
                    <a:pt x="421" y="11"/>
                  </a:lnTo>
                  <a:lnTo>
                    <a:pt x="427" y="7"/>
                  </a:lnTo>
                  <a:lnTo>
                    <a:pt x="433" y="0"/>
                  </a:lnTo>
                  <a:lnTo>
                    <a:pt x="512" y="0"/>
                  </a:lnTo>
                  <a:lnTo>
                    <a:pt x="514" y="6"/>
                  </a:lnTo>
                  <a:lnTo>
                    <a:pt x="519" y="12"/>
                  </a:lnTo>
                  <a:lnTo>
                    <a:pt x="523" y="17"/>
                  </a:lnTo>
                  <a:lnTo>
                    <a:pt x="525" y="19"/>
                  </a:lnTo>
                  <a:lnTo>
                    <a:pt x="511" y="26"/>
                  </a:lnTo>
                  <a:lnTo>
                    <a:pt x="491" y="36"/>
                  </a:lnTo>
                  <a:lnTo>
                    <a:pt x="468" y="47"/>
                  </a:lnTo>
                  <a:lnTo>
                    <a:pt x="443" y="57"/>
                  </a:lnTo>
                  <a:lnTo>
                    <a:pt x="418" y="66"/>
                  </a:lnTo>
                  <a:lnTo>
                    <a:pt x="392" y="73"/>
                  </a:lnTo>
                  <a:lnTo>
                    <a:pt x="379" y="76"/>
                  </a:lnTo>
                  <a:lnTo>
                    <a:pt x="368" y="78"/>
                  </a:lnTo>
                  <a:lnTo>
                    <a:pt x="356" y="80"/>
                  </a:lnTo>
                  <a:lnTo>
                    <a:pt x="346" y="80"/>
                  </a:lnTo>
                  <a:lnTo>
                    <a:pt x="333" y="81"/>
                  </a:lnTo>
                  <a:lnTo>
                    <a:pt x="321" y="83"/>
                  </a:lnTo>
                  <a:lnTo>
                    <a:pt x="309" y="86"/>
                  </a:lnTo>
                  <a:lnTo>
                    <a:pt x="299" y="90"/>
                  </a:lnTo>
                  <a:lnTo>
                    <a:pt x="279" y="101"/>
                  </a:lnTo>
                  <a:lnTo>
                    <a:pt x="262" y="111"/>
                  </a:lnTo>
                  <a:lnTo>
                    <a:pt x="253" y="116"/>
                  </a:lnTo>
                  <a:lnTo>
                    <a:pt x="244" y="121"/>
                  </a:lnTo>
                  <a:lnTo>
                    <a:pt x="235" y="124"/>
                  </a:lnTo>
                  <a:lnTo>
                    <a:pt x="226" y="127"/>
                  </a:lnTo>
                  <a:lnTo>
                    <a:pt x="218" y="129"/>
                  </a:lnTo>
                  <a:lnTo>
                    <a:pt x="208" y="129"/>
                  </a:lnTo>
                  <a:lnTo>
                    <a:pt x="198" y="127"/>
                  </a:lnTo>
                  <a:lnTo>
                    <a:pt x="187" y="123"/>
                  </a:lnTo>
                  <a:lnTo>
                    <a:pt x="186" y="128"/>
                  </a:lnTo>
                  <a:lnTo>
                    <a:pt x="183" y="133"/>
                  </a:lnTo>
                  <a:lnTo>
                    <a:pt x="178" y="137"/>
                  </a:lnTo>
                  <a:lnTo>
                    <a:pt x="174" y="142"/>
                  </a:lnTo>
                  <a:lnTo>
                    <a:pt x="174" y="144"/>
                  </a:lnTo>
                  <a:lnTo>
                    <a:pt x="175" y="145"/>
                  </a:lnTo>
                  <a:lnTo>
                    <a:pt x="177" y="146"/>
                  </a:lnTo>
                  <a:lnTo>
                    <a:pt x="180" y="147"/>
                  </a:lnTo>
                  <a:lnTo>
                    <a:pt x="185" y="148"/>
                  </a:lnTo>
                  <a:lnTo>
                    <a:pt x="187" y="148"/>
                  </a:lnTo>
                  <a:lnTo>
                    <a:pt x="186" y="152"/>
                  </a:lnTo>
                  <a:lnTo>
                    <a:pt x="184" y="157"/>
                  </a:lnTo>
                  <a:lnTo>
                    <a:pt x="181" y="160"/>
                  </a:lnTo>
                  <a:lnTo>
                    <a:pt x="178" y="164"/>
                  </a:lnTo>
                  <a:lnTo>
                    <a:pt x="176" y="167"/>
                  </a:lnTo>
                  <a:lnTo>
                    <a:pt x="175" y="171"/>
                  </a:lnTo>
                  <a:lnTo>
                    <a:pt x="176" y="175"/>
                  </a:lnTo>
                  <a:lnTo>
                    <a:pt x="180" y="179"/>
                  </a:lnTo>
                  <a:lnTo>
                    <a:pt x="175" y="185"/>
                  </a:lnTo>
                  <a:lnTo>
                    <a:pt x="168" y="190"/>
                  </a:lnTo>
                  <a:lnTo>
                    <a:pt x="162" y="194"/>
                  </a:lnTo>
                  <a:lnTo>
                    <a:pt x="155" y="197"/>
                  </a:lnTo>
                  <a:lnTo>
                    <a:pt x="150" y="201"/>
                  </a:lnTo>
                  <a:lnTo>
                    <a:pt x="144" y="204"/>
                  </a:lnTo>
                  <a:lnTo>
                    <a:pt x="143" y="207"/>
                  </a:lnTo>
                  <a:lnTo>
                    <a:pt x="141" y="209"/>
                  </a:lnTo>
                  <a:lnTo>
                    <a:pt x="141" y="213"/>
                  </a:lnTo>
                  <a:lnTo>
                    <a:pt x="140" y="216"/>
                  </a:lnTo>
                  <a:lnTo>
                    <a:pt x="141" y="222"/>
                  </a:lnTo>
                  <a:lnTo>
                    <a:pt x="144" y="228"/>
                  </a:lnTo>
                  <a:lnTo>
                    <a:pt x="149" y="234"/>
                  </a:lnTo>
                  <a:lnTo>
                    <a:pt x="155" y="241"/>
                  </a:lnTo>
                  <a:lnTo>
                    <a:pt x="163" y="247"/>
                  </a:lnTo>
                  <a:lnTo>
                    <a:pt x="172" y="254"/>
                  </a:lnTo>
                  <a:lnTo>
                    <a:pt x="181" y="260"/>
                  </a:lnTo>
                  <a:lnTo>
                    <a:pt x="191" y="267"/>
                  </a:lnTo>
                  <a:lnTo>
                    <a:pt x="213" y="279"/>
                  </a:lnTo>
                  <a:lnTo>
                    <a:pt x="235" y="290"/>
                  </a:lnTo>
                  <a:lnTo>
                    <a:pt x="256" y="300"/>
                  </a:lnTo>
                  <a:lnTo>
                    <a:pt x="273" y="308"/>
                  </a:lnTo>
                  <a:lnTo>
                    <a:pt x="258" y="310"/>
                  </a:lnTo>
                  <a:lnTo>
                    <a:pt x="243" y="311"/>
                  </a:lnTo>
                  <a:lnTo>
                    <a:pt x="229" y="311"/>
                  </a:lnTo>
                  <a:lnTo>
                    <a:pt x="214" y="310"/>
                  </a:lnTo>
                  <a:lnTo>
                    <a:pt x="189" y="309"/>
                  </a:lnTo>
                  <a:lnTo>
                    <a:pt x="167" y="308"/>
                  </a:lnTo>
                  <a:lnTo>
                    <a:pt x="155" y="308"/>
                  </a:lnTo>
                  <a:lnTo>
                    <a:pt x="145" y="308"/>
                  </a:lnTo>
                  <a:lnTo>
                    <a:pt x="138" y="307"/>
                  </a:lnTo>
                  <a:lnTo>
                    <a:pt x="131" y="305"/>
                  </a:lnTo>
                  <a:lnTo>
                    <a:pt x="129" y="304"/>
                  </a:lnTo>
                  <a:lnTo>
                    <a:pt x="127" y="302"/>
                  </a:lnTo>
                  <a:lnTo>
                    <a:pt x="124" y="300"/>
                  </a:lnTo>
                  <a:lnTo>
                    <a:pt x="123" y="298"/>
                  </a:lnTo>
                  <a:lnTo>
                    <a:pt x="121" y="292"/>
                  </a:lnTo>
                  <a:lnTo>
                    <a:pt x="120" y="284"/>
                  </a:lnTo>
                  <a:lnTo>
                    <a:pt x="120" y="282"/>
                  </a:lnTo>
                  <a:lnTo>
                    <a:pt x="119" y="280"/>
                  </a:lnTo>
                  <a:lnTo>
                    <a:pt x="118" y="279"/>
                  </a:lnTo>
                  <a:lnTo>
                    <a:pt x="116" y="278"/>
                  </a:lnTo>
                  <a:lnTo>
                    <a:pt x="111" y="277"/>
                  </a:lnTo>
                  <a:lnTo>
                    <a:pt x="106" y="276"/>
                  </a:lnTo>
                  <a:lnTo>
                    <a:pt x="95" y="277"/>
                  </a:lnTo>
                  <a:lnTo>
                    <a:pt x="87" y="278"/>
                  </a:lnTo>
                  <a:lnTo>
                    <a:pt x="84" y="287"/>
                  </a:lnTo>
                  <a:lnTo>
                    <a:pt x="80" y="296"/>
                  </a:lnTo>
                  <a:lnTo>
                    <a:pt x="66" y="291"/>
                  </a:lnTo>
                  <a:lnTo>
                    <a:pt x="55" y="287"/>
                  </a:lnTo>
                  <a:lnTo>
                    <a:pt x="44" y="282"/>
                  </a:lnTo>
                  <a:lnTo>
                    <a:pt x="35" y="276"/>
                  </a:lnTo>
                  <a:lnTo>
                    <a:pt x="19" y="263"/>
                  </a:lnTo>
                  <a:lnTo>
                    <a:pt x="0" y="246"/>
                  </a:lnTo>
                  <a:lnTo>
                    <a:pt x="8" y="244"/>
                  </a:lnTo>
                  <a:lnTo>
                    <a:pt x="13" y="242"/>
                  </a:lnTo>
                  <a:lnTo>
                    <a:pt x="18" y="239"/>
                  </a:lnTo>
                  <a:lnTo>
                    <a:pt x="22" y="237"/>
                  </a:lnTo>
                  <a:lnTo>
                    <a:pt x="29" y="230"/>
                  </a:lnTo>
                  <a:lnTo>
                    <a:pt x="34" y="222"/>
                  </a:lnTo>
                  <a:lnTo>
                    <a:pt x="31" y="219"/>
                  </a:lnTo>
                  <a:lnTo>
                    <a:pt x="29" y="216"/>
                  </a:lnTo>
                  <a:lnTo>
                    <a:pt x="28" y="213"/>
                  </a:lnTo>
                  <a:lnTo>
                    <a:pt x="28" y="211"/>
                  </a:lnTo>
                  <a:lnTo>
                    <a:pt x="30" y="205"/>
                  </a:lnTo>
                  <a:lnTo>
                    <a:pt x="34" y="200"/>
                  </a:lnTo>
                  <a:lnTo>
                    <a:pt x="38" y="196"/>
                  </a:lnTo>
                  <a:lnTo>
                    <a:pt x="40" y="191"/>
                  </a:lnTo>
                  <a:lnTo>
                    <a:pt x="40" y="188"/>
                  </a:lnTo>
                  <a:lnTo>
                    <a:pt x="39" y="185"/>
                  </a:lnTo>
                  <a:lnTo>
                    <a:pt x="37" y="182"/>
                  </a:lnTo>
                  <a:lnTo>
                    <a:pt x="34" y="179"/>
                  </a:lnTo>
                  <a:lnTo>
                    <a:pt x="73" y="179"/>
                  </a:lnTo>
                  <a:lnTo>
                    <a:pt x="106" y="179"/>
                  </a:lnTo>
                  <a:lnTo>
                    <a:pt x="134" y="179"/>
                  </a:lnTo>
                  <a:lnTo>
                    <a:pt x="167" y="179"/>
                  </a:lnTo>
                  <a:lnTo>
                    <a:pt x="147" y="178"/>
                  </a:lnTo>
                  <a:lnTo>
                    <a:pt x="131" y="177"/>
                  </a:lnTo>
                  <a:lnTo>
                    <a:pt x="117" y="174"/>
                  </a:lnTo>
                  <a:lnTo>
                    <a:pt x="102" y="171"/>
                  </a:lnTo>
                  <a:lnTo>
                    <a:pt x="90" y="166"/>
                  </a:lnTo>
                  <a:lnTo>
                    <a:pt x="78" y="161"/>
                  </a:lnTo>
                  <a:lnTo>
                    <a:pt x="66" y="155"/>
                  </a:lnTo>
                  <a:lnTo>
                    <a:pt x="54" y="148"/>
                  </a:lnTo>
                  <a:lnTo>
                    <a:pt x="65" y="143"/>
                  </a:lnTo>
                  <a:lnTo>
                    <a:pt x="75" y="139"/>
                  </a:lnTo>
                  <a:lnTo>
                    <a:pt x="84" y="134"/>
                  </a:lnTo>
                  <a:lnTo>
                    <a:pt x="91" y="130"/>
                  </a:lnTo>
                  <a:lnTo>
                    <a:pt x="106" y="120"/>
                  </a:lnTo>
                  <a:lnTo>
                    <a:pt x="120" y="111"/>
                  </a:lnTo>
                  <a:lnTo>
                    <a:pt x="118" y="110"/>
                  </a:lnTo>
                  <a:lnTo>
                    <a:pt x="115" y="108"/>
                  </a:lnTo>
                  <a:lnTo>
                    <a:pt x="111" y="103"/>
                  </a:lnTo>
                  <a:lnTo>
                    <a:pt x="108" y="99"/>
                  </a:lnTo>
                  <a:lnTo>
                    <a:pt x="102" y="87"/>
                  </a:lnTo>
                  <a:lnTo>
                    <a:pt x="100" y="80"/>
                  </a:lnTo>
                  <a:lnTo>
                    <a:pt x="108" y="80"/>
                  </a:lnTo>
                  <a:lnTo>
                    <a:pt x="117" y="78"/>
                  </a:lnTo>
                  <a:lnTo>
                    <a:pt x="127" y="76"/>
                  </a:lnTo>
                  <a:lnTo>
                    <a:pt x="138" y="73"/>
                  </a:lnTo>
                  <a:lnTo>
                    <a:pt x="161" y="66"/>
                  </a:lnTo>
                  <a:lnTo>
                    <a:pt x="184" y="58"/>
                  </a:lnTo>
                  <a:lnTo>
                    <a:pt x="209" y="50"/>
                  </a:lnTo>
                  <a:lnTo>
                    <a:pt x="232" y="41"/>
                  </a:lnTo>
                  <a:lnTo>
                    <a:pt x="254" y="35"/>
                  </a:lnTo>
                  <a:lnTo>
                    <a:pt x="273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" name="Freeform 522">
              <a:extLst>
                <a:ext uri="{FF2B5EF4-FFF2-40B4-BE49-F238E27FC236}">
                  <a16:creationId xmlns="" xmlns:a16="http://schemas.microsoft.com/office/drawing/2014/main" id="{99100307-CB64-8E4D-BB49-6EE1DC554A9E}"/>
                </a:ext>
              </a:extLst>
            </p:cNvPr>
            <p:cNvSpPr>
              <a:spLocks/>
            </p:cNvSpPr>
            <p:nvPr>
              <p:custDataLst>
                <p:tags r:id="rId360"/>
              </p:custDataLst>
            </p:nvPr>
          </p:nvSpPr>
          <p:spPr bwMode="auto">
            <a:xfrm>
              <a:off x="4695825" y="1636713"/>
              <a:ext cx="31750" cy="55562"/>
            </a:xfrm>
            <a:custGeom>
              <a:avLst/>
              <a:gdLst>
                <a:gd name="T0" fmla="*/ 46 w 79"/>
                <a:gd name="T1" fmla="*/ 0 h 38"/>
                <a:gd name="T2" fmla="*/ 54 w 79"/>
                <a:gd name="T3" fmla="*/ 1 h 38"/>
                <a:gd name="T4" fmla="*/ 62 w 79"/>
                <a:gd name="T5" fmla="*/ 3 h 38"/>
                <a:gd name="T6" fmla="*/ 68 w 79"/>
                <a:gd name="T7" fmla="*/ 7 h 38"/>
                <a:gd name="T8" fmla="*/ 72 w 79"/>
                <a:gd name="T9" fmla="*/ 12 h 38"/>
                <a:gd name="T10" fmla="*/ 75 w 79"/>
                <a:gd name="T11" fmla="*/ 17 h 38"/>
                <a:gd name="T12" fmla="*/ 77 w 79"/>
                <a:gd name="T13" fmla="*/ 22 h 38"/>
                <a:gd name="T14" fmla="*/ 79 w 79"/>
                <a:gd name="T15" fmla="*/ 27 h 38"/>
                <a:gd name="T16" fmla="*/ 79 w 79"/>
                <a:gd name="T17" fmla="*/ 32 h 38"/>
                <a:gd name="T18" fmla="*/ 77 w 79"/>
                <a:gd name="T19" fmla="*/ 34 h 38"/>
                <a:gd name="T20" fmla="*/ 75 w 79"/>
                <a:gd name="T21" fmla="*/ 35 h 38"/>
                <a:gd name="T22" fmla="*/ 72 w 79"/>
                <a:gd name="T23" fmla="*/ 36 h 38"/>
                <a:gd name="T24" fmla="*/ 68 w 79"/>
                <a:gd name="T25" fmla="*/ 37 h 38"/>
                <a:gd name="T26" fmla="*/ 57 w 79"/>
                <a:gd name="T27" fmla="*/ 38 h 38"/>
                <a:gd name="T28" fmla="*/ 46 w 79"/>
                <a:gd name="T29" fmla="*/ 38 h 38"/>
                <a:gd name="T30" fmla="*/ 38 w 79"/>
                <a:gd name="T31" fmla="*/ 37 h 38"/>
                <a:gd name="T32" fmla="*/ 30 w 79"/>
                <a:gd name="T33" fmla="*/ 36 h 38"/>
                <a:gd name="T34" fmla="*/ 21 w 79"/>
                <a:gd name="T35" fmla="*/ 35 h 38"/>
                <a:gd name="T36" fmla="*/ 15 w 79"/>
                <a:gd name="T37" fmla="*/ 32 h 38"/>
                <a:gd name="T38" fmla="*/ 8 w 79"/>
                <a:gd name="T39" fmla="*/ 29 h 38"/>
                <a:gd name="T40" fmla="*/ 4 w 79"/>
                <a:gd name="T41" fmla="*/ 25 h 38"/>
                <a:gd name="T42" fmla="*/ 2 w 79"/>
                <a:gd name="T43" fmla="*/ 22 h 38"/>
                <a:gd name="T44" fmla="*/ 1 w 79"/>
                <a:gd name="T45" fmla="*/ 20 h 38"/>
                <a:gd name="T46" fmla="*/ 0 w 79"/>
                <a:gd name="T47" fmla="*/ 17 h 38"/>
                <a:gd name="T48" fmla="*/ 0 w 79"/>
                <a:gd name="T49" fmla="*/ 13 h 38"/>
                <a:gd name="T50" fmla="*/ 1 w 79"/>
                <a:gd name="T51" fmla="*/ 11 h 38"/>
                <a:gd name="T52" fmla="*/ 4 w 79"/>
                <a:gd name="T53" fmla="*/ 9 h 38"/>
                <a:gd name="T54" fmla="*/ 10 w 79"/>
                <a:gd name="T55" fmla="*/ 6 h 38"/>
                <a:gd name="T56" fmla="*/ 17 w 79"/>
                <a:gd name="T57" fmla="*/ 4 h 38"/>
                <a:gd name="T58" fmla="*/ 32 w 79"/>
                <a:gd name="T59" fmla="*/ 1 h 38"/>
                <a:gd name="T60" fmla="*/ 46 w 79"/>
                <a:gd name="T61" fmla="*/ 0 h 3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9" h="38">
                  <a:moveTo>
                    <a:pt x="46" y="0"/>
                  </a:moveTo>
                  <a:lnTo>
                    <a:pt x="54" y="1"/>
                  </a:lnTo>
                  <a:lnTo>
                    <a:pt x="62" y="3"/>
                  </a:lnTo>
                  <a:lnTo>
                    <a:pt x="68" y="7"/>
                  </a:lnTo>
                  <a:lnTo>
                    <a:pt x="72" y="12"/>
                  </a:lnTo>
                  <a:lnTo>
                    <a:pt x="75" y="17"/>
                  </a:lnTo>
                  <a:lnTo>
                    <a:pt x="77" y="22"/>
                  </a:lnTo>
                  <a:lnTo>
                    <a:pt x="79" y="27"/>
                  </a:lnTo>
                  <a:lnTo>
                    <a:pt x="79" y="32"/>
                  </a:lnTo>
                  <a:lnTo>
                    <a:pt x="77" y="34"/>
                  </a:lnTo>
                  <a:lnTo>
                    <a:pt x="75" y="35"/>
                  </a:lnTo>
                  <a:lnTo>
                    <a:pt x="72" y="36"/>
                  </a:lnTo>
                  <a:lnTo>
                    <a:pt x="68" y="37"/>
                  </a:lnTo>
                  <a:lnTo>
                    <a:pt x="57" y="38"/>
                  </a:lnTo>
                  <a:lnTo>
                    <a:pt x="46" y="38"/>
                  </a:lnTo>
                  <a:lnTo>
                    <a:pt x="38" y="37"/>
                  </a:lnTo>
                  <a:lnTo>
                    <a:pt x="30" y="36"/>
                  </a:lnTo>
                  <a:lnTo>
                    <a:pt x="21" y="35"/>
                  </a:lnTo>
                  <a:lnTo>
                    <a:pt x="15" y="32"/>
                  </a:lnTo>
                  <a:lnTo>
                    <a:pt x="8" y="29"/>
                  </a:lnTo>
                  <a:lnTo>
                    <a:pt x="4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4" y="9"/>
                  </a:lnTo>
                  <a:lnTo>
                    <a:pt x="10" y="6"/>
                  </a:lnTo>
                  <a:lnTo>
                    <a:pt x="17" y="4"/>
                  </a:lnTo>
                  <a:lnTo>
                    <a:pt x="32" y="1"/>
                  </a:lnTo>
                  <a:lnTo>
                    <a:pt x="46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" name="Freeform 523">
              <a:extLst>
                <a:ext uri="{FF2B5EF4-FFF2-40B4-BE49-F238E27FC236}">
                  <a16:creationId xmlns="" xmlns:a16="http://schemas.microsoft.com/office/drawing/2014/main" id="{014ABADA-112F-214E-9893-384B9AB3BF48}"/>
                </a:ext>
              </a:extLst>
            </p:cNvPr>
            <p:cNvSpPr>
              <a:spLocks/>
            </p:cNvSpPr>
            <p:nvPr>
              <p:custDataLst>
                <p:tags r:id="rId361"/>
              </p:custDataLst>
            </p:nvPr>
          </p:nvSpPr>
          <p:spPr bwMode="auto">
            <a:xfrm>
              <a:off x="7000875" y="1933575"/>
              <a:ext cx="196850" cy="268288"/>
            </a:xfrm>
            <a:custGeom>
              <a:avLst/>
              <a:gdLst>
                <a:gd name="T0" fmla="*/ 26 w 459"/>
                <a:gd name="T1" fmla="*/ 45 h 511"/>
                <a:gd name="T2" fmla="*/ 12 w 459"/>
                <a:gd name="T3" fmla="*/ 25 h 511"/>
                <a:gd name="T4" fmla="*/ 0 w 459"/>
                <a:gd name="T5" fmla="*/ 0 h 511"/>
                <a:gd name="T6" fmla="*/ 22 w 459"/>
                <a:gd name="T7" fmla="*/ 7 h 511"/>
                <a:gd name="T8" fmla="*/ 33 w 459"/>
                <a:gd name="T9" fmla="*/ 6 h 511"/>
                <a:gd name="T10" fmla="*/ 95 w 459"/>
                <a:gd name="T11" fmla="*/ 67 h 511"/>
                <a:gd name="T12" fmla="*/ 146 w 459"/>
                <a:gd name="T13" fmla="*/ 123 h 511"/>
                <a:gd name="T14" fmla="*/ 216 w 459"/>
                <a:gd name="T15" fmla="*/ 198 h 511"/>
                <a:gd name="T16" fmla="*/ 258 w 459"/>
                <a:gd name="T17" fmla="*/ 237 h 511"/>
                <a:gd name="T18" fmla="*/ 303 w 459"/>
                <a:gd name="T19" fmla="*/ 266 h 511"/>
                <a:gd name="T20" fmla="*/ 372 w 459"/>
                <a:gd name="T21" fmla="*/ 311 h 511"/>
                <a:gd name="T22" fmla="*/ 398 w 459"/>
                <a:gd name="T23" fmla="*/ 336 h 511"/>
                <a:gd name="T24" fmla="*/ 365 w 459"/>
                <a:gd name="T25" fmla="*/ 320 h 511"/>
                <a:gd name="T26" fmla="*/ 324 w 459"/>
                <a:gd name="T27" fmla="*/ 296 h 511"/>
                <a:gd name="T28" fmla="*/ 314 w 459"/>
                <a:gd name="T29" fmla="*/ 298 h 511"/>
                <a:gd name="T30" fmla="*/ 313 w 459"/>
                <a:gd name="T31" fmla="*/ 311 h 511"/>
                <a:gd name="T32" fmla="*/ 317 w 459"/>
                <a:gd name="T33" fmla="*/ 337 h 511"/>
                <a:gd name="T34" fmla="*/ 326 w 459"/>
                <a:gd name="T35" fmla="*/ 358 h 511"/>
                <a:gd name="T36" fmla="*/ 348 w 459"/>
                <a:gd name="T37" fmla="*/ 387 h 511"/>
                <a:gd name="T38" fmla="*/ 394 w 459"/>
                <a:gd name="T39" fmla="*/ 421 h 511"/>
                <a:gd name="T40" fmla="*/ 440 w 459"/>
                <a:gd name="T41" fmla="*/ 458 h 511"/>
                <a:gd name="T42" fmla="*/ 448 w 459"/>
                <a:gd name="T43" fmla="*/ 476 h 511"/>
                <a:gd name="T44" fmla="*/ 428 w 459"/>
                <a:gd name="T45" fmla="*/ 469 h 511"/>
                <a:gd name="T46" fmla="*/ 392 w 459"/>
                <a:gd name="T47" fmla="*/ 462 h 511"/>
                <a:gd name="T48" fmla="*/ 393 w 459"/>
                <a:gd name="T49" fmla="*/ 494 h 511"/>
                <a:gd name="T50" fmla="*/ 398 w 459"/>
                <a:gd name="T51" fmla="*/ 511 h 511"/>
                <a:gd name="T52" fmla="*/ 388 w 459"/>
                <a:gd name="T53" fmla="*/ 492 h 511"/>
                <a:gd name="T54" fmla="*/ 363 w 459"/>
                <a:gd name="T55" fmla="*/ 466 h 511"/>
                <a:gd name="T56" fmla="*/ 343 w 459"/>
                <a:gd name="T57" fmla="*/ 445 h 511"/>
                <a:gd name="T58" fmla="*/ 339 w 459"/>
                <a:gd name="T59" fmla="*/ 431 h 511"/>
                <a:gd name="T60" fmla="*/ 328 w 459"/>
                <a:gd name="T61" fmla="*/ 411 h 511"/>
                <a:gd name="T62" fmla="*/ 310 w 459"/>
                <a:gd name="T63" fmla="*/ 384 h 511"/>
                <a:gd name="T64" fmla="*/ 298 w 459"/>
                <a:gd name="T65" fmla="*/ 367 h 511"/>
                <a:gd name="T66" fmla="*/ 280 w 459"/>
                <a:gd name="T67" fmla="*/ 358 h 511"/>
                <a:gd name="T68" fmla="*/ 264 w 459"/>
                <a:gd name="T69" fmla="*/ 343 h 511"/>
                <a:gd name="T70" fmla="*/ 249 w 459"/>
                <a:gd name="T71" fmla="*/ 314 h 511"/>
                <a:gd name="T72" fmla="*/ 245 w 459"/>
                <a:gd name="T73" fmla="*/ 293 h 511"/>
                <a:gd name="T74" fmla="*/ 234 w 459"/>
                <a:gd name="T75" fmla="*/ 281 h 511"/>
                <a:gd name="T76" fmla="*/ 194 w 459"/>
                <a:gd name="T77" fmla="*/ 244 h 511"/>
                <a:gd name="T78" fmla="*/ 171 w 459"/>
                <a:gd name="T79" fmla="*/ 220 h 511"/>
                <a:gd name="T80" fmla="*/ 163 w 459"/>
                <a:gd name="T81" fmla="*/ 203 h 511"/>
                <a:gd name="T82" fmla="*/ 154 w 459"/>
                <a:gd name="T83" fmla="*/ 187 h 511"/>
                <a:gd name="T84" fmla="*/ 115 w 459"/>
                <a:gd name="T85" fmla="*/ 155 h 511"/>
                <a:gd name="T86" fmla="*/ 70 w 459"/>
                <a:gd name="T87" fmla="*/ 130 h 511"/>
                <a:gd name="T88" fmla="*/ 47 w 459"/>
                <a:gd name="T89" fmla="*/ 110 h 511"/>
                <a:gd name="T90" fmla="*/ 38 w 459"/>
                <a:gd name="T91" fmla="*/ 93 h 511"/>
                <a:gd name="T92" fmla="*/ 34 w 459"/>
                <a:gd name="T93" fmla="*/ 75 h 5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59" h="511">
                  <a:moveTo>
                    <a:pt x="33" y="68"/>
                  </a:moveTo>
                  <a:lnTo>
                    <a:pt x="29" y="56"/>
                  </a:lnTo>
                  <a:lnTo>
                    <a:pt x="26" y="45"/>
                  </a:lnTo>
                  <a:lnTo>
                    <a:pt x="22" y="38"/>
                  </a:lnTo>
                  <a:lnTo>
                    <a:pt x="16" y="31"/>
                  </a:lnTo>
                  <a:lnTo>
                    <a:pt x="12" y="25"/>
                  </a:lnTo>
                  <a:lnTo>
                    <a:pt x="6" y="18"/>
                  </a:lnTo>
                  <a:lnTo>
                    <a:pt x="3" y="10"/>
                  </a:lnTo>
                  <a:lnTo>
                    <a:pt x="0" y="0"/>
                  </a:lnTo>
                  <a:lnTo>
                    <a:pt x="6" y="2"/>
                  </a:lnTo>
                  <a:lnTo>
                    <a:pt x="16" y="5"/>
                  </a:lnTo>
                  <a:lnTo>
                    <a:pt x="22" y="7"/>
                  </a:lnTo>
                  <a:lnTo>
                    <a:pt x="26" y="8"/>
                  </a:lnTo>
                  <a:lnTo>
                    <a:pt x="29" y="8"/>
                  </a:lnTo>
                  <a:lnTo>
                    <a:pt x="33" y="6"/>
                  </a:lnTo>
                  <a:lnTo>
                    <a:pt x="59" y="31"/>
                  </a:lnTo>
                  <a:lnTo>
                    <a:pt x="80" y="50"/>
                  </a:lnTo>
                  <a:lnTo>
                    <a:pt x="95" y="67"/>
                  </a:lnTo>
                  <a:lnTo>
                    <a:pt x="107" y="80"/>
                  </a:lnTo>
                  <a:lnTo>
                    <a:pt x="125" y="102"/>
                  </a:lnTo>
                  <a:lnTo>
                    <a:pt x="146" y="123"/>
                  </a:lnTo>
                  <a:lnTo>
                    <a:pt x="172" y="149"/>
                  </a:lnTo>
                  <a:lnTo>
                    <a:pt x="195" y="175"/>
                  </a:lnTo>
                  <a:lnTo>
                    <a:pt x="216" y="198"/>
                  </a:lnTo>
                  <a:lnTo>
                    <a:pt x="239" y="222"/>
                  </a:lnTo>
                  <a:lnTo>
                    <a:pt x="248" y="230"/>
                  </a:lnTo>
                  <a:lnTo>
                    <a:pt x="258" y="237"/>
                  </a:lnTo>
                  <a:lnTo>
                    <a:pt x="269" y="245"/>
                  </a:lnTo>
                  <a:lnTo>
                    <a:pt x="280" y="252"/>
                  </a:lnTo>
                  <a:lnTo>
                    <a:pt x="303" y="266"/>
                  </a:lnTo>
                  <a:lnTo>
                    <a:pt x="327" y="281"/>
                  </a:lnTo>
                  <a:lnTo>
                    <a:pt x="350" y="295"/>
                  </a:lnTo>
                  <a:lnTo>
                    <a:pt x="372" y="311"/>
                  </a:lnTo>
                  <a:lnTo>
                    <a:pt x="382" y="318"/>
                  </a:lnTo>
                  <a:lnTo>
                    <a:pt x="391" y="327"/>
                  </a:lnTo>
                  <a:lnTo>
                    <a:pt x="398" y="336"/>
                  </a:lnTo>
                  <a:lnTo>
                    <a:pt x="405" y="345"/>
                  </a:lnTo>
                  <a:lnTo>
                    <a:pt x="387" y="334"/>
                  </a:lnTo>
                  <a:lnTo>
                    <a:pt x="365" y="320"/>
                  </a:lnTo>
                  <a:lnTo>
                    <a:pt x="343" y="306"/>
                  </a:lnTo>
                  <a:lnTo>
                    <a:pt x="326" y="295"/>
                  </a:lnTo>
                  <a:lnTo>
                    <a:pt x="324" y="296"/>
                  </a:lnTo>
                  <a:lnTo>
                    <a:pt x="318" y="296"/>
                  </a:lnTo>
                  <a:lnTo>
                    <a:pt x="316" y="297"/>
                  </a:lnTo>
                  <a:lnTo>
                    <a:pt x="314" y="298"/>
                  </a:lnTo>
                  <a:lnTo>
                    <a:pt x="313" y="300"/>
                  </a:lnTo>
                  <a:lnTo>
                    <a:pt x="311" y="301"/>
                  </a:lnTo>
                  <a:lnTo>
                    <a:pt x="313" y="311"/>
                  </a:lnTo>
                  <a:lnTo>
                    <a:pt x="313" y="320"/>
                  </a:lnTo>
                  <a:lnTo>
                    <a:pt x="315" y="328"/>
                  </a:lnTo>
                  <a:lnTo>
                    <a:pt x="317" y="337"/>
                  </a:lnTo>
                  <a:lnTo>
                    <a:pt x="319" y="344"/>
                  </a:lnTo>
                  <a:lnTo>
                    <a:pt x="322" y="351"/>
                  </a:lnTo>
                  <a:lnTo>
                    <a:pt x="326" y="358"/>
                  </a:lnTo>
                  <a:lnTo>
                    <a:pt x="329" y="364"/>
                  </a:lnTo>
                  <a:lnTo>
                    <a:pt x="338" y="375"/>
                  </a:lnTo>
                  <a:lnTo>
                    <a:pt x="348" y="387"/>
                  </a:lnTo>
                  <a:lnTo>
                    <a:pt x="359" y="396"/>
                  </a:lnTo>
                  <a:lnTo>
                    <a:pt x="370" y="405"/>
                  </a:lnTo>
                  <a:lnTo>
                    <a:pt x="394" y="421"/>
                  </a:lnTo>
                  <a:lnTo>
                    <a:pt x="418" y="438"/>
                  </a:lnTo>
                  <a:lnTo>
                    <a:pt x="430" y="448"/>
                  </a:lnTo>
                  <a:lnTo>
                    <a:pt x="440" y="458"/>
                  </a:lnTo>
                  <a:lnTo>
                    <a:pt x="450" y="468"/>
                  </a:lnTo>
                  <a:lnTo>
                    <a:pt x="459" y="480"/>
                  </a:lnTo>
                  <a:lnTo>
                    <a:pt x="448" y="476"/>
                  </a:lnTo>
                  <a:lnTo>
                    <a:pt x="437" y="473"/>
                  </a:lnTo>
                  <a:lnTo>
                    <a:pt x="432" y="471"/>
                  </a:lnTo>
                  <a:lnTo>
                    <a:pt x="428" y="469"/>
                  </a:lnTo>
                  <a:lnTo>
                    <a:pt x="426" y="466"/>
                  </a:lnTo>
                  <a:lnTo>
                    <a:pt x="425" y="462"/>
                  </a:lnTo>
                  <a:lnTo>
                    <a:pt x="392" y="462"/>
                  </a:lnTo>
                  <a:lnTo>
                    <a:pt x="392" y="475"/>
                  </a:lnTo>
                  <a:lnTo>
                    <a:pt x="393" y="488"/>
                  </a:lnTo>
                  <a:lnTo>
                    <a:pt x="393" y="494"/>
                  </a:lnTo>
                  <a:lnTo>
                    <a:pt x="395" y="501"/>
                  </a:lnTo>
                  <a:lnTo>
                    <a:pt x="396" y="506"/>
                  </a:lnTo>
                  <a:lnTo>
                    <a:pt x="398" y="511"/>
                  </a:lnTo>
                  <a:lnTo>
                    <a:pt x="395" y="505"/>
                  </a:lnTo>
                  <a:lnTo>
                    <a:pt x="392" y="498"/>
                  </a:lnTo>
                  <a:lnTo>
                    <a:pt x="388" y="492"/>
                  </a:lnTo>
                  <a:lnTo>
                    <a:pt x="383" y="486"/>
                  </a:lnTo>
                  <a:lnTo>
                    <a:pt x="374" y="476"/>
                  </a:lnTo>
                  <a:lnTo>
                    <a:pt x="363" y="466"/>
                  </a:lnTo>
                  <a:lnTo>
                    <a:pt x="354" y="458"/>
                  </a:lnTo>
                  <a:lnTo>
                    <a:pt x="346" y="449"/>
                  </a:lnTo>
                  <a:lnTo>
                    <a:pt x="343" y="445"/>
                  </a:lnTo>
                  <a:lnTo>
                    <a:pt x="340" y="439"/>
                  </a:lnTo>
                  <a:lnTo>
                    <a:pt x="339" y="435"/>
                  </a:lnTo>
                  <a:lnTo>
                    <a:pt x="339" y="431"/>
                  </a:lnTo>
                  <a:lnTo>
                    <a:pt x="337" y="425"/>
                  </a:lnTo>
                  <a:lnTo>
                    <a:pt x="333" y="419"/>
                  </a:lnTo>
                  <a:lnTo>
                    <a:pt x="328" y="411"/>
                  </a:lnTo>
                  <a:lnTo>
                    <a:pt x="321" y="403"/>
                  </a:lnTo>
                  <a:lnTo>
                    <a:pt x="316" y="394"/>
                  </a:lnTo>
                  <a:lnTo>
                    <a:pt x="310" y="384"/>
                  </a:lnTo>
                  <a:lnTo>
                    <a:pt x="307" y="376"/>
                  </a:lnTo>
                  <a:lnTo>
                    <a:pt x="305" y="369"/>
                  </a:lnTo>
                  <a:lnTo>
                    <a:pt x="298" y="367"/>
                  </a:lnTo>
                  <a:lnTo>
                    <a:pt x="292" y="365"/>
                  </a:lnTo>
                  <a:lnTo>
                    <a:pt x="285" y="362"/>
                  </a:lnTo>
                  <a:lnTo>
                    <a:pt x="280" y="358"/>
                  </a:lnTo>
                  <a:lnTo>
                    <a:pt x="274" y="353"/>
                  </a:lnTo>
                  <a:lnTo>
                    <a:pt x="269" y="348"/>
                  </a:lnTo>
                  <a:lnTo>
                    <a:pt x="264" y="343"/>
                  </a:lnTo>
                  <a:lnTo>
                    <a:pt x="261" y="337"/>
                  </a:lnTo>
                  <a:lnTo>
                    <a:pt x="254" y="325"/>
                  </a:lnTo>
                  <a:lnTo>
                    <a:pt x="249" y="314"/>
                  </a:lnTo>
                  <a:lnTo>
                    <a:pt x="247" y="304"/>
                  </a:lnTo>
                  <a:lnTo>
                    <a:pt x="246" y="295"/>
                  </a:lnTo>
                  <a:lnTo>
                    <a:pt x="245" y="293"/>
                  </a:lnTo>
                  <a:lnTo>
                    <a:pt x="242" y="289"/>
                  </a:lnTo>
                  <a:lnTo>
                    <a:pt x="239" y="285"/>
                  </a:lnTo>
                  <a:lnTo>
                    <a:pt x="234" y="281"/>
                  </a:lnTo>
                  <a:lnTo>
                    <a:pt x="221" y="269"/>
                  </a:lnTo>
                  <a:lnTo>
                    <a:pt x="208" y="257"/>
                  </a:lnTo>
                  <a:lnTo>
                    <a:pt x="194" y="244"/>
                  </a:lnTo>
                  <a:lnTo>
                    <a:pt x="181" y="232"/>
                  </a:lnTo>
                  <a:lnTo>
                    <a:pt x="175" y="226"/>
                  </a:lnTo>
                  <a:lnTo>
                    <a:pt x="171" y="220"/>
                  </a:lnTo>
                  <a:lnTo>
                    <a:pt x="168" y="214"/>
                  </a:lnTo>
                  <a:lnTo>
                    <a:pt x="165" y="209"/>
                  </a:lnTo>
                  <a:lnTo>
                    <a:pt x="163" y="203"/>
                  </a:lnTo>
                  <a:lnTo>
                    <a:pt x="161" y="197"/>
                  </a:lnTo>
                  <a:lnTo>
                    <a:pt x="158" y="192"/>
                  </a:lnTo>
                  <a:lnTo>
                    <a:pt x="154" y="187"/>
                  </a:lnTo>
                  <a:lnTo>
                    <a:pt x="146" y="178"/>
                  </a:lnTo>
                  <a:lnTo>
                    <a:pt x="137" y="170"/>
                  </a:lnTo>
                  <a:lnTo>
                    <a:pt x="115" y="155"/>
                  </a:lnTo>
                  <a:lnTo>
                    <a:pt x="92" y="143"/>
                  </a:lnTo>
                  <a:lnTo>
                    <a:pt x="81" y="136"/>
                  </a:lnTo>
                  <a:lnTo>
                    <a:pt x="70" y="130"/>
                  </a:lnTo>
                  <a:lnTo>
                    <a:pt x="60" y="122"/>
                  </a:lnTo>
                  <a:lnTo>
                    <a:pt x="51" y="114"/>
                  </a:lnTo>
                  <a:lnTo>
                    <a:pt x="47" y="110"/>
                  </a:lnTo>
                  <a:lnTo>
                    <a:pt x="44" y="104"/>
                  </a:lnTo>
                  <a:lnTo>
                    <a:pt x="40" y="99"/>
                  </a:lnTo>
                  <a:lnTo>
                    <a:pt x="38" y="93"/>
                  </a:lnTo>
                  <a:lnTo>
                    <a:pt x="36" y="88"/>
                  </a:lnTo>
                  <a:lnTo>
                    <a:pt x="34" y="81"/>
                  </a:lnTo>
                  <a:lnTo>
                    <a:pt x="34" y="75"/>
                  </a:lnTo>
                  <a:lnTo>
                    <a:pt x="33" y="6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5" name="Group 524">
              <a:extLst>
                <a:ext uri="{FF2B5EF4-FFF2-40B4-BE49-F238E27FC236}">
                  <a16:creationId xmlns="" xmlns:a16="http://schemas.microsoft.com/office/drawing/2014/main" id="{C58D6540-8EEA-8E46-8D28-711B4D8D795E}"/>
                </a:ext>
              </a:extLst>
            </p:cNvPr>
            <p:cNvGrpSpPr>
              <a:grpSpLocks/>
            </p:cNvGrpSpPr>
            <p:nvPr>
              <p:custDataLst>
                <p:tags r:id="rId362"/>
              </p:custDataLst>
            </p:nvPr>
          </p:nvGrpSpPr>
          <p:grpSpPr bwMode="auto">
            <a:xfrm>
              <a:off x="5791200" y="1889125"/>
              <a:ext cx="671513" cy="384175"/>
              <a:chOff x="4115" y="1551"/>
              <a:chExt cx="504" cy="244"/>
            </a:xfrm>
          </p:grpSpPr>
          <p:sp>
            <p:nvSpPr>
              <p:cNvPr id="415" name="Freeform 525">
                <a:extLst>
                  <a:ext uri="{FF2B5EF4-FFF2-40B4-BE49-F238E27FC236}">
                    <a16:creationId xmlns="" xmlns:a16="http://schemas.microsoft.com/office/drawing/2014/main" id="{08DB07F0-CC7E-1048-8112-CF287D6788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" y="1551"/>
                <a:ext cx="79" cy="86"/>
              </a:xfrm>
              <a:custGeom>
                <a:avLst/>
                <a:gdLst>
                  <a:gd name="T0" fmla="*/ 13 w 240"/>
                  <a:gd name="T1" fmla="*/ 247 h 259"/>
                  <a:gd name="T2" fmla="*/ 79 w 240"/>
                  <a:gd name="T3" fmla="*/ 259 h 259"/>
                  <a:gd name="T4" fmla="*/ 120 w 240"/>
                  <a:gd name="T5" fmla="*/ 240 h 259"/>
                  <a:gd name="T6" fmla="*/ 133 w 240"/>
                  <a:gd name="T7" fmla="*/ 210 h 259"/>
                  <a:gd name="T8" fmla="*/ 192 w 240"/>
                  <a:gd name="T9" fmla="*/ 161 h 259"/>
                  <a:gd name="T10" fmla="*/ 212 w 240"/>
                  <a:gd name="T11" fmla="*/ 111 h 259"/>
                  <a:gd name="T12" fmla="*/ 240 w 240"/>
                  <a:gd name="T13" fmla="*/ 26 h 259"/>
                  <a:gd name="T14" fmla="*/ 212 w 240"/>
                  <a:gd name="T15" fmla="*/ 0 h 259"/>
                  <a:gd name="T16" fmla="*/ 206 w 240"/>
                  <a:gd name="T17" fmla="*/ 32 h 259"/>
                  <a:gd name="T18" fmla="*/ 199 w 240"/>
                  <a:gd name="T19" fmla="*/ 74 h 259"/>
                  <a:gd name="T20" fmla="*/ 166 w 240"/>
                  <a:gd name="T21" fmla="*/ 105 h 259"/>
                  <a:gd name="T22" fmla="*/ 133 w 240"/>
                  <a:gd name="T23" fmla="*/ 149 h 259"/>
                  <a:gd name="T24" fmla="*/ 113 w 240"/>
                  <a:gd name="T25" fmla="*/ 179 h 259"/>
                  <a:gd name="T26" fmla="*/ 93 w 240"/>
                  <a:gd name="T27" fmla="*/ 216 h 259"/>
                  <a:gd name="T28" fmla="*/ 20 w 240"/>
                  <a:gd name="T29" fmla="*/ 222 h 259"/>
                  <a:gd name="T30" fmla="*/ 0 w 240"/>
                  <a:gd name="T31" fmla="*/ 222 h 259"/>
                  <a:gd name="T32" fmla="*/ 13 w 240"/>
                  <a:gd name="T33" fmla="*/ 247 h 2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0" h="259">
                    <a:moveTo>
                      <a:pt x="13" y="247"/>
                    </a:moveTo>
                    <a:lnTo>
                      <a:pt x="79" y="259"/>
                    </a:lnTo>
                    <a:lnTo>
                      <a:pt x="120" y="240"/>
                    </a:lnTo>
                    <a:lnTo>
                      <a:pt x="133" y="210"/>
                    </a:lnTo>
                    <a:lnTo>
                      <a:pt x="192" y="161"/>
                    </a:lnTo>
                    <a:lnTo>
                      <a:pt x="212" y="111"/>
                    </a:lnTo>
                    <a:lnTo>
                      <a:pt x="240" y="26"/>
                    </a:lnTo>
                    <a:lnTo>
                      <a:pt x="212" y="0"/>
                    </a:lnTo>
                    <a:lnTo>
                      <a:pt x="206" y="32"/>
                    </a:lnTo>
                    <a:lnTo>
                      <a:pt x="199" y="74"/>
                    </a:lnTo>
                    <a:lnTo>
                      <a:pt x="166" y="105"/>
                    </a:lnTo>
                    <a:lnTo>
                      <a:pt x="133" y="149"/>
                    </a:lnTo>
                    <a:lnTo>
                      <a:pt x="113" y="179"/>
                    </a:lnTo>
                    <a:lnTo>
                      <a:pt x="93" y="216"/>
                    </a:lnTo>
                    <a:lnTo>
                      <a:pt x="20" y="222"/>
                    </a:lnTo>
                    <a:lnTo>
                      <a:pt x="0" y="222"/>
                    </a:lnTo>
                    <a:lnTo>
                      <a:pt x="13" y="247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" name="Freeform 526">
                <a:extLst>
                  <a:ext uri="{FF2B5EF4-FFF2-40B4-BE49-F238E27FC236}">
                    <a16:creationId xmlns="" xmlns:a16="http://schemas.microsoft.com/office/drawing/2014/main" id="{C49FC46A-CD6A-C54E-A148-786A96F5B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5" y="1761"/>
                <a:ext cx="84" cy="34"/>
              </a:xfrm>
              <a:custGeom>
                <a:avLst/>
                <a:gdLst>
                  <a:gd name="T0" fmla="*/ 33 w 259"/>
                  <a:gd name="T1" fmla="*/ 104 h 104"/>
                  <a:gd name="T2" fmla="*/ 26 w 259"/>
                  <a:gd name="T3" fmla="*/ 86 h 104"/>
                  <a:gd name="T4" fmla="*/ 52 w 259"/>
                  <a:gd name="T5" fmla="*/ 62 h 104"/>
                  <a:gd name="T6" fmla="*/ 72 w 259"/>
                  <a:gd name="T7" fmla="*/ 49 h 104"/>
                  <a:gd name="T8" fmla="*/ 126 w 259"/>
                  <a:gd name="T9" fmla="*/ 43 h 104"/>
                  <a:gd name="T10" fmla="*/ 172 w 259"/>
                  <a:gd name="T11" fmla="*/ 43 h 104"/>
                  <a:gd name="T12" fmla="*/ 246 w 259"/>
                  <a:gd name="T13" fmla="*/ 31 h 104"/>
                  <a:gd name="T14" fmla="*/ 259 w 259"/>
                  <a:gd name="T15" fmla="*/ 7 h 104"/>
                  <a:gd name="T16" fmla="*/ 246 w 259"/>
                  <a:gd name="T17" fmla="*/ 0 h 104"/>
                  <a:gd name="T18" fmla="*/ 205 w 259"/>
                  <a:gd name="T19" fmla="*/ 13 h 104"/>
                  <a:gd name="T20" fmla="*/ 152 w 259"/>
                  <a:gd name="T21" fmla="*/ 7 h 104"/>
                  <a:gd name="T22" fmla="*/ 106 w 259"/>
                  <a:gd name="T23" fmla="*/ 13 h 104"/>
                  <a:gd name="T24" fmla="*/ 52 w 259"/>
                  <a:gd name="T25" fmla="*/ 19 h 104"/>
                  <a:gd name="T26" fmla="*/ 26 w 259"/>
                  <a:gd name="T27" fmla="*/ 43 h 104"/>
                  <a:gd name="T28" fmla="*/ 0 w 259"/>
                  <a:gd name="T29" fmla="*/ 68 h 104"/>
                  <a:gd name="T30" fmla="*/ 0 w 259"/>
                  <a:gd name="T31" fmla="*/ 104 h 104"/>
                  <a:gd name="T32" fmla="*/ 33 w 259"/>
                  <a:gd name="T33" fmla="*/ 104 h 10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59" h="104">
                    <a:moveTo>
                      <a:pt x="33" y="104"/>
                    </a:moveTo>
                    <a:lnTo>
                      <a:pt x="26" y="86"/>
                    </a:lnTo>
                    <a:lnTo>
                      <a:pt x="52" y="62"/>
                    </a:lnTo>
                    <a:lnTo>
                      <a:pt x="72" y="49"/>
                    </a:lnTo>
                    <a:lnTo>
                      <a:pt x="126" y="43"/>
                    </a:lnTo>
                    <a:lnTo>
                      <a:pt x="172" y="43"/>
                    </a:lnTo>
                    <a:lnTo>
                      <a:pt x="246" y="31"/>
                    </a:lnTo>
                    <a:lnTo>
                      <a:pt x="259" y="7"/>
                    </a:lnTo>
                    <a:lnTo>
                      <a:pt x="246" y="0"/>
                    </a:lnTo>
                    <a:lnTo>
                      <a:pt x="205" y="13"/>
                    </a:lnTo>
                    <a:lnTo>
                      <a:pt x="152" y="7"/>
                    </a:lnTo>
                    <a:lnTo>
                      <a:pt x="106" y="13"/>
                    </a:lnTo>
                    <a:lnTo>
                      <a:pt x="52" y="19"/>
                    </a:lnTo>
                    <a:lnTo>
                      <a:pt x="26" y="43"/>
                    </a:lnTo>
                    <a:lnTo>
                      <a:pt x="0" y="68"/>
                    </a:lnTo>
                    <a:lnTo>
                      <a:pt x="0" y="104"/>
                    </a:lnTo>
                    <a:lnTo>
                      <a:pt x="33" y="10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6" name="Freeform 527">
              <a:extLst>
                <a:ext uri="{FF2B5EF4-FFF2-40B4-BE49-F238E27FC236}">
                  <a16:creationId xmlns="" xmlns:a16="http://schemas.microsoft.com/office/drawing/2014/main" id="{BA7FD211-C1AF-6540-BB9A-D42861A96D1C}"/>
                </a:ext>
              </a:extLst>
            </p:cNvPr>
            <p:cNvSpPr>
              <a:spLocks/>
            </p:cNvSpPr>
            <p:nvPr>
              <p:custDataLst>
                <p:tags r:id="rId363"/>
              </p:custDataLst>
            </p:nvPr>
          </p:nvSpPr>
          <p:spPr bwMode="auto">
            <a:xfrm>
              <a:off x="4848225" y="2638425"/>
              <a:ext cx="530225" cy="511175"/>
            </a:xfrm>
            <a:custGeom>
              <a:avLst/>
              <a:gdLst>
                <a:gd name="T0" fmla="*/ 932 w 1227"/>
                <a:gd name="T1" fmla="*/ 466 h 979"/>
                <a:gd name="T2" fmla="*/ 932 w 1227"/>
                <a:gd name="T3" fmla="*/ 442 h 979"/>
                <a:gd name="T4" fmla="*/ 930 w 1227"/>
                <a:gd name="T5" fmla="*/ 412 h 979"/>
                <a:gd name="T6" fmla="*/ 908 w 1227"/>
                <a:gd name="T7" fmla="*/ 385 h 979"/>
                <a:gd name="T8" fmla="*/ 899 w 1227"/>
                <a:gd name="T9" fmla="*/ 367 h 979"/>
                <a:gd name="T10" fmla="*/ 817 w 1227"/>
                <a:gd name="T11" fmla="*/ 312 h 979"/>
                <a:gd name="T12" fmla="*/ 759 w 1227"/>
                <a:gd name="T13" fmla="*/ 263 h 979"/>
                <a:gd name="T14" fmla="*/ 752 w 1227"/>
                <a:gd name="T15" fmla="*/ 229 h 979"/>
                <a:gd name="T16" fmla="*/ 726 w 1227"/>
                <a:gd name="T17" fmla="*/ 218 h 979"/>
                <a:gd name="T18" fmla="*/ 695 w 1227"/>
                <a:gd name="T19" fmla="*/ 207 h 979"/>
                <a:gd name="T20" fmla="*/ 638 w 1227"/>
                <a:gd name="T21" fmla="*/ 196 h 979"/>
                <a:gd name="T22" fmla="*/ 596 w 1227"/>
                <a:gd name="T23" fmla="*/ 201 h 979"/>
                <a:gd name="T24" fmla="*/ 570 w 1227"/>
                <a:gd name="T25" fmla="*/ 204 h 979"/>
                <a:gd name="T26" fmla="*/ 530 w 1227"/>
                <a:gd name="T27" fmla="*/ 195 h 979"/>
                <a:gd name="T28" fmla="*/ 505 w 1227"/>
                <a:gd name="T29" fmla="*/ 179 h 979"/>
                <a:gd name="T30" fmla="*/ 483 w 1227"/>
                <a:gd name="T31" fmla="*/ 128 h 979"/>
                <a:gd name="T32" fmla="*/ 465 w 1227"/>
                <a:gd name="T33" fmla="*/ 103 h 979"/>
                <a:gd name="T34" fmla="*/ 432 w 1227"/>
                <a:gd name="T35" fmla="*/ 81 h 979"/>
                <a:gd name="T36" fmla="*/ 365 w 1227"/>
                <a:gd name="T37" fmla="*/ 61 h 979"/>
                <a:gd name="T38" fmla="*/ 303 w 1227"/>
                <a:gd name="T39" fmla="*/ 32 h 979"/>
                <a:gd name="T40" fmla="*/ 214 w 1227"/>
                <a:gd name="T41" fmla="*/ 10 h 979"/>
                <a:gd name="T42" fmla="*/ 166 w 1227"/>
                <a:gd name="T43" fmla="*/ 38 h 979"/>
                <a:gd name="T44" fmla="*/ 151 w 1227"/>
                <a:gd name="T45" fmla="*/ 61 h 979"/>
                <a:gd name="T46" fmla="*/ 153 w 1227"/>
                <a:gd name="T47" fmla="*/ 90 h 979"/>
                <a:gd name="T48" fmla="*/ 169 w 1227"/>
                <a:gd name="T49" fmla="*/ 118 h 979"/>
                <a:gd name="T50" fmla="*/ 151 w 1227"/>
                <a:gd name="T51" fmla="*/ 150 h 979"/>
                <a:gd name="T52" fmla="*/ 95 w 1227"/>
                <a:gd name="T53" fmla="*/ 186 h 979"/>
                <a:gd name="T54" fmla="*/ 54 w 1227"/>
                <a:gd name="T55" fmla="*/ 190 h 979"/>
                <a:gd name="T56" fmla="*/ 9 w 1227"/>
                <a:gd name="T57" fmla="*/ 183 h 979"/>
                <a:gd name="T58" fmla="*/ 0 w 1227"/>
                <a:gd name="T59" fmla="*/ 236 h 979"/>
                <a:gd name="T60" fmla="*/ 9 w 1227"/>
                <a:gd name="T61" fmla="*/ 269 h 979"/>
                <a:gd name="T62" fmla="*/ 25 w 1227"/>
                <a:gd name="T63" fmla="*/ 282 h 979"/>
                <a:gd name="T64" fmla="*/ 40 w 1227"/>
                <a:gd name="T65" fmla="*/ 307 h 979"/>
                <a:gd name="T66" fmla="*/ 83 w 1227"/>
                <a:gd name="T67" fmla="*/ 364 h 979"/>
                <a:gd name="T68" fmla="*/ 102 w 1227"/>
                <a:gd name="T69" fmla="*/ 414 h 979"/>
                <a:gd name="T70" fmla="*/ 121 w 1227"/>
                <a:gd name="T71" fmla="*/ 427 h 979"/>
                <a:gd name="T72" fmla="*/ 133 w 1227"/>
                <a:gd name="T73" fmla="*/ 438 h 979"/>
                <a:gd name="T74" fmla="*/ 148 w 1227"/>
                <a:gd name="T75" fmla="*/ 469 h 979"/>
                <a:gd name="T76" fmla="*/ 224 w 1227"/>
                <a:gd name="T77" fmla="*/ 546 h 979"/>
                <a:gd name="T78" fmla="*/ 249 w 1227"/>
                <a:gd name="T79" fmla="*/ 585 h 979"/>
                <a:gd name="T80" fmla="*/ 256 w 1227"/>
                <a:gd name="T81" fmla="*/ 624 h 979"/>
                <a:gd name="T82" fmla="*/ 266 w 1227"/>
                <a:gd name="T83" fmla="*/ 659 h 979"/>
                <a:gd name="T84" fmla="*/ 299 w 1227"/>
                <a:gd name="T85" fmla="*/ 701 h 979"/>
                <a:gd name="T86" fmla="*/ 361 w 1227"/>
                <a:gd name="T87" fmla="*/ 761 h 979"/>
                <a:gd name="T88" fmla="*/ 388 w 1227"/>
                <a:gd name="T89" fmla="*/ 814 h 979"/>
                <a:gd name="T90" fmla="*/ 425 w 1227"/>
                <a:gd name="T91" fmla="*/ 867 h 979"/>
                <a:gd name="T92" fmla="*/ 483 w 1227"/>
                <a:gd name="T93" fmla="*/ 938 h 979"/>
                <a:gd name="T94" fmla="*/ 528 w 1227"/>
                <a:gd name="T95" fmla="*/ 979 h 979"/>
                <a:gd name="T96" fmla="*/ 543 w 1227"/>
                <a:gd name="T97" fmla="*/ 953 h 979"/>
                <a:gd name="T98" fmla="*/ 546 w 1227"/>
                <a:gd name="T99" fmla="*/ 909 h 979"/>
                <a:gd name="T100" fmla="*/ 570 w 1227"/>
                <a:gd name="T101" fmla="*/ 896 h 979"/>
                <a:gd name="T102" fmla="*/ 605 w 1227"/>
                <a:gd name="T103" fmla="*/ 895 h 979"/>
                <a:gd name="T104" fmla="*/ 660 w 1227"/>
                <a:gd name="T105" fmla="*/ 909 h 979"/>
                <a:gd name="T106" fmla="*/ 708 w 1227"/>
                <a:gd name="T107" fmla="*/ 943 h 979"/>
                <a:gd name="T108" fmla="*/ 787 w 1227"/>
                <a:gd name="T109" fmla="*/ 838 h 979"/>
                <a:gd name="T110" fmla="*/ 1199 w 1227"/>
                <a:gd name="T111" fmla="*/ 567 h 979"/>
                <a:gd name="T112" fmla="*/ 940 w 1227"/>
                <a:gd name="T113" fmla="*/ 468 h 9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27" h="979">
                  <a:moveTo>
                    <a:pt x="940" y="468"/>
                  </a:moveTo>
                  <a:lnTo>
                    <a:pt x="937" y="468"/>
                  </a:lnTo>
                  <a:lnTo>
                    <a:pt x="935" y="467"/>
                  </a:lnTo>
                  <a:lnTo>
                    <a:pt x="932" y="466"/>
                  </a:lnTo>
                  <a:lnTo>
                    <a:pt x="931" y="465"/>
                  </a:lnTo>
                  <a:lnTo>
                    <a:pt x="930" y="461"/>
                  </a:lnTo>
                  <a:lnTo>
                    <a:pt x="930" y="456"/>
                  </a:lnTo>
                  <a:lnTo>
                    <a:pt x="932" y="442"/>
                  </a:lnTo>
                  <a:lnTo>
                    <a:pt x="933" y="425"/>
                  </a:lnTo>
                  <a:lnTo>
                    <a:pt x="933" y="420"/>
                  </a:lnTo>
                  <a:lnTo>
                    <a:pt x="932" y="416"/>
                  </a:lnTo>
                  <a:lnTo>
                    <a:pt x="930" y="412"/>
                  </a:lnTo>
                  <a:lnTo>
                    <a:pt x="928" y="407"/>
                  </a:lnTo>
                  <a:lnTo>
                    <a:pt x="921" y="400"/>
                  </a:lnTo>
                  <a:lnTo>
                    <a:pt x="915" y="392"/>
                  </a:lnTo>
                  <a:lnTo>
                    <a:pt x="908" y="385"/>
                  </a:lnTo>
                  <a:lnTo>
                    <a:pt x="903" y="378"/>
                  </a:lnTo>
                  <a:lnTo>
                    <a:pt x="902" y="373"/>
                  </a:lnTo>
                  <a:lnTo>
                    <a:pt x="901" y="370"/>
                  </a:lnTo>
                  <a:lnTo>
                    <a:pt x="899" y="367"/>
                  </a:lnTo>
                  <a:lnTo>
                    <a:pt x="901" y="363"/>
                  </a:lnTo>
                  <a:lnTo>
                    <a:pt x="865" y="344"/>
                  </a:lnTo>
                  <a:lnTo>
                    <a:pt x="838" y="328"/>
                  </a:lnTo>
                  <a:lnTo>
                    <a:pt x="817" y="312"/>
                  </a:lnTo>
                  <a:lnTo>
                    <a:pt x="801" y="300"/>
                  </a:lnTo>
                  <a:lnTo>
                    <a:pt x="779" y="280"/>
                  </a:lnTo>
                  <a:lnTo>
                    <a:pt x="761" y="264"/>
                  </a:lnTo>
                  <a:lnTo>
                    <a:pt x="759" y="263"/>
                  </a:lnTo>
                  <a:lnTo>
                    <a:pt x="757" y="258"/>
                  </a:lnTo>
                  <a:lnTo>
                    <a:pt x="756" y="252"/>
                  </a:lnTo>
                  <a:lnTo>
                    <a:pt x="754" y="245"/>
                  </a:lnTo>
                  <a:lnTo>
                    <a:pt x="752" y="229"/>
                  </a:lnTo>
                  <a:lnTo>
                    <a:pt x="748" y="216"/>
                  </a:lnTo>
                  <a:lnTo>
                    <a:pt x="740" y="218"/>
                  </a:lnTo>
                  <a:lnTo>
                    <a:pt x="733" y="218"/>
                  </a:lnTo>
                  <a:lnTo>
                    <a:pt x="726" y="218"/>
                  </a:lnTo>
                  <a:lnTo>
                    <a:pt x="718" y="217"/>
                  </a:lnTo>
                  <a:lnTo>
                    <a:pt x="711" y="215"/>
                  </a:lnTo>
                  <a:lnTo>
                    <a:pt x="703" y="212"/>
                  </a:lnTo>
                  <a:lnTo>
                    <a:pt x="695" y="207"/>
                  </a:lnTo>
                  <a:lnTo>
                    <a:pt x="688" y="203"/>
                  </a:lnTo>
                  <a:lnTo>
                    <a:pt x="667" y="199"/>
                  </a:lnTo>
                  <a:lnTo>
                    <a:pt x="650" y="197"/>
                  </a:lnTo>
                  <a:lnTo>
                    <a:pt x="638" y="196"/>
                  </a:lnTo>
                  <a:lnTo>
                    <a:pt x="630" y="196"/>
                  </a:lnTo>
                  <a:lnTo>
                    <a:pt x="617" y="199"/>
                  </a:lnTo>
                  <a:lnTo>
                    <a:pt x="602" y="203"/>
                  </a:lnTo>
                  <a:lnTo>
                    <a:pt x="596" y="201"/>
                  </a:lnTo>
                  <a:lnTo>
                    <a:pt x="591" y="201"/>
                  </a:lnTo>
                  <a:lnTo>
                    <a:pt x="584" y="202"/>
                  </a:lnTo>
                  <a:lnTo>
                    <a:pt x="578" y="203"/>
                  </a:lnTo>
                  <a:lnTo>
                    <a:pt x="570" y="204"/>
                  </a:lnTo>
                  <a:lnTo>
                    <a:pt x="563" y="205"/>
                  </a:lnTo>
                  <a:lnTo>
                    <a:pt x="556" y="204"/>
                  </a:lnTo>
                  <a:lnTo>
                    <a:pt x="548" y="203"/>
                  </a:lnTo>
                  <a:lnTo>
                    <a:pt x="530" y="195"/>
                  </a:lnTo>
                  <a:lnTo>
                    <a:pt x="517" y="190"/>
                  </a:lnTo>
                  <a:lnTo>
                    <a:pt x="513" y="187"/>
                  </a:lnTo>
                  <a:lnTo>
                    <a:pt x="509" y="183"/>
                  </a:lnTo>
                  <a:lnTo>
                    <a:pt x="505" y="179"/>
                  </a:lnTo>
                  <a:lnTo>
                    <a:pt x="502" y="173"/>
                  </a:lnTo>
                  <a:lnTo>
                    <a:pt x="493" y="152"/>
                  </a:lnTo>
                  <a:lnTo>
                    <a:pt x="487" y="136"/>
                  </a:lnTo>
                  <a:lnTo>
                    <a:pt x="483" y="128"/>
                  </a:lnTo>
                  <a:lnTo>
                    <a:pt x="479" y="121"/>
                  </a:lnTo>
                  <a:lnTo>
                    <a:pt x="476" y="115"/>
                  </a:lnTo>
                  <a:lnTo>
                    <a:pt x="470" y="109"/>
                  </a:lnTo>
                  <a:lnTo>
                    <a:pt x="465" y="103"/>
                  </a:lnTo>
                  <a:lnTo>
                    <a:pt x="459" y="96"/>
                  </a:lnTo>
                  <a:lnTo>
                    <a:pt x="451" y="91"/>
                  </a:lnTo>
                  <a:lnTo>
                    <a:pt x="443" y="86"/>
                  </a:lnTo>
                  <a:lnTo>
                    <a:pt x="432" y="81"/>
                  </a:lnTo>
                  <a:lnTo>
                    <a:pt x="420" y="77"/>
                  </a:lnTo>
                  <a:lnTo>
                    <a:pt x="405" y="72"/>
                  </a:lnTo>
                  <a:lnTo>
                    <a:pt x="389" y="68"/>
                  </a:lnTo>
                  <a:lnTo>
                    <a:pt x="365" y="61"/>
                  </a:lnTo>
                  <a:lnTo>
                    <a:pt x="346" y="55"/>
                  </a:lnTo>
                  <a:lnTo>
                    <a:pt x="332" y="48"/>
                  </a:lnTo>
                  <a:lnTo>
                    <a:pt x="317" y="40"/>
                  </a:lnTo>
                  <a:lnTo>
                    <a:pt x="303" y="32"/>
                  </a:lnTo>
                  <a:lnTo>
                    <a:pt x="287" y="23"/>
                  </a:lnTo>
                  <a:lnTo>
                    <a:pt x="265" y="13"/>
                  </a:lnTo>
                  <a:lnTo>
                    <a:pt x="236" y="0"/>
                  </a:lnTo>
                  <a:lnTo>
                    <a:pt x="214" y="10"/>
                  </a:lnTo>
                  <a:lnTo>
                    <a:pt x="186" y="24"/>
                  </a:lnTo>
                  <a:lnTo>
                    <a:pt x="178" y="28"/>
                  </a:lnTo>
                  <a:lnTo>
                    <a:pt x="171" y="33"/>
                  </a:lnTo>
                  <a:lnTo>
                    <a:pt x="166" y="38"/>
                  </a:lnTo>
                  <a:lnTo>
                    <a:pt x="160" y="44"/>
                  </a:lnTo>
                  <a:lnTo>
                    <a:pt x="156" y="49"/>
                  </a:lnTo>
                  <a:lnTo>
                    <a:pt x="153" y="55"/>
                  </a:lnTo>
                  <a:lnTo>
                    <a:pt x="151" y="61"/>
                  </a:lnTo>
                  <a:lnTo>
                    <a:pt x="149" y="68"/>
                  </a:lnTo>
                  <a:lnTo>
                    <a:pt x="151" y="75"/>
                  </a:lnTo>
                  <a:lnTo>
                    <a:pt x="152" y="82"/>
                  </a:lnTo>
                  <a:lnTo>
                    <a:pt x="153" y="90"/>
                  </a:lnTo>
                  <a:lnTo>
                    <a:pt x="156" y="97"/>
                  </a:lnTo>
                  <a:lnTo>
                    <a:pt x="159" y="105"/>
                  </a:lnTo>
                  <a:lnTo>
                    <a:pt x="164" y="112"/>
                  </a:lnTo>
                  <a:lnTo>
                    <a:pt x="169" y="118"/>
                  </a:lnTo>
                  <a:lnTo>
                    <a:pt x="177" y="123"/>
                  </a:lnTo>
                  <a:lnTo>
                    <a:pt x="171" y="129"/>
                  </a:lnTo>
                  <a:lnTo>
                    <a:pt x="163" y="139"/>
                  </a:lnTo>
                  <a:lnTo>
                    <a:pt x="151" y="150"/>
                  </a:lnTo>
                  <a:lnTo>
                    <a:pt x="136" y="162"/>
                  </a:lnTo>
                  <a:lnTo>
                    <a:pt x="120" y="173"/>
                  </a:lnTo>
                  <a:lnTo>
                    <a:pt x="102" y="182"/>
                  </a:lnTo>
                  <a:lnTo>
                    <a:pt x="95" y="186"/>
                  </a:lnTo>
                  <a:lnTo>
                    <a:pt x="86" y="188"/>
                  </a:lnTo>
                  <a:lnTo>
                    <a:pt x="78" y="190"/>
                  </a:lnTo>
                  <a:lnTo>
                    <a:pt x="70" y="191"/>
                  </a:lnTo>
                  <a:lnTo>
                    <a:pt x="54" y="190"/>
                  </a:lnTo>
                  <a:lnTo>
                    <a:pt x="37" y="187"/>
                  </a:lnTo>
                  <a:lnTo>
                    <a:pt x="22" y="183"/>
                  </a:lnTo>
                  <a:lnTo>
                    <a:pt x="10" y="179"/>
                  </a:lnTo>
                  <a:lnTo>
                    <a:pt x="9" y="183"/>
                  </a:lnTo>
                  <a:lnTo>
                    <a:pt x="6" y="193"/>
                  </a:lnTo>
                  <a:lnTo>
                    <a:pt x="2" y="208"/>
                  </a:lnTo>
                  <a:lnTo>
                    <a:pt x="0" y="226"/>
                  </a:lnTo>
                  <a:lnTo>
                    <a:pt x="0" y="236"/>
                  </a:lnTo>
                  <a:lnTo>
                    <a:pt x="0" y="245"/>
                  </a:lnTo>
                  <a:lnTo>
                    <a:pt x="2" y="253"/>
                  </a:lnTo>
                  <a:lnTo>
                    <a:pt x="5" y="261"/>
                  </a:lnTo>
                  <a:lnTo>
                    <a:pt x="9" y="269"/>
                  </a:lnTo>
                  <a:lnTo>
                    <a:pt x="14" y="276"/>
                  </a:lnTo>
                  <a:lnTo>
                    <a:pt x="18" y="278"/>
                  </a:lnTo>
                  <a:lnTo>
                    <a:pt x="21" y="280"/>
                  </a:lnTo>
                  <a:lnTo>
                    <a:pt x="25" y="282"/>
                  </a:lnTo>
                  <a:lnTo>
                    <a:pt x="30" y="283"/>
                  </a:lnTo>
                  <a:lnTo>
                    <a:pt x="32" y="291"/>
                  </a:lnTo>
                  <a:lnTo>
                    <a:pt x="35" y="299"/>
                  </a:lnTo>
                  <a:lnTo>
                    <a:pt x="40" y="307"/>
                  </a:lnTo>
                  <a:lnTo>
                    <a:pt x="44" y="315"/>
                  </a:lnTo>
                  <a:lnTo>
                    <a:pt x="56" y="331"/>
                  </a:lnTo>
                  <a:lnTo>
                    <a:pt x="69" y="347"/>
                  </a:lnTo>
                  <a:lnTo>
                    <a:pt x="83" y="364"/>
                  </a:lnTo>
                  <a:lnTo>
                    <a:pt x="92" y="383"/>
                  </a:lnTo>
                  <a:lnTo>
                    <a:pt x="97" y="393"/>
                  </a:lnTo>
                  <a:lnTo>
                    <a:pt x="100" y="403"/>
                  </a:lnTo>
                  <a:lnTo>
                    <a:pt x="102" y="414"/>
                  </a:lnTo>
                  <a:lnTo>
                    <a:pt x="103" y="425"/>
                  </a:lnTo>
                  <a:lnTo>
                    <a:pt x="110" y="425"/>
                  </a:lnTo>
                  <a:lnTo>
                    <a:pt x="117" y="426"/>
                  </a:lnTo>
                  <a:lnTo>
                    <a:pt x="121" y="427"/>
                  </a:lnTo>
                  <a:lnTo>
                    <a:pt x="124" y="429"/>
                  </a:lnTo>
                  <a:lnTo>
                    <a:pt x="128" y="431"/>
                  </a:lnTo>
                  <a:lnTo>
                    <a:pt x="131" y="435"/>
                  </a:lnTo>
                  <a:lnTo>
                    <a:pt x="133" y="438"/>
                  </a:lnTo>
                  <a:lnTo>
                    <a:pt x="135" y="441"/>
                  </a:lnTo>
                  <a:lnTo>
                    <a:pt x="139" y="450"/>
                  </a:lnTo>
                  <a:lnTo>
                    <a:pt x="143" y="459"/>
                  </a:lnTo>
                  <a:lnTo>
                    <a:pt x="148" y="469"/>
                  </a:lnTo>
                  <a:lnTo>
                    <a:pt x="156" y="480"/>
                  </a:lnTo>
                  <a:lnTo>
                    <a:pt x="184" y="504"/>
                  </a:lnTo>
                  <a:lnTo>
                    <a:pt x="216" y="536"/>
                  </a:lnTo>
                  <a:lnTo>
                    <a:pt x="224" y="546"/>
                  </a:lnTo>
                  <a:lnTo>
                    <a:pt x="232" y="556"/>
                  </a:lnTo>
                  <a:lnTo>
                    <a:pt x="238" y="565"/>
                  </a:lnTo>
                  <a:lnTo>
                    <a:pt x="244" y="575"/>
                  </a:lnTo>
                  <a:lnTo>
                    <a:pt x="249" y="585"/>
                  </a:lnTo>
                  <a:lnTo>
                    <a:pt x="253" y="595"/>
                  </a:lnTo>
                  <a:lnTo>
                    <a:pt x="255" y="606"/>
                  </a:lnTo>
                  <a:lnTo>
                    <a:pt x="256" y="616"/>
                  </a:lnTo>
                  <a:lnTo>
                    <a:pt x="256" y="624"/>
                  </a:lnTo>
                  <a:lnTo>
                    <a:pt x="257" y="631"/>
                  </a:lnTo>
                  <a:lnTo>
                    <a:pt x="258" y="638"/>
                  </a:lnTo>
                  <a:lnTo>
                    <a:pt x="260" y="645"/>
                  </a:lnTo>
                  <a:lnTo>
                    <a:pt x="266" y="659"/>
                  </a:lnTo>
                  <a:lnTo>
                    <a:pt x="272" y="670"/>
                  </a:lnTo>
                  <a:lnTo>
                    <a:pt x="280" y="681"/>
                  </a:lnTo>
                  <a:lnTo>
                    <a:pt x="289" y="691"/>
                  </a:lnTo>
                  <a:lnTo>
                    <a:pt x="299" y="701"/>
                  </a:lnTo>
                  <a:lnTo>
                    <a:pt x="310" y="710"/>
                  </a:lnTo>
                  <a:lnTo>
                    <a:pt x="331" y="730"/>
                  </a:lnTo>
                  <a:lnTo>
                    <a:pt x="352" y="750"/>
                  </a:lnTo>
                  <a:lnTo>
                    <a:pt x="361" y="761"/>
                  </a:lnTo>
                  <a:lnTo>
                    <a:pt x="369" y="774"/>
                  </a:lnTo>
                  <a:lnTo>
                    <a:pt x="377" y="787"/>
                  </a:lnTo>
                  <a:lnTo>
                    <a:pt x="382" y="801"/>
                  </a:lnTo>
                  <a:lnTo>
                    <a:pt x="388" y="814"/>
                  </a:lnTo>
                  <a:lnTo>
                    <a:pt x="394" y="827"/>
                  </a:lnTo>
                  <a:lnTo>
                    <a:pt x="401" y="838"/>
                  </a:lnTo>
                  <a:lnTo>
                    <a:pt x="409" y="848"/>
                  </a:lnTo>
                  <a:lnTo>
                    <a:pt x="425" y="867"/>
                  </a:lnTo>
                  <a:lnTo>
                    <a:pt x="443" y="886"/>
                  </a:lnTo>
                  <a:lnTo>
                    <a:pt x="459" y="905"/>
                  </a:lnTo>
                  <a:lnTo>
                    <a:pt x="476" y="925"/>
                  </a:lnTo>
                  <a:lnTo>
                    <a:pt x="483" y="938"/>
                  </a:lnTo>
                  <a:lnTo>
                    <a:pt x="490" y="950"/>
                  </a:lnTo>
                  <a:lnTo>
                    <a:pt x="496" y="964"/>
                  </a:lnTo>
                  <a:lnTo>
                    <a:pt x="502" y="979"/>
                  </a:lnTo>
                  <a:lnTo>
                    <a:pt x="528" y="979"/>
                  </a:lnTo>
                  <a:lnTo>
                    <a:pt x="535" y="973"/>
                  </a:lnTo>
                  <a:lnTo>
                    <a:pt x="539" y="966"/>
                  </a:lnTo>
                  <a:lnTo>
                    <a:pt x="541" y="960"/>
                  </a:lnTo>
                  <a:lnTo>
                    <a:pt x="543" y="953"/>
                  </a:lnTo>
                  <a:lnTo>
                    <a:pt x="543" y="938"/>
                  </a:lnTo>
                  <a:lnTo>
                    <a:pt x="541" y="918"/>
                  </a:lnTo>
                  <a:lnTo>
                    <a:pt x="543" y="913"/>
                  </a:lnTo>
                  <a:lnTo>
                    <a:pt x="546" y="909"/>
                  </a:lnTo>
                  <a:lnTo>
                    <a:pt x="551" y="905"/>
                  </a:lnTo>
                  <a:lnTo>
                    <a:pt x="557" y="901"/>
                  </a:lnTo>
                  <a:lnTo>
                    <a:pt x="563" y="898"/>
                  </a:lnTo>
                  <a:lnTo>
                    <a:pt x="570" y="896"/>
                  </a:lnTo>
                  <a:lnTo>
                    <a:pt x="577" y="894"/>
                  </a:lnTo>
                  <a:lnTo>
                    <a:pt x="582" y="893"/>
                  </a:lnTo>
                  <a:lnTo>
                    <a:pt x="594" y="894"/>
                  </a:lnTo>
                  <a:lnTo>
                    <a:pt x="605" y="895"/>
                  </a:lnTo>
                  <a:lnTo>
                    <a:pt x="616" y="896"/>
                  </a:lnTo>
                  <a:lnTo>
                    <a:pt x="626" y="898"/>
                  </a:lnTo>
                  <a:lnTo>
                    <a:pt x="644" y="902"/>
                  </a:lnTo>
                  <a:lnTo>
                    <a:pt x="660" y="909"/>
                  </a:lnTo>
                  <a:lnTo>
                    <a:pt x="674" y="916"/>
                  </a:lnTo>
                  <a:lnTo>
                    <a:pt x="686" y="924"/>
                  </a:lnTo>
                  <a:lnTo>
                    <a:pt x="697" y="934"/>
                  </a:lnTo>
                  <a:lnTo>
                    <a:pt x="708" y="943"/>
                  </a:lnTo>
                  <a:lnTo>
                    <a:pt x="729" y="916"/>
                  </a:lnTo>
                  <a:lnTo>
                    <a:pt x="756" y="881"/>
                  </a:lnTo>
                  <a:lnTo>
                    <a:pt x="778" y="851"/>
                  </a:lnTo>
                  <a:lnTo>
                    <a:pt x="787" y="838"/>
                  </a:lnTo>
                  <a:lnTo>
                    <a:pt x="1033" y="789"/>
                  </a:lnTo>
                  <a:lnTo>
                    <a:pt x="1146" y="763"/>
                  </a:lnTo>
                  <a:lnTo>
                    <a:pt x="1227" y="616"/>
                  </a:lnTo>
                  <a:lnTo>
                    <a:pt x="1199" y="567"/>
                  </a:lnTo>
                  <a:lnTo>
                    <a:pt x="1173" y="591"/>
                  </a:lnTo>
                  <a:lnTo>
                    <a:pt x="1000" y="573"/>
                  </a:lnTo>
                  <a:lnTo>
                    <a:pt x="940" y="480"/>
                  </a:lnTo>
                  <a:lnTo>
                    <a:pt x="940" y="46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7" name="Freeform 528">
              <a:extLst>
                <a:ext uri="{FF2B5EF4-FFF2-40B4-BE49-F238E27FC236}">
                  <a16:creationId xmlns="" xmlns:a16="http://schemas.microsoft.com/office/drawing/2014/main" id="{CC2E6AF7-E6A0-F84E-858F-FAAD99EFF48A}"/>
                </a:ext>
              </a:extLst>
            </p:cNvPr>
            <p:cNvSpPr>
              <a:spLocks/>
            </p:cNvSpPr>
            <p:nvPr>
              <p:custDataLst>
                <p:tags r:id="rId364"/>
              </p:custDataLst>
            </p:nvPr>
          </p:nvSpPr>
          <p:spPr bwMode="auto">
            <a:xfrm>
              <a:off x="4322763" y="2182813"/>
              <a:ext cx="57150" cy="57150"/>
            </a:xfrm>
            <a:custGeom>
              <a:avLst/>
              <a:gdLst>
                <a:gd name="T0" fmla="*/ 146 w 146"/>
                <a:gd name="T1" fmla="*/ 18 h 81"/>
                <a:gd name="T2" fmla="*/ 138 w 146"/>
                <a:gd name="T3" fmla="*/ 24 h 81"/>
                <a:gd name="T4" fmla="*/ 130 w 146"/>
                <a:gd name="T5" fmla="*/ 29 h 81"/>
                <a:gd name="T6" fmla="*/ 123 w 146"/>
                <a:gd name="T7" fmla="*/ 35 h 81"/>
                <a:gd name="T8" fmla="*/ 118 w 146"/>
                <a:gd name="T9" fmla="*/ 41 h 81"/>
                <a:gd name="T10" fmla="*/ 108 w 146"/>
                <a:gd name="T11" fmla="*/ 53 h 81"/>
                <a:gd name="T12" fmla="*/ 98 w 146"/>
                <a:gd name="T13" fmla="*/ 64 h 81"/>
                <a:gd name="T14" fmla="*/ 93 w 146"/>
                <a:gd name="T15" fmla="*/ 69 h 81"/>
                <a:gd name="T16" fmla="*/ 85 w 146"/>
                <a:gd name="T17" fmla="*/ 73 h 81"/>
                <a:gd name="T18" fmla="*/ 76 w 146"/>
                <a:gd name="T19" fmla="*/ 77 h 81"/>
                <a:gd name="T20" fmla="*/ 66 w 146"/>
                <a:gd name="T21" fmla="*/ 80 h 81"/>
                <a:gd name="T22" fmla="*/ 53 w 146"/>
                <a:gd name="T23" fmla="*/ 81 h 81"/>
                <a:gd name="T24" fmla="*/ 39 w 146"/>
                <a:gd name="T25" fmla="*/ 80 h 81"/>
                <a:gd name="T26" fmla="*/ 21 w 146"/>
                <a:gd name="T27" fmla="*/ 77 h 81"/>
                <a:gd name="T28" fmla="*/ 0 w 146"/>
                <a:gd name="T29" fmla="*/ 74 h 81"/>
                <a:gd name="T30" fmla="*/ 0 w 146"/>
                <a:gd name="T31" fmla="*/ 62 h 81"/>
                <a:gd name="T32" fmla="*/ 0 w 146"/>
                <a:gd name="T33" fmla="*/ 49 h 81"/>
                <a:gd name="T34" fmla="*/ 0 w 146"/>
                <a:gd name="T35" fmla="*/ 34 h 81"/>
                <a:gd name="T36" fmla="*/ 0 w 146"/>
                <a:gd name="T37" fmla="*/ 18 h 81"/>
                <a:gd name="T38" fmla="*/ 14 w 146"/>
                <a:gd name="T39" fmla="*/ 18 h 81"/>
                <a:gd name="T40" fmla="*/ 22 w 146"/>
                <a:gd name="T41" fmla="*/ 18 h 81"/>
                <a:gd name="T42" fmla="*/ 31 w 146"/>
                <a:gd name="T43" fmla="*/ 18 h 81"/>
                <a:gd name="T44" fmla="*/ 40 w 146"/>
                <a:gd name="T45" fmla="*/ 18 h 81"/>
                <a:gd name="T46" fmla="*/ 52 w 146"/>
                <a:gd name="T47" fmla="*/ 18 h 81"/>
                <a:gd name="T48" fmla="*/ 63 w 146"/>
                <a:gd name="T49" fmla="*/ 16 h 81"/>
                <a:gd name="T50" fmla="*/ 73 w 146"/>
                <a:gd name="T51" fmla="*/ 14 h 81"/>
                <a:gd name="T52" fmla="*/ 83 w 146"/>
                <a:gd name="T53" fmla="*/ 11 h 81"/>
                <a:gd name="T54" fmla="*/ 101 w 146"/>
                <a:gd name="T55" fmla="*/ 5 h 81"/>
                <a:gd name="T56" fmla="*/ 120 w 146"/>
                <a:gd name="T57" fmla="*/ 0 h 81"/>
                <a:gd name="T58" fmla="*/ 129 w 146"/>
                <a:gd name="T59" fmla="*/ 4 h 81"/>
                <a:gd name="T60" fmla="*/ 135 w 146"/>
                <a:gd name="T61" fmla="*/ 9 h 81"/>
                <a:gd name="T62" fmla="*/ 141 w 146"/>
                <a:gd name="T63" fmla="*/ 14 h 81"/>
                <a:gd name="T64" fmla="*/ 146 w 146"/>
                <a:gd name="T65" fmla="*/ 18 h 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6" h="81">
                  <a:moveTo>
                    <a:pt x="146" y="18"/>
                  </a:moveTo>
                  <a:lnTo>
                    <a:pt x="138" y="24"/>
                  </a:lnTo>
                  <a:lnTo>
                    <a:pt x="130" y="29"/>
                  </a:lnTo>
                  <a:lnTo>
                    <a:pt x="123" y="35"/>
                  </a:lnTo>
                  <a:lnTo>
                    <a:pt x="118" y="41"/>
                  </a:lnTo>
                  <a:lnTo>
                    <a:pt x="108" y="53"/>
                  </a:lnTo>
                  <a:lnTo>
                    <a:pt x="98" y="64"/>
                  </a:lnTo>
                  <a:lnTo>
                    <a:pt x="93" y="69"/>
                  </a:lnTo>
                  <a:lnTo>
                    <a:pt x="85" y="73"/>
                  </a:lnTo>
                  <a:lnTo>
                    <a:pt x="76" y="77"/>
                  </a:lnTo>
                  <a:lnTo>
                    <a:pt x="66" y="80"/>
                  </a:lnTo>
                  <a:lnTo>
                    <a:pt x="53" y="81"/>
                  </a:lnTo>
                  <a:lnTo>
                    <a:pt x="39" y="80"/>
                  </a:lnTo>
                  <a:lnTo>
                    <a:pt x="21" y="77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0" y="49"/>
                  </a:lnTo>
                  <a:lnTo>
                    <a:pt x="0" y="34"/>
                  </a:lnTo>
                  <a:lnTo>
                    <a:pt x="0" y="18"/>
                  </a:lnTo>
                  <a:lnTo>
                    <a:pt x="14" y="18"/>
                  </a:lnTo>
                  <a:lnTo>
                    <a:pt x="22" y="18"/>
                  </a:lnTo>
                  <a:lnTo>
                    <a:pt x="31" y="18"/>
                  </a:lnTo>
                  <a:lnTo>
                    <a:pt x="40" y="18"/>
                  </a:lnTo>
                  <a:lnTo>
                    <a:pt x="52" y="18"/>
                  </a:lnTo>
                  <a:lnTo>
                    <a:pt x="63" y="16"/>
                  </a:lnTo>
                  <a:lnTo>
                    <a:pt x="73" y="14"/>
                  </a:lnTo>
                  <a:lnTo>
                    <a:pt x="83" y="11"/>
                  </a:lnTo>
                  <a:lnTo>
                    <a:pt x="101" y="5"/>
                  </a:lnTo>
                  <a:lnTo>
                    <a:pt x="120" y="0"/>
                  </a:lnTo>
                  <a:lnTo>
                    <a:pt x="129" y="4"/>
                  </a:lnTo>
                  <a:lnTo>
                    <a:pt x="135" y="9"/>
                  </a:lnTo>
                  <a:lnTo>
                    <a:pt x="141" y="14"/>
                  </a:lnTo>
                  <a:lnTo>
                    <a:pt x="146" y="1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" name="Freeform 529">
              <a:extLst>
                <a:ext uri="{FF2B5EF4-FFF2-40B4-BE49-F238E27FC236}">
                  <a16:creationId xmlns="" xmlns:a16="http://schemas.microsoft.com/office/drawing/2014/main" id="{878EEA80-3396-664A-9505-84135990F87F}"/>
                </a:ext>
              </a:extLst>
            </p:cNvPr>
            <p:cNvSpPr>
              <a:spLocks/>
            </p:cNvSpPr>
            <p:nvPr>
              <p:custDataLst>
                <p:tags r:id="rId365"/>
              </p:custDataLst>
            </p:nvPr>
          </p:nvSpPr>
          <p:spPr bwMode="auto">
            <a:xfrm>
              <a:off x="4062413" y="2395538"/>
              <a:ext cx="15875" cy="57150"/>
            </a:xfrm>
            <a:custGeom>
              <a:avLst/>
              <a:gdLst>
                <a:gd name="T0" fmla="*/ 34 w 34"/>
                <a:gd name="T1" fmla="*/ 49 h 49"/>
                <a:gd name="T2" fmla="*/ 34 w 34"/>
                <a:gd name="T3" fmla="*/ 34 h 49"/>
                <a:gd name="T4" fmla="*/ 34 w 34"/>
                <a:gd name="T5" fmla="*/ 25 h 49"/>
                <a:gd name="T6" fmla="*/ 33 w 34"/>
                <a:gd name="T7" fmla="*/ 21 h 49"/>
                <a:gd name="T8" fmla="*/ 33 w 34"/>
                <a:gd name="T9" fmla="*/ 17 h 49"/>
                <a:gd name="T10" fmla="*/ 31 w 34"/>
                <a:gd name="T11" fmla="*/ 15 h 49"/>
                <a:gd name="T12" fmla="*/ 30 w 34"/>
                <a:gd name="T13" fmla="*/ 12 h 49"/>
                <a:gd name="T14" fmla="*/ 25 w 34"/>
                <a:gd name="T15" fmla="*/ 8 h 49"/>
                <a:gd name="T16" fmla="*/ 21 w 34"/>
                <a:gd name="T17" fmla="*/ 0 h 49"/>
                <a:gd name="T18" fmla="*/ 8 w 34"/>
                <a:gd name="T19" fmla="*/ 0 h 49"/>
                <a:gd name="T20" fmla="*/ 0 w 34"/>
                <a:gd name="T21" fmla="*/ 0 h 49"/>
                <a:gd name="T22" fmla="*/ 3 w 34"/>
                <a:gd name="T23" fmla="*/ 11 h 49"/>
                <a:gd name="T24" fmla="*/ 7 w 34"/>
                <a:gd name="T25" fmla="*/ 20 h 49"/>
                <a:gd name="T26" fmla="*/ 10 w 34"/>
                <a:gd name="T27" fmla="*/ 27 h 49"/>
                <a:gd name="T28" fmla="*/ 14 w 34"/>
                <a:gd name="T29" fmla="*/ 34 h 49"/>
                <a:gd name="T30" fmla="*/ 19 w 34"/>
                <a:gd name="T31" fmla="*/ 39 h 49"/>
                <a:gd name="T32" fmla="*/ 24 w 34"/>
                <a:gd name="T33" fmla="*/ 43 h 49"/>
                <a:gd name="T34" fmla="*/ 29 w 34"/>
                <a:gd name="T35" fmla="*/ 46 h 49"/>
                <a:gd name="T36" fmla="*/ 34 w 34"/>
                <a:gd name="T37" fmla="*/ 49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4" h="49">
                  <a:moveTo>
                    <a:pt x="34" y="49"/>
                  </a:moveTo>
                  <a:lnTo>
                    <a:pt x="34" y="34"/>
                  </a:lnTo>
                  <a:lnTo>
                    <a:pt x="34" y="25"/>
                  </a:lnTo>
                  <a:lnTo>
                    <a:pt x="33" y="21"/>
                  </a:lnTo>
                  <a:lnTo>
                    <a:pt x="33" y="17"/>
                  </a:lnTo>
                  <a:lnTo>
                    <a:pt x="31" y="15"/>
                  </a:lnTo>
                  <a:lnTo>
                    <a:pt x="30" y="12"/>
                  </a:lnTo>
                  <a:lnTo>
                    <a:pt x="25" y="8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3" y="11"/>
                  </a:lnTo>
                  <a:lnTo>
                    <a:pt x="7" y="20"/>
                  </a:lnTo>
                  <a:lnTo>
                    <a:pt x="10" y="27"/>
                  </a:lnTo>
                  <a:lnTo>
                    <a:pt x="14" y="34"/>
                  </a:lnTo>
                  <a:lnTo>
                    <a:pt x="19" y="39"/>
                  </a:lnTo>
                  <a:lnTo>
                    <a:pt x="24" y="43"/>
                  </a:lnTo>
                  <a:lnTo>
                    <a:pt x="29" y="46"/>
                  </a:lnTo>
                  <a:lnTo>
                    <a:pt x="34" y="4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" name="Freeform 530">
              <a:extLst>
                <a:ext uri="{FF2B5EF4-FFF2-40B4-BE49-F238E27FC236}">
                  <a16:creationId xmlns="" xmlns:a16="http://schemas.microsoft.com/office/drawing/2014/main" id="{429C1B12-659E-354A-9C63-C6990E811D0B}"/>
                </a:ext>
              </a:extLst>
            </p:cNvPr>
            <p:cNvSpPr>
              <a:spLocks/>
            </p:cNvSpPr>
            <p:nvPr>
              <p:custDataLst>
                <p:tags r:id="rId366"/>
              </p:custDataLst>
            </p:nvPr>
          </p:nvSpPr>
          <p:spPr bwMode="auto">
            <a:xfrm>
              <a:off x="3654425" y="2741613"/>
              <a:ext cx="28575" cy="57150"/>
            </a:xfrm>
            <a:custGeom>
              <a:avLst/>
              <a:gdLst>
                <a:gd name="T0" fmla="*/ 60 w 60"/>
                <a:gd name="T1" fmla="*/ 0 h 74"/>
                <a:gd name="T2" fmla="*/ 56 w 60"/>
                <a:gd name="T3" fmla="*/ 4 h 74"/>
                <a:gd name="T4" fmla="*/ 51 w 60"/>
                <a:gd name="T5" fmla="*/ 10 h 74"/>
                <a:gd name="T6" fmla="*/ 48 w 60"/>
                <a:gd name="T7" fmla="*/ 15 h 74"/>
                <a:gd name="T8" fmla="*/ 46 w 60"/>
                <a:gd name="T9" fmla="*/ 21 h 74"/>
                <a:gd name="T10" fmla="*/ 41 w 60"/>
                <a:gd name="T11" fmla="*/ 31 h 74"/>
                <a:gd name="T12" fmla="*/ 37 w 60"/>
                <a:gd name="T13" fmla="*/ 42 h 74"/>
                <a:gd name="T14" fmla="*/ 35 w 60"/>
                <a:gd name="T15" fmla="*/ 47 h 74"/>
                <a:gd name="T16" fmla="*/ 32 w 60"/>
                <a:gd name="T17" fmla="*/ 51 h 74"/>
                <a:gd name="T18" fmla="*/ 29 w 60"/>
                <a:gd name="T19" fmla="*/ 56 h 74"/>
                <a:gd name="T20" fmla="*/ 25 w 60"/>
                <a:gd name="T21" fmla="*/ 60 h 74"/>
                <a:gd name="T22" fmla="*/ 20 w 60"/>
                <a:gd name="T23" fmla="*/ 65 h 74"/>
                <a:gd name="T24" fmla="*/ 15 w 60"/>
                <a:gd name="T25" fmla="*/ 69 h 74"/>
                <a:gd name="T26" fmla="*/ 8 w 60"/>
                <a:gd name="T27" fmla="*/ 72 h 74"/>
                <a:gd name="T28" fmla="*/ 0 w 60"/>
                <a:gd name="T29" fmla="*/ 74 h 74"/>
                <a:gd name="T30" fmla="*/ 5 w 60"/>
                <a:gd name="T31" fmla="*/ 60 h 74"/>
                <a:gd name="T32" fmla="*/ 12 w 60"/>
                <a:gd name="T33" fmla="*/ 47 h 74"/>
                <a:gd name="T34" fmla="*/ 19 w 60"/>
                <a:gd name="T35" fmla="*/ 34 h 74"/>
                <a:gd name="T36" fmla="*/ 27 w 60"/>
                <a:gd name="T37" fmla="*/ 23 h 74"/>
                <a:gd name="T38" fmla="*/ 36 w 60"/>
                <a:gd name="T39" fmla="*/ 14 h 74"/>
                <a:gd name="T40" fmla="*/ 43 w 60"/>
                <a:gd name="T41" fmla="*/ 6 h 74"/>
                <a:gd name="T42" fmla="*/ 48 w 60"/>
                <a:gd name="T43" fmla="*/ 3 h 74"/>
                <a:gd name="T44" fmla="*/ 52 w 60"/>
                <a:gd name="T45" fmla="*/ 1 h 74"/>
                <a:gd name="T46" fmla="*/ 56 w 60"/>
                <a:gd name="T47" fmla="*/ 0 h 74"/>
                <a:gd name="T48" fmla="*/ 60 w 60"/>
                <a:gd name="T49" fmla="*/ 0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0" h="74">
                  <a:moveTo>
                    <a:pt x="60" y="0"/>
                  </a:moveTo>
                  <a:lnTo>
                    <a:pt x="56" y="4"/>
                  </a:lnTo>
                  <a:lnTo>
                    <a:pt x="51" y="10"/>
                  </a:lnTo>
                  <a:lnTo>
                    <a:pt x="48" y="15"/>
                  </a:lnTo>
                  <a:lnTo>
                    <a:pt x="46" y="21"/>
                  </a:lnTo>
                  <a:lnTo>
                    <a:pt x="41" y="31"/>
                  </a:lnTo>
                  <a:lnTo>
                    <a:pt x="37" y="42"/>
                  </a:lnTo>
                  <a:lnTo>
                    <a:pt x="35" y="47"/>
                  </a:lnTo>
                  <a:lnTo>
                    <a:pt x="32" y="51"/>
                  </a:lnTo>
                  <a:lnTo>
                    <a:pt x="29" y="56"/>
                  </a:lnTo>
                  <a:lnTo>
                    <a:pt x="25" y="60"/>
                  </a:lnTo>
                  <a:lnTo>
                    <a:pt x="20" y="65"/>
                  </a:lnTo>
                  <a:lnTo>
                    <a:pt x="15" y="69"/>
                  </a:lnTo>
                  <a:lnTo>
                    <a:pt x="8" y="72"/>
                  </a:lnTo>
                  <a:lnTo>
                    <a:pt x="0" y="74"/>
                  </a:lnTo>
                  <a:lnTo>
                    <a:pt x="5" y="60"/>
                  </a:lnTo>
                  <a:lnTo>
                    <a:pt x="12" y="47"/>
                  </a:lnTo>
                  <a:lnTo>
                    <a:pt x="19" y="34"/>
                  </a:lnTo>
                  <a:lnTo>
                    <a:pt x="27" y="23"/>
                  </a:lnTo>
                  <a:lnTo>
                    <a:pt x="36" y="14"/>
                  </a:lnTo>
                  <a:lnTo>
                    <a:pt x="43" y="6"/>
                  </a:lnTo>
                  <a:lnTo>
                    <a:pt x="48" y="3"/>
                  </a:lnTo>
                  <a:lnTo>
                    <a:pt x="52" y="1"/>
                  </a:lnTo>
                  <a:lnTo>
                    <a:pt x="56" y="0"/>
                  </a:lnTo>
                  <a:lnTo>
                    <a:pt x="6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" name="Freeform 531">
              <a:extLst>
                <a:ext uri="{FF2B5EF4-FFF2-40B4-BE49-F238E27FC236}">
                  <a16:creationId xmlns="" xmlns:a16="http://schemas.microsoft.com/office/drawing/2014/main" id="{901E76DB-8428-B744-8197-72746611FDE3}"/>
                </a:ext>
              </a:extLst>
            </p:cNvPr>
            <p:cNvSpPr>
              <a:spLocks/>
            </p:cNvSpPr>
            <p:nvPr>
              <p:custDataLst>
                <p:tags r:id="rId367"/>
              </p:custDataLst>
            </p:nvPr>
          </p:nvSpPr>
          <p:spPr bwMode="auto">
            <a:xfrm>
              <a:off x="3595688" y="2757488"/>
              <a:ext cx="23812" cy="60325"/>
            </a:xfrm>
            <a:custGeom>
              <a:avLst/>
              <a:gdLst>
                <a:gd name="T0" fmla="*/ 13 w 47"/>
                <a:gd name="T1" fmla="*/ 8 h 45"/>
                <a:gd name="T2" fmla="*/ 22 w 47"/>
                <a:gd name="T3" fmla="*/ 8 h 45"/>
                <a:gd name="T4" fmla="*/ 28 w 47"/>
                <a:gd name="T5" fmla="*/ 6 h 45"/>
                <a:gd name="T6" fmla="*/ 32 w 47"/>
                <a:gd name="T7" fmla="*/ 5 h 45"/>
                <a:gd name="T8" fmla="*/ 35 w 47"/>
                <a:gd name="T9" fmla="*/ 3 h 45"/>
                <a:gd name="T10" fmla="*/ 37 w 47"/>
                <a:gd name="T11" fmla="*/ 1 h 45"/>
                <a:gd name="T12" fmla="*/ 39 w 47"/>
                <a:gd name="T13" fmla="*/ 0 h 45"/>
                <a:gd name="T14" fmla="*/ 43 w 47"/>
                <a:gd name="T15" fmla="*/ 1 h 45"/>
                <a:gd name="T16" fmla="*/ 47 w 47"/>
                <a:gd name="T17" fmla="*/ 2 h 45"/>
                <a:gd name="T18" fmla="*/ 46 w 47"/>
                <a:gd name="T19" fmla="*/ 7 h 45"/>
                <a:gd name="T20" fmla="*/ 46 w 47"/>
                <a:gd name="T21" fmla="*/ 11 h 45"/>
                <a:gd name="T22" fmla="*/ 44 w 47"/>
                <a:gd name="T23" fmla="*/ 15 h 45"/>
                <a:gd name="T24" fmla="*/ 43 w 47"/>
                <a:gd name="T25" fmla="*/ 19 h 45"/>
                <a:gd name="T26" fmla="*/ 37 w 47"/>
                <a:gd name="T27" fmla="*/ 26 h 45"/>
                <a:gd name="T28" fmla="*/ 30 w 47"/>
                <a:gd name="T29" fmla="*/ 32 h 45"/>
                <a:gd name="T30" fmla="*/ 24 w 47"/>
                <a:gd name="T31" fmla="*/ 38 h 45"/>
                <a:gd name="T32" fmla="*/ 16 w 47"/>
                <a:gd name="T33" fmla="*/ 42 h 45"/>
                <a:gd name="T34" fmla="*/ 7 w 47"/>
                <a:gd name="T35" fmla="*/ 45 h 45"/>
                <a:gd name="T36" fmla="*/ 0 w 47"/>
                <a:gd name="T37" fmla="*/ 45 h 45"/>
                <a:gd name="T38" fmla="*/ 2 w 47"/>
                <a:gd name="T39" fmla="*/ 38 h 45"/>
                <a:gd name="T40" fmla="*/ 6 w 47"/>
                <a:gd name="T41" fmla="*/ 26 h 45"/>
                <a:gd name="T42" fmla="*/ 11 w 47"/>
                <a:gd name="T43" fmla="*/ 15 h 45"/>
                <a:gd name="T44" fmla="*/ 13 w 47"/>
                <a:gd name="T45" fmla="*/ 8 h 4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7" h="45">
                  <a:moveTo>
                    <a:pt x="13" y="8"/>
                  </a:moveTo>
                  <a:lnTo>
                    <a:pt x="22" y="8"/>
                  </a:lnTo>
                  <a:lnTo>
                    <a:pt x="28" y="6"/>
                  </a:lnTo>
                  <a:lnTo>
                    <a:pt x="32" y="5"/>
                  </a:lnTo>
                  <a:lnTo>
                    <a:pt x="35" y="3"/>
                  </a:lnTo>
                  <a:lnTo>
                    <a:pt x="37" y="1"/>
                  </a:lnTo>
                  <a:lnTo>
                    <a:pt x="39" y="0"/>
                  </a:lnTo>
                  <a:lnTo>
                    <a:pt x="43" y="1"/>
                  </a:lnTo>
                  <a:lnTo>
                    <a:pt x="47" y="2"/>
                  </a:lnTo>
                  <a:lnTo>
                    <a:pt x="46" y="7"/>
                  </a:lnTo>
                  <a:lnTo>
                    <a:pt x="46" y="11"/>
                  </a:lnTo>
                  <a:lnTo>
                    <a:pt x="44" y="15"/>
                  </a:lnTo>
                  <a:lnTo>
                    <a:pt x="43" y="19"/>
                  </a:lnTo>
                  <a:lnTo>
                    <a:pt x="37" y="26"/>
                  </a:lnTo>
                  <a:lnTo>
                    <a:pt x="30" y="32"/>
                  </a:lnTo>
                  <a:lnTo>
                    <a:pt x="24" y="38"/>
                  </a:lnTo>
                  <a:lnTo>
                    <a:pt x="16" y="42"/>
                  </a:lnTo>
                  <a:lnTo>
                    <a:pt x="7" y="45"/>
                  </a:lnTo>
                  <a:lnTo>
                    <a:pt x="0" y="45"/>
                  </a:lnTo>
                  <a:lnTo>
                    <a:pt x="2" y="38"/>
                  </a:lnTo>
                  <a:lnTo>
                    <a:pt x="6" y="26"/>
                  </a:lnTo>
                  <a:lnTo>
                    <a:pt x="11" y="15"/>
                  </a:lnTo>
                  <a:lnTo>
                    <a:pt x="13" y="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1" name="Freeform 532">
              <a:extLst>
                <a:ext uri="{FF2B5EF4-FFF2-40B4-BE49-F238E27FC236}">
                  <a16:creationId xmlns="" xmlns:a16="http://schemas.microsoft.com/office/drawing/2014/main" id="{6797962D-9402-B349-BDB4-469F6B8D0654}"/>
                </a:ext>
              </a:extLst>
            </p:cNvPr>
            <p:cNvSpPr>
              <a:spLocks/>
            </p:cNvSpPr>
            <p:nvPr>
              <p:custDataLst>
                <p:tags r:id="rId368"/>
              </p:custDataLst>
            </p:nvPr>
          </p:nvSpPr>
          <p:spPr bwMode="auto">
            <a:xfrm>
              <a:off x="3570288" y="2751138"/>
              <a:ext cx="6350" cy="57150"/>
            </a:xfrm>
            <a:custGeom>
              <a:avLst/>
              <a:gdLst>
                <a:gd name="T0" fmla="*/ 6 w 26"/>
                <a:gd name="T1" fmla="*/ 36 h 36"/>
                <a:gd name="T2" fmla="*/ 5 w 26"/>
                <a:gd name="T3" fmla="*/ 30 h 36"/>
                <a:gd name="T4" fmla="*/ 3 w 26"/>
                <a:gd name="T5" fmla="*/ 20 h 36"/>
                <a:gd name="T6" fmla="*/ 1 w 26"/>
                <a:gd name="T7" fmla="*/ 10 h 36"/>
                <a:gd name="T8" fmla="*/ 0 w 26"/>
                <a:gd name="T9" fmla="*/ 0 h 36"/>
                <a:gd name="T10" fmla="*/ 26 w 26"/>
                <a:gd name="T11" fmla="*/ 0 h 36"/>
                <a:gd name="T12" fmla="*/ 25 w 26"/>
                <a:gd name="T13" fmla="*/ 12 h 36"/>
                <a:gd name="T14" fmla="*/ 24 w 26"/>
                <a:gd name="T15" fmla="*/ 23 h 36"/>
                <a:gd name="T16" fmla="*/ 23 w 26"/>
                <a:gd name="T17" fmla="*/ 27 h 36"/>
                <a:gd name="T18" fmla="*/ 23 w 26"/>
                <a:gd name="T19" fmla="*/ 31 h 36"/>
                <a:gd name="T20" fmla="*/ 24 w 26"/>
                <a:gd name="T21" fmla="*/ 34 h 36"/>
                <a:gd name="T22" fmla="*/ 26 w 26"/>
                <a:gd name="T23" fmla="*/ 36 h 36"/>
                <a:gd name="T24" fmla="*/ 6 w 26"/>
                <a:gd name="T25" fmla="*/ 36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" h="36">
                  <a:moveTo>
                    <a:pt x="6" y="36"/>
                  </a:moveTo>
                  <a:lnTo>
                    <a:pt x="5" y="30"/>
                  </a:lnTo>
                  <a:lnTo>
                    <a:pt x="3" y="20"/>
                  </a:lnTo>
                  <a:lnTo>
                    <a:pt x="1" y="1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5" y="12"/>
                  </a:lnTo>
                  <a:lnTo>
                    <a:pt x="24" y="23"/>
                  </a:lnTo>
                  <a:lnTo>
                    <a:pt x="23" y="27"/>
                  </a:lnTo>
                  <a:lnTo>
                    <a:pt x="23" y="31"/>
                  </a:lnTo>
                  <a:lnTo>
                    <a:pt x="24" y="34"/>
                  </a:lnTo>
                  <a:lnTo>
                    <a:pt x="26" y="36"/>
                  </a:lnTo>
                  <a:lnTo>
                    <a:pt x="6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2" name="Freeform 533">
              <a:extLst>
                <a:ext uri="{FF2B5EF4-FFF2-40B4-BE49-F238E27FC236}">
                  <a16:creationId xmlns="" xmlns:a16="http://schemas.microsoft.com/office/drawing/2014/main" id="{E4881189-76F5-0947-84C1-E35E0031B249}"/>
                </a:ext>
              </a:extLst>
            </p:cNvPr>
            <p:cNvSpPr>
              <a:spLocks/>
            </p:cNvSpPr>
            <p:nvPr>
              <p:custDataLst>
                <p:tags r:id="rId369"/>
              </p:custDataLst>
            </p:nvPr>
          </p:nvSpPr>
          <p:spPr bwMode="auto">
            <a:xfrm>
              <a:off x="4841875" y="2479675"/>
              <a:ext cx="174625" cy="158750"/>
            </a:xfrm>
            <a:custGeom>
              <a:avLst/>
              <a:gdLst>
                <a:gd name="T0" fmla="*/ 26 w 405"/>
                <a:gd name="T1" fmla="*/ 162 h 302"/>
                <a:gd name="T2" fmla="*/ 28 w 405"/>
                <a:gd name="T3" fmla="*/ 156 h 302"/>
                <a:gd name="T4" fmla="*/ 30 w 405"/>
                <a:gd name="T5" fmla="*/ 154 h 302"/>
                <a:gd name="T6" fmla="*/ 28 w 405"/>
                <a:gd name="T7" fmla="*/ 151 h 302"/>
                <a:gd name="T8" fmla="*/ 18 w 405"/>
                <a:gd name="T9" fmla="*/ 143 h 302"/>
                <a:gd name="T10" fmla="*/ 6 w 405"/>
                <a:gd name="T11" fmla="*/ 127 h 302"/>
                <a:gd name="T12" fmla="*/ 2 w 405"/>
                <a:gd name="T13" fmla="*/ 116 h 302"/>
                <a:gd name="T14" fmla="*/ 5 w 405"/>
                <a:gd name="T15" fmla="*/ 112 h 302"/>
                <a:gd name="T16" fmla="*/ 6 w 405"/>
                <a:gd name="T17" fmla="*/ 104 h 302"/>
                <a:gd name="T18" fmla="*/ 17 w 405"/>
                <a:gd name="T19" fmla="*/ 97 h 302"/>
                <a:gd name="T20" fmla="*/ 34 w 405"/>
                <a:gd name="T21" fmla="*/ 93 h 302"/>
                <a:gd name="T22" fmla="*/ 47 w 405"/>
                <a:gd name="T23" fmla="*/ 88 h 302"/>
                <a:gd name="T24" fmla="*/ 57 w 405"/>
                <a:gd name="T25" fmla="*/ 82 h 302"/>
                <a:gd name="T26" fmla="*/ 67 w 405"/>
                <a:gd name="T27" fmla="*/ 70 h 302"/>
                <a:gd name="T28" fmla="*/ 75 w 405"/>
                <a:gd name="T29" fmla="*/ 52 h 302"/>
                <a:gd name="T30" fmla="*/ 84 w 405"/>
                <a:gd name="T31" fmla="*/ 47 h 302"/>
                <a:gd name="T32" fmla="*/ 95 w 405"/>
                <a:gd name="T33" fmla="*/ 52 h 302"/>
                <a:gd name="T34" fmla="*/ 117 w 405"/>
                <a:gd name="T35" fmla="*/ 54 h 302"/>
                <a:gd name="T36" fmla="*/ 169 w 405"/>
                <a:gd name="T37" fmla="*/ 46 h 302"/>
                <a:gd name="T38" fmla="*/ 212 w 405"/>
                <a:gd name="T39" fmla="*/ 43 h 302"/>
                <a:gd name="T40" fmla="*/ 234 w 405"/>
                <a:gd name="T41" fmla="*/ 41 h 302"/>
                <a:gd name="T42" fmla="*/ 264 w 405"/>
                <a:gd name="T43" fmla="*/ 35 h 302"/>
                <a:gd name="T44" fmla="*/ 318 w 405"/>
                <a:gd name="T45" fmla="*/ 17 h 302"/>
                <a:gd name="T46" fmla="*/ 359 w 405"/>
                <a:gd name="T47" fmla="*/ 4 h 302"/>
                <a:gd name="T48" fmla="*/ 372 w 405"/>
                <a:gd name="T49" fmla="*/ 3 h 302"/>
                <a:gd name="T50" fmla="*/ 385 w 405"/>
                <a:gd name="T51" fmla="*/ 3 h 302"/>
                <a:gd name="T52" fmla="*/ 398 w 405"/>
                <a:gd name="T53" fmla="*/ 1 h 302"/>
                <a:gd name="T54" fmla="*/ 395 w 405"/>
                <a:gd name="T55" fmla="*/ 8 h 302"/>
                <a:gd name="T56" fmla="*/ 360 w 405"/>
                <a:gd name="T57" fmla="*/ 41 h 302"/>
                <a:gd name="T58" fmla="*/ 344 w 405"/>
                <a:gd name="T59" fmla="*/ 57 h 302"/>
                <a:gd name="T60" fmla="*/ 339 w 405"/>
                <a:gd name="T61" fmla="*/ 64 h 302"/>
                <a:gd name="T62" fmla="*/ 339 w 405"/>
                <a:gd name="T63" fmla="*/ 96 h 302"/>
                <a:gd name="T64" fmla="*/ 337 w 405"/>
                <a:gd name="T65" fmla="*/ 149 h 302"/>
                <a:gd name="T66" fmla="*/ 335 w 405"/>
                <a:gd name="T67" fmla="*/ 180 h 302"/>
                <a:gd name="T68" fmla="*/ 326 w 405"/>
                <a:gd name="T69" fmla="*/ 198 h 302"/>
                <a:gd name="T70" fmla="*/ 305 w 405"/>
                <a:gd name="T71" fmla="*/ 210 h 302"/>
                <a:gd name="T72" fmla="*/ 265 w 405"/>
                <a:gd name="T73" fmla="*/ 227 h 302"/>
                <a:gd name="T74" fmla="*/ 106 w 405"/>
                <a:gd name="T75" fmla="*/ 302 h 302"/>
                <a:gd name="T76" fmla="*/ 57 w 405"/>
                <a:gd name="T77" fmla="*/ 260 h 302"/>
                <a:gd name="T78" fmla="*/ 70 w 405"/>
                <a:gd name="T79" fmla="*/ 228 h 302"/>
                <a:gd name="T80" fmla="*/ 81 w 405"/>
                <a:gd name="T81" fmla="*/ 209 h 302"/>
                <a:gd name="T82" fmla="*/ 86 w 405"/>
                <a:gd name="T83" fmla="*/ 172 h 302"/>
                <a:gd name="T84" fmla="*/ 71 w 405"/>
                <a:gd name="T85" fmla="*/ 173 h 302"/>
                <a:gd name="T86" fmla="*/ 57 w 405"/>
                <a:gd name="T87" fmla="*/ 169 h 302"/>
                <a:gd name="T88" fmla="*/ 41 w 405"/>
                <a:gd name="T89" fmla="*/ 165 h 302"/>
                <a:gd name="T90" fmla="*/ 26 w 405"/>
                <a:gd name="T91" fmla="*/ 166 h 30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05" h="302">
                  <a:moveTo>
                    <a:pt x="26" y="166"/>
                  </a:moveTo>
                  <a:lnTo>
                    <a:pt x="26" y="162"/>
                  </a:lnTo>
                  <a:lnTo>
                    <a:pt x="27" y="158"/>
                  </a:lnTo>
                  <a:lnTo>
                    <a:pt x="28" y="156"/>
                  </a:lnTo>
                  <a:lnTo>
                    <a:pt x="29" y="155"/>
                  </a:lnTo>
                  <a:lnTo>
                    <a:pt x="30" y="154"/>
                  </a:lnTo>
                  <a:lnTo>
                    <a:pt x="33" y="154"/>
                  </a:lnTo>
                  <a:lnTo>
                    <a:pt x="28" y="151"/>
                  </a:lnTo>
                  <a:lnTo>
                    <a:pt x="23" y="147"/>
                  </a:lnTo>
                  <a:lnTo>
                    <a:pt x="18" y="143"/>
                  </a:lnTo>
                  <a:lnTo>
                    <a:pt x="14" y="138"/>
                  </a:lnTo>
                  <a:lnTo>
                    <a:pt x="6" y="127"/>
                  </a:lnTo>
                  <a:lnTo>
                    <a:pt x="0" y="117"/>
                  </a:lnTo>
                  <a:lnTo>
                    <a:pt x="2" y="116"/>
                  </a:lnTo>
                  <a:lnTo>
                    <a:pt x="4" y="115"/>
                  </a:lnTo>
                  <a:lnTo>
                    <a:pt x="5" y="112"/>
                  </a:lnTo>
                  <a:lnTo>
                    <a:pt x="5" y="110"/>
                  </a:lnTo>
                  <a:lnTo>
                    <a:pt x="6" y="104"/>
                  </a:lnTo>
                  <a:lnTo>
                    <a:pt x="6" y="98"/>
                  </a:lnTo>
                  <a:lnTo>
                    <a:pt x="17" y="97"/>
                  </a:lnTo>
                  <a:lnTo>
                    <a:pt x="26" y="95"/>
                  </a:lnTo>
                  <a:lnTo>
                    <a:pt x="34" y="93"/>
                  </a:lnTo>
                  <a:lnTo>
                    <a:pt x="41" y="91"/>
                  </a:lnTo>
                  <a:lnTo>
                    <a:pt x="47" y="88"/>
                  </a:lnTo>
                  <a:lnTo>
                    <a:pt x="52" y="85"/>
                  </a:lnTo>
                  <a:lnTo>
                    <a:pt x="57" y="82"/>
                  </a:lnTo>
                  <a:lnTo>
                    <a:pt x="60" y="78"/>
                  </a:lnTo>
                  <a:lnTo>
                    <a:pt x="67" y="70"/>
                  </a:lnTo>
                  <a:lnTo>
                    <a:pt x="71" y="61"/>
                  </a:lnTo>
                  <a:lnTo>
                    <a:pt x="75" y="52"/>
                  </a:lnTo>
                  <a:lnTo>
                    <a:pt x="80" y="43"/>
                  </a:lnTo>
                  <a:lnTo>
                    <a:pt x="84" y="47"/>
                  </a:lnTo>
                  <a:lnTo>
                    <a:pt x="89" y="50"/>
                  </a:lnTo>
                  <a:lnTo>
                    <a:pt x="95" y="52"/>
                  </a:lnTo>
                  <a:lnTo>
                    <a:pt x="102" y="53"/>
                  </a:lnTo>
                  <a:lnTo>
                    <a:pt x="117" y="54"/>
                  </a:lnTo>
                  <a:lnTo>
                    <a:pt x="135" y="52"/>
                  </a:lnTo>
                  <a:lnTo>
                    <a:pt x="169" y="46"/>
                  </a:lnTo>
                  <a:lnTo>
                    <a:pt x="200" y="43"/>
                  </a:lnTo>
                  <a:lnTo>
                    <a:pt x="212" y="43"/>
                  </a:lnTo>
                  <a:lnTo>
                    <a:pt x="223" y="42"/>
                  </a:lnTo>
                  <a:lnTo>
                    <a:pt x="234" y="41"/>
                  </a:lnTo>
                  <a:lnTo>
                    <a:pt x="245" y="39"/>
                  </a:lnTo>
                  <a:lnTo>
                    <a:pt x="264" y="35"/>
                  </a:lnTo>
                  <a:lnTo>
                    <a:pt x="283" y="29"/>
                  </a:lnTo>
                  <a:lnTo>
                    <a:pt x="318" y="17"/>
                  </a:lnTo>
                  <a:lnTo>
                    <a:pt x="352" y="6"/>
                  </a:lnTo>
                  <a:lnTo>
                    <a:pt x="359" y="4"/>
                  </a:lnTo>
                  <a:lnTo>
                    <a:pt x="365" y="3"/>
                  </a:lnTo>
                  <a:lnTo>
                    <a:pt x="372" y="3"/>
                  </a:lnTo>
                  <a:lnTo>
                    <a:pt x="378" y="3"/>
                  </a:lnTo>
                  <a:lnTo>
                    <a:pt x="385" y="3"/>
                  </a:lnTo>
                  <a:lnTo>
                    <a:pt x="392" y="2"/>
                  </a:lnTo>
                  <a:lnTo>
                    <a:pt x="398" y="1"/>
                  </a:lnTo>
                  <a:lnTo>
                    <a:pt x="405" y="0"/>
                  </a:lnTo>
                  <a:lnTo>
                    <a:pt x="395" y="8"/>
                  </a:lnTo>
                  <a:lnTo>
                    <a:pt x="372" y="29"/>
                  </a:lnTo>
                  <a:lnTo>
                    <a:pt x="360" y="41"/>
                  </a:lnTo>
                  <a:lnTo>
                    <a:pt x="349" y="52"/>
                  </a:lnTo>
                  <a:lnTo>
                    <a:pt x="344" y="57"/>
                  </a:lnTo>
                  <a:lnTo>
                    <a:pt x="341" y="61"/>
                  </a:lnTo>
                  <a:lnTo>
                    <a:pt x="339" y="64"/>
                  </a:lnTo>
                  <a:lnTo>
                    <a:pt x="339" y="68"/>
                  </a:lnTo>
                  <a:lnTo>
                    <a:pt x="339" y="96"/>
                  </a:lnTo>
                  <a:lnTo>
                    <a:pt x="338" y="132"/>
                  </a:lnTo>
                  <a:lnTo>
                    <a:pt x="337" y="149"/>
                  </a:lnTo>
                  <a:lnTo>
                    <a:pt x="336" y="165"/>
                  </a:lnTo>
                  <a:lnTo>
                    <a:pt x="335" y="180"/>
                  </a:lnTo>
                  <a:lnTo>
                    <a:pt x="332" y="191"/>
                  </a:lnTo>
                  <a:lnTo>
                    <a:pt x="326" y="198"/>
                  </a:lnTo>
                  <a:lnTo>
                    <a:pt x="317" y="204"/>
                  </a:lnTo>
                  <a:lnTo>
                    <a:pt x="305" y="210"/>
                  </a:lnTo>
                  <a:lnTo>
                    <a:pt x="293" y="215"/>
                  </a:lnTo>
                  <a:lnTo>
                    <a:pt x="265" y="227"/>
                  </a:lnTo>
                  <a:lnTo>
                    <a:pt x="239" y="241"/>
                  </a:lnTo>
                  <a:lnTo>
                    <a:pt x="106" y="302"/>
                  </a:lnTo>
                  <a:lnTo>
                    <a:pt x="53" y="271"/>
                  </a:lnTo>
                  <a:lnTo>
                    <a:pt x="57" y="260"/>
                  </a:lnTo>
                  <a:lnTo>
                    <a:pt x="64" y="240"/>
                  </a:lnTo>
                  <a:lnTo>
                    <a:pt x="70" y="228"/>
                  </a:lnTo>
                  <a:lnTo>
                    <a:pt x="75" y="218"/>
                  </a:lnTo>
                  <a:lnTo>
                    <a:pt x="81" y="209"/>
                  </a:lnTo>
                  <a:lnTo>
                    <a:pt x="86" y="203"/>
                  </a:lnTo>
                  <a:lnTo>
                    <a:pt x="86" y="172"/>
                  </a:lnTo>
                  <a:lnTo>
                    <a:pt x="79" y="173"/>
                  </a:lnTo>
                  <a:lnTo>
                    <a:pt x="71" y="173"/>
                  </a:lnTo>
                  <a:lnTo>
                    <a:pt x="63" y="171"/>
                  </a:lnTo>
                  <a:lnTo>
                    <a:pt x="57" y="169"/>
                  </a:lnTo>
                  <a:lnTo>
                    <a:pt x="49" y="167"/>
                  </a:lnTo>
                  <a:lnTo>
                    <a:pt x="41" y="165"/>
                  </a:lnTo>
                  <a:lnTo>
                    <a:pt x="34" y="165"/>
                  </a:lnTo>
                  <a:lnTo>
                    <a:pt x="26" y="16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3" name="Freeform 534">
              <a:extLst>
                <a:ext uri="{FF2B5EF4-FFF2-40B4-BE49-F238E27FC236}">
                  <a16:creationId xmlns="" xmlns:a16="http://schemas.microsoft.com/office/drawing/2014/main" id="{7B000032-3E9B-9F41-BA98-7DFA5DFD0819}"/>
                </a:ext>
              </a:extLst>
            </p:cNvPr>
            <p:cNvSpPr>
              <a:spLocks/>
            </p:cNvSpPr>
            <p:nvPr>
              <p:custDataLst>
                <p:tags r:id="rId370"/>
              </p:custDataLst>
            </p:nvPr>
          </p:nvSpPr>
          <p:spPr bwMode="auto">
            <a:xfrm>
              <a:off x="6935788" y="2860675"/>
              <a:ext cx="42862" cy="79375"/>
            </a:xfrm>
            <a:custGeom>
              <a:avLst/>
              <a:gdLst>
                <a:gd name="T0" fmla="*/ 100 w 100"/>
                <a:gd name="T1" fmla="*/ 1 h 155"/>
                <a:gd name="T2" fmla="*/ 100 w 100"/>
                <a:gd name="T3" fmla="*/ 30 h 155"/>
                <a:gd name="T4" fmla="*/ 100 w 100"/>
                <a:gd name="T5" fmla="*/ 55 h 155"/>
                <a:gd name="T6" fmla="*/ 100 w 100"/>
                <a:gd name="T7" fmla="*/ 78 h 155"/>
                <a:gd name="T8" fmla="*/ 100 w 100"/>
                <a:gd name="T9" fmla="*/ 99 h 155"/>
                <a:gd name="T10" fmla="*/ 98 w 100"/>
                <a:gd name="T11" fmla="*/ 109 h 155"/>
                <a:gd name="T12" fmla="*/ 94 w 100"/>
                <a:gd name="T13" fmla="*/ 118 h 155"/>
                <a:gd name="T14" fmla="*/ 89 w 100"/>
                <a:gd name="T15" fmla="*/ 128 h 155"/>
                <a:gd name="T16" fmla="*/ 82 w 100"/>
                <a:gd name="T17" fmla="*/ 137 h 155"/>
                <a:gd name="T18" fmla="*/ 73 w 100"/>
                <a:gd name="T19" fmla="*/ 144 h 155"/>
                <a:gd name="T20" fmla="*/ 62 w 100"/>
                <a:gd name="T21" fmla="*/ 150 h 155"/>
                <a:gd name="T22" fmla="*/ 57 w 100"/>
                <a:gd name="T23" fmla="*/ 152 h 155"/>
                <a:gd name="T24" fmla="*/ 51 w 100"/>
                <a:gd name="T25" fmla="*/ 154 h 155"/>
                <a:gd name="T26" fmla="*/ 46 w 100"/>
                <a:gd name="T27" fmla="*/ 155 h 155"/>
                <a:gd name="T28" fmla="*/ 39 w 100"/>
                <a:gd name="T29" fmla="*/ 155 h 155"/>
                <a:gd name="T30" fmla="*/ 35 w 100"/>
                <a:gd name="T31" fmla="*/ 154 h 155"/>
                <a:gd name="T32" fmla="*/ 30 w 100"/>
                <a:gd name="T33" fmla="*/ 153 h 155"/>
                <a:gd name="T34" fmla="*/ 26 w 100"/>
                <a:gd name="T35" fmla="*/ 151 h 155"/>
                <a:gd name="T36" fmla="*/ 22 w 100"/>
                <a:gd name="T37" fmla="*/ 149 h 155"/>
                <a:gd name="T38" fmla="*/ 15 w 100"/>
                <a:gd name="T39" fmla="*/ 142 h 155"/>
                <a:gd name="T40" fmla="*/ 9 w 100"/>
                <a:gd name="T41" fmla="*/ 134 h 155"/>
                <a:gd name="T42" fmla="*/ 5 w 100"/>
                <a:gd name="T43" fmla="*/ 124 h 155"/>
                <a:gd name="T44" fmla="*/ 2 w 100"/>
                <a:gd name="T45" fmla="*/ 113 h 155"/>
                <a:gd name="T46" fmla="*/ 0 w 100"/>
                <a:gd name="T47" fmla="*/ 103 h 155"/>
                <a:gd name="T48" fmla="*/ 0 w 100"/>
                <a:gd name="T49" fmla="*/ 93 h 155"/>
                <a:gd name="T50" fmla="*/ 0 w 100"/>
                <a:gd name="T51" fmla="*/ 77 h 155"/>
                <a:gd name="T52" fmla="*/ 0 w 100"/>
                <a:gd name="T53" fmla="*/ 65 h 155"/>
                <a:gd name="T54" fmla="*/ 0 w 100"/>
                <a:gd name="T55" fmla="*/ 56 h 155"/>
                <a:gd name="T56" fmla="*/ 0 w 100"/>
                <a:gd name="T57" fmla="*/ 50 h 155"/>
                <a:gd name="T58" fmla="*/ 15 w 100"/>
                <a:gd name="T59" fmla="*/ 50 h 155"/>
                <a:gd name="T60" fmla="*/ 26 w 100"/>
                <a:gd name="T61" fmla="*/ 50 h 155"/>
                <a:gd name="T62" fmla="*/ 26 w 100"/>
                <a:gd name="T63" fmla="*/ 40 h 155"/>
                <a:gd name="T64" fmla="*/ 27 w 100"/>
                <a:gd name="T65" fmla="*/ 31 h 155"/>
                <a:gd name="T66" fmla="*/ 29 w 100"/>
                <a:gd name="T67" fmla="*/ 23 h 155"/>
                <a:gd name="T68" fmla="*/ 31 w 100"/>
                <a:gd name="T69" fmla="*/ 17 h 155"/>
                <a:gd name="T70" fmla="*/ 35 w 100"/>
                <a:gd name="T71" fmla="*/ 12 h 155"/>
                <a:gd name="T72" fmla="*/ 39 w 100"/>
                <a:gd name="T73" fmla="*/ 7 h 155"/>
                <a:gd name="T74" fmla="*/ 42 w 100"/>
                <a:gd name="T75" fmla="*/ 4 h 155"/>
                <a:gd name="T76" fmla="*/ 48 w 100"/>
                <a:gd name="T77" fmla="*/ 2 h 155"/>
                <a:gd name="T78" fmla="*/ 59 w 100"/>
                <a:gd name="T79" fmla="*/ 0 h 155"/>
                <a:gd name="T80" fmla="*/ 71 w 100"/>
                <a:gd name="T81" fmla="*/ 0 h 155"/>
                <a:gd name="T82" fmla="*/ 84 w 100"/>
                <a:gd name="T83" fmla="*/ 0 h 155"/>
                <a:gd name="T84" fmla="*/ 100 w 100"/>
                <a:gd name="T85" fmla="*/ 1 h 15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00" h="155">
                  <a:moveTo>
                    <a:pt x="100" y="1"/>
                  </a:moveTo>
                  <a:lnTo>
                    <a:pt x="100" y="30"/>
                  </a:lnTo>
                  <a:lnTo>
                    <a:pt x="100" y="55"/>
                  </a:lnTo>
                  <a:lnTo>
                    <a:pt x="100" y="78"/>
                  </a:lnTo>
                  <a:lnTo>
                    <a:pt x="100" y="99"/>
                  </a:lnTo>
                  <a:lnTo>
                    <a:pt x="98" y="109"/>
                  </a:lnTo>
                  <a:lnTo>
                    <a:pt x="94" y="118"/>
                  </a:lnTo>
                  <a:lnTo>
                    <a:pt x="89" y="128"/>
                  </a:lnTo>
                  <a:lnTo>
                    <a:pt x="82" y="137"/>
                  </a:lnTo>
                  <a:lnTo>
                    <a:pt x="73" y="144"/>
                  </a:lnTo>
                  <a:lnTo>
                    <a:pt x="62" y="150"/>
                  </a:lnTo>
                  <a:lnTo>
                    <a:pt x="57" y="152"/>
                  </a:lnTo>
                  <a:lnTo>
                    <a:pt x="51" y="154"/>
                  </a:lnTo>
                  <a:lnTo>
                    <a:pt x="46" y="155"/>
                  </a:lnTo>
                  <a:lnTo>
                    <a:pt x="39" y="155"/>
                  </a:lnTo>
                  <a:lnTo>
                    <a:pt x="35" y="154"/>
                  </a:lnTo>
                  <a:lnTo>
                    <a:pt x="30" y="153"/>
                  </a:lnTo>
                  <a:lnTo>
                    <a:pt x="26" y="151"/>
                  </a:lnTo>
                  <a:lnTo>
                    <a:pt x="22" y="149"/>
                  </a:lnTo>
                  <a:lnTo>
                    <a:pt x="15" y="142"/>
                  </a:lnTo>
                  <a:lnTo>
                    <a:pt x="9" y="134"/>
                  </a:lnTo>
                  <a:lnTo>
                    <a:pt x="5" y="124"/>
                  </a:lnTo>
                  <a:lnTo>
                    <a:pt x="2" y="113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77"/>
                  </a:lnTo>
                  <a:lnTo>
                    <a:pt x="0" y="65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15" y="50"/>
                  </a:lnTo>
                  <a:lnTo>
                    <a:pt x="26" y="50"/>
                  </a:lnTo>
                  <a:lnTo>
                    <a:pt x="26" y="40"/>
                  </a:lnTo>
                  <a:lnTo>
                    <a:pt x="27" y="31"/>
                  </a:lnTo>
                  <a:lnTo>
                    <a:pt x="29" y="23"/>
                  </a:lnTo>
                  <a:lnTo>
                    <a:pt x="31" y="17"/>
                  </a:lnTo>
                  <a:lnTo>
                    <a:pt x="35" y="12"/>
                  </a:lnTo>
                  <a:lnTo>
                    <a:pt x="39" y="7"/>
                  </a:lnTo>
                  <a:lnTo>
                    <a:pt x="42" y="4"/>
                  </a:lnTo>
                  <a:lnTo>
                    <a:pt x="48" y="2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84" y="0"/>
                  </a:lnTo>
                  <a:lnTo>
                    <a:pt x="100" y="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4" name="Group 535">
              <a:extLst>
                <a:ext uri="{FF2B5EF4-FFF2-40B4-BE49-F238E27FC236}">
                  <a16:creationId xmlns="" xmlns:a16="http://schemas.microsoft.com/office/drawing/2014/main" id="{3404D9D2-780D-7A42-9B0E-DD608C2A31CC}"/>
                </a:ext>
              </a:extLst>
            </p:cNvPr>
            <p:cNvGrpSpPr>
              <a:grpSpLocks/>
            </p:cNvGrpSpPr>
            <p:nvPr>
              <p:custDataLst>
                <p:tags r:id="rId371"/>
              </p:custDataLst>
            </p:nvPr>
          </p:nvGrpSpPr>
          <p:grpSpPr bwMode="auto">
            <a:xfrm>
              <a:off x="4583113" y="2328863"/>
              <a:ext cx="482600" cy="201612"/>
              <a:chOff x="3289" y="1830"/>
              <a:chExt cx="363" cy="128"/>
            </a:xfrm>
          </p:grpSpPr>
          <p:sp>
            <p:nvSpPr>
              <p:cNvPr id="410" name="Freeform 536">
                <a:extLst>
                  <a:ext uri="{FF2B5EF4-FFF2-40B4-BE49-F238E27FC236}">
                    <a16:creationId xmlns="" xmlns:a16="http://schemas.microsoft.com/office/drawing/2014/main" id="{1CE1570D-C094-B649-9A1E-8BA54FF72B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9" y="1871"/>
                <a:ext cx="4" cy="3"/>
              </a:xfrm>
              <a:custGeom>
                <a:avLst/>
                <a:gdLst>
                  <a:gd name="T0" fmla="*/ 13 w 13"/>
                  <a:gd name="T1" fmla="*/ 0 h 7"/>
                  <a:gd name="T2" fmla="*/ 12 w 13"/>
                  <a:gd name="T3" fmla="*/ 1 h 7"/>
                  <a:gd name="T4" fmla="*/ 9 w 13"/>
                  <a:gd name="T5" fmla="*/ 3 h 7"/>
                  <a:gd name="T6" fmla="*/ 4 w 13"/>
                  <a:gd name="T7" fmla="*/ 5 h 7"/>
                  <a:gd name="T8" fmla="*/ 0 w 13"/>
                  <a:gd name="T9" fmla="*/ 7 h 7"/>
                  <a:gd name="T10" fmla="*/ 7 w 13"/>
                  <a:gd name="T11" fmla="*/ 3 h 7"/>
                  <a:gd name="T12" fmla="*/ 13 w 13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7">
                    <a:moveTo>
                      <a:pt x="13" y="0"/>
                    </a:moveTo>
                    <a:lnTo>
                      <a:pt x="12" y="1"/>
                    </a:lnTo>
                    <a:lnTo>
                      <a:pt x="9" y="3"/>
                    </a:lnTo>
                    <a:lnTo>
                      <a:pt x="4" y="5"/>
                    </a:lnTo>
                    <a:lnTo>
                      <a:pt x="0" y="7"/>
                    </a:lnTo>
                    <a:lnTo>
                      <a:pt x="7" y="3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" name="Freeform 537">
                <a:extLst>
                  <a:ext uri="{FF2B5EF4-FFF2-40B4-BE49-F238E27FC236}">
                    <a16:creationId xmlns="" xmlns:a16="http://schemas.microsoft.com/office/drawing/2014/main" id="{3253885B-A278-7645-9CAB-A21A765B06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4" y="1937"/>
                <a:ext cx="10" cy="3"/>
              </a:xfrm>
              <a:custGeom>
                <a:avLst/>
                <a:gdLst>
                  <a:gd name="T0" fmla="*/ 0 w 34"/>
                  <a:gd name="T1" fmla="*/ 6 h 8"/>
                  <a:gd name="T2" fmla="*/ 7 w 34"/>
                  <a:gd name="T3" fmla="*/ 5 h 8"/>
                  <a:gd name="T4" fmla="*/ 15 w 34"/>
                  <a:gd name="T5" fmla="*/ 3 h 8"/>
                  <a:gd name="T6" fmla="*/ 25 w 34"/>
                  <a:gd name="T7" fmla="*/ 1 h 8"/>
                  <a:gd name="T8" fmla="*/ 34 w 34"/>
                  <a:gd name="T9" fmla="*/ 0 h 8"/>
                  <a:gd name="T10" fmla="*/ 31 w 34"/>
                  <a:gd name="T11" fmla="*/ 2 h 8"/>
                  <a:gd name="T12" fmla="*/ 27 w 34"/>
                  <a:gd name="T13" fmla="*/ 4 h 8"/>
                  <a:gd name="T14" fmla="*/ 22 w 34"/>
                  <a:gd name="T15" fmla="*/ 6 h 8"/>
                  <a:gd name="T16" fmla="*/ 18 w 34"/>
                  <a:gd name="T17" fmla="*/ 7 h 8"/>
                  <a:gd name="T18" fmla="*/ 12 w 34"/>
                  <a:gd name="T19" fmla="*/ 8 h 8"/>
                  <a:gd name="T20" fmla="*/ 8 w 34"/>
                  <a:gd name="T21" fmla="*/ 8 h 8"/>
                  <a:gd name="T22" fmla="*/ 4 w 34"/>
                  <a:gd name="T23" fmla="*/ 8 h 8"/>
                  <a:gd name="T24" fmla="*/ 0 w 34"/>
                  <a:gd name="T25" fmla="*/ 6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4" h="8">
                    <a:moveTo>
                      <a:pt x="0" y="6"/>
                    </a:moveTo>
                    <a:lnTo>
                      <a:pt x="7" y="5"/>
                    </a:lnTo>
                    <a:lnTo>
                      <a:pt x="15" y="3"/>
                    </a:lnTo>
                    <a:lnTo>
                      <a:pt x="25" y="1"/>
                    </a:lnTo>
                    <a:lnTo>
                      <a:pt x="34" y="0"/>
                    </a:lnTo>
                    <a:lnTo>
                      <a:pt x="31" y="2"/>
                    </a:lnTo>
                    <a:lnTo>
                      <a:pt x="27" y="4"/>
                    </a:lnTo>
                    <a:lnTo>
                      <a:pt x="22" y="6"/>
                    </a:lnTo>
                    <a:lnTo>
                      <a:pt x="18" y="7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" name="Freeform 538">
                <a:extLst>
                  <a:ext uri="{FF2B5EF4-FFF2-40B4-BE49-F238E27FC236}">
                    <a16:creationId xmlns="" xmlns:a16="http://schemas.microsoft.com/office/drawing/2014/main" id="{4BE2D95F-F1A2-7948-B826-1AC8BBF6C7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3" y="1948"/>
                <a:ext cx="4" cy="8"/>
              </a:xfrm>
              <a:custGeom>
                <a:avLst/>
                <a:gdLst>
                  <a:gd name="T0" fmla="*/ 0 w 13"/>
                  <a:gd name="T1" fmla="*/ 24 h 24"/>
                  <a:gd name="T2" fmla="*/ 0 w 13"/>
                  <a:gd name="T3" fmla="*/ 0 h 24"/>
                  <a:gd name="T4" fmla="*/ 13 w 13"/>
                  <a:gd name="T5" fmla="*/ 12 h 24"/>
                  <a:gd name="T6" fmla="*/ 0 w 13"/>
                  <a:gd name="T7" fmla="*/ 24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24">
                    <a:moveTo>
                      <a:pt x="0" y="24"/>
                    </a:moveTo>
                    <a:lnTo>
                      <a:pt x="0" y="0"/>
                    </a:lnTo>
                    <a:lnTo>
                      <a:pt x="13" y="12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" name="Freeform 539">
                <a:extLst>
                  <a:ext uri="{FF2B5EF4-FFF2-40B4-BE49-F238E27FC236}">
                    <a16:creationId xmlns="" xmlns:a16="http://schemas.microsoft.com/office/drawing/2014/main" id="{E4759EDA-2CBB-D44B-A38B-25A929698E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3" y="1834"/>
                <a:ext cx="34" cy="23"/>
              </a:xfrm>
              <a:custGeom>
                <a:avLst/>
                <a:gdLst>
                  <a:gd name="T0" fmla="*/ 0 w 107"/>
                  <a:gd name="T1" fmla="*/ 13 h 69"/>
                  <a:gd name="T2" fmla="*/ 0 w 107"/>
                  <a:gd name="T3" fmla="*/ 27 h 69"/>
                  <a:gd name="T4" fmla="*/ 0 w 107"/>
                  <a:gd name="T5" fmla="*/ 45 h 69"/>
                  <a:gd name="T6" fmla="*/ 0 w 107"/>
                  <a:gd name="T7" fmla="*/ 62 h 69"/>
                  <a:gd name="T8" fmla="*/ 0 w 107"/>
                  <a:gd name="T9" fmla="*/ 69 h 69"/>
                  <a:gd name="T10" fmla="*/ 16 w 107"/>
                  <a:gd name="T11" fmla="*/ 66 h 69"/>
                  <a:gd name="T12" fmla="*/ 49 w 107"/>
                  <a:gd name="T13" fmla="*/ 58 h 69"/>
                  <a:gd name="T14" fmla="*/ 85 w 107"/>
                  <a:gd name="T15" fmla="*/ 50 h 69"/>
                  <a:gd name="T16" fmla="*/ 107 w 107"/>
                  <a:gd name="T17" fmla="*/ 44 h 69"/>
                  <a:gd name="T18" fmla="*/ 101 w 107"/>
                  <a:gd name="T19" fmla="*/ 38 h 69"/>
                  <a:gd name="T20" fmla="*/ 94 w 107"/>
                  <a:gd name="T21" fmla="*/ 34 h 69"/>
                  <a:gd name="T22" fmla="*/ 86 w 107"/>
                  <a:gd name="T23" fmla="*/ 30 h 69"/>
                  <a:gd name="T24" fmla="*/ 78 w 107"/>
                  <a:gd name="T25" fmla="*/ 27 h 69"/>
                  <a:gd name="T26" fmla="*/ 72 w 107"/>
                  <a:gd name="T27" fmla="*/ 23 h 69"/>
                  <a:gd name="T28" fmla="*/ 65 w 107"/>
                  <a:gd name="T29" fmla="*/ 18 h 69"/>
                  <a:gd name="T30" fmla="*/ 63 w 107"/>
                  <a:gd name="T31" fmla="*/ 15 h 69"/>
                  <a:gd name="T32" fmla="*/ 62 w 107"/>
                  <a:gd name="T33" fmla="*/ 11 h 69"/>
                  <a:gd name="T34" fmla="*/ 61 w 107"/>
                  <a:gd name="T35" fmla="*/ 7 h 69"/>
                  <a:gd name="T36" fmla="*/ 61 w 107"/>
                  <a:gd name="T37" fmla="*/ 0 h 69"/>
                  <a:gd name="T38" fmla="*/ 54 w 107"/>
                  <a:gd name="T39" fmla="*/ 1 h 69"/>
                  <a:gd name="T40" fmla="*/ 38 w 107"/>
                  <a:gd name="T41" fmla="*/ 4 h 69"/>
                  <a:gd name="T42" fmla="*/ 18 w 107"/>
                  <a:gd name="T43" fmla="*/ 9 h 69"/>
                  <a:gd name="T44" fmla="*/ 0 w 107"/>
                  <a:gd name="T45" fmla="*/ 13 h 6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7" h="69">
                    <a:moveTo>
                      <a:pt x="0" y="13"/>
                    </a:moveTo>
                    <a:lnTo>
                      <a:pt x="0" y="27"/>
                    </a:lnTo>
                    <a:lnTo>
                      <a:pt x="0" y="45"/>
                    </a:lnTo>
                    <a:lnTo>
                      <a:pt x="0" y="62"/>
                    </a:lnTo>
                    <a:lnTo>
                      <a:pt x="0" y="69"/>
                    </a:lnTo>
                    <a:lnTo>
                      <a:pt x="16" y="66"/>
                    </a:lnTo>
                    <a:lnTo>
                      <a:pt x="49" y="58"/>
                    </a:lnTo>
                    <a:lnTo>
                      <a:pt x="85" y="50"/>
                    </a:lnTo>
                    <a:lnTo>
                      <a:pt x="107" y="44"/>
                    </a:lnTo>
                    <a:lnTo>
                      <a:pt x="101" y="38"/>
                    </a:lnTo>
                    <a:lnTo>
                      <a:pt x="94" y="34"/>
                    </a:lnTo>
                    <a:lnTo>
                      <a:pt x="86" y="30"/>
                    </a:lnTo>
                    <a:lnTo>
                      <a:pt x="78" y="27"/>
                    </a:lnTo>
                    <a:lnTo>
                      <a:pt x="72" y="23"/>
                    </a:lnTo>
                    <a:lnTo>
                      <a:pt x="65" y="18"/>
                    </a:lnTo>
                    <a:lnTo>
                      <a:pt x="63" y="15"/>
                    </a:lnTo>
                    <a:lnTo>
                      <a:pt x="62" y="11"/>
                    </a:lnTo>
                    <a:lnTo>
                      <a:pt x="61" y="7"/>
                    </a:lnTo>
                    <a:lnTo>
                      <a:pt x="61" y="0"/>
                    </a:lnTo>
                    <a:lnTo>
                      <a:pt x="54" y="1"/>
                    </a:lnTo>
                    <a:lnTo>
                      <a:pt x="38" y="4"/>
                    </a:lnTo>
                    <a:lnTo>
                      <a:pt x="18" y="9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" name="Freeform 540">
                <a:extLst>
                  <a:ext uri="{FF2B5EF4-FFF2-40B4-BE49-F238E27FC236}">
                    <a16:creationId xmlns="" xmlns:a16="http://schemas.microsoft.com/office/drawing/2014/main" id="{C90423AE-68EE-934D-8643-147F38297C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2" y="1830"/>
                <a:ext cx="350" cy="128"/>
              </a:xfrm>
              <a:custGeom>
                <a:avLst/>
                <a:gdLst>
                  <a:gd name="T0" fmla="*/ 992 w 1070"/>
                  <a:gd name="T1" fmla="*/ 124 h 382"/>
                  <a:gd name="T2" fmla="*/ 970 w 1070"/>
                  <a:gd name="T3" fmla="*/ 103 h 382"/>
                  <a:gd name="T4" fmla="*/ 962 w 1070"/>
                  <a:gd name="T5" fmla="*/ 57 h 382"/>
                  <a:gd name="T6" fmla="*/ 936 w 1070"/>
                  <a:gd name="T7" fmla="*/ 36 h 382"/>
                  <a:gd name="T8" fmla="*/ 817 w 1070"/>
                  <a:gd name="T9" fmla="*/ 19 h 382"/>
                  <a:gd name="T10" fmla="*/ 726 w 1070"/>
                  <a:gd name="T11" fmla="*/ 58 h 382"/>
                  <a:gd name="T12" fmla="*/ 678 w 1070"/>
                  <a:gd name="T13" fmla="*/ 65 h 382"/>
                  <a:gd name="T14" fmla="*/ 632 w 1070"/>
                  <a:gd name="T15" fmla="*/ 65 h 382"/>
                  <a:gd name="T16" fmla="*/ 612 w 1070"/>
                  <a:gd name="T17" fmla="*/ 44 h 382"/>
                  <a:gd name="T18" fmla="*/ 560 w 1070"/>
                  <a:gd name="T19" fmla="*/ 37 h 382"/>
                  <a:gd name="T20" fmla="*/ 525 w 1070"/>
                  <a:gd name="T21" fmla="*/ 19 h 382"/>
                  <a:gd name="T22" fmla="*/ 483 w 1070"/>
                  <a:gd name="T23" fmla="*/ 21 h 382"/>
                  <a:gd name="T24" fmla="*/ 465 w 1070"/>
                  <a:gd name="T25" fmla="*/ 0 h 382"/>
                  <a:gd name="T26" fmla="*/ 390 w 1070"/>
                  <a:gd name="T27" fmla="*/ 16 h 382"/>
                  <a:gd name="T28" fmla="*/ 299 w 1070"/>
                  <a:gd name="T29" fmla="*/ 26 h 382"/>
                  <a:gd name="T30" fmla="*/ 257 w 1070"/>
                  <a:gd name="T31" fmla="*/ 45 h 382"/>
                  <a:gd name="T32" fmla="*/ 138 w 1070"/>
                  <a:gd name="T33" fmla="*/ 61 h 382"/>
                  <a:gd name="T34" fmla="*/ 173 w 1070"/>
                  <a:gd name="T35" fmla="*/ 75 h 382"/>
                  <a:gd name="T36" fmla="*/ 164 w 1070"/>
                  <a:gd name="T37" fmla="*/ 90 h 382"/>
                  <a:gd name="T38" fmla="*/ 114 w 1070"/>
                  <a:gd name="T39" fmla="*/ 93 h 382"/>
                  <a:gd name="T40" fmla="*/ 42 w 1070"/>
                  <a:gd name="T41" fmla="*/ 94 h 382"/>
                  <a:gd name="T42" fmla="*/ 8 w 1070"/>
                  <a:gd name="T43" fmla="*/ 110 h 382"/>
                  <a:gd name="T44" fmla="*/ 0 w 1070"/>
                  <a:gd name="T45" fmla="*/ 147 h 382"/>
                  <a:gd name="T46" fmla="*/ 16 w 1070"/>
                  <a:gd name="T47" fmla="*/ 167 h 382"/>
                  <a:gd name="T48" fmla="*/ 22 w 1070"/>
                  <a:gd name="T49" fmla="*/ 193 h 382"/>
                  <a:gd name="T50" fmla="*/ 21 w 1070"/>
                  <a:gd name="T51" fmla="*/ 210 h 382"/>
                  <a:gd name="T52" fmla="*/ 49 w 1070"/>
                  <a:gd name="T53" fmla="*/ 237 h 382"/>
                  <a:gd name="T54" fmla="*/ 56 w 1070"/>
                  <a:gd name="T55" fmla="*/ 259 h 382"/>
                  <a:gd name="T56" fmla="*/ 74 w 1070"/>
                  <a:gd name="T57" fmla="*/ 271 h 382"/>
                  <a:gd name="T58" fmla="*/ 96 w 1070"/>
                  <a:gd name="T59" fmla="*/ 290 h 382"/>
                  <a:gd name="T60" fmla="*/ 205 w 1070"/>
                  <a:gd name="T61" fmla="*/ 352 h 382"/>
                  <a:gd name="T62" fmla="*/ 253 w 1070"/>
                  <a:gd name="T63" fmla="*/ 370 h 382"/>
                  <a:gd name="T64" fmla="*/ 267 w 1070"/>
                  <a:gd name="T65" fmla="*/ 358 h 382"/>
                  <a:gd name="T66" fmla="*/ 277 w 1070"/>
                  <a:gd name="T67" fmla="*/ 338 h 382"/>
                  <a:gd name="T68" fmla="*/ 297 w 1070"/>
                  <a:gd name="T69" fmla="*/ 316 h 382"/>
                  <a:gd name="T70" fmla="*/ 334 w 1070"/>
                  <a:gd name="T71" fmla="*/ 323 h 382"/>
                  <a:gd name="T72" fmla="*/ 362 w 1070"/>
                  <a:gd name="T73" fmla="*/ 358 h 382"/>
                  <a:gd name="T74" fmla="*/ 399 w 1070"/>
                  <a:gd name="T75" fmla="*/ 370 h 382"/>
                  <a:gd name="T76" fmla="*/ 447 w 1070"/>
                  <a:gd name="T77" fmla="*/ 359 h 382"/>
                  <a:gd name="T78" fmla="*/ 493 w 1070"/>
                  <a:gd name="T79" fmla="*/ 335 h 382"/>
                  <a:gd name="T80" fmla="*/ 525 w 1070"/>
                  <a:gd name="T81" fmla="*/ 327 h 382"/>
                  <a:gd name="T82" fmla="*/ 564 w 1070"/>
                  <a:gd name="T83" fmla="*/ 326 h 382"/>
                  <a:gd name="T84" fmla="*/ 567 w 1070"/>
                  <a:gd name="T85" fmla="*/ 367 h 382"/>
                  <a:gd name="T86" fmla="*/ 590 w 1070"/>
                  <a:gd name="T87" fmla="*/ 377 h 382"/>
                  <a:gd name="T88" fmla="*/ 613 w 1070"/>
                  <a:gd name="T89" fmla="*/ 362 h 382"/>
                  <a:gd name="T90" fmla="*/ 647 w 1070"/>
                  <a:gd name="T91" fmla="*/ 336 h 382"/>
                  <a:gd name="T92" fmla="*/ 752 w 1070"/>
                  <a:gd name="T93" fmla="*/ 327 h 382"/>
                  <a:gd name="T94" fmla="*/ 831 w 1070"/>
                  <a:gd name="T95" fmla="*/ 315 h 382"/>
                  <a:gd name="T96" fmla="*/ 918 w 1070"/>
                  <a:gd name="T97" fmla="*/ 283 h 382"/>
                  <a:gd name="T98" fmla="*/ 967 w 1070"/>
                  <a:gd name="T99" fmla="*/ 286 h 382"/>
                  <a:gd name="T100" fmla="*/ 1005 w 1070"/>
                  <a:gd name="T101" fmla="*/ 293 h 382"/>
                  <a:gd name="T102" fmla="*/ 1056 w 1070"/>
                  <a:gd name="T103" fmla="*/ 308 h 382"/>
                  <a:gd name="T104" fmla="*/ 1056 w 1070"/>
                  <a:gd name="T105" fmla="*/ 268 h 382"/>
                  <a:gd name="T106" fmla="*/ 1026 w 1070"/>
                  <a:gd name="T107" fmla="*/ 219 h 382"/>
                  <a:gd name="T108" fmla="*/ 1017 w 1070"/>
                  <a:gd name="T109" fmla="*/ 167 h 38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070" h="382">
                    <a:moveTo>
                      <a:pt x="1011" y="142"/>
                    </a:moveTo>
                    <a:lnTo>
                      <a:pt x="1011" y="136"/>
                    </a:lnTo>
                    <a:lnTo>
                      <a:pt x="1011" y="123"/>
                    </a:lnTo>
                    <a:lnTo>
                      <a:pt x="1000" y="125"/>
                    </a:lnTo>
                    <a:lnTo>
                      <a:pt x="992" y="124"/>
                    </a:lnTo>
                    <a:lnTo>
                      <a:pt x="984" y="122"/>
                    </a:lnTo>
                    <a:lnTo>
                      <a:pt x="980" y="119"/>
                    </a:lnTo>
                    <a:lnTo>
                      <a:pt x="976" y="114"/>
                    </a:lnTo>
                    <a:lnTo>
                      <a:pt x="972" y="109"/>
                    </a:lnTo>
                    <a:lnTo>
                      <a:pt x="970" y="103"/>
                    </a:lnTo>
                    <a:lnTo>
                      <a:pt x="969" y="96"/>
                    </a:lnTo>
                    <a:lnTo>
                      <a:pt x="967" y="82"/>
                    </a:lnTo>
                    <a:lnTo>
                      <a:pt x="966" y="68"/>
                    </a:lnTo>
                    <a:lnTo>
                      <a:pt x="965" y="62"/>
                    </a:lnTo>
                    <a:lnTo>
                      <a:pt x="962" y="57"/>
                    </a:lnTo>
                    <a:lnTo>
                      <a:pt x="960" y="53"/>
                    </a:lnTo>
                    <a:lnTo>
                      <a:pt x="957" y="50"/>
                    </a:lnTo>
                    <a:lnTo>
                      <a:pt x="950" y="44"/>
                    </a:lnTo>
                    <a:lnTo>
                      <a:pt x="944" y="40"/>
                    </a:lnTo>
                    <a:lnTo>
                      <a:pt x="936" y="36"/>
                    </a:lnTo>
                    <a:lnTo>
                      <a:pt x="928" y="33"/>
                    </a:lnTo>
                    <a:lnTo>
                      <a:pt x="912" y="28"/>
                    </a:lnTo>
                    <a:lnTo>
                      <a:pt x="894" y="25"/>
                    </a:lnTo>
                    <a:lnTo>
                      <a:pt x="857" y="22"/>
                    </a:lnTo>
                    <a:lnTo>
                      <a:pt x="817" y="19"/>
                    </a:lnTo>
                    <a:lnTo>
                      <a:pt x="799" y="29"/>
                    </a:lnTo>
                    <a:lnTo>
                      <a:pt x="769" y="43"/>
                    </a:lnTo>
                    <a:lnTo>
                      <a:pt x="752" y="50"/>
                    </a:lnTo>
                    <a:lnTo>
                      <a:pt x="734" y="56"/>
                    </a:lnTo>
                    <a:lnTo>
                      <a:pt x="726" y="58"/>
                    </a:lnTo>
                    <a:lnTo>
                      <a:pt x="719" y="60"/>
                    </a:lnTo>
                    <a:lnTo>
                      <a:pt x="711" y="61"/>
                    </a:lnTo>
                    <a:lnTo>
                      <a:pt x="704" y="62"/>
                    </a:lnTo>
                    <a:lnTo>
                      <a:pt x="692" y="63"/>
                    </a:lnTo>
                    <a:lnTo>
                      <a:pt x="678" y="65"/>
                    </a:lnTo>
                    <a:lnTo>
                      <a:pt x="664" y="67"/>
                    </a:lnTo>
                    <a:lnTo>
                      <a:pt x="652" y="68"/>
                    </a:lnTo>
                    <a:lnTo>
                      <a:pt x="644" y="68"/>
                    </a:lnTo>
                    <a:lnTo>
                      <a:pt x="637" y="67"/>
                    </a:lnTo>
                    <a:lnTo>
                      <a:pt x="632" y="65"/>
                    </a:lnTo>
                    <a:lnTo>
                      <a:pt x="626" y="63"/>
                    </a:lnTo>
                    <a:lnTo>
                      <a:pt x="622" y="59"/>
                    </a:lnTo>
                    <a:lnTo>
                      <a:pt x="618" y="55"/>
                    </a:lnTo>
                    <a:lnTo>
                      <a:pt x="614" y="50"/>
                    </a:lnTo>
                    <a:lnTo>
                      <a:pt x="612" y="44"/>
                    </a:lnTo>
                    <a:lnTo>
                      <a:pt x="601" y="45"/>
                    </a:lnTo>
                    <a:lnTo>
                      <a:pt x="591" y="44"/>
                    </a:lnTo>
                    <a:lnTo>
                      <a:pt x="581" y="42"/>
                    </a:lnTo>
                    <a:lnTo>
                      <a:pt x="571" y="40"/>
                    </a:lnTo>
                    <a:lnTo>
                      <a:pt x="560" y="37"/>
                    </a:lnTo>
                    <a:lnTo>
                      <a:pt x="549" y="34"/>
                    </a:lnTo>
                    <a:lnTo>
                      <a:pt x="537" y="32"/>
                    </a:lnTo>
                    <a:lnTo>
                      <a:pt x="525" y="32"/>
                    </a:lnTo>
                    <a:lnTo>
                      <a:pt x="525" y="25"/>
                    </a:lnTo>
                    <a:lnTo>
                      <a:pt x="525" y="19"/>
                    </a:lnTo>
                    <a:lnTo>
                      <a:pt x="512" y="22"/>
                    </a:lnTo>
                    <a:lnTo>
                      <a:pt x="499" y="25"/>
                    </a:lnTo>
                    <a:lnTo>
                      <a:pt x="493" y="25"/>
                    </a:lnTo>
                    <a:lnTo>
                      <a:pt x="488" y="23"/>
                    </a:lnTo>
                    <a:lnTo>
                      <a:pt x="483" y="21"/>
                    </a:lnTo>
                    <a:lnTo>
                      <a:pt x="477" y="17"/>
                    </a:lnTo>
                    <a:lnTo>
                      <a:pt x="473" y="13"/>
                    </a:lnTo>
                    <a:lnTo>
                      <a:pt x="468" y="9"/>
                    </a:lnTo>
                    <a:lnTo>
                      <a:pt x="466" y="5"/>
                    </a:lnTo>
                    <a:lnTo>
                      <a:pt x="465" y="0"/>
                    </a:lnTo>
                    <a:lnTo>
                      <a:pt x="456" y="5"/>
                    </a:lnTo>
                    <a:lnTo>
                      <a:pt x="445" y="9"/>
                    </a:lnTo>
                    <a:lnTo>
                      <a:pt x="432" y="12"/>
                    </a:lnTo>
                    <a:lnTo>
                      <a:pt x="419" y="14"/>
                    </a:lnTo>
                    <a:lnTo>
                      <a:pt x="390" y="16"/>
                    </a:lnTo>
                    <a:lnTo>
                      <a:pt x="360" y="19"/>
                    </a:lnTo>
                    <a:lnTo>
                      <a:pt x="343" y="20"/>
                    </a:lnTo>
                    <a:lnTo>
                      <a:pt x="329" y="21"/>
                    </a:lnTo>
                    <a:lnTo>
                      <a:pt x="313" y="23"/>
                    </a:lnTo>
                    <a:lnTo>
                      <a:pt x="299" y="26"/>
                    </a:lnTo>
                    <a:lnTo>
                      <a:pt x="286" y="30"/>
                    </a:lnTo>
                    <a:lnTo>
                      <a:pt x="274" y="35"/>
                    </a:lnTo>
                    <a:lnTo>
                      <a:pt x="267" y="38"/>
                    </a:lnTo>
                    <a:lnTo>
                      <a:pt x="262" y="41"/>
                    </a:lnTo>
                    <a:lnTo>
                      <a:pt x="257" y="45"/>
                    </a:lnTo>
                    <a:lnTo>
                      <a:pt x="253" y="50"/>
                    </a:lnTo>
                    <a:lnTo>
                      <a:pt x="147" y="50"/>
                    </a:lnTo>
                    <a:lnTo>
                      <a:pt x="145" y="54"/>
                    </a:lnTo>
                    <a:lnTo>
                      <a:pt x="142" y="58"/>
                    </a:lnTo>
                    <a:lnTo>
                      <a:pt x="138" y="61"/>
                    </a:lnTo>
                    <a:lnTo>
                      <a:pt x="133" y="62"/>
                    </a:lnTo>
                    <a:lnTo>
                      <a:pt x="143" y="65"/>
                    </a:lnTo>
                    <a:lnTo>
                      <a:pt x="153" y="68"/>
                    </a:lnTo>
                    <a:lnTo>
                      <a:pt x="163" y="70"/>
                    </a:lnTo>
                    <a:lnTo>
                      <a:pt x="173" y="75"/>
                    </a:lnTo>
                    <a:lnTo>
                      <a:pt x="173" y="79"/>
                    </a:lnTo>
                    <a:lnTo>
                      <a:pt x="172" y="83"/>
                    </a:lnTo>
                    <a:lnTo>
                      <a:pt x="170" y="86"/>
                    </a:lnTo>
                    <a:lnTo>
                      <a:pt x="167" y="88"/>
                    </a:lnTo>
                    <a:lnTo>
                      <a:pt x="164" y="90"/>
                    </a:lnTo>
                    <a:lnTo>
                      <a:pt x="161" y="91"/>
                    </a:lnTo>
                    <a:lnTo>
                      <a:pt x="158" y="92"/>
                    </a:lnTo>
                    <a:lnTo>
                      <a:pt x="153" y="93"/>
                    </a:lnTo>
                    <a:lnTo>
                      <a:pt x="133" y="94"/>
                    </a:lnTo>
                    <a:lnTo>
                      <a:pt x="114" y="93"/>
                    </a:lnTo>
                    <a:lnTo>
                      <a:pt x="108" y="93"/>
                    </a:lnTo>
                    <a:lnTo>
                      <a:pt x="94" y="93"/>
                    </a:lnTo>
                    <a:lnTo>
                      <a:pt x="74" y="93"/>
                    </a:lnTo>
                    <a:lnTo>
                      <a:pt x="53" y="93"/>
                    </a:lnTo>
                    <a:lnTo>
                      <a:pt x="42" y="94"/>
                    </a:lnTo>
                    <a:lnTo>
                      <a:pt x="31" y="95"/>
                    </a:lnTo>
                    <a:lnTo>
                      <a:pt x="22" y="99"/>
                    </a:lnTo>
                    <a:lnTo>
                      <a:pt x="15" y="104"/>
                    </a:lnTo>
                    <a:lnTo>
                      <a:pt x="11" y="107"/>
                    </a:lnTo>
                    <a:lnTo>
                      <a:pt x="8" y="110"/>
                    </a:lnTo>
                    <a:lnTo>
                      <a:pt x="6" y="114"/>
                    </a:lnTo>
                    <a:lnTo>
                      <a:pt x="4" y="119"/>
                    </a:lnTo>
                    <a:lnTo>
                      <a:pt x="2" y="130"/>
                    </a:lnTo>
                    <a:lnTo>
                      <a:pt x="0" y="142"/>
                    </a:lnTo>
                    <a:lnTo>
                      <a:pt x="0" y="147"/>
                    </a:lnTo>
                    <a:lnTo>
                      <a:pt x="2" y="151"/>
                    </a:lnTo>
                    <a:lnTo>
                      <a:pt x="4" y="154"/>
                    </a:lnTo>
                    <a:lnTo>
                      <a:pt x="5" y="157"/>
                    </a:lnTo>
                    <a:lnTo>
                      <a:pt x="10" y="162"/>
                    </a:lnTo>
                    <a:lnTo>
                      <a:pt x="16" y="167"/>
                    </a:lnTo>
                    <a:lnTo>
                      <a:pt x="20" y="173"/>
                    </a:lnTo>
                    <a:lnTo>
                      <a:pt x="22" y="179"/>
                    </a:lnTo>
                    <a:lnTo>
                      <a:pt x="24" y="183"/>
                    </a:lnTo>
                    <a:lnTo>
                      <a:pt x="24" y="188"/>
                    </a:lnTo>
                    <a:lnTo>
                      <a:pt x="22" y="193"/>
                    </a:lnTo>
                    <a:lnTo>
                      <a:pt x="20" y="198"/>
                    </a:lnTo>
                    <a:lnTo>
                      <a:pt x="19" y="200"/>
                    </a:lnTo>
                    <a:lnTo>
                      <a:pt x="19" y="203"/>
                    </a:lnTo>
                    <a:lnTo>
                      <a:pt x="20" y="206"/>
                    </a:lnTo>
                    <a:lnTo>
                      <a:pt x="21" y="210"/>
                    </a:lnTo>
                    <a:lnTo>
                      <a:pt x="25" y="217"/>
                    </a:lnTo>
                    <a:lnTo>
                      <a:pt x="30" y="224"/>
                    </a:lnTo>
                    <a:lnTo>
                      <a:pt x="37" y="230"/>
                    </a:lnTo>
                    <a:lnTo>
                      <a:pt x="44" y="235"/>
                    </a:lnTo>
                    <a:lnTo>
                      <a:pt x="49" y="237"/>
                    </a:lnTo>
                    <a:lnTo>
                      <a:pt x="52" y="239"/>
                    </a:lnTo>
                    <a:lnTo>
                      <a:pt x="56" y="241"/>
                    </a:lnTo>
                    <a:lnTo>
                      <a:pt x="60" y="241"/>
                    </a:lnTo>
                    <a:lnTo>
                      <a:pt x="59" y="250"/>
                    </a:lnTo>
                    <a:lnTo>
                      <a:pt x="56" y="259"/>
                    </a:lnTo>
                    <a:lnTo>
                      <a:pt x="52" y="266"/>
                    </a:lnTo>
                    <a:lnTo>
                      <a:pt x="47" y="271"/>
                    </a:lnTo>
                    <a:lnTo>
                      <a:pt x="56" y="271"/>
                    </a:lnTo>
                    <a:lnTo>
                      <a:pt x="66" y="271"/>
                    </a:lnTo>
                    <a:lnTo>
                      <a:pt x="74" y="271"/>
                    </a:lnTo>
                    <a:lnTo>
                      <a:pt x="81" y="271"/>
                    </a:lnTo>
                    <a:lnTo>
                      <a:pt x="82" y="275"/>
                    </a:lnTo>
                    <a:lnTo>
                      <a:pt x="84" y="280"/>
                    </a:lnTo>
                    <a:lnTo>
                      <a:pt x="89" y="284"/>
                    </a:lnTo>
                    <a:lnTo>
                      <a:pt x="96" y="290"/>
                    </a:lnTo>
                    <a:lnTo>
                      <a:pt x="112" y="302"/>
                    </a:lnTo>
                    <a:lnTo>
                      <a:pt x="131" y="313"/>
                    </a:lnTo>
                    <a:lnTo>
                      <a:pt x="170" y="334"/>
                    </a:lnTo>
                    <a:lnTo>
                      <a:pt x="193" y="345"/>
                    </a:lnTo>
                    <a:lnTo>
                      <a:pt x="205" y="352"/>
                    </a:lnTo>
                    <a:lnTo>
                      <a:pt x="218" y="360"/>
                    </a:lnTo>
                    <a:lnTo>
                      <a:pt x="226" y="364"/>
                    </a:lnTo>
                    <a:lnTo>
                      <a:pt x="234" y="367"/>
                    </a:lnTo>
                    <a:lnTo>
                      <a:pt x="243" y="370"/>
                    </a:lnTo>
                    <a:lnTo>
                      <a:pt x="253" y="370"/>
                    </a:lnTo>
                    <a:lnTo>
                      <a:pt x="255" y="370"/>
                    </a:lnTo>
                    <a:lnTo>
                      <a:pt x="257" y="367"/>
                    </a:lnTo>
                    <a:lnTo>
                      <a:pt x="261" y="365"/>
                    </a:lnTo>
                    <a:lnTo>
                      <a:pt x="264" y="361"/>
                    </a:lnTo>
                    <a:lnTo>
                      <a:pt x="267" y="358"/>
                    </a:lnTo>
                    <a:lnTo>
                      <a:pt x="271" y="355"/>
                    </a:lnTo>
                    <a:lnTo>
                      <a:pt x="275" y="353"/>
                    </a:lnTo>
                    <a:lnTo>
                      <a:pt x="279" y="352"/>
                    </a:lnTo>
                    <a:lnTo>
                      <a:pt x="277" y="344"/>
                    </a:lnTo>
                    <a:lnTo>
                      <a:pt x="277" y="338"/>
                    </a:lnTo>
                    <a:lnTo>
                      <a:pt x="278" y="332"/>
                    </a:lnTo>
                    <a:lnTo>
                      <a:pt x="280" y="326"/>
                    </a:lnTo>
                    <a:lnTo>
                      <a:pt x="284" y="322"/>
                    </a:lnTo>
                    <a:lnTo>
                      <a:pt x="289" y="318"/>
                    </a:lnTo>
                    <a:lnTo>
                      <a:pt x="297" y="316"/>
                    </a:lnTo>
                    <a:lnTo>
                      <a:pt x="306" y="315"/>
                    </a:lnTo>
                    <a:lnTo>
                      <a:pt x="316" y="315"/>
                    </a:lnTo>
                    <a:lnTo>
                      <a:pt x="323" y="317"/>
                    </a:lnTo>
                    <a:lnTo>
                      <a:pt x="329" y="320"/>
                    </a:lnTo>
                    <a:lnTo>
                      <a:pt x="334" y="323"/>
                    </a:lnTo>
                    <a:lnTo>
                      <a:pt x="343" y="332"/>
                    </a:lnTo>
                    <a:lnTo>
                      <a:pt x="350" y="342"/>
                    </a:lnTo>
                    <a:lnTo>
                      <a:pt x="353" y="347"/>
                    </a:lnTo>
                    <a:lnTo>
                      <a:pt x="357" y="353"/>
                    </a:lnTo>
                    <a:lnTo>
                      <a:pt x="362" y="358"/>
                    </a:lnTo>
                    <a:lnTo>
                      <a:pt x="367" y="362"/>
                    </a:lnTo>
                    <a:lnTo>
                      <a:pt x="373" y="365"/>
                    </a:lnTo>
                    <a:lnTo>
                      <a:pt x="380" y="368"/>
                    </a:lnTo>
                    <a:lnTo>
                      <a:pt x="389" y="370"/>
                    </a:lnTo>
                    <a:lnTo>
                      <a:pt x="399" y="370"/>
                    </a:lnTo>
                    <a:lnTo>
                      <a:pt x="409" y="370"/>
                    </a:lnTo>
                    <a:lnTo>
                      <a:pt x="418" y="369"/>
                    </a:lnTo>
                    <a:lnTo>
                      <a:pt x="425" y="367"/>
                    </a:lnTo>
                    <a:lnTo>
                      <a:pt x="433" y="365"/>
                    </a:lnTo>
                    <a:lnTo>
                      <a:pt x="447" y="359"/>
                    </a:lnTo>
                    <a:lnTo>
                      <a:pt x="459" y="352"/>
                    </a:lnTo>
                    <a:lnTo>
                      <a:pt x="472" y="345"/>
                    </a:lnTo>
                    <a:lnTo>
                      <a:pt x="483" y="339"/>
                    </a:lnTo>
                    <a:lnTo>
                      <a:pt x="488" y="336"/>
                    </a:lnTo>
                    <a:lnTo>
                      <a:pt x="493" y="335"/>
                    </a:lnTo>
                    <a:lnTo>
                      <a:pt x="499" y="333"/>
                    </a:lnTo>
                    <a:lnTo>
                      <a:pt x="506" y="333"/>
                    </a:lnTo>
                    <a:lnTo>
                      <a:pt x="512" y="332"/>
                    </a:lnTo>
                    <a:lnTo>
                      <a:pt x="521" y="329"/>
                    </a:lnTo>
                    <a:lnTo>
                      <a:pt x="525" y="327"/>
                    </a:lnTo>
                    <a:lnTo>
                      <a:pt x="529" y="325"/>
                    </a:lnTo>
                    <a:lnTo>
                      <a:pt x="531" y="323"/>
                    </a:lnTo>
                    <a:lnTo>
                      <a:pt x="532" y="321"/>
                    </a:lnTo>
                    <a:lnTo>
                      <a:pt x="565" y="321"/>
                    </a:lnTo>
                    <a:lnTo>
                      <a:pt x="564" y="326"/>
                    </a:lnTo>
                    <a:lnTo>
                      <a:pt x="563" y="333"/>
                    </a:lnTo>
                    <a:lnTo>
                      <a:pt x="564" y="341"/>
                    </a:lnTo>
                    <a:lnTo>
                      <a:pt x="565" y="349"/>
                    </a:lnTo>
                    <a:lnTo>
                      <a:pt x="566" y="358"/>
                    </a:lnTo>
                    <a:lnTo>
                      <a:pt x="567" y="367"/>
                    </a:lnTo>
                    <a:lnTo>
                      <a:pt x="567" y="375"/>
                    </a:lnTo>
                    <a:lnTo>
                      <a:pt x="565" y="382"/>
                    </a:lnTo>
                    <a:lnTo>
                      <a:pt x="575" y="381"/>
                    </a:lnTo>
                    <a:lnTo>
                      <a:pt x="582" y="379"/>
                    </a:lnTo>
                    <a:lnTo>
                      <a:pt x="590" y="377"/>
                    </a:lnTo>
                    <a:lnTo>
                      <a:pt x="596" y="375"/>
                    </a:lnTo>
                    <a:lnTo>
                      <a:pt x="601" y="372"/>
                    </a:lnTo>
                    <a:lnTo>
                      <a:pt x="605" y="369"/>
                    </a:lnTo>
                    <a:lnTo>
                      <a:pt x="610" y="366"/>
                    </a:lnTo>
                    <a:lnTo>
                      <a:pt x="613" y="362"/>
                    </a:lnTo>
                    <a:lnTo>
                      <a:pt x="623" y="345"/>
                    </a:lnTo>
                    <a:lnTo>
                      <a:pt x="632" y="327"/>
                    </a:lnTo>
                    <a:lnTo>
                      <a:pt x="636" y="331"/>
                    </a:lnTo>
                    <a:lnTo>
                      <a:pt x="641" y="334"/>
                    </a:lnTo>
                    <a:lnTo>
                      <a:pt x="647" y="336"/>
                    </a:lnTo>
                    <a:lnTo>
                      <a:pt x="654" y="337"/>
                    </a:lnTo>
                    <a:lnTo>
                      <a:pt x="669" y="338"/>
                    </a:lnTo>
                    <a:lnTo>
                      <a:pt x="687" y="336"/>
                    </a:lnTo>
                    <a:lnTo>
                      <a:pt x="721" y="330"/>
                    </a:lnTo>
                    <a:lnTo>
                      <a:pt x="752" y="327"/>
                    </a:lnTo>
                    <a:lnTo>
                      <a:pt x="767" y="327"/>
                    </a:lnTo>
                    <a:lnTo>
                      <a:pt x="781" y="325"/>
                    </a:lnTo>
                    <a:lnTo>
                      <a:pt x="794" y="324"/>
                    </a:lnTo>
                    <a:lnTo>
                      <a:pt x="808" y="321"/>
                    </a:lnTo>
                    <a:lnTo>
                      <a:pt x="831" y="315"/>
                    </a:lnTo>
                    <a:lnTo>
                      <a:pt x="853" y="307"/>
                    </a:lnTo>
                    <a:lnTo>
                      <a:pt x="873" y="299"/>
                    </a:lnTo>
                    <a:lnTo>
                      <a:pt x="895" y="290"/>
                    </a:lnTo>
                    <a:lnTo>
                      <a:pt x="906" y="287"/>
                    </a:lnTo>
                    <a:lnTo>
                      <a:pt x="918" y="283"/>
                    </a:lnTo>
                    <a:lnTo>
                      <a:pt x="930" y="280"/>
                    </a:lnTo>
                    <a:lnTo>
                      <a:pt x="944" y="278"/>
                    </a:lnTo>
                    <a:lnTo>
                      <a:pt x="951" y="279"/>
                    </a:lnTo>
                    <a:lnTo>
                      <a:pt x="961" y="284"/>
                    </a:lnTo>
                    <a:lnTo>
                      <a:pt x="967" y="286"/>
                    </a:lnTo>
                    <a:lnTo>
                      <a:pt x="972" y="288"/>
                    </a:lnTo>
                    <a:lnTo>
                      <a:pt x="979" y="289"/>
                    </a:lnTo>
                    <a:lnTo>
                      <a:pt x="983" y="290"/>
                    </a:lnTo>
                    <a:lnTo>
                      <a:pt x="995" y="290"/>
                    </a:lnTo>
                    <a:lnTo>
                      <a:pt x="1005" y="293"/>
                    </a:lnTo>
                    <a:lnTo>
                      <a:pt x="1015" y="295"/>
                    </a:lnTo>
                    <a:lnTo>
                      <a:pt x="1024" y="300"/>
                    </a:lnTo>
                    <a:lnTo>
                      <a:pt x="1034" y="303"/>
                    </a:lnTo>
                    <a:lnTo>
                      <a:pt x="1045" y="306"/>
                    </a:lnTo>
                    <a:lnTo>
                      <a:pt x="1056" y="308"/>
                    </a:lnTo>
                    <a:lnTo>
                      <a:pt x="1070" y="309"/>
                    </a:lnTo>
                    <a:lnTo>
                      <a:pt x="1068" y="297"/>
                    </a:lnTo>
                    <a:lnTo>
                      <a:pt x="1063" y="286"/>
                    </a:lnTo>
                    <a:lnTo>
                      <a:pt x="1060" y="276"/>
                    </a:lnTo>
                    <a:lnTo>
                      <a:pt x="1056" y="268"/>
                    </a:lnTo>
                    <a:lnTo>
                      <a:pt x="1047" y="254"/>
                    </a:lnTo>
                    <a:lnTo>
                      <a:pt x="1038" y="241"/>
                    </a:lnTo>
                    <a:lnTo>
                      <a:pt x="1034" y="233"/>
                    </a:lnTo>
                    <a:lnTo>
                      <a:pt x="1030" y="226"/>
                    </a:lnTo>
                    <a:lnTo>
                      <a:pt x="1026" y="219"/>
                    </a:lnTo>
                    <a:lnTo>
                      <a:pt x="1024" y="211"/>
                    </a:lnTo>
                    <a:lnTo>
                      <a:pt x="1021" y="202"/>
                    </a:lnTo>
                    <a:lnTo>
                      <a:pt x="1018" y="192"/>
                    </a:lnTo>
                    <a:lnTo>
                      <a:pt x="1017" y="179"/>
                    </a:lnTo>
                    <a:lnTo>
                      <a:pt x="1017" y="167"/>
                    </a:lnTo>
                    <a:lnTo>
                      <a:pt x="1014" y="152"/>
                    </a:lnTo>
                    <a:lnTo>
                      <a:pt x="1011" y="14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5" name="Freeform 541">
              <a:extLst>
                <a:ext uri="{FF2B5EF4-FFF2-40B4-BE49-F238E27FC236}">
                  <a16:creationId xmlns="" xmlns:a16="http://schemas.microsoft.com/office/drawing/2014/main" id="{458A01A3-0FD9-564E-A499-026CC618006F}"/>
                </a:ext>
              </a:extLst>
            </p:cNvPr>
            <p:cNvSpPr>
              <a:spLocks/>
            </p:cNvSpPr>
            <p:nvPr>
              <p:custDataLst>
                <p:tags r:id="rId372"/>
              </p:custDataLst>
            </p:nvPr>
          </p:nvSpPr>
          <p:spPr bwMode="auto">
            <a:xfrm>
              <a:off x="2571750" y="3481388"/>
              <a:ext cx="100013" cy="122237"/>
            </a:xfrm>
            <a:custGeom>
              <a:avLst/>
              <a:gdLst>
                <a:gd name="T0" fmla="*/ 63 w 226"/>
                <a:gd name="T1" fmla="*/ 236 h 237"/>
                <a:gd name="T2" fmla="*/ 68 w 226"/>
                <a:gd name="T3" fmla="*/ 237 h 237"/>
                <a:gd name="T4" fmla="*/ 75 w 226"/>
                <a:gd name="T5" fmla="*/ 235 h 237"/>
                <a:gd name="T6" fmla="*/ 83 w 226"/>
                <a:gd name="T7" fmla="*/ 234 h 237"/>
                <a:gd name="T8" fmla="*/ 89 w 226"/>
                <a:gd name="T9" fmla="*/ 230 h 237"/>
                <a:gd name="T10" fmla="*/ 96 w 226"/>
                <a:gd name="T11" fmla="*/ 223 h 237"/>
                <a:gd name="T12" fmla="*/ 99 w 226"/>
                <a:gd name="T13" fmla="*/ 214 h 237"/>
                <a:gd name="T14" fmla="*/ 123 w 226"/>
                <a:gd name="T15" fmla="*/ 209 h 237"/>
                <a:gd name="T16" fmla="*/ 166 w 226"/>
                <a:gd name="T17" fmla="*/ 205 h 237"/>
                <a:gd name="T18" fmla="*/ 195 w 226"/>
                <a:gd name="T19" fmla="*/ 198 h 237"/>
                <a:gd name="T20" fmla="*/ 209 w 226"/>
                <a:gd name="T21" fmla="*/ 191 h 237"/>
                <a:gd name="T22" fmla="*/ 220 w 226"/>
                <a:gd name="T23" fmla="*/ 181 h 237"/>
                <a:gd name="T24" fmla="*/ 225 w 226"/>
                <a:gd name="T25" fmla="*/ 168 h 237"/>
                <a:gd name="T26" fmla="*/ 226 w 226"/>
                <a:gd name="T27" fmla="*/ 153 h 237"/>
                <a:gd name="T28" fmla="*/ 223 w 226"/>
                <a:gd name="T29" fmla="*/ 140 h 237"/>
                <a:gd name="T30" fmla="*/ 215 w 226"/>
                <a:gd name="T31" fmla="*/ 123 h 237"/>
                <a:gd name="T32" fmla="*/ 203 w 226"/>
                <a:gd name="T33" fmla="*/ 100 h 237"/>
                <a:gd name="T34" fmla="*/ 196 w 226"/>
                <a:gd name="T35" fmla="*/ 84 h 237"/>
                <a:gd name="T36" fmla="*/ 193 w 226"/>
                <a:gd name="T37" fmla="*/ 74 h 237"/>
                <a:gd name="T38" fmla="*/ 195 w 226"/>
                <a:gd name="T39" fmla="*/ 59 h 237"/>
                <a:gd name="T40" fmla="*/ 200 w 226"/>
                <a:gd name="T41" fmla="*/ 43 h 237"/>
                <a:gd name="T42" fmla="*/ 213 w 226"/>
                <a:gd name="T43" fmla="*/ 25 h 237"/>
                <a:gd name="T44" fmla="*/ 213 w 226"/>
                <a:gd name="T45" fmla="*/ 14 h 237"/>
                <a:gd name="T46" fmla="*/ 191 w 226"/>
                <a:gd name="T47" fmla="*/ 7 h 237"/>
                <a:gd name="T48" fmla="*/ 154 w 226"/>
                <a:gd name="T49" fmla="*/ 2 h 237"/>
                <a:gd name="T50" fmla="*/ 20 w 226"/>
                <a:gd name="T51" fmla="*/ 6 h 237"/>
                <a:gd name="T52" fmla="*/ 18 w 226"/>
                <a:gd name="T53" fmla="*/ 31 h 237"/>
                <a:gd name="T54" fmla="*/ 10 w 226"/>
                <a:gd name="T55" fmla="*/ 54 h 237"/>
                <a:gd name="T56" fmla="*/ 3 w 226"/>
                <a:gd name="T57" fmla="*/ 79 h 237"/>
                <a:gd name="T58" fmla="*/ 0 w 226"/>
                <a:gd name="T59" fmla="*/ 111 h 237"/>
                <a:gd name="T60" fmla="*/ 3 w 226"/>
                <a:gd name="T61" fmla="*/ 130 h 237"/>
                <a:gd name="T62" fmla="*/ 10 w 226"/>
                <a:gd name="T63" fmla="*/ 146 h 237"/>
                <a:gd name="T64" fmla="*/ 30 w 226"/>
                <a:gd name="T65" fmla="*/ 173 h 237"/>
                <a:gd name="T66" fmla="*/ 51 w 226"/>
                <a:gd name="T67" fmla="*/ 199 h 237"/>
                <a:gd name="T68" fmla="*/ 57 w 226"/>
                <a:gd name="T69" fmla="*/ 216 h 237"/>
                <a:gd name="T70" fmla="*/ 61 w 226"/>
                <a:gd name="T71" fmla="*/ 234 h 2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26" h="237">
                  <a:moveTo>
                    <a:pt x="61" y="234"/>
                  </a:moveTo>
                  <a:lnTo>
                    <a:pt x="63" y="236"/>
                  </a:lnTo>
                  <a:lnTo>
                    <a:pt x="65" y="237"/>
                  </a:lnTo>
                  <a:lnTo>
                    <a:pt x="68" y="237"/>
                  </a:lnTo>
                  <a:lnTo>
                    <a:pt x="70" y="237"/>
                  </a:lnTo>
                  <a:lnTo>
                    <a:pt x="75" y="235"/>
                  </a:lnTo>
                  <a:lnTo>
                    <a:pt x="80" y="234"/>
                  </a:lnTo>
                  <a:lnTo>
                    <a:pt x="83" y="234"/>
                  </a:lnTo>
                  <a:lnTo>
                    <a:pt x="86" y="232"/>
                  </a:lnTo>
                  <a:lnTo>
                    <a:pt x="89" y="230"/>
                  </a:lnTo>
                  <a:lnTo>
                    <a:pt x="92" y="227"/>
                  </a:lnTo>
                  <a:lnTo>
                    <a:pt x="96" y="223"/>
                  </a:lnTo>
                  <a:lnTo>
                    <a:pt x="98" y="219"/>
                  </a:lnTo>
                  <a:lnTo>
                    <a:pt x="99" y="214"/>
                  </a:lnTo>
                  <a:lnTo>
                    <a:pt x="100" y="209"/>
                  </a:lnTo>
                  <a:lnTo>
                    <a:pt x="123" y="209"/>
                  </a:lnTo>
                  <a:lnTo>
                    <a:pt x="145" y="208"/>
                  </a:lnTo>
                  <a:lnTo>
                    <a:pt x="166" y="205"/>
                  </a:lnTo>
                  <a:lnTo>
                    <a:pt x="186" y="201"/>
                  </a:lnTo>
                  <a:lnTo>
                    <a:pt x="195" y="198"/>
                  </a:lnTo>
                  <a:lnTo>
                    <a:pt x="202" y="195"/>
                  </a:lnTo>
                  <a:lnTo>
                    <a:pt x="209" y="191"/>
                  </a:lnTo>
                  <a:lnTo>
                    <a:pt x="215" y="186"/>
                  </a:lnTo>
                  <a:lnTo>
                    <a:pt x="220" y="181"/>
                  </a:lnTo>
                  <a:lnTo>
                    <a:pt x="223" y="175"/>
                  </a:lnTo>
                  <a:lnTo>
                    <a:pt x="225" y="168"/>
                  </a:lnTo>
                  <a:lnTo>
                    <a:pt x="226" y="161"/>
                  </a:lnTo>
                  <a:lnTo>
                    <a:pt x="226" y="153"/>
                  </a:lnTo>
                  <a:lnTo>
                    <a:pt x="225" y="147"/>
                  </a:lnTo>
                  <a:lnTo>
                    <a:pt x="223" y="140"/>
                  </a:lnTo>
                  <a:lnTo>
                    <a:pt x="221" y="134"/>
                  </a:lnTo>
                  <a:lnTo>
                    <a:pt x="215" y="123"/>
                  </a:lnTo>
                  <a:lnTo>
                    <a:pt x="210" y="112"/>
                  </a:lnTo>
                  <a:lnTo>
                    <a:pt x="203" y="100"/>
                  </a:lnTo>
                  <a:lnTo>
                    <a:pt x="198" y="90"/>
                  </a:lnTo>
                  <a:lnTo>
                    <a:pt x="196" y="84"/>
                  </a:lnTo>
                  <a:lnTo>
                    <a:pt x="195" y="79"/>
                  </a:lnTo>
                  <a:lnTo>
                    <a:pt x="193" y="74"/>
                  </a:lnTo>
                  <a:lnTo>
                    <a:pt x="193" y="68"/>
                  </a:lnTo>
                  <a:lnTo>
                    <a:pt x="195" y="59"/>
                  </a:lnTo>
                  <a:lnTo>
                    <a:pt x="197" y="51"/>
                  </a:lnTo>
                  <a:lnTo>
                    <a:pt x="200" y="43"/>
                  </a:lnTo>
                  <a:lnTo>
                    <a:pt x="204" y="36"/>
                  </a:lnTo>
                  <a:lnTo>
                    <a:pt x="213" y="25"/>
                  </a:lnTo>
                  <a:lnTo>
                    <a:pt x="220" y="19"/>
                  </a:lnTo>
                  <a:lnTo>
                    <a:pt x="213" y="14"/>
                  </a:lnTo>
                  <a:lnTo>
                    <a:pt x="203" y="11"/>
                  </a:lnTo>
                  <a:lnTo>
                    <a:pt x="191" y="7"/>
                  </a:lnTo>
                  <a:lnTo>
                    <a:pt x="179" y="5"/>
                  </a:lnTo>
                  <a:lnTo>
                    <a:pt x="154" y="2"/>
                  </a:lnTo>
                  <a:lnTo>
                    <a:pt x="133" y="0"/>
                  </a:lnTo>
                  <a:lnTo>
                    <a:pt x="20" y="6"/>
                  </a:lnTo>
                  <a:lnTo>
                    <a:pt x="20" y="19"/>
                  </a:lnTo>
                  <a:lnTo>
                    <a:pt x="18" y="31"/>
                  </a:lnTo>
                  <a:lnTo>
                    <a:pt x="14" y="42"/>
                  </a:lnTo>
                  <a:lnTo>
                    <a:pt x="10" y="54"/>
                  </a:lnTo>
                  <a:lnTo>
                    <a:pt x="7" y="66"/>
                  </a:lnTo>
                  <a:lnTo>
                    <a:pt x="3" y="79"/>
                  </a:lnTo>
                  <a:lnTo>
                    <a:pt x="1" y="93"/>
                  </a:lnTo>
                  <a:lnTo>
                    <a:pt x="0" y="111"/>
                  </a:lnTo>
                  <a:lnTo>
                    <a:pt x="1" y="121"/>
                  </a:lnTo>
                  <a:lnTo>
                    <a:pt x="3" y="130"/>
                  </a:lnTo>
                  <a:lnTo>
                    <a:pt x="6" y="138"/>
                  </a:lnTo>
                  <a:lnTo>
                    <a:pt x="10" y="146"/>
                  </a:lnTo>
                  <a:lnTo>
                    <a:pt x="19" y="159"/>
                  </a:lnTo>
                  <a:lnTo>
                    <a:pt x="30" y="173"/>
                  </a:lnTo>
                  <a:lnTo>
                    <a:pt x="41" y="185"/>
                  </a:lnTo>
                  <a:lnTo>
                    <a:pt x="51" y="199"/>
                  </a:lnTo>
                  <a:lnTo>
                    <a:pt x="55" y="207"/>
                  </a:lnTo>
                  <a:lnTo>
                    <a:pt x="57" y="216"/>
                  </a:lnTo>
                  <a:lnTo>
                    <a:pt x="59" y="225"/>
                  </a:lnTo>
                  <a:lnTo>
                    <a:pt x="61" y="23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6" name="Freeform 542">
              <a:extLst>
                <a:ext uri="{FF2B5EF4-FFF2-40B4-BE49-F238E27FC236}">
                  <a16:creationId xmlns="" xmlns:a16="http://schemas.microsoft.com/office/drawing/2014/main" id="{AA5D9CFB-94BD-2740-BA5C-E561233321B4}"/>
                </a:ext>
              </a:extLst>
            </p:cNvPr>
            <p:cNvSpPr>
              <a:spLocks/>
            </p:cNvSpPr>
            <p:nvPr>
              <p:custDataLst>
                <p:tags r:id="rId373"/>
              </p:custDataLst>
            </p:nvPr>
          </p:nvSpPr>
          <p:spPr bwMode="auto">
            <a:xfrm>
              <a:off x="6516688" y="2917825"/>
              <a:ext cx="207962" cy="458788"/>
            </a:xfrm>
            <a:custGeom>
              <a:avLst/>
              <a:gdLst>
                <a:gd name="T0" fmla="*/ 287 w 478"/>
                <a:gd name="T1" fmla="*/ 109 h 875"/>
                <a:gd name="T2" fmla="*/ 250 w 478"/>
                <a:gd name="T3" fmla="*/ 138 h 875"/>
                <a:gd name="T4" fmla="*/ 199 w 478"/>
                <a:gd name="T5" fmla="*/ 197 h 875"/>
                <a:gd name="T6" fmla="*/ 198 w 478"/>
                <a:gd name="T7" fmla="*/ 213 h 875"/>
                <a:gd name="T8" fmla="*/ 206 w 478"/>
                <a:gd name="T9" fmla="*/ 239 h 875"/>
                <a:gd name="T10" fmla="*/ 221 w 478"/>
                <a:gd name="T11" fmla="*/ 265 h 875"/>
                <a:gd name="T12" fmla="*/ 240 w 478"/>
                <a:gd name="T13" fmla="*/ 288 h 875"/>
                <a:gd name="T14" fmla="*/ 259 w 478"/>
                <a:gd name="T15" fmla="*/ 301 h 875"/>
                <a:gd name="T16" fmla="*/ 279 w 478"/>
                <a:gd name="T17" fmla="*/ 329 h 875"/>
                <a:gd name="T18" fmla="*/ 295 w 478"/>
                <a:gd name="T19" fmla="*/ 361 h 875"/>
                <a:gd name="T20" fmla="*/ 305 w 478"/>
                <a:gd name="T21" fmla="*/ 369 h 875"/>
                <a:gd name="T22" fmla="*/ 438 w 478"/>
                <a:gd name="T23" fmla="*/ 499 h 875"/>
                <a:gd name="T24" fmla="*/ 471 w 478"/>
                <a:gd name="T25" fmla="*/ 589 h 875"/>
                <a:gd name="T26" fmla="*/ 478 w 478"/>
                <a:gd name="T27" fmla="*/ 647 h 875"/>
                <a:gd name="T28" fmla="*/ 476 w 478"/>
                <a:gd name="T29" fmla="*/ 687 h 875"/>
                <a:gd name="T30" fmla="*/ 478 w 478"/>
                <a:gd name="T31" fmla="*/ 708 h 875"/>
                <a:gd name="T32" fmla="*/ 447 w 478"/>
                <a:gd name="T33" fmla="*/ 718 h 875"/>
                <a:gd name="T34" fmla="*/ 420 w 478"/>
                <a:gd name="T35" fmla="*/ 733 h 875"/>
                <a:gd name="T36" fmla="*/ 391 w 478"/>
                <a:gd name="T37" fmla="*/ 756 h 875"/>
                <a:gd name="T38" fmla="*/ 365 w 478"/>
                <a:gd name="T39" fmla="*/ 789 h 875"/>
                <a:gd name="T40" fmla="*/ 348 w 478"/>
                <a:gd name="T41" fmla="*/ 785 h 875"/>
                <a:gd name="T42" fmla="*/ 319 w 478"/>
                <a:gd name="T43" fmla="*/ 789 h 875"/>
                <a:gd name="T44" fmla="*/ 313 w 478"/>
                <a:gd name="T45" fmla="*/ 804 h 875"/>
                <a:gd name="T46" fmla="*/ 289 w 478"/>
                <a:gd name="T47" fmla="*/ 838 h 875"/>
                <a:gd name="T48" fmla="*/ 256 w 478"/>
                <a:gd name="T49" fmla="*/ 868 h 875"/>
                <a:gd name="T50" fmla="*/ 239 w 478"/>
                <a:gd name="T51" fmla="*/ 875 h 875"/>
                <a:gd name="T52" fmla="*/ 232 w 478"/>
                <a:gd name="T53" fmla="*/ 868 h 875"/>
                <a:gd name="T54" fmla="*/ 225 w 478"/>
                <a:gd name="T55" fmla="*/ 844 h 875"/>
                <a:gd name="T56" fmla="*/ 231 w 478"/>
                <a:gd name="T57" fmla="*/ 800 h 875"/>
                <a:gd name="T58" fmla="*/ 253 w 478"/>
                <a:gd name="T59" fmla="*/ 775 h 875"/>
                <a:gd name="T60" fmla="*/ 277 w 478"/>
                <a:gd name="T61" fmla="*/ 760 h 875"/>
                <a:gd name="T62" fmla="*/ 295 w 478"/>
                <a:gd name="T63" fmla="*/ 753 h 875"/>
                <a:gd name="T64" fmla="*/ 305 w 478"/>
                <a:gd name="T65" fmla="*/ 743 h 875"/>
                <a:gd name="T66" fmla="*/ 314 w 478"/>
                <a:gd name="T67" fmla="*/ 714 h 875"/>
                <a:gd name="T68" fmla="*/ 330 w 478"/>
                <a:gd name="T69" fmla="*/ 686 h 875"/>
                <a:gd name="T70" fmla="*/ 365 w 478"/>
                <a:gd name="T71" fmla="*/ 643 h 875"/>
                <a:gd name="T72" fmla="*/ 371 w 478"/>
                <a:gd name="T73" fmla="*/ 536 h 875"/>
                <a:gd name="T74" fmla="*/ 364 w 478"/>
                <a:gd name="T75" fmla="*/ 475 h 875"/>
                <a:gd name="T76" fmla="*/ 341 w 478"/>
                <a:gd name="T77" fmla="*/ 427 h 875"/>
                <a:gd name="T78" fmla="*/ 297 w 478"/>
                <a:gd name="T79" fmla="*/ 377 h 875"/>
                <a:gd name="T80" fmla="*/ 219 w 478"/>
                <a:gd name="T81" fmla="*/ 308 h 875"/>
                <a:gd name="T82" fmla="*/ 161 w 478"/>
                <a:gd name="T83" fmla="*/ 255 h 875"/>
                <a:gd name="T84" fmla="*/ 108 w 478"/>
                <a:gd name="T85" fmla="*/ 198 h 875"/>
                <a:gd name="T86" fmla="*/ 72 w 478"/>
                <a:gd name="T87" fmla="*/ 146 h 875"/>
                <a:gd name="T88" fmla="*/ 42 w 478"/>
                <a:gd name="T89" fmla="*/ 104 h 875"/>
                <a:gd name="T90" fmla="*/ 46 w 478"/>
                <a:gd name="T91" fmla="*/ 41 h 875"/>
                <a:gd name="T92" fmla="*/ 129 w 478"/>
                <a:gd name="T93" fmla="*/ 19 h 875"/>
                <a:gd name="T94" fmla="*/ 148 w 478"/>
                <a:gd name="T95" fmla="*/ 5 h 875"/>
                <a:gd name="T96" fmla="*/ 175 w 478"/>
                <a:gd name="T97" fmla="*/ 16 h 875"/>
                <a:gd name="T98" fmla="*/ 221 w 478"/>
                <a:gd name="T99" fmla="*/ 35 h 875"/>
                <a:gd name="T100" fmla="*/ 269 w 478"/>
                <a:gd name="T101" fmla="*/ 67 h 87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78" h="875">
                  <a:moveTo>
                    <a:pt x="299" y="104"/>
                  </a:moveTo>
                  <a:lnTo>
                    <a:pt x="295" y="106"/>
                  </a:lnTo>
                  <a:lnTo>
                    <a:pt x="287" y="109"/>
                  </a:lnTo>
                  <a:lnTo>
                    <a:pt x="277" y="116"/>
                  </a:lnTo>
                  <a:lnTo>
                    <a:pt x="264" y="126"/>
                  </a:lnTo>
                  <a:lnTo>
                    <a:pt x="250" y="138"/>
                  </a:lnTo>
                  <a:lnTo>
                    <a:pt x="233" y="154"/>
                  </a:lnTo>
                  <a:lnTo>
                    <a:pt x="217" y="173"/>
                  </a:lnTo>
                  <a:lnTo>
                    <a:pt x="199" y="197"/>
                  </a:lnTo>
                  <a:lnTo>
                    <a:pt x="197" y="201"/>
                  </a:lnTo>
                  <a:lnTo>
                    <a:pt x="197" y="207"/>
                  </a:lnTo>
                  <a:lnTo>
                    <a:pt x="198" y="213"/>
                  </a:lnTo>
                  <a:lnTo>
                    <a:pt x="199" y="221"/>
                  </a:lnTo>
                  <a:lnTo>
                    <a:pt x="202" y="229"/>
                  </a:lnTo>
                  <a:lnTo>
                    <a:pt x="206" y="239"/>
                  </a:lnTo>
                  <a:lnTo>
                    <a:pt x="210" y="248"/>
                  </a:lnTo>
                  <a:lnTo>
                    <a:pt x="214" y="256"/>
                  </a:lnTo>
                  <a:lnTo>
                    <a:pt x="221" y="265"/>
                  </a:lnTo>
                  <a:lnTo>
                    <a:pt x="226" y="273"/>
                  </a:lnTo>
                  <a:lnTo>
                    <a:pt x="233" y="281"/>
                  </a:lnTo>
                  <a:lnTo>
                    <a:pt x="240" y="288"/>
                  </a:lnTo>
                  <a:lnTo>
                    <a:pt x="246" y="294"/>
                  </a:lnTo>
                  <a:lnTo>
                    <a:pt x="253" y="298"/>
                  </a:lnTo>
                  <a:lnTo>
                    <a:pt x="259" y="301"/>
                  </a:lnTo>
                  <a:lnTo>
                    <a:pt x="266" y="302"/>
                  </a:lnTo>
                  <a:lnTo>
                    <a:pt x="271" y="314"/>
                  </a:lnTo>
                  <a:lnTo>
                    <a:pt x="279" y="329"/>
                  </a:lnTo>
                  <a:lnTo>
                    <a:pt x="286" y="346"/>
                  </a:lnTo>
                  <a:lnTo>
                    <a:pt x="292" y="357"/>
                  </a:lnTo>
                  <a:lnTo>
                    <a:pt x="295" y="361"/>
                  </a:lnTo>
                  <a:lnTo>
                    <a:pt x="298" y="365"/>
                  </a:lnTo>
                  <a:lnTo>
                    <a:pt x="302" y="367"/>
                  </a:lnTo>
                  <a:lnTo>
                    <a:pt x="305" y="369"/>
                  </a:lnTo>
                  <a:lnTo>
                    <a:pt x="313" y="372"/>
                  </a:lnTo>
                  <a:lnTo>
                    <a:pt x="319" y="376"/>
                  </a:lnTo>
                  <a:lnTo>
                    <a:pt x="438" y="499"/>
                  </a:lnTo>
                  <a:lnTo>
                    <a:pt x="453" y="535"/>
                  </a:lnTo>
                  <a:lnTo>
                    <a:pt x="466" y="571"/>
                  </a:lnTo>
                  <a:lnTo>
                    <a:pt x="471" y="589"/>
                  </a:lnTo>
                  <a:lnTo>
                    <a:pt x="475" y="607"/>
                  </a:lnTo>
                  <a:lnTo>
                    <a:pt x="477" y="627"/>
                  </a:lnTo>
                  <a:lnTo>
                    <a:pt x="478" y="647"/>
                  </a:lnTo>
                  <a:lnTo>
                    <a:pt x="477" y="666"/>
                  </a:lnTo>
                  <a:lnTo>
                    <a:pt x="476" y="680"/>
                  </a:lnTo>
                  <a:lnTo>
                    <a:pt x="476" y="687"/>
                  </a:lnTo>
                  <a:lnTo>
                    <a:pt x="476" y="693"/>
                  </a:lnTo>
                  <a:lnTo>
                    <a:pt x="476" y="700"/>
                  </a:lnTo>
                  <a:lnTo>
                    <a:pt x="478" y="708"/>
                  </a:lnTo>
                  <a:lnTo>
                    <a:pt x="467" y="711"/>
                  </a:lnTo>
                  <a:lnTo>
                    <a:pt x="457" y="714"/>
                  </a:lnTo>
                  <a:lnTo>
                    <a:pt x="447" y="718"/>
                  </a:lnTo>
                  <a:lnTo>
                    <a:pt x="437" y="722"/>
                  </a:lnTo>
                  <a:lnTo>
                    <a:pt x="428" y="727"/>
                  </a:lnTo>
                  <a:lnTo>
                    <a:pt x="420" y="733"/>
                  </a:lnTo>
                  <a:lnTo>
                    <a:pt x="412" y="739"/>
                  </a:lnTo>
                  <a:lnTo>
                    <a:pt x="404" y="744"/>
                  </a:lnTo>
                  <a:lnTo>
                    <a:pt x="391" y="756"/>
                  </a:lnTo>
                  <a:lnTo>
                    <a:pt x="380" y="767"/>
                  </a:lnTo>
                  <a:lnTo>
                    <a:pt x="371" y="778"/>
                  </a:lnTo>
                  <a:lnTo>
                    <a:pt x="365" y="789"/>
                  </a:lnTo>
                  <a:lnTo>
                    <a:pt x="360" y="786"/>
                  </a:lnTo>
                  <a:lnTo>
                    <a:pt x="354" y="785"/>
                  </a:lnTo>
                  <a:lnTo>
                    <a:pt x="348" y="785"/>
                  </a:lnTo>
                  <a:lnTo>
                    <a:pt x="342" y="786"/>
                  </a:lnTo>
                  <a:lnTo>
                    <a:pt x="330" y="788"/>
                  </a:lnTo>
                  <a:lnTo>
                    <a:pt x="319" y="789"/>
                  </a:lnTo>
                  <a:lnTo>
                    <a:pt x="318" y="793"/>
                  </a:lnTo>
                  <a:lnTo>
                    <a:pt x="316" y="798"/>
                  </a:lnTo>
                  <a:lnTo>
                    <a:pt x="313" y="804"/>
                  </a:lnTo>
                  <a:lnTo>
                    <a:pt x="310" y="810"/>
                  </a:lnTo>
                  <a:lnTo>
                    <a:pt x="300" y="824"/>
                  </a:lnTo>
                  <a:lnTo>
                    <a:pt x="289" y="838"/>
                  </a:lnTo>
                  <a:lnTo>
                    <a:pt x="276" y="853"/>
                  </a:lnTo>
                  <a:lnTo>
                    <a:pt x="263" y="864"/>
                  </a:lnTo>
                  <a:lnTo>
                    <a:pt x="256" y="868"/>
                  </a:lnTo>
                  <a:lnTo>
                    <a:pt x="250" y="872"/>
                  </a:lnTo>
                  <a:lnTo>
                    <a:pt x="244" y="874"/>
                  </a:lnTo>
                  <a:lnTo>
                    <a:pt x="239" y="875"/>
                  </a:lnTo>
                  <a:lnTo>
                    <a:pt x="236" y="874"/>
                  </a:lnTo>
                  <a:lnTo>
                    <a:pt x="234" y="872"/>
                  </a:lnTo>
                  <a:lnTo>
                    <a:pt x="232" y="868"/>
                  </a:lnTo>
                  <a:lnTo>
                    <a:pt x="230" y="864"/>
                  </a:lnTo>
                  <a:lnTo>
                    <a:pt x="226" y="854"/>
                  </a:lnTo>
                  <a:lnTo>
                    <a:pt x="225" y="844"/>
                  </a:lnTo>
                  <a:lnTo>
                    <a:pt x="226" y="830"/>
                  </a:lnTo>
                  <a:lnTo>
                    <a:pt x="229" y="816"/>
                  </a:lnTo>
                  <a:lnTo>
                    <a:pt x="231" y="800"/>
                  </a:lnTo>
                  <a:lnTo>
                    <a:pt x="232" y="782"/>
                  </a:lnTo>
                  <a:lnTo>
                    <a:pt x="244" y="779"/>
                  </a:lnTo>
                  <a:lnTo>
                    <a:pt x="253" y="775"/>
                  </a:lnTo>
                  <a:lnTo>
                    <a:pt x="262" y="770"/>
                  </a:lnTo>
                  <a:lnTo>
                    <a:pt x="269" y="765"/>
                  </a:lnTo>
                  <a:lnTo>
                    <a:pt x="277" y="760"/>
                  </a:lnTo>
                  <a:lnTo>
                    <a:pt x="285" y="756"/>
                  </a:lnTo>
                  <a:lnTo>
                    <a:pt x="289" y="754"/>
                  </a:lnTo>
                  <a:lnTo>
                    <a:pt x="295" y="753"/>
                  </a:lnTo>
                  <a:lnTo>
                    <a:pt x="300" y="752"/>
                  </a:lnTo>
                  <a:lnTo>
                    <a:pt x="305" y="752"/>
                  </a:lnTo>
                  <a:lnTo>
                    <a:pt x="305" y="743"/>
                  </a:lnTo>
                  <a:lnTo>
                    <a:pt x="308" y="733"/>
                  </a:lnTo>
                  <a:lnTo>
                    <a:pt x="311" y="723"/>
                  </a:lnTo>
                  <a:lnTo>
                    <a:pt x="314" y="714"/>
                  </a:lnTo>
                  <a:lnTo>
                    <a:pt x="319" y="705"/>
                  </a:lnTo>
                  <a:lnTo>
                    <a:pt x="324" y="695"/>
                  </a:lnTo>
                  <a:lnTo>
                    <a:pt x="330" y="686"/>
                  </a:lnTo>
                  <a:lnTo>
                    <a:pt x="336" y="677"/>
                  </a:lnTo>
                  <a:lnTo>
                    <a:pt x="349" y="659"/>
                  </a:lnTo>
                  <a:lnTo>
                    <a:pt x="365" y="643"/>
                  </a:lnTo>
                  <a:lnTo>
                    <a:pt x="378" y="629"/>
                  </a:lnTo>
                  <a:lnTo>
                    <a:pt x="392" y="616"/>
                  </a:lnTo>
                  <a:lnTo>
                    <a:pt x="371" y="536"/>
                  </a:lnTo>
                  <a:lnTo>
                    <a:pt x="371" y="514"/>
                  </a:lnTo>
                  <a:lnTo>
                    <a:pt x="368" y="493"/>
                  </a:lnTo>
                  <a:lnTo>
                    <a:pt x="364" y="475"/>
                  </a:lnTo>
                  <a:lnTo>
                    <a:pt x="357" y="458"/>
                  </a:lnTo>
                  <a:lnTo>
                    <a:pt x="349" y="442"/>
                  </a:lnTo>
                  <a:lnTo>
                    <a:pt x="341" y="427"/>
                  </a:lnTo>
                  <a:lnTo>
                    <a:pt x="331" y="414"/>
                  </a:lnTo>
                  <a:lnTo>
                    <a:pt x="321" y="402"/>
                  </a:lnTo>
                  <a:lnTo>
                    <a:pt x="297" y="377"/>
                  </a:lnTo>
                  <a:lnTo>
                    <a:pt x="271" y="355"/>
                  </a:lnTo>
                  <a:lnTo>
                    <a:pt x="245" y="332"/>
                  </a:lnTo>
                  <a:lnTo>
                    <a:pt x="219" y="308"/>
                  </a:lnTo>
                  <a:lnTo>
                    <a:pt x="199" y="292"/>
                  </a:lnTo>
                  <a:lnTo>
                    <a:pt x="179" y="273"/>
                  </a:lnTo>
                  <a:lnTo>
                    <a:pt x="161" y="255"/>
                  </a:lnTo>
                  <a:lnTo>
                    <a:pt x="142" y="237"/>
                  </a:lnTo>
                  <a:lnTo>
                    <a:pt x="124" y="217"/>
                  </a:lnTo>
                  <a:lnTo>
                    <a:pt x="108" y="198"/>
                  </a:lnTo>
                  <a:lnTo>
                    <a:pt x="92" y="179"/>
                  </a:lnTo>
                  <a:lnTo>
                    <a:pt x="79" y="160"/>
                  </a:lnTo>
                  <a:lnTo>
                    <a:pt x="72" y="146"/>
                  </a:lnTo>
                  <a:lnTo>
                    <a:pt x="63" y="133"/>
                  </a:lnTo>
                  <a:lnTo>
                    <a:pt x="53" y="118"/>
                  </a:lnTo>
                  <a:lnTo>
                    <a:pt x="42" y="104"/>
                  </a:lnTo>
                  <a:lnTo>
                    <a:pt x="21" y="77"/>
                  </a:lnTo>
                  <a:lnTo>
                    <a:pt x="0" y="49"/>
                  </a:lnTo>
                  <a:lnTo>
                    <a:pt x="46" y="41"/>
                  </a:lnTo>
                  <a:lnTo>
                    <a:pt x="91" y="32"/>
                  </a:lnTo>
                  <a:lnTo>
                    <a:pt x="111" y="26"/>
                  </a:lnTo>
                  <a:lnTo>
                    <a:pt x="129" y="19"/>
                  </a:lnTo>
                  <a:lnTo>
                    <a:pt x="136" y="15"/>
                  </a:lnTo>
                  <a:lnTo>
                    <a:pt x="143" y="11"/>
                  </a:lnTo>
                  <a:lnTo>
                    <a:pt x="148" y="5"/>
                  </a:lnTo>
                  <a:lnTo>
                    <a:pt x="153" y="0"/>
                  </a:lnTo>
                  <a:lnTo>
                    <a:pt x="163" y="9"/>
                  </a:lnTo>
                  <a:lnTo>
                    <a:pt x="175" y="16"/>
                  </a:lnTo>
                  <a:lnTo>
                    <a:pt x="186" y="21"/>
                  </a:lnTo>
                  <a:lnTo>
                    <a:pt x="198" y="26"/>
                  </a:lnTo>
                  <a:lnTo>
                    <a:pt x="221" y="35"/>
                  </a:lnTo>
                  <a:lnTo>
                    <a:pt x="239" y="43"/>
                  </a:lnTo>
                  <a:lnTo>
                    <a:pt x="256" y="55"/>
                  </a:lnTo>
                  <a:lnTo>
                    <a:pt x="269" y="67"/>
                  </a:lnTo>
                  <a:lnTo>
                    <a:pt x="282" y="82"/>
                  </a:lnTo>
                  <a:lnTo>
                    <a:pt x="299" y="104"/>
                  </a:lnTo>
                </a:path>
              </a:pathLst>
            </a:custGeom>
            <a:solidFill>
              <a:srgbClr val="D8E046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7" name="Freeform 543">
              <a:extLst>
                <a:ext uri="{FF2B5EF4-FFF2-40B4-BE49-F238E27FC236}">
                  <a16:creationId xmlns="" xmlns:a16="http://schemas.microsoft.com/office/drawing/2014/main" id="{5CB4DA4F-8D8F-C24D-8B14-501C68F1B695}"/>
                </a:ext>
              </a:extLst>
            </p:cNvPr>
            <p:cNvSpPr>
              <a:spLocks/>
            </p:cNvSpPr>
            <p:nvPr>
              <p:custDataLst>
                <p:tags r:id="rId374"/>
              </p:custDataLst>
            </p:nvPr>
          </p:nvSpPr>
          <p:spPr bwMode="auto">
            <a:xfrm>
              <a:off x="6604000" y="3603625"/>
              <a:ext cx="25400" cy="57150"/>
            </a:xfrm>
            <a:custGeom>
              <a:avLst/>
              <a:gdLst>
                <a:gd name="T0" fmla="*/ 59 w 59"/>
                <a:gd name="T1" fmla="*/ 6 h 31"/>
                <a:gd name="T2" fmla="*/ 57 w 59"/>
                <a:gd name="T3" fmla="*/ 11 h 31"/>
                <a:gd name="T4" fmla="*/ 53 w 59"/>
                <a:gd name="T5" fmla="*/ 15 h 31"/>
                <a:gd name="T6" fmla="*/ 49 w 59"/>
                <a:gd name="T7" fmla="*/ 19 h 31"/>
                <a:gd name="T8" fmla="*/ 45 w 59"/>
                <a:gd name="T9" fmla="*/ 24 h 31"/>
                <a:gd name="T10" fmla="*/ 40 w 59"/>
                <a:gd name="T11" fmla="*/ 27 h 31"/>
                <a:gd name="T12" fmla="*/ 36 w 59"/>
                <a:gd name="T13" fmla="*/ 29 h 31"/>
                <a:gd name="T14" fmla="*/ 30 w 59"/>
                <a:gd name="T15" fmla="*/ 31 h 31"/>
                <a:gd name="T16" fmla="*/ 26 w 59"/>
                <a:gd name="T17" fmla="*/ 31 h 31"/>
                <a:gd name="T18" fmla="*/ 21 w 59"/>
                <a:gd name="T19" fmla="*/ 31 h 31"/>
                <a:gd name="T20" fmla="*/ 17 w 59"/>
                <a:gd name="T21" fmla="*/ 30 h 31"/>
                <a:gd name="T22" fmla="*/ 14 w 59"/>
                <a:gd name="T23" fmla="*/ 29 h 31"/>
                <a:gd name="T24" fmla="*/ 11 w 59"/>
                <a:gd name="T25" fmla="*/ 27 h 31"/>
                <a:gd name="T26" fmla="*/ 4 w 59"/>
                <a:gd name="T27" fmla="*/ 20 h 31"/>
                <a:gd name="T28" fmla="*/ 0 w 59"/>
                <a:gd name="T29" fmla="*/ 12 h 31"/>
                <a:gd name="T30" fmla="*/ 1 w 59"/>
                <a:gd name="T31" fmla="*/ 9 h 31"/>
                <a:gd name="T32" fmla="*/ 3 w 59"/>
                <a:gd name="T33" fmla="*/ 6 h 31"/>
                <a:gd name="T34" fmla="*/ 5 w 59"/>
                <a:gd name="T35" fmla="*/ 4 h 31"/>
                <a:gd name="T36" fmla="*/ 8 w 59"/>
                <a:gd name="T37" fmla="*/ 3 h 31"/>
                <a:gd name="T38" fmla="*/ 16 w 59"/>
                <a:gd name="T39" fmla="*/ 1 h 31"/>
                <a:gd name="T40" fmla="*/ 24 w 59"/>
                <a:gd name="T41" fmla="*/ 0 h 31"/>
                <a:gd name="T42" fmla="*/ 34 w 59"/>
                <a:gd name="T43" fmla="*/ 0 h 31"/>
                <a:gd name="T44" fmla="*/ 42 w 59"/>
                <a:gd name="T45" fmla="*/ 2 h 31"/>
                <a:gd name="T46" fmla="*/ 51 w 59"/>
                <a:gd name="T47" fmla="*/ 4 h 31"/>
                <a:gd name="T48" fmla="*/ 59 w 59"/>
                <a:gd name="T49" fmla="*/ 6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9" h="31">
                  <a:moveTo>
                    <a:pt x="59" y="6"/>
                  </a:moveTo>
                  <a:lnTo>
                    <a:pt x="57" y="11"/>
                  </a:lnTo>
                  <a:lnTo>
                    <a:pt x="53" y="15"/>
                  </a:lnTo>
                  <a:lnTo>
                    <a:pt x="49" y="19"/>
                  </a:lnTo>
                  <a:lnTo>
                    <a:pt x="45" y="24"/>
                  </a:lnTo>
                  <a:lnTo>
                    <a:pt x="40" y="27"/>
                  </a:lnTo>
                  <a:lnTo>
                    <a:pt x="36" y="29"/>
                  </a:lnTo>
                  <a:lnTo>
                    <a:pt x="30" y="31"/>
                  </a:lnTo>
                  <a:lnTo>
                    <a:pt x="26" y="31"/>
                  </a:lnTo>
                  <a:lnTo>
                    <a:pt x="21" y="31"/>
                  </a:lnTo>
                  <a:lnTo>
                    <a:pt x="17" y="30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4"/>
                  </a:lnTo>
                  <a:lnTo>
                    <a:pt x="8" y="3"/>
                  </a:lnTo>
                  <a:lnTo>
                    <a:pt x="16" y="1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51" y="4"/>
                  </a:lnTo>
                  <a:lnTo>
                    <a:pt x="59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8" name="Freeform 544">
              <a:extLst>
                <a:ext uri="{FF2B5EF4-FFF2-40B4-BE49-F238E27FC236}">
                  <a16:creationId xmlns="" xmlns:a16="http://schemas.microsoft.com/office/drawing/2014/main" id="{6ED74A9C-D3A7-1044-A419-A34AFC1AEE74}"/>
                </a:ext>
              </a:extLst>
            </p:cNvPr>
            <p:cNvSpPr>
              <a:spLocks/>
            </p:cNvSpPr>
            <p:nvPr>
              <p:custDataLst>
                <p:tags r:id="rId375"/>
              </p:custDataLst>
            </p:nvPr>
          </p:nvSpPr>
          <p:spPr bwMode="auto">
            <a:xfrm>
              <a:off x="5295900" y="2862263"/>
              <a:ext cx="174625" cy="271462"/>
            </a:xfrm>
            <a:custGeom>
              <a:avLst/>
              <a:gdLst>
                <a:gd name="T0" fmla="*/ 200 w 399"/>
                <a:gd name="T1" fmla="*/ 8 h 518"/>
                <a:gd name="T2" fmla="*/ 202 w 399"/>
                <a:gd name="T3" fmla="*/ 22 h 518"/>
                <a:gd name="T4" fmla="*/ 208 w 399"/>
                <a:gd name="T5" fmla="*/ 36 h 518"/>
                <a:gd name="T6" fmla="*/ 214 w 399"/>
                <a:gd name="T7" fmla="*/ 49 h 518"/>
                <a:gd name="T8" fmla="*/ 224 w 399"/>
                <a:gd name="T9" fmla="*/ 63 h 518"/>
                <a:gd name="T10" fmla="*/ 235 w 399"/>
                <a:gd name="T11" fmla="*/ 75 h 518"/>
                <a:gd name="T12" fmla="*/ 249 w 399"/>
                <a:gd name="T13" fmla="*/ 86 h 518"/>
                <a:gd name="T14" fmla="*/ 264 w 399"/>
                <a:gd name="T15" fmla="*/ 95 h 518"/>
                <a:gd name="T16" fmla="*/ 316 w 399"/>
                <a:gd name="T17" fmla="*/ 106 h 518"/>
                <a:gd name="T18" fmla="*/ 365 w 399"/>
                <a:gd name="T19" fmla="*/ 119 h 518"/>
                <a:gd name="T20" fmla="*/ 380 w 399"/>
                <a:gd name="T21" fmla="*/ 127 h 518"/>
                <a:gd name="T22" fmla="*/ 392 w 399"/>
                <a:gd name="T23" fmla="*/ 137 h 518"/>
                <a:gd name="T24" fmla="*/ 398 w 399"/>
                <a:gd name="T25" fmla="*/ 151 h 518"/>
                <a:gd name="T26" fmla="*/ 398 w 399"/>
                <a:gd name="T27" fmla="*/ 174 h 518"/>
                <a:gd name="T28" fmla="*/ 390 w 399"/>
                <a:gd name="T29" fmla="*/ 200 h 518"/>
                <a:gd name="T30" fmla="*/ 369 w 399"/>
                <a:gd name="T31" fmla="*/ 239 h 518"/>
                <a:gd name="T32" fmla="*/ 344 w 399"/>
                <a:gd name="T33" fmla="*/ 276 h 518"/>
                <a:gd name="T34" fmla="*/ 328 w 399"/>
                <a:gd name="T35" fmla="*/ 303 h 518"/>
                <a:gd name="T36" fmla="*/ 314 w 399"/>
                <a:gd name="T37" fmla="*/ 330 h 518"/>
                <a:gd name="T38" fmla="*/ 307 w 399"/>
                <a:gd name="T39" fmla="*/ 360 h 518"/>
                <a:gd name="T40" fmla="*/ 297 w 399"/>
                <a:gd name="T41" fmla="*/ 377 h 518"/>
                <a:gd name="T42" fmla="*/ 268 w 399"/>
                <a:gd name="T43" fmla="*/ 387 h 518"/>
                <a:gd name="T44" fmla="*/ 246 w 399"/>
                <a:gd name="T45" fmla="*/ 399 h 518"/>
                <a:gd name="T46" fmla="*/ 235 w 399"/>
                <a:gd name="T47" fmla="*/ 408 h 518"/>
                <a:gd name="T48" fmla="*/ 227 w 399"/>
                <a:gd name="T49" fmla="*/ 417 h 518"/>
                <a:gd name="T50" fmla="*/ 224 w 399"/>
                <a:gd name="T51" fmla="*/ 427 h 518"/>
                <a:gd name="T52" fmla="*/ 213 w 399"/>
                <a:gd name="T53" fmla="*/ 438 h 518"/>
                <a:gd name="T54" fmla="*/ 188 w 399"/>
                <a:gd name="T55" fmla="*/ 450 h 518"/>
                <a:gd name="T56" fmla="*/ 173 w 399"/>
                <a:gd name="T57" fmla="*/ 456 h 518"/>
                <a:gd name="T58" fmla="*/ 166 w 399"/>
                <a:gd name="T59" fmla="*/ 467 h 518"/>
                <a:gd name="T60" fmla="*/ 158 w 399"/>
                <a:gd name="T61" fmla="*/ 481 h 518"/>
                <a:gd name="T62" fmla="*/ 146 w 399"/>
                <a:gd name="T63" fmla="*/ 490 h 518"/>
                <a:gd name="T64" fmla="*/ 131 w 399"/>
                <a:gd name="T65" fmla="*/ 494 h 518"/>
                <a:gd name="T66" fmla="*/ 102 w 399"/>
                <a:gd name="T67" fmla="*/ 498 h 518"/>
                <a:gd name="T68" fmla="*/ 73 w 399"/>
                <a:gd name="T69" fmla="*/ 504 h 518"/>
                <a:gd name="T70" fmla="*/ 55 w 399"/>
                <a:gd name="T71" fmla="*/ 512 h 518"/>
                <a:gd name="T72" fmla="*/ 46 w 399"/>
                <a:gd name="T73" fmla="*/ 514 h 518"/>
                <a:gd name="T74" fmla="*/ 43 w 399"/>
                <a:gd name="T75" fmla="*/ 506 h 518"/>
                <a:gd name="T76" fmla="*/ 38 w 399"/>
                <a:gd name="T77" fmla="*/ 497 h 518"/>
                <a:gd name="T78" fmla="*/ 34 w 399"/>
                <a:gd name="T79" fmla="*/ 487 h 518"/>
                <a:gd name="T80" fmla="*/ 33 w 399"/>
                <a:gd name="T81" fmla="*/ 468 h 518"/>
                <a:gd name="T82" fmla="*/ 29 w 399"/>
                <a:gd name="T83" fmla="*/ 445 h 518"/>
                <a:gd name="T84" fmla="*/ 17 w 399"/>
                <a:gd name="T85" fmla="*/ 418 h 518"/>
                <a:gd name="T86" fmla="*/ 0 w 399"/>
                <a:gd name="T87" fmla="*/ 358 h 518"/>
                <a:gd name="T88" fmla="*/ 194 w 399"/>
                <a:gd name="T89" fmla="*/ 185 h 518"/>
                <a:gd name="T90" fmla="*/ 200 w 399"/>
                <a:gd name="T91" fmla="*/ 0 h 51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99" h="518">
                  <a:moveTo>
                    <a:pt x="200" y="0"/>
                  </a:moveTo>
                  <a:lnTo>
                    <a:pt x="200" y="8"/>
                  </a:lnTo>
                  <a:lnTo>
                    <a:pt x="201" y="15"/>
                  </a:lnTo>
                  <a:lnTo>
                    <a:pt x="202" y="22"/>
                  </a:lnTo>
                  <a:lnTo>
                    <a:pt x="205" y="29"/>
                  </a:lnTo>
                  <a:lnTo>
                    <a:pt x="208" y="36"/>
                  </a:lnTo>
                  <a:lnTo>
                    <a:pt x="211" y="42"/>
                  </a:lnTo>
                  <a:lnTo>
                    <a:pt x="214" y="49"/>
                  </a:lnTo>
                  <a:lnTo>
                    <a:pt x="219" y="56"/>
                  </a:lnTo>
                  <a:lnTo>
                    <a:pt x="224" y="63"/>
                  </a:lnTo>
                  <a:lnTo>
                    <a:pt x="230" y="69"/>
                  </a:lnTo>
                  <a:lnTo>
                    <a:pt x="235" y="75"/>
                  </a:lnTo>
                  <a:lnTo>
                    <a:pt x="242" y="81"/>
                  </a:lnTo>
                  <a:lnTo>
                    <a:pt x="249" y="86"/>
                  </a:lnTo>
                  <a:lnTo>
                    <a:pt x="256" y="91"/>
                  </a:lnTo>
                  <a:lnTo>
                    <a:pt x="264" y="95"/>
                  </a:lnTo>
                  <a:lnTo>
                    <a:pt x="273" y="98"/>
                  </a:lnTo>
                  <a:lnTo>
                    <a:pt x="316" y="106"/>
                  </a:lnTo>
                  <a:lnTo>
                    <a:pt x="356" y="116"/>
                  </a:lnTo>
                  <a:lnTo>
                    <a:pt x="365" y="119"/>
                  </a:lnTo>
                  <a:lnTo>
                    <a:pt x="374" y="123"/>
                  </a:lnTo>
                  <a:lnTo>
                    <a:pt x="380" y="127"/>
                  </a:lnTo>
                  <a:lnTo>
                    <a:pt x="387" y="132"/>
                  </a:lnTo>
                  <a:lnTo>
                    <a:pt x="392" y="137"/>
                  </a:lnTo>
                  <a:lnTo>
                    <a:pt x="396" y="144"/>
                  </a:lnTo>
                  <a:lnTo>
                    <a:pt x="398" y="151"/>
                  </a:lnTo>
                  <a:lnTo>
                    <a:pt x="399" y="160"/>
                  </a:lnTo>
                  <a:lnTo>
                    <a:pt x="398" y="174"/>
                  </a:lnTo>
                  <a:lnTo>
                    <a:pt x="396" y="187"/>
                  </a:lnTo>
                  <a:lnTo>
                    <a:pt x="390" y="200"/>
                  </a:lnTo>
                  <a:lnTo>
                    <a:pt x="385" y="213"/>
                  </a:lnTo>
                  <a:lnTo>
                    <a:pt x="369" y="239"/>
                  </a:lnTo>
                  <a:lnTo>
                    <a:pt x="353" y="263"/>
                  </a:lnTo>
                  <a:lnTo>
                    <a:pt x="344" y="276"/>
                  </a:lnTo>
                  <a:lnTo>
                    <a:pt x="335" y="290"/>
                  </a:lnTo>
                  <a:lnTo>
                    <a:pt x="328" y="303"/>
                  </a:lnTo>
                  <a:lnTo>
                    <a:pt x="321" y="316"/>
                  </a:lnTo>
                  <a:lnTo>
                    <a:pt x="314" y="330"/>
                  </a:lnTo>
                  <a:lnTo>
                    <a:pt x="310" y="345"/>
                  </a:lnTo>
                  <a:lnTo>
                    <a:pt x="307" y="360"/>
                  </a:lnTo>
                  <a:lnTo>
                    <a:pt x="306" y="376"/>
                  </a:lnTo>
                  <a:lnTo>
                    <a:pt x="297" y="377"/>
                  </a:lnTo>
                  <a:lnTo>
                    <a:pt x="284" y="381"/>
                  </a:lnTo>
                  <a:lnTo>
                    <a:pt x="268" y="387"/>
                  </a:lnTo>
                  <a:lnTo>
                    <a:pt x="254" y="395"/>
                  </a:lnTo>
                  <a:lnTo>
                    <a:pt x="246" y="399"/>
                  </a:lnTo>
                  <a:lnTo>
                    <a:pt x="241" y="403"/>
                  </a:lnTo>
                  <a:lnTo>
                    <a:pt x="235" y="408"/>
                  </a:lnTo>
                  <a:lnTo>
                    <a:pt x="231" y="413"/>
                  </a:lnTo>
                  <a:lnTo>
                    <a:pt x="227" y="417"/>
                  </a:lnTo>
                  <a:lnTo>
                    <a:pt x="225" y="422"/>
                  </a:lnTo>
                  <a:lnTo>
                    <a:pt x="224" y="427"/>
                  </a:lnTo>
                  <a:lnTo>
                    <a:pt x="227" y="431"/>
                  </a:lnTo>
                  <a:lnTo>
                    <a:pt x="213" y="438"/>
                  </a:lnTo>
                  <a:lnTo>
                    <a:pt x="197" y="446"/>
                  </a:lnTo>
                  <a:lnTo>
                    <a:pt x="188" y="450"/>
                  </a:lnTo>
                  <a:lnTo>
                    <a:pt x="179" y="454"/>
                  </a:lnTo>
                  <a:lnTo>
                    <a:pt x="173" y="456"/>
                  </a:lnTo>
                  <a:lnTo>
                    <a:pt x="166" y="456"/>
                  </a:lnTo>
                  <a:lnTo>
                    <a:pt x="166" y="467"/>
                  </a:lnTo>
                  <a:lnTo>
                    <a:pt x="163" y="475"/>
                  </a:lnTo>
                  <a:lnTo>
                    <a:pt x="158" y="481"/>
                  </a:lnTo>
                  <a:lnTo>
                    <a:pt x="153" y="486"/>
                  </a:lnTo>
                  <a:lnTo>
                    <a:pt x="146" y="490"/>
                  </a:lnTo>
                  <a:lnTo>
                    <a:pt x="139" y="493"/>
                  </a:lnTo>
                  <a:lnTo>
                    <a:pt x="131" y="494"/>
                  </a:lnTo>
                  <a:lnTo>
                    <a:pt x="122" y="496"/>
                  </a:lnTo>
                  <a:lnTo>
                    <a:pt x="102" y="498"/>
                  </a:lnTo>
                  <a:lnTo>
                    <a:pt x="83" y="501"/>
                  </a:lnTo>
                  <a:lnTo>
                    <a:pt x="73" y="504"/>
                  </a:lnTo>
                  <a:lnTo>
                    <a:pt x="64" y="507"/>
                  </a:lnTo>
                  <a:lnTo>
                    <a:pt x="55" y="512"/>
                  </a:lnTo>
                  <a:lnTo>
                    <a:pt x="46" y="518"/>
                  </a:lnTo>
                  <a:lnTo>
                    <a:pt x="46" y="514"/>
                  </a:lnTo>
                  <a:lnTo>
                    <a:pt x="45" y="510"/>
                  </a:lnTo>
                  <a:lnTo>
                    <a:pt x="43" y="506"/>
                  </a:lnTo>
                  <a:lnTo>
                    <a:pt x="40" y="501"/>
                  </a:lnTo>
                  <a:lnTo>
                    <a:pt x="38" y="497"/>
                  </a:lnTo>
                  <a:lnTo>
                    <a:pt x="36" y="492"/>
                  </a:lnTo>
                  <a:lnTo>
                    <a:pt x="34" y="487"/>
                  </a:lnTo>
                  <a:lnTo>
                    <a:pt x="33" y="481"/>
                  </a:lnTo>
                  <a:lnTo>
                    <a:pt x="33" y="468"/>
                  </a:lnTo>
                  <a:lnTo>
                    <a:pt x="31" y="456"/>
                  </a:lnTo>
                  <a:lnTo>
                    <a:pt x="29" y="445"/>
                  </a:lnTo>
                  <a:lnTo>
                    <a:pt x="26" y="436"/>
                  </a:lnTo>
                  <a:lnTo>
                    <a:pt x="17" y="418"/>
                  </a:lnTo>
                  <a:lnTo>
                    <a:pt x="7" y="401"/>
                  </a:lnTo>
                  <a:lnTo>
                    <a:pt x="0" y="358"/>
                  </a:lnTo>
                  <a:lnTo>
                    <a:pt x="113" y="332"/>
                  </a:lnTo>
                  <a:lnTo>
                    <a:pt x="194" y="185"/>
                  </a:lnTo>
                  <a:lnTo>
                    <a:pt x="166" y="136"/>
                  </a:lnTo>
                  <a:lnTo>
                    <a:pt x="20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" name="Freeform 545">
              <a:extLst>
                <a:ext uri="{FF2B5EF4-FFF2-40B4-BE49-F238E27FC236}">
                  <a16:creationId xmlns="" xmlns:a16="http://schemas.microsoft.com/office/drawing/2014/main" id="{956B0ABD-5B9F-4945-A2D1-F4C8C70E543D}"/>
                </a:ext>
              </a:extLst>
            </p:cNvPr>
            <p:cNvSpPr>
              <a:spLocks/>
            </p:cNvSpPr>
            <p:nvPr>
              <p:custDataLst>
                <p:tags r:id="rId376"/>
              </p:custDataLst>
            </p:nvPr>
          </p:nvSpPr>
          <p:spPr bwMode="auto">
            <a:xfrm>
              <a:off x="4022725" y="2916238"/>
              <a:ext cx="376238" cy="385762"/>
            </a:xfrm>
            <a:custGeom>
              <a:avLst/>
              <a:gdLst>
                <a:gd name="T0" fmla="*/ 231 w 866"/>
                <a:gd name="T1" fmla="*/ 270 h 740"/>
                <a:gd name="T2" fmla="*/ 245 w 866"/>
                <a:gd name="T3" fmla="*/ 264 h 740"/>
                <a:gd name="T4" fmla="*/ 272 w 866"/>
                <a:gd name="T5" fmla="*/ 272 h 740"/>
                <a:gd name="T6" fmla="*/ 654 w 866"/>
                <a:gd name="T7" fmla="*/ 1 h 740"/>
                <a:gd name="T8" fmla="*/ 679 w 866"/>
                <a:gd name="T9" fmla="*/ 6 h 740"/>
                <a:gd name="T10" fmla="*/ 711 w 866"/>
                <a:gd name="T11" fmla="*/ 21 h 740"/>
                <a:gd name="T12" fmla="*/ 730 w 866"/>
                <a:gd name="T13" fmla="*/ 35 h 740"/>
                <a:gd name="T14" fmla="*/ 760 w 866"/>
                <a:gd name="T15" fmla="*/ 57 h 740"/>
                <a:gd name="T16" fmla="*/ 791 w 866"/>
                <a:gd name="T17" fmla="*/ 59 h 740"/>
                <a:gd name="T18" fmla="*/ 831 w 866"/>
                <a:gd name="T19" fmla="*/ 43 h 740"/>
                <a:gd name="T20" fmla="*/ 854 w 866"/>
                <a:gd name="T21" fmla="*/ 166 h 740"/>
                <a:gd name="T22" fmla="*/ 866 w 866"/>
                <a:gd name="T23" fmla="*/ 205 h 740"/>
                <a:gd name="T24" fmla="*/ 850 w 866"/>
                <a:gd name="T25" fmla="*/ 301 h 740"/>
                <a:gd name="T26" fmla="*/ 848 w 866"/>
                <a:gd name="T27" fmla="*/ 376 h 740"/>
                <a:gd name="T28" fmla="*/ 834 w 866"/>
                <a:gd name="T29" fmla="*/ 421 h 740"/>
                <a:gd name="T30" fmla="*/ 802 w 866"/>
                <a:gd name="T31" fmla="*/ 467 h 740"/>
                <a:gd name="T32" fmla="*/ 777 w 866"/>
                <a:gd name="T33" fmla="*/ 499 h 740"/>
                <a:gd name="T34" fmla="*/ 758 w 866"/>
                <a:gd name="T35" fmla="*/ 567 h 740"/>
                <a:gd name="T36" fmla="*/ 711 w 866"/>
                <a:gd name="T37" fmla="*/ 629 h 740"/>
                <a:gd name="T38" fmla="*/ 680 w 866"/>
                <a:gd name="T39" fmla="*/ 646 h 740"/>
                <a:gd name="T40" fmla="*/ 644 w 866"/>
                <a:gd name="T41" fmla="*/ 638 h 740"/>
                <a:gd name="T42" fmla="*/ 611 w 866"/>
                <a:gd name="T43" fmla="*/ 625 h 740"/>
                <a:gd name="T44" fmla="*/ 566 w 866"/>
                <a:gd name="T45" fmla="*/ 633 h 740"/>
                <a:gd name="T46" fmla="*/ 530 w 866"/>
                <a:gd name="T47" fmla="*/ 659 h 740"/>
                <a:gd name="T48" fmla="*/ 511 w 866"/>
                <a:gd name="T49" fmla="*/ 680 h 740"/>
                <a:gd name="T50" fmla="*/ 491 w 866"/>
                <a:gd name="T51" fmla="*/ 684 h 740"/>
                <a:gd name="T52" fmla="*/ 470 w 866"/>
                <a:gd name="T53" fmla="*/ 668 h 740"/>
                <a:gd name="T54" fmla="*/ 446 w 866"/>
                <a:gd name="T55" fmla="*/ 639 h 740"/>
                <a:gd name="T56" fmla="*/ 421 w 866"/>
                <a:gd name="T57" fmla="*/ 635 h 740"/>
                <a:gd name="T58" fmla="*/ 405 w 866"/>
                <a:gd name="T59" fmla="*/ 647 h 740"/>
                <a:gd name="T60" fmla="*/ 384 w 866"/>
                <a:gd name="T61" fmla="*/ 652 h 740"/>
                <a:gd name="T62" fmla="*/ 350 w 866"/>
                <a:gd name="T63" fmla="*/ 638 h 740"/>
                <a:gd name="T64" fmla="*/ 306 w 866"/>
                <a:gd name="T65" fmla="*/ 608 h 740"/>
                <a:gd name="T66" fmla="*/ 271 w 866"/>
                <a:gd name="T67" fmla="*/ 604 h 740"/>
                <a:gd name="T68" fmla="*/ 237 w 866"/>
                <a:gd name="T69" fmla="*/ 620 h 740"/>
                <a:gd name="T70" fmla="*/ 209 w 866"/>
                <a:gd name="T71" fmla="*/ 653 h 740"/>
                <a:gd name="T72" fmla="*/ 190 w 866"/>
                <a:gd name="T73" fmla="*/ 692 h 740"/>
                <a:gd name="T74" fmla="*/ 178 w 866"/>
                <a:gd name="T75" fmla="*/ 719 h 740"/>
                <a:gd name="T76" fmla="*/ 149 w 866"/>
                <a:gd name="T77" fmla="*/ 702 h 740"/>
                <a:gd name="T78" fmla="*/ 100 w 866"/>
                <a:gd name="T79" fmla="*/ 740 h 740"/>
                <a:gd name="T80" fmla="*/ 66 w 866"/>
                <a:gd name="T81" fmla="*/ 699 h 740"/>
                <a:gd name="T82" fmla="*/ 64 w 866"/>
                <a:gd name="T83" fmla="*/ 644 h 740"/>
                <a:gd name="T84" fmla="*/ 50 w 866"/>
                <a:gd name="T85" fmla="*/ 613 h 740"/>
                <a:gd name="T86" fmla="*/ 20 w 866"/>
                <a:gd name="T87" fmla="*/ 587 h 740"/>
                <a:gd name="T88" fmla="*/ 5 w 866"/>
                <a:gd name="T89" fmla="*/ 558 h 740"/>
                <a:gd name="T90" fmla="*/ 53 w 866"/>
                <a:gd name="T91" fmla="*/ 530 h 740"/>
                <a:gd name="T92" fmla="*/ 76 w 866"/>
                <a:gd name="T93" fmla="*/ 518 h 740"/>
                <a:gd name="T94" fmla="*/ 139 w 866"/>
                <a:gd name="T95" fmla="*/ 510 h 740"/>
                <a:gd name="T96" fmla="*/ 182 w 866"/>
                <a:gd name="T97" fmla="*/ 500 h 740"/>
                <a:gd name="T98" fmla="*/ 201 w 866"/>
                <a:gd name="T99" fmla="*/ 475 h 740"/>
                <a:gd name="T100" fmla="*/ 219 w 866"/>
                <a:gd name="T101" fmla="*/ 424 h 740"/>
                <a:gd name="T102" fmla="*/ 224 w 866"/>
                <a:gd name="T103" fmla="*/ 367 h 740"/>
                <a:gd name="T104" fmla="*/ 219 w 866"/>
                <a:gd name="T105" fmla="*/ 320 h 7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66" h="740">
                  <a:moveTo>
                    <a:pt x="219" y="283"/>
                  </a:moveTo>
                  <a:lnTo>
                    <a:pt x="223" y="278"/>
                  </a:lnTo>
                  <a:lnTo>
                    <a:pt x="227" y="273"/>
                  </a:lnTo>
                  <a:lnTo>
                    <a:pt x="231" y="270"/>
                  </a:lnTo>
                  <a:lnTo>
                    <a:pt x="234" y="267"/>
                  </a:lnTo>
                  <a:lnTo>
                    <a:pt x="238" y="266"/>
                  </a:lnTo>
                  <a:lnTo>
                    <a:pt x="242" y="264"/>
                  </a:lnTo>
                  <a:lnTo>
                    <a:pt x="245" y="264"/>
                  </a:lnTo>
                  <a:lnTo>
                    <a:pt x="250" y="264"/>
                  </a:lnTo>
                  <a:lnTo>
                    <a:pt x="256" y="265"/>
                  </a:lnTo>
                  <a:lnTo>
                    <a:pt x="264" y="268"/>
                  </a:lnTo>
                  <a:lnTo>
                    <a:pt x="272" y="272"/>
                  </a:lnTo>
                  <a:lnTo>
                    <a:pt x="279" y="277"/>
                  </a:lnTo>
                  <a:lnTo>
                    <a:pt x="645" y="6"/>
                  </a:lnTo>
                  <a:lnTo>
                    <a:pt x="649" y="3"/>
                  </a:lnTo>
                  <a:lnTo>
                    <a:pt x="654" y="1"/>
                  </a:lnTo>
                  <a:lnTo>
                    <a:pt x="658" y="0"/>
                  </a:lnTo>
                  <a:lnTo>
                    <a:pt x="663" y="0"/>
                  </a:lnTo>
                  <a:lnTo>
                    <a:pt x="671" y="2"/>
                  </a:lnTo>
                  <a:lnTo>
                    <a:pt x="679" y="6"/>
                  </a:lnTo>
                  <a:lnTo>
                    <a:pt x="689" y="11"/>
                  </a:lnTo>
                  <a:lnTo>
                    <a:pt x="699" y="17"/>
                  </a:lnTo>
                  <a:lnTo>
                    <a:pt x="704" y="19"/>
                  </a:lnTo>
                  <a:lnTo>
                    <a:pt x="711" y="21"/>
                  </a:lnTo>
                  <a:lnTo>
                    <a:pt x="717" y="23"/>
                  </a:lnTo>
                  <a:lnTo>
                    <a:pt x="724" y="25"/>
                  </a:lnTo>
                  <a:lnTo>
                    <a:pt x="726" y="30"/>
                  </a:lnTo>
                  <a:lnTo>
                    <a:pt x="730" y="35"/>
                  </a:lnTo>
                  <a:lnTo>
                    <a:pt x="736" y="42"/>
                  </a:lnTo>
                  <a:lnTo>
                    <a:pt x="744" y="47"/>
                  </a:lnTo>
                  <a:lnTo>
                    <a:pt x="752" y="53"/>
                  </a:lnTo>
                  <a:lnTo>
                    <a:pt x="760" y="57"/>
                  </a:lnTo>
                  <a:lnTo>
                    <a:pt x="769" y="60"/>
                  </a:lnTo>
                  <a:lnTo>
                    <a:pt x="778" y="61"/>
                  </a:lnTo>
                  <a:lnTo>
                    <a:pt x="784" y="60"/>
                  </a:lnTo>
                  <a:lnTo>
                    <a:pt x="791" y="59"/>
                  </a:lnTo>
                  <a:lnTo>
                    <a:pt x="798" y="57"/>
                  </a:lnTo>
                  <a:lnTo>
                    <a:pt x="804" y="54"/>
                  </a:lnTo>
                  <a:lnTo>
                    <a:pt x="816" y="48"/>
                  </a:lnTo>
                  <a:lnTo>
                    <a:pt x="831" y="43"/>
                  </a:lnTo>
                  <a:lnTo>
                    <a:pt x="824" y="122"/>
                  </a:lnTo>
                  <a:lnTo>
                    <a:pt x="836" y="140"/>
                  </a:lnTo>
                  <a:lnTo>
                    <a:pt x="846" y="154"/>
                  </a:lnTo>
                  <a:lnTo>
                    <a:pt x="854" y="166"/>
                  </a:lnTo>
                  <a:lnTo>
                    <a:pt x="859" y="177"/>
                  </a:lnTo>
                  <a:lnTo>
                    <a:pt x="862" y="188"/>
                  </a:lnTo>
                  <a:lnTo>
                    <a:pt x="865" y="197"/>
                  </a:lnTo>
                  <a:lnTo>
                    <a:pt x="866" y="205"/>
                  </a:lnTo>
                  <a:lnTo>
                    <a:pt x="865" y="211"/>
                  </a:lnTo>
                  <a:lnTo>
                    <a:pt x="857" y="234"/>
                  </a:lnTo>
                  <a:lnTo>
                    <a:pt x="850" y="259"/>
                  </a:lnTo>
                  <a:lnTo>
                    <a:pt x="850" y="301"/>
                  </a:lnTo>
                  <a:lnTo>
                    <a:pt x="850" y="334"/>
                  </a:lnTo>
                  <a:lnTo>
                    <a:pt x="850" y="350"/>
                  </a:lnTo>
                  <a:lnTo>
                    <a:pt x="849" y="364"/>
                  </a:lnTo>
                  <a:lnTo>
                    <a:pt x="848" y="376"/>
                  </a:lnTo>
                  <a:lnTo>
                    <a:pt x="846" y="388"/>
                  </a:lnTo>
                  <a:lnTo>
                    <a:pt x="843" y="399"/>
                  </a:lnTo>
                  <a:lnTo>
                    <a:pt x="839" y="411"/>
                  </a:lnTo>
                  <a:lnTo>
                    <a:pt x="834" y="421"/>
                  </a:lnTo>
                  <a:lnTo>
                    <a:pt x="828" y="432"/>
                  </a:lnTo>
                  <a:lnTo>
                    <a:pt x="821" y="443"/>
                  </a:lnTo>
                  <a:lnTo>
                    <a:pt x="813" y="454"/>
                  </a:lnTo>
                  <a:lnTo>
                    <a:pt x="802" y="467"/>
                  </a:lnTo>
                  <a:lnTo>
                    <a:pt x="791" y="480"/>
                  </a:lnTo>
                  <a:lnTo>
                    <a:pt x="786" y="486"/>
                  </a:lnTo>
                  <a:lnTo>
                    <a:pt x="781" y="493"/>
                  </a:lnTo>
                  <a:lnTo>
                    <a:pt x="777" y="499"/>
                  </a:lnTo>
                  <a:lnTo>
                    <a:pt x="773" y="506"/>
                  </a:lnTo>
                  <a:lnTo>
                    <a:pt x="768" y="522"/>
                  </a:lnTo>
                  <a:lnTo>
                    <a:pt x="764" y="537"/>
                  </a:lnTo>
                  <a:lnTo>
                    <a:pt x="758" y="567"/>
                  </a:lnTo>
                  <a:lnTo>
                    <a:pt x="755" y="593"/>
                  </a:lnTo>
                  <a:lnTo>
                    <a:pt x="731" y="585"/>
                  </a:lnTo>
                  <a:lnTo>
                    <a:pt x="698" y="591"/>
                  </a:lnTo>
                  <a:lnTo>
                    <a:pt x="711" y="629"/>
                  </a:lnTo>
                  <a:lnTo>
                    <a:pt x="719" y="636"/>
                  </a:lnTo>
                  <a:lnTo>
                    <a:pt x="704" y="641"/>
                  </a:lnTo>
                  <a:lnTo>
                    <a:pt x="692" y="645"/>
                  </a:lnTo>
                  <a:lnTo>
                    <a:pt x="680" y="646"/>
                  </a:lnTo>
                  <a:lnTo>
                    <a:pt x="670" y="646"/>
                  </a:lnTo>
                  <a:lnTo>
                    <a:pt x="661" y="644"/>
                  </a:lnTo>
                  <a:lnTo>
                    <a:pt x="653" y="641"/>
                  </a:lnTo>
                  <a:lnTo>
                    <a:pt x="644" y="638"/>
                  </a:lnTo>
                  <a:lnTo>
                    <a:pt x="636" y="634"/>
                  </a:lnTo>
                  <a:lnTo>
                    <a:pt x="629" y="631"/>
                  </a:lnTo>
                  <a:lnTo>
                    <a:pt x="620" y="628"/>
                  </a:lnTo>
                  <a:lnTo>
                    <a:pt x="611" y="625"/>
                  </a:lnTo>
                  <a:lnTo>
                    <a:pt x="601" y="624"/>
                  </a:lnTo>
                  <a:lnTo>
                    <a:pt x="591" y="625"/>
                  </a:lnTo>
                  <a:lnTo>
                    <a:pt x="579" y="628"/>
                  </a:lnTo>
                  <a:lnTo>
                    <a:pt x="566" y="633"/>
                  </a:lnTo>
                  <a:lnTo>
                    <a:pt x="552" y="641"/>
                  </a:lnTo>
                  <a:lnTo>
                    <a:pt x="543" y="646"/>
                  </a:lnTo>
                  <a:lnTo>
                    <a:pt x="536" y="652"/>
                  </a:lnTo>
                  <a:lnTo>
                    <a:pt x="530" y="659"/>
                  </a:lnTo>
                  <a:lnTo>
                    <a:pt x="525" y="666"/>
                  </a:lnTo>
                  <a:lnTo>
                    <a:pt x="520" y="673"/>
                  </a:lnTo>
                  <a:lnTo>
                    <a:pt x="514" y="678"/>
                  </a:lnTo>
                  <a:lnTo>
                    <a:pt x="511" y="680"/>
                  </a:lnTo>
                  <a:lnTo>
                    <a:pt x="508" y="683"/>
                  </a:lnTo>
                  <a:lnTo>
                    <a:pt x="503" y="684"/>
                  </a:lnTo>
                  <a:lnTo>
                    <a:pt x="499" y="684"/>
                  </a:lnTo>
                  <a:lnTo>
                    <a:pt x="491" y="684"/>
                  </a:lnTo>
                  <a:lnTo>
                    <a:pt x="486" y="682"/>
                  </a:lnTo>
                  <a:lnTo>
                    <a:pt x="481" y="679"/>
                  </a:lnTo>
                  <a:lnTo>
                    <a:pt x="477" y="676"/>
                  </a:lnTo>
                  <a:lnTo>
                    <a:pt x="470" y="668"/>
                  </a:lnTo>
                  <a:lnTo>
                    <a:pt x="465" y="659"/>
                  </a:lnTo>
                  <a:lnTo>
                    <a:pt x="458" y="650"/>
                  </a:lnTo>
                  <a:lnTo>
                    <a:pt x="451" y="642"/>
                  </a:lnTo>
                  <a:lnTo>
                    <a:pt x="446" y="639"/>
                  </a:lnTo>
                  <a:lnTo>
                    <a:pt x="441" y="637"/>
                  </a:lnTo>
                  <a:lnTo>
                    <a:pt x="433" y="635"/>
                  </a:lnTo>
                  <a:lnTo>
                    <a:pt x="425" y="635"/>
                  </a:lnTo>
                  <a:lnTo>
                    <a:pt x="421" y="635"/>
                  </a:lnTo>
                  <a:lnTo>
                    <a:pt x="417" y="638"/>
                  </a:lnTo>
                  <a:lnTo>
                    <a:pt x="412" y="640"/>
                  </a:lnTo>
                  <a:lnTo>
                    <a:pt x="409" y="644"/>
                  </a:lnTo>
                  <a:lnTo>
                    <a:pt x="405" y="647"/>
                  </a:lnTo>
                  <a:lnTo>
                    <a:pt x="401" y="650"/>
                  </a:lnTo>
                  <a:lnTo>
                    <a:pt x="397" y="652"/>
                  </a:lnTo>
                  <a:lnTo>
                    <a:pt x="392" y="653"/>
                  </a:lnTo>
                  <a:lnTo>
                    <a:pt x="384" y="652"/>
                  </a:lnTo>
                  <a:lnTo>
                    <a:pt x="376" y="651"/>
                  </a:lnTo>
                  <a:lnTo>
                    <a:pt x="369" y="648"/>
                  </a:lnTo>
                  <a:lnTo>
                    <a:pt x="363" y="645"/>
                  </a:lnTo>
                  <a:lnTo>
                    <a:pt x="350" y="638"/>
                  </a:lnTo>
                  <a:lnTo>
                    <a:pt x="339" y="629"/>
                  </a:lnTo>
                  <a:lnTo>
                    <a:pt x="327" y="619"/>
                  </a:lnTo>
                  <a:lnTo>
                    <a:pt x="312" y="611"/>
                  </a:lnTo>
                  <a:lnTo>
                    <a:pt x="306" y="608"/>
                  </a:lnTo>
                  <a:lnTo>
                    <a:pt x="297" y="606"/>
                  </a:lnTo>
                  <a:lnTo>
                    <a:pt x="289" y="604"/>
                  </a:lnTo>
                  <a:lnTo>
                    <a:pt x="279" y="603"/>
                  </a:lnTo>
                  <a:lnTo>
                    <a:pt x="271" y="604"/>
                  </a:lnTo>
                  <a:lnTo>
                    <a:pt x="262" y="606"/>
                  </a:lnTo>
                  <a:lnTo>
                    <a:pt x="253" y="610"/>
                  </a:lnTo>
                  <a:lnTo>
                    <a:pt x="245" y="615"/>
                  </a:lnTo>
                  <a:lnTo>
                    <a:pt x="237" y="620"/>
                  </a:lnTo>
                  <a:lnTo>
                    <a:pt x="229" y="628"/>
                  </a:lnTo>
                  <a:lnTo>
                    <a:pt x="222" y="636"/>
                  </a:lnTo>
                  <a:lnTo>
                    <a:pt x="216" y="644"/>
                  </a:lnTo>
                  <a:lnTo>
                    <a:pt x="209" y="653"/>
                  </a:lnTo>
                  <a:lnTo>
                    <a:pt x="204" y="662"/>
                  </a:lnTo>
                  <a:lnTo>
                    <a:pt x="198" y="671"/>
                  </a:lnTo>
                  <a:lnTo>
                    <a:pt x="194" y="682"/>
                  </a:lnTo>
                  <a:lnTo>
                    <a:pt x="190" y="692"/>
                  </a:lnTo>
                  <a:lnTo>
                    <a:pt x="188" y="702"/>
                  </a:lnTo>
                  <a:lnTo>
                    <a:pt x="187" y="711"/>
                  </a:lnTo>
                  <a:lnTo>
                    <a:pt x="186" y="720"/>
                  </a:lnTo>
                  <a:lnTo>
                    <a:pt x="178" y="719"/>
                  </a:lnTo>
                  <a:lnTo>
                    <a:pt x="172" y="717"/>
                  </a:lnTo>
                  <a:lnTo>
                    <a:pt x="164" y="712"/>
                  </a:lnTo>
                  <a:lnTo>
                    <a:pt x="156" y="708"/>
                  </a:lnTo>
                  <a:lnTo>
                    <a:pt x="149" y="702"/>
                  </a:lnTo>
                  <a:lnTo>
                    <a:pt x="141" y="697"/>
                  </a:lnTo>
                  <a:lnTo>
                    <a:pt x="134" y="693"/>
                  </a:lnTo>
                  <a:lnTo>
                    <a:pt x="127" y="690"/>
                  </a:lnTo>
                  <a:lnTo>
                    <a:pt x="100" y="740"/>
                  </a:lnTo>
                  <a:lnTo>
                    <a:pt x="73" y="740"/>
                  </a:lnTo>
                  <a:lnTo>
                    <a:pt x="70" y="725"/>
                  </a:lnTo>
                  <a:lnTo>
                    <a:pt x="67" y="712"/>
                  </a:lnTo>
                  <a:lnTo>
                    <a:pt x="66" y="699"/>
                  </a:lnTo>
                  <a:lnTo>
                    <a:pt x="66" y="686"/>
                  </a:lnTo>
                  <a:lnTo>
                    <a:pt x="66" y="672"/>
                  </a:lnTo>
                  <a:lnTo>
                    <a:pt x="66" y="658"/>
                  </a:lnTo>
                  <a:lnTo>
                    <a:pt x="64" y="644"/>
                  </a:lnTo>
                  <a:lnTo>
                    <a:pt x="60" y="629"/>
                  </a:lnTo>
                  <a:lnTo>
                    <a:pt x="58" y="622"/>
                  </a:lnTo>
                  <a:lnTo>
                    <a:pt x="53" y="618"/>
                  </a:lnTo>
                  <a:lnTo>
                    <a:pt x="50" y="613"/>
                  </a:lnTo>
                  <a:lnTo>
                    <a:pt x="46" y="609"/>
                  </a:lnTo>
                  <a:lnTo>
                    <a:pt x="36" y="601"/>
                  </a:lnTo>
                  <a:lnTo>
                    <a:pt x="25" y="592"/>
                  </a:lnTo>
                  <a:lnTo>
                    <a:pt x="20" y="587"/>
                  </a:lnTo>
                  <a:lnTo>
                    <a:pt x="16" y="581"/>
                  </a:lnTo>
                  <a:lnTo>
                    <a:pt x="11" y="575"/>
                  </a:lnTo>
                  <a:lnTo>
                    <a:pt x="8" y="566"/>
                  </a:lnTo>
                  <a:lnTo>
                    <a:pt x="5" y="558"/>
                  </a:lnTo>
                  <a:lnTo>
                    <a:pt x="3" y="548"/>
                  </a:lnTo>
                  <a:lnTo>
                    <a:pt x="0" y="537"/>
                  </a:lnTo>
                  <a:lnTo>
                    <a:pt x="0" y="524"/>
                  </a:lnTo>
                  <a:lnTo>
                    <a:pt x="53" y="530"/>
                  </a:lnTo>
                  <a:lnTo>
                    <a:pt x="59" y="526"/>
                  </a:lnTo>
                  <a:lnTo>
                    <a:pt x="64" y="522"/>
                  </a:lnTo>
                  <a:lnTo>
                    <a:pt x="71" y="520"/>
                  </a:lnTo>
                  <a:lnTo>
                    <a:pt x="76" y="518"/>
                  </a:lnTo>
                  <a:lnTo>
                    <a:pt x="91" y="514"/>
                  </a:lnTo>
                  <a:lnTo>
                    <a:pt x="106" y="512"/>
                  </a:lnTo>
                  <a:lnTo>
                    <a:pt x="121" y="511"/>
                  </a:lnTo>
                  <a:lnTo>
                    <a:pt x="139" y="510"/>
                  </a:lnTo>
                  <a:lnTo>
                    <a:pt x="155" y="508"/>
                  </a:lnTo>
                  <a:lnTo>
                    <a:pt x="173" y="505"/>
                  </a:lnTo>
                  <a:lnTo>
                    <a:pt x="177" y="503"/>
                  </a:lnTo>
                  <a:lnTo>
                    <a:pt x="182" y="500"/>
                  </a:lnTo>
                  <a:lnTo>
                    <a:pt x="185" y="497"/>
                  </a:lnTo>
                  <a:lnTo>
                    <a:pt x="189" y="494"/>
                  </a:lnTo>
                  <a:lnTo>
                    <a:pt x="196" y="485"/>
                  </a:lnTo>
                  <a:lnTo>
                    <a:pt x="201" y="475"/>
                  </a:lnTo>
                  <a:lnTo>
                    <a:pt x="207" y="464"/>
                  </a:lnTo>
                  <a:lnTo>
                    <a:pt x="211" y="451"/>
                  </a:lnTo>
                  <a:lnTo>
                    <a:pt x="216" y="438"/>
                  </a:lnTo>
                  <a:lnTo>
                    <a:pt x="219" y="424"/>
                  </a:lnTo>
                  <a:lnTo>
                    <a:pt x="221" y="410"/>
                  </a:lnTo>
                  <a:lnTo>
                    <a:pt x="223" y="395"/>
                  </a:lnTo>
                  <a:lnTo>
                    <a:pt x="224" y="381"/>
                  </a:lnTo>
                  <a:lnTo>
                    <a:pt x="224" y="367"/>
                  </a:lnTo>
                  <a:lnTo>
                    <a:pt x="224" y="354"/>
                  </a:lnTo>
                  <a:lnTo>
                    <a:pt x="223" y="341"/>
                  </a:lnTo>
                  <a:lnTo>
                    <a:pt x="221" y="330"/>
                  </a:lnTo>
                  <a:lnTo>
                    <a:pt x="219" y="320"/>
                  </a:lnTo>
                  <a:lnTo>
                    <a:pt x="219" y="28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" name="Freeform 546">
              <a:extLst>
                <a:ext uri="{FF2B5EF4-FFF2-40B4-BE49-F238E27FC236}">
                  <a16:creationId xmlns="" xmlns:a16="http://schemas.microsoft.com/office/drawing/2014/main" id="{52EE7522-93B0-814F-9FC3-4EB65D85D58E}"/>
                </a:ext>
              </a:extLst>
            </p:cNvPr>
            <p:cNvSpPr>
              <a:spLocks/>
            </p:cNvSpPr>
            <p:nvPr>
              <p:custDataLst>
                <p:tags r:id="rId377"/>
              </p:custDataLst>
            </p:nvPr>
          </p:nvSpPr>
          <p:spPr bwMode="auto">
            <a:xfrm>
              <a:off x="3692525" y="2533650"/>
              <a:ext cx="300038" cy="260350"/>
            </a:xfrm>
            <a:custGeom>
              <a:avLst/>
              <a:gdLst>
                <a:gd name="T0" fmla="*/ 648 w 697"/>
                <a:gd name="T1" fmla="*/ 53 h 500"/>
                <a:gd name="T2" fmla="*/ 657 w 697"/>
                <a:gd name="T3" fmla="*/ 161 h 500"/>
                <a:gd name="T4" fmla="*/ 661 w 697"/>
                <a:gd name="T5" fmla="*/ 167 h 500"/>
                <a:gd name="T6" fmla="*/ 677 w 697"/>
                <a:gd name="T7" fmla="*/ 177 h 500"/>
                <a:gd name="T8" fmla="*/ 694 w 697"/>
                <a:gd name="T9" fmla="*/ 189 h 500"/>
                <a:gd name="T10" fmla="*/ 697 w 697"/>
                <a:gd name="T11" fmla="*/ 198 h 500"/>
                <a:gd name="T12" fmla="*/ 694 w 697"/>
                <a:gd name="T13" fmla="*/ 211 h 500"/>
                <a:gd name="T14" fmla="*/ 685 w 697"/>
                <a:gd name="T15" fmla="*/ 217 h 500"/>
                <a:gd name="T16" fmla="*/ 655 w 697"/>
                <a:gd name="T17" fmla="*/ 218 h 500"/>
                <a:gd name="T18" fmla="*/ 605 w 697"/>
                <a:gd name="T19" fmla="*/ 228 h 500"/>
                <a:gd name="T20" fmla="*/ 567 w 697"/>
                <a:gd name="T21" fmla="*/ 250 h 500"/>
                <a:gd name="T22" fmla="*/ 549 w 697"/>
                <a:gd name="T23" fmla="*/ 267 h 500"/>
                <a:gd name="T24" fmla="*/ 539 w 697"/>
                <a:gd name="T25" fmla="*/ 288 h 500"/>
                <a:gd name="T26" fmla="*/ 521 w 697"/>
                <a:gd name="T27" fmla="*/ 302 h 500"/>
                <a:gd name="T28" fmla="*/ 491 w 697"/>
                <a:gd name="T29" fmla="*/ 324 h 500"/>
                <a:gd name="T30" fmla="*/ 455 w 697"/>
                <a:gd name="T31" fmla="*/ 352 h 500"/>
                <a:gd name="T32" fmla="*/ 420 w 697"/>
                <a:gd name="T33" fmla="*/ 370 h 500"/>
                <a:gd name="T34" fmla="*/ 372 w 697"/>
                <a:gd name="T35" fmla="*/ 377 h 500"/>
                <a:gd name="T36" fmla="*/ 344 w 697"/>
                <a:gd name="T37" fmla="*/ 380 h 500"/>
                <a:gd name="T38" fmla="*/ 316 w 697"/>
                <a:gd name="T39" fmla="*/ 396 h 500"/>
                <a:gd name="T40" fmla="*/ 290 w 697"/>
                <a:gd name="T41" fmla="*/ 417 h 500"/>
                <a:gd name="T42" fmla="*/ 265 w 697"/>
                <a:gd name="T43" fmla="*/ 426 h 500"/>
                <a:gd name="T44" fmla="*/ 5 w 697"/>
                <a:gd name="T45" fmla="*/ 496 h 500"/>
                <a:gd name="T46" fmla="*/ 32 w 697"/>
                <a:gd name="T47" fmla="*/ 487 h 500"/>
                <a:gd name="T48" fmla="*/ 85 w 697"/>
                <a:gd name="T49" fmla="*/ 473 h 500"/>
                <a:gd name="T50" fmla="*/ 93 w 697"/>
                <a:gd name="T51" fmla="*/ 459 h 500"/>
                <a:gd name="T52" fmla="*/ 99 w 697"/>
                <a:gd name="T53" fmla="*/ 438 h 500"/>
                <a:gd name="T54" fmla="*/ 119 w 697"/>
                <a:gd name="T55" fmla="*/ 422 h 500"/>
                <a:gd name="T56" fmla="*/ 160 w 697"/>
                <a:gd name="T57" fmla="*/ 399 h 500"/>
                <a:gd name="T58" fmla="*/ 181 w 697"/>
                <a:gd name="T59" fmla="*/ 382 h 500"/>
                <a:gd name="T60" fmla="*/ 192 w 697"/>
                <a:gd name="T61" fmla="*/ 357 h 500"/>
                <a:gd name="T62" fmla="*/ 193 w 697"/>
                <a:gd name="T63" fmla="*/ 316 h 500"/>
                <a:gd name="T64" fmla="*/ 195 w 697"/>
                <a:gd name="T65" fmla="*/ 254 h 500"/>
                <a:gd name="T66" fmla="*/ 192 w 697"/>
                <a:gd name="T67" fmla="*/ 192 h 500"/>
                <a:gd name="T68" fmla="*/ 214 w 697"/>
                <a:gd name="T69" fmla="*/ 189 h 500"/>
                <a:gd name="T70" fmla="*/ 228 w 697"/>
                <a:gd name="T71" fmla="*/ 179 h 500"/>
                <a:gd name="T72" fmla="*/ 241 w 697"/>
                <a:gd name="T73" fmla="*/ 165 h 500"/>
                <a:gd name="T74" fmla="*/ 252 w 697"/>
                <a:gd name="T75" fmla="*/ 152 h 500"/>
                <a:gd name="T76" fmla="*/ 281 w 697"/>
                <a:gd name="T77" fmla="*/ 146 h 500"/>
                <a:gd name="T78" fmla="*/ 314 w 697"/>
                <a:gd name="T79" fmla="*/ 143 h 500"/>
                <a:gd name="T80" fmla="*/ 340 w 697"/>
                <a:gd name="T81" fmla="*/ 131 h 500"/>
                <a:gd name="T82" fmla="*/ 360 w 697"/>
                <a:gd name="T83" fmla="*/ 108 h 500"/>
                <a:gd name="T84" fmla="*/ 388 w 697"/>
                <a:gd name="T85" fmla="*/ 48 h 500"/>
                <a:gd name="T86" fmla="*/ 407 w 697"/>
                <a:gd name="T87" fmla="*/ 12 h 500"/>
                <a:gd name="T88" fmla="*/ 426 w 697"/>
                <a:gd name="T89" fmla="*/ 8 h 500"/>
                <a:gd name="T90" fmla="*/ 449 w 697"/>
                <a:gd name="T91" fmla="*/ 20 h 500"/>
                <a:gd name="T92" fmla="*/ 512 w 697"/>
                <a:gd name="T93" fmla="*/ 18 h 500"/>
                <a:gd name="T94" fmla="*/ 590 w 697"/>
                <a:gd name="T95" fmla="*/ 13 h 500"/>
                <a:gd name="T96" fmla="*/ 597 w 697"/>
                <a:gd name="T97" fmla="*/ 17 h 500"/>
                <a:gd name="T98" fmla="*/ 605 w 697"/>
                <a:gd name="T99" fmla="*/ 36 h 500"/>
                <a:gd name="T100" fmla="*/ 611 w 697"/>
                <a:gd name="T101" fmla="*/ 51 h 500"/>
                <a:gd name="T102" fmla="*/ 618 w 697"/>
                <a:gd name="T103" fmla="*/ 50 h 5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97" h="500">
                  <a:moveTo>
                    <a:pt x="631" y="50"/>
                  </a:moveTo>
                  <a:lnTo>
                    <a:pt x="635" y="51"/>
                  </a:lnTo>
                  <a:lnTo>
                    <a:pt x="648" y="53"/>
                  </a:lnTo>
                  <a:lnTo>
                    <a:pt x="659" y="55"/>
                  </a:lnTo>
                  <a:lnTo>
                    <a:pt x="664" y="56"/>
                  </a:lnTo>
                  <a:lnTo>
                    <a:pt x="657" y="161"/>
                  </a:lnTo>
                  <a:lnTo>
                    <a:pt x="657" y="163"/>
                  </a:lnTo>
                  <a:lnTo>
                    <a:pt x="659" y="165"/>
                  </a:lnTo>
                  <a:lnTo>
                    <a:pt x="661" y="167"/>
                  </a:lnTo>
                  <a:lnTo>
                    <a:pt x="664" y="169"/>
                  </a:lnTo>
                  <a:lnTo>
                    <a:pt x="669" y="173"/>
                  </a:lnTo>
                  <a:lnTo>
                    <a:pt x="677" y="177"/>
                  </a:lnTo>
                  <a:lnTo>
                    <a:pt x="685" y="181"/>
                  </a:lnTo>
                  <a:lnTo>
                    <a:pt x="691" y="185"/>
                  </a:lnTo>
                  <a:lnTo>
                    <a:pt x="694" y="189"/>
                  </a:lnTo>
                  <a:lnTo>
                    <a:pt x="696" y="192"/>
                  </a:lnTo>
                  <a:lnTo>
                    <a:pt x="697" y="195"/>
                  </a:lnTo>
                  <a:lnTo>
                    <a:pt x="697" y="198"/>
                  </a:lnTo>
                  <a:lnTo>
                    <a:pt x="697" y="203"/>
                  </a:lnTo>
                  <a:lnTo>
                    <a:pt x="696" y="208"/>
                  </a:lnTo>
                  <a:lnTo>
                    <a:pt x="694" y="211"/>
                  </a:lnTo>
                  <a:lnTo>
                    <a:pt x="691" y="214"/>
                  </a:lnTo>
                  <a:lnTo>
                    <a:pt x="688" y="216"/>
                  </a:lnTo>
                  <a:lnTo>
                    <a:pt x="685" y="217"/>
                  </a:lnTo>
                  <a:lnTo>
                    <a:pt x="680" y="218"/>
                  </a:lnTo>
                  <a:lnTo>
                    <a:pt x="676" y="219"/>
                  </a:lnTo>
                  <a:lnTo>
                    <a:pt x="655" y="218"/>
                  </a:lnTo>
                  <a:lnTo>
                    <a:pt x="631" y="216"/>
                  </a:lnTo>
                  <a:lnTo>
                    <a:pt x="619" y="221"/>
                  </a:lnTo>
                  <a:lnTo>
                    <a:pt x="605" y="228"/>
                  </a:lnTo>
                  <a:lnTo>
                    <a:pt x="589" y="235"/>
                  </a:lnTo>
                  <a:lnTo>
                    <a:pt x="574" y="245"/>
                  </a:lnTo>
                  <a:lnTo>
                    <a:pt x="567" y="250"/>
                  </a:lnTo>
                  <a:lnTo>
                    <a:pt x="560" y="256"/>
                  </a:lnTo>
                  <a:lnTo>
                    <a:pt x="554" y="261"/>
                  </a:lnTo>
                  <a:lnTo>
                    <a:pt x="549" y="267"/>
                  </a:lnTo>
                  <a:lnTo>
                    <a:pt x="544" y="274"/>
                  </a:lnTo>
                  <a:lnTo>
                    <a:pt x="541" y="281"/>
                  </a:lnTo>
                  <a:lnTo>
                    <a:pt x="539" y="288"/>
                  </a:lnTo>
                  <a:lnTo>
                    <a:pt x="538" y="296"/>
                  </a:lnTo>
                  <a:lnTo>
                    <a:pt x="529" y="299"/>
                  </a:lnTo>
                  <a:lnTo>
                    <a:pt x="521" y="302"/>
                  </a:lnTo>
                  <a:lnTo>
                    <a:pt x="514" y="306"/>
                  </a:lnTo>
                  <a:lnTo>
                    <a:pt x="506" y="312"/>
                  </a:lnTo>
                  <a:lnTo>
                    <a:pt x="491" y="324"/>
                  </a:lnTo>
                  <a:lnTo>
                    <a:pt x="475" y="339"/>
                  </a:lnTo>
                  <a:lnTo>
                    <a:pt x="465" y="346"/>
                  </a:lnTo>
                  <a:lnTo>
                    <a:pt x="455" y="352"/>
                  </a:lnTo>
                  <a:lnTo>
                    <a:pt x="445" y="360"/>
                  </a:lnTo>
                  <a:lnTo>
                    <a:pt x="433" y="365"/>
                  </a:lnTo>
                  <a:lnTo>
                    <a:pt x="420" y="370"/>
                  </a:lnTo>
                  <a:lnTo>
                    <a:pt x="406" y="373"/>
                  </a:lnTo>
                  <a:lnTo>
                    <a:pt x="389" y="376"/>
                  </a:lnTo>
                  <a:lnTo>
                    <a:pt x="372" y="377"/>
                  </a:lnTo>
                  <a:lnTo>
                    <a:pt x="361" y="377"/>
                  </a:lnTo>
                  <a:lnTo>
                    <a:pt x="352" y="378"/>
                  </a:lnTo>
                  <a:lnTo>
                    <a:pt x="344" y="380"/>
                  </a:lnTo>
                  <a:lnTo>
                    <a:pt x="337" y="382"/>
                  </a:lnTo>
                  <a:lnTo>
                    <a:pt x="326" y="389"/>
                  </a:lnTo>
                  <a:lnTo>
                    <a:pt x="316" y="396"/>
                  </a:lnTo>
                  <a:lnTo>
                    <a:pt x="306" y="404"/>
                  </a:lnTo>
                  <a:lnTo>
                    <a:pt x="296" y="413"/>
                  </a:lnTo>
                  <a:lnTo>
                    <a:pt x="290" y="417"/>
                  </a:lnTo>
                  <a:lnTo>
                    <a:pt x="283" y="420"/>
                  </a:lnTo>
                  <a:lnTo>
                    <a:pt x="274" y="423"/>
                  </a:lnTo>
                  <a:lnTo>
                    <a:pt x="265" y="426"/>
                  </a:lnTo>
                  <a:lnTo>
                    <a:pt x="272" y="494"/>
                  </a:lnTo>
                  <a:lnTo>
                    <a:pt x="0" y="500"/>
                  </a:lnTo>
                  <a:lnTo>
                    <a:pt x="5" y="496"/>
                  </a:lnTo>
                  <a:lnTo>
                    <a:pt x="13" y="492"/>
                  </a:lnTo>
                  <a:lnTo>
                    <a:pt x="22" y="490"/>
                  </a:lnTo>
                  <a:lnTo>
                    <a:pt x="32" y="487"/>
                  </a:lnTo>
                  <a:lnTo>
                    <a:pt x="55" y="483"/>
                  </a:lnTo>
                  <a:lnTo>
                    <a:pt x="80" y="475"/>
                  </a:lnTo>
                  <a:lnTo>
                    <a:pt x="85" y="473"/>
                  </a:lnTo>
                  <a:lnTo>
                    <a:pt x="90" y="469"/>
                  </a:lnTo>
                  <a:lnTo>
                    <a:pt x="92" y="465"/>
                  </a:lnTo>
                  <a:lnTo>
                    <a:pt x="93" y="459"/>
                  </a:lnTo>
                  <a:lnTo>
                    <a:pt x="93" y="451"/>
                  </a:lnTo>
                  <a:lnTo>
                    <a:pt x="93" y="444"/>
                  </a:lnTo>
                  <a:lnTo>
                    <a:pt x="99" y="438"/>
                  </a:lnTo>
                  <a:lnTo>
                    <a:pt x="104" y="432"/>
                  </a:lnTo>
                  <a:lnTo>
                    <a:pt x="112" y="427"/>
                  </a:lnTo>
                  <a:lnTo>
                    <a:pt x="119" y="422"/>
                  </a:lnTo>
                  <a:lnTo>
                    <a:pt x="136" y="414"/>
                  </a:lnTo>
                  <a:lnTo>
                    <a:pt x="152" y="404"/>
                  </a:lnTo>
                  <a:lnTo>
                    <a:pt x="160" y="399"/>
                  </a:lnTo>
                  <a:lnTo>
                    <a:pt x="168" y="394"/>
                  </a:lnTo>
                  <a:lnTo>
                    <a:pt x="174" y="388"/>
                  </a:lnTo>
                  <a:lnTo>
                    <a:pt x="181" y="382"/>
                  </a:lnTo>
                  <a:lnTo>
                    <a:pt x="185" y="375"/>
                  </a:lnTo>
                  <a:lnTo>
                    <a:pt x="189" y="366"/>
                  </a:lnTo>
                  <a:lnTo>
                    <a:pt x="192" y="357"/>
                  </a:lnTo>
                  <a:lnTo>
                    <a:pt x="192" y="345"/>
                  </a:lnTo>
                  <a:lnTo>
                    <a:pt x="193" y="332"/>
                  </a:lnTo>
                  <a:lnTo>
                    <a:pt x="193" y="316"/>
                  </a:lnTo>
                  <a:lnTo>
                    <a:pt x="194" y="296"/>
                  </a:lnTo>
                  <a:lnTo>
                    <a:pt x="195" y="275"/>
                  </a:lnTo>
                  <a:lnTo>
                    <a:pt x="195" y="254"/>
                  </a:lnTo>
                  <a:lnTo>
                    <a:pt x="195" y="232"/>
                  </a:lnTo>
                  <a:lnTo>
                    <a:pt x="194" y="211"/>
                  </a:lnTo>
                  <a:lnTo>
                    <a:pt x="192" y="192"/>
                  </a:lnTo>
                  <a:lnTo>
                    <a:pt x="201" y="192"/>
                  </a:lnTo>
                  <a:lnTo>
                    <a:pt x="207" y="190"/>
                  </a:lnTo>
                  <a:lnTo>
                    <a:pt x="214" y="189"/>
                  </a:lnTo>
                  <a:lnTo>
                    <a:pt x="219" y="185"/>
                  </a:lnTo>
                  <a:lnTo>
                    <a:pt x="224" y="182"/>
                  </a:lnTo>
                  <a:lnTo>
                    <a:pt x="228" y="179"/>
                  </a:lnTo>
                  <a:lnTo>
                    <a:pt x="232" y="176"/>
                  </a:lnTo>
                  <a:lnTo>
                    <a:pt x="236" y="172"/>
                  </a:lnTo>
                  <a:lnTo>
                    <a:pt x="241" y="165"/>
                  </a:lnTo>
                  <a:lnTo>
                    <a:pt x="247" y="158"/>
                  </a:lnTo>
                  <a:lnTo>
                    <a:pt x="249" y="155"/>
                  </a:lnTo>
                  <a:lnTo>
                    <a:pt x="252" y="152"/>
                  </a:lnTo>
                  <a:lnTo>
                    <a:pt x="256" y="150"/>
                  </a:lnTo>
                  <a:lnTo>
                    <a:pt x="259" y="149"/>
                  </a:lnTo>
                  <a:lnTo>
                    <a:pt x="281" y="146"/>
                  </a:lnTo>
                  <a:lnTo>
                    <a:pt x="297" y="145"/>
                  </a:lnTo>
                  <a:lnTo>
                    <a:pt x="306" y="144"/>
                  </a:lnTo>
                  <a:lnTo>
                    <a:pt x="314" y="143"/>
                  </a:lnTo>
                  <a:lnTo>
                    <a:pt x="323" y="140"/>
                  </a:lnTo>
                  <a:lnTo>
                    <a:pt x="331" y="137"/>
                  </a:lnTo>
                  <a:lnTo>
                    <a:pt x="340" y="131"/>
                  </a:lnTo>
                  <a:lnTo>
                    <a:pt x="348" y="124"/>
                  </a:lnTo>
                  <a:lnTo>
                    <a:pt x="354" y="116"/>
                  </a:lnTo>
                  <a:lnTo>
                    <a:pt x="360" y="108"/>
                  </a:lnTo>
                  <a:lnTo>
                    <a:pt x="371" y="89"/>
                  </a:lnTo>
                  <a:lnTo>
                    <a:pt x="380" y="68"/>
                  </a:lnTo>
                  <a:lnTo>
                    <a:pt x="388" y="48"/>
                  </a:lnTo>
                  <a:lnTo>
                    <a:pt x="397" y="29"/>
                  </a:lnTo>
                  <a:lnTo>
                    <a:pt x="402" y="21"/>
                  </a:lnTo>
                  <a:lnTo>
                    <a:pt x="407" y="12"/>
                  </a:lnTo>
                  <a:lnTo>
                    <a:pt x="413" y="6"/>
                  </a:lnTo>
                  <a:lnTo>
                    <a:pt x="418" y="0"/>
                  </a:lnTo>
                  <a:lnTo>
                    <a:pt x="426" y="8"/>
                  </a:lnTo>
                  <a:lnTo>
                    <a:pt x="433" y="14"/>
                  </a:lnTo>
                  <a:lnTo>
                    <a:pt x="441" y="17"/>
                  </a:lnTo>
                  <a:lnTo>
                    <a:pt x="449" y="20"/>
                  </a:lnTo>
                  <a:lnTo>
                    <a:pt x="465" y="20"/>
                  </a:lnTo>
                  <a:lnTo>
                    <a:pt x="485" y="20"/>
                  </a:lnTo>
                  <a:lnTo>
                    <a:pt x="512" y="18"/>
                  </a:lnTo>
                  <a:lnTo>
                    <a:pt x="543" y="16"/>
                  </a:lnTo>
                  <a:lnTo>
                    <a:pt x="571" y="14"/>
                  </a:lnTo>
                  <a:lnTo>
                    <a:pt x="590" y="13"/>
                  </a:lnTo>
                  <a:lnTo>
                    <a:pt x="594" y="13"/>
                  </a:lnTo>
                  <a:lnTo>
                    <a:pt x="595" y="15"/>
                  </a:lnTo>
                  <a:lnTo>
                    <a:pt x="597" y="17"/>
                  </a:lnTo>
                  <a:lnTo>
                    <a:pt x="599" y="21"/>
                  </a:lnTo>
                  <a:lnTo>
                    <a:pt x="601" y="28"/>
                  </a:lnTo>
                  <a:lnTo>
                    <a:pt x="605" y="36"/>
                  </a:lnTo>
                  <a:lnTo>
                    <a:pt x="607" y="44"/>
                  </a:lnTo>
                  <a:lnTo>
                    <a:pt x="609" y="49"/>
                  </a:lnTo>
                  <a:lnTo>
                    <a:pt x="611" y="51"/>
                  </a:lnTo>
                  <a:lnTo>
                    <a:pt x="613" y="52"/>
                  </a:lnTo>
                  <a:lnTo>
                    <a:pt x="615" y="51"/>
                  </a:lnTo>
                  <a:lnTo>
                    <a:pt x="618" y="50"/>
                  </a:lnTo>
                  <a:lnTo>
                    <a:pt x="631" y="5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" name="Freeform 547">
              <a:extLst>
                <a:ext uri="{FF2B5EF4-FFF2-40B4-BE49-F238E27FC236}">
                  <a16:creationId xmlns="" xmlns:a16="http://schemas.microsoft.com/office/drawing/2014/main" id="{7F45E82A-E871-6849-A607-7ED30E284E02}"/>
                </a:ext>
              </a:extLst>
            </p:cNvPr>
            <p:cNvSpPr>
              <a:spLocks/>
            </p:cNvSpPr>
            <p:nvPr>
              <p:custDataLst>
                <p:tags r:id="rId378"/>
              </p:custDataLst>
            </p:nvPr>
          </p:nvSpPr>
          <p:spPr bwMode="auto">
            <a:xfrm>
              <a:off x="4392613" y="1463675"/>
              <a:ext cx="236537" cy="92075"/>
            </a:xfrm>
            <a:custGeom>
              <a:avLst/>
              <a:gdLst>
                <a:gd name="T0" fmla="*/ 74 w 546"/>
                <a:gd name="T1" fmla="*/ 19 h 173"/>
                <a:gd name="T2" fmla="*/ 94 w 546"/>
                <a:gd name="T3" fmla="*/ 34 h 173"/>
                <a:gd name="T4" fmla="*/ 110 w 546"/>
                <a:gd name="T5" fmla="*/ 27 h 173"/>
                <a:gd name="T6" fmla="*/ 132 w 546"/>
                <a:gd name="T7" fmla="*/ 27 h 173"/>
                <a:gd name="T8" fmla="*/ 161 w 546"/>
                <a:gd name="T9" fmla="*/ 44 h 173"/>
                <a:gd name="T10" fmla="*/ 209 w 546"/>
                <a:gd name="T11" fmla="*/ 19 h 173"/>
                <a:gd name="T12" fmla="*/ 243 w 546"/>
                <a:gd name="T13" fmla="*/ 19 h 173"/>
                <a:gd name="T14" fmla="*/ 260 w 546"/>
                <a:gd name="T15" fmla="*/ 16 h 173"/>
                <a:gd name="T16" fmla="*/ 269 w 546"/>
                <a:gd name="T17" fmla="*/ 14 h 173"/>
                <a:gd name="T18" fmla="*/ 279 w 546"/>
                <a:gd name="T19" fmla="*/ 11 h 173"/>
                <a:gd name="T20" fmla="*/ 286 w 546"/>
                <a:gd name="T21" fmla="*/ 3 h 173"/>
                <a:gd name="T22" fmla="*/ 321 w 546"/>
                <a:gd name="T23" fmla="*/ 5 h 173"/>
                <a:gd name="T24" fmla="*/ 333 w 546"/>
                <a:gd name="T25" fmla="*/ 12 h 173"/>
                <a:gd name="T26" fmla="*/ 348 w 546"/>
                <a:gd name="T27" fmla="*/ 7 h 173"/>
                <a:gd name="T28" fmla="*/ 353 w 546"/>
                <a:gd name="T29" fmla="*/ 0 h 173"/>
                <a:gd name="T30" fmla="*/ 367 w 546"/>
                <a:gd name="T31" fmla="*/ 7 h 173"/>
                <a:gd name="T32" fmla="*/ 389 w 546"/>
                <a:gd name="T33" fmla="*/ 7 h 173"/>
                <a:gd name="T34" fmla="*/ 436 w 546"/>
                <a:gd name="T35" fmla="*/ 1 h 173"/>
                <a:gd name="T36" fmla="*/ 482 w 546"/>
                <a:gd name="T37" fmla="*/ 6 h 173"/>
                <a:gd name="T38" fmla="*/ 528 w 546"/>
                <a:gd name="T39" fmla="*/ 12 h 173"/>
                <a:gd name="T40" fmla="*/ 545 w 546"/>
                <a:gd name="T41" fmla="*/ 49 h 173"/>
                <a:gd name="T42" fmla="*/ 537 w 546"/>
                <a:gd name="T43" fmla="*/ 60 h 173"/>
                <a:gd name="T44" fmla="*/ 513 w 546"/>
                <a:gd name="T45" fmla="*/ 62 h 173"/>
                <a:gd name="T46" fmla="*/ 483 w 546"/>
                <a:gd name="T47" fmla="*/ 54 h 173"/>
                <a:gd name="T48" fmla="*/ 413 w 546"/>
                <a:gd name="T49" fmla="*/ 44 h 173"/>
                <a:gd name="T50" fmla="*/ 438 w 546"/>
                <a:gd name="T51" fmla="*/ 81 h 173"/>
                <a:gd name="T52" fmla="*/ 471 w 546"/>
                <a:gd name="T53" fmla="*/ 102 h 173"/>
                <a:gd name="T54" fmla="*/ 493 w 546"/>
                <a:gd name="T55" fmla="*/ 119 h 173"/>
                <a:gd name="T56" fmla="*/ 475 w 546"/>
                <a:gd name="T57" fmla="*/ 136 h 173"/>
                <a:gd name="T58" fmla="*/ 449 w 546"/>
                <a:gd name="T59" fmla="*/ 142 h 173"/>
                <a:gd name="T60" fmla="*/ 426 w 546"/>
                <a:gd name="T61" fmla="*/ 141 h 173"/>
                <a:gd name="T62" fmla="*/ 412 w 546"/>
                <a:gd name="T63" fmla="*/ 134 h 173"/>
                <a:gd name="T64" fmla="*/ 399 w 546"/>
                <a:gd name="T65" fmla="*/ 130 h 173"/>
                <a:gd name="T66" fmla="*/ 385 w 546"/>
                <a:gd name="T67" fmla="*/ 121 h 173"/>
                <a:gd name="T68" fmla="*/ 375 w 546"/>
                <a:gd name="T69" fmla="*/ 104 h 173"/>
                <a:gd name="T70" fmla="*/ 365 w 546"/>
                <a:gd name="T71" fmla="*/ 92 h 173"/>
                <a:gd name="T72" fmla="*/ 344 w 546"/>
                <a:gd name="T73" fmla="*/ 84 h 173"/>
                <a:gd name="T74" fmla="*/ 325 w 546"/>
                <a:gd name="T75" fmla="*/ 76 h 173"/>
                <a:gd name="T76" fmla="*/ 303 w 546"/>
                <a:gd name="T77" fmla="*/ 87 h 173"/>
                <a:gd name="T78" fmla="*/ 258 w 546"/>
                <a:gd name="T79" fmla="*/ 134 h 173"/>
                <a:gd name="T80" fmla="*/ 236 w 546"/>
                <a:gd name="T81" fmla="*/ 163 h 173"/>
                <a:gd name="T82" fmla="*/ 220 w 546"/>
                <a:gd name="T83" fmla="*/ 172 h 173"/>
                <a:gd name="T84" fmla="*/ 188 w 546"/>
                <a:gd name="T85" fmla="*/ 167 h 173"/>
                <a:gd name="T86" fmla="*/ 165 w 546"/>
                <a:gd name="T87" fmla="*/ 155 h 173"/>
                <a:gd name="T88" fmla="*/ 113 w 546"/>
                <a:gd name="T89" fmla="*/ 105 h 173"/>
                <a:gd name="T90" fmla="*/ 95 w 546"/>
                <a:gd name="T91" fmla="*/ 91 h 173"/>
                <a:gd name="T92" fmla="*/ 60 w 546"/>
                <a:gd name="T93" fmla="*/ 76 h 173"/>
                <a:gd name="T94" fmla="*/ 16 w 546"/>
                <a:gd name="T95" fmla="*/ 58 h 173"/>
                <a:gd name="T96" fmla="*/ 11 w 546"/>
                <a:gd name="T97" fmla="*/ 34 h 173"/>
                <a:gd name="T98" fmla="*/ 28 w 546"/>
                <a:gd name="T99" fmla="*/ 19 h 173"/>
                <a:gd name="T100" fmla="*/ 47 w 546"/>
                <a:gd name="T101" fmla="*/ 12 h 1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46" h="173">
                  <a:moveTo>
                    <a:pt x="47" y="12"/>
                  </a:moveTo>
                  <a:lnTo>
                    <a:pt x="61" y="15"/>
                  </a:lnTo>
                  <a:lnTo>
                    <a:pt x="74" y="19"/>
                  </a:lnTo>
                  <a:lnTo>
                    <a:pt x="61" y="38"/>
                  </a:lnTo>
                  <a:lnTo>
                    <a:pt x="87" y="38"/>
                  </a:lnTo>
                  <a:lnTo>
                    <a:pt x="94" y="34"/>
                  </a:lnTo>
                  <a:lnTo>
                    <a:pt x="102" y="31"/>
                  </a:lnTo>
                  <a:lnTo>
                    <a:pt x="107" y="29"/>
                  </a:lnTo>
                  <a:lnTo>
                    <a:pt x="110" y="27"/>
                  </a:lnTo>
                  <a:lnTo>
                    <a:pt x="112" y="23"/>
                  </a:lnTo>
                  <a:lnTo>
                    <a:pt x="113" y="19"/>
                  </a:lnTo>
                  <a:lnTo>
                    <a:pt x="132" y="27"/>
                  </a:lnTo>
                  <a:lnTo>
                    <a:pt x="142" y="32"/>
                  </a:lnTo>
                  <a:lnTo>
                    <a:pt x="150" y="36"/>
                  </a:lnTo>
                  <a:lnTo>
                    <a:pt x="161" y="44"/>
                  </a:lnTo>
                  <a:lnTo>
                    <a:pt x="161" y="19"/>
                  </a:lnTo>
                  <a:lnTo>
                    <a:pt x="188" y="19"/>
                  </a:lnTo>
                  <a:lnTo>
                    <a:pt x="209" y="19"/>
                  </a:lnTo>
                  <a:lnTo>
                    <a:pt x="224" y="19"/>
                  </a:lnTo>
                  <a:lnTo>
                    <a:pt x="233" y="19"/>
                  </a:lnTo>
                  <a:lnTo>
                    <a:pt x="243" y="19"/>
                  </a:lnTo>
                  <a:lnTo>
                    <a:pt x="253" y="19"/>
                  </a:lnTo>
                  <a:lnTo>
                    <a:pt x="256" y="17"/>
                  </a:lnTo>
                  <a:lnTo>
                    <a:pt x="260" y="16"/>
                  </a:lnTo>
                  <a:lnTo>
                    <a:pt x="264" y="14"/>
                  </a:lnTo>
                  <a:lnTo>
                    <a:pt x="266" y="12"/>
                  </a:lnTo>
                  <a:lnTo>
                    <a:pt x="269" y="14"/>
                  </a:lnTo>
                  <a:lnTo>
                    <a:pt x="273" y="14"/>
                  </a:lnTo>
                  <a:lnTo>
                    <a:pt x="276" y="13"/>
                  </a:lnTo>
                  <a:lnTo>
                    <a:pt x="279" y="11"/>
                  </a:lnTo>
                  <a:lnTo>
                    <a:pt x="281" y="8"/>
                  </a:lnTo>
                  <a:lnTo>
                    <a:pt x="285" y="6"/>
                  </a:lnTo>
                  <a:lnTo>
                    <a:pt x="286" y="3"/>
                  </a:lnTo>
                  <a:lnTo>
                    <a:pt x="287" y="0"/>
                  </a:lnTo>
                  <a:lnTo>
                    <a:pt x="320" y="0"/>
                  </a:lnTo>
                  <a:lnTo>
                    <a:pt x="321" y="5"/>
                  </a:lnTo>
                  <a:lnTo>
                    <a:pt x="324" y="9"/>
                  </a:lnTo>
                  <a:lnTo>
                    <a:pt x="329" y="11"/>
                  </a:lnTo>
                  <a:lnTo>
                    <a:pt x="333" y="12"/>
                  </a:lnTo>
                  <a:lnTo>
                    <a:pt x="338" y="11"/>
                  </a:lnTo>
                  <a:lnTo>
                    <a:pt x="345" y="9"/>
                  </a:lnTo>
                  <a:lnTo>
                    <a:pt x="348" y="7"/>
                  </a:lnTo>
                  <a:lnTo>
                    <a:pt x="351" y="5"/>
                  </a:lnTo>
                  <a:lnTo>
                    <a:pt x="353" y="3"/>
                  </a:lnTo>
                  <a:lnTo>
                    <a:pt x="353" y="0"/>
                  </a:lnTo>
                  <a:lnTo>
                    <a:pt x="358" y="3"/>
                  </a:lnTo>
                  <a:lnTo>
                    <a:pt x="363" y="6"/>
                  </a:lnTo>
                  <a:lnTo>
                    <a:pt x="367" y="7"/>
                  </a:lnTo>
                  <a:lnTo>
                    <a:pt x="371" y="8"/>
                  </a:lnTo>
                  <a:lnTo>
                    <a:pt x="380" y="8"/>
                  </a:lnTo>
                  <a:lnTo>
                    <a:pt x="389" y="7"/>
                  </a:lnTo>
                  <a:lnTo>
                    <a:pt x="404" y="3"/>
                  </a:lnTo>
                  <a:lnTo>
                    <a:pt x="420" y="0"/>
                  </a:lnTo>
                  <a:lnTo>
                    <a:pt x="436" y="1"/>
                  </a:lnTo>
                  <a:lnTo>
                    <a:pt x="453" y="2"/>
                  </a:lnTo>
                  <a:lnTo>
                    <a:pt x="467" y="4"/>
                  </a:lnTo>
                  <a:lnTo>
                    <a:pt x="482" y="6"/>
                  </a:lnTo>
                  <a:lnTo>
                    <a:pt x="498" y="9"/>
                  </a:lnTo>
                  <a:lnTo>
                    <a:pt x="513" y="11"/>
                  </a:lnTo>
                  <a:lnTo>
                    <a:pt x="528" y="12"/>
                  </a:lnTo>
                  <a:lnTo>
                    <a:pt x="546" y="12"/>
                  </a:lnTo>
                  <a:lnTo>
                    <a:pt x="546" y="44"/>
                  </a:lnTo>
                  <a:lnTo>
                    <a:pt x="545" y="49"/>
                  </a:lnTo>
                  <a:lnTo>
                    <a:pt x="542" y="55"/>
                  </a:lnTo>
                  <a:lnTo>
                    <a:pt x="539" y="58"/>
                  </a:lnTo>
                  <a:lnTo>
                    <a:pt x="537" y="60"/>
                  </a:lnTo>
                  <a:lnTo>
                    <a:pt x="535" y="61"/>
                  </a:lnTo>
                  <a:lnTo>
                    <a:pt x="533" y="62"/>
                  </a:lnTo>
                  <a:lnTo>
                    <a:pt x="513" y="62"/>
                  </a:lnTo>
                  <a:lnTo>
                    <a:pt x="498" y="60"/>
                  </a:lnTo>
                  <a:lnTo>
                    <a:pt x="490" y="57"/>
                  </a:lnTo>
                  <a:lnTo>
                    <a:pt x="483" y="54"/>
                  </a:lnTo>
                  <a:lnTo>
                    <a:pt x="478" y="50"/>
                  </a:lnTo>
                  <a:lnTo>
                    <a:pt x="472" y="44"/>
                  </a:lnTo>
                  <a:lnTo>
                    <a:pt x="413" y="44"/>
                  </a:lnTo>
                  <a:lnTo>
                    <a:pt x="421" y="58"/>
                  </a:lnTo>
                  <a:lnTo>
                    <a:pt x="428" y="70"/>
                  </a:lnTo>
                  <a:lnTo>
                    <a:pt x="438" y="81"/>
                  </a:lnTo>
                  <a:lnTo>
                    <a:pt x="448" y="89"/>
                  </a:lnTo>
                  <a:lnTo>
                    <a:pt x="459" y="96"/>
                  </a:lnTo>
                  <a:lnTo>
                    <a:pt x="471" y="102"/>
                  </a:lnTo>
                  <a:lnTo>
                    <a:pt x="484" y="107"/>
                  </a:lnTo>
                  <a:lnTo>
                    <a:pt x="499" y="111"/>
                  </a:lnTo>
                  <a:lnTo>
                    <a:pt x="493" y="119"/>
                  </a:lnTo>
                  <a:lnTo>
                    <a:pt x="488" y="126"/>
                  </a:lnTo>
                  <a:lnTo>
                    <a:pt x="481" y="132"/>
                  </a:lnTo>
                  <a:lnTo>
                    <a:pt x="475" y="136"/>
                  </a:lnTo>
                  <a:lnTo>
                    <a:pt x="466" y="139"/>
                  </a:lnTo>
                  <a:lnTo>
                    <a:pt x="458" y="141"/>
                  </a:lnTo>
                  <a:lnTo>
                    <a:pt x="449" y="142"/>
                  </a:lnTo>
                  <a:lnTo>
                    <a:pt x="439" y="142"/>
                  </a:lnTo>
                  <a:lnTo>
                    <a:pt x="432" y="142"/>
                  </a:lnTo>
                  <a:lnTo>
                    <a:pt x="426" y="141"/>
                  </a:lnTo>
                  <a:lnTo>
                    <a:pt x="421" y="139"/>
                  </a:lnTo>
                  <a:lnTo>
                    <a:pt x="416" y="136"/>
                  </a:lnTo>
                  <a:lnTo>
                    <a:pt x="412" y="134"/>
                  </a:lnTo>
                  <a:lnTo>
                    <a:pt x="409" y="132"/>
                  </a:lnTo>
                  <a:lnTo>
                    <a:pt x="404" y="131"/>
                  </a:lnTo>
                  <a:lnTo>
                    <a:pt x="399" y="130"/>
                  </a:lnTo>
                  <a:lnTo>
                    <a:pt x="394" y="128"/>
                  </a:lnTo>
                  <a:lnTo>
                    <a:pt x="390" y="125"/>
                  </a:lnTo>
                  <a:lnTo>
                    <a:pt x="385" y="121"/>
                  </a:lnTo>
                  <a:lnTo>
                    <a:pt x="381" y="116"/>
                  </a:lnTo>
                  <a:lnTo>
                    <a:pt x="378" y="110"/>
                  </a:lnTo>
                  <a:lnTo>
                    <a:pt x="375" y="104"/>
                  </a:lnTo>
                  <a:lnTo>
                    <a:pt x="374" y="98"/>
                  </a:lnTo>
                  <a:lnTo>
                    <a:pt x="372" y="93"/>
                  </a:lnTo>
                  <a:lnTo>
                    <a:pt x="365" y="92"/>
                  </a:lnTo>
                  <a:lnTo>
                    <a:pt x="358" y="90"/>
                  </a:lnTo>
                  <a:lnTo>
                    <a:pt x="351" y="87"/>
                  </a:lnTo>
                  <a:lnTo>
                    <a:pt x="344" y="84"/>
                  </a:lnTo>
                  <a:lnTo>
                    <a:pt x="337" y="81"/>
                  </a:lnTo>
                  <a:lnTo>
                    <a:pt x="331" y="78"/>
                  </a:lnTo>
                  <a:lnTo>
                    <a:pt x="325" y="76"/>
                  </a:lnTo>
                  <a:lnTo>
                    <a:pt x="320" y="75"/>
                  </a:lnTo>
                  <a:lnTo>
                    <a:pt x="314" y="78"/>
                  </a:lnTo>
                  <a:lnTo>
                    <a:pt x="303" y="87"/>
                  </a:lnTo>
                  <a:lnTo>
                    <a:pt x="289" y="101"/>
                  </a:lnTo>
                  <a:lnTo>
                    <a:pt x="274" y="117"/>
                  </a:lnTo>
                  <a:lnTo>
                    <a:pt x="258" y="134"/>
                  </a:lnTo>
                  <a:lnTo>
                    <a:pt x="246" y="150"/>
                  </a:lnTo>
                  <a:lnTo>
                    <a:pt x="241" y="157"/>
                  </a:lnTo>
                  <a:lnTo>
                    <a:pt x="236" y="163"/>
                  </a:lnTo>
                  <a:lnTo>
                    <a:pt x="234" y="169"/>
                  </a:lnTo>
                  <a:lnTo>
                    <a:pt x="233" y="173"/>
                  </a:lnTo>
                  <a:lnTo>
                    <a:pt x="220" y="172"/>
                  </a:lnTo>
                  <a:lnTo>
                    <a:pt x="209" y="171"/>
                  </a:lnTo>
                  <a:lnTo>
                    <a:pt x="198" y="169"/>
                  </a:lnTo>
                  <a:lnTo>
                    <a:pt x="188" y="167"/>
                  </a:lnTo>
                  <a:lnTo>
                    <a:pt x="180" y="163"/>
                  </a:lnTo>
                  <a:lnTo>
                    <a:pt x="172" y="160"/>
                  </a:lnTo>
                  <a:lnTo>
                    <a:pt x="165" y="155"/>
                  </a:lnTo>
                  <a:lnTo>
                    <a:pt x="158" y="151"/>
                  </a:lnTo>
                  <a:lnTo>
                    <a:pt x="136" y="128"/>
                  </a:lnTo>
                  <a:lnTo>
                    <a:pt x="113" y="105"/>
                  </a:lnTo>
                  <a:lnTo>
                    <a:pt x="108" y="100"/>
                  </a:lnTo>
                  <a:lnTo>
                    <a:pt x="101" y="95"/>
                  </a:lnTo>
                  <a:lnTo>
                    <a:pt x="95" y="91"/>
                  </a:lnTo>
                  <a:lnTo>
                    <a:pt x="88" y="87"/>
                  </a:lnTo>
                  <a:lnTo>
                    <a:pt x="74" y="81"/>
                  </a:lnTo>
                  <a:lnTo>
                    <a:pt x="60" y="76"/>
                  </a:lnTo>
                  <a:lnTo>
                    <a:pt x="45" y="70"/>
                  </a:lnTo>
                  <a:lnTo>
                    <a:pt x="31" y="64"/>
                  </a:lnTo>
                  <a:lnTo>
                    <a:pt x="16" y="58"/>
                  </a:lnTo>
                  <a:lnTo>
                    <a:pt x="0" y="50"/>
                  </a:lnTo>
                  <a:lnTo>
                    <a:pt x="6" y="41"/>
                  </a:lnTo>
                  <a:lnTo>
                    <a:pt x="11" y="34"/>
                  </a:lnTo>
                  <a:lnTo>
                    <a:pt x="16" y="28"/>
                  </a:lnTo>
                  <a:lnTo>
                    <a:pt x="21" y="22"/>
                  </a:lnTo>
                  <a:lnTo>
                    <a:pt x="28" y="19"/>
                  </a:lnTo>
                  <a:lnTo>
                    <a:pt x="33" y="15"/>
                  </a:lnTo>
                  <a:lnTo>
                    <a:pt x="40" y="13"/>
                  </a:lnTo>
                  <a:lnTo>
                    <a:pt x="47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" name="Freeform 548">
              <a:extLst>
                <a:ext uri="{FF2B5EF4-FFF2-40B4-BE49-F238E27FC236}">
                  <a16:creationId xmlns="" xmlns:a16="http://schemas.microsoft.com/office/drawing/2014/main" id="{D951C9FF-6851-FF46-BBB2-DA068F220E1D}"/>
                </a:ext>
              </a:extLst>
            </p:cNvPr>
            <p:cNvSpPr>
              <a:spLocks/>
            </p:cNvSpPr>
            <p:nvPr>
              <p:custDataLst>
                <p:tags r:id="rId379"/>
              </p:custDataLst>
            </p:nvPr>
          </p:nvSpPr>
          <p:spPr bwMode="auto">
            <a:xfrm>
              <a:off x="4903788" y="1447800"/>
              <a:ext cx="107950" cy="60325"/>
            </a:xfrm>
            <a:custGeom>
              <a:avLst/>
              <a:gdLst>
                <a:gd name="T0" fmla="*/ 27 w 246"/>
                <a:gd name="T1" fmla="*/ 36 h 42"/>
                <a:gd name="T2" fmla="*/ 36 w 246"/>
                <a:gd name="T3" fmla="*/ 36 h 42"/>
                <a:gd name="T4" fmla="*/ 45 w 246"/>
                <a:gd name="T5" fmla="*/ 35 h 42"/>
                <a:gd name="T6" fmla="*/ 53 w 246"/>
                <a:gd name="T7" fmla="*/ 33 h 42"/>
                <a:gd name="T8" fmla="*/ 59 w 246"/>
                <a:gd name="T9" fmla="*/ 31 h 42"/>
                <a:gd name="T10" fmla="*/ 66 w 246"/>
                <a:gd name="T11" fmla="*/ 30 h 42"/>
                <a:gd name="T12" fmla="*/ 72 w 246"/>
                <a:gd name="T13" fmla="*/ 29 h 42"/>
                <a:gd name="T14" fmla="*/ 80 w 246"/>
                <a:gd name="T15" fmla="*/ 29 h 42"/>
                <a:gd name="T16" fmla="*/ 87 w 246"/>
                <a:gd name="T17" fmla="*/ 30 h 42"/>
                <a:gd name="T18" fmla="*/ 87 w 246"/>
                <a:gd name="T19" fmla="*/ 42 h 42"/>
                <a:gd name="T20" fmla="*/ 154 w 246"/>
                <a:gd name="T21" fmla="*/ 42 h 42"/>
                <a:gd name="T22" fmla="*/ 154 w 246"/>
                <a:gd name="T23" fmla="*/ 39 h 42"/>
                <a:gd name="T24" fmla="*/ 156 w 246"/>
                <a:gd name="T25" fmla="*/ 36 h 42"/>
                <a:gd name="T26" fmla="*/ 159 w 246"/>
                <a:gd name="T27" fmla="*/ 33 h 42"/>
                <a:gd name="T28" fmla="*/ 163 w 246"/>
                <a:gd name="T29" fmla="*/ 31 h 42"/>
                <a:gd name="T30" fmla="*/ 175 w 246"/>
                <a:gd name="T31" fmla="*/ 26 h 42"/>
                <a:gd name="T32" fmla="*/ 190 w 246"/>
                <a:gd name="T33" fmla="*/ 23 h 42"/>
                <a:gd name="T34" fmla="*/ 221 w 246"/>
                <a:gd name="T35" fmla="*/ 17 h 42"/>
                <a:gd name="T36" fmla="*/ 246 w 246"/>
                <a:gd name="T37" fmla="*/ 12 h 42"/>
                <a:gd name="T38" fmla="*/ 212 w 246"/>
                <a:gd name="T39" fmla="*/ 13 h 42"/>
                <a:gd name="T40" fmla="*/ 186 w 246"/>
                <a:gd name="T41" fmla="*/ 14 h 42"/>
                <a:gd name="T42" fmla="*/ 178 w 246"/>
                <a:gd name="T43" fmla="*/ 15 h 42"/>
                <a:gd name="T44" fmla="*/ 171 w 246"/>
                <a:gd name="T45" fmla="*/ 15 h 42"/>
                <a:gd name="T46" fmla="*/ 168 w 246"/>
                <a:gd name="T47" fmla="*/ 14 h 42"/>
                <a:gd name="T48" fmla="*/ 167 w 246"/>
                <a:gd name="T49" fmla="*/ 12 h 42"/>
                <a:gd name="T50" fmla="*/ 159 w 246"/>
                <a:gd name="T51" fmla="*/ 16 h 42"/>
                <a:gd name="T52" fmla="*/ 152 w 246"/>
                <a:gd name="T53" fmla="*/ 17 h 42"/>
                <a:gd name="T54" fmla="*/ 147 w 246"/>
                <a:gd name="T55" fmla="*/ 17 h 42"/>
                <a:gd name="T56" fmla="*/ 141 w 246"/>
                <a:gd name="T57" fmla="*/ 15 h 42"/>
                <a:gd name="T58" fmla="*/ 137 w 246"/>
                <a:gd name="T59" fmla="*/ 12 h 42"/>
                <a:gd name="T60" fmla="*/ 133 w 246"/>
                <a:gd name="T61" fmla="*/ 9 h 42"/>
                <a:gd name="T62" fmla="*/ 129 w 246"/>
                <a:gd name="T63" fmla="*/ 5 h 42"/>
                <a:gd name="T64" fmla="*/ 126 w 246"/>
                <a:gd name="T65" fmla="*/ 0 h 42"/>
                <a:gd name="T66" fmla="*/ 121 w 246"/>
                <a:gd name="T67" fmla="*/ 2 h 42"/>
                <a:gd name="T68" fmla="*/ 113 w 246"/>
                <a:gd name="T69" fmla="*/ 4 h 42"/>
                <a:gd name="T70" fmla="*/ 103 w 246"/>
                <a:gd name="T71" fmla="*/ 5 h 42"/>
                <a:gd name="T72" fmla="*/ 93 w 246"/>
                <a:gd name="T73" fmla="*/ 5 h 42"/>
                <a:gd name="T74" fmla="*/ 74 w 246"/>
                <a:gd name="T75" fmla="*/ 6 h 42"/>
                <a:gd name="T76" fmla="*/ 60 w 246"/>
                <a:gd name="T77" fmla="*/ 6 h 42"/>
                <a:gd name="T78" fmla="*/ 58 w 246"/>
                <a:gd name="T79" fmla="*/ 9 h 42"/>
                <a:gd name="T80" fmla="*/ 56 w 246"/>
                <a:gd name="T81" fmla="*/ 12 h 42"/>
                <a:gd name="T82" fmla="*/ 54 w 246"/>
                <a:gd name="T83" fmla="*/ 15 h 42"/>
                <a:gd name="T84" fmla="*/ 50 w 246"/>
                <a:gd name="T85" fmla="*/ 17 h 42"/>
                <a:gd name="T86" fmla="*/ 42 w 246"/>
                <a:gd name="T87" fmla="*/ 20 h 42"/>
                <a:gd name="T88" fmla="*/ 33 w 246"/>
                <a:gd name="T89" fmla="*/ 22 h 42"/>
                <a:gd name="T90" fmla="*/ 14 w 246"/>
                <a:gd name="T91" fmla="*/ 24 h 42"/>
                <a:gd name="T92" fmla="*/ 0 w 246"/>
                <a:gd name="T93" fmla="*/ 24 h 42"/>
                <a:gd name="T94" fmla="*/ 1 w 246"/>
                <a:gd name="T95" fmla="*/ 27 h 42"/>
                <a:gd name="T96" fmla="*/ 3 w 246"/>
                <a:gd name="T97" fmla="*/ 29 h 42"/>
                <a:gd name="T98" fmla="*/ 5 w 246"/>
                <a:gd name="T99" fmla="*/ 31 h 42"/>
                <a:gd name="T100" fmla="*/ 9 w 246"/>
                <a:gd name="T101" fmla="*/ 33 h 42"/>
                <a:gd name="T102" fmla="*/ 17 w 246"/>
                <a:gd name="T103" fmla="*/ 35 h 42"/>
                <a:gd name="T104" fmla="*/ 27 w 246"/>
                <a:gd name="T105" fmla="*/ 36 h 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46" h="42">
                  <a:moveTo>
                    <a:pt x="27" y="36"/>
                  </a:moveTo>
                  <a:lnTo>
                    <a:pt x="36" y="36"/>
                  </a:lnTo>
                  <a:lnTo>
                    <a:pt x="45" y="35"/>
                  </a:lnTo>
                  <a:lnTo>
                    <a:pt x="53" y="33"/>
                  </a:lnTo>
                  <a:lnTo>
                    <a:pt x="59" y="31"/>
                  </a:lnTo>
                  <a:lnTo>
                    <a:pt x="66" y="30"/>
                  </a:lnTo>
                  <a:lnTo>
                    <a:pt x="72" y="29"/>
                  </a:lnTo>
                  <a:lnTo>
                    <a:pt x="80" y="29"/>
                  </a:lnTo>
                  <a:lnTo>
                    <a:pt x="87" y="30"/>
                  </a:lnTo>
                  <a:lnTo>
                    <a:pt x="87" y="42"/>
                  </a:lnTo>
                  <a:lnTo>
                    <a:pt x="154" y="42"/>
                  </a:lnTo>
                  <a:lnTo>
                    <a:pt x="154" y="39"/>
                  </a:lnTo>
                  <a:lnTo>
                    <a:pt x="156" y="36"/>
                  </a:lnTo>
                  <a:lnTo>
                    <a:pt x="159" y="33"/>
                  </a:lnTo>
                  <a:lnTo>
                    <a:pt x="163" y="31"/>
                  </a:lnTo>
                  <a:lnTo>
                    <a:pt x="175" y="26"/>
                  </a:lnTo>
                  <a:lnTo>
                    <a:pt x="190" y="23"/>
                  </a:lnTo>
                  <a:lnTo>
                    <a:pt x="221" y="17"/>
                  </a:lnTo>
                  <a:lnTo>
                    <a:pt x="246" y="12"/>
                  </a:lnTo>
                  <a:lnTo>
                    <a:pt x="212" y="13"/>
                  </a:lnTo>
                  <a:lnTo>
                    <a:pt x="186" y="14"/>
                  </a:lnTo>
                  <a:lnTo>
                    <a:pt x="178" y="15"/>
                  </a:lnTo>
                  <a:lnTo>
                    <a:pt x="171" y="15"/>
                  </a:lnTo>
                  <a:lnTo>
                    <a:pt x="168" y="14"/>
                  </a:lnTo>
                  <a:lnTo>
                    <a:pt x="167" y="12"/>
                  </a:lnTo>
                  <a:lnTo>
                    <a:pt x="159" y="16"/>
                  </a:lnTo>
                  <a:lnTo>
                    <a:pt x="152" y="17"/>
                  </a:lnTo>
                  <a:lnTo>
                    <a:pt x="147" y="17"/>
                  </a:lnTo>
                  <a:lnTo>
                    <a:pt x="141" y="15"/>
                  </a:lnTo>
                  <a:lnTo>
                    <a:pt x="137" y="12"/>
                  </a:lnTo>
                  <a:lnTo>
                    <a:pt x="133" y="9"/>
                  </a:lnTo>
                  <a:lnTo>
                    <a:pt x="129" y="5"/>
                  </a:lnTo>
                  <a:lnTo>
                    <a:pt x="126" y="0"/>
                  </a:lnTo>
                  <a:lnTo>
                    <a:pt x="121" y="2"/>
                  </a:lnTo>
                  <a:lnTo>
                    <a:pt x="113" y="4"/>
                  </a:lnTo>
                  <a:lnTo>
                    <a:pt x="103" y="5"/>
                  </a:lnTo>
                  <a:lnTo>
                    <a:pt x="93" y="5"/>
                  </a:lnTo>
                  <a:lnTo>
                    <a:pt x="74" y="6"/>
                  </a:lnTo>
                  <a:lnTo>
                    <a:pt x="60" y="6"/>
                  </a:lnTo>
                  <a:lnTo>
                    <a:pt x="58" y="9"/>
                  </a:lnTo>
                  <a:lnTo>
                    <a:pt x="56" y="12"/>
                  </a:lnTo>
                  <a:lnTo>
                    <a:pt x="54" y="15"/>
                  </a:lnTo>
                  <a:lnTo>
                    <a:pt x="50" y="17"/>
                  </a:lnTo>
                  <a:lnTo>
                    <a:pt x="42" y="20"/>
                  </a:lnTo>
                  <a:lnTo>
                    <a:pt x="33" y="22"/>
                  </a:lnTo>
                  <a:lnTo>
                    <a:pt x="14" y="24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9" y="33"/>
                  </a:lnTo>
                  <a:lnTo>
                    <a:pt x="17" y="35"/>
                  </a:lnTo>
                  <a:lnTo>
                    <a:pt x="27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3" name="Freeform 549">
              <a:extLst>
                <a:ext uri="{FF2B5EF4-FFF2-40B4-BE49-F238E27FC236}">
                  <a16:creationId xmlns="" xmlns:a16="http://schemas.microsoft.com/office/drawing/2014/main" id="{8697ADBD-4CCB-EB48-9C84-FA2A60C2CFD9}"/>
                </a:ext>
              </a:extLst>
            </p:cNvPr>
            <p:cNvSpPr>
              <a:spLocks/>
            </p:cNvSpPr>
            <p:nvPr>
              <p:custDataLst>
                <p:tags r:id="rId380"/>
              </p:custDataLst>
            </p:nvPr>
          </p:nvSpPr>
          <p:spPr bwMode="auto">
            <a:xfrm>
              <a:off x="5046663" y="1430338"/>
              <a:ext cx="63500" cy="57150"/>
            </a:xfrm>
            <a:custGeom>
              <a:avLst/>
              <a:gdLst>
                <a:gd name="T0" fmla="*/ 103 w 149"/>
                <a:gd name="T1" fmla="*/ 0 h 61"/>
                <a:gd name="T2" fmla="*/ 118 w 149"/>
                <a:gd name="T3" fmla="*/ 1 h 61"/>
                <a:gd name="T4" fmla="*/ 134 w 149"/>
                <a:gd name="T5" fmla="*/ 3 h 61"/>
                <a:gd name="T6" fmla="*/ 145 w 149"/>
                <a:gd name="T7" fmla="*/ 5 h 61"/>
                <a:gd name="T8" fmla="*/ 149 w 149"/>
                <a:gd name="T9" fmla="*/ 6 h 61"/>
                <a:gd name="T10" fmla="*/ 149 w 149"/>
                <a:gd name="T11" fmla="*/ 8 h 61"/>
                <a:gd name="T12" fmla="*/ 147 w 149"/>
                <a:gd name="T13" fmla="*/ 10 h 61"/>
                <a:gd name="T14" fmla="*/ 145 w 149"/>
                <a:gd name="T15" fmla="*/ 12 h 61"/>
                <a:gd name="T16" fmla="*/ 141 w 149"/>
                <a:gd name="T17" fmla="*/ 13 h 61"/>
                <a:gd name="T18" fmla="*/ 137 w 149"/>
                <a:gd name="T19" fmla="*/ 14 h 61"/>
                <a:gd name="T20" fmla="*/ 132 w 149"/>
                <a:gd name="T21" fmla="*/ 14 h 61"/>
                <a:gd name="T22" fmla="*/ 127 w 149"/>
                <a:gd name="T23" fmla="*/ 14 h 61"/>
                <a:gd name="T24" fmla="*/ 123 w 149"/>
                <a:gd name="T25" fmla="*/ 12 h 61"/>
                <a:gd name="T26" fmla="*/ 123 w 149"/>
                <a:gd name="T27" fmla="*/ 23 h 61"/>
                <a:gd name="T28" fmla="*/ 123 w 149"/>
                <a:gd name="T29" fmla="*/ 33 h 61"/>
                <a:gd name="T30" fmla="*/ 123 w 149"/>
                <a:gd name="T31" fmla="*/ 41 h 61"/>
                <a:gd name="T32" fmla="*/ 123 w 149"/>
                <a:gd name="T33" fmla="*/ 49 h 61"/>
                <a:gd name="T34" fmla="*/ 116 w 149"/>
                <a:gd name="T35" fmla="*/ 50 h 61"/>
                <a:gd name="T36" fmla="*/ 109 w 149"/>
                <a:gd name="T37" fmla="*/ 51 h 61"/>
                <a:gd name="T38" fmla="*/ 104 w 149"/>
                <a:gd name="T39" fmla="*/ 53 h 61"/>
                <a:gd name="T40" fmla="*/ 100 w 149"/>
                <a:gd name="T41" fmla="*/ 55 h 61"/>
                <a:gd name="T42" fmla="*/ 94 w 149"/>
                <a:gd name="T43" fmla="*/ 57 h 61"/>
                <a:gd name="T44" fmla="*/ 89 w 149"/>
                <a:gd name="T45" fmla="*/ 59 h 61"/>
                <a:gd name="T46" fmla="*/ 83 w 149"/>
                <a:gd name="T47" fmla="*/ 61 h 61"/>
                <a:gd name="T48" fmla="*/ 76 w 149"/>
                <a:gd name="T49" fmla="*/ 61 h 61"/>
                <a:gd name="T50" fmla="*/ 67 w 149"/>
                <a:gd name="T51" fmla="*/ 60 h 61"/>
                <a:gd name="T52" fmla="*/ 53 w 149"/>
                <a:gd name="T53" fmla="*/ 57 h 61"/>
                <a:gd name="T54" fmla="*/ 39 w 149"/>
                <a:gd name="T55" fmla="*/ 54 h 61"/>
                <a:gd name="T56" fmla="*/ 25 w 149"/>
                <a:gd name="T57" fmla="*/ 49 h 61"/>
                <a:gd name="T58" fmla="*/ 12 w 149"/>
                <a:gd name="T59" fmla="*/ 45 h 61"/>
                <a:gd name="T60" fmla="*/ 3 w 149"/>
                <a:gd name="T61" fmla="*/ 41 h 61"/>
                <a:gd name="T62" fmla="*/ 1 w 149"/>
                <a:gd name="T63" fmla="*/ 39 h 61"/>
                <a:gd name="T64" fmla="*/ 0 w 149"/>
                <a:gd name="T65" fmla="*/ 38 h 61"/>
                <a:gd name="T66" fmla="*/ 0 w 149"/>
                <a:gd name="T67" fmla="*/ 37 h 61"/>
                <a:gd name="T68" fmla="*/ 3 w 149"/>
                <a:gd name="T69" fmla="*/ 37 h 61"/>
                <a:gd name="T70" fmla="*/ 19 w 149"/>
                <a:gd name="T71" fmla="*/ 36 h 61"/>
                <a:gd name="T72" fmla="*/ 35 w 149"/>
                <a:gd name="T73" fmla="*/ 35 h 61"/>
                <a:gd name="T74" fmla="*/ 48 w 149"/>
                <a:gd name="T75" fmla="*/ 32 h 61"/>
                <a:gd name="T76" fmla="*/ 60 w 149"/>
                <a:gd name="T77" fmla="*/ 27 h 61"/>
                <a:gd name="T78" fmla="*/ 72 w 149"/>
                <a:gd name="T79" fmla="*/ 22 h 61"/>
                <a:gd name="T80" fmla="*/ 82 w 149"/>
                <a:gd name="T81" fmla="*/ 16 h 61"/>
                <a:gd name="T82" fmla="*/ 93 w 149"/>
                <a:gd name="T83" fmla="*/ 8 h 61"/>
                <a:gd name="T84" fmla="*/ 103 w 149"/>
                <a:gd name="T85" fmla="*/ 0 h 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49" h="61">
                  <a:moveTo>
                    <a:pt x="103" y="0"/>
                  </a:moveTo>
                  <a:lnTo>
                    <a:pt x="118" y="1"/>
                  </a:lnTo>
                  <a:lnTo>
                    <a:pt x="134" y="3"/>
                  </a:lnTo>
                  <a:lnTo>
                    <a:pt x="145" y="5"/>
                  </a:lnTo>
                  <a:lnTo>
                    <a:pt x="149" y="6"/>
                  </a:lnTo>
                  <a:lnTo>
                    <a:pt x="149" y="8"/>
                  </a:lnTo>
                  <a:lnTo>
                    <a:pt x="147" y="10"/>
                  </a:lnTo>
                  <a:lnTo>
                    <a:pt x="145" y="12"/>
                  </a:lnTo>
                  <a:lnTo>
                    <a:pt x="141" y="13"/>
                  </a:lnTo>
                  <a:lnTo>
                    <a:pt x="137" y="14"/>
                  </a:lnTo>
                  <a:lnTo>
                    <a:pt x="132" y="14"/>
                  </a:lnTo>
                  <a:lnTo>
                    <a:pt x="127" y="14"/>
                  </a:lnTo>
                  <a:lnTo>
                    <a:pt x="123" y="12"/>
                  </a:lnTo>
                  <a:lnTo>
                    <a:pt x="123" y="23"/>
                  </a:lnTo>
                  <a:lnTo>
                    <a:pt x="123" y="33"/>
                  </a:lnTo>
                  <a:lnTo>
                    <a:pt x="123" y="41"/>
                  </a:lnTo>
                  <a:lnTo>
                    <a:pt x="123" y="49"/>
                  </a:lnTo>
                  <a:lnTo>
                    <a:pt x="116" y="50"/>
                  </a:lnTo>
                  <a:lnTo>
                    <a:pt x="109" y="51"/>
                  </a:lnTo>
                  <a:lnTo>
                    <a:pt x="104" y="53"/>
                  </a:lnTo>
                  <a:lnTo>
                    <a:pt x="100" y="55"/>
                  </a:lnTo>
                  <a:lnTo>
                    <a:pt x="94" y="57"/>
                  </a:lnTo>
                  <a:lnTo>
                    <a:pt x="89" y="59"/>
                  </a:lnTo>
                  <a:lnTo>
                    <a:pt x="83" y="61"/>
                  </a:lnTo>
                  <a:lnTo>
                    <a:pt x="76" y="61"/>
                  </a:lnTo>
                  <a:lnTo>
                    <a:pt x="67" y="60"/>
                  </a:lnTo>
                  <a:lnTo>
                    <a:pt x="53" y="57"/>
                  </a:lnTo>
                  <a:lnTo>
                    <a:pt x="39" y="54"/>
                  </a:lnTo>
                  <a:lnTo>
                    <a:pt x="25" y="49"/>
                  </a:lnTo>
                  <a:lnTo>
                    <a:pt x="12" y="45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3" y="37"/>
                  </a:lnTo>
                  <a:lnTo>
                    <a:pt x="19" y="36"/>
                  </a:lnTo>
                  <a:lnTo>
                    <a:pt x="35" y="35"/>
                  </a:lnTo>
                  <a:lnTo>
                    <a:pt x="48" y="32"/>
                  </a:lnTo>
                  <a:lnTo>
                    <a:pt x="60" y="27"/>
                  </a:lnTo>
                  <a:lnTo>
                    <a:pt x="72" y="22"/>
                  </a:lnTo>
                  <a:lnTo>
                    <a:pt x="82" y="16"/>
                  </a:lnTo>
                  <a:lnTo>
                    <a:pt x="93" y="8"/>
                  </a:lnTo>
                  <a:lnTo>
                    <a:pt x="10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4" name="Freeform 550">
              <a:extLst>
                <a:ext uri="{FF2B5EF4-FFF2-40B4-BE49-F238E27FC236}">
                  <a16:creationId xmlns="" xmlns:a16="http://schemas.microsoft.com/office/drawing/2014/main" id="{61C10B6E-B8F1-FB4F-80CE-A5CAD46E6A4D}"/>
                </a:ext>
              </a:extLst>
            </p:cNvPr>
            <p:cNvSpPr>
              <a:spLocks/>
            </p:cNvSpPr>
            <p:nvPr>
              <p:custDataLst>
                <p:tags r:id="rId381"/>
              </p:custDataLst>
            </p:nvPr>
          </p:nvSpPr>
          <p:spPr bwMode="auto">
            <a:xfrm>
              <a:off x="5083175" y="1438275"/>
              <a:ext cx="130175" cy="57150"/>
            </a:xfrm>
            <a:custGeom>
              <a:avLst/>
              <a:gdLst>
                <a:gd name="T0" fmla="*/ 133 w 299"/>
                <a:gd name="T1" fmla="*/ 72 h 74"/>
                <a:gd name="T2" fmla="*/ 154 w 299"/>
                <a:gd name="T3" fmla="*/ 65 h 74"/>
                <a:gd name="T4" fmla="*/ 178 w 299"/>
                <a:gd name="T5" fmla="*/ 54 h 74"/>
                <a:gd name="T6" fmla="*/ 199 w 299"/>
                <a:gd name="T7" fmla="*/ 42 h 74"/>
                <a:gd name="T8" fmla="*/ 207 w 299"/>
                <a:gd name="T9" fmla="*/ 40 h 74"/>
                <a:gd name="T10" fmla="*/ 211 w 299"/>
                <a:gd name="T11" fmla="*/ 46 h 74"/>
                <a:gd name="T12" fmla="*/ 220 w 299"/>
                <a:gd name="T13" fmla="*/ 51 h 74"/>
                <a:gd name="T14" fmla="*/ 243 w 299"/>
                <a:gd name="T15" fmla="*/ 55 h 74"/>
                <a:gd name="T16" fmla="*/ 269 w 299"/>
                <a:gd name="T17" fmla="*/ 55 h 74"/>
                <a:gd name="T18" fmla="*/ 286 w 299"/>
                <a:gd name="T19" fmla="*/ 55 h 74"/>
                <a:gd name="T20" fmla="*/ 293 w 299"/>
                <a:gd name="T21" fmla="*/ 46 h 74"/>
                <a:gd name="T22" fmla="*/ 298 w 299"/>
                <a:gd name="T23" fmla="*/ 31 h 74"/>
                <a:gd name="T24" fmla="*/ 279 w 299"/>
                <a:gd name="T25" fmla="*/ 25 h 74"/>
                <a:gd name="T26" fmla="*/ 244 w 299"/>
                <a:gd name="T27" fmla="*/ 25 h 74"/>
                <a:gd name="T28" fmla="*/ 225 w 299"/>
                <a:gd name="T29" fmla="*/ 25 h 74"/>
                <a:gd name="T30" fmla="*/ 214 w 299"/>
                <a:gd name="T31" fmla="*/ 27 h 74"/>
                <a:gd name="T32" fmla="*/ 204 w 299"/>
                <a:gd name="T33" fmla="*/ 33 h 74"/>
                <a:gd name="T34" fmla="*/ 172 w 299"/>
                <a:gd name="T35" fmla="*/ 37 h 74"/>
                <a:gd name="T36" fmla="*/ 176 w 299"/>
                <a:gd name="T37" fmla="*/ 28 h 74"/>
                <a:gd name="T38" fmla="*/ 180 w 299"/>
                <a:gd name="T39" fmla="*/ 21 h 74"/>
                <a:gd name="T40" fmla="*/ 194 w 299"/>
                <a:gd name="T41" fmla="*/ 13 h 74"/>
                <a:gd name="T42" fmla="*/ 210 w 299"/>
                <a:gd name="T43" fmla="*/ 9 h 74"/>
                <a:gd name="T44" fmla="*/ 225 w 299"/>
                <a:gd name="T45" fmla="*/ 0 h 74"/>
                <a:gd name="T46" fmla="*/ 185 w 299"/>
                <a:gd name="T47" fmla="*/ 3 h 74"/>
                <a:gd name="T48" fmla="*/ 157 w 299"/>
                <a:gd name="T49" fmla="*/ 11 h 74"/>
                <a:gd name="T50" fmla="*/ 134 w 299"/>
                <a:gd name="T51" fmla="*/ 25 h 74"/>
                <a:gd name="T52" fmla="*/ 114 w 299"/>
                <a:gd name="T53" fmla="*/ 40 h 74"/>
                <a:gd name="T54" fmla="*/ 100 w 299"/>
                <a:gd name="T55" fmla="*/ 53 h 74"/>
                <a:gd name="T56" fmla="*/ 87 w 299"/>
                <a:gd name="T57" fmla="*/ 59 h 74"/>
                <a:gd name="T58" fmla="*/ 64 w 299"/>
                <a:gd name="T59" fmla="*/ 63 h 74"/>
                <a:gd name="T60" fmla="*/ 32 w 299"/>
                <a:gd name="T61" fmla="*/ 64 h 74"/>
                <a:gd name="T62" fmla="*/ 12 w 299"/>
                <a:gd name="T63" fmla="*/ 67 h 74"/>
                <a:gd name="T64" fmla="*/ 2 w 299"/>
                <a:gd name="T65" fmla="*/ 70 h 74"/>
                <a:gd name="T66" fmla="*/ 39 w 299"/>
                <a:gd name="T67" fmla="*/ 74 h 74"/>
                <a:gd name="T68" fmla="*/ 102 w 299"/>
                <a:gd name="T69" fmla="*/ 74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99" h="74">
                  <a:moveTo>
                    <a:pt x="126" y="74"/>
                  </a:moveTo>
                  <a:lnTo>
                    <a:pt x="133" y="72"/>
                  </a:lnTo>
                  <a:lnTo>
                    <a:pt x="142" y="69"/>
                  </a:lnTo>
                  <a:lnTo>
                    <a:pt x="154" y="65"/>
                  </a:lnTo>
                  <a:lnTo>
                    <a:pt x="166" y="60"/>
                  </a:lnTo>
                  <a:lnTo>
                    <a:pt x="178" y="54"/>
                  </a:lnTo>
                  <a:lnTo>
                    <a:pt x="189" y="48"/>
                  </a:lnTo>
                  <a:lnTo>
                    <a:pt x="199" y="42"/>
                  </a:lnTo>
                  <a:lnTo>
                    <a:pt x="205" y="37"/>
                  </a:lnTo>
                  <a:lnTo>
                    <a:pt x="207" y="40"/>
                  </a:lnTo>
                  <a:lnTo>
                    <a:pt x="209" y="43"/>
                  </a:lnTo>
                  <a:lnTo>
                    <a:pt x="211" y="46"/>
                  </a:lnTo>
                  <a:lnTo>
                    <a:pt x="214" y="48"/>
                  </a:lnTo>
                  <a:lnTo>
                    <a:pt x="220" y="51"/>
                  </a:lnTo>
                  <a:lnTo>
                    <a:pt x="227" y="53"/>
                  </a:lnTo>
                  <a:lnTo>
                    <a:pt x="243" y="55"/>
                  </a:lnTo>
                  <a:lnTo>
                    <a:pt x="259" y="55"/>
                  </a:lnTo>
                  <a:lnTo>
                    <a:pt x="269" y="55"/>
                  </a:lnTo>
                  <a:lnTo>
                    <a:pt x="278" y="55"/>
                  </a:lnTo>
                  <a:lnTo>
                    <a:pt x="286" y="55"/>
                  </a:lnTo>
                  <a:lnTo>
                    <a:pt x="292" y="55"/>
                  </a:lnTo>
                  <a:lnTo>
                    <a:pt x="293" y="46"/>
                  </a:lnTo>
                  <a:lnTo>
                    <a:pt x="295" y="38"/>
                  </a:lnTo>
                  <a:lnTo>
                    <a:pt x="298" y="31"/>
                  </a:lnTo>
                  <a:lnTo>
                    <a:pt x="299" y="25"/>
                  </a:lnTo>
                  <a:lnTo>
                    <a:pt x="279" y="25"/>
                  </a:lnTo>
                  <a:lnTo>
                    <a:pt x="260" y="25"/>
                  </a:lnTo>
                  <a:lnTo>
                    <a:pt x="244" y="25"/>
                  </a:lnTo>
                  <a:lnTo>
                    <a:pt x="232" y="25"/>
                  </a:lnTo>
                  <a:lnTo>
                    <a:pt x="225" y="25"/>
                  </a:lnTo>
                  <a:lnTo>
                    <a:pt x="220" y="26"/>
                  </a:lnTo>
                  <a:lnTo>
                    <a:pt x="214" y="27"/>
                  </a:lnTo>
                  <a:lnTo>
                    <a:pt x="211" y="29"/>
                  </a:lnTo>
                  <a:lnTo>
                    <a:pt x="204" y="33"/>
                  </a:lnTo>
                  <a:lnTo>
                    <a:pt x="199" y="37"/>
                  </a:lnTo>
                  <a:lnTo>
                    <a:pt x="172" y="37"/>
                  </a:lnTo>
                  <a:lnTo>
                    <a:pt x="174" y="32"/>
                  </a:lnTo>
                  <a:lnTo>
                    <a:pt x="176" y="28"/>
                  </a:lnTo>
                  <a:lnTo>
                    <a:pt x="178" y="24"/>
                  </a:lnTo>
                  <a:lnTo>
                    <a:pt x="180" y="21"/>
                  </a:lnTo>
                  <a:lnTo>
                    <a:pt x="187" y="16"/>
                  </a:lnTo>
                  <a:lnTo>
                    <a:pt x="194" y="13"/>
                  </a:lnTo>
                  <a:lnTo>
                    <a:pt x="202" y="11"/>
                  </a:lnTo>
                  <a:lnTo>
                    <a:pt x="210" y="9"/>
                  </a:lnTo>
                  <a:lnTo>
                    <a:pt x="217" y="5"/>
                  </a:lnTo>
                  <a:lnTo>
                    <a:pt x="225" y="0"/>
                  </a:lnTo>
                  <a:lnTo>
                    <a:pt x="199" y="0"/>
                  </a:lnTo>
                  <a:lnTo>
                    <a:pt x="185" y="3"/>
                  </a:lnTo>
                  <a:lnTo>
                    <a:pt x="170" y="7"/>
                  </a:lnTo>
                  <a:lnTo>
                    <a:pt x="157" y="11"/>
                  </a:lnTo>
                  <a:lnTo>
                    <a:pt x="145" y="18"/>
                  </a:lnTo>
                  <a:lnTo>
                    <a:pt x="134" y="25"/>
                  </a:lnTo>
                  <a:lnTo>
                    <a:pt x="123" y="32"/>
                  </a:lnTo>
                  <a:lnTo>
                    <a:pt x="114" y="40"/>
                  </a:lnTo>
                  <a:lnTo>
                    <a:pt x="105" y="49"/>
                  </a:lnTo>
                  <a:lnTo>
                    <a:pt x="100" y="53"/>
                  </a:lnTo>
                  <a:lnTo>
                    <a:pt x="95" y="56"/>
                  </a:lnTo>
                  <a:lnTo>
                    <a:pt x="87" y="59"/>
                  </a:lnTo>
                  <a:lnTo>
                    <a:pt x="80" y="61"/>
                  </a:lnTo>
                  <a:lnTo>
                    <a:pt x="64" y="63"/>
                  </a:lnTo>
                  <a:lnTo>
                    <a:pt x="47" y="64"/>
                  </a:lnTo>
                  <a:lnTo>
                    <a:pt x="32" y="64"/>
                  </a:lnTo>
                  <a:lnTo>
                    <a:pt x="18" y="65"/>
                  </a:lnTo>
                  <a:lnTo>
                    <a:pt x="12" y="67"/>
                  </a:lnTo>
                  <a:lnTo>
                    <a:pt x="7" y="68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39" y="74"/>
                  </a:lnTo>
                  <a:lnTo>
                    <a:pt x="73" y="74"/>
                  </a:lnTo>
                  <a:lnTo>
                    <a:pt x="102" y="74"/>
                  </a:lnTo>
                  <a:lnTo>
                    <a:pt x="126" y="7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" name="Rectangle 548">
              <a:extLst>
                <a:ext uri="{FF2B5EF4-FFF2-40B4-BE49-F238E27FC236}">
                  <a16:creationId xmlns="" xmlns:a16="http://schemas.microsoft.com/office/drawing/2014/main" id="{111FF66D-A6D5-EC4C-943D-4A1F46024D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4521" y="2574882"/>
              <a:ext cx="1332238" cy="437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sz="800" dirty="0">
                  <a:solidFill>
                    <a:srgbClr val="113951"/>
                  </a:solidFill>
                  <a:latin typeface="Avenir Roman" panose="02000503020000020003" pitchFamily="2" charset="0"/>
                </a:rPr>
                <a:t>Assiut University, Upper Egypt </a:t>
              </a:r>
            </a:p>
          </p:txBody>
        </p:sp>
        <p:sp>
          <p:nvSpPr>
            <p:cNvPr id="397" name="Rectangle 550">
              <a:extLst>
                <a:ext uri="{FF2B5EF4-FFF2-40B4-BE49-F238E27FC236}">
                  <a16:creationId xmlns="" xmlns:a16="http://schemas.microsoft.com/office/drawing/2014/main" id="{7D21B566-6FAC-C044-B442-AC6422E502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4141" y="3352800"/>
              <a:ext cx="1520380" cy="596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sz="800" dirty="0">
                  <a:solidFill>
                    <a:srgbClr val="113951"/>
                  </a:solidFill>
                  <a:latin typeface="Avenir Roman" panose="02000503020000020003" pitchFamily="2" charset="0"/>
                </a:rPr>
                <a:t>Obafemi Awolowo University , Ile-Ife, Nigeria </a:t>
              </a:r>
            </a:p>
          </p:txBody>
        </p:sp>
        <p:sp>
          <p:nvSpPr>
            <p:cNvPr id="398" name="Rectangle 551">
              <a:extLst>
                <a:ext uri="{FF2B5EF4-FFF2-40B4-BE49-F238E27FC236}">
                  <a16:creationId xmlns="" xmlns:a16="http://schemas.microsoft.com/office/drawing/2014/main" id="{55CC97F1-90A3-9D49-8D0F-F175BBA7E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3500" y="2968570"/>
              <a:ext cx="1500738" cy="755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sz="800" dirty="0">
                  <a:solidFill>
                    <a:srgbClr val="113951"/>
                  </a:solidFill>
                  <a:latin typeface="Avenir Roman" panose="02000503020000020003" pitchFamily="2" charset="0"/>
                </a:rPr>
                <a:t>African Population and Health Research Center (APHRC), Nairobi, Kenya </a:t>
              </a:r>
            </a:p>
          </p:txBody>
        </p:sp>
        <p:sp>
          <p:nvSpPr>
            <p:cNvPr id="399" name="Rectangle 552">
              <a:extLst>
                <a:ext uri="{FF2B5EF4-FFF2-40B4-BE49-F238E27FC236}">
                  <a16:creationId xmlns="" xmlns:a16="http://schemas.microsoft.com/office/drawing/2014/main" id="{0DA8910B-1753-1249-A887-0529580A6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3876" y="2209800"/>
              <a:ext cx="3146999" cy="437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sz="800" dirty="0">
                  <a:solidFill>
                    <a:srgbClr val="113951"/>
                  </a:solidFill>
                  <a:latin typeface="Avenir Roman" panose="02000503020000020003" pitchFamily="2" charset="0"/>
                </a:rPr>
                <a:t>Shanghai Institute of Planned Parenthood Research, China </a:t>
              </a:r>
            </a:p>
          </p:txBody>
        </p:sp>
        <p:sp>
          <p:nvSpPr>
            <p:cNvPr id="400" name="Rectangle 553">
              <a:extLst>
                <a:ext uri="{FF2B5EF4-FFF2-40B4-BE49-F238E27FC236}">
                  <a16:creationId xmlns="" xmlns:a16="http://schemas.microsoft.com/office/drawing/2014/main" id="{540C0593-186C-C443-A2ED-666FB4FDD1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4525" y="2782888"/>
              <a:ext cx="2379204" cy="278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sz="800" dirty="0">
                  <a:solidFill>
                    <a:srgbClr val="113951"/>
                  </a:solidFill>
                  <a:latin typeface="Avenir Roman" panose="02000503020000020003" pitchFamily="2" charset="0"/>
                </a:rPr>
                <a:t>Population Council, New Delhi, India </a:t>
              </a:r>
            </a:p>
          </p:txBody>
        </p:sp>
        <p:sp>
          <p:nvSpPr>
            <p:cNvPr id="401" name="Rectangle 554">
              <a:extLst>
                <a:ext uri="{FF2B5EF4-FFF2-40B4-BE49-F238E27FC236}">
                  <a16:creationId xmlns="" xmlns:a16="http://schemas.microsoft.com/office/drawing/2014/main" id="{7E14627F-A537-5A4A-90F2-70FCE3B020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1839" y="4657726"/>
              <a:ext cx="1488040" cy="596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sz="800" dirty="0">
                  <a:solidFill>
                    <a:srgbClr val="113951"/>
                  </a:solidFill>
                  <a:latin typeface="Avenir Roman" panose="02000503020000020003" pitchFamily="2" charset="0"/>
                </a:rPr>
                <a:t>University of the Western Cape, South Africa </a:t>
              </a:r>
            </a:p>
          </p:txBody>
        </p:sp>
        <p:sp>
          <p:nvSpPr>
            <p:cNvPr id="402" name="Rectangle 556">
              <a:extLst>
                <a:ext uri="{FF2B5EF4-FFF2-40B4-BE49-F238E27FC236}">
                  <a16:creationId xmlns="" xmlns:a16="http://schemas.microsoft.com/office/drawing/2014/main" id="{41C933F4-FDF3-BE4C-AF19-07CD9F513E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1888" y="3886200"/>
              <a:ext cx="1183014" cy="755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sz="800" dirty="0">
                  <a:solidFill>
                    <a:srgbClr val="113951"/>
                  </a:solidFill>
                  <a:latin typeface="Avenir Roman" panose="02000503020000020003" pitchFamily="2" charset="0"/>
                </a:rPr>
                <a:t>University of Malawi, Blantyre, Malawi </a:t>
              </a:r>
            </a:p>
          </p:txBody>
        </p:sp>
        <p:sp>
          <p:nvSpPr>
            <p:cNvPr id="403" name="Rectangle 559">
              <a:extLst>
                <a:ext uri="{FF2B5EF4-FFF2-40B4-BE49-F238E27FC236}">
                  <a16:creationId xmlns="" xmlns:a16="http://schemas.microsoft.com/office/drawing/2014/main" id="{84964E9C-6ED0-A240-9D38-F158C0245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3998" y="1816318"/>
              <a:ext cx="1396054" cy="437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/>
              <a:r>
                <a:rPr lang="en-GB" altLang="en-US" sz="800" dirty="0">
                  <a:solidFill>
                    <a:srgbClr val="113951"/>
                  </a:solidFill>
                  <a:latin typeface="Avenir Roman" panose="02000503020000020003" pitchFamily="2" charset="0"/>
                </a:rPr>
                <a:t>University of St. Andrews, Scotland</a:t>
              </a:r>
              <a:endParaRPr lang="en-US" altLang="en-US" sz="800" dirty="0">
                <a:solidFill>
                  <a:srgbClr val="113951"/>
                </a:solidFill>
                <a:latin typeface="Avenir Roman" panose="02000503020000020003" pitchFamily="2" charset="0"/>
              </a:endParaRPr>
            </a:p>
          </p:txBody>
        </p:sp>
        <p:sp>
          <p:nvSpPr>
            <p:cNvPr id="404" name="Rectangle 560">
              <a:extLst>
                <a:ext uri="{FF2B5EF4-FFF2-40B4-BE49-F238E27FC236}">
                  <a16:creationId xmlns="" xmlns:a16="http://schemas.microsoft.com/office/drawing/2014/main" id="{ECA469D9-9CF5-8641-AF03-148670A083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4378" y="2100131"/>
              <a:ext cx="1337728" cy="437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GB" altLang="en-US" sz="800" dirty="0">
                  <a:solidFill>
                    <a:srgbClr val="113951"/>
                  </a:solidFill>
                  <a:latin typeface="Avenir Roman" panose="02000503020000020003" pitchFamily="2" charset="0"/>
                </a:rPr>
                <a:t>Ghent</a:t>
              </a:r>
            </a:p>
            <a:p>
              <a:pPr eaLnBrk="1" hangingPunct="1"/>
              <a:r>
                <a:rPr lang="en-GB" altLang="en-US" sz="800" dirty="0">
                  <a:solidFill>
                    <a:srgbClr val="113951"/>
                  </a:solidFill>
                  <a:latin typeface="Avenir Roman" panose="02000503020000020003" pitchFamily="2" charset="0"/>
                </a:rPr>
                <a:t>University, Belgium</a:t>
              </a:r>
              <a:endParaRPr lang="en-US" altLang="en-US" sz="800" dirty="0">
                <a:solidFill>
                  <a:srgbClr val="113951"/>
                </a:solidFill>
                <a:latin typeface="Avenir Roman" panose="02000503020000020003" pitchFamily="2" charset="0"/>
              </a:endParaRPr>
            </a:p>
          </p:txBody>
        </p:sp>
        <p:sp>
          <p:nvSpPr>
            <p:cNvPr id="405" name="Rectangle 561">
              <a:extLst>
                <a:ext uri="{FF2B5EF4-FFF2-40B4-BE49-F238E27FC236}">
                  <a16:creationId xmlns="" xmlns:a16="http://schemas.microsoft.com/office/drawing/2014/main" id="{89EBE856-808A-2142-8620-007FC31227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594" y="4231680"/>
              <a:ext cx="1577974" cy="437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sz="800" dirty="0">
                  <a:solidFill>
                    <a:srgbClr val="113951"/>
                  </a:solidFill>
                  <a:latin typeface="Avenir Roman" panose="02000503020000020003" pitchFamily="2" charset="0"/>
                </a:rPr>
                <a:t>Institute for Human Development, Bolivia </a:t>
              </a:r>
            </a:p>
          </p:txBody>
        </p:sp>
        <p:sp>
          <p:nvSpPr>
            <p:cNvPr id="406" name="Rectangle 562">
              <a:extLst>
                <a:ext uri="{FF2B5EF4-FFF2-40B4-BE49-F238E27FC236}">
                  <a16:creationId xmlns="" xmlns:a16="http://schemas.microsoft.com/office/drawing/2014/main" id="{0E59FEA7-455F-5648-986B-29F61A4BF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530" y="3652162"/>
              <a:ext cx="1577974" cy="278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113951"/>
                  </a:solidFill>
                  <a:latin typeface="Avenir Roman" panose="02000503020000020003" pitchFamily="2" charset="0"/>
                  <a:ea typeface="ＭＳ Ｐゴシック" panose="020B0600070205080204" pitchFamily="34" charset="-128"/>
                </a:rPr>
                <a:t>University of Cuenca</a:t>
              </a:r>
              <a:endParaRPr lang="en-US" altLang="en-US" sz="800" dirty="0">
                <a:solidFill>
                  <a:srgbClr val="113951"/>
                </a:solidFill>
                <a:latin typeface="Avenir Roman" panose="02000503020000020003" pitchFamily="2" charset="0"/>
              </a:endParaRPr>
            </a:p>
          </p:txBody>
        </p:sp>
        <p:sp>
          <p:nvSpPr>
            <p:cNvPr id="407" name="Rectangle 563">
              <a:extLst>
                <a:ext uri="{FF2B5EF4-FFF2-40B4-BE49-F238E27FC236}">
                  <a16:creationId xmlns="" xmlns:a16="http://schemas.microsoft.com/office/drawing/2014/main" id="{398E39B8-D795-F142-902D-B26C0B1A07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4141" y="3952789"/>
              <a:ext cx="1916258" cy="278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sz="800" dirty="0">
                  <a:solidFill>
                    <a:srgbClr val="113951"/>
                  </a:solidFill>
                  <a:latin typeface="Avenir Roman" panose="02000503020000020003" pitchFamily="2" charset="0"/>
                </a:rPr>
                <a:t>University of Kinshasa, DRC </a:t>
              </a:r>
            </a:p>
          </p:txBody>
        </p:sp>
        <p:sp>
          <p:nvSpPr>
            <p:cNvPr id="408" name="Rectangle 564">
              <a:extLst>
                <a:ext uri="{FF2B5EF4-FFF2-40B4-BE49-F238E27FC236}">
                  <a16:creationId xmlns="" xmlns:a16="http://schemas.microsoft.com/office/drawing/2014/main" id="{AC5D8D6F-46D6-4448-9D33-3DE2BBC7C8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2782888"/>
              <a:ext cx="1681163" cy="596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sz="800" dirty="0">
                  <a:solidFill>
                    <a:srgbClr val="113951"/>
                  </a:solidFill>
                  <a:latin typeface="Avenir Roman" panose="02000503020000020003" pitchFamily="2" charset="0"/>
                </a:rPr>
                <a:t>University of Ouagadougou, Burkina Faso </a:t>
              </a:r>
            </a:p>
          </p:txBody>
        </p:sp>
        <p:sp>
          <p:nvSpPr>
            <p:cNvPr id="409" name="Rectangle 565">
              <a:extLst>
                <a:ext uri="{FF2B5EF4-FFF2-40B4-BE49-F238E27FC236}">
                  <a16:creationId xmlns="" xmlns:a16="http://schemas.microsoft.com/office/drawing/2014/main" id="{964C392C-E721-1D45-91DA-370C890D5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9400" y="3124199"/>
              <a:ext cx="3391476" cy="437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sz="800" dirty="0">
                  <a:solidFill>
                    <a:srgbClr val="113951"/>
                  </a:solidFill>
                  <a:latin typeface="Avenir Roman" panose="02000503020000020003" pitchFamily="2" charset="0"/>
                </a:rPr>
                <a:t>Academy of Social Sciences Institute for Sociology, Hanoi, Vietnam </a:t>
              </a:r>
            </a:p>
          </p:txBody>
        </p:sp>
      </p:grpSp>
      <p:sp>
        <p:nvSpPr>
          <p:cNvPr id="576" name="Rectangle 565">
            <a:extLst>
              <a:ext uri="{FF2B5EF4-FFF2-40B4-BE49-F238E27FC236}">
                <a16:creationId xmlns="" xmlns:a16="http://schemas.microsoft.com/office/drawing/2014/main" id="{F56F9164-B071-7842-819A-00B70A442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9287" y="2857492"/>
            <a:ext cx="271964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800" dirty="0" err="1">
                <a:solidFill>
                  <a:srgbClr val="113951"/>
                </a:solidFill>
                <a:latin typeface="Avenir Roman" panose="02000503020000020003" pitchFamily="2" charset="0"/>
              </a:rPr>
              <a:t>Universitas</a:t>
            </a:r>
            <a:r>
              <a:rPr lang="en-US" sz="800" dirty="0">
                <a:solidFill>
                  <a:srgbClr val="113951"/>
                </a:solidFill>
                <a:latin typeface="Avenir Roman" panose="02000503020000020003" pitchFamily="2" charset="0"/>
              </a:rPr>
              <a:t> </a:t>
            </a:r>
            <a:r>
              <a:rPr lang="en-US" sz="800" dirty="0" err="1">
                <a:solidFill>
                  <a:srgbClr val="113951"/>
                </a:solidFill>
                <a:latin typeface="Avenir Roman" panose="02000503020000020003" pitchFamily="2" charset="0"/>
              </a:rPr>
              <a:t>Gadja</a:t>
            </a:r>
            <a:r>
              <a:rPr lang="en-US" sz="800" dirty="0">
                <a:solidFill>
                  <a:srgbClr val="113951"/>
                </a:solidFill>
                <a:latin typeface="Avenir Roman" panose="02000503020000020003" pitchFamily="2" charset="0"/>
              </a:rPr>
              <a:t> </a:t>
            </a:r>
            <a:r>
              <a:rPr lang="en-US" sz="800" dirty="0" err="1">
                <a:solidFill>
                  <a:srgbClr val="113951"/>
                </a:solidFill>
                <a:latin typeface="Avenir Roman" panose="02000503020000020003" pitchFamily="2" charset="0"/>
              </a:rPr>
              <a:t>Mada</a:t>
            </a:r>
            <a:r>
              <a:rPr lang="en-US" sz="800" dirty="0">
                <a:solidFill>
                  <a:srgbClr val="113951"/>
                </a:solidFill>
                <a:latin typeface="Avenir Roman" panose="02000503020000020003" pitchFamily="2" charset="0"/>
              </a:rPr>
              <a:t>, Indonesia</a:t>
            </a:r>
          </a:p>
        </p:txBody>
      </p:sp>
      <p:sp>
        <p:nvSpPr>
          <p:cNvPr id="577" name="Rectangle 560">
            <a:extLst>
              <a:ext uri="{FF2B5EF4-FFF2-40B4-BE49-F238E27FC236}">
                <a16:creationId xmlns="" xmlns:a16="http://schemas.microsoft.com/office/drawing/2014/main" id="{7FAF1F62-FBFB-A542-A4F3-48A935E42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7087" y="1143000"/>
            <a:ext cx="116730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800" dirty="0">
                <a:solidFill>
                  <a:srgbClr val="113951"/>
                </a:solidFill>
                <a:latin typeface="Avenir Roman" panose="02000503020000020003" pitchFamily="2" charset="0"/>
              </a:rPr>
              <a:t>Rutgers, Netherlands</a:t>
            </a:r>
            <a:endParaRPr lang="en-US" altLang="en-US" sz="800" dirty="0">
              <a:solidFill>
                <a:srgbClr val="113951"/>
              </a:solidFill>
              <a:latin typeface="Avenir Roman" panose="02000503020000020003" pitchFamily="2" charset="0"/>
            </a:endParaRPr>
          </a:p>
        </p:txBody>
      </p:sp>
      <p:sp>
        <p:nvSpPr>
          <p:cNvPr id="578" name="Rectangle 560">
            <a:extLst>
              <a:ext uri="{FF2B5EF4-FFF2-40B4-BE49-F238E27FC236}">
                <a16:creationId xmlns="" xmlns:a16="http://schemas.microsoft.com/office/drawing/2014/main" id="{F6D868D4-3208-DC44-9699-F2EF98041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8267" y="1760813"/>
            <a:ext cx="10562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800" dirty="0">
                <a:solidFill>
                  <a:srgbClr val="113951"/>
                </a:solidFill>
                <a:latin typeface="Avenir Roman" panose="02000503020000020003" pitchFamily="2" charset="0"/>
              </a:rPr>
              <a:t>Institute of Women and Ethnic Studies, USA</a:t>
            </a:r>
            <a:endParaRPr lang="en-US" altLang="en-US" sz="800" dirty="0">
              <a:solidFill>
                <a:srgbClr val="113951"/>
              </a:solidFill>
              <a:latin typeface="Avenir Roman" panose="02000503020000020003" pitchFamily="2" charset="0"/>
            </a:endParaRPr>
          </a:p>
        </p:txBody>
      </p:sp>
      <p:sp>
        <p:nvSpPr>
          <p:cNvPr id="581" name="Rectangle 580">
            <a:extLst>
              <a:ext uri="{FF2B5EF4-FFF2-40B4-BE49-F238E27FC236}">
                <a16:creationId xmlns="" xmlns:a16="http://schemas.microsoft.com/office/drawing/2014/main" id="{FAFE49CA-63F7-6640-B53D-5D97D74FF934}"/>
              </a:ext>
            </a:extLst>
          </p:cNvPr>
          <p:cNvSpPr/>
          <p:nvPr/>
        </p:nvSpPr>
        <p:spPr>
          <a:xfrm>
            <a:off x="121201" y="5004817"/>
            <a:ext cx="2708814" cy="63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FCC5A4-E462-284E-9DC8-F6C858812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762000"/>
            <a:ext cx="7886700" cy="1325563"/>
          </a:xfrm>
        </p:spPr>
        <p:txBody>
          <a:bodyPr/>
          <a:lstStyle/>
          <a:p>
            <a:pPr algn="ctr"/>
            <a:r>
              <a:rPr lang="en-US" sz="7200" dirty="0">
                <a:solidFill>
                  <a:srgbClr val="113951"/>
                </a:solidFill>
                <a:latin typeface="Avenir Roman" panose="02000503020000020003" pitchFamily="2" charset="0"/>
              </a:rPr>
              <a:t>Thank you!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A21A892-C355-EE47-93F9-9B85743E38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387" b="19999"/>
          <a:stretch/>
        </p:blipFill>
        <p:spPr>
          <a:xfrm>
            <a:off x="2881924" y="2667000"/>
            <a:ext cx="3380151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6309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9" name="Group 24">
            <a:extLst>
              <a:ext uri="{FF2B5EF4-FFF2-40B4-BE49-F238E27FC236}">
                <a16:creationId xmlns="" xmlns:a16="http://schemas.microsoft.com/office/drawing/2014/main" id="{96E2EDC2-0799-E44C-8EC1-B635F9B12486}"/>
              </a:ext>
            </a:extLst>
          </p:cNvPr>
          <p:cNvGrpSpPr>
            <a:grpSpLocks/>
          </p:cNvGrpSpPr>
          <p:nvPr/>
        </p:nvGrpSpPr>
        <p:grpSpPr bwMode="auto">
          <a:xfrm>
            <a:off x="-76200" y="130175"/>
            <a:ext cx="2406650" cy="360363"/>
            <a:chOff x="154184" y="1981200"/>
            <a:chExt cx="838200" cy="722586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8B0AA04D-63E6-4745-8497-FE68B6148C1D}"/>
                </a:ext>
              </a:extLst>
            </p:cNvPr>
            <p:cNvSpPr/>
            <p:nvPr/>
          </p:nvSpPr>
          <p:spPr>
            <a:xfrm>
              <a:off x="212239" y="1981200"/>
              <a:ext cx="722091" cy="722586"/>
            </a:xfrm>
            <a:prstGeom prst="rect">
              <a:avLst/>
            </a:prstGeom>
            <a:solidFill>
              <a:srgbClr val="11395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A8F38D9D-0C37-5D4F-8153-DE4407146A83}"/>
                </a:ext>
              </a:extLst>
            </p:cNvPr>
            <p:cNvSpPr txBox="1"/>
            <p:nvPr/>
          </p:nvSpPr>
          <p:spPr>
            <a:xfrm>
              <a:off x="154184" y="2095795"/>
              <a:ext cx="838200" cy="5061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solidFill>
                    <a:schemeClr val="bg1"/>
                  </a:solidFill>
                  <a:latin typeface="Avenir Roman" panose="02000503020000020003" pitchFamily="2" charset="0"/>
                </a:rPr>
                <a:t>Study Overview</a:t>
              </a:r>
            </a:p>
          </p:txBody>
        </p:sp>
      </p:grpSp>
      <p:grpSp>
        <p:nvGrpSpPr>
          <p:cNvPr id="12290" name="Group 25">
            <a:extLst>
              <a:ext uri="{FF2B5EF4-FFF2-40B4-BE49-F238E27FC236}">
                <a16:creationId xmlns="" xmlns:a16="http://schemas.microsoft.com/office/drawing/2014/main" id="{184EFAB7-17D9-8F4C-936E-9BB478C323A6}"/>
              </a:ext>
            </a:extLst>
          </p:cNvPr>
          <p:cNvGrpSpPr>
            <a:grpSpLocks/>
          </p:cNvGrpSpPr>
          <p:nvPr/>
        </p:nvGrpSpPr>
        <p:grpSpPr bwMode="auto">
          <a:xfrm>
            <a:off x="2211388" y="128588"/>
            <a:ext cx="2406650" cy="360362"/>
            <a:chOff x="154184" y="1981200"/>
            <a:chExt cx="838200" cy="722586"/>
          </a:xfrm>
        </p:grpSpPr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C29BD9DB-6F08-6F48-BC74-94BB08C2EB37}"/>
                </a:ext>
              </a:extLst>
            </p:cNvPr>
            <p:cNvSpPr/>
            <p:nvPr/>
          </p:nvSpPr>
          <p:spPr>
            <a:xfrm>
              <a:off x="212239" y="1981200"/>
              <a:ext cx="722091" cy="722586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DB3FEA37-D489-1445-A696-06F9B703BE21}"/>
                </a:ext>
              </a:extLst>
            </p:cNvPr>
            <p:cNvSpPr txBox="1"/>
            <p:nvPr/>
          </p:nvSpPr>
          <p:spPr>
            <a:xfrm>
              <a:off x="154184" y="2095795"/>
              <a:ext cx="838200" cy="5061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solidFill>
                    <a:schemeClr val="bg1"/>
                  </a:solidFill>
                  <a:latin typeface="Avenir Roman" panose="02000503020000020003" pitchFamily="2" charset="0"/>
                </a:rPr>
                <a:t>Formative Research</a:t>
              </a:r>
            </a:p>
          </p:txBody>
        </p:sp>
      </p:grpSp>
      <p:grpSp>
        <p:nvGrpSpPr>
          <p:cNvPr id="12291" name="Group 28">
            <a:extLst>
              <a:ext uri="{FF2B5EF4-FFF2-40B4-BE49-F238E27FC236}">
                <a16:creationId xmlns="" xmlns:a16="http://schemas.microsoft.com/office/drawing/2014/main" id="{49FE7A68-A31D-AB47-B11C-832617541DDB}"/>
              </a:ext>
            </a:extLst>
          </p:cNvPr>
          <p:cNvGrpSpPr>
            <a:grpSpLocks/>
          </p:cNvGrpSpPr>
          <p:nvPr/>
        </p:nvGrpSpPr>
        <p:grpSpPr bwMode="auto">
          <a:xfrm>
            <a:off x="4492625" y="128588"/>
            <a:ext cx="2406650" cy="360362"/>
            <a:chOff x="154184" y="1981200"/>
            <a:chExt cx="838200" cy="722586"/>
          </a:xfrm>
        </p:grpSpPr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675154CB-CBA7-5742-8CC3-4D37BF35DE5D}"/>
                </a:ext>
              </a:extLst>
            </p:cNvPr>
            <p:cNvSpPr/>
            <p:nvPr/>
          </p:nvSpPr>
          <p:spPr>
            <a:xfrm>
              <a:off x="212239" y="1981200"/>
              <a:ext cx="722091" cy="722586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18A03438-A1BA-5741-889A-113E5F3FA9F8}"/>
                </a:ext>
              </a:extLst>
            </p:cNvPr>
            <p:cNvSpPr txBox="1"/>
            <p:nvPr/>
          </p:nvSpPr>
          <p:spPr>
            <a:xfrm>
              <a:off x="154184" y="2095795"/>
              <a:ext cx="838200" cy="5061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solidFill>
                    <a:schemeClr val="bg1"/>
                  </a:solidFill>
                  <a:latin typeface="Avenir Roman" panose="02000503020000020003" pitchFamily="2" charset="0"/>
                </a:rPr>
                <a:t>Longitudinal Research</a:t>
              </a:r>
            </a:p>
          </p:txBody>
        </p:sp>
      </p:grpSp>
      <p:grpSp>
        <p:nvGrpSpPr>
          <p:cNvPr id="12292" name="Group 34">
            <a:extLst>
              <a:ext uri="{FF2B5EF4-FFF2-40B4-BE49-F238E27FC236}">
                <a16:creationId xmlns="" xmlns:a16="http://schemas.microsoft.com/office/drawing/2014/main" id="{1517AB74-B196-884C-A341-9CAE8C387CF9}"/>
              </a:ext>
            </a:extLst>
          </p:cNvPr>
          <p:cNvGrpSpPr>
            <a:grpSpLocks/>
          </p:cNvGrpSpPr>
          <p:nvPr/>
        </p:nvGrpSpPr>
        <p:grpSpPr bwMode="auto">
          <a:xfrm>
            <a:off x="6773863" y="128588"/>
            <a:ext cx="2406650" cy="360362"/>
            <a:chOff x="154184" y="1981200"/>
            <a:chExt cx="838200" cy="722586"/>
          </a:xfrm>
        </p:grpSpPr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C6230382-EF7B-4C44-BE41-A670EBAC6DD7}"/>
                </a:ext>
              </a:extLst>
            </p:cNvPr>
            <p:cNvSpPr/>
            <p:nvPr/>
          </p:nvSpPr>
          <p:spPr>
            <a:xfrm>
              <a:off x="212239" y="1981200"/>
              <a:ext cx="722091" cy="722586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E81DCC8A-3DC0-0D49-8104-202E5B0E1225}"/>
                </a:ext>
              </a:extLst>
            </p:cNvPr>
            <p:cNvSpPr txBox="1"/>
            <p:nvPr/>
          </p:nvSpPr>
          <p:spPr>
            <a:xfrm>
              <a:off x="154184" y="2095795"/>
              <a:ext cx="838200" cy="5061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solidFill>
                    <a:schemeClr val="bg1"/>
                  </a:solidFill>
                  <a:latin typeface="Avenir Roman" panose="02000503020000020003" pitchFamily="2" charset="0"/>
                </a:rPr>
                <a:t>Baseline Findings</a:t>
              </a:r>
            </a:p>
          </p:txBody>
        </p:sp>
      </p:grpSp>
      <p:pic>
        <p:nvPicPr>
          <p:cNvPr id="12293" name="Picture 14">
            <a:extLst>
              <a:ext uri="{FF2B5EF4-FFF2-40B4-BE49-F238E27FC236}">
                <a16:creationId xmlns="" xmlns:a16="http://schemas.microsoft.com/office/drawing/2014/main" id="{F47D4881-3D87-6440-8C1C-47C60EE94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09" b="40450"/>
          <a:stretch>
            <a:fillRect/>
          </a:stretch>
        </p:blipFill>
        <p:spPr bwMode="auto">
          <a:xfrm>
            <a:off x="0" y="1447800"/>
            <a:ext cx="2073275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Box 1">
            <a:extLst>
              <a:ext uri="{FF2B5EF4-FFF2-40B4-BE49-F238E27FC236}">
                <a16:creationId xmlns="" xmlns:a16="http://schemas.microsoft.com/office/drawing/2014/main" id="{B8EC2381-DDDF-1048-88B0-1E444E8DC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3" y="3190875"/>
            <a:ext cx="3551237" cy="19389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000" b="1" dirty="0">
                <a:solidFill>
                  <a:srgbClr val="F06C45"/>
                </a:solidFill>
                <a:latin typeface="Bookman Old Style" panose="02050604050505020204" pitchFamily="18" charset="0"/>
              </a:rPr>
              <a:t>WHY </a:t>
            </a:r>
          </a:p>
          <a:p>
            <a:pPr eaLnBrk="1" hangingPunct="1"/>
            <a:r>
              <a:rPr lang="en-US" altLang="en-US" sz="3000" b="1" dirty="0">
                <a:solidFill>
                  <a:srgbClr val="F06C45"/>
                </a:solidFill>
                <a:latin typeface="Bookman Old Style" panose="02050604050505020204" pitchFamily="18" charset="0"/>
              </a:rPr>
              <a:t>EARLY </a:t>
            </a:r>
            <a:r>
              <a:rPr lang="en-US" altLang="en-US" sz="3000" b="1" dirty="0" smtClean="0">
                <a:solidFill>
                  <a:srgbClr val="F06C45"/>
                </a:solidFill>
                <a:latin typeface="Bookman Old Style" panose="02050604050505020204" pitchFamily="18" charset="0"/>
              </a:rPr>
              <a:t>ADOLESCENCE AND GENDER?</a:t>
            </a:r>
            <a:endParaRPr lang="en-US" altLang="en-US" sz="3000" b="1" dirty="0">
              <a:solidFill>
                <a:srgbClr val="F06C45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296D8CD-1EAE-4940-9776-AA726306FCDB}"/>
              </a:ext>
            </a:extLst>
          </p:cNvPr>
          <p:cNvSpPr txBox="1"/>
          <p:nvPr/>
        </p:nvSpPr>
        <p:spPr>
          <a:xfrm>
            <a:off x="3810000" y="546100"/>
            <a:ext cx="5203827" cy="68403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15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113951"/>
                </a:solidFill>
                <a:latin typeface="Avenir Roman" panose="02000503020000020003" pitchFamily="2" charset="0"/>
              </a:rPr>
              <a:t>Solidification of gender norms and roles</a:t>
            </a:r>
          </a:p>
          <a:p>
            <a:pPr marL="342900" lvl="0" indent="-342900" eaLnBrk="1" fontAlgn="auto" hangingPunct="1">
              <a:spcBef>
                <a:spcPts val="0"/>
              </a:spcBef>
              <a:spcAft>
                <a:spcPts val="15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Experiences of gender-based violence and Interpersonal Violence Increase starting at age 10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15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With the onset of puberty in early adolescence experiences of FGM/C and child marriage </a:t>
            </a:r>
            <a:r>
              <a:rPr lang="en-US" sz="2200" dirty="0" smtClean="0"/>
              <a:t>also increase.</a:t>
            </a:r>
          </a:p>
          <a:p>
            <a:pPr marL="342900" lvl="0" indent="-342900" eaLnBrk="1" fontAlgn="auto" hangingPunct="1">
              <a:spcBef>
                <a:spcPts val="0"/>
              </a:spcBef>
              <a:spcAft>
                <a:spcPts val="15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The gender solidification hypothesis indicates that there is a greater opportunity for gender equality in childhood and early adolescence, but attitudes solidify by approximately age 16</a:t>
            </a:r>
            <a:r>
              <a:rPr lang="en-US" sz="2200" dirty="0" smtClean="0"/>
              <a:t>.</a:t>
            </a:r>
          </a:p>
          <a:p>
            <a:pPr marL="342900" lvl="0" indent="-342900" eaLnBrk="1" fontAlgn="auto" hangingPunct="1">
              <a:spcBef>
                <a:spcPts val="0"/>
              </a:spcBef>
              <a:spcAft>
                <a:spcPts val="15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Both boys and girls are harmed by gender inequalities.</a:t>
            </a:r>
            <a:endParaRPr lang="en-US" sz="2200" dirty="0"/>
          </a:p>
          <a:p>
            <a:pPr marL="342900" indent="-342900" eaLnBrk="1" fontAlgn="auto" hangingPunct="1">
              <a:spcBef>
                <a:spcPts val="0"/>
              </a:spcBef>
              <a:spcAft>
                <a:spcPts val="15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113951"/>
              </a:solidFill>
              <a:latin typeface="Avenir Roman" panose="02000503020000020003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9" name="Group 24">
            <a:extLst>
              <a:ext uri="{FF2B5EF4-FFF2-40B4-BE49-F238E27FC236}">
                <a16:creationId xmlns="" xmlns:a16="http://schemas.microsoft.com/office/drawing/2014/main" id="{96E2EDC2-0799-E44C-8EC1-B635F9B12486}"/>
              </a:ext>
            </a:extLst>
          </p:cNvPr>
          <p:cNvGrpSpPr>
            <a:grpSpLocks/>
          </p:cNvGrpSpPr>
          <p:nvPr/>
        </p:nvGrpSpPr>
        <p:grpSpPr bwMode="auto">
          <a:xfrm>
            <a:off x="-76200" y="130175"/>
            <a:ext cx="2406650" cy="360363"/>
            <a:chOff x="154184" y="1981200"/>
            <a:chExt cx="838200" cy="722586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8B0AA04D-63E6-4745-8497-FE68B6148C1D}"/>
                </a:ext>
              </a:extLst>
            </p:cNvPr>
            <p:cNvSpPr/>
            <p:nvPr/>
          </p:nvSpPr>
          <p:spPr>
            <a:xfrm>
              <a:off x="212239" y="1981200"/>
              <a:ext cx="722091" cy="722586"/>
            </a:xfrm>
            <a:prstGeom prst="rect">
              <a:avLst/>
            </a:prstGeom>
            <a:solidFill>
              <a:srgbClr val="11395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A8F38D9D-0C37-5D4F-8153-DE4407146A83}"/>
                </a:ext>
              </a:extLst>
            </p:cNvPr>
            <p:cNvSpPr txBox="1"/>
            <p:nvPr/>
          </p:nvSpPr>
          <p:spPr>
            <a:xfrm>
              <a:off x="154184" y="2095795"/>
              <a:ext cx="838200" cy="5061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solidFill>
                    <a:schemeClr val="bg1"/>
                  </a:solidFill>
                  <a:latin typeface="Avenir Roman" panose="02000503020000020003" pitchFamily="2" charset="0"/>
                </a:rPr>
                <a:t>Study Overview</a:t>
              </a:r>
            </a:p>
          </p:txBody>
        </p:sp>
      </p:grpSp>
      <p:grpSp>
        <p:nvGrpSpPr>
          <p:cNvPr id="12290" name="Group 25">
            <a:extLst>
              <a:ext uri="{FF2B5EF4-FFF2-40B4-BE49-F238E27FC236}">
                <a16:creationId xmlns="" xmlns:a16="http://schemas.microsoft.com/office/drawing/2014/main" id="{184EFAB7-17D9-8F4C-936E-9BB478C323A6}"/>
              </a:ext>
            </a:extLst>
          </p:cNvPr>
          <p:cNvGrpSpPr>
            <a:grpSpLocks/>
          </p:cNvGrpSpPr>
          <p:nvPr/>
        </p:nvGrpSpPr>
        <p:grpSpPr bwMode="auto">
          <a:xfrm>
            <a:off x="2211388" y="128588"/>
            <a:ext cx="2406650" cy="360362"/>
            <a:chOff x="154184" y="1981200"/>
            <a:chExt cx="838200" cy="722586"/>
          </a:xfrm>
        </p:grpSpPr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C29BD9DB-6F08-6F48-BC74-94BB08C2EB37}"/>
                </a:ext>
              </a:extLst>
            </p:cNvPr>
            <p:cNvSpPr/>
            <p:nvPr/>
          </p:nvSpPr>
          <p:spPr>
            <a:xfrm>
              <a:off x="212239" y="1981200"/>
              <a:ext cx="722091" cy="722586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DB3FEA37-D489-1445-A696-06F9B703BE21}"/>
                </a:ext>
              </a:extLst>
            </p:cNvPr>
            <p:cNvSpPr txBox="1"/>
            <p:nvPr/>
          </p:nvSpPr>
          <p:spPr>
            <a:xfrm>
              <a:off x="154184" y="2095795"/>
              <a:ext cx="838200" cy="5061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solidFill>
                    <a:schemeClr val="bg1"/>
                  </a:solidFill>
                  <a:latin typeface="Avenir Roman" panose="02000503020000020003" pitchFamily="2" charset="0"/>
                </a:rPr>
                <a:t>Formative Research</a:t>
              </a:r>
            </a:p>
          </p:txBody>
        </p:sp>
      </p:grpSp>
      <p:grpSp>
        <p:nvGrpSpPr>
          <p:cNvPr id="12291" name="Group 28">
            <a:extLst>
              <a:ext uri="{FF2B5EF4-FFF2-40B4-BE49-F238E27FC236}">
                <a16:creationId xmlns="" xmlns:a16="http://schemas.microsoft.com/office/drawing/2014/main" id="{49FE7A68-A31D-AB47-B11C-832617541DDB}"/>
              </a:ext>
            </a:extLst>
          </p:cNvPr>
          <p:cNvGrpSpPr>
            <a:grpSpLocks/>
          </p:cNvGrpSpPr>
          <p:nvPr/>
        </p:nvGrpSpPr>
        <p:grpSpPr bwMode="auto">
          <a:xfrm>
            <a:off x="4492625" y="128588"/>
            <a:ext cx="2406650" cy="360362"/>
            <a:chOff x="154184" y="1981200"/>
            <a:chExt cx="838200" cy="722586"/>
          </a:xfrm>
        </p:grpSpPr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675154CB-CBA7-5742-8CC3-4D37BF35DE5D}"/>
                </a:ext>
              </a:extLst>
            </p:cNvPr>
            <p:cNvSpPr/>
            <p:nvPr/>
          </p:nvSpPr>
          <p:spPr>
            <a:xfrm>
              <a:off x="212239" y="1981200"/>
              <a:ext cx="722091" cy="722586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18A03438-A1BA-5741-889A-113E5F3FA9F8}"/>
                </a:ext>
              </a:extLst>
            </p:cNvPr>
            <p:cNvSpPr txBox="1"/>
            <p:nvPr/>
          </p:nvSpPr>
          <p:spPr>
            <a:xfrm>
              <a:off x="154184" y="2095795"/>
              <a:ext cx="838200" cy="5061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solidFill>
                    <a:schemeClr val="bg1"/>
                  </a:solidFill>
                  <a:latin typeface="Avenir Roman" panose="02000503020000020003" pitchFamily="2" charset="0"/>
                </a:rPr>
                <a:t>Longitudinal Research</a:t>
              </a:r>
            </a:p>
          </p:txBody>
        </p:sp>
      </p:grpSp>
      <p:grpSp>
        <p:nvGrpSpPr>
          <p:cNvPr id="12292" name="Group 34">
            <a:extLst>
              <a:ext uri="{FF2B5EF4-FFF2-40B4-BE49-F238E27FC236}">
                <a16:creationId xmlns="" xmlns:a16="http://schemas.microsoft.com/office/drawing/2014/main" id="{1517AB74-B196-884C-A341-9CAE8C387CF9}"/>
              </a:ext>
            </a:extLst>
          </p:cNvPr>
          <p:cNvGrpSpPr>
            <a:grpSpLocks/>
          </p:cNvGrpSpPr>
          <p:nvPr/>
        </p:nvGrpSpPr>
        <p:grpSpPr bwMode="auto">
          <a:xfrm>
            <a:off x="6773863" y="128588"/>
            <a:ext cx="2406650" cy="360362"/>
            <a:chOff x="154184" y="1981200"/>
            <a:chExt cx="838200" cy="722586"/>
          </a:xfrm>
        </p:grpSpPr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C6230382-EF7B-4C44-BE41-A670EBAC6DD7}"/>
                </a:ext>
              </a:extLst>
            </p:cNvPr>
            <p:cNvSpPr/>
            <p:nvPr/>
          </p:nvSpPr>
          <p:spPr>
            <a:xfrm>
              <a:off x="212239" y="1981200"/>
              <a:ext cx="722091" cy="722586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E81DCC8A-3DC0-0D49-8104-202E5B0E1225}"/>
                </a:ext>
              </a:extLst>
            </p:cNvPr>
            <p:cNvSpPr txBox="1"/>
            <p:nvPr/>
          </p:nvSpPr>
          <p:spPr>
            <a:xfrm>
              <a:off x="154184" y="2095795"/>
              <a:ext cx="838200" cy="5061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solidFill>
                    <a:schemeClr val="bg1"/>
                  </a:solidFill>
                  <a:latin typeface="Avenir Roman" panose="02000503020000020003" pitchFamily="2" charset="0"/>
                </a:rPr>
                <a:t>Baseline Findings</a:t>
              </a:r>
            </a:p>
          </p:txBody>
        </p:sp>
      </p:grpSp>
      <p:pic>
        <p:nvPicPr>
          <p:cNvPr id="12293" name="Picture 14">
            <a:extLst>
              <a:ext uri="{FF2B5EF4-FFF2-40B4-BE49-F238E27FC236}">
                <a16:creationId xmlns="" xmlns:a16="http://schemas.microsoft.com/office/drawing/2014/main" id="{F47D4881-3D87-6440-8C1C-47C60EE94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09" b="40450"/>
          <a:stretch>
            <a:fillRect/>
          </a:stretch>
        </p:blipFill>
        <p:spPr bwMode="auto">
          <a:xfrm>
            <a:off x="0" y="1447800"/>
            <a:ext cx="2073275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Box 1">
            <a:extLst>
              <a:ext uri="{FF2B5EF4-FFF2-40B4-BE49-F238E27FC236}">
                <a16:creationId xmlns="" xmlns:a16="http://schemas.microsoft.com/office/drawing/2014/main" id="{B8EC2381-DDDF-1048-88B0-1E444E8DC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8" y="3190875"/>
            <a:ext cx="4360864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000" b="1" smtClean="0">
                <a:solidFill>
                  <a:srgbClr val="F06C45"/>
                </a:solidFill>
                <a:latin typeface="Bookman Old Style" panose="02050604050505020204" pitchFamily="18" charset="0"/>
              </a:rPr>
              <a:t>CONTEXTS AND GENDER INTERACT</a:t>
            </a:r>
            <a:endParaRPr lang="en-US" altLang="en-US" sz="3000" b="1" dirty="0">
              <a:solidFill>
                <a:srgbClr val="F06C45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296D8CD-1EAE-4940-9776-AA726306FCDB}"/>
              </a:ext>
            </a:extLst>
          </p:cNvPr>
          <p:cNvSpPr txBox="1"/>
          <p:nvPr/>
        </p:nvSpPr>
        <p:spPr>
          <a:xfrm>
            <a:off x="4038600" y="546100"/>
            <a:ext cx="4975227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15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113951"/>
                </a:solidFill>
                <a:latin typeface="Avenir Roman" panose="02000503020000020003" pitchFamily="2" charset="0"/>
              </a:rPr>
              <a:t>Gender roles </a:t>
            </a:r>
            <a:r>
              <a:rPr lang="en-US" sz="2400" dirty="0" smtClean="0">
                <a:solidFill>
                  <a:srgbClr val="113951"/>
                </a:solidFill>
                <a:latin typeface="Avenir Roman" panose="02000503020000020003" pitchFamily="2" charset="0"/>
              </a:rPr>
              <a:t>starts to expand at about age 10</a:t>
            </a:r>
          </a:p>
          <a:p>
            <a:pPr marL="342900" lvl="0" indent="-342900" eaLnBrk="1" fontAlgn="auto" hangingPunct="1">
              <a:spcBef>
                <a:spcPts val="0"/>
              </a:spcBef>
              <a:spcAft>
                <a:spcPts val="15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Institutions such as the education system and faith organizations tend to reinforce gender inequalities.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15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113951"/>
                </a:solidFill>
                <a:latin typeface="Avenir Roman" panose="02000503020000020003" pitchFamily="2" charset="0"/>
              </a:rPr>
              <a:t>Poverty exacerbates gender inequalities as young people compete for scarce resources.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15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113951"/>
                </a:solidFill>
                <a:latin typeface="Avenir Roman" panose="02000503020000020003" pitchFamily="2" charset="0"/>
              </a:rPr>
              <a:t>Rigidity of social norms are inverse to education.</a:t>
            </a:r>
            <a:endParaRPr lang="en-US" sz="2400" dirty="0" smtClean="0">
              <a:solidFill>
                <a:srgbClr val="113951"/>
              </a:solidFill>
              <a:latin typeface="Avenir Roman" panose="02000503020000020003" pitchFamily="2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15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113951"/>
              </a:solidFill>
              <a:latin typeface="Avenir Roman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85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oup 24">
            <a:extLst>
              <a:ext uri="{FF2B5EF4-FFF2-40B4-BE49-F238E27FC236}">
                <a16:creationId xmlns="" xmlns:a16="http://schemas.microsoft.com/office/drawing/2014/main" id="{88452645-0C3D-C149-94BB-28BF39EAA9C0}"/>
              </a:ext>
            </a:extLst>
          </p:cNvPr>
          <p:cNvGrpSpPr>
            <a:grpSpLocks/>
          </p:cNvGrpSpPr>
          <p:nvPr/>
        </p:nvGrpSpPr>
        <p:grpSpPr bwMode="auto">
          <a:xfrm>
            <a:off x="-76200" y="130175"/>
            <a:ext cx="2406650" cy="360363"/>
            <a:chOff x="154184" y="1981200"/>
            <a:chExt cx="838200" cy="722586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8B0AA04D-63E6-4745-8497-FE68B6148C1D}"/>
                </a:ext>
              </a:extLst>
            </p:cNvPr>
            <p:cNvSpPr/>
            <p:nvPr/>
          </p:nvSpPr>
          <p:spPr>
            <a:xfrm>
              <a:off x="212239" y="1981200"/>
              <a:ext cx="722091" cy="722586"/>
            </a:xfrm>
            <a:prstGeom prst="rect">
              <a:avLst/>
            </a:prstGeom>
            <a:solidFill>
              <a:srgbClr val="11395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A8F38D9D-0C37-5D4F-8153-DE4407146A83}"/>
                </a:ext>
              </a:extLst>
            </p:cNvPr>
            <p:cNvSpPr txBox="1"/>
            <p:nvPr/>
          </p:nvSpPr>
          <p:spPr>
            <a:xfrm>
              <a:off x="154184" y="2095795"/>
              <a:ext cx="838200" cy="5061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solidFill>
                    <a:schemeClr val="bg1"/>
                  </a:solidFill>
                  <a:latin typeface="Avenir Roman" panose="02000503020000020003" pitchFamily="2" charset="0"/>
                </a:rPr>
                <a:t>Study Overview</a:t>
              </a:r>
            </a:p>
          </p:txBody>
        </p:sp>
      </p:grpSp>
      <p:grpSp>
        <p:nvGrpSpPr>
          <p:cNvPr id="13315" name="Group 25">
            <a:extLst>
              <a:ext uri="{FF2B5EF4-FFF2-40B4-BE49-F238E27FC236}">
                <a16:creationId xmlns="" xmlns:a16="http://schemas.microsoft.com/office/drawing/2014/main" id="{52A4BA59-8769-1841-AA6E-7872251A694E}"/>
              </a:ext>
            </a:extLst>
          </p:cNvPr>
          <p:cNvGrpSpPr>
            <a:grpSpLocks/>
          </p:cNvGrpSpPr>
          <p:nvPr/>
        </p:nvGrpSpPr>
        <p:grpSpPr bwMode="auto">
          <a:xfrm>
            <a:off x="2211388" y="128588"/>
            <a:ext cx="2406650" cy="360362"/>
            <a:chOff x="154184" y="1981200"/>
            <a:chExt cx="838200" cy="722586"/>
          </a:xfrm>
        </p:grpSpPr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C29BD9DB-6F08-6F48-BC74-94BB08C2EB37}"/>
                </a:ext>
              </a:extLst>
            </p:cNvPr>
            <p:cNvSpPr/>
            <p:nvPr/>
          </p:nvSpPr>
          <p:spPr>
            <a:xfrm>
              <a:off x="212239" y="1981200"/>
              <a:ext cx="722091" cy="722586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DB3FEA37-D489-1445-A696-06F9B703BE21}"/>
                </a:ext>
              </a:extLst>
            </p:cNvPr>
            <p:cNvSpPr txBox="1"/>
            <p:nvPr/>
          </p:nvSpPr>
          <p:spPr>
            <a:xfrm>
              <a:off x="154184" y="2095795"/>
              <a:ext cx="838200" cy="5061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solidFill>
                    <a:schemeClr val="bg1"/>
                  </a:solidFill>
                  <a:latin typeface="Avenir Roman" panose="02000503020000020003" pitchFamily="2" charset="0"/>
                </a:rPr>
                <a:t>Formative Research</a:t>
              </a:r>
            </a:p>
          </p:txBody>
        </p:sp>
      </p:grpSp>
      <p:grpSp>
        <p:nvGrpSpPr>
          <p:cNvPr id="13316" name="Group 28">
            <a:extLst>
              <a:ext uri="{FF2B5EF4-FFF2-40B4-BE49-F238E27FC236}">
                <a16:creationId xmlns="" xmlns:a16="http://schemas.microsoft.com/office/drawing/2014/main" id="{863EAA03-A4CE-1745-A1B4-EF62C2B2D6A2}"/>
              </a:ext>
            </a:extLst>
          </p:cNvPr>
          <p:cNvGrpSpPr>
            <a:grpSpLocks/>
          </p:cNvGrpSpPr>
          <p:nvPr/>
        </p:nvGrpSpPr>
        <p:grpSpPr bwMode="auto">
          <a:xfrm>
            <a:off x="4492625" y="128588"/>
            <a:ext cx="2406650" cy="360362"/>
            <a:chOff x="154184" y="1981200"/>
            <a:chExt cx="838200" cy="722586"/>
          </a:xfrm>
        </p:grpSpPr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675154CB-CBA7-5742-8CC3-4D37BF35DE5D}"/>
                </a:ext>
              </a:extLst>
            </p:cNvPr>
            <p:cNvSpPr/>
            <p:nvPr/>
          </p:nvSpPr>
          <p:spPr>
            <a:xfrm>
              <a:off x="212239" y="1981200"/>
              <a:ext cx="722091" cy="722586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18A03438-A1BA-5741-889A-113E5F3FA9F8}"/>
                </a:ext>
              </a:extLst>
            </p:cNvPr>
            <p:cNvSpPr txBox="1"/>
            <p:nvPr/>
          </p:nvSpPr>
          <p:spPr>
            <a:xfrm>
              <a:off x="154184" y="2095795"/>
              <a:ext cx="838200" cy="5061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solidFill>
                    <a:schemeClr val="bg1"/>
                  </a:solidFill>
                  <a:latin typeface="Avenir Roman" panose="02000503020000020003" pitchFamily="2" charset="0"/>
                </a:rPr>
                <a:t>Longitudinal Research</a:t>
              </a:r>
            </a:p>
          </p:txBody>
        </p:sp>
      </p:grpSp>
      <p:grpSp>
        <p:nvGrpSpPr>
          <p:cNvPr id="13317" name="Group 34">
            <a:extLst>
              <a:ext uri="{FF2B5EF4-FFF2-40B4-BE49-F238E27FC236}">
                <a16:creationId xmlns="" xmlns:a16="http://schemas.microsoft.com/office/drawing/2014/main" id="{9F1D4F77-D343-0842-B754-EB44128EC348}"/>
              </a:ext>
            </a:extLst>
          </p:cNvPr>
          <p:cNvGrpSpPr>
            <a:grpSpLocks/>
          </p:cNvGrpSpPr>
          <p:nvPr/>
        </p:nvGrpSpPr>
        <p:grpSpPr bwMode="auto">
          <a:xfrm>
            <a:off x="6773863" y="128588"/>
            <a:ext cx="2406650" cy="360362"/>
            <a:chOff x="154184" y="1981200"/>
            <a:chExt cx="838200" cy="722586"/>
          </a:xfrm>
        </p:grpSpPr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C6230382-EF7B-4C44-BE41-A670EBAC6DD7}"/>
                </a:ext>
              </a:extLst>
            </p:cNvPr>
            <p:cNvSpPr/>
            <p:nvPr/>
          </p:nvSpPr>
          <p:spPr>
            <a:xfrm>
              <a:off x="212239" y="1981200"/>
              <a:ext cx="722091" cy="722586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E81DCC8A-3DC0-0D49-8104-202E5B0E1225}"/>
                </a:ext>
              </a:extLst>
            </p:cNvPr>
            <p:cNvSpPr txBox="1"/>
            <p:nvPr/>
          </p:nvSpPr>
          <p:spPr>
            <a:xfrm>
              <a:off x="154184" y="2095795"/>
              <a:ext cx="838200" cy="5061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solidFill>
                    <a:schemeClr val="bg1"/>
                  </a:solidFill>
                  <a:latin typeface="Avenir Roman" panose="02000503020000020003" pitchFamily="2" charset="0"/>
                </a:rPr>
                <a:t>Baseline Findings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A46245DA-0398-C14F-8650-1F9684768354}"/>
              </a:ext>
            </a:extLst>
          </p:cNvPr>
          <p:cNvSpPr txBox="1"/>
          <p:nvPr/>
        </p:nvSpPr>
        <p:spPr>
          <a:xfrm>
            <a:off x="3276600" y="1676400"/>
            <a:ext cx="51054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150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sz="3600" b="1" dirty="0" smtClean="0">
                <a:solidFill>
                  <a:srgbClr val="113951"/>
                </a:solidFill>
                <a:latin typeface="Avenir Roman" panose="02000503020000020003" pitchFamily="2" charset="0"/>
              </a:rPr>
              <a:t>THE GLOBAL EARLY ADOLESCENT STUDY</a:t>
            </a:r>
            <a:endParaRPr lang="en-US" sz="3600" b="1" dirty="0">
              <a:solidFill>
                <a:srgbClr val="113951"/>
              </a:solidFill>
              <a:latin typeface="Avenir Roman" panose="02000503020000020003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1923"/>
            <a:ext cx="3429000" cy="35066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oup 24">
            <a:extLst>
              <a:ext uri="{FF2B5EF4-FFF2-40B4-BE49-F238E27FC236}">
                <a16:creationId xmlns="" xmlns:a16="http://schemas.microsoft.com/office/drawing/2014/main" id="{88452645-0C3D-C149-94BB-28BF39EAA9C0}"/>
              </a:ext>
            </a:extLst>
          </p:cNvPr>
          <p:cNvGrpSpPr>
            <a:grpSpLocks/>
          </p:cNvGrpSpPr>
          <p:nvPr/>
        </p:nvGrpSpPr>
        <p:grpSpPr bwMode="auto">
          <a:xfrm>
            <a:off x="-76200" y="130175"/>
            <a:ext cx="2406650" cy="360363"/>
            <a:chOff x="154184" y="1981200"/>
            <a:chExt cx="838200" cy="722586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8B0AA04D-63E6-4745-8497-FE68B6148C1D}"/>
                </a:ext>
              </a:extLst>
            </p:cNvPr>
            <p:cNvSpPr/>
            <p:nvPr/>
          </p:nvSpPr>
          <p:spPr>
            <a:xfrm>
              <a:off x="212239" y="1981200"/>
              <a:ext cx="722091" cy="722586"/>
            </a:xfrm>
            <a:prstGeom prst="rect">
              <a:avLst/>
            </a:prstGeom>
            <a:solidFill>
              <a:srgbClr val="11395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A8F38D9D-0C37-5D4F-8153-DE4407146A83}"/>
                </a:ext>
              </a:extLst>
            </p:cNvPr>
            <p:cNvSpPr txBox="1"/>
            <p:nvPr/>
          </p:nvSpPr>
          <p:spPr>
            <a:xfrm>
              <a:off x="154184" y="2095795"/>
              <a:ext cx="838200" cy="5061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solidFill>
                    <a:schemeClr val="bg1"/>
                  </a:solidFill>
                  <a:latin typeface="Avenir Roman" panose="02000503020000020003" pitchFamily="2" charset="0"/>
                </a:rPr>
                <a:t>Study Overview</a:t>
              </a:r>
            </a:p>
          </p:txBody>
        </p:sp>
      </p:grpSp>
      <p:pic>
        <p:nvPicPr>
          <p:cNvPr id="13314" name="Picture 18">
            <a:extLst>
              <a:ext uri="{FF2B5EF4-FFF2-40B4-BE49-F238E27FC236}">
                <a16:creationId xmlns="" xmlns:a16="http://schemas.microsoft.com/office/drawing/2014/main" id="{F52CAB3E-02A1-0B41-90D8-8968AC13E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1752600"/>
            <a:ext cx="236220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5" name="Group 25">
            <a:extLst>
              <a:ext uri="{FF2B5EF4-FFF2-40B4-BE49-F238E27FC236}">
                <a16:creationId xmlns="" xmlns:a16="http://schemas.microsoft.com/office/drawing/2014/main" id="{52A4BA59-8769-1841-AA6E-7872251A694E}"/>
              </a:ext>
            </a:extLst>
          </p:cNvPr>
          <p:cNvGrpSpPr>
            <a:grpSpLocks/>
          </p:cNvGrpSpPr>
          <p:nvPr/>
        </p:nvGrpSpPr>
        <p:grpSpPr bwMode="auto">
          <a:xfrm>
            <a:off x="2211388" y="128588"/>
            <a:ext cx="2406650" cy="360362"/>
            <a:chOff x="154184" y="1981200"/>
            <a:chExt cx="838200" cy="722586"/>
          </a:xfrm>
        </p:grpSpPr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C29BD9DB-6F08-6F48-BC74-94BB08C2EB37}"/>
                </a:ext>
              </a:extLst>
            </p:cNvPr>
            <p:cNvSpPr/>
            <p:nvPr/>
          </p:nvSpPr>
          <p:spPr>
            <a:xfrm>
              <a:off x="212239" y="1981200"/>
              <a:ext cx="722091" cy="722586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DB3FEA37-D489-1445-A696-06F9B703BE21}"/>
                </a:ext>
              </a:extLst>
            </p:cNvPr>
            <p:cNvSpPr txBox="1"/>
            <p:nvPr/>
          </p:nvSpPr>
          <p:spPr>
            <a:xfrm>
              <a:off x="154184" y="2095795"/>
              <a:ext cx="838200" cy="5061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solidFill>
                    <a:schemeClr val="bg1"/>
                  </a:solidFill>
                  <a:latin typeface="Avenir Roman" panose="02000503020000020003" pitchFamily="2" charset="0"/>
                </a:rPr>
                <a:t>Formative Research</a:t>
              </a:r>
            </a:p>
          </p:txBody>
        </p:sp>
      </p:grpSp>
      <p:grpSp>
        <p:nvGrpSpPr>
          <p:cNvPr id="13316" name="Group 28">
            <a:extLst>
              <a:ext uri="{FF2B5EF4-FFF2-40B4-BE49-F238E27FC236}">
                <a16:creationId xmlns="" xmlns:a16="http://schemas.microsoft.com/office/drawing/2014/main" id="{863EAA03-A4CE-1745-A1B4-EF62C2B2D6A2}"/>
              </a:ext>
            </a:extLst>
          </p:cNvPr>
          <p:cNvGrpSpPr>
            <a:grpSpLocks/>
          </p:cNvGrpSpPr>
          <p:nvPr/>
        </p:nvGrpSpPr>
        <p:grpSpPr bwMode="auto">
          <a:xfrm>
            <a:off x="4492625" y="128588"/>
            <a:ext cx="2406650" cy="360362"/>
            <a:chOff x="154184" y="1981200"/>
            <a:chExt cx="838200" cy="722586"/>
          </a:xfrm>
        </p:grpSpPr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675154CB-CBA7-5742-8CC3-4D37BF35DE5D}"/>
                </a:ext>
              </a:extLst>
            </p:cNvPr>
            <p:cNvSpPr/>
            <p:nvPr/>
          </p:nvSpPr>
          <p:spPr>
            <a:xfrm>
              <a:off x="212239" y="1981200"/>
              <a:ext cx="722091" cy="722586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18A03438-A1BA-5741-889A-113E5F3FA9F8}"/>
                </a:ext>
              </a:extLst>
            </p:cNvPr>
            <p:cNvSpPr txBox="1"/>
            <p:nvPr/>
          </p:nvSpPr>
          <p:spPr>
            <a:xfrm>
              <a:off x="154184" y="2095795"/>
              <a:ext cx="838200" cy="5061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solidFill>
                    <a:schemeClr val="bg1"/>
                  </a:solidFill>
                  <a:latin typeface="Avenir Roman" panose="02000503020000020003" pitchFamily="2" charset="0"/>
                </a:rPr>
                <a:t>Longitudinal Research</a:t>
              </a:r>
            </a:p>
          </p:txBody>
        </p:sp>
      </p:grpSp>
      <p:grpSp>
        <p:nvGrpSpPr>
          <p:cNvPr id="13317" name="Group 34">
            <a:extLst>
              <a:ext uri="{FF2B5EF4-FFF2-40B4-BE49-F238E27FC236}">
                <a16:creationId xmlns="" xmlns:a16="http://schemas.microsoft.com/office/drawing/2014/main" id="{9F1D4F77-D343-0842-B754-EB44128EC348}"/>
              </a:ext>
            </a:extLst>
          </p:cNvPr>
          <p:cNvGrpSpPr>
            <a:grpSpLocks/>
          </p:cNvGrpSpPr>
          <p:nvPr/>
        </p:nvGrpSpPr>
        <p:grpSpPr bwMode="auto">
          <a:xfrm>
            <a:off x="6773863" y="128588"/>
            <a:ext cx="2406650" cy="360362"/>
            <a:chOff x="154184" y="1981200"/>
            <a:chExt cx="838200" cy="722586"/>
          </a:xfrm>
        </p:grpSpPr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C6230382-EF7B-4C44-BE41-A670EBAC6DD7}"/>
                </a:ext>
              </a:extLst>
            </p:cNvPr>
            <p:cNvSpPr/>
            <p:nvPr/>
          </p:nvSpPr>
          <p:spPr>
            <a:xfrm>
              <a:off x="212239" y="1981200"/>
              <a:ext cx="722091" cy="722586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E81DCC8A-3DC0-0D49-8104-202E5B0E1225}"/>
                </a:ext>
              </a:extLst>
            </p:cNvPr>
            <p:cNvSpPr txBox="1"/>
            <p:nvPr/>
          </p:nvSpPr>
          <p:spPr>
            <a:xfrm>
              <a:off x="154184" y="2095795"/>
              <a:ext cx="838200" cy="5061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solidFill>
                    <a:schemeClr val="bg1"/>
                  </a:solidFill>
                  <a:latin typeface="Avenir Roman" panose="02000503020000020003" pitchFamily="2" charset="0"/>
                </a:rPr>
                <a:t>Baseline Findings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A46245DA-0398-C14F-8650-1F9684768354}"/>
              </a:ext>
            </a:extLst>
          </p:cNvPr>
          <p:cNvSpPr txBox="1"/>
          <p:nvPr/>
        </p:nvSpPr>
        <p:spPr>
          <a:xfrm>
            <a:off x="3276600" y="1676400"/>
            <a:ext cx="5105400" cy="3624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150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sz="2400" dirty="0">
                <a:solidFill>
                  <a:srgbClr val="113951"/>
                </a:solidFill>
                <a:latin typeface="Avenir Roman" panose="02000503020000020003" pitchFamily="2" charset="0"/>
              </a:rPr>
              <a:t>The GEAS seeks to understand the factors in adolescence that shape healthy development in the adolescent years.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15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13951"/>
                </a:solidFill>
                <a:latin typeface="Avenir Roman" panose="02000503020000020003" pitchFamily="2" charset="0"/>
              </a:rPr>
              <a:t>Longitudinal research study 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15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13951"/>
                </a:solidFill>
                <a:latin typeface="Avenir Roman" panose="02000503020000020003" pitchFamily="2" charset="0"/>
              </a:rPr>
              <a:t>Global comparison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15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13951"/>
                </a:solidFill>
                <a:latin typeface="Avenir Roman" panose="02000503020000020003" pitchFamily="2" charset="0"/>
              </a:rPr>
              <a:t>Evaluating the impact of gender transformative interventions</a:t>
            </a:r>
          </a:p>
        </p:txBody>
      </p:sp>
    </p:spTree>
    <p:extLst>
      <p:ext uri="{BB962C8B-B14F-4D97-AF65-F5344CB8AC3E}">
        <p14:creationId xmlns:p14="http://schemas.microsoft.com/office/powerpoint/2010/main" val="56970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="" xmlns:a16="http://schemas.microsoft.com/office/drawing/2014/main" id="{4458D5ED-74EB-A345-A646-034CEEFB3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" y="2895600"/>
            <a:ext cx="3551237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000" b="1" dirty="0">
                <a:solidFill>
                  <a:srgbClr val="F06C45"/>
                </a:solidFill>
                <a:latin typeface="Bookman Old Style" panose="02050604050505020204" pitchFamily="18" charset="0"/>
              </a:rPr>
              <a:t>KEY</a:t>
            </a:r>
          </a:p>
          <a:p>
            <a:pPr eaLnBrk="1" hangingPunct="1"/>
            <a:r>
              <a:rPr lang="en-US" altLang="en-US" sz="3000" b="1" dirty="0">
                <a:solidFill>
                  <a:srgbClr val="F06C45"/>
                </a:solidFill>
                <a:latin typeface="Bookman Old Style" panose="02050604050505020204" pitchFamily="18" charset="0"/>
              </a:rPr>
              <a:t>OUTCOMES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8497573-003A-DA42-AAA0-D45AFAF30C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952" b="50132"/>
          <a:stretch/>
        </p:blipFill>
        <p:spPr>
          <a:xfrm>
            <a:off x="3469055" y="707570"/>
            <a:ext cx="1592318" cy="22098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8E27ADB-5940-EC43-B885-18CE198F93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06" r="40278" b="51852"/>
          <a:stretch/>
        </p:blipFill>
        <p:spPr>
          <a:xfrm>
            <a:off x="6256791" y="707570"/>
            <a:ext cx="1524000" cy="21336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99C2CB2-A1D4-E845-8CE4-9ACDF5CCF5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30" b="51852"/>
          <a:stretch/>
        </p:blipFill>
        <p:spPr>
          <a:xfrm>
            <a:off x="4711020" y="2844462"/>
            <a:ext cx="1904999" cy="21336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42048A9-40F8-504C-84D2-73604CC1A5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44" t="53307" r="60992" b="2550"/>
          <a:stretch/>
        </p:blipFill>
        <p:spPr>
          <a:xfrm>
            <a:off x="3568019" y="4648200"/>
            <a:ext cx="1295400" cy="19561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957FDAC-3F05-A24C-B092-90057371D5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968" t="61905" r="18413" b="1984"/>
          <a:stretch/>
        </p:blipFill>
        <p:spPr>
          <a:xfrm>
            <a:off x="6082619" y="4978063"/>
            <a:ext cx="1828800" cy="1600200"/>
          </a:xfrm>
          <a:prstGeom prst="rect">
            <a:avLst/>
          </a:prstGeom>
        </p:spPr>
      </p:pic>
      <p:grpSp>
        <p:nvGrpSpPr>
          <p:cNvPr id="11" name="Group 24">
            <a:extLst>
              <a:ext uri="{FF2B5EF4-FFF2-40B4-BE49-F238E27FC236}">
                <a16:creationId xmlns="" xmlns:a16="http://schemas.microsoft.com/office/drawing/2014/main" id="{774A1DBF-2512-9048-9077-71270FCB9BA9}"/>
              </a:ext>
            </a:extLst>
          </p:cNvPr>
          <p:cNvGrpSpPr>
            <a:grpSpLocks/>
          </p:cNvGrpSpPr>
          <p:nvPr/>
        </p:nvGrpSpPr>
        <p:grpSpPr bwMode="auto">
          <a:xfrm>
            <a:off x="-76200" y="130175"/>
            <a:ext cx="2406650" cy="360363"/>
            <a:chOff x="154184" y="1981200"/>
            <a:chExt cx="838200" cy="722586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D33A4EED-665B-8F42-8B5A-401C402ACA6B}"/>
                </a:ext>
              </a:extLst>
            </p:cNvPr>
            <p:cNvSpPr/>
            <p:nvPr/>
          </p:nvSpPr>
          <p:spPr>
            <a:xfrm>
              <a:off x="212239" y="1981200"/>
              <a:ext cx="722091" cy="722586"/>
            </a:xfrm>
            <a:prstGeom prst="rect">
              <a:avLst/>
            </a:prstGeom>
            <a:solidFill>
              <a:srgbClr val="11395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3C7B07BD-42CF-6845-A225-0A3045C7B06F}"/>
                </a:ext>
              </a:extLst>
            </p:cNvPr>
            <p:cNvSpPr txBox="1"/>
            <p:nvPr/>
          </p:nvSpPr>
          <p:spPr>
            <a:xfrm>
              <a:off x="154184" y="2095795"/>
              <a:ext cx="838200" cy="5061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solidFill>
                    <a:schemeClr val="bg1"/>
                  </a:solidFill>
                  <a:latin typeface="Avenir Roman" panose="02000503020000020003" pitchFamily="2" charset="0"/>
                </a:rPr>
                <a:t>Study Overview</a:t>
              </a:r>
            </a:p>
          </p:txBody>
        </p:sp>
      </p:grpSp>
      <p:grpSp>
        <p:nvGrpSpPr>
          <p:cNvPr id="14" name="Group 25">
            <a:extLst>
              <a:ext uri="{FF2B5EF4-FFF2-40B4-BE49-F238E27FC236}">
                <a16:creationId xmlns="" xmlns:a16="http://schemas.microsoft.com/office/drawing/2014/main" id="{976B9C31-89ED-9E4E-ACC4-2559C36A12B8}"/>
              </a:ext>
            </a:extLst>
          </p:cNvPr>
          <p:cNvGrpSpPr>
            <a:grpSpLocks/>
          </p:cNvGrpSpPr>
          <p:nvPr/>
        </p:nvGrpSpPr>
        <p:grpSpPr bwMode="auto">
          <a:xfrm>
            <a:off x="2211388" y="128588"/>
            <a:ext cx="2406650" cy="360362"/>
            <a:chOff x="154184" y="1981200"/>
            <a:chExt cx="838200" cy="722586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2CD8AF44-CD3E-CF44-8090-40A3ED741AAC}"/>
                </a:ext>
              </a:extLst>
            </p:cNvPr>
            <p:cNvSpPr/>
            <p:nvPr/>
          </p:nvSpPr>
          <p:spPr>
            <a:xfrm>
              <a:off x="212239" y="1981200"/>
              <a:ext cx="722091" cy="722586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B3EBC47F-135D-7241-A735-6A2BD31875AE}"/>
                </a:ext>
              </a:extLst>
            </p:cNvPr>
            <p:cNvSpPr txBox="1"/>
            <p:nvPr/>
          </p:nvSpPr>
          <p:spPr>
            <a:xfrm>
              <a:off x="154184" y="2095795"/>
              <a:ext cx="838200" cy="5061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solidFill>
                    <a:schemeClr val="bg1"/>
                  </a:solidFill>
                  <a:latin typeface="Avenir Roman" panose="02000503020000020003" pitchFamily="2" charset="0"/>
                </a:rPr>
                <a:t>Formative Research</a:t>
              </a:r>
            </a:p>
          </p:txBody>
        </p:sp>
      </p:grpSp>
      <p:grpSp>
        <p:nvGrpSpPr>
          <p:cNvPr id="17" name="Group 28">
            <a:extLst>
              <a:ext uri="{FF2B5EF4-FFF2-40B4-BE49-F238E27FC236}">
                <a16:creationId xmlns="" xmlns:a16="http://schemas.microsoft.com/office/drawing/2014/main" id="{D6271448-4AF4-6941-97D1-A6BF8F96969A}"/>
              </a:ext>
            </a:extLst>
          </p:cNvPr>
          <p:cNvGrpSpPr>
            <a:grpSpLocks/>
          </p:cNvGrpSpPr>
          <p:nvPr/>
        </p:nvGrpSpPr>
        <p:grpSpPr bwMode="auto">
          <a:xfrm>
            <a:off x="4492625" y="128588"/>
            <a:ext cx="2406650" cy="360362"/>
            <a:chOff x="154184" y="1981200"/>
            <a:chExt cx="838200" cy="722586"/>
          </a:xfrm>
        </p:grpSpPr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4FFEC4DD-9E76-2C46-B552-AC3AD5E5D3F8}"/>
                </a:ext>
              </a:extLst>
            </p:cNvPr>
            <p:cNvSpPr/>
            <p:nvPr/>
          </p:nvSpPr>
          <p:spPr>
            <a:xfrm>
              <a:off x="212239" y="1981200"/>
              <a:ext cx="722091" cy="722586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A1F70FC1-21A9-CC47-90F6-99B42B779F94}"/>
                </a:ext>
              </a:extLst>
            </p:cNvPr>
            <p:cNvSpPr txBox="1"/>
            <p:nvPr/>
          </p:nvSpPr>
          <p:spPr>
            <a:xfrm>
              <a:off x="154184" y="2095795"/>
              <a:ext cx="838200" cy="5061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solidFill>
                    <a:schemeClr val="bg1"/>
                  </a:solidFill>
                  <a:latin typeface="Avenir Roman" panose="02000503020000020003" pitchFamily="2" charset="0"/>
                </a:rPr>
                <a:t>Longitudinal Research</a:t>
              </a:r>
            </a:p>
          </p:txBody>
        </p:sp>
      </p:grpSp>
      <p:grpSp>
        <p:nvGrpSpPr>
          <p:cNvPr id="20" name="Group 34">
            <a:extLst>
              <a:ext uri="{FF2B5EF4-FFF2-40B4-BE49-F238E27FC236}">
                <a16:creationId xmlns="" xmlns:a16="http://schemas.microsoft.com/office/drawing/2014/main" id="{6C6E015F-02F1-6A46-8A7E-31A4B48FE8E6}"/>
              </a:ext>
            </a:extLst>
          </p:cNvPr>
          <p:cNvGrpSpPr>
            <a:grpSpLocks/>
          </p:cNvGrpSpPr>
          <p:nvPr/>
        </p:nvGrpSpPr>
        <p:grpSpPr bwMode="auto">
          <a:xfrm>
            <a:off x="6773863" y="128588"/>
            <a:ext cx="2406650" cy="360362"/>
            <a:chOff x="154184" y="1981200"/>
            <a:chExt cx="838200" cy="722586"/>
          </a:xfrm>
        </p:grpSpPr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92436C7F-1F05-C94D-B659-889C0328CBF9}"/>
                </a:ext>
              </a:extLst>
            </p:cNvPr>
            <p:cNvSpPr/>
            <p:nvPr/>
          </p:nvSpPr>
          <p:spPr>
            <a:xfrm>
              <a:off x="212239" y="1981200"/>
              <a:ext cx="722091" cy="722586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26D4DA90-A055-9945-A445-CF0C884A450B}"/>
                </a:ext>
              </a:extLst>
            </p:cNvPr>
            <p:cNvSpPr txBox="1"/>
            <p:nvPr/>
          </p:nvSpPr>
          <p:spPr>
            <a:xfrm>
              <a:off x="154184" y="2095795"/>
              <a:ext cx="838200" cy="5061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solidFill>
                    <a:schemeClr val="bg1"/>
                  </a:solidFill>
                  <a:latin typeface="Avenir Roman" panose="02000503020000020003" pitchFamily="2" charset="0"/>
                </a:rPr>
                <a:t>Baseline Findings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Group 24">
            <a:extLst>
              <a:ext uri="{FF2B5EF4-FFF2-40B4-BE49-F238E27FC236}">
                <a16:creationId xmlns="" xmlns:a16="http://schemas.microsoft.com/office/drawing/2014/main" id="{9330B193-C85B-5040-B97F-0ECBA81D4F46}"/>
              </a:ext>
            </a:extLst>
          </p:cNvPr>
          <p:cNvGrpSpPr>
            <a:grpSpLocks/>
          </p:cNvGrpSpPr>
          <p:nvPr/>
        </p:nvGrpSpPr>
        <p:grpSpPr bwMode="auto">
          <a:xfrm>
            <a:off x="-76200" y="130175"/>
            <a:ext cx="2406650" cy="360363"/>
            <a:chOff x="154184" y="1981200"/>
            <a:chExt cx="838200" cy="722586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8B0AA04D-63E6-4745-8497-FE68B6148C1D}"/>
                </a:ext>
              </a:extLst>
            </p:cNvPr>
            <p:cNvSpPr/>
            <p:nvPr/>
          </p:nvSpPr>
          <p:spPr>
            <a:xfrm>
              <a:off x="212239" y="1981200"/>
              <a:ext cx="722091" cy="722586"/>
            </a:xfrm>
            <a:prstGeom prst="rect">
              <a:avLst/>
            </a:prstGeom>
            <a:solidFill>
              <a:srgbClr val="11395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A8F38D9D-0C37-5D4F-8153-DE4407146A83}"/>
                </a:ext>
              </a:extLst>
            </p:cNvPr>
            <p:cNvSpPr txBox="1"/>
            <p:nvPr/>
          </p:nvSpPr>
          <p:spPr>
            <a:xfrm>
              <a:off x="154184" y="2095795"/>
              <a:ext cx="838200" cy="5061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solidFill>
                    <a:schemeClr val="bg1"/>
                  </a:solidFill>
                  <a:latin typeface="Avenir Roman" panose="02000503020000020003" pitchFamily="2" charset="0"/>
                </a:rPr>
                <a:t>Study Overview</a:t>
              </a:r>
            </a:p>
          </p:txBody>
        </p:sp>
      </p:grpSp>
      <p:grpSp>
        <p:nvGrpSpPr>
          <p:cNvPr id="14338" name="Group 25">
            <a:extLst>
              <a:ext uri="{FF2B5EF4-FFF2-40B4-BE49-F238E27FC236}">
                <a16:creationId xmlns="" xmlns:a16="http://schemas.microsoft.com/office/drawing/2014/main" id="{972FA35B-C9E5-334C-8DD8-73AA35577CEC}"/>
              </a:ext>
            </a:extLst>
          </p:cNvPr>
          <p:cNvGrpSpPr>
            <a:grpSpLocks/>
          </p:cNvGrpSpPr>
          <p:nvPr/>
        </p:nvGrpSpPr>
        <p:grpSpPr bwMode="auto">
          <a:xfrm>
            <a:off x="2211388" y="128588"/>
            <a:ext cx="2406650" cy="360362"/>
            <a:chOff x="154184" y="1981200"/>
            <a:chExt cx="838200" cy="722586"/>
          </a:xfrm>
        </p:grpSpPr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C29BD9DB-6F08-6F48-BC74-94BB08C2EB37}"/>
                </a:ext>
              </a:extLst>
            </p:cNvPr>
            <p:cNvSpPr/>
            <p:nvPr/>
          </p:nvSpPr>
          <p:spPr>
            <a:xfrm>
              <a:off x="212239" y="1981200"/>
              <a:ext cx="722091" cy="722586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DB3FEA37-D489-1445-A696-06F9B703BE21}"/>
                </a:ext>
              </a:extLst>
            </p:cNvPr>
            <p:cNvSpPr txBox="1"/>
            <p:nvPr/>
          </p:nvSpPr>
          <p:spPr>
            <a:xfrm>
              <a:off x="154184" y="2095795"/>
              <a:ext cx="838200" cy="5061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solidFill>
                    <a:schemeClr val="bg1"/>
                  </a:solidFill>
                  <a:latin typeface="Avenir Roman" panose="02000503020000020003" pitchFamily="2" charset="0"/>
                </a:rPr>
                <a:t>Formative Research</a:t>
              </a:r>
            </a:p>
          </p:txBody>
        </p:sp>
      </p:grpSp>
      <p:grpSp>
        <p:nvGrpSpPr>
          <p:cNvPr id="14339" name="Group 28">
            <a:extLst>
              <a:ext uri="{FF2B5EF4-FFF2-40B4-BE49-F238E27FC236}">
                <a16:creationId xmlns="" xmlns:a16="http://schemas.microsoft.com/office/drawing/2014/main" id="{1480B5FF-633D-EC4C-BCE3-4524C5E5E748}"/>
              </a:ext>
            </a:extLst>
          </p:cNvPr>
          <p:cNvGrpSpPr>
            <a:grpSpLocks/>
          </p:cNvGrpSpPr>
          <p:nvPr/>
        </p:nvGrpSpPr>
        <p:grpSpPr bwMode="auto">
          <a:xfrm>
            <a:off x="4492625" y="128588"/>
            <a:ext cx="2406650" cy="360362"/>
            <a:chOff x="154184" y="1981200"/>
            <a:chExt cx="838200" cy="722586"/>
          </a:xfrm>
        </p:grpSpPr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675154CB-CBA7-5742-8CC3-4D37BF35DE5D}"/>
                </a:ext>
              </a:extLst>
            </p:cNvPr>
            <p:cNvSpPr/>
            <p:nvPr/>
          </p:nvSpPr>
          <p:spPr>
            <a:xfrm>
              <a:off x="212239" y="1981200"/>
              <a:ext cx="722091" cy="722586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18A03438-A1BA-5741-889A-113E5F3FA9F8}"/>
                </a:ext>
              </a:extLst>
            </p:cNvPr>
            <p:cNvSpPr txBox="1"/>
            <p:nvPr/>
          </p:nvSpPr>
          <p:spPr>
            <a:xfrm>
              <a:off x="154184" y="2095795"/>
              <a:ext cx="838200" cy="5061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solidFill>
                    <a:schemeClr val="bg1"/>
                  </a:solidFill>
                  <a:latin typeface="Avenir Roman" panose="02000503020000020003" pitchFamily="2" charset="0"/>
                </a:rPr>
                <a:t>Longitudinal Research</a:t>
              </a:r>
            </a:p>
          </p:txBody>
        </p:sp>
      </p:grpSp>
      <p:grpSp>
        <p:nvGrpSpPr>
          <p:cNvPr id="14340" name="Group 34">
            <a:extLst>
              <a:ext uri="{FF2B5EF4-FFF2-40B4-BE49-F238E27FC236}">
                <a16:creationId xmlns="" xmlns:a16="http://schemas.microsoft.com/office/drawing/2014/main" id="{806764C2-BB61-4443-B17C-669D60BB9379}"/>
              </a:ext>
            </a:extLst>
          </p:cNvPr>
          <p:cNvGrpSpPr>
            <a:grpSpLocks/>
          </p:cNvGrpSpPr>
          <p:nvPr/>
        </p:nvGrpSpPr>
        <p:grpSpPr bwMode="auto">
          <a:xfrm>
            <a:off x="6773863" y="128588"/>
            <a:ext cx="2406650" cy="360362"/>
            <a:chOff x="154184" y="1981200"/>
            <a:chExt cx="838200" cy="722586"/>
          </a:xfrm>
        </p:grpSpPr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C6230382-EF7B-4C44-BE41-A670EBAC6DD7}"/>
                </a:ext>
              </a:extLst>
            </p:cNvPr>
            <p:cNvSpPr/>
            <p:nvPr/>
          </p:nvSpPr>
          <p:spPr>
            <a:xfrm>
              <a:off x="212239" y="1981200"/>
              <a:ext cx="722091" cy="722586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E81DCC8A-3DC0-0D49-8104-202E5B0E1225}"/>
                </a:ext>
              </a:extLst>
            </p:cNvPr>
            <p:cNvSpPr txBox="1"/>
            <p:nvPr/>
          </p:nvSpPr>
          <p:spPr>
            <a:xfrm>
              <a:off x="154184" y="2095795"/>
              <a:ext cx="838200" cy="5061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solidFill>
                    <a:schemeClr val="bg1"/>
                  </a:solidFill>
                  <a:latin typeface="Avenir Roman" panose="02000503020000020003" pitchFamily="2" charset="0"/>
                </a:rPr>
                <a:t>Baseline Findings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A46245DA-0398-C14F-8650-1F9684768354}"/>
              </a:ext>
            </a:extLst>
          </p:cNvPr>
          <p:cNvSpPr txBox="1"/>
          <p:nvPr/>
        </p:nvSpPr>
        <p:spPr>
          <a:xfrm>
            <a:off x="4800599" y="1066801"/>
            <a:ext cx="4213227" cy="5493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150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sz="2400" dirty="0">
                <a:solidFill>
                  <a:srgbClr val="113951"/>
                </a:solidFill>
                <a:latin typeface="Avenir Roman" panose="02000503020000020003" pitchFamily="2" charset="0"/>
              </a:rPr>
              <a:t>Three measures: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15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13951"/>
                </a:solidFill>
                <a:latin typeface="Avenir Roman" panose="02000503020000020003" pitchFamily="2" charset="0"/>
              </a:rPr>
              <a:t>Ten module health </a:t>
            </a:r>
            <a:r>
              <a:rPr lang="en-US" sz="2400" dirty="0" smtClean="0">
                <a:solidFill>
                  <a:srgbClr val="113951"/>
                </a:solidFill>
                <a:latin typeface="Avenir Roman" panose="02000503020000020003" pitchFamily="2" charset="0"/>
              </a:rPr>
              <a:t>instrument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15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113951"/>
                </a:solidFill>
                <a:latin typeface="Avenir Roman" panose="02000503020000020003" pitchFamily="2" charset="0"/>
              </a:rPr>
              <a:t>Health: physical, mental and sexual health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15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113951"/>
                </a:solidFill>
                <a:latin typeface="Avenir Roman" panose="02000503020000020003" pitchFamily="2" charset="0"/>
              </a:rPr>
              <a:t>Contexts: family, peers, school, community, adversities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15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113951"/>
                </a:solidFill>
                <a:latin typeface="Avenir Roman" panose="02000503020000020003" pitchFamily="2" charset="0"/>
              </a:rPr>
              <a:t>Empowerment, interpersonal and gender based violence</a:t>
            </a:r>
            <a:endParaRPr lang="en-US" dirty="0">
              <a:solidFill>
                <a:srgbClr val="113951"/>
              </a:solidFill>
              <a:latin typeface="Avenir Roman" panose="02000503020000020003" pitchFamily="2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15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13951"/>
                </a:solidFill>
                <a:latin typeface="Avenir Roman" panose="02000503020000020003" pitchFamily="2" charset="0"/>
              </a:rPr>
              <a:t>Gender Norms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15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13951"/>
                </a:solidFill>
                <a:latin typeface="Avenir Roman" panose="02000503020000020003" pitchFamily="2" charset="0"/>
              </a:rPr>
              <a:t>Vignettes-based measure of gender </a:t>
            </a:r>
            <a:r>
              <a:rPr lang="en-US" sz="2400" dirty="0" smtClean="0">
                <a:solidFill>
                  <a:srgbClr val="113951"/>
                </a:solidFill>
                <a:latin typeface="Avenir Roman" panose="02000503020000020003" pitchFamily="2" charset="0"/>
              </a:rPr>
              <a:t>equality in relationships</a:t>
            </a:r>
            <a:endParaRPr lang="en-US" sz="2400" dirty="0">
              <a:solidFill>
                <a:srgbClr val="113951"/>
              </a:solidFill>
              <a:latin typeface="Avenir Roman" panose="02000503020000020003" pitchFamily="2" charset="0"/>
            </a:endParaRPr>
          </a:p>
        </p:txBody>
      </p:sp>
      <p:pic>
        <p:nvPicPr>
          <p:cNvPr id="14342" name="Picture 6">
            <a:extLst>
              <a:ext uri="{FF2B5EF4-FFF2-40B4-BE49-F238E27FC236}">
                <a16:creationId xmlns="" xmlns:a16="http://schemas.microsoft.com/office/drawing/2014/main" id="{0E79DA68-5742-3746-B31B-198DCBF64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08" y="130360"/>
            <a:ext cx="3038699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690B05A-6E49-2340-90BC-78B94E5A5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30" y="2743200"/>
            <a:ext cx="399172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Group 24">
            <a:extLst>
              <a:ext uri="{FF2B5EF4-FFF2-40B4-BE49-F238E27FC236}">
                <a16:creationId xmlns="" xmlns:a16="http://schemas.microsoft.com/office/drawing/2014/main" id="{9330B193-C85B-5040-B97F-0ECBA81D4F46}"/>
              </a:ext>
            </a:extLst>
          </p:cNvPr>
          <p:cNvGrpSpPr>
            <a:grpSpLocks/>
          </p:cNvGrpSpPr>
          <p:nvPr/>
        </p:nvGrpSpPr>
        <p:grpSpPr bwMode="auto">
          <a:xfrm>
            <a:off x="-76200" y="130175"/>
            <a:ext cx="2406650" cy="360363"/>
            <a:chOff x="154184" y="1981200"/>
            <a:chExt cx="838200" cy="722586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8B0AA04D-63E6-4745-8497-FE68B6148C1D}"/>
                </a:ext>
              </a:extLst>
            </p:cNvPr>
            <p:cNvSpPr/>
            <p:nvPr/>
          </p:nvSpPr>
          <p:spPr>
            <a:xfrm>
              <a:off x="212239" y="1981200"/>
              <a:ext cx="722091" cy="722586"/>
            </a:xfrm>
            <a:prstGeom prst="rect">
              <a:avLst/>
            </a:prstGeom>
            <a:solidFill>
              <a:schemeClr val="bg2">
                <a:lumMod val="2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A8F38D9D-0C37-5D4F-8153-DE4407146A83}"/>
                </a:ext>
              </a:extLst>
            </p:cNvPr>
            <p:cNvSpPr txBox="1"/>
            <p:nvPr/>
          </p:nvSpPr>
          <p:spPr>
            <a:xfrm>
              <a:off x="154184" y="2095795"/>
              <a:ext cx="838200" cy="5061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solidFill>
                    <a:schemeClr val="bg1"/>
                  </a:solidFill>
                  <a:latin typeface="Avenir Roman" panose="02000503020000020003" pitchFamily="2" charset="0"/>
                </a:rPr>
                <a:t>Study Overview</a:t>
              </a:r>
            </a:p>
          </p:txBody>
        </p:sp>
      </p:grpSp>
      <p:grpSp>
        <p:nvGrpSpPr>
          <p:cNvPr id="14338" name="Group 25">
            <a:extLst>
              <a:ext uri="{FF2B5EF4-FFF2-40B4-BE49-F238E27FC236}">
                <a16:creationId xmlns="" xmlns:a16="http://schemas.microsoft.com/office/drawing/2014/main" id="{972FA35B-C9E5-334C-8DD8-73AA35577CEC}"/>
              </a:ext>
            </a:extLst>
          </p:cNvPr>
          <p:cNvGrpSpPr>
            <a:grpSpLocks/>
          </p:cNvGrpSpPr>
          <p:nvPr/>
        </p:nvGrpSpPr>
        <p:grpSpPr bwMode="auto">
          <a:xfrm>
            <a:off x="2211388" y="128588"/>
            <a:ext cx="2406650" cy="360362"/>
            <a:chOff x="154184" y="1981200"/>
            <a:chExt cx="838200" cy="722586"/>
          </a:xfrm>
        </p:grpSpPr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C29BD9DB-6F08-6F48-BC74-94BB08C2EB37}"/>
                </a:ext>
              </a:extLst>
            </p:cNvPr>
            <p:cNvSpPr/>
            <p:nvPr/>
          </p:nvSpPr>
          <p:spPr>
            <a:xfrm>
              <a:off x="212239" y="1981200"/>
              <a:ext cx="722091" cy="722586"/>
            </a:xfrm>
            <a:prstGeom prst="rect">
              <a:avLst/>
            </a:prstGeom>
            <a:solidFill>
              <a:srgbClr val="D8E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DB3FEA37-D489-1445-A696-06F9B703BE21}"/>
                </a:ext>
              </a:extLst>
            </p:cNvPr>
            <p:cNvSpPr txBox="1"/>
            <p:nvPr/>
          </p:nvSpPr>
          <p:spPr>
            <a:xfrm>
              <a:off x="154184" y="2095797"/>
              <a:ext cx="838200" cy="5061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solidFill>
                    <a:srgbClr val="113A51"/>
                  </a:solidFill>
                  <a:latin typeface="Avenir Roman" panose="02000503020000020003" pitchFamily="2" charset="0"/>
                </a:rPr>
                <a:t>Formative Research</a:t>
              </a:r>
            </a:p>
          </p:txBody>
        </p:sp>
      </p:grpSp>
      <p:grpSp>
        <p:nvGrpSpPr>
          <p:cNvPr id="14339" name="Group 28">
            <a:extLst>
              <a:ext uri="{FF2B5EF4-FFF2-40B4-BE49-F238E27FC236}">
                <a16:creationId xmlns="" xmlns:a16="http://schemas.microsoft.com/office/drawing/2014/main" id="{1480B5FF-633D-EC4C-BCE3-4524C5E5E748}"/>
              </a:ext>
            </a:extLst>
          </p:cNvPr>
          <p:cNvGrpSpPr>
            <a:grpSpLocks/>
          </p:cNvGrpSpPr>
          <p:nvPr/>
        </p:nvGrpSpPr>
        <p:grpSpPr bwMode="auto">
          <a:xfrm>
            <a:off x="4492625" y="128588"/>
            <a:ext cx="2406650" cy="360362"/>
            <a:chOff x="154184" y="1981200"/>
            <a:chExt cx="838200" cy="722586"/>
          </a:xfrm>
        </p:grpSpPr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675154CB-CBA7-5742-8CC3-4D37BF35DE5D}"/>
                </a:ext>
              </a:extLst>
            </p:cNvPr>
            <p:cNvSpPr/>
            <p:nvPr/>
          </p:nvSpPr>
          <p:spPr>
            <a:xfrm>
              <a:off x="212239" y="1981200"/>
              <a:ext cx="722091" cy="722586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18A03438-A1BA-5741-889A-113E5F3FA9F8}"/>
                </a:ext>
              </a:extLst>
            </p:cNvPr>
            <p:cNvSpPr txBox="1"/>
            <p:nvPr/>
          </p:nvSpPr>
          <p:spPr>
            <a:xfrm>
              <a:off x="154184" y="2095795"/>
              <a:ext cx="838200" cy="5061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solidFill>
                    <a:schemeClr val="bg1"/>
                  </a:solidFill>
                  <a:latin typeface="Avenir Roman" panose="02000503020000020003" pitchFamily="2" charset="0"/>
                </a:rPr>
                <a:t>Longitudinal Research</a:t>
              </a:r>
            </a:p>
          </p:txBody>
        </p:sp>
      </p:grpSp>
      <p:grpSp>
        <p:nvGrpSpPr>
          <p:cNvPr id="14340" name="Group 34">
            <a:extLst>
              <a:ext uri="{FF2B5EF4-FFF2-40B4-BE49-F238E27FC236}">
                <a16:creationId xmlns="" xmlns:a16="http://schemas.microsoft.com/office/drawing/2014/main" id="{806764C2-BB61-4443-B17C-669D60BB9379}"/>
              </a:ext>
            </a:extLst>
          </p:cNvPr>
          <p:cNvGrpSpPr>
            <a:grpSpLocks/>
          </p:cNvGrpSpPr>
          <p:nvPr/>
        </p:nvGrpSpPr>
        <p:grpSpPr bwMode="auto">
          <a:xfrm>
            <a:off x="6773863" y="128588"/>
            <a:ext cx="2406650" cy="360362"/>
            <a:chOff x="154184" y="1981200"/>
            <a:chExt cx="838200" cy="722586"/>
          </a:xfrm>
        </p:grpSpPr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C6230382-EF7B-4C44-BE41-A670EBAC6DD7}"/>
                </a:ext>
              </a:extLst>
            </p:cNvPr>
            <p:cNvSpPr/>
            <p:nvPr/>
          </p:nvSpPr>
          <p:spPr>
            <a:xfrm>
              <a:off x="212239" y="1981200"/>
              <a:ext cx="722091" cy="722586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E81DCC8A-3DC0-0D49-8104-202E5B0E1225}"/>
                </a:ext>
              </a:extLst>
            </p:cNvPr>
            <p:cNvSpPr txBox="1"/>
            <p:nvPr/>
          </p:nvSpPr>
          <p:spPr>
            <a:xfrm>
              <a:off x="154184" y="2095795"/>
              <a:ext cx="838200" cy="5061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solidFill>
                    <a:schemeClr val="bg1"/>
                  </a:solidFill>
                  <a:latin typeface="Avenir Roman" panose="02000503020000020003" pitchFamily="2" charset="0"/>
                </a:rPr>
                <a:t>Baseline Findings</a:t>
              </a:r>
            </a:p>
          </p:txBody>
        </p:sp>
      </p:grpSp>
      <p:sp>
        <p:nvSpPr>
          <p:cNvPr id="17" name="TextBox 1">
            <a:extLst>
              <a:ext uri="{FF2B5EF4-FFF2-40B4-BE49-F238E27FC236}">
                <a16:creationId xmlns="" xmlns:a16="http://schemas.microsoft.com/office/drawing/2014/main" id="{05B9A927-4B1F-6144-8944-57D92887A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62400"/>
            <a:ext cx="3551237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000" b="1" dirty="0">
                <a:solidFill>
                  <a:srgbClr val="F06C45"/>
                </a:solidFill>
                <a:latin typeface="Bookman Old Style" panose="02050604050505020204" pitchFamily="18" charset="0"/>
              </a:rPr>
              <a:t>INSTRUMENT</a:t>
            </a:r>
          </a:p>
          <a:p>
            <a:pPr eaLnBrk="1" hangingPunct="1"/>
            <a:r>
              <a:rPr lang="en-US" altLang="en-US" sz="3000" b="1" dirty="0">
                <a:solidFill>
                  <a:srgbClr val="F06C45"/>
                </a:solidFill>
                <a:latin typeface="Bookman Old Style" panose="02050604050505020204" pitchFamily="18" charset="0"/>
              </a:rPr>
              <a:t>DEVELOPMENT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9E377CD-E661-0743-B8CF-E8BE1E467532}"/>
              </a:ext>
            </a:extLst>
          </p:cNvPr>
          <p:cNvGrpSpPr/>
          <p:nvPr/>
        </p:nvGrpSpPr>
        <p:grpSpPr>
          <a:xfrm>
            <a:off x="1651795" y="609600"/>
            <a:ext cx="6015036" cy="3298825"/>
            <a:chOff x="677863" y="1196975"/>
            <a:chExt cx="7500937" cy="4260850"/>
          </a:xfrm>
        </p:grpSpPr>
        <p:sp>
          <p:nvSpPr>
            <p:cNvPr id="18" name="Freeform 4">
              <a:extLst>
                <a:ext uri="{FF2B5EF4-FFF2-40B4-BE49-F238E27FC236}">
                  <a16:creationId xmlns="" xmlns:a16="http://schemas.microsoft.com/office/drawing/2014/main" id="{60A90F46-7E25-994F-B9BD-BB97E2F25D9A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2519363" y="5394325"/>
              <a:ext cx="33337" cy="57150"/>
            </a:xfrm>
            <a:custGeom>
              <a:avLst/>
              <a:gdLst>
                <a:gd name="T0" fmla="*/ 0 w 73"/>
                <a:gd name="T1" fmla="*/ 0 h 20"/>
                <a:gd name="T2" fmla="*/ 1 w 73"/>
                <a:gd name="T3" fmla="*/ 5 h 20"/>
                <a:gd name="T4" fmla="*/ 4 w 73"/>
                <a:gd name="T5" fmla="*/ 10 h 20"/>
                <a:gd name="T6" fmla="*/ 8 w 73"/>
                <a:gd name="T7" fmla="*/ 14 h 20"/>
                <a:gd name="T8" fmla="*/ 13 w 73"/>
                <a:gd name="T9" fmla="*/ 20 h 20"/>
                <a:gd name="T10" fmla="*/ 16 w 73"/>
                <a:gd name="T11" fmla="*/ 17 h 20"/>
                <a:gd name="T12" fmla="*/ 19 w 73"/>
                <a:gd name="T13" fmla="*/ 13 h 20"/>
                <a:gd name="T14" fmla="*/ 23 w 73"/>
                <a:gd name="T15" fmla="*/ 11 h 20"/>
                <a:gd name="T16" fmla="*/ 27 w 73"/>
                <a:gd name="T17" fmla="*/ 10 h 20"/>
                <a:gd name="T18" fmla="*/ 36 w 73"/>
                <a:gd name="T19" fmla="*/ 8 h 20"/>
                <a:gd name="T20" fmla="*/ 46 w 73"/>
                <a:gd name="T21" fmla="*/ 7 h 20"/>
                <a:gd name="T22" fmla="*/ 54 w 73"/>
                <a:gd name="T23" fmla="*/ 7 h 20"/>
                <a:gd name="T24" fmla="*/ 63 w 73"/>
                <a:gd name="T25" fmla="*/ 6 h 20"/>
                <a:gd name="T26" fmla="*/ 66 w 73"/>
                <a:gd name="T27" fmla="*/ 5 h 20"/>
                <a:gd name="T28" fmla="*/ 69 w 73"/>
                <a:gd name="T29" fmla="*/ 4 h 20"/>
                <a:gd name="T30" fmla="*/ 71 w 73"/>
                <a:gd name="T31" fmla="*/ 2 h 20"/>
                <a:gd name="T32" fmla="*/ 73 w 73"/>
                <a:gd name="T33" fmla="*/ 0 h 20"/>
                <a:gd name="T34" fmla="*/ 0 w 73"/>
                <a:gd name="T35" fmla="*/ 0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3" h="20">
                  <a:moveTo>
                    <a:pt x="0" y="0"/>
                  </a:moveTo>
                  <a:lnTo>
                    <a:pt x="1" y="5"/>
                  </a:lnTo>
                  <a:lnTo>
                    <a:pt x="4" y="10"/>
                  </a:lnTo>
                  <a:lnTo>
                    <a:pt x="8" y="14"/>
                  </a:lnTo>
                  <a:lnTo>
                    <a:pt x="13" y="20"/>
                  </a:lnTo>
                  <a:lnTo>
                    <a:pt x="16" y="17"/>
                  </a:lnTo>
                  <a:lnTo>
                    <a:pt x="19" y="13"/>
                  </a:lnTo>
                  <a:lnTo>
                    <a:pt x="23" y="11"/>
                  </a:lnTo>
                  <a:lnTo>
                    <a:pt x="27" y="10"/>
                  </a:lnTo>
                  <a:lnTo>
                    <a:pt x="36" y="8"/>
                  </a:lnTo>
                  <a:lnTo>
                    <a:pt x="46" y="7"/>
                  </a:lnTo>
                  <a:lnTo>
                    <a:pt x="54" y="7"/>
                  </a:lnTo>
                  <a:lnTo>
                    <a:pt x="63" y="6"/>
                  </a:lnTo>
                  <a:lnTo>
                    <a:pt x="66" y="5"/>
                  </a:lnTo>
                  <a:lnTo>
                    <a:pt x="69" y="4"/>
                  </a:lnTo>
                  <a:lnTo>
                    <a:pt x="71" y="2"/>
                  </a:lnTo>
                  <a:lnTo>
                    <a:pt x="73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5">
              <a:extLst>
                <a:ext uri="{FF2B5EF4-FFF2-40B4-BE49-F238E27FC236}">
                  <a16:creationId xmlns="" xmlns:a16="http://schemas.microsoft.com/office/drawing/2014/main" id="{75AD633E-20A4-6D46-8AB1-46656213F245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677863" y="1495425"/>
              <a:ext cx="784225" cy="446088"/>
            </a:xfrm>
            <a:custGeom>
              <a:avLst/>
              <a:gdLst>
                <a:gd name="T0" fmla="*/ 1395 w 1808"/>
                <a:gd name="T1" fmla="*/ 807 h 850"/>
                <a:gd name="T2" fmla="*/ 1394 w 1808"/>
                <a:gd name="T3" fmla="*/ 753 h 850"/>
                <a:gd name="T4" fmla="*/ 1373 w 1808"/>
                <a:gd name="T5" fmla="*/ 648 h 850"/>
                <a:gd name="T6" fmla="*/ 1323 w 1808"/>
                <a:gd name="T7" fmla="*/ 641 h 850"/>
                <a:gd name="T8" fmla="*/ 1264 w 1808"/>
                <a:gd name="T9" fmla="*/ 639 h 850"/>
                <a:gd name="T10" fmla="*/ 1134 w 1808"/>
                <a:gd name="T11" fmla="*/ 582 h 850"/>
                <a:gd name="T12" fmla="*/ 973 w 1808"/>
                <a:gd name="T13" fmla="*/ 537 h 850"/>
                <a:gd name="T14" fmla="*/ 943 w 1808"/>
                <a:gd name="T15" fmla="*/ 504 h 850"/>
                <a:gd name="T16" fmla="*/ 901 w 1808"/>
                <a:gd name="T17" fmla="*/ 516 h 850"/>
                <a:gd name="T18" fmla="*/ 849 w 1808"/>
                <a:gd name="T19" fmla="*/ 570 h 850"/>
                <a:gd name="T20" fmla="*/ 675 w 1808"/>
                <a:gd name="T21" fmla="*/ 619 h 850"/>
                <a:gd name="T22" fmla="*/ 678 w 1808"/>
                <a:gd name="T23" fmla="*/ 578 h 850"/>
                <a:gd name="T24" fmla="*/ 721 w 1808"/>
                <a:gd name="T25" fmla="*/ 548 h 850"/>
                <a:gd name="T26" fmla="*/ 786 w 1808"/>
                <a:gd name="T27" fmla="*/ 545 h 850"/>
                <a:gd name="T28" fmla="*/ 724 w 1808"/>
                <a:gd name="T29" fmla="*/ 528 h 850"/>
                <a:gd name="T30" fmla="*/ 578 w 1808"/>
                <a:gd name="T31" fmla="*/ 589 h 850"/>
                <a:gd name="T32" fmla="*/ 547 w 1808"/>
                <a:gd name="T33" fmla="*/ 625 h 850"/>
                <a:gd name="T34" fmla="*/ 526 w 1808"/>
                <a:gd name="T35" fmla="*/ 650 h 850"/>
                <a:gd name="T36" fmla="*/ 452 w 1808"/>
                <a:gd name="T37" fmla="*/ 654 h 850"/>
                <a:gd name="T38" fmla="*/ 383 w 1808"/>
                <a:gd name="T39" fmla="*/ 702 h 850"/>
                <a:gd name="T40" fmla="*/ 252 w 1808"/>
                <a:gd name="T41" fmla="*/ 750 h 850"/>
                <a:gd name="T42" fmla="*/ 105 w 1808"/>
                <a:gd name="T43" fmla="*/ 807 h 850"/>
                <a:gd name="T44" fmla="*/ 4 w 1808"/>
                <a:gd name="T45" fmla="*/ 813 h 850"/>
                <a:gd name="T46" fmla="*/ 14 w 1808"/>
                <a:gd name="T47" fmla="*/ 789 h 850"/>
                <a:gd name="T48" fmla="*/ 127 w 1808"/>
                <a:gd name="T49" fmla="*/ 761 h 850"/>
                <a:gd name="T50" fmla="*/ 265 w 1808"/>
                <a:gd name="T51" fmla="*/ 696 h 850"/>
                <a:gd name="T52" fmla="*/ 300 w 1808"/>
                <a:gd name="T53" fmla="*/ 626 h 850"/>
                <a:gd name="T54" fmla="*/ 253 w 1808"/>
                <a:gd name="T55" fmla="*/ 657 h 850"/>
                <a:gd name="T56" fmla="*/ 150 w 1808"/>
                <a:gd name="T57" fmla="*/ 643 h 850"/>
                <a:gd name="T58" fmla="*/ 172 w 1808"/>
                <a:gd name="T59" fmla="*/ 610 h 850"/>
                <a:gd name="T60" fmla="*/ 240 w 1808"/>
                <a:gd name="T61" fmla="*/ 547 h 850"/>
                <a:gd name="T62" fmla="*/ 152 w 1808"/>
                <a:gd name="T63" fmla="*/ 575 h 850"/>
                <a:gd name="T64" fmla="*/ 143 w 1808"/>
                <a:gd name="T65" fmla="*/ 536 h 850"/>
                <a:gd name="T66" fmla="*/ 346 w 1808"/>
                <a:gd name="T67" fmla="*/ 380 h 850"/>
                <a:gd name="T68" fmla="*/ 444 w 1808"/>
                <a:gd name="T69" fmla="*/ 382 h 850"/>
                <a:gd name="T70" fmla="*/ 569 w 1808"/>
                <a:gd name="T71" fmla="*/ 349 h 850"/>
                <a:gd name="T72" fmla="*/ 592 w 1808"/>
                <a:gd name="T73" fmla="*/ 306 h 850"/>
                <a:gd name="T74" fmla="*/ 506 w 1808"/>
                <a:gd name="T75" fmla="*/ 331 h 850"/>
                <a:gd name="T76" fmla="*/ 438 w 1808"/>
                <a:gd name="T77" fmla="*/ 318 h 850"/>
                <a:gd name="T78" fmla="*/ 472 w 1808"/>
                <a:gd name="T79" fmla="*/ 287 h 850"/>
                <a:gd name="T80" fmla="*/ 711 w 1808"/>
                <a:gd name="T81" fmla="*/ 238 h 850"/>
                <a:gd name="T82" fmla="*/ 749 w 1808"/>
                <a:gd name="T83" fmla="*/ 210 h 850"/>
                <a:gd name="T84" fmla="*/ 684 w 1808"/>
                <a:gd name="T85" fmla="*/ 176 h 850"/>
                <a:gd name="T86" fmla="*/ 739 w 1808"/>
                <a:gd name="T87" fmla="*/ 109 h 850"/>
                <a:gd name="T88" fmla="*/ 988 w 1808"/>
                <a:gd name="T89" fmla="*/ 27 h 850"/>
                <a:gd name="T90" fmla="*/ 1157 w 1808"/>
                <a:gd name="T91" fmla="*/ 9 h 850"/>
                <a:gd name="T92" fmla="*/ 1277 w 1808"/>
                <a:gd name="T93" fmla="*/ 2 h 850"/>
                <a:gd name="T94" fmla="*/ 1354 w 1808"/>
                <a:gd name="T95" fmla="*/ 10 h 850"/>
                <a:gd name="T96" fmla="*/ 1516 w 1808"/>
                <a:gd name="T97" fmla="*/ 34 h 850"/>
                <a:gd name="T98" fmla="*/ 1761 w 1808"/>
                <a:gd name="T99" fmla="*/ 41 h 850"/>
                <a:gd name="T100" fmla="*/ 1287 w 1808"/>
                <a:gd name="T101" fmla="*/ 540 h 850"/>
                <a:gd name="T102" fmla="*/ 1321 w 1808"/>
                <a:gd name="T103" fmla="*/ 571 h 850"/>
                <a:gd name="T104" fmla="*/ 1327 w 1808"/>
                <a:gd name="T105" fmla="*/ 601 h 850"/>
                <a:gd name="T106" fmla="*/ 1382 w 1808"/>
                <a:gd name="T107" fmla="*/ 599 h 850"/>
                <a:gd name="T108" fmla="*/ 1429 w 1808"/>
                <a:gd name="T109" fmla="*/ 577 h 850"/>
                <a:gd name="T110" fmla="*/ 1475 w 1808"/>
                <a:gd name="T111" fmla="*/ 667 h 850"/>
                <a:gd name="T112" fmla="*/ 1462 w 1808"/>
                <a:gd name="T113" fmla="*/ 706 h 850"/>
                <a:gd name="T114" fmla="*/ 1449 w 1808"/>
                <a:gd name="T115" fmla="*/ 742 h 850"/>
                <a:gd name="T116" fmla="*/ 1477 w 1808"/>
                <a:gd name="T117" fmla="*/ 783 h 850"/>
                <a:gd name="T118" fmla="*/ 1477 w 1808"/>
                <a:gd name="T119" fmla="*/ 811 h 850"/>
                <a:gd name="T120" fmla="*/ 1426 w 1808"/>
                <a:gd name="T121" fmla="*/ 848 h 85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808" h="850">
                  <a:moveTo>
                    <a:pt x="1410" y="842"/>
                  </a:moveTo>
                  <a:lnTo>
                    <a:pt x="1405" y="841"/>
                  </a:lnTo>
                  <a:lnTo>
                    <a:pt x="1403" y="838"/>
                  </a:lnTo>
                  <a:lnTo>
                    <a:pt x="1401" y="834"/>
                  </a:lnTo>
                  <a:lnTo>
                    <a:pt x="1399" y="830"/>
                  </a:lnTo>
                  <a:lnTo>
                    <a:pt x="1396" y="819"/>
                  </a:lnTo>
                  <a:lnTo>
                    <a:pt x="1395" y="807"/>
                  </a:lnTo>
                  <a:lnTo>
                    <a:pt x="1396" y="795"/>
                  </a:lnTo>
                  <a:lnTo>
                    <a:pt x="1398" y="784"/>
                  </a:lnTo>
                  <a:lnTo>
                    <a:pt x="1400" y="775"/>
                  </a:lnTo>
                  <a:lnTo>
                    <a:pt x="1402" y="769"/>
                  </a:lnTo>
                  <a:lnTo>
                    <a:pt x="1399" y="764"/>
                  </a:lnTo>
                  <a:lnTo>
                    <a:pt x="1396" y="760"/>
                  </a:lnTo>
                  <a:lnTo>
                    <a:pt x="1394" y="753"/>
                  </a:lnTo>
                  <a:lnTo>
                    <a:pt x="1392" y="746"/>
                  </a:lnTo>
                  <a:lnTo>
                    <a:pt x="1390" y="729"/>
                  </a:lnTo>
                  <a:lnTo>
                    <a:pt x="1389" y="708"/>
                  </a:lnTo>
                  <a:lnTo>
                    <a:pt x="1389" y="670"/>
                  </a:lnTo>
                  <a:lnTo>
                    <a:pt x="1389" y="645"/>
                  </a:lnTo>
                  <a:lnTo>
                    <a:pt x="1382" y="647"/>
                  </a:lnTo>
                  <a:lnTo>
                    <a:pt x="1373" y="648"/>
                  </a:lnTo>
                  <a:lnTo>
                    <a:pt x="1362" y="648"/>
                  </a:lnTo>
                  <a:lnTo>
                    <a:pt x="1351" y="648"/>
                  </a:lnTo>
                  <a:lnTo>
                    <a:pt x="1340" y="647"/>
                  </a:lnTo>
                  <a:lnTo>
                    <a:pt x="1332" y="645"/>
                  </a:lnTo>
                  <a:lnTo>
                    <a:pt x="1327" y="644"/>
                  </a:lnTo>
                  <a:lnTo>
                    <a:pt x="1325" y="642"/>
                  </a:lnTo>
                  <a:lnTo>
                    <a:pt x="1323" y="641"/>
                  </a:lnTo>
                  <a:lnTo>
                    <a:pt x="1323" y="638"/>
                  </a:lnTo>
                  <a:lnTo>
                    <a:pt x="1290" y="682"/>
                  </a:lnTo>
                  <a:lnTo>
                    <a:pt x="1284" y="668"/>
                  </a:lnTo>
                  <a:lnTo>
                    <a:pt x="1279" y="659"/>
                  </a:lnTo>
                  <a:lnTo>
                    <a:pt x="1273" y="650"/>
                  </a:lnTo>
                  <a:lnTo>
                    <a:pt x="1268" y="645"/>
                  </a:lnTo>
                  <a:lnTo>
                    <a:pt x="1264" y="639"/>
                  </a:lnTo>
                  <a:lnTo>
                    <a:pt x="1259" y="631"/>
                  </a:lnTo>
                  <a:lnTo>
                    <a:pt x="1257" y="622"/>
                  </a:lnTo>
                  <a:lnTo>
                    <a:pt x="1256" y="608"/>
                  </a:lnTo>
                  <a:lnTo>
                    <a:pt x="1226" y="602"/>
                  </a:lnTo>
                  <a:lnTo>
                    <a:pt x="1195" y="595"/>
                  </a:lnTo>
                  <a:lnTo>
                    <a:pt x="1165" y="588"/>
                  </a:lnTo>
                  <a:lnTo>
                    <a:pt x="1134" y="582"/>
                  </a:lnTo>
                  <a:lnTo>
                    <a:pt x="1104" y="576"/>
                  </a:lnTo>
                  <a:lnTo>
                    <a:pt x="1074" y="569"/>
                  </a:lnTo>
                  <a:lnTo>
                    <a:pt x="1045" y="561"/>
                  </a:lnTo>
                  <a:lnTo>
                    <a:pt x="1018" y="553"/>
                  </a:lnTo>
                  <a:lnTo>
                    <a:pt x="984" y="553"/>
                  </a:lnTo>
                  <a:lnTo>
                    <a:pt x="977" y="546"/>
                  </a:lnTo>
                  <a:lnTo>
                    <a:pt x="973" y="537"/>
                  </a:lnTo>
                  <a:lnTo>
                    <a:pt x="969" y="528"/>
                  </a:lnTo>
                  <a:lnTo>
                    <a:pt x="966" y="521"/>
                  </a:lnTo>
                  <a:lnTo>
                    <a:pt x="962" y="514"/>
                  </a:lnTo>
                  <a:lnTo>
                    <a:pt x="956" y="508"/>
                  </a:lnTo>
                  <a:lnTo>
                    <a:pt x="952" y="506"/>
                  </a:lnTo>
                  <a:lnTo>
                    <a:pt x="948" y="505"/>
                  </a:lnTo>
                  <a:lnTo>
                    <a:pt x="943" y="504"/>
                  </a:lnTo>
                  <a:lnTo>
                    <a:pt x="937" y="503"/>
                  </a:lnTo>
                  <a:lnTo>
                    <a:pt x="929" y="504"/>
                  </a:lnTo>
                  <a:lnTo>
                    <a:pt x="922" y="505"/>
                  </a:lnTo>
                  <a:lnTo>
                    <a:pt x="916" y="507"/>
                  </a:lnTo>
                  <a:lnTo>
                    <a:pt x="910" y="509"/>
                  </a:lnTo>
                  <a:lnTo>
                    <a:pt x="906" y="512"/>
                  </a:lnTo>
                  <a:lnTo>
                    <a:pt x="901" y="516"/>
                  </a:lnTo>
                  <a:lnTo>
                    <a:pt x="898" y="519"/>
                  </a:lnTo>
                  <a:lnTo>
                    <a:pt x="895" y="523"/>
                  </a:lnTo>
                  <a:lnTo>
                    <a:pt x="886" y="539"/>
                  </a:lnTo>
                  <a:lnTo>
                    <a:pt x="877" y="553"/>
                  </a:lnTo>
                  <a:lnTo>
                    <a:pt x="870" y="559"/>
                  </a:lnTo>
                  <a:lnTo>
                    <a:pt x="861" y="564"/>
                  </a:lnTo>
                  <a:lnTo>
                    <a:pt x="849" y="570"/>
                  </a:lnTo>
                  <a:lnTo>
                    <a:pt x="835" y="576"/>
                  </a:lnTo>
                  <a:lnTo>
                    <a:pt x="806" y="587"/>
                  </a:lnTo>
                  <a:lnTo>
                    <a:pt x="772" y="597"/>
                  </a:lnTo>
                  <a:lnTo>
                    <a:pt x="738" y="607"/>
                  </a:lnTo>
                  <a:lnTo>
                    <a:pt x="705" y="614"/>
                  </a:lnTo>
                  <a:lnTo>
                    <a:pt x="689" y="617"/>
                  </a:lnTo>
                  <a:lnTo>
                    <a:pt x="675" y="619"/>
                  </a:lnTo>
                  <a:lnTo>
                    <a:pt x="663" y="620"/>
                  </a:lnTo>
                  <a:lnTo>
                    <a:pt x="652" y="620"/>
                  </a:lnTo>
                  <a:lnTo>
                    <a:pt x="656" y="614"/>
                  </a:lnTo>
                  <a:lnTo>
                    <a:pt x="667" y="597"/>
                  </a:lnTo>
                  <a:lnTo>
                    <a:pt x="673" y="589"/>
                  </a:lnTo>
                  <a:lnTo>
                    <a:pt x="677" y="581"/>
                  </a:lnTo>
                  <a:lnTo>
                    <a:pt x="678" y="578"/>
                  </a:lnTo>
                  <a:lnTo>
                    <a:pt x="679" y="575"/>
                  </a:lnTo>
                  <a:lnTo>
                    <a:pt x="679" y="572"/>
                  </a:lnTo>
                  <a:lnTo>
                    <a:pt x="678" y="571"/>
                  </a:lnTo>
                  <a:lnTo>
                    <a:pt x="689" y="562"/>
                  </a:lnTo>
                  <a:lnTo>
                    <a:pt x="700" y="555"/>
                  </a:lnTo>
                  <a:lnTo>
                    <a:pt x="711" y="551"/>
                  </a:lnTo>
                  <a:lnTo>
                    <a:pt x="721" y="548"/>
                  </a:lnTo>
                  <a:lnTo>
                    <a:pt x="732" y="546"/>
                  </a:lnTo>
                  <a:lnTo>
                    <a:pt x="742" y="546"/>
                  </a:lnTo>
                  <a:lnTo>
                    <a:pt x="751" y="546"/>
                  </a:lnTo>
                  <a:lnTo>
                    <a:pt x="761" y="546"/>
                  </a:lnTo>
                  <a:lnTo>
                    <a:pt x="769" y="546"/>
                  </a:lnTo>
                  <a:lnTo>
                    <a:pt x="778" y="546"/>
                  </a:lnTo>
                  <a:lnTo>
                    <a:pt x="786" y="545"/>
                  </a:lnTo>
                  <a:lnTo>
                    <a:pt x="794" y="543"/>
                  </a:lnTo>
                  <a:lnTo>
                    <a:pt x="800" y="538"/>
                  </a:lnTo>
                  <a:lnTo>
                    <a:pt x="807" y="533"/>
                  </a:lnTo>
                  <a:lnTo>
                    <a:pt x="812" y="525"/>
                  </a:lnTo>
                  <a:lnTo>
                    <a:pt x="818" y="515"/>
                  </a:lnTo>
                  <a:lnTo>
                    <a:pt x="744" y="515"/>
                  </a:lnTo>
                  <a:lnTo>
                    <a:pt x="724" y="528"/>
                  </a:lnTo>
                  <a:lnTo>
                    <a:pt x="705" y="540"/>
                  </a:lnTo>
                  <a:lnTo>
                    <a:pt x="685" y="551"/>
                  </a:lnTo>
                  <a:lnTo>
                    <a:pt x="664" y="560"/>
                  </a:lnTo>
                  <a:lnTo>
                    <a:pt x="643" y="568"/>
                  </a:lnTo>
                  <a:lnTo>
                    <a:pt x="622" y="575"/>
                  </a:lnTo>
                  <a:lnTo>
                    <a:pt x="600" y="582"/>
                  </a:lnTo>
                  <a:lnTo>
                    <a:pt x="578" y="589"/>
                  </a:lnTo>
                  <a:lnTo>
                    <a:pt x="573" y="592"/>
                  </a:lnTo>
                  <a:lnTo>
                    <a:pt x="567" y="594"/>
                  </a:lnTo>
                  <a:lnTo>
                    <a:pt x="564" y="599"/>
                  </a:lnTo>
                  <a:lnTo>
                    <a:pt x="560" y="602"/>
                  </a:lnTo>
                  <a:lnTo>
                    <a:pt x="554" y="609"/>
                  </a:lnTo>
                  <a:lnTo>
                    <a:pt x="550" y="617"/>
                  </a:lnTo>
                  <a:lnTo>
                    <a:pt x="547" y="625"/>
                  </a:lnTo>
                  <a:lnTo>
                    <a:pt x="543" y="633"/>
                  </a:lnTo>
                  <a:lnTo>
                    <a:pt x="541" y="636"/>
                  </a:lnTo>
                  <a:lnTo>
                    <a:pt x="539" y="639"/>
                  </a:lnTo>
                  <a:lnTo>
                    <a:pt x="536" y="642"/>
                  </a:lnTo>
                  <a:lnTo>
                    <a:pt x="532" y="645"/>
                  </a:lnTo>
                  <a:lnTo>
                    <a:pt x="529" y="648"/>
                  </a:lnTo>
                  <a:lnTo>
                    <a:pt x="526" y="650"/>
                  </a:lnTo>
                  <a:lnTo>
                    <a:pt x="521" y="652"/>
                  </a:lnTo>
                  <a:lnTo>
                    <a:pt x="517" y="654"/>
                  </a:lnTo>
                  <a:lnTo>
                    <a:pt x="507" y="655"/>
                  </a:lnTo>
                  <a:lnTo>
                    <a:pt x="496" y="655"/>
                  </a:lnTo>
                  <a:lnTo>
                    <a:pt x="474" y="652"/>
                  </a:lnTo>
                  <a:lnTo>
                    <a:pt x="459" y="651"/>
                  </a:lnTo>
                  <a:lnTo>
                    <a:pt x="452" y="654"/>
                  </a:lnTo>
                  <a:lnTo>
                    <a:pt x="444" y="657"/>
                  </a:lnTo>
                  <a:lnTo>
                    <a:pt x="438" y="661"/>
                  </a:lnTo>
                  <a:lnTo>
                    <a:pt x="430" y="665"/>
                  </a:lnTo>
                  <a:lnTo>
                    <a:pt x="417" y="674"/>
                  </a:lnTo>
                  <a:lnTo>
                    <a:pt x="405" y="684"/>
                  </a:lnTo>
                  <a:lnTo>
                    <a:pt x="394" y="694"/>
                  </a:lnTo>
                  <a:lnTo>
                    <a:pt x="383" y="702"/>
                  </a:lnTo>
                  <a:lnTo>
                    <a:pt x="374" y="708"/>
                  </a:lnTo>
                  <a:lnTo>
                    <a:pt x="367" y="713"/>
                  </a:lnTo>
                  <a:lnTo>
                    <a:pt x="335" y="722"/>
                  </a:lnTo>
                  <a:lnTo>
                    <a:pt x="309" y="729"/>
                  </a:lnTo>
                  <a:lnTo>
                    <a:pt x="287" y="737"/>
                  </a:lnTo>
                  <a:lnTo>
                    <a:pt x="270" y="743"/>
                  </a:lnTo>
                  <a:lnTo>
                    <a:pt x="252" y="750"/>
                  </a:lnTo>
                  <a:lnTo>
                    <a:pt x="235" y="757"/>
                  </a:lnTo>
                  <a:lnTo>
                    <a:pt x="216" y="766"/>
                  </a:lnTo>
                  <a:lnTo>
                    <a:pt x="193" y="775"/>
                  </a:lnTo>
                  <a:lnTo>
                    <a:pt x="168" y="786"/>
                  </a:lnTo>
                  <a:lnTo>
                    <a:pt x="145" y="795"/>
                  </a:lnTo>
                  <a:lnTo>
                    <a:pt x="124" y="802"/>
                  </a:lnTo>
                  <a:lnTo>
                    <a:pt x="105" y="807"/>
                  </a:lnTo>
                  <a:lnTo>
                    <a:pt x="87" y="812"/>
                  </a:lnTo>
                  <a:lnTo>
                    <a:pt x="68" y="818"/>
                  </a:lnTo>
                  <a:lnTo>
                    <a:pt x="48" y="826"/>
                  </a:lnTo>
                  <a:lnTo>
                    <a:pt x="27" y="836"/>
                  </a:lnTo>
                  <a:lnTo>
                    <a:pt x="1" y="824"/>
                  </a:lnTo>
                  <a:lnTo>
                    <a:pt x="4" y="817"/>
                  </a:lnTo>
                  <a:lnTo>
                    <a:pt x="4" y="813"/>
                  </a:lnTo>
                  <a:lnTo>
                    <a:pt x="3" y="810"/>
                  </a:lnTo>
                  <a:lnTo>
                    <a:pt x="2" y="808"/>
                  </a:lnTo>
                  <a:lnTo>
                    <a:pt x="0" y="806"/>
                  </a:lnTo>
                  <a:lnTo>
                    <a:pt x="0" y="803"/>
                  </a:lnTo>
                  <a:lnTo>
                    <a:pt x="2" y="799"/>
                  </a:lnTo>
                  <a:lnTo>
                    <a:pt x="7" y="793"/>
                  </a:lnTo>
                  <a:lnTo>
                    <a:pt x="14" y="789"/>
                  </a:lnTo>
                  <a:lnTo>
                    <a:pt x="21" y="785"/>
                  </a:lnTo>
                  <a:lnTo>
                    <a:pt x="28" y="782"/>
                  </a:lnTo>
                  <a:lnTo>
                    <a:pt x="36" y="779"/>
                  </a:lnTo>
                  <a:lnTo>
                    <a:pt x="52" y="774"/>
                  </a:lnTo>
                  <a:lnTo>
                    <a:pt x="70" y="771"/>
                  </a:lnTo>
                  <a:lnTo>
                    <a:pt x="102" y="766"/>
                  </a:lnTo>
                  <a:lnTo>
                    <a:pt x="127" y="761"/>
                  </a:lnTo>
                  <a:lnTo>
                    <a:pt x="143" y="757"/>
                  </a:lnTo>
                  <a:lnTo>
                    <a:pt x="158" y="751"/>
                  </a:lnTo>
                  <a:lnTo>
                    <a:pt x="173" y="746"/>
                  </a:lnTo>
                  <a:lnTo>
                    <a:pt x="188" y="739"/>
                  </a:lnTo>
                  <a:lnTo>
                    <a:pt x="215" y="726"/>
                  </a:lnTo>
                  <a:lnTo>
                    <a:pt x="240" y="712"/>
                  </a:lnTo>
                  <a:lnTo>
                    <a:pt x="265" y="696"/>
                  </a:lnTo>
                  <a:lnTo>
                    <a:pt x="291" y="681"/>
                  </a:lnTo>
                  <a:lnTo>
                    <a:pt x="315" y="666"/>
                  </a:lnTo>
                  <a:lnTo>
                    <a:pt x="339" y="651"/>
                  </a:lnTo>
                  <a:lnTo>
                    <a:pt x="327" y="643"/>
                  </a:lnTo>
                  <a:lnTo>
                    <a:pt x="317" y="636"/>
                  </a:lnTo>
                  <a:lnTo>
                    <a:pt x="308" y="631"/>
                  </a:lnTo>
                  <a:lnTo>
                    <a:pt x="300" y="626"/>
                  </a:lnTo>
                  <a:lnTo>
                    <a:pt x="292" y="629"/>
                  </a:lnTo>
                  <a:lnTo>
                    <a:pt x="285" y="634"/>
                  </a:lnTo>
                  <a:lnTo>
                    <a:pt x="280" y="639"/>
                  </a:lnTo>
                  <a:lnTo>
                    <a:pt x="273" y="644"/>
                  </a:lnTo>
                  <a:lnTo>
                    <a:pt x="267" y="649"/>
                  </a:lnTo>
                  <a:lnTo>
                    <a:pt x="260" y="654"/>
                  </a:lnTo>
                  <a:lnTo>
                    <a:pt x="253" y="657"/>
                  </a:lnTo>
                  <a:lnTo>
                    <a:pt x="247" y="658"/>
                  </a:lnTo>
                  <a:lnTo>
                    <a:pt x="225" y="657"/>
                  </a:lnTo>
                  <a:lnTo>
                    <a:pt x="192" y="652"/>
                  </a:lnTo>
                  <a:lnTo>
                    <a:pt x="174" y="650"/>
                  </a:lnTo>
                  <a:lnTo>
                    <a:pt x="160" y="646"/>
                  </a:lnTo>
                  <a:lnTo>
                    <a:pt x="155" y="645"/>
                  </a:lnTo>
                  <a:lnTo>
                    <a:pt x="150" y="643"/>
                  </a:lnTo>
                  <a:lnTo>
                    <a:pt x="148" y="641"/>
                  </a:lnTo>
                  <a:lnTo>
                    <a:pt x="147" y="638"/>
                  </a:lnTo>
                  <a:lnTo>
                    <a:pt x="148" y="635"/>
                  </a:lnTo>
                  <a:lnTo>
                    <a:pt x="150" y="631"/>
                  </a:lnTo>
                  <a:lnTo>
                    <a:pt x="155" y="626"/>
                  </a:lnTo>
                  <a:lnTo>
                    <a:pt x="159" y="621"/>
                  </a:lnTo>
                  <a:lnTo>
                    <a:pt x="172" y="610"/>
                  </a:lnTo>
                  <a:lnTo>
                    <a:pt x="189" y="597"/>
                  </a:lnTo>
                  <a:lnTo>
                    <a:pt x="204" y="584"/>
                  </a:lnTo>
                  <a:lnTo>
                    <a:pt x="219" y="571"/>
                  </a:lnTo>
                  <a:lnTo>
                    <a:pt x="226" y="565"/>
                  </a:lnTo>
                  <a:lnTo>
                    <a:pt x="231" y="559"/>
                  </a:lnTo>
                  <a:lnTo>
                    <a:pt x="237" y="553"/>
                  </a:lnTo>
                  <a:lnTo>
                    <a:pt x="240" y="547"/>
                  </a:lnTo>
                  <a:lnTo>
                    <a:pt x="223" y="550"/>
                  </a:lnTo>
                  <a:lnTo>
                    <a:pt x="207" y="556"/>
                  </a:lnTo>
                  <a:lnTo>
                    <a:pt x="191" y="562"/>
                  </a:lnTo>
                  <a:lnTo>
                    <a:pt x="175" y="568"/>
                  </a:lnTo>
                  <a:lnTo>
                    <a:pt x="168" y="571"/>
                  </a:lnTo>
                  <a:lnTo>
                    <a:pt x="160" y="573"/>
                  </a:lnTo>
                  <a:lnTo>
                    <a:pt x="152" y="575"/>
                  </a:lnTo>
                  <a:lnTo>
                    <a:pt x="144" y="576"/>
                  </a:lnTo>
                  <a:lnTo>
                    <a:pt x="135" y="576"/>
                  </a:lnTo>
                  <a:lnTo>
                    <a:pt x="126" y="575"/>
                  </a:lnTo>
                  <a:lnTo>
                    <a:pt x="116" y="574"/>
                  </a:lnTo>
                  <a:lnTo>
                    <a:pt x="107" y="571"/>
                  </a:lnTo>
                  <a:lnTo>
                    <a:pt x="107" y="565"/>
                  </a:lnTo>
                  <a:lnTo>
                    <a:pt x="143" y="536"/>
                  </a:lnTo>
                  <a:lnTo>
                    <a:pt x="182" y="508"/>
                  </a:lnTo>
                  <a:lnTo>
                    <a:pt x="223" y="476"/>
                  </a:lnTo>
                  <a:lnTo>
                    <a:pt x="267" y="442"/>
                  </a:lnTo>
                  <a:lnTo>
                    <a:pt x="286" y="426"/>
                  </a:lnTo>
                  <a:lnTo>
                    <a:pt x="306" y="411"/>
                  </a:lnTo>
                  <a:lnTo>
                    <a:pt x="326" y="395"/>
                  </a:lnTo>
                  <a:lnTo>
                    <a:pt x="346" y="380"/>
                  </a:lnTo>
                  <a:lnTo>
                    <a:pt x="386" y="411"/>
                  </a:lnTo>
                  <a:lnTo>
                    <a:pt x="393" y="405"/>
                  </a:lnTo>
                  <a:lnTo>
                    <a:pt x="399" y="400"/>
                  </a:lnTo>
                  <a:lnTo>
                    <a:pt x="406" y="396"/>
                  </a:lnTo>
                  <a:lnTo>
                    <a:pt x="414" y="393"/>
                  </a:lnTo>
                  <a:lnTo>
                    <a:pt x="428" y="386"/>
                  </a:lnTo>
                  <a:lnTo>
                    <a:pt x="444" y="382"/>
                  </a:lnTo>
                  <a:lnTo>
                    <a:pt x="476" y="374"/>
                  </a:lnTo>
                  <a:lnTo>
                    <a:pt x="509" y="370"/>
                  </a:lnTo>
                  <a:lnTo>
                    <a:pt x="524" y="367"/>
                  </a:lnTo>
                  <a:lnTo>
                    <a:pt x="539" y="363"/>
                  </a:lnTo>
                  <a:lnTo>
                    <a:pt x="552" y="359"/>
                  </a:lnTo>
                  <a:lnTo>
                    <a:pt x="563" y="353"/>
                  </a:lnTo>
                  <a:lnTo>
                    <a:pt x="569" y="349"/>
                  </a:lnTo>
                  <a:lnTo>
                    <a:pt x="574" y="345"/>
                  </a:lnTo>
                  <a:lnTo>
                    <a:pt x="578" y="340"/>
                  </a:lnTo>
                  <a:lnTo>
                    <a:pt x="582" y="335"/>
                  </a:lnTo>
                  <a:lnTo>
                    <a:pt x="585" y="329"/>
                  </a:lnTo>
                  <a:lnTo>
                    <a:pt x="588" y="322"/>
                  </a:lnTo>
                  <a:lnTo>
                    <a:pt x="590" y="314"/>
                  </a:lnTo>
                  <a:lnTo>
                    <a:pt x="592" y="306"/>
                  </a:lnTo>
                  <a:lnTo>
                    <a:pt x="559" y="306"/>
                  </a:lnTo>
                  <a:lnTo>
                    <a:pt x="548" y="312"/>
                  </a:lnTo>
                  <a:lnTo>
                    <a:pt x="535" y="321"/>
                  </a:lnTo>
                  <a:lnTo>
                    <a:pt x="528" y="325"/>
                  </a:lnTo>
                  <a:lnTo>
                    <a:pt x="520" y="328"/>
                  </a:lnTo>
                  <a:lnTo>
                    <a:pt x="513" y="330"/>
                  </a:lnTo>
                  <a:lnTo>
                    <a:pt x="506" y="331"/>
                  </a:lnTo>
                  <a:lnTo>
                    <a:pt x="495" y="330"/>
                  </a:lnTo>
                  <a:lnTo>
                    <a:pt x="485" y="327"/>
                  </a:lnTo>
                  <a:lnTo>
                    <a:pt x="474" y="324"/>
                  </a:lnTo>
                  <a:lnTo>
                    <a:pt x="463" y="321"/>
                  </a:lnTo>
                  <a:lnTo>
                    <a:pt x="453" y="318"/>
                  </a:lnTo>
                  <a:lnTo>
                    <a:pt x="443" y="317"/>
                  </a:lnTo>
                  <a:lnTo>
                    <a:pt x="438" y="318"/>
                  </a:lnTo>
                  <a:lnTo>
                    <a:pt x="433" y="319"/>
                  </a:lnTo>
                  <a:lnTo>
                    <a:pt x="430" y="322"/>
                  </a:lnTo>
                  <a:lnTo>
                    <a:pt x="426" y="325"/>
                  </a:lnTo>
                  <a:lnTo>
                    <a:pt x="432" y="316"/>
                  </a:lnTo>
                  <a:lnTo>
                    <a:pt x="443" y="307"/>
                  </a:lnTo>
                  <a:lnTo>
                    <a:pt x="457" y="297"/>
                  </a:lnTo>
                  <a:lnTo>
                    <a:pt x="472" y="287"/>
                  </a:lnTo>
                  <a:lnTo>
                    <a:pt x="506" y="265"/>
                  </a:lnTo>
                  <a:lnTo>
                    <a:pt x="539" y="244"/>
                  </a:lnTo>
                  <a:lnTo>
                    <a:pt x="698" y="250"/>
                  </a:lnTo>
                  <a:lnTo>
                    <a:pt x="701" y="246"/>
                  </a:lnTo>
                  <a:lnTo>
                    <a:pt x="704" y="243"/>
                  </a:lnTo>
                  <a:lnTo>
                    <a:pt x="708" y="240"/>
                  </a:lnTo>
                  <a:lnTo>
                    <a:pt x="711" y="238"/>
                  </a:lnTo>
                  <a:lnTo>
                    <a:pt x="719" y="236"/>
                  </a:lnTo>
                  <a:lnTo>
                    <a:pt x="728" y="234"/>
                  </a:lnTo>
                  <a:lnTo>
                    <a:pt x="745" y="234"/>
                  </a:lnTo>
                  <a:lnTo>
                    <a:pt x="758" y="232"/>
                  </a:lnTo>
                  <a:lnTo>
                    <a:pt x="756" y="224"/>
                  </a:lnTo>
                  <a:lnTo>
                    <a:pt x="753" y="216"/>
                  </a:lnTo>
                  <a:lnTo>
                    <a:pt x="749" y="210"/>
                  </a:lnTo>
                  <a:lnTo>
                    <a:pt x="742" y="204"/>
                  </a:lnTo>
                  <a:lnTo>
                    <a:pt x="737" y="199"/>
                  </a:lnTo>
                  <a:lnTo>
                    <a:pt x="729" y="195"/>
                  </a:lnTo>
                  <a:lnTo>
                    <a:pt x="721" y="191"/>
                  </a:lnTo>
                  <a:lnTo>
                    <a:pt x="713" y="188"/>
                  </a:lnTo>
                  <a:lnTo>
                    <a:pt x="698" y="182"/>
                  </a:lnTo>
                  <a:lnTo>
                    <a:pt x="684" y="176"/>
                  </a:lnTo>
                  <a:lnTo>
                    <a:pt x="678" y="172"/>
                  </a:lnTo>
                  <a:lnTo>
                    <a:pt x="673" y="168"/>
                  </a:lnTo>
                  <a:lnTo>
                    <a:pt x="668" y="164"/>
                  </a:lnTo>
                  <a:lnTo>
                    <a:pt x="665" y="159"/>
                  </a:lnTo>
                  <a:lnTo>
                    <a:pt x="687" y="143"/>
                  </a:lnTo>
                  <a:lnTo>
                    <a:pt x="712" y="127"/>
                  </a:lnTo>
                  <a:lnTo>
                    <a:pt x="739" y="109"/>
                  </a:lnTo>
                  <a:lnTo>
                    <a:pt x="765" y="90"/>
                  </a:lnTo>
                  <a:lnTo>
                    <a:pt x="812" y="78"/>
                  </a:lnTo>
                  <a:lnTo>
                    <a:pt x="858" y="65"/>
                  </a:lnTo>
                  <a:lnTo>
                    <a:pt x="902" y="52"/>
                  </a:lnTo>
                  <a:lnTo>
                    <a:pt x="945" y="38"/>
                  </a:lnTo>
                  <a:lnTo>
                    <a:pt x="966" y="33"/>
                  </a:lnTo>
                  <a:lnTo>
                    <a:pt x="988" y="27"/>
                  </a:lnTo>
                  <a:lnTo>
                    <a:pt x="1010" y="22"/>
                  </a:lnTo>
                  <a:lnTo>
                    <a:pt x="1033" y="18"/>
                  </a:lnTo>
                  <a:lnTo>
                    <a:pt x="1056" y="15"/>
                  </a:lnTo>
                  <a:lnTo>
                    <a:pt x="1080" y="12"/>
                  </a:lnTo>
                  <a:lnTo>
                    <a:pt x="1104" y="11"/>
                  </a:lnTo>
                  <a:lnTo>
                    <a:pt x="1130" y="10"/>
                  </a:lnTo>
                  <a:lnTo>
                    <a:pt x="1157" y="9"/>
                  </a:lnTo>
                  <a:lnTo>
                    <a:pt x="1176" y="7"/>
                  </a:lnTo>
                  <a:lnTo>
                    <a:pt x="1192" y="5"/>
                  </a:lnTo>
                  <a:lnTo>
                    <a:pt x="1216" y="4"/>
                  </a:lnTo>
                  <a:lnTo>
                    <a:pt x="1241" y="3"/>
                  </a:lnTo>
                  <a:lnTo>
                    <a:pt x="1262" y="0"/>
                  </a:lnTo>
                  <a:lnTo>
                    <a:pt x="1270" y="0"/>
                  </a:lnTo>
                  <a:lnTo>
                    <a:pt x="1277" y="2"/>
                  </a:lnTo>
                  <a:lnTo>
                    <a:pt x="1280" y="3"/>
                  </a:lnTo>
                  <a:lnTo>
                    <a:pt x="1281" y="5"/>
                  </a:lnTo>
                  <a:lnTo>
                    <a:pt x="1282" y="7"/>
                  </a:lnTo>
                  <a:lnTo>
                    <a:pt x="1283" y="10"/>
                  </a:lnTo>
                  <a:lnTo>
                    <a:pt x="1306" y="10"/>
                  </a:lnTo>
                  <a:lnTo>
                    <a:pt x="1333" y="10"/>
                  </a:lnTo>
                  <a:lnTo>
                    <a:pt x="1354" y="10"/>
                  </a:lnTo>
                  <a:lnTo>
                    <a:pt x="1362" y="10"/>
                  </a:lnTo>
                  <a:lnTo>
                    <a:pt x="1380" y="11"/>
                  </a:lnTo>
                  <a:lnTo>
                    <a:pt x="1399" y="12"/>
                  </a:lnTo>
                  <a:lnTo>
                    <a:pt x="1417" y="15"/>
                  </a:lnTo>
                  <a:lnTo>
                    <a:pt x="1437" y="18"/>
                  </a:lnTo>
                  <a:lnTo>
                    <a:pt x="1475" y="26"/>
                  </a:lnTo>
                  <a:lnTo>
                    <a:pt x="1516" y="34"/>
                  </a:lnTo>
                  <a:lnTo>
                    <a:pt x="1557" y="44"/>
                  </a:lnTo>
                  <a:lnTo>
                    <a:pt x="1597" y="52"/>
                  </a:lnTo>
                  <a:lnTo>
                    <a:pt x="1617" y="55"/>
                  </a:lnTo>
                  <a:lnTo>
                    <a:pt x="1637" y="58"/>
                  </a:lnTo>
                  <a:lnTo>
                    <a:pt x="1656" y="59"/>
                  </a:lnTo>
                  <a:lnTo>
                    <a:pt x="1675" y="60"/>
                  </a:lnTo>
                  <a:lnTo>
                    <a:pt x="1761" y="41"/>
                  </a:lnTo>
                  <a:lnTo>
                    <a:pt x="1772" y="46"/>
                  </a:lnTo>
                  <a:lnTo>
                    <a:pt x="1784" y="51"/>
                  </a:lnTo>
                  <a:lnTo>
                    <a:pt x="1797" y="55"/>
                  </a:lnTo>
                  <a:lnTo>
                    <a:pt x="1808" y="60"/>
                  </a:lnTo>
                  <a:lnTo>
                    <a:pt x="1223" y="540"/>
                  </a:lnTo>
                  <a:lnTo>
                    <a:pt x="1258" y="540"/>
                  </a:lnTo>
                  <a:lnTo>
                    <a:pt x="1287" y="540"/>
                  </a:lnTo>
                  <a:lnTo>
                    <a:pt x="1309" y="540"/>
                  </a:lnTo>
                  <a:lnTo>
                    <a:pt x="1329" y="540"/>
                  </a:lnTo>
                  <a:lnTo>
                    <a:pt x="1328" y="547"/>
                  </a:lnTo>
                  <a:lnTo>
                    <a:pt x="1327" y="553"/>
                  </a:lnTo>
                  <a:lnTo>
                    <a:pt x="1325" y="559"/>
                  </a:lnTo>
                  <a:lnTo>
                    <a:pt x="1323" y="565"/>
                  </a:lnTo>
                  <a:lnTo>
                    <a:pt x="1321" y="571"/>
                  </a:lnTo>
                  <a:lnTo>
                    <a:pt x="1318" y="576"/>
                  </a:lnTo>
                  <a:lnTo>
                    <a:pt x="1316" y="583"/>
                  </a:lnTo>
                  <a:lnTo>
                    <a:pt x="1316" y="589"/>
                  </a:lnTo>
                  <a:lnTo>
                    <a:pt x="1317" y="592"/>
                  </a:lnTo>
                  <a:lnTo>
                    <a:pt x="1320" y="595"/>
                  </a:lnTo>
                  <a:lnTo>
                    <a:pt x="1323" y="599"/>
                  </a:lnTo>
                  <a:lnTo>
                    <a:pt x="1327" y="601"/>
                  </a:lnTo>
                  <a:lnTo>
                    <a:pt x="1336" y="606"/>
                  </a:lnTo>
                  <a:lnTo>
                    <a:pt x="1343" y="608"/>
                  </a:lnTo>
                  <a:lnTo>
                    <a:pt x="1351" y="608"/>
                  </a:lnTo>
                  <a:lnTo>
                    <a:pt x="1358" y="607"/>
                  </a:lnTo>
                  <a:lnTo>
                    <a:pt x="1365" y="605"/>
                  </a:lnTo>
                  <a:lnTo>
                    <a:pt x="1371" y="604"/>
                  </a:lnTo>
                  <a:lnTo>
                    <a:pt x="1382" y="599"/>
                  </a:lnTo>
                  <a:lnTo>
                    <a:pt x="1391" y="592"/>
                  </a:lnTo>
                  <a:lnTo>
                    <a:pt x="1400" y="587"/>
                  </a:lnTo>
                  <a:lnTo>
                    <a:pt x="1409" y="582"/>
                  </a:lnTo>
                  <a:lnTo>
                    <a:pt x="1413" y="580"/>
                  </a:lnTo>
                  <a:lnTo>
                    <a:pt x="1417" y="578"/>
                  </a:lnTo>
                  <a:lnTo>
                    <a:pt x="1423" y="577"/>
                  </a:lnTo>
                  <a:lnTo>
                    <a:pt x="1429" y="577"/>
                  </a:lnTo>
                  <a:lnTo>
                    <a:pt x="1441" y="596"/>
                  </a:lnTo>
                  <a:lnTo>
                    <a:pt x="1457" y="617"/>
                  </a:lnTo>
                  <a:lnTo>
                    <a:pt x="1465" y="629"/>
                  </a:lnTo>
                  <a:lnTo>
                    <a:pt x="1470" y="643"/>
                  </a:lnTo>
                  <a:lnTo>
                    <a:pt x="1472" y="650"/>
                  </a:lnTo>
                  <a:lnTo>
                    <a:pt x="1474" y="659"/>
                  </a:lnTo>
                  <a:lnTo>
                    <a:pt x="1475" y="667"/>
                  </a:lnTo>
                  <a:lnTo>
                    <a:pt x="1475" y="676"/>
                  </a:lnTo>
                  <a:lnTo>
                    <a:pt x="1475" y="681"/>
                  </a:lnTo>
                  <a:lnTo>
                    <a:pt x="1474" y="686"/>
                  </a:lnTo>
                  <a:lnTo>
                    <a:pt x="1473" y="690"/>
                  </a:lnTo>
                  <a:lnTo>
                    <a:pt x="1471" y="694"/>
                  </a:lnTo>
                  <a:lnTo>
                    <a:pt x="1467" y="700"/>
                  </a:lnTo>
                  <a:lnTo>
                    <a:pt x="1462" y="706"/>
                  </a:lnTo>
                  <a:lnTo>
                    <a:pt x="1457" y="713"/>
                  </a:lnTo>
                  <a:lnTo>
                    <a:pt x="1454" y="719"/>
                  </a:lnTo>
                  <a:lnTo>
                    <a:pt x="1451" y="723"/>
                  </a:lnTo>
                  <a:lnTo>
                    <a:pt x="1450" y="727"/>
                  </a:lnTo>
                  <a:lnTo>
                    <a:pt x="1449" y="732"/>
                  </a:lnTo>
                  <a:lnTo>
                    <a:pt x="1449" y="737"/>
                  </a:lnTo>
                  <a:lnTo>
                    <a:pt x="1449" y="742"/>
                  </a:lnTo>
                  <a:lnTo>
                    <a:pt x="1450" y="746"/>
                  </a:lnTo>
                  <a:lnTo>
                    <a:pt x="1452" y="750"/>
                  </a:lnTo>
                  <a:lnTo>
                    <a:pt x="1455" y="754"/>
                  </a:lnTo>
                  <a:lnTo>
                    <a:pt x="1459" y="761"/>
                  </a:lnTo>
                  <a:lnTo>
                    <a:pt x="1466" y="769"/>
                  </a:lnTo>
                  <a:lnTo>
                    <a:pt x="1471" y="775"/>
                  </a:lnTo>
                  <a:lnTo>
                    <a:pt x="1477" y="783"/>
                  </a:lnTo>
                  <a:lnTo>
                    <a:pt x="1479" y="786"/>
                  </a:lnTo>
                  <a:lnTo>
                    <a:pt x="1481" y="790"/>
                  </a:lnTo>
                  <a:lnTo>
                    <a:pt x="1482" y="794"/>
                  </a:lnTo>
                  <a:lnTo>
                    <a:pt x="1482" y="799"/>
                  </a:lnTo>
                  <a:lnTo>
                    <a:pt x="1482" y="802"/>
                  </a:lnTo>
                  <a:lnTo>
                    <a:pt x="1480" y="807"/>
                  </a:lnTo>
                  <a:lnTo>
                    <a:pt x="1477" y="811"/>
                  </a:lnTo>
                  <a:lnTo>
                    <a:pt x="1473" y="816"/>
                  </a:lnTo>
                  <a:lnTo>
                    <a:pt x="1463" y="826"/>
                  </a:lnTo>
                  <a:lnTo>
                    <a:pt x="1452" y="835"/>
                  </a:lnTo>
                  <a:lnTo>
                    <a:pt x="1446" y="839"/>
                  </a:lnTo>
                  <a:lnTo>
                    <a:pt x="1439" y="843"/>
                  </a:lnTo>
                  <a:lnTo>
                    <a:pt x="1433" y="846"/>
                  </a:lnTo>
                  <a:lnTo>
                    <a:pt x="1426" y="848"/>
                  </a:lnTo>
                  <a:lnTo>
                    <a:pt x="1419" y="850"/>
                  </a:lnTo>
                  <a:lnTo>
                    <a:pt x="1414" y="850"/>
                  </a:lnTo>
                  <a:lnTo>
                    <a:pt x="1407" y="850"/>
                  </a:lnTo>
                  <a:lnTo>
                    <a:pt x="1402" y="848"/>
                  </a:lnTo>
                  <a:lnTo>
                    <a:pt x="1410" y="84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6">
              <a:extLst>
                <a:ext uri="{FF2B5EF4-FFF2-40B4-BE49-F238E27FC236}">
                  <a16:creationId xmlns="" xmlns:a16="http://schemas.microsoft.com/office/drawing/2014/main" id="{7538E66C-B891-F04E-9F1A-5620F1BB2565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1138238" y="2111375"/>
              <a:ext cx="1381125" cy="769938"/>
            </a:xfrm>
            <a:custGeom>
              <a:avLst/>
              <a:gdLst>
                <a:gd name="T0" fmla="*/ 2928 w 3175"/>
                <a:gd name="T1" fmla="*/ 353 h 1472"/>
                <a:gd name="T2" fmla="*/ 2896 w 3175"/>
                <a:gd name="T3" fmla="*/ 440 h 1472"/>
                <a:gd name="T4" fmla="*/ 2843 w 3175"/>
                <a:gd name="T5" fmla="*/ 462 h 1472"/>
                <a:gd name="T6" fmla="*/ 2667 w 3175"/>
                <a:gd name="T7" fmla="*/ 566 h 1472"/>
                <a:gd name="T8" fmla="*/ 2595 w 3175"/>
                <a:gd name="T9" fmla="*/ 585 h 1472"/>
                <a:gd name="T10" fmla="*/ 2570 w 3175"/>
                <a:gd name="T11" fmla="*/ 677 h 1472"/>
                <a:gd name="T12" fmla="*/ 2514 w 3175"/>
                <a:gd name="T13" fmla="*/ 621 h 1472"/>
                <a:gd name="T14" fmla="*/ 2499 w 3175"/>
                <a:gd name="T15" fmla="*/ 690 h 1472"/>
                <a:gd name="T16" fmla="*/ 2465 w 3175"/>
                <a:gd name="T17" fmla="*/ 744 h 1472"/>
                <a:gd name="T18" fmla="*/ 2471 w 3175"/>
                <a:gd name="T19" fmla="*/ 823 h 1472"/>
                <a:gd name="T20" fmla="*/ 2332 w 3175"/>
                <a:gd name="T21" fmla="*/ 928 h 1472"/>
                <a:gd name="T22" fmla="*/ 2165 w 3175"/>
                <a:gd name="T23" fmla="*/ 1045 h 1472"/>
                <a:gd name="T24" fmla="*/ 2112 w 3175"/>
                <a:gd name="T25" fmla="*/ 1195 h 1472"/>
                <a:gd name="T26" fmla="*/ 2103 w 3175"/>
                <a:gd name="T27" fmla="*/ 1457 h 1472"/>
                <a:gd name="T28" fmla="*/ 2026 w 3175"/>
                <a:gd name="T29" fmla="*/ 1414 h 1472"/>
                <a:gd name="T30" fmla="*/ 1993 w 3175"/>
                <a:gd name="T31" fmla="*/ 1326 h 1472"/>
                <a:gd name="T32" fmla="*/ 1959 w 3175"/>
                <a:gd name="T33" fmla="*/ 1184 h 1472"/>
                <a:gd name="T34" fmla="*/ 1832 w 3175"/>
                <a:gd name="T35" fmla="*/ 1168 h 1472"/>
                <a:gd name="T36" fmla="*/ 1653 w 3175"/>
                <a:gd name="T37" fmla="*/ 1143 h 1472"/>
                <a:gd name="T38" fmla="*/ 1616 w 3175"/>
                <a:gd name="T39" fmla="*/ 1186 h 1472"/>
                <a:gd name="T40" fmla="*/ 1548 w 3175"/>
                <a:gd name="T41" fmla="*/ 1238 h 1472"/>
                <a:gd name="T42" fmla="*/ 1436 w 3175"/>
                <a:gd name="T43" fmla="*/ 1192 h 1472"/>
                <a:gd name="T44" fmla="*/ 1231 w 3175"/>
                <a:gd name="T45" fmla="*/ 1272 h 1472"/>
                <a:gd name="T46" fmla="*/ 1160 w 3175"/>
                <a:gd name="T47" fmla="*/ 1392 h 1472"/>
                <a:gd name="T48" fmla="*/ 1080 w 3175"/>
                <a:gd name="T49" fmla="*/ 1382 h 1472"/>
                <a:gd name="T50" fmla="*/ 1037 w 3175"/>
                <a:gd name="T51" fmla="*/ 1227 h 1472"/>
                <a:gd name="T52" fmla="*/ 940 w 3175"/>
                <a:gd name="T53" fmla="*/ 1190 h 1472"/>
                <a:gd name="T54" fmla="*/ 867 w 3175"/>
                <a:gd name="T55" fmla="*/ 1219 h 1472"/>
                <a:gd name="T56" fmla="*/ 782 w 3175"/>
                <a:gd name="T57" fmla="*/ 1087 h 1472"/>
                <a:gd name="T58" fmla="*/ 670 w 3175"/>
                <a:gd name="T59" fmla="*/ 1065 h 1472"/>
                <a:gd name="T60" fmla="*/ 462 w 3175"/>
                <a:gd name="T61" fmla="*/ 1065 h 1472"/>
                <a:gd name="T62" fmla="*/ 220 w 3175"/>
                <a:gd name="T63" fmla="*/ 1016 h 1472"/>
                <a:gd name="T64" fmla="*/ 88 w 3175"/>
                <a:gd name="T65" fmla="*/ 920 h 1472"/>
                <a:gd name="T66" fmla="*/ 39 w 3175"/>
                <a:gd name="T67" fmla="*/ 848 h 1472"/>
                <a:gd name="T68" fmla="*/ 29 w 3175"/>
                <a:gd name="T69" fmla="*/ 662 h 1472"/>
                <a:gd name="T70" fmla="*/ 0 w 3175"/>
                <a:gd name="T71" fmla="*/ 604 h 1472"/>
                <a:gd name="T72" fmla="*/ 141 w 3175"/>
                <a:gd name="T73" fmla="*/ 336 h 1472"/>
                <a:gd name="T74" fmla="*/ 247 w 3175"/>
                <a:gd name="T75" fmla="*/ 176 h 1472"/>
                <a:gd name="T76" fmla="*/ 355 w 3175"/>
                <a:gd name="T77" fmla="*/ 102 h 1472"/>
                <a:gd name="T78" fmla="*/ 376 w 3175"/>
                <a:gd name="T79" fmla="*/ 120 h 1472"/>
                <a:gd name="T80" fmla="*/ 1827 w 3175"/>
                <a:gd name="T81" fmla="*/ 0 h 1472"/>
                <a:gd name="T82" fmla="*/ 1926 w 3175"/>
                <a:gd name="T83" fmla="*/ 55 h 1472"/>
                <a:gd name="T84" fmla="*/ 2015 w 3175"/>
                <a:gd name="T85" fmla="*/ 69 h 1472"/>
                <a:gd name="T86" fmla="*/ 1929 w 3175"/>
                <a:gd name="T87" fmla="*/ 128 h 1472"/>
                <a:gd name="T88" fmla="*/ 1977 w 3175"/>
                <a:gd name="T89" fmla="*/ 166 h 1472"/>
                <a:gd name="T90" fmla="*/ 2094 w 3175"/>
                <a:gd name="T91" fmla="*/ 155 h 1472"/>
                <a:gd name="T92" fmla="*/ 2284 w 3175"/>
                <a:gd name="T93" fmla="*/ 193 h 1472"/>
                <a:gd name="T94" fmla="*/ 2217 w 3175"/>
                <a:gd name="T95" fmla="*/ 204 h 1472"/>
                <a:gd name="T96" fmla="*/ 2087 w 3175"/>
                <a:gd name="T97" fmla="*/ 264 h 1472"/>
                <a:gd name="T98" fmla="*/ 2021 w 3175"/>
                <a:gd name="T99" fmla="*/ 355 h 1472"/>
                <a:gd name="T100" fmla="*/ 2012 w 3175"/>
                <a:gd name="T101" fmla="*/ 451 h 1472"/>
                <a:gd name="T102" fmla="*/ 2076 w 3175"/>
                <a:gd name="T103" fmla="*/ 417 h 1472"/>
                <a:gd name="T104" fmla="*/ 2205 w 3175"/>
                <a:gd name="T105" fmla="*/ 252 h 1472"/>
                <a:gd name="T106" fmla="*/ 2267 w 3175"/>
                <a:gd name="T107" fmla="*/ 303 h 1472"/>
                <a:gd name="T108" fmla="*/ 2299 w 3175"/>
                <a:gd name="T109" fmla="*/ 394 h 1472"/>
                <a:gd name="T110" fmla="*/ 2206 w 3175"/>
                <a:gd name="T111" fmla="*/ 454 h 1472"/>
                <a:gd name="T112" fmla="*/ 2317 w 3175"/>
                <a:gd name="T113" fmla="*/ 457 h 1472"/>
                <a:gd name="T114" fmla="*/ 2570 w 3175"/>
                <a:gd name="T115" fmla="*/ 373 h 1472"/>
                <a:gd name="T116" fmla="*/ 2730 w 3175"/>
                <a:gd name="T117" fmla="*/ 252 h 1472"/>
                <a:gd name="T118" fmla="*/ 3016 w 3175"/>
                <a:gd name="T119" fmla="*/ 203 h 1472"/>
                <a:gd name="T120" fmla="*/ 3136 w 3175"/>
                <a:gd name="T121" fmla="*/ 118 h 1472"/>
                <a:gd name="T122" fmla="*/ 3149 w 3175"/>
                <a:gd name="T123" fmla="*/ 184 h 14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175" h="1472">
                  <a:moveTo>
                    <a:pt x="3155" y="258"/>
                  </a:moveTo>
                  <a:lnTo>
                    <a:pt x="3129" y="270"/>
                  </a:lnTo>
                  <a:lnTo>
                    <a:pt x="3104" y="281"/>
                  </a:lnTo>
                  <a:lnTo>
                    <a:pt x="3079" y="291"/>
                  </a:lnTo>
                  <a:lnTo>
                    <a:pt x="3055" y="300"/>
                  </a:lnTo>
                  <a:lnTo>
                    <a:pt x="3032" y="309"/>
                  </a:lnTo>
                  <a:lnTo>
                    <a:pt x="3008" y="317"/>
                  </a:lnTo>
                  <a:lnTo>
                    <a:pt x="2983" y="326"/>
                  </a:lnTo>
                  <a:lnTo>
                    <a:pt x="2956" y="333"/>
                  </a:lnTo>
                  <a:lnTo>
                    <a:pt x="2948" y="337"/>
                  </a:lnTo>
                  <a:lnTo>
                    <a:pt x="2940" y="341"/>
                  </a:lnTo>
                  <a:lnTo>
                    <a:pt x="2933" y="347"/>
                  </a:lnTo>
                  <a:lnTo>
                    <a:pt x="2928" y="353"/>
                  </a:lnTo>
                  <a:lnTo>
                    <a:pt x="2917" y="366"/>
                  </a:lnTo>
                  <a:lnTo>
                    <a:pt x="2909" y="382"/>
                  </a:lnTo>
                  <a:lnTo>
                    <a:pt x="2900" y="397"/>
                  </a:lnTo>
                  <a:lnTo>
                    <a:pt x="2894" y="410"/>
                  </a:lnTo>
                  <a:lnTo>
                    <a:pt x="2889" y="416"/>
                  </a:lnTo>
                  <a:lnTo>
                    <a:pt x="2885" y="422"/>
                  </a:lnTo>
                  <a:lnTo>
                    <a:pt x="2881" y="427"/>
                  </a:lnTo>
                  <a:lnTo>
                    <a:pt x="2876" y="431"/>
                  </a:lnTo>
                  <a:lnTo>
                    <a:pt x="2876" y="436"/>
                  </a:lnTo>
                  <a:lnTo>
                    <a:pt x="2877" y="440"/>
                  </a:lnTo>
                  <a:lnTo>
                    <a:pt x="2880" y="445"/>
                  </a:lnTo>
                  <a:lnTo>
                    <a:pt x="2883" y="450"/>
                  </a:lnTo>
                  <a:lnTo>
                    <a:pt x="2896" y="440"/>
                  </a:lnTo>
                  <a:lnTo>
                    <a:pt x="2909" y="431"/>
                  </a:lnTo>
                  <a:lnTo>
                    <a:pt x="2910" y="438"/>
                  </a:lnTo>
                  <a:lnTo>
                    <a:pt x="2910" y="443"/>
                  </a:lnTo>
                  <a:lnTo>
                    <a:pt x="2909" y="448"/>
                  </a:lnTo>
                  <a:lnTo>
                    <a:pt x="2907" y="451"/>
                  </a:lnTo>
                  <a:lnTo>
                    <a:pt x="2905" y="455"/>
                  </a:lnTo>
                  <a:lnTo>
                    <a:pt x="2902" y="457"/>
                  </a:lnTo>
                  <a:lnTo>
                    <a:pt x="2898" y="459"/>
                  </a:lnTo>
                  <a:lnTo>
                    <a:pt x="2894" y="460"/>
                  </a:lnTo>
                  <a:lnTo>
                    <a:pt x="2883" y="462"/>
                  </a:lnTo>
                  <a:lnTo>
                    <a:pt x="2871" y="462"/>
                  </a:lnTo>
                  <a:lnTo>
                    <a:pt x="2858" y="462"/>
                  </a:lnTo>
                  <a:lnTo>
                    <a:pt x="2843" y="462"/>
                  </a:lnTo>
                  <a:lnTo>
                    <a:pt x="2820" y="463"/>
                  </a:lnTo>
                  <a:lnTo>
                    <a:pt x="2796" y="466"/>
                  </a:lnTo>
                  <a:lnTo>
                    <a:pt x="2773" y="470"/>
                  </a:lnTo>
                  <a:lnTo>
                    <a:pt x="2750" y="476"/>
                  </a:lnTo>
                  <a:lnTo>
                    <a:pt x="2728" y="483"/>
                  </a:lnTo>
                  <a:lnTo>
                    <a:pt x="2708" y="491"/>
                  </a:lnTo>
                  <a:lnTo>
                    <a:pt x="2691" y="498"/>
                  </a:lnTo>
                  <a:lnTo>
                    <a:pt x="2678" y="505"/>
                  </a:lnTo>
                  <a:lnTo>
                    <a:pt x="2678" y="542"/>
                  </a:lnTo>
                  <a:lnTo>
                    <a:pt x="2675" y="549"/>
                  </a:lnTo>
                  <a:lnTo>
                    <a:pt x="2673" y="555"/>
                  </a:lnTo>
                  <a:lnTo>
                    <a:pt x="2670" y="561"/>
                  </a:lnTo>
                  <a:lnTo>
                    <a:pt x="2667" y="566"/>
                  </a:lnTo>
                  <a:lnTo>
                    <a:pt x="2658" y="575"/>
                  </a:lnTo>
                  <a:lnTo>
                    <a:pt x="2649" y="584"/>
                  </a:lnTo>
                  <a:lnTo>
                    <a:pt x="2639" y="592"/>
                  </a:lnTo>
                  <a:lnTo>
                    <a:pt x="2628" y="602"/>
                  </a:lnTo>
                  <a:lnTo>
                    <a:pt x="2619" y="611"/>
                  </a:lnTo>
                  <a:lnTo>
                    <a:pt x="2611" y="622"/>
                  </a:lnTo>
                  <a:lnTo>
                    <a:pt x="2611" y="613"/>
                  </a:lnTo>
                  <a:lnTo>
                    <a:pt x="2611" y="604"/>
                  </a:lnTo>
                  <a:lnTo>
                    <a:pt x="2606" y="603"/>
                  </a:lnTo>
                  <a:lnTo>
                    <a:pt x="2602" y="600"/>
                  </a:lnTo>
                  <a:lnTo>
                    <a:pt x="2598" y="595"/>
                  </a:lnTo>
                  <a:lnTo>
                    <a:pt x="2596" y="590"/>
                  </a:lnTo>
                  <a:lnTo>
                    <a:pt x="2595" y="585"/>
                  </a:lnTo>
                  <a:lnTo>
                    <a:pt x="2595" y="580"/>
                  </a:lnTo>
                  <a:lnTo>
                    <a:pt x="2595" y="576"/>
                  </a:lnTo>
                  <a:lnTo>
                    <a:pt x="2597" y="573"/>
                  </a:lnTo>
                  <a:lnTo>
                    <a:pt x="2578" y="573"/>
                  </a:lnTo>
                  <a:lnTo>
                    <a:pt x="2575" y="587"/>
                  </a:lnTo>
                  <a:lnTo>
                    <a:pt x="2574" y="600"/>
                  </a:lnTo>
                  <a:lnTo>
                    <a:pt x="2574" y="610"/>
                  </a:lnTo>
                  <a:lnTo>
                    <a:pt x="2574" y="619"/>
                  </a:lnTo>
                  <a:lnTo>
                    <a:pt x="2577" y="633"/>
                  </a:lnTo>
                  <a:lnTo>
                    <a:pt x="2578" y="646"/>
                  </a:lnTo>
                  <a:lnTo>
                    <a:pt x="2577" y="658"/>
                  </a:lnTo>
                  <a:lnTo>
                    <a:pt x="2574" y="668"/>
                  </a:lnTo>
                  <a:lnTo>
                    <a:pt x="2570" y="677"/>
                  </a:lnTo>
                  <a:lnTo>
                    <a:pt x="2564" y="685"/>
                  </a:lnTo>
                  <a:lnTo>
                    <a:pt x="2559" y="693"/>
                  </a:lnTo>
                  <a:lnTo>
                    <a:pt x="2552" y="700"/>
                  </a:lnTo>
                  <a:lnTo>
                    <a:pt x="2545" y="707"/>
                  </a:lnTo>
                  <a:lnTo>
                    <a:pt x="2537" y="715"/>
                  </a:lnTo>
                  <a:lnTo>
                    <a:pt x="2538" y="684"/>
                  </a:lnTo>
                  <a:lnTo>
                    <a:pt x="2538" y="657"/>
                  </a:lnTo>
                  <a:lnTo>
                    <a:pt x="2540" y="630"/>
                  </a:lnTo>
                  <a:lnTo>
                    <a:pt x="2544" y="604"/>
                  </a:lnTo>
                  <a:lnTo>
                    <a:pt x="2535" y="607"/>
                  </a:lnTo>
                  <a:lnTo>
                    <a:pt x="2527" y="611"/>
                  </a:lnTo>
                  <a:lnTo>
                    <a:pt x="2519" y="615"/>
                  </a:lnTo>
                  <a:lnTo>
                    <a:pt x="2514" y="621"/>
                  </a:lnTo>
                  <a:lnTo>
                    <a:pt x="2510" y="628"/>
                  </a:lnTo>
                  <a:lnTo>
                    <a:pt x="2506" y="635"/>
                  </a:lnTo>
                  <a:lnTo>
                    <a:pt x="2505" y="643"/>
                  </a:lnTo>
                  <a:lnTo>
                    <a:pt x="2504" y="653"/>
                  </a:lnTo>
                  <a:lnTo>
                    <a:pt x="2491" y="653"/>
                  </a:lnTo>
                  <a:lnTo>
                    <a:pt x="2478" y="653"/>
                  </a:lnTo>
                  <a:lnTo>
                    <a:pt x="2478" y="658"/>
                  </a:lnTo>
                  <a:lnTo>
                    <a:pt x="2479" y="662"/>
                  </a:lnTo>
                  <a:lnTo>
                    <a:pt x="2480" y="666"/>
                  </a:lnTo>
                  <a:lnTo>
                    <a:pt x="2482" y="670"/>
                  </a:lnTo>
                  <a:lnTo>
                    <a:pt x="2486" y="678"/>
                  </a:lnTo>
                  <a:lnTo>
                    <a:pt x="2493" y="684"/>
                  </a:lnTo>
                  <a:lnTo>
                    <a:pt x="2499" y="690"/>
                  </a:lnTo>
                  <a:lnTo>
                    <a:pt x="2505" y="695"/>
                  </a:lnTo>
                  <a:lnTo>
                    <a:pt x="2512" y="699"/>
                  </a:lnTo>
                  <a:lnTo>
                    <a:pt x="2517" y="702"/>
                  </a:lnTo>
                  <a:lnTo>
                    <a:pt x="2517" y="727"/>
                  </a:lnTo>
                  <a:lnTo>
                    <a:pt x="2496" y="730"/>
                  </a:lnTo>
                  <a:lnTo>
                    <a:pt x="2479" y="730"/>
                  </a:lnTo>
                  <a:lnTo>
                    <a:pt x="2472" y="730"/>
                  </a:lnTo>
                  <a:lnTo>
                    <a:pt x="2466" y="730"/>
                  </a:lnTo>
                  <a:lnTo>
                    <a:pt x="2458" y="731"/>
                  </a:lnTo>
                  <a:lnTo>
                    <a:pt x="2451" y="733"/>
                  </a:lnTo>
                  <a:lnTo>
                    <a:pt x="2455" y="737"/>
                  </a:lnTo>
                  <a:lnTo>
                    <a:pt x="2459" y="741"/>
                  </a:lnTo>
                  <a:lnTo>
                    <a:pt x="2465" y="744"/>
                  </a:lnTo>
                  <a:lnTo>
                    <a:pt x="2471" y="747"/>
                  </a:lnTo>
                  <a:lnTo>
                    <a:pt x="2483" y="750"/>
                  </a:lnTo>
                  <a:lnTo>
                    <a:pt x="2491" y="751"/>
                  </a:lnTo>
                  <a:lnTo>
                    <a:pt x="2492" y="756"/>
                  </a:lnTo>
                  <a:lnTo>
                    <a:pt x="2493" y="760"/>
                  </a:lnTo>
                  <a:lnTo>
                    <a:pt x="2495" y="765"/>
                  </a:lnTo>
                  <a:lnTo>
                    <a:pt x="2499" y="769"/>
                  </a:lnTo>
                  <a:lnTo>
                    <a:pt x="2505" y="777"/>
                  </a:lnTo>
                  <a:lnTo>
                    <a:pt x="2511" y="782"/>
                  </a:lnTo>
                  <a:lnTo>
                    <a:pt x="2500" y="792"/>
                  </a:lnTo>
                  <a:lnTo>
                    <a:pt x="2489" y="802"/>
                  </a:lnTo>
                  <a:lnTo>
                    <a:pt x="2480" y="812"/>
                  </a:lnTo>
                  <a:lnTo>
                    <a:pt x="2471" y="823"/>
                  </a:lnTo>
                  <a:lnTo>
                    <a:pt x="2456" y="841"/>
                  </a:lnTo>
                  <a:lnTo>
                    <a:pt x="2441" y="859"/>
                  </a:lnTo>
                  <a:lnTo>
                    <a:pt x="2434" y="867"/>
                  </a:lnTo>
                  <a:lnTo>
                    <a:pt x="2425" y="876"/>
                  </a:lnTo>
                  <a:lnTo>
                    <a:pt x="2416" y="884"/>
                  </a:lnTo>
                  <a:lnTo>
                    <a:pt x="2406" y="892"/>
                  </a:lnTo>
                  <a:lnTo>
                    <a:pt x="2395" y="899"/>
                  </a:lnTo>
                  <a:lnTo>
                    <a:pt x="2382" y="905"/>
                  </a:lnTo>
                  <a:lnTo>
                    <a:pt x="2368" y="912"/>
                  </a:lnTo>
                  <a:lnTo>
                    <a:pt x="2351" y="917"/>
                  </a:lnTo>
                  <a:lnTo>
                    <a:pt x="2346" y="919"/>
                  </a:lnTo>
                  <a:lnTo>
                    <a:pt x="2339" y="923"/>
                  </a:lnTo>
                  <a:lnTo>
                    <a:pt x="2332" y="928"/>
                  </a:lnTo>
                  <a:lnTo>
                    <a:pt x="2324" y="935"/>
                  </a:lnTo>
                  <a:lnTo>
                    <a:pt x="2307" y="950"/>
                  </a:lnTo>
                  <a:lnTo>
                    <a:pt x="2289" y="967"/>
                  </a:lnTo>
                  <a:lnTo>
                    <a:pt x="2271" y="984"/>
                  </a:lnTo>
                  <a:lnTo>
                    <a:pt x="2255" y="999"/>
                  </a:lnTo>
                  <a:lnTo>
                    <a:pt x="2248" y="1006"/>
                  </a:lnTo>
                  <a:lnTo>
                    <a:pt x="2242" y="1011"/>
                  </a:lnTo>
                  <a:lnTo>
                    <a:pt x="2236" y="1014"/>
                  </a:lnTo>
                  <a:lnTo>
                    <a:pt x="2232" y="1016"/>
                  </a:lnTo>
                  <a:lnTo>
                    <a:pt x="2208" y="1025"/>
                  </a:lnTo>
                  <a:lnTo>
                    <a:pt x="2186" y="1034"/>
                  </a:lnTo>
                  <a:lnTo>
                    <a:pt x="2175" y="1039"/>
                  </a:lnTo>
                  <a:lnTo>
                    <a:pt x="2165" y="1045"/>
                  </a:lnTo>
                  <a:lnTo>
                    <a:pt x="2156" y="1051"/>
                  </a:lnTo>
                  <a:lnTo>
                    <a:pt x="2147" y="1057"/>
                  </a:lnTo>
                  <a:lnTo>
                    <a:pt x="2140" y="1064"/>
                  </a:lnTo>
                  <a:lnTo>
                    <a:pt x="2133" y="1072"/>
                  </a:lnTo>
                  <a:lnTo>
                    <a:pt x="2126" y="1080"/>
                  </a:lnTo>
                  <a:lnTo>
                    <a:pt x="2122" y="1090"/>
                  </a:lnTo>
                  <a:lnTo>
                    <a:pt x="2118" y="1101"/>
                  </a:lnTo>
                  <a:lnTo>
                    <a:pt x="2114" y="1113"/>
                  </a:lnTo>
                  <a:lnTo>
                    <a:pt x="2113" y="1125"/>
                  </a:lnTo>
                  <a:lnTo>
                    <a:pt x="2112" y="1139"/>
                  </a:lnTo>
                  <a:lnTo>
                    <a:pt x="2112" y="1151"/>
                  </a:lnTo>
                  <a:lnTo>
                    <a:pt x="2112" y="1174"/>
                  </a:lnTo>
                  <a:lnTo>
                    <a:pt x="2112" y="1195"/>
                  </a:lnTo>
                  <a:lnTo>
                    <a:pt x="2112" y="1207"/>
                  </a:lnTo>
                  <a:lnTo>
                    <a:pt x="2114" y="1223"/>
                  </a:lnTo>
                  <a:lnTo>
                    <a:pt x="2118" y="1240"/>
                  </a:lnTo>
                  <a:lnTo>
                    <a:pt x="2120" y="1249"/>
                  </a:lnTo>
                  <a:lnTo>
                    <a:pt x="2121" y="1259"/>
                  </a:lnTo>
                  <a:lnTo>
                    <a:pt x="2121" y="1270"/>
                  </a:lnTo>
                  <a:lnTo>
                    <a:pt x="2119" y="1281"/>
                  </a:lnTo>
                  <a:lnTo>
                    <a:pt x="2132" y="1343"/>
                  </a:lnTo>
                  <a:lnTo>
                    <a:pt x="2126" y="1379"/>
                  </a:lnTo>
                  <a:lnTo>
                    <a:pt x="2118" y="1417"/>
                  </a:lnTo>
                  <a:lnTo>
                    <a:pt x="2112" y="1435"/>
                  </a:lnTo>
                  <a:lnTo>
                    <a:pt x="2105" y="1450"/>
                  </a:lnTo>
                  <a:lnTo>
                    <a:pt x="2103" y="1457"/>
                  </a:lnTo>
                  <a:lnTo>
                    <a:pt x="2100" y="1463"/>
                  </a:lnTo>
                  <a:lnTo>
                    <a:pt x="2096" y="1468"/>
                  </a:lnTo>
                  <a:lnTo>
                    <a:pt x="2092" y="1472"/>
                  </a:lnTo>
                  <a:lnTo>
                    <a:pt x="2059" y="1472"/>
                  </a:lnTo>
                  <a:lnTo>
                    <a:pt x="2058" y="1464"/>
                  </a:lnTo>
                  <a:lnTo>
                    <a:pt x="2057" y="1456"/>
                  </a:lnTo>
                  <a:lnTo>
                    <a:pt x="2055" y="1450"/>
                  </a:lnTo>
                  <a:lnTo>
                    <a:pt x="2053" y="1445"/>
                  </a:lnTo>
                  <a:lnTo>
                    <a:pt x="2047" y="1437"/>
                  </a:lnTo>
                  <a:lnTo>
                    <a:pt x="2040" y="1430"/>
                  </a:lnTo>
                  <a:lnTo>
                    <a:pt x="2033" y="1425"/>
                  </a:lnTo>
                  <a:lnTo>
                    <a:pt x="2029" y="1418"/>
                  </a:lnTo>
                  <a:lnTo>
                    <a:pt x="2026" y="1414"/>
                  </a:lnTo>
                  <a:lnTo>
                    <a:pt x="2025" y="1410"/>
                  </a:lnTo>
                  <a:lnTo>
                    <a:pt x="2025" y="1405"/>
                  </a:lnTo>
                  <a:lnTo>
                    <a:pt x="2026" y="1398"/>
                  </a:lnTo>
                  <a:lnTo>
                    <a:pt x="2026" y="1373"/>
                  </a:lnTo>
                  <a:lnTo>
                    <a:pt x="2022" y="1373"/>
                  </a:lnTo>
                  <a:lnTo>
                    <a:pt x="2019" y="1372"/>
                  </a:lnTo>
                  <a:lnTo>
                    <a:pt x="2015" y="1370"/>
                  </a:lnTo>
                  <a:lnTo>
                    <a:pt x="2012" y="1367"/>
                  </a:lnTo>
                  <a:lnTo>
                    <a:pt x="2007" y="1361"/>
                  </a:lnTo>
                  <a:lnTo>
                    <a:pt x="2002" y="1353"/>
                  </a:lnTo>
                  <a:lnTo>
                    <a:pt x="1998" y="1344"/>
                  </a:lnTo>
                  <a:lnTo>
                    <a:pt x="1995" y="1335"/>
                  </a:lnTo>
                  <a:lnTo>
                    <a:pt x="1993" y="1326"/>
                  </a:lnTo>
                  <a:lnTo>
                    <a:pt x="1992" y="1318"/>
                  </a:lnTo>
                  <a:lnTo>
                    <a:pt x="1992" y="1298"/>
                  </a:lnTo>
                  <a:lnTo>
                    <a:pt x="1992" y="1281"/>
                  </a:lnTo>
                  <a:lnTo>
                    <a:pt x="1992" y="1265"/>
                  </a:lnTo>
                  <a:lnTo>
                    <a:pt x="1992" y="1244"/>
                  </a:lnTo>
                  <a:lnTo>
                    <a:pt x="1991" y="1234"/>
                  </a:lnTo>
                  <a:lnTo>
                    <a:pt x="1989" y="1224"/>
                  </a:lnTo>
                  <a:lnTo>
                    <a:pt x="1985" y="1212"/>
                  </a:lnTo>
                  <a:lnTo>
                    <a:pt x="1978" y="1201"/>
                  </a:lnTo>
                  <a:lnTo>
                    <a:pt x="1974" y="1196"/>
                  </a:lnTo>
                  <a:lnTo>
                    <a:pt x="1969" y="1191"/>
                  </a:lnTo>
                  <a:lnTo>
                    <a:pt x="1964" y="1187"/>
                  </a:lnTo>
                  <a:lnTo>
                    <a:pt x="1959" y="1184"/>
                  </a:lnTo>
                  <a:lnTo>
                    <a:pt x="1953" y="1181"/>
                  </a:lnTo>
                  <a:lnTo>
                    <a:pt x="1947" y="1178"/>
                  </a:lnTo>
                  <a:lnTo>
                    <a:pt x="1940" y="1177"/>
                  </a:lnTo>
                  <a:lnTo>
                    <a:pt x="1933" y="1177"/>
                  </a:lnTo>
                  <a:lnTo>
                    <a:pt x="1918" y="1177"/>
                  </a:lnTo>
                  <a:lnTo>
                    <a:pt x="1906" y="1177"/>
                  </a:lnTo>
                  <a:lnTo>
                    <a:pt x="1897" y="1177"/>
                  </a:lnTo>
                  <a:lnTo>
                    <a:pt x="1894" y="1177"/>
                  </a:lnTo>
                  <a:lnTo>
                    <a:pt x="1880" y="1176"/>
                  </a:lnTo>
                  <a:lnTo>
                    <a:pt x="1869" y="1175"/>
                  </a:lnTo>
                  <a:lnTo>
                    <a:pt x="1857" y="1173"/>
                  </a:lnTo>
                  <a:lnTo>
                    <a:pt x="1845" y="1171"/>
                  </a:lnTo>
                  <a:lnTo>
                    <a:pt x="1832" y="1168"/>
                  </a:lnTo>
                  <a:lnTo>
                    <a:pt x="1818" y="1166"/>
                  </a:lnTo>
                  <a:lnTo>
                    <a:pt x="1804" y="1165"/>
                  </a:lnTo>
                  <a:lnTo>
                    <a:pt x="1787" y="1164"/>
                  </a:lnTo>
                  <a:lnTo>
                    <a:pt x="1773" y="1164"/>
                  </a:lnTo>
                  <a:lnTo>
                    <a:pt x="1762" y="1162"/>
                  </a:lnTo>
                  <a:lnTo>
                    <a:pt x="1753" y="1159"/>
                  </a:lnTo>
                  <a:lnTo>
                    <a:pt x="1745" y="1155"/>
                  </a:lnTo>
                  <a:lnTo>
                    <a:pt x="1738" y="1151"/>
                  </a:lnTo>
                  <a:lnTo>
                    <a:pt x="1731" y="1148"/>
                  </a:lnTo>
                  <a:lnTo>
                    <a:pt x="1722" y="1146"/>
                  </a:lnTo>
                  <a:lnTo>
                    <a:pt x="1713" y="1145"/>
                  </a:lnTo>
                  <a:lnTo>
                    <a:pt x="1688" y="1144"/>
                  </a:lnTo>
                  <a:lnTo>
                    <a:pt x="1653" y="1143"/>
                  </a:lnTo>
                  <a:lnTo>
                    <a:pt x="1644" y="1144"/>
                  </a:lnTo>
                  <a:lnTo>
                    <a:pt x="1636" y="1144"/>
                  </a:lnTo>
                  <a:lnTo>
                    <a:pt x="1628" y="1146"/>
                  </a:lnTo>
                  <a:lnTo>
                    <a:pt x="1621" y="1148"/>
                  </a:lnTo>
                  <a:lnTo>
                    <a:pt x="1616" y="1151"/>
                  </a:lnTo>
                  <a:lnTo>
                    <a:pt x="1611" y="1155"/>
                  </a:lnTo>
                  <a:lnTo>
                    <a:pt x="1608" y="1159"/>
                  </a:lnTo>
                  <a:lnTo>
                    <a:pt x="1607" y="1164"/>
                  </a:lnTo>
                  <a:lnTo>
                    <a:pt x="1608" y="1169"/>
                  </a:lnTo>
                  <a:lnTo>
                    <a:pt x="1608" y="1173"/>
                  </a:lnTo>
                  <a:lnTo>
                    <a:pt x="1610" y="1176"/>
                  </a:lnTo>
                  <a:lnTo>
                    <a:pt x="1611" y="1180"/>
                  </a:lnTo>
                  <a:lnTo>
                    <a:pt x="1616" y="1186"/>
                  </a:lnTo>
                  <a:lnTo>
                    <a:pt x="1621" y="1192"/>
                  </a:lnTo>
                  <a:lnTo>
                    <a:pt x="1627" y="1197"/>
                  </a:lnTo>
                  <a:lnTo>
                    <a:pt x="1632" y="1204"/>
                  </a:lnTo>
                  <a:lnTo>
                    <a:pt x="1638" y="1212"/>
                  </a:lnTo>
                  <a:lnTo>
                    <a:pt x="1641" y="1220"/>
                  </a:lnTo>
                  <a:lnTo>
                    <a:pt x="1628" y="1221"/>
                  </a:lnTo>
                  <a:lnTo>
                    <a:pt x="1615" y="1223"/>
                  </a:lnTo>
                  <a:lnTo>
                    <a:pt x="1601" y="1226"/>
                  </a:lnTo>
                  <a:lnTo>
                    <a:pt x="1589" y="1229"/>
                  </a:lnTo>
                  <a:lnTo>
                    <a:pt x="1577" y="1232"/>
                  </a:lnTo>
                  <a:lnTo>
                    <a:pt x="1565" y="1235"/>
                  </a:lnTo>
                  <a:lnTo>
                    <a:pt x="1555" y="1237"/>
                  </a:lnTo>
                  <a:lnTo>
                    <a:pt x="1548" y="1238"/>
                  </a:lnTo>
                  <a:lnTo>
                    <a:pt x="1544" y="1237"/>
                  </a:lnTo>
                  <a:lnTo>
                    <a:pt x="1539" y="1233"/>
                  </a:lnTo>
                  <a:lnTo>
                    <a:pt x="1533" y="1228"/>
                  </a:lnTo>
                  <a:lnTo>
                    <a:pt x="1528" y="1222"/>
                  </a:lnTo>
                  <a:lnTo>
                    <a:pt x="1516" y="1210"/>
                  </a:lnTo>
                  <a:lnTo>
                    <a:pt x="1508" y="1201"/>
                  </a:lnTo>
                  <a:lnTo>
                    <a:pt x="1474" y="1214"/>
                  </a:lnTo>
                  <a:lnTo>
                    <a:pt x="1468" y="1213"/>
                  </a:lnTo>
                  <a:lnTo>
                    <a:pt x="1461" y="1210"/>
                  </a:lnTo>
                  <a:lnTo>
                    <a:pt x="1454" y="1205"/>
                  </a:lnTo>
                  <a:lnTo>
                    <a:pt x="1448" y="1201"/>
                  </a:lnTo>
                  <a:lnTo>
                    <a:pt x="1441" y="1196"/>
                  </a:lnTo>
                  <a:lnTo>
                    <a:pt x="1436" y="1192"/>
                  </a:lnTo>
                  <a:lnTo>
                    <a:pt x="1428" y="1190"/>
                  </a:lnTo>
                  <a:lnTo>
                    <a:pt x="1421" y="1189"/>
                  </a:lnTo>
                  <a:lnTo>
                    <a:pt x="1406" y="1190"/>
                  </a:lnTo>
                  <a:lnTo>
                    <a:pt x="1390" y="1192"/>
                  </a:lnTo>
                  <a:lnTo>
                    <a:pt x="1372" y="1197"/>
                  </a:lnTo>
                  <a:lnTo>
                    <a:pt x="1354" y="1203"/>
                  </a:lnTo>
                  <a:lnTo>
                    <a:pt x="1337" y="1211"/>
                  </a:lnTo>
                  <a:lnTo>
                    <a:pt x="1318" y="1219"/>
                  </a:lnTo>
                  <a:lnTo>
                    <a:pt x="1301" y="1228"/>
                  </a:lnTo>
                  <a:lnTo>
                    <a:pt x="1283" y="1238"/>
                  </a:lnTo>
                  <a:lnTo>
                    <a:pt x="1265" y="1249"/>
                  </a:lnTo>
                  <a:lnTo>
                    <a:pt x="1248" y="1259"/>
                  </a:lnTo>
                  <a:lnTo>
                    <a:pt x="1231" y="1272"/>
                  </a:lnTo>
                  <a:lnTo>
                    <a:pt x="1217" y="1283"/>
                  </a:lnTo>
                  <a:lnTo>
                    <a:pt x="1203" y="1294"/>
                  </a:lnTo>
                  <a:lnTo>
                    <a:pt x="1190" y="1304"/>
                  </a:lnTo>
                  <a:lnTo>
                    <a:pt x="1179" y="1314"/>
                  </a:lnTo>
                  <a:lnTo>
                    <a:pt x="1169" y="1325"/>
                  </a:lnTo>
                  <a:lnTo>
                    <a:pt x="1166" y="1328"/>
                  </a:lnTo>
                  <a:lnTo>
                    <a:pt x="1163" y="1333"/>
                  </a:lnTo>
                  <a:lnTo>
                    <a:pt x="1162" y="1337"/>
                  </a:lnTo>
                  <a:lnTo>
                    <a:pt x="1161" y="1342"/>
                  </a:lnTo>
                  <a:lnTo>
                    <a:pt x="1161" y="1354"/>
                  </a:lnTo>
                  <a:lnTo>
                    <a:pt x="1161" y="1366"/>
                  </a:lnTo>
                  <a:lnTo>
                    <a:pt x="1161" y="1379"/>
                  </a:lnTo>
                  <a:lnTo>
                    <a:pt x="1160" y="1392"/>
                  </a:lnTo>
                  <a:lnTo>
                    <a:pt x="1159" y="1399"/>
                  </a:lnTo>
                  <a:lnTo>
                    <a:pt x="1157" y="1405"/>
                  </a:lnTo>
                  <a:lnTo>
                    <a:pt x="1153" y="1411"/>
                  </a:lnTo>
                  <a:lnTo>
                    <a:pt x="1149" y="1417"/>
                  </a:lnTo>
                  <a:lnTo>
                    <a:pt x="1143" y="1416"/>
                  </a:lnTo>
                  <a:lnTo>
                    <a:pt x="1136" y="1415"/>
                  </a:lnTo>
                  <a:lnTo>
                    <a:pt x="1129" y="1414"/>
                  </a:lnTo>
                  <a:lnTo>
                    <a:pt x="1124" y="1412"/>
                  </a:lnTo>
                  <a:lnTo>
                    <a:pt x="1111" y="1408"/>
                  </a:lnTo>
                  <a:lnTo>
                    <a:pt x="1100" y="1401"/>
                  </a:lnTo>
                  <a:lnTo>
                    <a:pt x="1090" y="1394"/>
                  </a:lnTo>
                  <a:lnTo>
                    <a:pt x="1082" y="1386"/>
                  </a:lnTo>
                  <a:lnTo>
                    <a:pt x="1080" y="1382"/>
                  </a:lnTo>
                  <a:lnTo>
                    <a:pt x="1078" y="1377"/>
                  </a:lnTo>
                  <a:lnTo>
                    <a:pt x="1077" y="1372"/>
                  </a:lnTo>
                  <a:lnTo>
                    <a:pt x="1076" y="1367"/>
                  </a:lnTo>
                  <a:lnTo>
                    <a:pt x="1076" y="1356"/>
                  </a:lnTo>
                  <a:lnTo>
                    <a:pt x="1074" y="1344"/>
                  </a:lnTo>
                  <a:lnTo>
                    <a:pt x="1072" y="1330"/>
                  </a:lnTo>
                  <a:lnTo>
                    <a:pt x="1070" y="1315"/>
                  </a:lnTo>
                  <a:lnTo>
                    <a:pt x="1066" y="1300"/>
                  </a:lnTo>
                  <a:lnTo>
                    <a:pt x="1061" y="1285"/>
                  </a:lnTo>
                  <a:lnTo>
                    <a:pt x="1057" y="1270"/>
                  </a:lnTo>
                  <a:lnTo>
                    <a:pt x="1051" y="1254"/>
                  </a:lnTo>
                  <a:lnTo>
                    <a:pt x="1044" y="1240"/>
                  </a:lnTo>
                  <a:lnTo>
                    <a:pt x="1037" y="1227"/>
                  </a:lnTo>
                  <a:lnTo>
                    <a:pt x="1028" y="1215"/>
                  </a:lnTo>
                  <a:lnTo>
                    <a:pt x="1020" y="1203"/>
                  </a:lnTo>
                  <a:lnTo>
                    <a:pt x="1015" y="1199"/>
                  </a:lnTo>
                  <a:lnTo>
                    <a:pt x="1010" y="1195"/>
                  </a:lnTo>
                  <a:lnTo>
                    <a:pt x="1005" y="1191"/>
                  </a:lnTo>
                  <a:lnTo>
                    <a:pt x="1000" y="1188"/>
                  </a:lnTo>
                  <a:lnTo>
                    <a:pt x="994" y="1186"/>
                  </a:lnTo>
                  <a:lnTo>
                    <a:pt x="988" y="1184"/>
                  </a:lnTo>
                  <a:lnTo>
                    <a:pt x="982" y="1183"/>
                  </a:lnTo>
                  <a:lnTo>
                    <a:pt x="977" y="1183"/>
                  </a:lnTo>
                  <a:lnTo>
                    <a:pt x="964" y="1183"/>
                  </a:lnTo>
                  <a:lnTo>
                    <a:pt x="951" y="1186"/>
                  </a:lnTo>
                  <a:lnTo>
                    <a:pt x="940" y="1190"/>
                  </a:lnTo>
                  <a:lnTo>
                    <a:pt x="931" y="1195"/>
                  </a:lnTo>
                  <a:lnTo>
                    <a:pt x="926" y="1199"/>
                  </a:lnTo>
                  <a:lnTo>
                    <a:pt x="922" y="1202"/>
                  </a:lnTo>
                  <a:lnTo>
                    <a:pt x="919" y="1206"/>
                  </a:lnTo>
                  <a:lnTo>
                    <a:pt x="915" y="1212"/>
                  </a:lnTo>
                  <a:lnTo>
                    <a:pt x="913" y="1216"/>
                  </a:lnTo>
                  <a:lnTo>
                    <a:pt x="911" y="1221"/>
                  </a:lnTo>
                  <a:lnTo>
                    <a:pt x="910" y="1227"/>
                  </a:lnTo>
                  <a:lnTo>
                    <a:pt x="910" y="1232"/>
                  </a:lnTo>
                  <a:lnTo>
                    <a:pt x="883" y="1232"/>
                  </a:lnTo>
                  <a:lnTo>
                    <a:pt x="878" y="1229"/>
                  </a:lnTo>
                  <a:lnTo>
                    <a:pt x="872" y="1225"/>
                  </a:lnTo>
                  <a:lnTo>
                    <a:pt x="867" y="1219"/>
                  </a:lnTo>
                  <a:lnTo>
                    <a:pt x="861" y="1212"/>
                  </a:lnTo>
                  <a:lnTo>
                    <a:pt x="850" y="1196"/>
                  </a:lnTo>
                  <a:lnTo>
                    <a:pt x="839" y="1179"/>
                  </a:lnTo>
                  <a:lnTo>
                    <a:pt x="830" y="1161"/>
                  </a:lnTo>
                  <a:lnTo>
                    <a:pt x="821" y="1144"/>
                  </a:lnTo>
                  <a:lnTo>
                    <a:pt x="814" y="1131"/>
                  </a:lnTo>
                  <a:lnTo>
                    <a:pt x="810" y="1121"/>
                  </a:lnTo>
                  <a:lnTo>
                    <a:pt x="805" y="1120"/>
                  </a:lnTo>
                  <a:lnTo>
                    <a:pt x="801" y="1118"/>
                  </a:lnTo>
                  <a:lnTo>
                    <a:pt x="798" y="1115"/>
                  </a:lnTo>
                  <a:lnTo>
                    <a:pt x="794" y="1111"/>
                  </a:lnTo>
                  <a:lnTo>
                    <a:pt x="789" y="1100"/>
                  </a:lnTo>
                  <a:lnTo>
                    <a:pt x="782" y="1087"/>
                  </a:lnTo>
                  <a:lnTo>
                    <a:pt x="779" y="1081"/>
                  </a:lnTo>
                  <a:lnTo>
                    <a:pt x="775" y="1075"/>
                  </a:lnTo>
                  <a:lnTo>
                    <a:pt x="770" y="1069"/>
                  </a:lnTo>
                  <a:lnTo>
                    <a:pt x="765" y="1064"/>
                  </a:lnTo>
                  <a:lnTo>
                    <a:pt x="757" y="1060"/>
                  </a:lnTo>
                  <a:lnTo>
                    <a:pt x="749" y="1056"/>
                  </a:lnTo>
                  <a:lnTo>
                    <a:pt x="741" y="1054"/>
                  </a:lnTo>
                  <a:lnTo>
                    <a:pt x="731" y="1054"/>
                  </a:lnTo>
                  <a:lnTo>
                    <a:pt x="718" y="1054"/>
                  </a:lnTo>
                  <a:lnTo>
                    <a:pt x="706" y="1055"/>
                  </a:lnTo>
                  <a:lnTo>
                    <a:pt x="696" y="1057"/>
                  </a:lnTo>
                  <a:lnTo>
                    <a:pt x="687" y="1059"/>
                  </a:lnTo>
                  <a:lnTo>
                    <a:pt x="670" y="1065"/>
                  </a:lnTo>
                  <a:lnTo>
                    <a:pt x="656" y="1072"/>
                  </a:lnTo>
                  <a:lnTo>
                    <a:pt x="642" y="1078"/>
                  </a:lnTo>
                  <a:lnTo>
                    <a:pt x="624" y="1084"/>
                  </a:lnTo>
                  <a:lnTo>
                    <a:pt x="615" y="1087"/>
                  </a:lnTo>
                  <a:lnTo>
                    <a:pt x="604" y="1088"/>
                  </a:lnTo>
                  <a:lnTo>
                    <a:pt x="591" y="1089"/>
                  </a:lnTo>
                  <a:lnTo>
                    <a:pt x="577" y="1090"/>
                  </a:lnTo>
                  <a:lnTo>
                    <a:pt x="555" y="1089"/>
                  </a:lnTo>
                  <a:lnTo>
                    <a:pt x="533" y="1086"/>
                  </a:lnTo>
                  <a:lnTo>
                    <a:pt x="514" y="1083"/>
                  </a:lnTo>
                  <a:lnTo>
                    <a:pt x="496" y="1078"/>
                  </a:lnTo>
                  <a:lnTo>
                    <a:pt x="478" y="1072"/>
                  </a:lnTo>
                  <a:lnTo>
                    <a:pt x="462" y="1065"/>
                  </a:lnTo>
                  <a:lnTo>
                    <a:pt x="445" y="1058"/>
                  </a:lnTo>
                  <a:lnTo>
                    <a:pt x="430" y="1051"/>
                  </a:lnTo>
                  <a:lnTo>
                    <a:pt x="415" y="1043"/>
                  </a:lnTo>
                  <a:lnTo>
                    <a:pt x="398" y="1035"/>
                  </a:lnTo>
                  <a:lnTo>
                    <a:pt x="383" y="1028"/>
                  </a:lnTo>
                  <a:lnTo>
                    <a:pt x="366" y="1023"/>
                  </a:lnTo>
                  <a:lnTo>
                    <a:pt x="350" y="1017"/>
                  </a:lnTo>
                  <a:lnTo>
                    <a:pt x="331" y="1014"/>
                  </a:lnTo>
                  <a:lnTo>
                    <a:pt x="312" y="1011"/>
                  </a:lnTo>
                  <a:lnTo>
                    <a:pt x="292" y="1010"/>
                  </a:lnTo>
                  <a:lnTo>
                    <a:pt x="263" y="1012"/>
                  </a:lnTo>
                  <a:lnTo>
                    <a:pt x="234" y="1015"/>
                  </a:lnTo>
                  <a:lnTo>
                    <a:pt x="220" y="1016"/>
                  </a:lnTo>
                  <a:lnTo>
                    <a:pt x="205" y="1015"/>
                  </a:lnTo>
                  <a:lnTo>
                    <a:pt x="189" y="1014"/>
                  </a:lnTo>
                  <a:lnTo>
                    <a:pt x="172" y="1010"/>
                  </a:lnTo>
                  <a:lnTo>
                    <a:pt x="173" y="998"/>
                  </a:lnTo>
                  <a:lnTo>
                    <a:pt x="175" y="988"/>
                  </a:lnTo>
                  <a:lnTo>
                    <a:pt x="175" y="982"/>
                  </a:lnTo>
                  <a:lnTo>
                    <a:pt x="175" y="979"/>
                  </a:lnTo>
                  <a:lnTo>
                    <a:pt x="174" y="975"/>
                  </a:lnTo>
                  <a:lnTo>
                    <a:pt x="172" y="973"/>
                  </a:lnTo>
                  <a:lnTo>
                    <a:pt x="141" y="952"/>
                  </a:lnTo>
                  <a:lnTo>
                    <a:pt x="107" y="931"/>
                  </a:lnTo>
                  <a:lnTo>
                    <a:pt x="97" y="925"/>
                  </a:lnTo>
                  <a:lnTo>
                    <a:pt x="88" y="920"/>
                  </a:lnTo>
                  <a:lnTo>
                    <a:pt x="79" y="916"/>
                  </a:lnTo>
                  <a:lnTo>
                    <a:pt x="69" y="912"/>
                  </a:lnTo>
                  <a:lnTo>
                    <a:pt x="59" y="909"/>
                  </a:lnTo>
                  <a:lnTo>
                    <a:pt x="48" y="907"/>
                  </a:lnTo>
                  <a:lnTo>
                    <a:pt x="37" y="906"/>
                  </a:lnTo>
                  <a:lnTo>
                    <a:pt x="26" y="905"/>
                  </a:lnTo>
                  <a:lnTo>
                    <a:pt x="27" y="899"/>
                  </a:lnTo>
                  <a:lnTo>
                    <a:pt x="28" y="893"/>
                  </a:lnTo>
                  <a:lnTo>
                    <a:pt x="30" y="888"/>
                  </a:lnTo>
                  <a:lnTo>
                    <a:pt x="32" y="883"/>
                  </a:lnTo>
                  <a:lnTo>
                    <a:pt x="37" y="874"/>
                  </a:lnTo>
                  <a:lnTo>
                    <a:pt x="39" y="868"/>
                  </a:lnTo>
                  <a:lnTo>
                    <a:pt x="39" y="848"/>
                  </a:lnTo>
                  <a:lnTo>
                    <a:pt x="36" y="826"/>
                  </a:lnTo>
                  <a:lnTo>
                    <a:pt x="32" y="801"/>
                  </a:lnTo>
                  <a:lnTo>
                    <a:pt x="29" y="777"/>
                  </a:lnTo>
                  <a:lnTo>
                    <a:pt x="24" y="752"/>
                  </a:lnTo>
                  <a:lnTo>
                    <a:pt x="19" y="729"/>
                  </a:lnTo>
                  <a:lnTo>
                    <a:pt x="16" y="707"/>
                  </a:lnTo>
                  <a:lnTo>
                    <a:pt x="13" y="690"/>
                  </a:lnTo>
                  <a:lnTo>
                    <a:pt x="17" y="687"/>
                  </a:lnTo>
                  <a:lnTo>
                    <a:pt x="25" y="680"/>
                  </a:lnTo>
                  <a:lnTo>
                    <a:pt x="28" y="675"/>
                  </a:lnTo>
                  <a:lnTo>
                    <a:pt x="29" y="669"/>
                  </a:lnTo>
                  <a:lnTo>
                    <a:pt x="30" y="666"/>
                  </a:lnTo>
                  <a:lnTo>
                    <a:pt x="29" y="662"/>
                  </a:lnTo>
                  <a:lnTo>
                    <a:pt x="28" y="658"/>
                  </a:lnTo>
                  <a:lnTo>
                    <a:pt x="26" y="653"/>
                  </a:lnTo>
                  <a:lnTo>
                    <a:pt x="21" y="658"/>
                  </a:lnTo>
                  <a:lnTo>
                    <a:pt x="16" y="663"/>
                  </a:lnTo>
                  <a:lnTo>
                    <a:pt x="12" y="669"/>
                  </a:lnTo>
                  <a:lnTo>
                    <a:pt x="6" y="677"/>
                  </a:lnTo>
                  <a:lnTo>
                    <a:pt x="4" y="672"/>
                  </a:lnTo>
                  <a:lnTo>
                    <a:pt x="3" y="667"/>
                  </a:lnTo>
                  <a:lnTo>
                    <a:pt x="2" y="660"/>
                  </a:lnTo>
                  <a:lnTo>
                    <a:pt x="1" y="653"/>
                  </a:lnTo>
                  <a:lnTo>
                    <a:pt x="0" y="639"/>
                  </a:lnTo>
                  <a:lnTo>
                    <a:pt x="0" y="628"/>
                  </a:lnTo>
                  <a:lnTo>
                    <a:pt x="0" y="604"/>
                  </a:lnTo>
                  <a:lnTo>
                    <a:pt x="2" y="581"/>
                  </a:lnTo>
                  <a:lnTo>
                    <a:pt x="3" y="570"/>
                  </a:lnTo>
                  <a:lnTo>
                    <a:pt x="5" y="558"/>
                  </a:lnTo>
                  <a:lnTo>
                    <a:pt x="8" y="545"/>
                  </a:lnTo>
                  <a:lnTo>
                    <a:pt x="13" y="529"/>
                  </a:lnTo>
                  <a:lnTo>
                    <a:pt x="26" y="514"/>
                  </a:lnTo>
                  <a:lnTo>
                    <a:pt x="38" y="499"/>
                  </a:lnTo>
                  <a:lnTo>
                    <a:pt x="50" y="482"/>
                  </a:lnTo>
                  <a:lnTo>
                    <a:pt x="61" y="467"/>
                  </a:lnTo>
                  <a:lnTo>
                    <a:pt x="81" y="434"/>
                  </a:lnTo>
                  <a:lnTo>
                    <a:pt x="101" y="401"/>
                  </a:lnTo>
                  <a:lnTo>
                    <a:pt x="119" y="368"/>
                  </a:lnTo>
                  <a:lnTo>
                    <a:pt x="141" y="336"/>
                  </a:lnTo>
                  <a:lnTo>
                    <a:pt x="152" y="321"/>
                  </a:lnTo>
                  <a:lnTo>
                    <a:pt x="164" y="305"/>
                  </a:lnTo>
                  <a:lnTo>
                    <a:pt x="177" y="291"/>
                  </a:lnTo>
                  <a:lnTo>
                    <a:pt x="193" y="277"/>
                  </a:lnTo>
                  <a:lnTo>
                    <a:pt x="198" y="271"/>
                  </a:lnTo>
                  <a:lnTo>
                    <a:pt x="204" y="265"/>
                  </a:lnTo>
                  <a:lnTo>
                    <a:pt x="208" y="257"/>
                  </a:lnTo>
                  <a:lnTo>
                    <a:pt x="213" y="250"/>
                  </a:lnTo>
                  <a:lnTo>
                    <a:pt x="219" y="234"/>
                  </a:lnTo>
                  <a:lnTo>
                    <a:pt x="227" y="218"/>
                  </a:lnTo>
                  <a:lnTo>
                    <a:pt x="233" y="200"/>
                  </a:lnTo>
                  <a:lnTo>
                    <a:pt x="242" y="184"/>
                  </a:lnTo>
                  <a:lnTo>
                    <a:pt x="247" y="176"/>
                  </a:lnTo>
                  <a:lnTo>
                    <a:pt x="252" y="169"/>
                  </a:lnTo>
                  <a:lnTo>
                    <a:pt x="259" y="161"/>
                  </a:lnTo>
                  <a:lnTo>
                    <a:pt x="265" y="154"/>
                  </a:lnTo>
                  <a:lnTo>
                    <a:pt x="266" y="131"/>
                  </a:lnTo>
                  <a:lnTo>
                    <a:pt x="270" y="109"/>
                  </a:lnTo>
                  <a:lnTo>
                    <a:pt x="274" y="89"/>
                  </a:lnTo>
                  <a:lnTo>
                    <a:pt x="278" y="73"/>
                  </a:lnTo>
                  <a:lnTo>
                    <a:pt x="299" y="74"/>
                  </a:lnTo>
                  <a:lnTo>
                    <a:pt x="326" y="77"/>
                  </a:lnTo>
                  <a:lnTo>
                    <a:pt x="349" y="79"/>
                  </a:lnTo>
                  <a:lnTo>
                    <a:pt x="359" y="80"/>
                  </a:lnTo>
                  <a:lnTo>
                    <a:pt x="357" y="91"/>
                  </a:lnTo>
                  <a:lnTo>
                    <a:pt x="355" y="102"/>
                  </a:lnTo>
                  <a:lnTo>
                    <a:pt x="352" y="112"/>
                  </a:lnTo>
                  <a:lnTo>
                    <a:pt x="349" y="121"/>
                  </a:lnTo>
                  <a:lnTo>
                    <a:pt x="344" y="130"/>
                  </a:lnTo>
                  <a:lnTo>
                    <a:pt x="341" y="138"/>
                  </a:lnTo>
                  <a:lnTo>
                    <a:pt x="339" y="146"/>
                  </a:lnTo>
                  <a:lnTo>
                    <a:pt x="339" y="154"/>
                  </a:lnTo>
                  <a:lnTo>
                    <a:pt x="343" y="153"/>
                  </a:lnTo>
                  <a:lnTo>
                    <a:pt x="348" y="150"/>
                  </a:lnTo>
                  <a:lnTo>
                    <a:pt x="352" y="147"/>
                  </a:lnTo>
                  <a:lnTo>
                    <a:pt x="356" y="144"/>
                  </a:lnTo>
                  <a:lnTo>
                    <a:pt x="364" y="137"/>
                  </a:lnTo>
                  <a:lnTo>
                    <a:pt x="371" y="129"/>
                  </a:lnTo>
                  <a:lnTo>
                    <a:pt x="376" y="120"/>
                  </a:lnTo>
                  <a:lnTo>
                    <a:pt x="381" y="110"/>
                  </a:lnTo>
                  <a:lnTo>
                    <a:pt x="385" y="99"/>
                  </a:lnTo>
                  <a:lnTo>
                    <a:pt x="388" y="87"/>
                  </a:lnTo>
                  <a:lnTo>
                    <a:pt x="394" y="66"/>
                  </a:lnTo>
                  <a:lnTo>
                    <a:pt x="396" y="48"/>
                  </a:lnTo>
                  <a:lnTo>
                    <a:pt x="398" y="35"/>
                  </a:lnTo>
                  <a:lnTo>
                    <a:pt x="398" y="30"/>
                  </a:lnTo>
                  <a:lnTo>
                    <a:pt x="1827" y="30"/>
                  </a:lnTo>
                  <a:lnTo>
                    <a:pt x="1825" y="21"/>
                  </a:lnTo>
                  <a:lnTo>
                    <a:pt x="1823" y="13"/>
                  </a:lnTo>
                  <a:lnTo>
                    <a:pt x="1821" y="5"/>
                  </a:lnTo>
                  <a:lnTo>
                    <a:pt x="1820" y="0"/>
                  </a:lnTo>
                  <a:lnTo>
                    <a:pt x="1827" y="0"/>
                  </a:lnTo>
                  <a:lnTo>
                    <a:pt x="1853" y="0"/>
                  </a:lnTo>
                  <a:lnTo>
                    <a:pt x="1854" y="11"/>
                  </a:lnTo>
                  <a:lnTo>
                    <a:pt x="1856" y="21"/>
                  </a:lnTo>
                  <a:lnTo>
                    <a:pt x="1861" y="30"/>
                  </a:lnTo>
                  <a:lnTo>
                    <a:pt x="1866" y="38"/>
                  </a:lnTo>
                  <a:lnTo>
                    <a:pt x="1873" y="46"/>
                  </a:lnTo>
                  <a:lnTo>
                    <a:pt x="1881" y="51"/>
                  </a:lnTo>
                  <a:lnTo>
                    <a:pt x="1886" y="53"/>
                  </a:lnTo>
                  <a:lnTo>
                    <a:pt x="1890" y="54"/>
                  </a:lnTo>
                  <a:lnTo>
                    <a:pt x="1895" y="55"/>
                  </a:lnTo>
                  <a:lnTo>
                    <a:pt x="1900" y="55"/>
                  </a:lnTo>
                  <a:lnTo>
                    <a:pt x="1910" y="55"/>
                  </a:lnTo>
                  <a:lnTo>
                    <a:pt x="1926" y="55"/>
                  </a:lnTo>
                  <a:lnTo>
                    <a:pt x="1935" y="56"/>
                  </a:lnTo>
                  <a:lnTo>
                    <a:pt x="1944" y="58"/>
                  </a:lnTo>
                  <a:lnTo>
                    <a:pt x="1952" y="61"/>
                  </a:lnTo>
                  <a:lnTo>
                    <a:pt x="1958" y="64"/>
                  </a:lnTo>
                  <a:lnTo>
                    <a:pt x="1965" y="68"/>
                  </a:lnTo>
                  <a:lnTo>
                    <a:pt x="1972" y="71"/>
                  </a:lnTo>
                  <a:lnTo>
                    <a:pt x="1979" y="73"/>
                  </a:lnTo>
                  <a:lnTo>
                    <a:pt x="1986" y="73"/>
                  </a:lnTo>
                  <a:lnTo>
                    <a:pt x="1992" y="72"/>
                  </a:lnTo>
                  <a:lnTo>
                    <a:pt x="1999" y="67"/>
                  </a:lnTo>
                  <a:lnTo>
                    <a:pt x="2003" y="63"/>
                  </a:lnTo>
                  <a:lnTo>
                    <a:pt x="2006" y="61"/>
                  </a:lnTo>
                  <a:lnTo>
                    <a:pt x="2015" y="69"/>
                  </a:lnTo>
                  <a:lnTo>
                    <a:pt x="2024" y="75"/>
                  </a:lnTo>
                  <a:lnTo>
                    <a:pt x="2035" y="81"/>
                  </a:lnTo>
                  <a:lnTo>
                    <a:pt x="2046" y="86"/>
                  </a:lnTo>
                  <a:lnTo>
                    <a:pt x="2038" y="93"/>
                  </a:lnTo>
                  <a:lnTo>
                    <a:pt x="2031" y="100"/>
                  </a:lnTo>
                  <a:lnTo>
                    <a:pt x="2021" y="104"/>
                  </a:lnTo>
                  <a:lnTo>
                    <a:pt x="2011" y="108"/>
                  </a:lnTo>
                  <a:lnTo>
                    <a:pt x="1989" y="114"/>
                  </a:lnTo>
                  <a:lnTo>
                    <a:pt x="1967" y="118"/>
                  </a:lnTo>
                  <a:lnTo>
                    <a:pt x="1956" y="120"/>
                  </a:lnTo>
                  <a:lnTo>
                    <a:pt x="1946" y="122"/>
                  </a:lnTo>
                  <a:lnTo>
                    <a:pt x="1937" y="125"/>
                  </a:lnTo>
                  <a:lnTo>
                    <a:pt x="1929" y="128"/>
                  </a:lnTo>
                  <a:lnTo>
                    <a:pt x="1922" y="133"/>
                  </a:lnTo>
                  <a:lnTo>
                    <a:pt x="1918" y="138"/>
                  </a:lnTo>
                  <a:lnTo>
                    <a:pt x="1916" y="141"/>
                  </a:lnTo>
                  <a:lnTo>
                    <a:pt x="1914" y="145"/>
                  </a:lnTo>
                  <a:lnTo>
                    <a:pt x="1913" y="149"/>
                  </a:lnTo>
                  <a:lnTo>
                    <a:pt x="1913" y="154"/>
                  </a:lnTo>
                  <a:lnTo>
                    <a:pt x="1926" y="155"/>
                  </a:lnTo>
                  <a:lnTo>
                    <a:pt x="1937" y="156"/>
                  </a:lnTo>
                  <a:lnTo>
                    <a:pt x="1946" y="158"/>
                  </a:lnTo>
                  <a:lnTo>
                    <a:pt x="1954" y="160"/>
                  </a:lnTo>
                  <a:lnTo>
                    <a:pt x="1962" y="162"/>
                  </a:lnTo>
                  <a:lnTo>
                    <a:pt x="1969" y="164"/>
                  </a:lnTo>
                  <a:lnTo>
                    <a:pt x="1977" y="166"/>
                  </a:lnTo>
                  <a:lnTo>
                    <a:pt x="1986" y="166"/>
                  </a:lnTo>
                  <a:lnTo>
                    <a:pt x="1996" y="165"/>
                  </a:lnTo>
                  <a:lnTo>
                    <a:pt x="2011" y="161"/>
                  </a:lnTo>
                  <a:lnTo>
                    <a:pt x="2028" y="155"/>
                  </a:lnTo>
                  <a:lnTo>
                    <a:pt x="2047" y="147"/>
                  </a:lnTo>
                  <a:lnTo>
                    <a:pt x="2067" y="140"/>
                  </a:lnTo>
                  <a:lnTo>
                    <a:pt x="2087" y="135"/>
                  </a:lnTo>
                  <a:lnTo>
                    <a:pt x="2104" y="130"/>
                  </a:lnTo>
                  <a:lnTo>
                    <a:pt x="2119" y="129"/>
                  </a:lnTo>
                  <a:lnTo>
                    <a:pt x="2109" y="140"/>
                  </a:lnTo>
                  <a:lnTo>
                    <a:pt x="2101" y="147"/>
                  </a:lnTo>
                  <a:lnTo>
                    <a:pt x="2097" y="151"/>
                  </a:lnTo>
                  <a:lnTo>
                    <a:pt x="2094" y="155"/>
                  </a:lnTo>
                  <a:lnTo>
                    <a:pt x="2093" y="160"/>
                  </a:lnTo>
                  <a:lnTo>
                    <a:pt x="2092" y="166"/>
                  </a:lnTo>
                  <a:lnTo>
                    <a:pt x="2102" y="166"/>
                  </a:lnTo>
                  <a:lnTo>
                    <a:pt x="2112" y="166"/>
                  </a:lnTo>
                  <a:lnTo>
                    <a:pt x="2121" y="167"/>
                  </a:lnTo>
                  <a:lnTo>
                    <a:pt x="2138" y="169"/>
                  </a:lnTo>
                  <a:lnTo>
                    <a:pt x="2163" y="172"/>
                  </a:lnTo>
                  <a:lnTo>
                    <a:pt x="2191" y="175"/>
                  </a:lnTo>
                  <a:lnTo>
                    <a:pt x="2221" y="179"/>
                  </a:lnTo>
                  <a:lnTo>
                    <a:pt x="2248" y="182"/>
                  </a:lnTo>
                  <a:lnTo>
                    <a:pt x="2270" y="184"/>
                  </a:lnTo>
                  <a:lnTo>
                    <a:pt x="2286" y="184"/>
                  </a:lnTo>
                  <a:lnTo>
                    <a:pt x="2284" y="193"/>
                  </a:lnTo>
                  <a:lnTo>
                    <a:pt x="2282" y="199"/>
                  </a:lnTo>
                  <a:lnTo>
                    <a:pt x="2279" y="205"/>
                  </a:lnTo>
                  <a:lnTo>
                    <a:pt x="2275" y="210"/>
                  </a:lnTo>
                  <a:lnTo>
                    <a:pt x="2269" y="212"/>
                  </a:lnTo>
                  <a:lnTo>
                    <a:pt x="2262" y="214"/>
                  </a:lnTo>
                  <a:lnTo>
                    <a:pt x="2255" y="215"/>
                  </a:lnTo>
                  <a:lnTo>
                    <a:pt x="2245" y="216"/>
                  </a:lnTo>
                  <a:lnTo>
                    <a:pt x="2238" y="215"/>
                  </a:lnTo>
                  <a:lnTo>
                    <a:pt x="2233" y="214"/>
                  </a:lnTo>
                  <a:lnTo>
                    <a:pt x="2228" y="212"/>
                  </a:lnTo>
                  <a:lnTo>
                    <a:pt x="2225" y="210"/>
                  </a:lnTo>
                  <a:lnTo>
                    <a:pt x="2222" y="206"/>
                  </a:lnTo>
                  <a:lnTo>
                    <a:pt x="2217" y="204"/>
                  </a:lnTo>
                  <a:lnTo>
                    <a:pt x="2212" y="203"/>
                  </a:lnTo>
                  <a:lnTo>
                    <a:pt x="2205" y="203"/>
                  </a:lnTo>
                  <a:lnTo>
                    <a:pt x="2194" y="203"/>
                  </a:lnTo>
                  <a:lnTo>
                    <a:pt x="2185" y="205"/>
                  </a:lnTo>
                  <a:lnTo>
                    <a:pt x="2175" y="209"/>
                  </a:lnTo>
                  <a:lnTo>
                    <a:pt x="2166" y="213"/>
                  </a:lnTo>
                  <a:lnTo>
                    <a:pt x="2149" y="223"/>
                  </a:lnTo>
                  <a:lnTo>
                    <a:pt x="2135" y="234"/>
                  </a:lnTo>
                  <a:lnTo>
                    <a:pt x="2121" y="245"/>
                  </a:lnTo>
                  <a:lnTo>
                    <a:pt x="2108" y="255"/>
                  </a:lnTo>
                  <a:lnTo>
                    <a:pt x="2100" y="258"/>
                  </a:lnTo>
                  <a:lnTo>
                    <a:pt x="2093" y="261"/>
                  </a:lnTo>
                  <a:lnTo>
                    <a:pt x="2087" y="264"/>
                  </a:lnTo>
                  <a:lnTo>
                    <a:pt x="2079" y="265"/>
                  </a:lnTo>
                  <a:lnTo>
                    <a:pt x="2073" y="266"/>
                  </a:lnTo>
                  <a:lnTo>
                    <a:pt x="2068" y="268"/>
                  </a:lnTo>
                  <a:lnTo>
                    <a:pt x="2066" y="271"/>
                  </a:lnTo>
                  <a:lnTo>
                    <a:pt x="2064" y="276"/>
                  </a:lnTo>
                  <a:lnTo>
                    <a:pt x="2063" y="285"/>
                  </a:lnTo>
                  <a:lnTo>
                    <a:pt x="2059" y="295"/>
                  </a:lnTo>
                  <a:lnTo>
                    <a:pt x="2056" y="304"/>
                  </a:lnTo>
                  <a:lnTo>
                    <a:pt x="2053" y="312"/>
                  </a:lnTo>
                  <a:lnTo>
                    <a:pt x="2048" y="321"/>
                  </a:lnTo>
                  <a:lnTo>
                    <a:pt x="2043" y="328"/>
                  </a:lnTo>
                  <a:lnTo>
                    <a:pt x="2032" y="342"/>
                  </a:lnTo>
                  <a:lnTo>
                    <a:pt x="2021" y="355"/>
                  </a:lnTo>
                  <a:lnTo>
                    <a:pt x="2015" y="362"/>
                  </a:lnTo>
                  <a:lnTo>
                    <a:pt x="2010" y="369"/>
                  </a:lnTo>
                  <a:lnTo>
                    <a:pt x="2006" y="378"/>
                  </a:lnTo>
                  <a:lnTo>
                    <a:pt x="2001" y="386"/>
                  </a:lnTo>
                  <a:lnTo>
                    <a:pt x="1998" y="394"/>
                  </a:lnTo>
                  <a:lnTo>
                    <a:pt x="1995" y="404"/>
                  </a:lnTo>
                  <a:lnTo>
                    <a:pt x="1993" y="414"/>
                  </a:lnTo>
                  <a:lnTo>
                    <a:pt x="1992" y="424"/>
                  </a:lnTo>
                  <a:lnTo>
                    <a:pt x="1993" y="432"/>
                  </a:lnTo>
                  <a:lnTo>
                    <a:pt x="1997" y="438"/>
                  </a:lnTo>
                  <a:lnTo>
                    <a:pt x="2001" y="443"/>
                  </a:lnTo>
                  <a:lnTo>
                    <a:pt x="2007" y="447"/>
                  </a:lnTo>
                  <a:lnTo>
                    <a:pt x="2012" y="451"/>
                  </a:lnTo>
                  <a:lnTo>
                    <a:pt x="2018" y="453"/>
                  </a:lnTo>
                  <a:lnTo>
                    <a:pt x="2022" y="455"/>
                  </a:lnTo>
                  <a:lnTo>
                    <a:pt x="2026" y="456"/>
                  </a:lnTo>
                  <a:lnTo>
                    <a:pt x="2032" y="455"/>
                  </a:lnTo>
                  <a:lnTo>
                    <a:pt x="2037" y="454"/>
                  </a:lnTo>
                  <a:lnTo>
                    <a:pt x="2043" y="453"/>
                  </a:lnTo>
                  <a:lnTo>
                    <a:pt x="2047" y="451"/>
                  </a:lnTo>
                  <a:lnTo>
                    <a:pt x="2052" y="448"/>
                  </a:lnTo>
                  <a:lnTo>
                    <a:pt x="2056" y="445"/>
                  </a:lnTo>
                  <a:lnTo>
                    <a:pt x="2060" y="441"/>
                  </a:lnTo>
                  <a:lnTo>
                    <a:pt x="2064" y="437"/>
                  </a:lnTo>
                  <a:lnTo>
                    <a:pt x="2070" y="427"/>
                  </a:lnTo>
                  <a:lnTo>
                    <a:pt x="2076" y="417"/>
                  </a:lnTo>
                  <a:lnTo>
                    <a:pt x="2080" y="405"/>
                  </a:lnTo>
                  <a:lnTo>
                    <a:pt x="2085" y="393"/>
                  </a:lnTo>
                  <a:lnTo>
                    <a:pt x="2092" y="368"/>
                  </a:lnTo>
                  <a:lnTo>
                    <a:pt x="2100" y="344"/>
                  </a:lnTo>
                  <a:lnTo>
                    <a:pt x="2103" y="333"/>
                  </a:lnTo>
                  <a:lnTo>
                    <a:pt x="2108" y="323"/>
                  </a:lnTo>
                  <a:lnTo>
                    <a:pt x="2113" y="314"/>
                  </a:lnTo>
                  <a:lnTo>
                    <a:pt x="2119" y="307"/>
                  </a:lnTo>
                  <a:lnTo>
                    <a:pt x="2135" y="295"/>
                  </a:lnTo>
                  <a:lnTo>
                    <a:pt x="2152" y="283"/>
                  </a:lnTo>
                  <a:lnTo>
                    <a:pt x="2169" y="273"/>
                  </a:lnTo>
                  <a:lnTo>
                    <a:pt x="2188" y="262"/>
                  </a:lnTo>
                  <a:lnTo>
                    <a:pt x="2205" y="252"/>
                  </a:lnTo>
                  <a:lnTo>
                    <a:pt x="2223" y="243"/>
                  </a:lnTo>
                  <a:lnTo>
                    <a:pt x="2238" y="233"/>
                  </a:lnTo>
                  <a:lnTo>
                    <a:pt x="2251" y="222"/>
                  </a:lnTo>
                  <a:lnTo>
                    <a:pt x="2266" y="237"/>
                  </a:lnTo>
                  <a:lnTo>
                    <a:pt x="2278" y="249"/>
                  </a:lnTo>
                  <a:lnTo>
                    <a:pt x="2283" y="255"/>
                  </a:lnTo>
                  <a:lnTo>
                    <a:pt x="2288" y="261"/>
                  </a:lnTo>
                  <a:lnTo>
                    <a:pt x="2293" y="269"/>
                  </a:lnTo>
                  <a:lnTo>
                    <a:pt x="2299" y="277"/>
                  </a:lnTo>
                  <a:lnTo>
                    <a:pt x="2289" y="284"/>
                  </a:lnTo>
                  <a:lnTo>
                    <a:pt x="2281" y="290"/>
                  </a:lnTo>
                  <a:lnTo>
                    <a:pt x="2273" y="296"/>
                  </a:lnTo>
                  <a:lnTo>
                    <a:pt x="2267" y="303"/>
                  </a:lnTo>
                  <a:lnTo>
                    <a:pt x="2260" y="310"/>
                  </a:lnTo>
                  <a:lnTo>
                    <a:pt x="2255" y="318"/>
                  </a:lnTo>
                  <a:lnTo>
                    <a:pt x="2250" y="328"/>
                  </a:lnTo>
                  <a:lnTo>
                    <a:pt x="2245" y="339"/>
                  </a:lnTo>
                  <a:lnTo>
                    <a:pt x="2259" y="338"/>
                  </a:lnTo>
                  <a:lnTo>
                    <a:pt x="2271" y="336"/>
                  </a:lnTo>
                  <a:lnTo>
                    <a:pt x="2284" y="334"/>
                  </a:lnTo>
                  <a:lnTo>
                    <a:pt x="2299" y="333"/>
                  </a:lnTo>
                  <a:lnTo>
                    <a:pt x="2299" y="347"/>
                  </a:lnTo>
                  <a:lnTo>
                    <a:pt x="2299" y="363"/>
                  </a:lnTo>
                  <a:lnTo>
                    <a:pt x="2299" y="380"/>
                  </a:lnTo>
                  <a:lnTo>
                    <a:pt x="2299" y="394"/>
                  </a:lnTo>
                  <a:lnTo>
                    <a:pt x="2293" y="399"/>
                  </a:lnTo>
                  <a:lnTo>
                    <a:pt x="2288" y="404"/>
                  </a:lnTo>
                  <a:lnTo>
                    <a:pt x="2281" y="411"/>
                  </a:lnTo>
                  <a:lnTo>
                    <a:pt x="2276" y="418"/>
                  </a:lnTo>
                  <a:lnTo>
                    <a:pt x="2250" y="426"/>
                  </a:lnTo>
                  <a:lnTo>
                    <a:pt x="2228" y="435"/>
                  </a:lnTo>
                  <a:lnTo>
                    <a:pt x="2219" y="439"/>
                  </a:lnTo>
                  <a:lnTo>
                    <a:pt x="2212" y="443"/>
                  </a:lnTo>
                  <a:lnTo>
                    <a:pt x="2206" y="446"/>
                  </a:lnTo>
                  <a:lnTo>
                    <a:pt x="2205" y="450"/>
                  </a:lnTo>
                  <a:lnTo>
                    <a:pt x="2205" y="452"/>
                  </a:lnTo>
                  <a:lnTo>
                    <a:pt x="2206" y="454"/>
                  </a:lnTo>
                  <a:lnTo>
                    <a:pt x="2209" y="456"/>
                  </a:lnTo>
                  <a:lnTo>
                    <a:pt x="2212" y="458"/>
                  </a:lnTo>
                  <a:lnTo>
                    <a:pt x="2219" y="463"/>
                  </a:lnTo>
                  <a:lnTo>
                    <a:pt x="2227" y="466"/>
                  </a:lnTo>
                  <a:lnTo>
                    <a:pt x="2236" y="469"/>
                  </a:lnTo>
                  <a:lnTo>
                    <a:pt x="2245" y="472"/>
                  </a:lnTo>
                  <a:lnTo>
                    <a:pt x="2253" y="473"/>
                  </a:lnTo>
                  <a:lnTo>
                    <a:pt x="2258" y="474"/>
                  </a:lnTo>
                  <a:lnTo>
                    <a:pt x="2265" y="473"/>
                  </a:lnTo>
                  <a:lnTo>
                    <a:pt x="2273" y="472"/>
                  </a:lnTo>
                  <a:lnTo>
                    <a:pt x="2283" y="469"/>
                  </a:lnTo>
                  <a:lnTo>
                    <a:pt x="2293" y="466"/>
                  </a:lnTo>
                  <a:lnTo>
                    <a:pt x="2317" y="457"/>
                  </a:lnTo>
                  <a:lnTo>
                    <a:pt x="2343" y="447"/>
                  </a:lnTo>
                  <a:lnTo>
                    <a:pt x="2369" y="436"/>
                  </a:lnTo>
                  <a:lnTo>
                    <a:pt x="2393" y="425"/>
                  </a:lnTo>
                  <a:lnTo>
                    <a:pt x="2415" y="415"/>
                  </a:lnTo>
                  <a:lnTo>
                    <a:pt x="2433" y="408"/>
                  </a:lnTo>
                  <a:lnTo>
                    <a:pt x="2439" y="407"/>
                  </a:lnTo>
                  <a:lnTo>
                    <a:pt x="2446" y="405"/>
                  </a:lnTo>
                  <a:lnTo>
                    <a:pt x="2452" y="403"/>
                  </a:lnTo>
                  <a:lnTo>
                    <a:pt x="2458" y="400"/>
                  </a:lnTo>
                  <a:lnTo>
                    <a:pt x="2530" y="382"/>
                  </a:lnTo>
                  <a:lnTo>
                    <a:pt x="2544" y="380"/>
                  </a:lnTo>
                  <a:lnTo>
                    <a:pt x="2557" y="378"/>
                  </a:lnTo>
                  <a:lnTo>
                    <a:pt x="2570" y="373"/>
                  </a:lnTo>
                  <a:lnTo>
                    <a:pt x="2583" y="369"/>
                  </a:lnTo>
                  <a:lnTo>
                    <a:pt x="2597" y="364"/>
                  </a:lnTo>
                  <a:lnTo>
                    <a:pt x="2611" y="357"/>
                  </a:lnTo>
                  <a:lnTo>
                    <a:pt x="2625" y="350"/>
                  </a:lnTo>
                  <a:lnTo>
                    <a:pt x="2638" y="342"/>
                  </a:lnTo>
                  <a:lnTo>
                    <a:pt x="2651" y="334"/>
                  </a:lnTo>
                  <a:lnTo>
                    <a:pt x="2664" y="324"/>
                  </a:lnTo>
                  <a:lnTo>
                    <a:pt x="2676" y="313"/>
                  </a:lnTo>
                  <a:lnTo>
                    <a:pt x="2689" y="303"/>
                  </a:lnTo>
                  <a:lnTo>
                    <a:pt x="2701" y="291"/>
                  </a:lnTo>
                  <a:lnTo>
                    <a:pt x="2710" y="279"/>
                  </a:lnTo>
                  <a:lnTo>
                    <a:pt x="2721" y="266"/>
                  </a:lnTo>
                  <a:lnTo>
                    <a:pt x="2730" y="252"/>
                  </a:lnTo>
                  <a:lnTo>
                    <a:pt x="2817" y="252"/>
                  </a:lnTo>
                  <a:lnTo>
                    <a:pt x="2850" y="248"/>
                  </a:lnTo>
                  <a:lnTo>
                    <a:pt x="2880" y="246"/>
                  </a:lnTo>
                  <a:lnTo>
                    <a:pt x="2906" y="244"/>
                  </a:lnTo>
                  <a:lnTo>
                    <a:pt x="2931" y="241"/>
                  </a:lnTo>
                  <a:lnTo>
                    <a:pt x="2942" y="239"/>
                  </a:lnTo>
                  <a:lnTo>
                    <a:pt x="2954" y="237"/>
                  </a:lnTo>
                  <a:lnTo>
                    <a:pt x="2965" y="234"/>
                  </a:lnTo>
                  <a:lnTo>
                    <a:pt x="2975" y="230"/>
                  </a:lnTo>
                  <a:lnTo>
                    <a:pt x="2986" y="225"/>
                  </a:lnTo>
                  <a:lnTo>
                    <a:pt x="2996" y="219"/>
                  </a:lnTo>
                  <a:lnTo>
                    <a:pt x="3006" y="212"/>
                  </a:lnTo>
                  <a:lnTo>
                    <a:pt x="3016" y="203"/>
                  </a:lnTo>
                  <a:lnTo>
                    <a:pt x="3028" y="190"/>
                  </a:lnTo>
                  <a:lnTo>
                    <a:pt x="3038" y="177"/>
                  </a:lnTo>
                  <a:lnTo>
                    <a:pt x="3048" y="162"/>
                  </a:lnTo>
                  <a:lnTo>
                    <a:pt x="3059" y="148"/>
                  </a:lnTo>
                  <a:lnTo>
                    <a:pt x="3064" y="142"/>
                  </a:lnTo>
                  <a:lnTo>
                    <a:pt x="3070" y="136"/>
                  </a:lnTo>
                  <a:lnTo>
                    <a:pt x="3075" y="130"/>
                  </a:lnTo>
                  <a:lnTo>
                    <a:pt x="3082" y="126"/>
                  </a:lnTo>
                  <a:lnTo>
                    <a:pt x="3089" y="122"/>
                  </a:lnTo>
                  <a:lnTo>
                    <a:pt x="3097" y="119"/>
                  </a:lnTo>
                  <a:lnTo>
                    <a:pt x="3106" y="117"/>
                  </a:lnTo>
                  <a:lnTo>
                    <a:pt x="3116" y="117"/>
                  </a:lnTo>
                  <a:lnTo>
                    <a:pt x="3136" y="118"/>
                  </a:lnTo>
                  <a:lnTo>
                    <a:pt x="3153" y="119"/>
                  </a:lnTo>
                  <a:lnTo>
                    <a:pt x="3160" y="120"/>
                  </a:lnTo>
                  <a:lnTo>
                    <a:pt x="3165" y="119"/>
                  </a:lnTo>
                  <a:lnTo>
                    <a:pt x="3171" y="119"/>
                  </a:lnTo>
                  <a:lnTo>
                    <a:pt x="3175" y="117"/>
                  </a:lnTo>
                  <a:lnTo>
                    <a:pt x="3175" y="125"/>
                  </a:lnTo>
                  <a:lnTo>
                    <a:pt x="3172" y="134"/>
                  </a:lnTo>
                  <a:lnTo>
                    <a:pt x="3168" y="144"/>
                  </a:lnTo>
                  <a:lnTo>
                    <a:pt x="3164" y="156"/>
                  </a:lnTo>
                  <a:lnTo>
                    <a:pt x="3160" y="165"/>
                  </a:lnTo>
                  <a:lnTo>
                    <a:pt x="3155" y="174"/>
                  </a:lnTo>
                  <a:lnTo>
                    <a:pt x="3152" y="181"/>
                  </a:lnTo>
                  <a:lnTo>
                    <a:pt x="3149" y="184"/>
                  </a:lnTo>
                  <a:lnTo>
                    <a:pt x="3149" y="252"/>
                  </a:lnTo>
                  <a:lnTo>
                    <a:pt x="3155" y="258"/>
                  </a:lnTo>
                </a:path>
              </a:pathLst>
            </a:custGeom>
            <a:solidFill>
              <a:srgbClr val="D8E046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7">
              <a:extLst>
                <a:ext uri="{FF2B5EF4-FFF2-40B4-BE49-F238E27FC236}">
                  <a16:creationId xmlns="" xmlns:a16="http://schemas.microsoft.com/office/drawing/2014/main" id="{9F655AB6-6300-7747-ACC6-9931EE79D8D7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1971675" y="3662363"/>
              <a:ext cx="339725" cy="590550"/>
            </a:xfrm>
            <a:custGeom>
              <a:avLst/>
              <a:gdLst>
                <a:gd name="T0" fmla="*/ 583 w 784"/>
                <a:gd name="T1" fmla="*/ 277 h 1128"/>
                <a:gd name="T2" fmla="*/ 549 w 784"/>
                <a:gd name="T3" fmla="*/ 295 h 1128"/>
                <a:gd name="T4" fmla="*/ 484 w 784"/>
                <a:gd name="T5" fmla="*/ 387 h 1128"/>
                <a:gd name="T6" fmla="*/ 465 w 784"/>
                <a:gd name="T7" fmla="*/ 457 h 1128"/>
                <a:gd name="T8" fmla="*/ 481 w 784"/>
                <a:gd name="T9" fmla="*/ 522 h 1128"/>
                <a:gd name="T10" fmla="*/ 530 w 784"/>
                <a:gd name="T11" fmla="*/ 591 h 1128"/>
                <a:gd name="T12" fmla="*/ 579 w 784"/>
                <a:gd name="T13" fmla="*/ 616 h 1128"/>
                <a:gd name="T14" fmla="*/ 625 w 784"/>
                <a:gd name="T15" fmla="*/ 600 h 1128"/>
                <a:gd name="T16" fmla="*/ 654 w 784"/>
                <a:gd name="T17" fmla="*/ 653 h 1128"/>
                <a:gd name="T18" fmla="*/ 672 w 784"/>
                <a:gd name="T19" fmla="*/ 683 h 1128"/>
                <a:gd name="T20" fmla="*/ 714 w 784"/>
                <a:gd name="T21" fmla="*/ 687 h 1128"/>
                <a:gd name="T22" fmla="*/ 749 w 784"/>
                <a:gd name="T23" fmla="*/ 712 h 1128"/>
                <a:gd name="T24" fmla="*/ 770 w 784"/>
                <a:gd name="T25" fmla="*/ 756 h 1128"/>
                <a:gd name="T26" fmla="*/ 761 w 784"/>
                <a:gd name="T27" fmla="*/ 790 h 1128"/>
                <a:gd name="T28" fmla="*/ 760 w 784"/>
                <a:gd name="T29" fmla="*/ 825 h 1128"/>
                <a:gd name="T30" fmla="*/ 772 w 784"/>
                <a:gd name="T31" fmla="*/ 882 h 1128"/>
                <a:gd name="T32" fmla="*/ 758 w 784"/>
                <a:gd name="T33" fmla="*/ 932 h 1128"/>
                <a:gd name="T34" fmla="*/ 770 w 784"/>
                <a:gd name="T35" fmla="*/ 994 h 1128"/>
                <a:gd name="T36" fmla="*/ 763 w 784"/>
                <a:gd name="T37" fmla="*/ 1054 h 1128"/>
                <a:gd name="T38" fmla="*/ 691 w 784"/>
                <a:gd name="T39" fmla="*/ 1122 h 1128"/>
                <a:gd name="T40" fmla="*/ 648 w 784"/>
                <a:gd name="T41" fmla="*/ 1103 h 1128"/>
                <a:gd name="T42" fmla="*/ 602 w 784"/>
                <a:gd name="T43" fmla="*/ 1056 h 1128"/>
                <a:gd name="T44" fmla="*/ 463 w 784"/>
                <a:gd name="T45" fmla="*/ 998 h 1128"/>
                <a:gd name="T46" fmla="*/ 425 w 784"/>
                <a:gd name="T47" fmla="*/ 967 h 1128"/>
                <a:gd name="T48" fmla="*/ 331 w 784"/>
                <a:gd name="T49" fmla="*/ 894 h 1128"/>
                <a:gd name="T50" fmla="*/ 318 w 784"/>
                <a:gd name="T51" fmla="*/ 867 h 1128"/>
                <a:gd name="T52" fmla="*/ 328 w 784"/>
                <a:gd name="T53" fmla="*/ 815 h 1128"/>
                <a:gd name="T54" fmla="*/ 290 w 784"/>
                <a:gd name="T55" fmla="*/ 778 h 1128"/>
                <a:gd name="T56" fmla="*/ 259 w 784"/>
                <a:gd name="T57" fmla="*/ 745 h 1128"/>
                <a:gd name="T58" fmla="*/ 243 w 784"/>
                <a:gd name="T59" fmla="*/ 689 h 1128"/>
                <a:gd name="T60" fmla="*/ 153 w 784"/>
                <a:gd name="T61" fmla="*/ 530 h 1128"/>
                <a:gd name="T62" fmla="*/ 120 w 784"/>
                <a:gd name="T63" fmla="*/ 487 h 1128"/>
                <a:gd name="T64" fmla="*/ 90 w 784"/>
                <a:gd name="T65" fmla="*/ 432 h 1128"/>
                <a:gd name="T66" fmla="*/ 22 w 784"/>
                <a:gd name="T67" fmla="*/ 397 h 1128"/>
                <a:gd name="T68" fmla="*/ 0 w 784"/>
                <a:gd name="T69" fmla="*/ 363 h 1128"/>
                <a:gd name="T70" fmla="*/ 13 w 784"/>
                <a:gd name="T71" fmla="*/ 276 h 1128"/>
                <a:gd name="T72" fmla="*/ 28 w 784"/>
                <a:gd name="T73" fmla="*/ 246 h 1128"/>
                <a:gd name="T74" fmla="*/ 72 w 784"/>
                <a:gd name="T75" fmla="*/ 222 h 1128"/>
                <a:gd name="T76" fmla="*/ 95 w 784"/>
                <a:gd name="T77" fmla="*/ 272 h 1128"/>
                <a:gd name="T78" fmla="*/ 158 w 784"/>
                <a:gd name="T79" fmla="*/ 307 h 1128"/>
                <a:gd name="T80" fmla="*/ 184 w 784"/>
                <a:gd name="T81" fmla="*/ 271 h 1128"/>
                <a:gd name="T82" fmla="*/ 201 w 784"/>
                <a:gd name="T83" fmla="*/ 225 h 1128"/>
                <a:gd name="T84" fmla="*/ 270 w 784"/>
                <a:gd name="T85" fmla="*/ 170 h 1128"/>
                <a:gd name="T86" fmla="*/ 344 w 784"/>
                <a:gd name="T87" fmla="*/ 120 h 1128"/>
                <a:gd name="T88" fmla="*/ 357 w 784"/>
                <a:gd name="T89" fmla="*/ 70 h 1128"/>
                <a:gd name="T90" fmla="*/ 347 w 784"/>
                <a:gd name="T91" fmla="*/ 5 h 1128"/>
                <a:gd name="T92" fmla="*/ 422 w 784"/>
                <a:gd name="T93" fmla="*/ 53 h 1128"/>
                <a:gd name="T94" fmla="*/ 467 w 784"/>
                <a:gd name="T95" fmla="*/ 107 h 1128"/>
                <a:gd name="T96" fmla="*/ 506 w 784"/>
                <a:gd name="T97" fmla="*/ 154 h 1128"/>
                <a:gd name="T98" fmla="*/ 561 w 784"/>
                <a:gd name="T99" fmla="*/ 157 h 1128"/>
                <a:gd name="T100" fmla="*/ 617 w 784"/>
                <a:gd name="T101" fmla="*/ 149 h 1128"/>
                <a:gd name="T102" fmla="*/ 640 w 784"/>
                <a:gd name="T103" fmla="*/ 156 h 1128"/>
                <a:gd name="T104" fmla="*/ 654 w 784"/>
                <a:gd name="T105" fmla="*/ 193 h 1128"/>
                <a:gd name="T106" fmla="*/ 627 w 784"/>
                <a:gd name="T107" fmla="*/ 210 h 1128"/>
                <a:gd name="T108" fmla="*/ 627 w 784"/>
                <a:gd name="T109" fmla="*/ 240 h 112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4" h="1128">
                  <a:moveTo>
                    <a:pt x="644" y="259"/>
                  </a:moveTo>
                  <a:lnTo>
                    <a:pt x="632" y="265"/>
                  </a:lnTo>
                  <a:lnTo>
                    <a:pt x="621" y="270"/>
                  </a:lnTo>
                  <a:lnTo>
                    <a:pt x="611" y="273"/>
                  </a:lnTo>
                  <a:lnTo>
                    <a:pt x="602" y="275"/>
                  </a:lnTo>
                  <a:lnTo>
                    <a:pt x="583" y="277"/>
                  </a:lnTo>
                  <a:lnTo>
                    <a:pt x="564" y="278"/>
                  </a:lnTo>
                  <a:lnTo>
                    <a:pt x="560" y="278"/>
                  </a:lnTo>
                  <a:lnTo>
                    <a:pt x="557" y="280"/>
                  </a:lnTo>
                  <a:lnTo>
                    <a:pt x="554" y="284"/>
                  </a:lnTo>
                  <a:lnTo>
                    <a:pt x="552" y="287"/>
                  </a:lnTo>
                  <a:lnTo>
                    <a:pt x="549" y="295"/>
                  </a:lnTo>
                  <a:lnTo>
                    <a:pt x="545" y="302"/>
                  </a:lnTo>
                  <a:lnTo>
                    <a:pt x="529" y="318"/>
                  </a:lnTo>
                  <a:lnTo>
                    <a:pt x="515" y="335"/>
                  </a:lnTo>
                  <a:lnTo>
                    <a:pt x="502" y="354"/>
                  </a:lnTo>
                  <a:lnTo>
                    <a:pt x="490" y="376"/>
                  </a:lnTo>
                  <a:lnTo>
                    <a:pt x="484" y="387"/>
                  </a:lnTo>
                  <a:lnTo>
                    <a:pt x="480" y="398"/>
                  </a:lnTo>
                  <a:lnTo>
                    <a:pt x="475" y="410"/>
                  </a:lnTo>
                  <a:lnTo>
                    <a:pt x="471" y="422"/>
                  </a:lnTo>
                  <a:lnTo>
                    <a:pt x="469" y="434"/>
                  </a:lnTo>
                  <a:lnTo>
                    <a:pt x="467" y="445"/>
                  </a:lnTo>
                  <a:lnTo>
                    <a:pt x="465" y="457"/>
                  </a:lnTo>
                  <a:lnTo>
                    <a:pt x="464" y="468"/>
                  </a:lnTo>
                  <a:lnTo>
                    <a:pt x="465" y="478"/>
                  </a:lnTo>
                  <a:lnTo>
                    <a:pt x="468" y="488"/>
                  </a:lnTo>
                  <a:lnTo>
                    <a:pt x="471" y="498"/>
                  </a:lnTo>
                  <a:lnTo>
                    <a:pt x="475" y="510"/>
                  </a:lnTo>
                  <a:lnTo>
                    <a:pt x="481" y="522"/>
                  </a:lnTo>
                  <a:lnTo>
                    <a:pt x="486" y="535"/>
                  </a:lnTo>
                  <a:lnTo>
                    <a:pt x="494" y="547"/>
                  </a:lnTo>
                  <a:lnTo>
                    <a:pt x="502" y="559"/>
                  </a:lnTo>
                  <a:lnTo>
                    <a:pt x="510" y="570"/>
                  </a:lnTo>
                  <a:lnTo>
                    <a:pt x="520" y="581"/>
                  </a:lnTo>
                  <a:lnTo>
                    <a:pt x="530" y="591"/>
                  </a:lnTo>
                  <a:lnTo>
                    <a:pt x="540" y="600"/>
                  </a:lnTo>
                  <a:lnTo>
                    <a:pt x="551" y="607"/>
                  </a:lnTo>
                  <a:lnTo>
                    <a:pt x="562" y="612"/>
                  </a:lnTo>
                  <a:lnTo>
                    <a:pt x="568" y="614"/>
                  </a:lnTo>
                  <a:lnTo>
                    <a:pt x="573" y="615"/>
                  </a:lnTo>
                  <a:lnTo>
                    <a:pt x="579" y="616"/>
                  </a:lnTo>
                  <a:lnTo>
                    <a:pt x="584" y="616"/>
                  </a:lnTo>
                  <a:lnTo>
                    <a:pt x="594" y="615"/>
                  </a:lnTo>
                  <a:lnTo>
                    <a:pt x="602" y="613"/>
                  </a:lnTo>
                  <a:lnTo>
                    <a:pt x="610" y="609"/>
                  </a:lnTo>
                  <a:lnTo>
                    <a:pt x="617" y="604"/>
                  </a:lnTo>
                  <a:lnTo>
                    <a:pt x="625" y="600"/>
                  </a:lnTo>
                  <a:lnTo>
                    <a:pt x="632" y="596"/>
                  </a:lnTo>
                  <a:lnTo>
                    <a:pt x="641" y="593"/>
                  </a:lnTo>
                  <a:lnTo>
                    <a:pt x="651" y="592"/>
                  </a:lnTo>
                  <a:lnTo>
                    <a:pt x="653" y="614"/>
                  </a:lnTo>
                  <a:lnTo>
                    <a:pt x="654" y="645"/>
                  </a:lnTo>
                  <a:lnTo>
                    <a:pt x="654" y="653"/>
                  </a:lnTo>
                  <a:lnTo>
                    <a:pt x="655" y="660"/>
                  </a:lnTo>
                  <a:lnTo>
                    <a:pt x="658" y="667"/>
                  </a:lnTo>
                  <a:lnTo>
                    <a:pt x="660" y="672"/>
                  </a:lnTo>
                  <a:lnTo>
                    <a:pt x="663" y="677"/>
                  </a:lnTo>
                  <a:lnTo>
                    <a:pt x="666" y="681"/>
                  </a:lnTo>
                  <a:lnTo>
                    <a:pt x="672" y="683"/>
                  </a:lnTo>
                  <a:lnTo>
                    <a:pt x="677" y="684"/>
                  </a:lnTo>
                  <a:lnTo>
                    <a:pt x="687" y="684"/>
                  </a:lnTo>
                  <a:lnTo>
                    <a:pt x="697" y="684"/>
                  </a:lnTo>
                  <a:lnTo>
                    <a:pt x="703" y="684"/>
                  </a:lnTo>
                  <a:lnTo>
                    <a:pt x="708" y="685"/>
                  </a:lnTo>
                  <a:lnTo>
                    <a:pt x="714" y="687"/>
                  </a:lnTo>
                  <a:lnTo>
                    <a:pt x="720" y="689"/>
                  </a:lnTo>
                  <a:lnTo>
                    <a:pt x="726" y="692"/>
                  </a:lnTo>
                  <a:lnTo>
                    <a:pt x="732" y="696"/>
                  </a:lnTo>
                  <a:lnTo>
                    <a:pt x="738" y="701"/>
                  </a:lnTo>
                  <a:lnTo>
                    <a:pt x="743" y="706"/>
                  </a:lnTo>
                  <a:lnTo>
                    <a:pt x="749" y="712"/>
                  </a:lnTo>
                  <a:lnTo>
                    <a:pt x="754" y="717"/>
                  </a:lnTo>
                  <a:lnTo>
                    <a:pt x="759" y="724"/>
                  </a:lnTo>
                  <a:lnTo>
                    <a:pt x="763" y="731"/>
                  </a:lnTo>
                  <a:lnTo>
                    <a:pt x="765" y="738"/>
                  </a:lnTo>
                  <a:lnTo>
                    <a:pt x="769" y="746"/>
                  </a:lnTo>
                  <a:lnTo>
                    <a:pt x="770" y="756"/>
                  </a:lnTo>
                  <a:lnTo>
                    <a:pt x="771" y="765"/>
                  </a:lnTo>
                  <a:lnTo>
                    <a:pt x="770" y="773"/>
                  </a:lnTo>
                  <a:lnTo>
                    <a:pt x="769" y="779"/>
                  </a:lnTo>
                  <a:lnTo>
                    <a:pt x="766" y="784"/>
                  </a:lnTo>
                  <a:lnTo>
                    <a:pt x="764" y="787"/>
                  </a:lnTo>
                  <a:lnTo>
                    <a:pt x="761" y="790"/>
                  </a:lnTo>
                  <a:lnTo>
                    <a:pt x="759" y="794"/>
                  </a:lnTo>
                  <a:lnTo>
                    <a:pt x="758" y="797"/>
                  </a:lnTo>
                  <a:lnTo>
                    <a:pt x="758" y="801"/>
                  </a:lnTo>
                  <a:lnTo>
                    <a:pt x="758" y="809"/>
                  </a:lnTo>
                  <a:lnTo>
                    <a:pt x="759" y="818"/>
                  </a:lnTo>
                  <a:lnTo>
                    <a:pt x="760" y="825"/>
                  </a:lnTo>
                  <a:lnTo>
                    <a:pt x="761" y="831"/>
                  </a:lnTo>
                  <a:lnTo>
                    <a:pt x="765" y="844"/>
                  </a:lnTo>
                  <a:lnTo>
                    <a:pt x="771" y="856"/>
                  </a:lnTo>
                  <a:lnTo>
                    <a:pt x="774" y="866"/>
                  </a:lnTo>
                  <a:lnTo>
                    <a:pt x="777" y="875"/>
                  </a:lnTo>
                  <a:lnTo>
                    <a:pt x="772" y="882"/>
                  </a:lnTo>
                  <a:lnTo>
                    <a:pt x="769" y="889"/>
                  </a:lnTo>
                  <a:lnTo>
                    <a:pt x="765" y="897"/>
                  </a:lnTo>
                  <a:lnTo>
                    <a:pt x="762" y="904"/>
                  </a:lnTo>
                  <a:lnTo>
                    <a:pt x="760" y="912"/>
                  </a:lnTo>
                  <a:lnTo>
                    <a:pt x="759" y="922"/>
                  </a:lnTo>
                  <a:lnTo>
                    <a:pt x="758" y="932"/>
                  </a:lnTo>
                  <a:lnTo>
                    <a:pt x="758" y="943"/>
                  </a:lnTo>
                  <a:lnTo>
                    <a:pt x="758" y="956"/>
                  </a:lnTo>
                  <a:lnTo>
                    <a:pt x="760" y="967"/>
                  </a:lnTo>
                  <a:lnTo>
                    <a:pt x="762" y="978"/>
                  </a:lnTo>
                  <a:lnTo>
                    <a:pt x="765" y="986"/>
                  </a:lnTo>
                  <a:lnTo>
                    <a:pt x="770" y="994"/>
                  </a:lnTo>
                  <a:lnTo>
                    <a:pt x="774" y="1000"/>
                  </a:lnTo>
                  <a:lnTo>
                    <a:pt x="778" y="1006"/>
                  </a:lnTo>
                  <a:lnTo>
                    <a:pt x="784" y="1011"/>
                  </a:lnTo>
                  <a:lnTo>
                    <a:pt x="775" y="1026"/>
                  </a:lnTo>
                  <a:lnTo>
                    <a:pt x="769" y="1041"/>
                  </a:lnTo>
                  <a:lnTo>
                    <a:pt x="763" y="1054"/>
                  </a:lnTo>
                  <a:lnTo>
                    <a:pt x="759" y="1067"/>
                  </a:lnTo>
                  <a:lnTo>
                    <a:pt x="753" y="1080"/>
                  </a:lnTo>
                  <a:lnTo>
                    <a:pt x="747" y="1095"/>
                  </a:lnTo>
                  <a:lnTo>
                    <a:pt x="737" y="1110"/>
                  </a:lnTo>
                  <a:lnTo>
                    <a:pt x="723" y="1128"/>
                  </a:lnTo>
                  <a:lnTo>
                    <a:pt x="691" y="1122"/>
                  </a:lnTo>
                  <a:lnTo>
                    <a:pt x="681" y="1121"/>
                  </a:lnTo>
                  <a:lnTo>
                    <a:pt x="673" y="1119"/>
                  </a:lnTo>
                  <a:lnTo>
                    <a:pt x="665" y="1116"/>
                  </a:lnTo>
                  <a:lnTo>
                    <a:pt x="659" y="1113"/>
                  </a:lnTo>
                  <a:lnTo>
                    <a:pt x="653" y="1108"/>
                  </a:lnTo>
                  <a:lnTo>
                    <a:pt x="648" y="1103"/>
                  </a:lnTo>
                  <a:lnTo>
                    <a:pt x="642" y="1098"/>
                  </a:lnTo>
                  <a:lnTo>
                    <a:pt x="638" y="1092"/>
                  </a:lnTo>
                  <a:lnTo>
                    <a:pt x="627" y="1079"/>
                  </a:lnTo>
                  <a:lnTo>
                    <a:pt x="616" y="1067"/>
                  </a:lnTo>
                  <a:lnTo>
                    <a:pt x="609" y="1061"/>
                  </a:lnTo>
                  <a:lnTo>
                    <a:pt x="602" y="1056"/>
                  </a:lnTo>
                  <a:lnTo>
                    <a:pt x="594" y="1052"/>
                  </a:lnTo>
                  <a:lnTo>
                    <a:pt x="584" y="1048"/>
                  </a:lnTo>
                  <a:lnTo>
                    <a:pt x="554" y="1038"/>
                  </a:lnTo>
                  <a:lnTo>
                    <a:pt x="507" y="1018"/>
                  </a:lnTo>
                  <a:lnTo>
                    <a:pt x="483" y="1008"/>
                  </a:lnTo>
                  <a:lnTo>
                    <a:pt x="463" y="998"/>
                  </a:lnTo>
                  <a:lnTo>
                    <a:pt x="456" y="993"/>
                  </a:lnTo>
                  <a:lnTo>
                    <a:pt x="450" y="988"/>
                  </a:lnTo>
                  <a:lnTo>
                    <a:pt x="446" y="984"/>
                  </a:lnTo>
                  <a:lnTo>
                    <a:pt x="445" y="980"/>
                  </a:lnTo>
                  <a:lnTo>
                    <a:pt x="436" y="975"/>
                  </a:lnTo>
                  <a:lnTo>
                    <a:pt x="425" y="967"/>
                  </a:lnTo>
                  <a:lnTo>
                    <a:pt x="413" y="956"/>
                  </a:lnTo>
                  <a:lnTo>
                    <a:pt x="398" y="944"/>
                  </a:lnTo>
                  <a:lnTo>
                    <a:pt x="383" y="931"/>
                  </a:lnTo>
                  <a:lnTo>
                    <a:pt x="367" y="916"/>
                  </a:lnTo>
                  <a:lnTo>
                    <a:pt x="349" y="904"/>
                  </a:lnTo>
                  <a:lnTo>
                    <a:pt x="331" y="894"/>
                  </a:lnTo>
                  <a:lnTo>
                    <a:pt x="326" y="890"/>
                  </a:lnTo>
                  <a:lnTo>
                    <a:pt x="323" y="886"/>
                  </a:lnTo>
                  <a:lnTo>
                    <a:pt x="319" y="882"/>
                  </a:lnTo>
                  <a:lnTo>
                    <a:pt x="318" y="877"/>
                  </a:lnTo>
                  <a:lnTo>
                    <a:pt x="318" y="872"/>
                  </a:lnTo>
                  <a:lnTo>
                    <a:pt x="318" y="867"/>
                  </a:lnTo>
                  <a:lnTo>
                    <a:pt x="319" y="860"/>
                  </a:lnTo>
                  <a:lnTo>
                    <a:pt x="321" y="854"/>
                  </a:lnTo>
                  <a:lnTo>
                    <a:pt x="324" y="842"/>
                  </a:lnTo>
                  <a:lnTo>
                    <a:pt x="327" y="829"/>
                  </a:lnTo>
                  <a:lnTo>
                    <a:pt x="328" y="822"/>
                  </a:lnTo>
                  <a:lnTo>
                    <a:pt x="328" y="815"/>
                  </a:lnTo>
                  <a:lnTo>
                    <a:pt x="327" y="808"/>
                  </a:lnTo>
                  <a:lnTo>
                    <a:pt x="325" y="801"/>
                  </a:lnTo>
                  <a:lnTo>
                    <a:pt x="318" y="795"/>
                  </a:lnTo>
                  <a:lnTo>
                    <a:pt x="310" y="789"/>
                  </a:lnTo>
                  <a:lnTo>
                    <a:pt x="300" y="784"/>
                  </a:lnTo>
                  <a:lnTo>
                    <a:pt x="290" y="778"/>
                  </a:lnTo>
                  <a:lnTo>
                    <a:pt x="279" y="772"/>
                  </a:lnTo>
                  <a:lnTo>
                    <a:pt x="270" y="765"/>
                  </a:lnTo>
                  <a:lnTo>
                    <a:pt x="266" y="761"/>
                  </a:lnTo>
                  <a:lnTo>
                    <a:pt x="263" y="757"/>
                  </a:lnTo>
                  <a:lnTo>
                    <a:pt x="260" y="751"/>
                  </a:lnTo>
                  <a:lnTo>
                    <a:pt x="259" y="745"/>
                  </a:lnTo>
                  <a:lnTo>
                    <a:pt x="255" y="735"/>
                  </a:lnTo>
                  <a:lnTo>
                    <a:pt x="251" y="725"/>
                  </a:lnTo>
                  <a:lnTo>
                    <a:pt x="249" y="716"/>
                  </a:lnTo>
                  <a:lnTo>
                    <a:pt x="248" y="707"/>
                  </a:lnTo>
                  <a:lnTo>
                    <a:pt x="246" y="697"/>
                  </a:lnTo>
                  <a:lnTo>
                    <a:pt x="243" y="689"/>
                  </a:lnTo>
                  <a:lnTo>
                    <a:pt x="238" y="681"/>
                  </a:lnTo>
                  <a:lnTo>
                    <a:pt x="232" y="672"/>
                  </a:lnTo>
                  <a:lnTo>
                    <a:pt x="211" y="635"/>
                  </a:lnTo>
                  <a:lnTo>
                    <a:pt x="192" y="603"/>
                  </a:lnTo>
                  <a:lnTo>
                    <a:pt x="174" y="570"/>
                  </a:lnTo>
                  <a:lnTo>
                    <a:pt x="153" y="530"/>
                  </a:lnTo>
                  <a:lnTo>
                    <a:pt x="146" y="521"/>
                  </a:lnTo>
                  <a:lnTo>
                    <a:pt x="138" y="513"/>
                  </a:lnTo>
                  <a:lnTo>
                    <a:pt x="134" y="508"/>
                  </a:lnTo>
                  <a:lnTo>
                    <a:pt x="129" y="502"/>
                  </a:lnTo>
                  <a:lnTo>
                    <a:pt x="124" y="496"/>
                  </a:lnTo>
                  <a:lnTo>
                    <a:pt x="120" y="487"/>
                  </a:lnTo>
                  <a:lnTo>
                    <a:pt x="116" y="478"/>
                  </a:lnTo>
                  <a:lnTo>
                    <a:pt x="113" y="467"/>
                  </a:lnTo>
                  <a:lnTo>
                    <a:pt x="109" y="458"/>
                  </a:lnTo>
                  <a:lnTo>
                    <a:pt x="103" y="448"/>
                  </a:lnTo>
                  <a:lnTo>
                    <a:pt x="98" y="440"/>
                  </a:lnTo>
                  <a:lnTo>
                    <a:pt x="90" y="432"/>
                  </a:lnTo>
                  <a:lnTo>
                    <a:pt x="82" y="425"/>
                  </a:lnTo>
                  <a:lnTo>
                    <a:pt x="72" y="419"/>
                  </a:lnTo>
                  <a:lnTo>
                    <a:pt x="52" y="411"/>
                  </a:lnTo>
                  <a:lnTo>
                    <a:pt x="31" y="403"/>
                  </a:lnTo>
                  <a:lnTo>
                    <a:pt x="26" y="400"/>
                  </a:lnTo>
                  <a:lnTo>
                    <a:pt x="22" y="397"/>
                  </a:lnTo>
                  <a:lnTo>
                    <a:pt x="17" y="393"/>
                  </a:lnTo>
                  <a:lnTo>
                    <a:pt x="13" y="389"/>
                  </a:lnTo>
                  <a:lnTo>
                    <a:pt x="9" y="384"/>
                  </a:lnTo>
                  <a:lnTo>
                    <a:pt x="5" y="378"/>
                  </a:lnTo>
                  <a:lnTo>
                    <a:pt x="2" y="372"/>
                  </a:lnTo>
                  <a:lnTo>
                    <a:pt x="0" y="363"/>
                  </a:lnTo>
                  <a:lnTo>
                    <a:pt x="20" y="345"/>
                  </a:lnTo>
                  <a:lnTo>
                    <a:pt x="15" y="331"/>
                  </a:lnTo>
                  <a:lnTo>
                    <a:pt x="14" y="317"/>
                  </a:lnTo>
                  <a:lnTo>
                    <a:pt x="13" y="301"/>
                  </a:lnTo>
                  <a:lnTo>
                    <a:pt x="13" y="284"/>
                  </a:lnTo>
                  <a:lnTo>
                    <a:pt x="13" y="276"/>
                  </a:lnTo>
                  <a:lnTo>
                    <a:pt x="14" y="270"/>
                  </a:lnTo>
                  <a:lnTo>
                    <a:pt x="16" y="264"/>
                  </a:lnTo>
                  <a:lnTo>
                    <a:pt x="19" y="259"/>
                  </a:lnTo>
                  <a:lnTo>
                    <a:pt x="21" y="254"/>
                  </a:lnTo>
                  <a:lnTo>
                    <a:pt x="24" y="249"/>
                  </a:lnTo>
                  <a:lnTo>
                    <a:pt x="28" y="246"/>
                  </a:lnTo>
                  <a:lnTo>
                    <a:pt x="32" y="243"/>
                  </a:lnTo>
                  <a:lnTo>
                    <a:pt x="41" y="237"/>
                  </a:lnTo>
                  <a:lnTo>
                    <a:pt x="49" y="231"/>
                  </a:lnTo>
                  <a:lnTo>
                    <a:pt x="58" y="224"/>
                  </a:lnTo>
                  <a:lnTo>
                    <a:pt x="66" y="216"/>
                  </a:lnTo>
                  <a:lnTo>
                    <a:pt x="72" y="222"/>
                  </a:lnTo>
                  <a:lnTo>
                    <a:pt x="79" y="228"/>
                  </a:lnTo>
                  <a:lnTo>
                    <a:pt x="83" y="235"/>
                  </a:lnTo>
                  <a:lnTo>
                    <a:pt x="86" y="240"/>
                  </a:lnTo>
                  <a:lnTo>
                    <a:pt x="86" y="252"/>
                  </a:lnTo>
                  <a:lnTo>
                    <a:pt x="86" y="265"/>
                  </a:lnTo>
                  <a:lnTo>
                    <a:pt x="95" y="272"/>
                  </a:lnTo>
                  <a:lnTo>
                    <a:pt x="116" y="287"/>
                  </a:lnTo>
                  <a:lnTo>
                    <a:pt x="128" y="294"/>
                  </a:lnTo>
                  <a:lnTo>
                    <a:pt x="139" y="301"/>
                  </a:lnTo>
                  <a:lnTo>
                    <a:pt x="148" y="306"/>
                  </a:lnTo>
                  <a:lnTo>
                    <a:pt x="153" y="308"/>
                  </a:lnTo>
                  <a:lnTo>
                    <a:pt x="158" y="307"/>
                  </a:lnTo>
                  <a:lnTo>
                    <a:pt x="164" y="303"/>
                  </a:lnTo>
                  <a:lnTo>
                    <a:pt x="169" y="298"/>
                  </a:lnTo>
                  <a:lnTo>
                    <a:pt x="174" y="291"/>
                  </a:lnTo>
                  <a:lnTo>
                    <a:pt x="179" y="284"/>
                  </a:lnTo>
                  <a:lnTo>
                    <a:pt x="182" y="277"/>
                  </a:lnTo>
                  <a:lnTo>
                    <a:pt x="184" y="271"/>
                  </a:lnTo>
                  <a:lnTo>
                    <a:pt x="185" y="265"/>
                  </a:lnTo>
                  <a:lnTo>
                    <a:pt x="187" y="259"/>
                  </a:lnTo>
                  <a:lnTo>
                    <a:pt x="188" y="251"/>
                  </a:lnTo>
                  <a:lnTo>
                    <a:pt x="190" y="244"/>
                  </a:lnTo>
                  <a:lnTo>
                    <a:pt x="193" y="238"/>
                  </a:lnTo>
                  <a:lnTo>
                    <a:pt x="201" y="225"/>
                  </a:lnTo>
                  <a:lnTo>
                    <a:pt x="212" y="213"/>
                  </a:lnTo>
                  <a:lnTo>
                    <a:pt x="222" y="202"/>
                  </a:lnTo>
                  <a:lnTo>
                    <a:pt x="234" y="192"/>
                  </a:lnTo>
                  <a:lnTo>
                    <a:pt x="244" y="184"/>
                  </a:lnTo>
                  <a:lnTo>
                    <a:pt x="252" y="179"/>
                  </a:lnTo>
                  <a:lnTo>
                    <a:pt x="270" y="170"/>
                  </a:lnTo>
                  <a:lnTo>
                    <a:pt x="289" y="160"/>
                  </a:lnTo>
                  <a:lnTo>
                    <a:pt x="306" y="150"/>
                  </a:lnTo>
                  <a:lnTo>
                    <a:pt x="323" y="138"/>
                  </a:lnTo>
                  <a:lnTo>
                    <a:pt x="330" y="133"/>
                  </a:lnTo>
                  <a:lnTo>
                    <a:pt x="337" y="126"/>
                  </a:lnTo>
                  <a:lnTo>
                    <a:pt x="344" y="120"/>
                  </a:lnTo>
                  <a:lnTo>
                    <a:pt x="348" y="113"/>
                  </a:lnTo>
                  <a:lnTo>
                    <a:pt x="352" y="106"/>
                  </a:lnTo>
                  <a:lnTo>
                    <a:pt x="356" y="98"/>
                  </a:lnTo>
                  <a:lnTo>
                    <a:pt x="358" y="90"/>
                  </a:lnTo>
                  <a:lnTo>
                    <a:pt x="358" y="80"/>
                  </a:lnTo>
                  <a:lnTo>
                    <a:pt x="357" y="70"/>
                  </a:lnTo>
                  <a:lnTo>
                    <a:pt x="355" y="58"/>
                  </a:lnTo>
                  <a:lnTo>
                    <a:pt x="350" y="46"/>
                  </a:lnTo>
                  <a:lnTo>
                    <a:pt x="345" y="34"/>
                  </a:lnTo>
                  <a:lnTo>
                    <a:pt x="336" y="12"/>
                  </a:lnTo>
                  <a:lnTo>
                    <a:pt x="331" y="0"/>
                  </a:lnTo>
                  <a:lnTo>
                    <a:pt x="347" y="5"/>
                  </a:lnTo>
                  <a:lnTo>
                    <a:pt x="360" y="11"/>
                  </a:lnTo>
                  <a:lnTo>
                    <a:pt x="374" y="18"/>
                  </a:lnTo>
                  <a:lnTo>
                    <a:pt x="386" y="26"/>
                  </a:lnTo>
                  <a:lnTo>
                    <a:pt x="398" y="35"/>
                  </a:lnTo>
                  <a:lnTo>
                    <a:pt x="411" y="44"/>
                  </a:lnTo>
                  <a:lnTo>
                    <a:pt x="422" y="53"/>
                  </a:lnTo>
                  <a:lnTo>
                    <a:pt x="431" y="62"/>
                  </a:lnTo>
                  <a:lnTo>
                    <a:pt x="438" y="68"/>
                  </a:lnTo>
                  <a:lnTo>
                    <a:pt x="445" y="75"/>
                  </a:lnTo>
                  <a:lnTo>
                    <a:pt x="451" y="82"/>
                  </a:lnTo>
                  <a:lnTo>
                    <a:pt x="457" y="91"/>
                  </a:lnTo>
                  <a:lnTo>
                    <a:pt x="467" y="107"/>
                  </a:lnTo>
                  <a:lnTo>
                    <a:pt x="476" y="123"/>
                  </a:lnTo>
                  <a:lnTo>
                    <a:pt x="481" y="130"/>
                  </a:lnTo>
                  <a:lnTo>
                    <a:pt x="486" y="137"/>
                  </a:lnTo>
                  <a:lnTo>
                    <a:pt x="493" y="144"/>
                  </a:lnTo>
                  <a:lnTo>
                    <a:pt x="498" y="150"/>
                  </a:lnTo>
                  <a:lnTo>
                    <a:pt x="506" y="154"/>
                  </a:lnTo>
                  <a:lnTo>
                    <a:pt x="513" y="158"/>
                  </a:lnTo>
                  <a:lnTo>
                    <a:pt x="521" y="160"/>
                  </a:lnTo>
                  <a:lnTo>
                    <a:pt x="531" y="161"/>
                  </a:lnTo>
                  <a:lnTo>
                    <a:pt x="541" y="160"/>
                  </a:lnTo>
                  <a:lnTo>
                    <a:pt x="551" y="159"/>
                  </a:lnTo>
                  <a:lnTo>
                    <a:pt x="561" y="157"/>
                  </a:lnTo>
                  <a:lnTo>
                    <a:pt x="571" y="155"/>
                  </a:lnTo>
                  <a:lnTo>
                    <a:pt x="581" y="152"/>
                  </a:lnTo>
                  <a:lnTo>
                    <a:pt x="591" y="150"/>
                  </a:lnTo>
                  <a:lnTo>
                    <a:pt x="601" y="149"/>
                  </a:lnTo>
                  <a:lnTo>
                    <a:pt x="610" y="148"/>
                  </a:lnTo>
                  <a:lnTo>
                    <a:pt x="617" y="149"/>
                  </a:lnTo>
                  <a:lnTo>
                    <a:pt x="624" y="151"/>
                  </a:lnTo>
                  <a:lnTo>
                    <a:pt x="628" y="151"/>
                  </a:lnTo>
                  <a:lnTo>
                    <a:pt x="631" y="151"/>
                  </a:lnTo>
                  <a:lnTo>
                    <a:pt x="635" y="150"/>
                  </a:lnTo>
                  <a:lnTo>
                    <a:pt x="638" y="148"/>
                  </a:lnTo>
                  <a:lnTo>
                    <a:pt x="640" y="156"/>
                  </a:lnTo>
                  <a:lnTo>
                    <a:pt x="648" y="167"/>
                  </a:lnTo>
                  <a:lnTo>
                    <a:pt x="654" y="177"/>
                  </a:lnTo>
                  <a:lnTo>
                    <a:pt x="658" y="185"/>
                  </a:lnTo>
                  <a:lnTo>
                    <a:pt x="657" y="188"/>
                  </a:lnTo>
                  <a:lnTo>
                    <a:pt x="655" y="191"/>
                  </a:lnTo>
                  <a:lnTo>
                    <a:pt x="654" y="193"/>
                  </a:lnTo>
                  <a:lnTo>
                    <a:pt x="652" y="195"/>
                  </a:lnTo>
                  <a:lnTo>
                    <a:pt x="647" y="200"/>
                  </a:lnTo>
                  <a:lnTo>
                    <a:pt x="641" y="203"/>
                  </a:lnTo>
                  <a:lnTo>
                    <a:pt x="635" y="206"/>
                  </a:lnTo>
                  <a:lnTo>
                    <a:pt x="629" y="209"/>
                  </a:lnTo>
                  <a:lnTo>
                    <a:pt x="627" y="210"/>
                  </a:lnTo>
                  <a:lnTo>
                    <a:pt x="626" y="212"/>
                  </a:lnTo>
                  <a:lnTo>
                    <a:pt x="625" y="214"/>
                  </a:lnTo>
                  <a:lnTo>
                    <a:pt x="624" y="216"/>
                  </a:lnTo>
                  <a:lnTo>
                    <a:pt x="625" y="226"/>
                  </a:lnTo>
                  <a:lnTo>
                    <a:pt x="626" y="234"/>
                  </a:lnTo>
                  <a:lnTo>
                    <a:pt x="627" y="240"/>
                  </a:lnTo>
                  <a:lnTo>
                    <a:pt x="629" y="244"/>
                  </a:lnTo>
                  <a:lnTo>
                    <a:pt x="636" y="251"/>
                  </a:lnTo>
                  <a:lnTo>
                    <a:pt x="644" y="25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8">
              <a:extLst>
                <a:ext uri="{FF2B5EF4-FFF2-40B4-BE49-F238E27FC236}">
                  <a16:creationId xmlns="" xmlns:a16="http://schemas.microsoft.com/office/drawing/2014/main" id="{C027C347-2BC3-1546-A324-E5ECBE18A405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271713" y="4225925"/>
              <a:ext cx="261937" cy="1130300"/>
            </a:xfrm>
            <a:custGeom>
              <a:avLst/>
              <a:gdLst>
                <a:gd name="T0" fmla="*/ 418 w 598"/>
                <a:gd name="T1" fmla="*/ 2021 h 2158"/>
                <a:gd name="T2" fmla="*/ 342 w 598"/>
                <a:gd name="T3" fmla="*/ 1955 h 2158"/>
                <a:gd name="T4" fmla="*/ 339 w 598"/>
                <a:gd name="T5" fmla="*/ 1893 h 2158"/>
                <a:gd name="T6" fmla="*/ 345 w 598"/>
                <a:gd name="T7" fmla="*/ 1843 h 2158"/>
                <a:gd name="T8" fmla="*/ 362 w 598"/>
                <a:gd name="T9" fmla="*/ 1791 h 2158"/>
                <a:gd name="T10" fmla="*/ 354 w 598"/>
                <a:gd name="T11" fmla="*/ 1740 h 2158"/>
                <a:gd name="T12" fmla="*/ 332 w 598"/>
                <a:gd name="T13" fmla="*/ 1683 h 2158"/>
                <a:gd name="T14" fmla="*/ 303 w 598"/>
                <a:gd name="T15" fmla="*/ 1581 h 2158"/>
                <a:gd name="T16" fmla="*/ 226 w 598"/>
                <a:gd name="T17" fmla="*/ 1460 h 2158"/>
                <a:gd name="T18" fmla="*/ 206 w 598"/>
                <a:gd name="T19" fmla="*/ 1381 h 2158"/>
                <a:gd name="T20" fmla="*/ 217 w 598"/>
                <a:gd name="T21" fmla="*/ 1299 h 2158"/>
                <a:gd name="T22" fmla="*/ 208 w 598"/>
                <a:gd name="T23" fmla="*/ 1235 h 2158"/>
                <a:gd name="T24" fmla="*/ 185 w 598"/>
                <a:gd name="T25" fmla="*/ 1165 h 2158"/>
                <a:gd name="T26" fmla="*/ 211 w 598"/>
                <a:gd name="T27" fmla="*/ 1123 h 2158"/>
                <a:gd name="T28" fmla="*/ 195 w 598"/>
                <a:gd name="T29" fmla="*/ 1082 h 2158"/>
                <a:gd name="T30" fmla="*/ 211 w 598"/>
                <a:gd name="T31" fmla="*/ 1025 h 2158"/>
                <a:gd name="T32" fmla="*/ 210 w 598"/>
                <a:gd name="T33" fmla="*/ 993 h 2158"/>
                <a:gd name="T34" fmla="*/ 187 w 598"/>
                <a:gd name="T35" fmla="*/ 927 h 2158"/>
                <a:gd name="T36" fmla="*/ 136 w 598"/>
                <a:gd name="T37" fmla="*/ 852 h 2158"/>
                <a:gd name="T38" fmla="*/ 134 w 598"/>
                <a:gd name="T39" fmla="*/ 686 h 2158"/>
                <a:gd name="T40" fmla="*/ 183 w 598"/>
                <a:gd name="T41" fmla="*/ 584 h 2158"/>
                <a:gd name="T42" fmla="*/ 189 w 598"/>
                <a:gd name="T43" fmla="*/ 522 h 2158"/>
                <a:gd name="T44" fmla="*/ 160 w 598"/>
                <a:gd name="T45" fmla="*/ 459 h 2158"/>
                <a:gd name="T46" fmla="*/ 182 w 598"/>
                <a:gd name="T47" fmla="*/ 406 h 2158"/>
                <a:gd name="T48" fmla="*/ 229 w 598"/>
                <a:gd name="T49" fmla="*/ 346 h 2158"/>
                <a:gd name="T50" fmla="*/ 200 w 598"/>
                <a:gd name="T51" fmla="*/ 308 h 2158"/>
                <a:gd name="T52" fmla="*/ 148 w 598"/>
                <a:gd name="T53" fmla="*/ 222 h 2158"/>
                <a:gd name="T54" fmla="*/ 129 w 598"/>
                <a:gd name="T55" fmla="*/ 125 h 2158"/>
                <a:gd name="T56" fmla="*/ 91 w 598"/>
                <a:gd name="T57" fmla="*/ 37 h 2158"/>
                <a:gd name="T58" fmla="*/ 0 w 598"/>
                <a:gd name="T59" fmla="*/ 44 h 2158"/>
                <a:gd name="T60" fmla="*/ 31 w 598"/>
                <a:gd name="T61" fmla="*/ 200 h 2158"/>
                <a:gd name="T62" fmla="*/ 42 w 598"/>
                <a:gd name="T63" fmla="*/ 304 h 2158"/>
                <a:gd name="T64" fmla="*/ 27 w 598"/>
                <a:gd name="T65" fmla="*/ 374 h 2158"/>
                <a:gd name="T66" fmla="*/ 52 w 598"/>
                <a:gd name="T67" fmla="*/ 524 h 2158"/>
                <a:gd name="T68" fmla="*/ 46 w 598"/>
                <a:gd name="T69" fmla="*/ 649 h 2158"/>
                <a:gd name="T70" fmla="*/ 36 w 598"/>
                <a:gd name="T71" fmla="*/ 718 h 2158"/>
                <a:gd name="T72" fmla="*/ 52 w 598"/>
                <a:gd name="T73" fmla="*/ 767 h 2158"/>
                <a:gd name="T74" fmla="*/ 64 w 598"/>
                <a:gd name="T75" fmla="*/ 871 h 2158"/>
                <a:gd name="T76" fmla="*/ 81 w 598"/>
                <a:gd name="T77" fmla="*/ 913 h 2158"/>
                <a:gd name="T78" fmla="*/ 73 w 598"/>
                <a:gd name="T79" fmla="*/ 1045 h 2158"/>
                <a:gd name="T80" fmla="*/ 63 w 598"/>
                <a:gd name="T81" fmla="*/ 1152 h 2158"/>
                <a:gd name="T82" fmla="*/ 40 w 598"/>
                <a:gd name="T83" fmla="*/ 1188 h 2158"/>
                <a:gd name="T84" fmla="*/ 60 w 598"/>
                <a:gd name="T85" fmla="*/ 1258 h 2158"/>
                <a:gd name="T86" fmla="*/ 106 w 598"/>
                <a:gd name="T87" fmla="*/ 1343 h 2158"/>
                <a:gd name="T88" fmla="*/ 93 w 598"/>
                <a:gd name="T89" fmla="*/ 1396 h 2158"/>
                <a:gd name="T90" fmla="*/ 106 w 598"/>
                <a:gd name="T91" fmla="*/ 1449 h 2158"/>
                <a:gd name="T92" fmla="*/ 164 w 598"/>
                <a:gd name="T93" fmla="*/ 1467 h 2158"/>
                <a:gd name="T94" fmla="*/ 209 w 598"/>
                <a:gd name="T95" fmla="*/ 1621 h 2158"/>
                <a:gd name="T96" fmla="*/ 227 w 598"/>
                <a:gd name="T97" fmla="*/ 1709 h 2158"/>
                <a:gd name="T98" fmla="*/ 151 w 598"/>
                <a:gd name="T99" fmla="*/ 1749 h 2158"/>
                <a:gd name="T100" fmla="*/ 207 w 598"/>
                <a:gd name="T101" fmla="*/ 1776 h 2158"/>
                <a:gd name="T102" fmla="*/ 250 w 598"/>
                <a:gd name="T103" fmla="*/ 1820 h 2158"/>
                <a:gd name="T104" fmla="*/ 275 w 598"/>
                <a:gd name="T105" fmla="*/ 1871 h 2158"/>
                <a:gd name="T106" fmla="*/ 308 w 598"/>
                <a:gd name="T107" fmla="*/ 1961 h 2158"/>
                <a:gd name="T108" fmla="*/ 359 w 598"/>
                <a:gd name="T109" fmla="*/ 2013 h 2158"/>
                <a:gd name="T110" fmla="*/ 393 w 598"/>
                <a:gd name="T111" fmla="*/ 2048 h 2158"/>
                <a:gd name="T112" fmla="*/ 424 w 598"/>
                <a:gd name="T113" fmla="*/ 2074 h 2158"/>
                <a:gd name="T114" fmla="*/ 465 w 598"/>
                <a:gd name="T115" fmla="*/ 2110 h 2158"/>
                <a:gd name="T116" fmla="*/ 519 w 598"/>
                <a:gd name="T117" fmla="*/ 2140 h 2158"/>
                <a:gd name="T118" fmla="*/ 538 w 598"/>
                <a:gd name="T119" fmla="*/ 2151 h 2158"/>
                <a:gd name="T120" fmla="*/ 586 w 598"/>
                <a:gd name="T121" fmla="*/ 2098 h 2158"/>
                <a:gd name="T122" fmla="*/ 591 w 598"/>
                <a:gd name="T123" fmla="*/ 2071 h 215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98" h="2158">
                  <a:moveTo>
                    <a:pt x="491" y="2046"/>
                  </a:moveTo>
                  <a:lnTo>
                    <a:pt x="480" y="2045"/>
                  </a:lnTo>
                  <a:lnTo>
                    <a:pt x="469" y="2043"/>
                  </a:lnTo>
                  <a:lnTo>
                    <a:pt x="456" y="2039"/>
                  </a:lnTo>
                  <a:lnTo>
                    <a:pt x="444" y="2034"/>
                  </a:lnTo>
                  <a:lnTo>
                    <a:pt x="431" y="2028"/>
                  </a:lnTo>
                  <a:lnTo>
                    <a:pt x="418" y="2021"/>
                  </a:lnTo>
                  <a:lnTo>
                    <a:pt x="405" y="2013"/>
                  </a:lnTo>
                  <a:lnTo>
                    <a:pt x="392" y="2003"/>
                  </a:lnTo>
                  <a:lnTo>
                    <a:pt x="379" y="1994"/>
                  </a:lnTo>
                  <a:lnTo>
                    <a:pt x="368" y="1985"/>
                  </a:lnTo>
                  <a:lnTo>
                    <a:pt x="357" y="1976"/>
                  </a:lnTo>
                  <a:lnTo>
                    <a:pt x="349" y="1966"/>
                  </a:lnTo>
                  <a:lnTo>
                    <a:pt x="342" y="1955"/>
                  </a:lnTo>
                  <a:lnTo>
                    <a:pt x="337" y="1946"/>
                  </a:lnTo>
                  <a:lnTo>
                    <a:pt x="333" y="1937"/>
                  </a:lnTo>
                  <a:lnTo>
                    <a:pt x="332" y="1929"/>
                  </a:lnTo>
                  <a:lnTo>
                    <a:pt x="332" y="1919"/>
                  </a:lnTo>
                  <a:lnTo>
                    <a:pt x="333" y="1909"/>
                  </a:lnTo>
                  <a:lnTo>
                    <a:pt x="336" y="1900"/>
                  </a:lnTo>
                  <a:lnTo>
                    <a:pt x="339" y="1893"/>
                  </a:lnTo>
                  <a:lnTo>
                    <a:pt x="341" y="1887"/>
                  </a:lnTo>
                  <a:lnTo>
                    <a:pt x="343" y="1880"/>
                  </a:lnTo>
                  <a:lnTo>
                    <a:pt x="344" y="1874"/>
                  </a:lnTo>
                  <a:lnTo>
                    <a:pt x="345" y="1868"/>
                  </a:lnTo>
                  <a:lnTo>
                    <a:pt x="345" y="1863"/>
                  </a:lnTo>
                  <a:lnTo>
                    <a:pt x="345" y="1855"/>
                  </a:lnTo>
                  <a:lnTo>
                    <a:pt x="345" y="1843"/>
                  </a:lnTo>
                  <a:lnTo>
                    <a:pt x="345" y="1824"/>
                  </a:lnTo>
                  <a:lnTo>
                    <a:pt x="345" y="1818"/>
                  </a:lnTo>
                  <a:lnTo>
                    <a:pt x="348" y="1812"/>
                  </a:lnTo>
                  <a:lnTo>
                    <a:pt x="351" y="1807"/>
                  </a:lnTo>
                  <a:lnTo>
                    <a:pt x="355" y="1802"/>
                  </a:lnTo>
                  <a:lnTo>
                    <a:pt x="359" y="1797"/>
                  </a:lnTo>
                  <a:lnTo>
                    <a:pt x="362" y="1791"/>
                  </a:lnTo>
                  <a:lnTo>
                    <a:pt x="364" y="1783"/>
                  </a:lnTo>
                  <a:lnTo>
                    <a:pt x="365" y="1775"/>
                  </a:lnTo>
                  <a:lnTo>
                    <a:pt x="364" y="1768"/>
                  </a:lnTo>
                  <a:lnTo>
                    <a:pt x="363" y="1762"/>
                  </a:lnTo>
                  <a:lnTo>
                    <a:pt x="362" y="1756"/>
                  </a:lnTo>
                  <a:lnTo>
                    <a:pt x="360" y="1750"/>
                  </a:lnTo>
                  <a:lnTo>
                    <a:pt x="354" y="1740"/>
                  </a:lnTo>
                  <a:lnTo>
                    <a:pt x="349" y="1728"/>
                  </a:lnTo>
                  <a:lnTo>
                    <a:pt x="342" y="1718"/>
                  </a:lnTo>
                  <a:lnTo>
                    <a:pt x="337" y="1707"/>
                  </a:lnTo>
                  <a:lnTo>
                    <a:pt x="334" y="1702"/>
                  </a:lnTo>
                  <a:lnTo>
                    <a:pt x="333" y="1696"/>
                  </a:lnTo>
                  <a:lnTo>
                    <a:pt x="332" y="1690"/>
                  </a:lnTo>
                  <a:lnTo>
                    <a:pt x="332" y="1683"/>
                  </a:lnTo>
                  <a:lnTo>
                    <a:pt x="331" y="1670"/>
                  </a:lnTo>
                  <a:lnTo>
                    <a:pt x="330" y="1659"/>
                  </a:lnTo>
                  <a:lnTo>
                    <a:pt x="329" y="1648"/>
                  </a:lnTo>
                  <a:lnTo>
                    <a:pt x="327" y="1638"/>
                  </a:lnTo>
                  <a:lnTo>
                    <a:pt x="320" y="1617"/>
                  </a:lnTo>
                  <a:lnTo>
                    <a:pt x="312" y="1599"/>
                  </a:lnTo>
                  <a:lnTo>
                    <a:pt x="303" y="1581"/>
                  </a:lnTo>
                  <a:lnTo>
                    <a:pt x="292" y="1563"/>
                  </a:lnTo>
                  <a:lnTo>
                    <a:pt x="281" y="1547"/>
                  </a:lnTo>
                  <a:lnTo>
                    <a:pt x="269" y="1530"/>
                  </a:lnTo>
                  <a:lnTo>
                    <a:pt x="256" y="1514"/>
                  </a:lnTo>
                  <a:lnTo>
                    <a:pt x="245" y="1496"/>
                  </a:lnTo>
                  <a:lnTo>
                    <a:pt x="235" y="1478"/>
                  </a:lnTo>
                  <a:lnTo>
                    <a:pt x="226" y="1460"/>
                  </a:lnTo>
                  <a:lnTo>
                    <a:pt x="221" y="1449"/>
                  </a:lnTo>
                  <a:lnTo>
                    <a:pt x="217" y="1439"/>
                  </a:lnTo>
                  <a:lnTo>
                    <a:pt x="214" y="1428"/>
                  </a:lnTo>
                  <a:lnTo>
                    <a:pt x="210" y="1417"/>
                  </a:lnTo>
                  <a:lnTo>
                    <a:pt x="208" y="1406"/>
                  </a:lnTo>
                  <a:lnTo>
                    <a:pt x="207" y="1393"/>
                  </a:lnTo>
                  <a:lnTo>
                    <a:pt x="206" y="1381"/>
                  </a:lnTo>
                  <a:lnTo>
                    <a:pt x="206" y="1368"/>
                  </a:lnTo>
                  <a:lnTo>
                    <a:pt x="206" y="1355"/>
                  </a:lnTo>
                  <a:lnTo>
                    <a:pt x="207" y="1342"/>
                  </a:lnTo>
                  <a:lnTo>
                    <a:pt x="209" y="1331"/>
                  </a:lnTo>
                  <a:lnTo>
                    <a:pt x="213" y="1320"/>
                  </a:lnTo>
                  <a:lnTo>
                    <a:pt x="215" y="1309"/>
                  </a:lnTo>
                  <a:lnTo>
                    <a:pt x="217" y="1299"/>
                  </a:lnTo>
                  <a:lnTo>
                    <a:pt x="218" y="1287"/>
                  </a:lnTo>
                  <a:lnTo>
                    <a:pt x="219" y="1276"/>
                  </a:lnTo>
                  <a:lnTo>
                    <a:pt x="218" y="1268"/>
                  </a:lnTo>
                  <a:lnTo>
                    <a:pt x="217" y="1261"/>
                  </a:lnTo>
                  <a:lnTo>
                    <a:pt x="216" y="1254"/>
                  </a:lnTo>
                  <a:lnTo>
                    <a:pt x="214" y="1248"/>
                  </a:lnTo>
                  <a:lnTo>
                    <a:pt x="208" y="1235"/>
                  </a:lnTo>
                  <a:lnTo>
                    <a:pt x="203" y="1223"/>
                  </a:lnTo>
                  <a:lnTo>
                    <a:pt x="196" y="1210"/>
                  </a:lnTo>
                  <a:lnTo>
                    <a:pt x="191" y="1197"/>
                  </a:lnTo>
                  <a:lnTo>
                    <a:pt x="188" y="1190"/>
                  </a:lnTo>
                  <a:lnTo>
                    <a:pt x="187" y="1183"/>
                  </a:lnTo>
                  <a:lnTo>
                    <a:pt x="186" y="1174"/>
                  </a:lnTo>
                  <a:lnTo>
                    <a:pt x="185" y="1165"/>
                  </a:lnTo>
                  <a:lnTo>
                    <a:pt x="186" y="1158"/>
                  </a:lnTo>
                  <a:lnTo>
                    <a:pt x="189" y="1152"/>
                  </a:lnTo>
                  <a:lnTo>
                    <a:pt x="194" y="1146"/>
                  </a:lnTo>
                  <a:lnTo>
                    <a:pt x="199" y="1141"/>
                  </a:lnTo>
                  <a:lnTo>
                    <a:pt x="204" y="1135"/>
                  </a:lnTo>
                  <a:lnTo>
                    <a:pt x="208" y="1129"/>
                  </a:lnTo>
                  <a:lnTo>
                    <a:pt x="211" y="1123"/>
                  </a:lnTo>
                  <a:lnTo>
                    <a:pt x="213" y="1115"/>
                  </a:lnTo>
                  <a:lnTo>
                    <a:pt x="211" y="1109"/>
                  </a:lnTo>
                  <a:lnTo>
                    <a:pt x="209" y="1103"/>
                  </a:lnTo>
                  <a:lnTo>
                    <a:pt x="206" y="1097"/>
                  </a:lnTo>
                  <a:lnTo>
                    <a:pt x="203" y="1092"/>
                  </a:lnTo>
                  <a:lnTo>
                    <a:pt x="198" y="1087"/>
                  </a:lnTo>
                  <a:lnTo>
                    <a:pt x="195" y="1082"/>
                  </a:lnTo>
                  <a:lnTo>
                    <a:pt x="193" y="1078"/>
                  </a:lnTo>
                  <a:lnTo>
                    <a:pt x="192" y="1073"/>
                  </a:lnTo>
                  <a:lnTo>
                    <a:pt x="195" y="1064"/>
                  </a:lnTo>
                  <a:lnTo>
                    <a:pt x="203" y="1049"/>
                  </a:lnTo>
                  <a:lnTo>
                    <a:pt x="206" y="1041"/>
                  </a:lnTo>
                  <a:lnTo>
                    <a:pt x="209" y="1033"/>
                  </a:lnTo>
                  <a:lnTo>
                    <a:pt x="211" y="1025"/>
                  </a:lnTo>
                  <a:lnTo>
                    <a:pt x="213" y="1018"/>
                  </a:lnTo>
                  <a:lnTo>
                    <a:pt x="203" y="1018"/>
                  </a:lnTo>
                  <a:lnTo>
                    <a:pt x="192" y="1018"/>
                  </a:lnTo>
                  <a:lnTo>
                    <a:pt x="198" y="1012"/>
                  </a:lnTo>
                  <a:lnTo>
                    <a:pt x="205" y="1003"/>
                  </a:lnTo>
                  <a:lnTo>
                    <a:pt x="207" y="998"/>
                  </a:lnTo>
                  <a:lnTo>
                    <a:pt x="210" y="993"/>
                  </a:lnTo>
                  <a:lnTo>
                    <a:pt x="211" y="987"/>
                  </a:lnTo>
                  <a:lnTo>
                    <a:pt x="213" y="980"/>
                  </a:lnTo>
                  <a:lnTo>
                    <a:pt x="211" y="970"/>
                  </a:lnTo>
                  <a:lnTo>
                    <a:pt x="208" y="961"/>
                  </a:lnTo>
                  <a:lnTo>
                    <a:pt x="205" y="951"/>
                  </a:lnTo>
                  <a:lnTo>
                    <a:pt x="199" y="943"/>
                  </a:lnTo>
                  <a:lnTo>
                    <a:pt x="187" y="927"/>
                  </a:lnTo>
                  <a:lnTo>
                    <a:pt x="172" y="910"/>
                  </a:lnTo>
                  <a:lnTo>
                    <a:pt x="165" y="902"/>
                  </a:lnTo>
                  <a:lnTo>
                    <a:pt x="158" y="892"/>
                  </a:lnTo>
                  <a:lnTo>
                    <a:pt x="151" y="883"/>
                  </a:lnTo>
                  <a:lnTo>
                    <a:pt x="144" y="874"/>
                  </a:lnTo>
                  <a:lnTo>
                    <a:pt x="140" y="863"/>
                  </a:lnTo>
                  <a:lnTo>
                    <a:pt x="136" y="852"/>
                  </a:lnTo>
                  <a:lnTo>
                    <a:pt x="134" y="839"/>
                  </a:lnTo>
                  <a:lnTo>
                    <a:pt x="132" y="826"/>
                  </a:lnTo>
                  <a:lnTo>
                    <a:pt x="132" y="794"/>
                  </a:lnTo>
                  <a:lnTo>
                    <a:pt x="132" y="766"/>
                  </a:lnTo>
                  <a:lnTo>
                    <a:pt x="132" y="736"/>
                  </a:lnTo>
                  <a:lnTo>
                    <a:pt x="132" y="697"/>
                  </a:lnTo>
                  <a:lnTo>
                    <a:pt x="134" y="686"/>
                  </a:lnTo>
                  <a:lnTo>
                    <a:pt x="135" y="675"/>
                  </a:lnTo>
                  <a:lnTo>
                    <a:pt x="138" y="665"/>
                  </a:lnTo>
                  <a:lnTo>
                    <a:pt x="141" y="655"/>
                  </a:lnTo>
                  <a:lnTo>
                    <a:pt x="151" y="637"/>
                  </a:lnTo>
                  <a:lnTo>
                    <a:pt x="162" y="619"/>
                  </a:lnTo>
                  <a:lnTo>
                    <a:pt x="173" y="602"/>
                  </a:lnTo>
                  <a:lnTo>
                    <a:pt x="183" y="584"/>
                  </a:lnTo>
                  <a:lnTo>
                    <a:pt x="186" y="575"/>
                  </a:lnTo>
                  <a:lnTo>
                    <a:pt x="189" y="564"/>
                  </a:lnTo>
                  <a:lnTo>
                    <a:pt x="192" y="554"/>
                  </a:lnTo>
                  <a:lnTo>
                    <a:pt x="192" y="543"/>
                  </a:lnTo>
                  <a:lnTo>
                    <a:pt x="192" y="535"/>
                  </a:lnTo>
                  <a:lnTo>
                    <a:pt x="191" y="528"/>
                  </a:lnTo>
                  <a:lnTo>
                    <a:pt x="189" y="522"/>
                  </a:lnTo>
                  <a:lnTo>
                    <a:pt x="187" y="516"/>
                  </a:lnTo>
                  <a:lnTo>
                    <a:pt x="182" y="504"/>
                  </a:lnTo>
                  <a:lnTo>
                    <a:pt x="175" y="493"/>
                  </a:lnTo>
                  <a:lnTo>
                    <a:pt x="170" y="483"/>
                  </a:lnTo>
                  <a:lnTo>
                    <a:pt x="164" y="472"/>
                  </a:lnTo>
                  <a:lnTo>
                    <a:pt x="162" y="466"/>
                  </a:lnTo>
                  <a:lnTo>
                    <a:pt x="160" y="459"/>
                  </a:lnTo>
                  <a:lnTo>
                    <a:pt x="160" y="451"/>
                  </a:lnTo>
                  <a:lnTo>
                    <a:pt x="159" y="444"/>
                  </a:lnTo>
                  <a:lnTo>
                    <a:pt x="160" y="436"/>
                  </a:lnTo>
                  <a:lnTo>
                    <a:pt x="162" y="429"/>
                  </a:lnTo>
                  <a:lnTo>
                    <a:pt x="165" y="423"/>
                  </a:lnTo>
                  <a:lnTo>
                    <a:pt x="171" y="417"/>
                  </a:lnTo>
                  <a:lnTo>
                    <a:pt x="182" y="406"/>
                  </a:lnTo>
                  <a:lnTo>
                    <a:pt x="195" y="394"/>
                  </a:lnTo>
                  <a:lnTo>
                    <a:pt x="203" y="388"/>
                  </a:lnTo>
                  <a:lnTo>
                    <a:pt x="209" y="381"/>
                  </a:lnTo>
                  <a:lnTo>
                    <a:pt x="215" y="374"/>
                  </a:lnTo>
                  <a:lnTo>
                    <a:pt x="220" y="365"/>
                  </a:lnTo>
                  <a:lnTo>
                    <a:pt x="226" y="356"/>
                  </a:lnTo>
                  <a:lnTo>
                    <a:pt x="229" y="346"/>
                  </a:lnTo>
                  <a:lnTo>
                    <a:pt x="231" y="334"/>
                  </a:lnTo>
                  <a:lnTo>
                    <a:pt x="232" y="321"/>
                  </a:lnTo>
                  <a:lnTo>
                    <a:pt x="227" y="320"/>
                  </a:lnTo>
                  <a:lnTo>
                    <a:pt x="221" y="319"/>
                  </a:lnTo>
                  <a:lnTo>
                    <a:pt x="216" y="318"/>
                  </a:lnTo>
                  <a:lnTo>
                    <a:pt x="210" y="315"/>
                  </a:lnTo>
                  <a:lnTo>
                    <a:pt x="200" y="308"/>
                  </a:lnTo>
                  <a:lnTo>
                    <a:pt x="192" y="300"/>
                  </a:lnTo>
                  <a:lnTo>
                    <a:pt x="183" y="289"/>
                  </a:lnTo>
                  <a:lnTo>
                    <a:pt x="174" y="276"/>
                  </a:lnTo>
                  <a:lnTo>
                    <a:pt x="166" y="264"/>
                  </a:lnTo>
                  <a:lnTo>
                    <a:pt x="160" y="250"/>
                  </a:lnTo>
                  <a:lnTo>
                    <a:pt x="153" y="237"/>
                  </a:lnTo>
                  <a:lnTo>
                    <a:pt x="148" y="222"/>
                  </a:lnTo>
                  <a:lnTo>
                    <a:pt x="143" y="209"/>
                  </a:lnTo>
                  <a:lnTo>
                    <a:pt x="140" y="196"/>
                  </a:lnTo>
                  <a:lnTo>
                    <a:pt x="135" y="174"/>
                  </a:lnTo>
                  <a:lnTo>
                    <a:pt x="132" y="160"/>
                  </a:lnTo>
                  <a:lnTo>
                    <a:pt x="132" y="148"/>
                  </a:lnTo>
                  <a:lnTo>
                    <a:pt x="131" y="137"/>
                  </a:lnTo>
                  <a:lnTo>
                    <a:pt x="129" y="125"/>
                  </a:lnTo>
                  <a:lnTo>
                    <a:pt x="128" y="114"/>
                  </a:lnTo>
                  <a:lnTo>
                    <a:pt x="125" y="103"/>
                  </a:lnTo>
                  <a:lnTo>
                    <a:pt x="121" y="93"/>
                  </a:lnTo>
                  <a:lnTo>
                    <a:pt x="118" y="84"/>
                  </a:lnTo>
                  <a:lnTo>
                    <a:pt x="114" y="74"/>
                  </a:lnTo>
                  <a:lnTo>
                    <a:pt x="103" y="55"/>
                  </a:lnTo>
                  <a:lnTo>
                    <a:pt x="91" y="37"/>
                  </a:lnTo>
                  <a:lnTo>
                    <a:pt x="75" y="19"/>
                  </a:lnTo>
                  <a:lnTo>
                    <a:pt x="59" y="0"/>
                  </a:lnTo>
                  <a:lnTo>
                    <a:pt x="54" y="14"/>
                  </a:lnTo>
                  <a:lnTo>
                    <a:pt x="49" y="25"/>
                  </a:lnTo>
                  <a:lnTo>
                    <a:pt x="41" y="37"/>
                  </a:lnTo>
                  <a:lnTo>
                    <a:pt x="32" y="50"/>
                  </a:lnTo>
                  <a:lnTo>
                    <a:pt x="0" y="44"/>
                  </a:lnTo>
                  <a:lnTo>
                    <a:pt x="0" y="62"/>
                  </a:lnTo>
                  <a:lnTo>
                    <a:pt x="2" y="81"/>
                  </a:lnTo>
                  <a:lnTo>
                    <a:pt x="4" y="98"/>
                  </a:lnTo>
                  <a:lnTo>
                    <a:pt x="7" y="114"/>
                  </a:lnTo>
                  <a:lnTo>
                    <a:pt x="14" y="145"/>
                  </a:lnTo>
                  <a:lnTo>
                    <a:pt x="23" y="173"/>
                  </a:lnTo>
                  <a:lnTo>
                    <a:pt x="31" y="200"/>
                  </a:lnTo>
                  <a:lnTo>
                    <a:pt x="39" y="227"/>
                  </a:lnTo>
                  <a:lnTo>
                    <a:pt x="41" y="241"/>
                  </a:lnTo>
                  <a:lnTo>
                    <a:pt x="45" y="255"/>
                  </a:lnTo>
                  <a:lnTo>
                    <a:pt x="46" y="269"/>
                  </a:lnTo>
                  <a:lnTo>
                    <a:pt x="46" y="283"/>
                  </a:lnTo>
                  <a:lnTo>
                    <a:pt x="46" y="295"/>
                  </a:lnTo>
                  <a:lnTo>
                    <a:pt x="42" y="304"/>
                  </a:lnTo>
                  <a:lnTo>
                    <a:pt x="40" y="313"/>
                  </a:lnTo>
                  <a:lnTo>
                    <a:pt x="36" y="320"/>
                  </a:lnTo>
                  <a:lnTo>
                    <a:pt x="32" y="327"/>
                  </a:lnTo>
                  <a:lnTo>
                    <a:pt x="29" y="335"/>
                  </a:lnTo>
                  <a:lnTo>
                    <a:pt x="27" y="342"/>
                  </a:lnTo>
                  <a:lnTo>
                    <a:pt x="26" y="352"/>
                  </a:lnTo>
                  <a:lnTo>
                    <a:pt x="27" y="374"/>
                  </a:lnTo>
                  <a:lnTo>
                    <a:pt x="30" y="395"/>
                  </a:lnTo>
                  <a:lnTo>
                    <a:pt x="35" y="416"/>
                  </a:lnTo>
                  <a:lnTo>
                    <a:pt x="39" y="435"/>
                  </a:lnTo>
                  <a:lnTo>
                    <a:pt x="45" y="457"/>
                  </a:lnTo>
                  <a:lnTo>
                    <a:pt x="49" y="477"/>
                  </a:lnTo>
                  <a:lnTo>
                    <a:pt x="51" y="500"/>
                  </a:lnTo>
                  <a:lnTo>
                    <a:pt x="52" y="524"/>
                  </a:lnTo>
                  <a:lnTo>
                    <a:pt x="51" y="553"/>
                  </a:lnTo>
                  <a:lnTo>
                    <a:pt x="49" y="572"/>
                  </a:lnTo>
                  <a:lnTo>
                    <a:pt x="47" y="588"/>
                  </a:lnTo>
                  <a:lnTo>
                    <a:pt x="46" y="610"/>
                  </a:lnTo>
                  <a:lnTo>
                    <a:pt x="46" y="622"/>
                  </a:lnTo>
                  <a:lnTo>
                    <a:pt x="46" y="635"/>
                  </a:lnTo>
                  <a:lnTo>
                    <a:pt x="46" y="649"/>
                  </a:lnTo>
                  <a:lnTo>
                    <a:pt x="46" y="660"/>
                  </a:lnTo>
                  <a:lnTo>
                    <a:pt x="41" y="666"/>
                  </a:lnTo>
                  <a:lnTo>
                    <a:pt x="37" y="675"/>
                  </a:lnTo>
                  <a:lnTo>
                    <a:pt x="34" y="687"/>
                  </a:lnTo>
                  <a:lnTo>
                    <a:pt x="32" y="697"/>
                  </a:lnTo>
                  <a:lnTo>
                    <a:pt x="34" y="709"/>
                  </a:lnTo>
                  <a:lnTo>
                    <a:pt x="36" y="718"/>
                  </a:lnTo>
                  <a:lnTo>
                    <a:pt x="39" y="725"/>
                  </a:lnTo>
                  <a:lnTo>
                    <a:pt x="42" y="731"/>
                  </a:lnTo>
                  <a:lnTo>
                    <a:pt x="47" y="737"/>
                  </a:lnTo>
                  <a:lnTo>
                    <a:pt x="50" y="741"/>
                  </a:lnTo>
                  <a:lnTo>
                    <a:pt x="52" y="746"/>
                  </a:lnTo>
                  <a:lnTo>
                    <a:pt x="52" y="752"/>
                  </a:lnTo>
                  <a:lnTo>
                    <a:pt x="52" y="767"/>
                  </a:lnTo>
                  <a:lnTo>
                    <a:pt x="52" y="782"/>
                  </a:lnTo>
                  <a:lnTo>
                    <a:pt x="52" y="797"/>
                  </a:lnTo>
                  <a:lnTo>
                    <a:pt x="52" y="808"/>
                  </a:lnTo>
                  <a:lnTo>
                    <a:pt x="53" y="822"/>
                  </a:lnTo>
                  <a:lnTo>
                    <a:pt x="58" y="847"/>
                  </a:lnTo>
                  <a:lnTo>
                    <a:pt x="60" y="860"/>
                  </a:lnTo>
                  <a:lnTo>
                    <a:pt x="64" y="871"/>
                  </a:lnTo>
                  <a:lnTo>
                    <a:pt x="65" y="875"/>
                  </a:lnTo>
                  <a:lnTo>
                    <a:pt x="68" y="879"/>
                  </a:lnTo>
                  <a:lnTo>
                    <a:pt x="70" y="881"/>
                  </a:lnTo>
                  <a:lnTo>
                    <a:pt x="73" y="881"/>
                  </a:lnTo>
                  <a:lnTo>
                    <a:pt x="76" y="894"/>
                  </a:lnTo>
                  <a:lnTo>
                    <a:pt x="80" y="905"/>
                  </a:lnTo>
                  <a:lnTo>
                    <a:pt x="81" y="913"/>
                  </a:lnTo>
                  <a:lnTo>
                    <a:pt x="81" y="921"/>
                  </a:lnTo>
                  <a:lnTo>
                    <a:pt x="80" y="936"/>
                  </a:lnTo>
                  <a:lnTo>
                    <a:pt x="80" y="956"/>
                  </a:lnTo>
                  <a:lnTo>
                    <a:pt x="79" y="980"/>
                  </a:lnTo>
                  <a:lnTo>
                    <a:pt x="78" y="1002"/>
                  </a:lnTo>
                  <a:lnTo>
                    <a:pt x="75" y="1024"/>
                  </a:lnTo>
                  <a:lnTo>
                    <a:pt x="73" y="1045"/>
                  </a:lnTo>
                  <a:lnTo>
                    <a:pt x="70" y="1065"/>
                  </a:lnTo>
                  <a:lnTo>
                    <a:pt x="68" y="1087"/>
                  </a:lnTo>
                  <a:lnTo>
                    <a:pt x="67" y="1110"/>
                  </a:lnTo>
                  <a:lnTo>
                    <a:pt x="67" y="1135"/>
                  </a:lnTo>
                  <a:lnTo>
                    <a:pt x="65" y="1141"/>
                  </a:lnTo>
                  <a:lnTo>
                    <a:pt x="64" y="1147"/>
                  </a:lnTo>
                  <a:lnTo>
                    <a:pt x="63" y="1152"/>
                  </a:lnTo>
                  <a:lnTo>
                    <a:pt x="62" y="1156"/>
                  </a:lnTo>
                  <a:lnTo>
                    <a:pt x="58" y="1163"/>
                  </a:lnTo>
                  <a:lnTo>
                    <a:pt x="52" y="1169"/>
                  </a:lnTo>
                  <a:lnTo>
                    <a:pt x="48" y="1175"/>
                  </a:lnTo>
                  <a:lnTo>
                    <a:pt x="43" y="1181"/>
                  </a:lnTo>
                  <a:lnTo>
                    <a:pt x="41" y="1185"/>
                  </a:lnTo>
                  <a:lnTo>
                    <a:pt x="40" y="1188"/>
                  </a:lnTo>
                  <a:lnTo>
                    <a:pt x="40" y="1192"/>
                  </a:lnTo>
                  <a:lnTo>
                    <a:pt x="39" y="1196"/>
                  </a:lnTo>
                  <a:lnTo>
                    <a:pt x="40" y="1205"/>
                  </a:lnTo>
                  <a:lnTo>
                    <a:pt x="42" y="1215"/>
                  </a:lnTo>
                  <a:lnTo>
                    <a:pt x="46" y="1225"/>
                  </a:lnTo>
                  <a:lnTo>
                    <a:pt x="50" y="1237"/>
                  </a:lnTo>
                  <a:lnTo>
                    <a:pt x="60" y="1258"/>
                  </a:lnTo>
                  <a:lnTo>
                    <a:pt x="73" y="1279"/>
                  </a:lnTo>
                  <a:lnTo>
                    <a:pt x="85" y="1299"/>
                  </a:lnTo>
                  <a:lnTo>
                    <a:pt x="95" y="1317"/>
                  </a:lnTo>
                  <a:lnTo>
                    <a:pt x="99" y="1325"/>
                  </a:lnTo>
                  <a:lnTo>
                    <a:pt x="103" y="1332"/>
                  </a:lnTo>
                  <a:lnTo>
                    <a:pt x="105" y="1338"/>
                  </a:lnTo>
                  <a:lnTo>
                    <a:pt x="106" y="1343"/>
                  </a:lnTo>
                  <a:lnTo>
                    <a:pt x="105" y="1351"/>
                  </a:lnTo>
                  <a:lnTo>
                    <a:pt x="104" y="1358"/>
                  </a:lnTo>
                  <a:lnTo>
                    <a:pt x="102" y="1365"/>
                  </a:lnTo>
                  <a:lnTo>
                    <a:pt x="99" y="1372"/>
                  </a:lnTo>
                  <a:lnTo>
                    <a:pt x="97" y="1380"/>
                  </a:lnTo>
                  <a:lnTo>
                    <a:pt x="95" y="1388"/>
                  </a:lnTo>
                  <a:lnTo>
                    <a:pt x="93" y="1396"/>
                  </a:lnTo>
                  <a:lnTo>
                    <a:pt x="93" y="1406"/>
                  </a:lnTo>
                  <a:lnTo>
                    <a:pt x="93" y="1415"/>
                  </a:lnTo>
                  <a:lnTo>
                    <a:pt x="94" y="1424"/>
                  </a:lnTo>
                  <a:lnTo>
                    <a:pt x="96" y="1432"/>
                  </a:lnTo>
                  <a:lnTo>
                    <a:pt x="98" y="1438"/>
                  </a:lnTo>
                  <a:lnTo>
                    <a:pt x="102" y="1444"/>
                  </a:lnTo>
                  <a:lnTo>
                    <a:pt x="106" y="1449"/>
                  </a:lnTo>
                  <a:lnTo>
                    <a:pt x="112" y="1453"/>
                  </a:lnTo>
                  <a:lnTo>
                    <a:pt x="117" y="1457"/>
                  </a:lnTo>
                  <a:lnTo>
                    <a:pt x="123" y="1460"/>
                  </a:lnTo>
                  <a:lnTo>
                    <a:pt x="130" y="1463"/>
                  </a:lnTo>
                  <a:lnTo>
                    <a:pt x="138" y="1464"/>
                  </a:lnTo>
                  <a:lnTo>
                    <a:pt x="146" y="1465"/>
                  </a:lnTo>
                  <a:lnTo>
                    <a:pt x="164" y="1467"/>
                  </a:lnTo>
                  <a:lnTo>
                    <a:pt x="185" y="1467"/>
                  </a:lnTo>
                  <a:lnTo>
                    <a:pt x="191" y="1501"/>
                  </a:lnTo>
                  <a:lnTo>
                    <a:pt x="195" y="1531"/>
                  </a:lnTo>
                  <a:lnTo>
                    <a:pt x="197" y="1559"/>
                  </a:lnTo>
                  <a:lnTo>
                    <a:pt x="199" y="1590"/>
                  </a:lnTo>
                  <a:lnTo>
                    <a:pt x="202" y="1602"/>
                  </a:lnTo>
                  <a:lnTo>
                    <a:pt x="209" y="1621"/>
                  </a:lnTo>
                  <a:lnTo>
                    <a:pt x="216" y="1643"/>
                  </a:lnTo>
                  <a:lnTo>
                    <a:pt x="219" y="1658"/>
                  </a:lnTo>
                  <a:lnTo>
                    <a:pt x="219" y="1668"/>
                  </a:lnTo>
                  <a:lnTo>
                    <a:pt x="220" y="1679"/>
                  </a:lnTo>
                  <a:lnTo>
                    <a:pt x="221" y="1687"/>
                  </a:lnTo>
                  <a:lnTo>
                    <a:pt x="222" y="1694"/>
                  </a:lnTo>
                  <a:lnTo>
                    <a:pt x="227" y="1709"/>
                  </a:lnTo>
                  <a:lnTo>
                    <a:pt x="232" y="1725"/>
                  </a:lnTo>
                  <a:lnTo>
                    <a:pt x="202" y="1732"/>
                  </a:lnTo>
                  <a:lnTo>
                    <a:pt x="173" y="1739"/>
                  </a:lnTo>
                  <a:lnTo>
                    <a:pt x="166" y="1740"/>
                  </a:lnTo>
                  <a:lnTo>
                    <a:pt x="161" y="1743"/>
                  </a:lnTo>
                  <a:lnTo>
                    <a:pt x="155" y="1745"/>
                  </a:lnTo>
                  <a:lnTo>
                    <a:pt x="151" y="1749"/>
                  </a:lnTo>
                  <a:lnTo>
                    <a:pt x="147" y="1752"/>
                  </a:lnTo>
                  <a:lnTo>
                    <a:pt x="143" y="1757"/>
                  </a:lnTo>
                  <a:lnTo>
                    <a:pt x="141" y="1762"/>
                  </a:lnTo>
                  <a:lnTo>
                    <a:pt x="139" y="1769"/>
                  </a:lnTo>
                  <a:lnTo>
                    <a:pt x="164" y="1770"/>
                  </a:lnTo>
                  <a:lnTo>
                    <a:pt x="193" y="1773"/>
                  </a:lnTo>
                  <a:lnTo>
                    <a:pt x="207" y="1776"/>
                  </a:lnTo>
                  <a:lnTo>
                    <a:pt x="218" y="1779"/>
                  </a:lnTo>
                  <a:lnTo>
                    <a:pt x="224" y="1781"/>
                  </a:lnTo>
                  <a:lnTo>
                    <a:pt x="227" y="1783"/>
                  </a:lnTo>
                  <a:lnTo>
                    <a:pt x="230" y="1785"/>
                  </a:lnTo>
                  <a:lnTo>
                    <a:pt x="232" y="1787"/>
                  </a:lnTo>
                  <a:lnTo>
                    <a:pt x="243" y="1807"/>
                  </a:lnTo>
                  <a:lnTo>
                    <a:pt x="250" y="1820"/>
                  </a:lnTo>
                  <a:lnTo>
                    <a:pt x="253" y="1825"/>
                  </a:lnTo>
                  <a:lnTo>
                    <a:pt x="258" y="1828"/>
                  </a:lnTo>
                  <a:lnTo>
                    <a:pt x="263" y="1830"/>
                  </a:lnTo>
                  <a:lnTo>
                    <a:pt x="272" y="1830"/>
                  </a:lnTo>
                  <a:lnTo>
                    <a:pt x="272" y="1843"/>
                  </a:lnTo>
                  <a:lnTo>
                    <a:pt x="273" y="1857"/>
                  </a:lnTo>
                  <a:lnTo>
                    <a:pt x="275" y="1871"/>
                  </a:lnTo>
                  <a:lnTo>
                    <a:pt x="278" y="1884"/>
                  </a:lnTo>
                  <a:lnTo>
                    <a:pt x="282" y="1898"/>
                  </a:lnTo>
                  <a:lnTo>
                    <a:pt x="285" y="1912"/>
                  </a:lnTo>
                  <a:lnTo>
                    <a:pt x="289" y="1925"/>
                  </a:lnTo>
                  <a:lnTo>
                    <a:pt x="295" y="1937"/>
                  </a:lnTo>
                  <a:lnTo>
                    <a:pt x="301" y="1949"/>
                  </a:lnTo>
                  <a:lnTo>
                    <a:pt x="308" y="1961"/>
                  </a:lnTo>
                  <a:lnTo>
                    <a:pt x="315" y="1971"/>
                  </a:lnTo>
                  <a:lnTo>
                    <a:pt x="322" y="1980"/>
                  </a:lnTo>
                  <a:lnTo>
                    <a:pt x="330" y="1988"/>
                  </a:lnTo>
                  <a:lnTo>
                    <a:pt x="339" y="1995"/>
                  </a:lnTo>
                  <a:lnTo>
                    <a:pt x="349" y="2000"/>
                  </a:lnTo>
                  <a:lnTo>
                    <a:pt x="359" y="2003"/>
                  </a:lnTo>
                  <a:lnTo>
                    <a:pt x="359" y="2013"/>
                  </a:lnTo>
                  <a:lnTo>
                    <a:pt x="361" y="2021"/>
                  </a:lnTo>
                  <a:lnTo>
                    <a:pt x="364" y="2028"/>
                  </a:lnTo>
                  <a:lnTo>
                    <a:pt x="368" y="2034"/>
                  </a:lnTo>
                  <a:lnTo>
                    <a:pt x="374" y="2038"/>
                  </a:lnTo>
                  <a:lnTo>
                    <a:pt x="379" y="2042"/>
                  </a:lnTo>
                  <a:lnTo>
                    <a:pt x="386" y="2046"/>
                  </a:lnTo>
                  <a:lnTo>
                    <a:pt x="393" y="2048"/>
                  </a:lnTo>
                  <a:lnTo>
                    <a:pt x="407" y="2053"/>
                  </a:lnTo>
                  <a:lnTo>
                    <a:pt x="420" y="2057"/>
                  </a:lnTo>
                  <a:lnTo>
                    <a:pt x="426" y="2060"/>
                  </a:lnTo>
                  <a:lnTo>
                    <a:pt x="431" y="2063"/>
                  </a:lnTo>
                  <a:lnTo>
                    <a:pt x="435" y="2066"/>
                  </a:lnTo>
                  <a:lnTo>
                    <a:pt x="438" y="2071"/>
                  </a:lnTo>
                  <a:lnTo>
                    <a:pt x="424" y="2074"/>
                  </a:lnTo>
                  <a:lnTo>
                    <a:pt x="411" y="2077"/>
                  </a:lnTo>
                  <a:lnTo>
                    <a:pt x="415" y="2084"/>
                  </a:lnTo>
                  <a:lnTo>
                    <a:pt x="421" y="2091"/>
                  </a:lnTo>
                  <a:lnTo>
                    <a:pt x="429" y="2097"/>
                  </a:lnTo>
                  <a:lnTo>
                    <a:pt x="440" y="2102"/>
                  </a:lnTo>
                  <a:lnTo>
                    <a:pt x="452" y="2107"/>
                  </a:lnTo>
                  <a:lnTo>
                    <a:pt x="465" y="2110"/>
                  </a:lnTo>
                  <a:lnTo>
                    <a:pt x="480" y="2113"/>
                  </a:lnTo>
                  <a:lnTo>
                    <a:pt x="498" y="2114"/>
                  </a:lnTo>
                  <a:lnTo>
                    <a:pt x="502" y="2117"/>
                  </a:lnTo>
                  <a:lnTo>
                    <a:pt x="507" y="2121"/>
                  </a:lnTo>
                  <a:lnTo>
                    <a:pt x="510" y="2127"/>
                  </a:lnTo>
                  <a:lnTo>
                    <a:pt x="513" y="2131"/>
                  </a:lnTo>
                  <a:lnTo>
                    <a:pt x="519" y="2140"/>
                  </a:lnTo>
                  <a:lnTo>
                    <a:pt x="522" y="2149"/>
                  </a:lnTo>
                  <a:lnTo>
                    <a:pt x="527" y="2155"/>
                  </a:lnTo>
                  <a:lnTo>
                    <a:pt x="530" y="2158"/>
                  </a:lnTo>
                  <a:lnTo>
                    <a:pt x="531" y="2158"/>
                  </a:lnTo>
                  <a:lnTo>
                    <a:pt x="533" y="2157"/>
                  </a:lnTo>
                  <a:lnTo>
                    <a:pt x="535" y="2155"/>
                  </a:lnTo>
                  <a:lnTo>
                    <a:pt x="538" y="2151"/>
                  </a:lnTo>
                  <a:lnTo>
                    <a:pt x="543" y="2137"/>
                  </a:lnTo>
                  <a:lnTo>
                    <a:pt x="547" y="2125"/>
                  </a:lnTo>
                  <a:lnTo>
                    <a:pt x="554" y="2116"/>
                  </a:lnTo>
                  <a:lnTo>
                    <a:pt x="561" y="2109"/>
                  </a:lnTo>
                  <a:lnTo>
                    <a:pt x="567" y="2104"/>
                  </a:lnTo>
                  <a:lnTo>
                    <a:pt x="576" y="2101"/>
                  </a:lnTo>
                  <a:lnTo>
                    <a:pt x="586" y="2098"/>
                  </a:lnTo>
                  <a:lnTo>
                    <a:pt x="598" y="2095"/>
                  </a:lnTo>
                  <a:lnTo>
                    <a:pt x="592" y="2087"/>
                  </a:lnTo>
                  <a:lnTo>
                    <a:pt x="589" y="2081"/>
                  </a:lnTo>
                  <a:lnTo>
                    <a:pt x="588" y="2078"/>
                  </a:lnTo>
                  <a:lnTo>
                    <a:pt x="588" y="2076"/>
                  </a:lnTo>
                  <a:lnTo>
                    <a:pt x="589" y="2074"/>
                  </a:lnTo>
                  <a:lnTo>
                    <a:pt x="591" y="2071"/>
                  </a:lnTo>
                  <a:lnTo>
                    <a:pt x="491" y="204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9">
              <a:extLst>
                <a:ext uri="{FF2B5EF4-FFF2-40B4-BE49-F238E27FC236}">
                  <a16:creationId xmlns="" xmlns:a16="http://schemas.microsoft.com/office/drawing/2014/main" id="{7DD8E74A-9D62-8A4E-B8F5-ED838FACB3D1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176463" y="3508375"/>
              <a:ext cx="966787" cy="1203325"/>
            </a:xfrm>
            <a:custGeom>
              <a:avLst/>
              <a:gdLst>
                <a:gd name="T0" fmla="*/ 440 w 2226"/>
                <a:gd name="T1" fmla="*/ 896 h 2292"/>
                <a:gd name="T2" fmla="*/ 505 w 2226"/>
                <a:gd name="T3" fmla="*/ 985 h 2292"/>
                <a:gd name="T4" fmla="*/ 572 w 2226"/>
                <a:gd name="T5" fmla="*/ 1054 h 2292"/>
                <a:gd name="T6" fmla="*/ 716 w 2226"/>
                <a:gd name="T7" fmla="*/ 1098 h 2292"/>
                <a:gd name="T8" fmla="*/ 798 w 2226"/>
                <a:gd name="T9" fmla="*/ 1204 h 2292"/>
                <a:gd name="T10" fmla="*/ 846 w 2226"/>
                <a:gd name="T11" fmla="*/ 1292 h 2292"/>
                <a:gd name="T12" fmla="*/ 939 w 2226"/>
                <a:gd name="T13" fmla="*/ 1355 h 2292"/>
                <a:gd name="T14" fmla="*/ 957 w 2226"/>
                <a:gd name="T15" fmla="*/ 1466 h 2292"/>
                <a:gd name="T16" fmla="*/ 976 w 2226"/>
                <a:gd name="T17" fmla="*/ 1541 h 2292"/>
                <a:gd name="T18" fmla="*/ 992 w 2226"/>
                <a:gd name="T19" fmla="*/ 1632 h 2292"/>
                <a:gd name="T20" fmla="*/ 1131 w 2226"/>
                <a:gd name="T21" fmla="*/ 1698 h 2292"/>
                <a:gd name="T22" fmla="*/ 1193 w 2226"/>
                <a:gd name="T23" fmla="*/ 1805 h 2292"/>
                <a:gd name="T24" fmla="*/ 1243 w 2226"/>
                <a:gd name="T25" fmla="*/ 1864 h 2292"/>
                <a:gd name="T26" fmla="*/ 1183 w 2226"/>
                <a:gd name="T27" fmla="*/ 2003 h 2292"/>
                <a:gd name="T28" fmla="*/ 1084 w 2226"/>
                <a:gd name="T29" fmla="*/ 2128 h 2292"/>
                <a:gd name="T30" fmla="*/ 1180 w 2226"/>
                <a:gd name="T31" fmla="*/ 2161 h 2292"/>
                <a:gd name="T32" fmla="*/ 1296 w 2226"/>
                <a:gd name="T33" fmla="*/ 2234 h 2292"/>
                <a:gd name="T34" fmla="*/ 1419 w 2226"/>
                <a:gd name="T35" fmla="*/ 2198 h 2292"/>
                <a:gd name="T36" fmla="*/ 1518 w 2226"/>
                <a:gd name="T37" fmla="*/ 2036 h 2292"/>
                <a:gd name="T38" fmla="*/ 1512 w 2226"/>
                <a:gd name="T39" fmla="*/ 1918 h 2292"/>
                <a:gd name="T40" fmla="*/ 1561 w 2226"/>
                <a:gd name="T41" fmla="*/ 1793 h 2292"/>
                <a:gd name="T42" fmla="*/ 1706 w 2226"/>
                <a:gd name="T43" fmla="*/ 1727 h 2292"/>
                <a:gd name="T44" fmla="*/ 1798 w 2226"/>
                <a:gd name="T45" fmla="*/ 1681 h 2292"/>
                <a:gd name="T46" fmla="*/ 1897 w 2226"/>
                <a:gd name="T47" fmla="*/ 1641 h 2292"/>
                <a:gd name="T48" fmla="*/ 1982 w 2226"/>
                <a:gd name="T49" fmla="*/ 1400 h 2292"/>
                <a:gd name="T50" fmla="*/ 2014 w 2226"/>
                <a:gd name="T51" fmla="*/ 1288 h 2292"/>
                <a:gd name="T52" fmla="*/ 2002 w 2226"/>
                <a:gd name="T53" fmla="*/ 1090 h 2292"/>
                <a:gd name="T54" fmla="*/ 2073 w 2226"/>
                <a:gd name="T55" fmla="*/ 1009 h 2292"/>
                <a:gd name="T56" fmla="*/ 2190 w 2226"/>
                <a:gd name="T57" fmla="*/ 877 h 2292"/>
                <a:gd name="T58" fmla="*/ 2222 w 2226"/>
                <a:gd name="T59" fmla="*/ 732 h 2292"/>
                <a:gd name="T60" fmla="*/ 2157 w 2226"/>
                <a:gd name="T61" fmla="*/ 599 h 2292"/>
                <a:gd name="T62" fmla="*/ 2059 w 2226"/>
                <a:gd name="T63" fmla="*/ 563 h 2292"/>
                <a:gd name="T64" fmla="*/ 1921 w 2226"/>
                <a:gd name="T65" fmla="*/ 462 h 2292"/>
                <a:gd name="T66" fmla="*/ 1742 w 2226"/>
                <a:gd name="T67" fmla="*/ 450 h 2292"/>
                <a:gd name="T68" fmla="*/ 1670 w 2226"/>
                <a:gd name="T69" fmla="*/ 447 h 2292"/>
                <a:gd name="T70" fmla="*/ 1636 w 2226"/>
                <a:gd name="T71" fmla="*/ 394 h 2292"/>
                <a:gd name="T72" fmla="*/ 1512 w 2226"/>
                <a:gd name="T73" fmla="*/ 348 h 2292"/>
                <a:gd name="T74" fmla="*/ 1411 w 2226"/>
                <a:gd name="T75" fmla="*/ 409 h 2292"/>
                <a:gd name="T76" fmla="*/ 1338 w 2226"/>
                <a:gd name="T77" fmla="*/ 405 h 2292"/>
                <a:gd name="T78" fmla="*/ 1247 w 2226"/>
                <a:gd name="T79" fmla="*/ 384 h 2292"/>
                <a:gd name="T80" fmla="*/ 1317 w 2226"/>
                <a:gd name="T81" fmla="*/ 268 h 2292"/>
                <a:gd name="T82" fmla="*/ 1338 w 2226"/>
                <a:gd name="T83" fmla="*/ 184 h 2292"/>
                <a:gd name="T84" fmla="*/ 1291 w 2226"/>
                <a:gd name="T85" fmla="*/ 68 h 2292"/>
                <a:gd name="T86" fmla="*/ 1124 w 2226"/>
                <a:gd name="T87" fmla="*/ 135 h 2292"/>
                <a:gd name="T88" fmla="*/ 1003 w 2226"/>
                <a:gd name="T89" fmla="*/ 170 h 2292"/>
                <a:gd name="T90" fmla="*/ 960 w 2226"/>
                <a:gd name="T91" fmla="*/ 187 h 2292"/>
                <a:gd name="T92" fmla="*/ 812 w 2226"/>
                <a:gd name="T93" fmla="*/ 176 h 2292"/>
                <a:gd name="T94" fmla="*/ 811 w 2226"/>
                <a:gd name="T95" fmla="*/ 67 h 2292"/>
                <a:gd name="T96" fmla="*/ 745 w 2226"/>
                <a:gd name="T97" fmla="*/ 0 h 2292"/>
                <a:gd name="T98" fmla="*/ 700 w 2226"/>
                <a:gd name="T99" fmla="*/ 31 h 2292"/>
                <a:gd name="T100" fmla="*/ 589 w 2226"/>
                <a:gd name="T101" fmla="*/ 70 h 2292"/>
                <a:gd name="T102" fmla="*/ 560 w 2226"/>
                <a:gd name="T103" fmla="*/ 198 h 2292"/>
                <a:gd name="T104" fmla="*/ 453 w 2226"/>
                <a:gd name="T105" fmla="*/ 258 h 2292"/>
                <a:gd name="T106" fmla="*/ 286 w 2226"/>
                <a:gd name="T107" fmla="*/ 197 h 2292"/>
                <a:gd name="T108" fmla="*/ 253 w 2226"/>
                <a:gd name="T109" fmla="*/ 240 h 2292"/>
                <a:gd name="T110" fmla="*/ 198 w 2226"/>
                <a:gd name="T111" fmla="*/ 311 h 2292"/>
                <a:gd name="T112" fmla="*/ 246 w 2226"/>
                <a:gd name="T113" fmla="*/ 388 h 2292"/>
                <a:gd name="T114" fmla="*/ 194 w 2226"/>
                <a:gd name="T115" fmla="*/ 560 h 2292"/>
                <a:gd name="T116" fmla="*/ 100 w 2226"/>
                <a:gd name="T117" fmla="*/ 567 h 2292"/>
                <a:gd name="T118" fmla="*/ 16 w 2226"/>
                <a:gd name="T119" fmla="*/ 687 h 2292"/>
                <a:gd name="T120" fmla="*/ 22 w 2226"/>
                <a:gd name="T121" fmla="*/ 824 h 2292"/>
                <a:gd name="T122" fmla="*/ 120 w 2226"/>
                <a:gd name="T123" fmla="*/ 905 h 2292"/>
                <a:gd name="T124" fmla="*/ 191 w 2226"/>
                <a:gd name="T125" fmla="*/ 949 h 22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26" h="2292">
                  <a:moveTo>
                    <a:pt x="233" y="973"/>
                  </a:moveTo>
                  <a:lnTo>
                    <a:pt x="313" y="967"/>
                  </a:lnTo>
                  <a:lnTo>
                    <a:pt x="323" y="963"/>
                  </a:lnTo>
                  <a:lnTo>
                    <a:pt x="332" y="959"/>
                  </a:lnTo>
                  <a:lnTo>
                    <a:pt x="342" y="953"/>
                  </a:lnTo>
                  <a:lnTo>
                    <a:pt x="351" y="948"/>
                  </a:lnTo>
                  <a:lnTo>
                    <a:pt x="368" y="936"/>
                  </a:lnTo>
                  <a:lnTo>
                    <a:pt x="386" y="923"/>
                  </a:lnTo>
                  <a:lnTo>
                    <a:pt x="403" y="911"/>
                  </a:lnTo>
                  <a:lnTo>
                    <a:pt x="421" y="902"/>
                  </a:lnTo>
                  <a:lnTo>
                    <a:pt x="431" y="898"/>
                  </a:lnTo>
                  <a:lnTo>
                    <a:pt x="440" y="896"/>
                  </a:lnTo>
                  <a:lnTo>
                    <a:pt x="449" y="894"/>
                  </a:lnTo>
                  <a:lnTo>
                    <a:pt x="459" y="893"/>
                  </a:lnTo>
                  <a:lnTo>
                    <a:pt x="467" y="894"/>
                  </a:lnTo>
                  <a:lnTo>
                    <a:pt x="474" y="896"/>
                  </a:lnTo>
                  <a:lnTo>
                    <a:pt x="480" y="899"/>
                  </a:lnTo>
                  <a:lnTo>
                    <a:pt x="485" y="902"/>
                  </a:lnTo>
                  <a:lnTo>
                    <a:pt x="489" y="907"/>
                  </a:lnTo>
                  <a:lnTo>
                    <a:pt x="492" y="912"/>
                  </a:lnTo>
                  <a:lnTo>
                    <a:pt x="496" y="918"/>
                  </a:lnTo>
                  <a:lnTo>
                    <a:pt x="498" y="925"/>
                  </a:lnTo>
                  <a:lnTo>
                    <a:pt x="502" y="956"/>
                  </a:lnTo>
                  <a:lnTo>
                    <a:pt x="505" y="985"/>
                  </a:lnTo>
                  <a:lnTo>
                    <a:pt x="509" y="994"/>
                  </a:lnTo>
                  <a:lnTo>
                    <a:pt x="512" y="1001"/>
                  </a:lnTo>
                  <a:lnTo>
                    <a:pt x="515" y="1008"/>
                  </a:lnTo>
                  <a:lnTo>
                    <a:pt x="520" y="1015"/>
                  </a:lnTo>
                  <a:lnTo>
                    <a:pt x="525" y="1022"/>
                  </a:lnTo>
                  <a:lnTo>
                    <a:pt x="531" y="1028"/>
                  </a:lnTo>
                  <a:lnTo>
                    <a:pt x="536" y="1033"/>
                  </a:lnTo>
                  <a:lnTo>
                    <a:pt x="543" y="1038"/>
                  </a:lnTo>
                  <a:lnTo>
                    <a:pt x="549" y="1044"/>
                  </a:lnTo>
                  <a:lnTo>
                    <a:pt x="557" y="1048"/>
                  </a:lnTo>
                  <a:lnTo>
                    <a:pt x="564" y="1051"/>
                  </a:lnTo>
                  <a:lnTo>
                    <a:pt x="572" y="1054"/>
                  </a:lnTo>
                  <a:lnTo>
                    <a:pt x="580" y="1057"/>
                  </a:lnTo>
                  <a:lnTo>
                    <a:pt x="588" y="1058"/>
                  </a:lnTo>
                  <a:lnTo>
                    <a:pt x="597" y="1059"/>
                  </a:lnTo>
                  <a:lnTo>
                    <a:pt x="605" y="1060"/>
                  </a:lnTo>
                  <a:lnTo>
                    <a:pt x="614" y="1060"/>
                  </a:lnTo>
                  <a:lnTo>
                    <a:pt x="625" y="1063"/>
                  </a:lnTo>
                  <a:lnTo>
                    <a:pt x="638" y="1066"/>
                  </a:lnTo>
                  <a:lnTo>
                    <a:pt x="653" y="1071"/>
                  </a:lnTo>
                  <a:lnTo>
                    <a:pt x="668" y="1076"/>
                  </a:lnTo>
                  <a:lnTo>
                    <a:pt x="683" y="1083"/>
                  </a:lnTo>
                  <a:lnTo>
                    <a:pt x="700" y="1090"/>
                  </a:lnTo>
                  <a:lnTo>
                    <a:pt x="716" y="1098"/>
                  </a:lnTo>
                  <a:lnTo>
                    <a:pt x="733" y="1108"/>
                  </a:lnTo>
                  <a:lnTo>
                    <a:pt x="747" y="1116"/>
                  </a:lnTo>
                  <a:lnTo>
                    <a:pt x="761" y="1126"/>
                  </a:lnTo>
                  <a:lnTo>
                    <a:pt x="773" y="1135"/>
                  </a:lnTo>
                  <a:lnTo>
                    <a:pt x="783" y="1144"/>
                  </a:lnTo>
                  <a:lnTo>
                    <a:pt x="791" y="1153"/>
                  </a:lnTo>
                  <a:lnTo>
                    <a:pt x="794" y="1158"/>
                  </a:lnTo>
                  <a:lnTo>
                    <a:pt x="796" y="1162"/>
                  </a:lnTo>
                  <a:lnTo>
                    <a:pt x="798" y="1167"/>
                  </a:lnTo>
                  <a:lnTo>
                    <a:pt x="798" y="1171"/>
                  </a:lnTo>
                  <a:lnTo>
                    <a:pt x="798" y="1190"/>
                  </a:lnTo>
                  <a:lnTo>
                    <a:pt x="798" y="1204"/>
                  </a:lnTo>
                  <a:lnTo>
                    <a:pt x="798" y="1214"/>
                  </a:lnTo>
                  <a:lnTo>
                    <a:pt x="798" y="1220"/>
                  </a:lnTo>
                  <a:lnTo>
                    <a:pt x="799" y="1229"/>
                  </a:lnTo>
                  <a:lnTo>
                    <a:pt x="803" y="1242"/>
                  </a:lnTo>
                  <a:lnTo>
                    <a:pt x="806" y="1249"/>
                  </a:lnTo>
                  <a:lnTo>
                    <a:pt x="810" y="1256"/>
                  </a:lnTo>
                  <a:lnTo>
                    <a:pt x="814" y="1263"/>
                  </a:lnTo>
                  <a:lnTo>
                    <a:pt x="818" y="1271"/>
                  </a:lnTo>
                  <a:lnTo>
                    <a:pt x="824" y="1277"/>
                  </a:lnTo>
                  <a:lnTo>
                    <a:pt x="830" y="1283"/>
                  </a:lnTo>
                  <a:lnTo>
                    <a:pt x="838" y="1288"/>
                  </a:lnTo>
                  <a:lnTo>
                    <a:pt x="846" y="1292"/>
                  </a:lnTo>
                  <a:lnTo>
                    <a:pt x="854" y="1295"/>
                  </a:lnTo>
                  <a:lnTo>
                    <a:pt x="863" y="1296"/>
                  </a:lnTo>
                  <a:lnTo>
                    <a:pt x="873" y="1296"/>
                  </a:lnTo>
                  <a:lnTo>
                    <a:pt x="884" y="1294"/>
                  </a:lnTo>
                  <a:lnTo>
                    <a:pt x="917" y="1294"/>
                  </a:lnTo>
                  <a:lnTo>
                    <a:pt x="918" y="1306"/>
                  </a:lnTo>
                  <a:lnTo>
                    <a:pt x="919" y="1317"/>
                  </a:lnTo>
                  <a:lnTo>
                    <a:pt x="923" y="1328"/>
                  </a:lnTo>
                  <a:lnTo>
                    <a:pt x="926" y="1336"/>
                  </a:lnTo>
                  <a:lnTo>
                    <a:pt x="929" y="1343"/>
                  </a:lnTo>
                  <a:lnTo>
                    <a:pt x="935" y="1349"/>
                  </a:lnTo>
                  <a:lnTo>
                    <a:pt x="939" y="1355"/>
                  </a:lnTo>
                  <a:lnTo>
                    <a:pt x="944" y="1360"/>
                  </a:lnTo>
                  <a:lnTo>
                    <a:pt x="953" y="1371"/>
                  </a:lnTo>
                  <a:lnTo>
                    <a:pt x="962" y="1385"/>
                  </a:lnTo>
                  <a:lnTo>
                    <a:pt x="965" y="1392"/>
                  </a:lnTo>
                  <a:lnTo>
                    <a:pt x="969" y="1401"/>
                  </a:lnTo>
                  <a:lnTo>
                    <a:pt x="970" y="1411"/>
                  </a:lnTo>
                  <a:lnTo>
                    <a:pt x="971" y="1423"/>
                  </a:lnTo>
                  <a:lnTo>
                    <a:pt x="970" y="1434"/>
                  </a:lnTo>
                  <a:lnTo>
                    <a:pt x="968" y="1443"/>
                  </a:lnTo>
                  <a:lnTo>
                    <a:pt x="964" y="1452"/>
                  </a:lnTo>
                  <a:lnTo>
                    <a:pt x="961" y="1459"/>
                  </a:lnTo>
                  <a:lnTo>
                    <a:pt x="957" y="1466"/>
                  </a:lnTo>
                  <a:lnTo>
                    <a:pt x="953" y="1474"/>
                  </a:lnTo>
                  <a:lnTo>
                    <a:pt x="951" y="1482"/>
                  </a:lnTo>
                  <a:lnTo>
                    <a:pt x="951" y="1491"/>
                  </a:lnTo>
                  <a:lnTo>
                    <a:pt x="951" y="1498"/>
                  </a:lnTo>
                  <a:lnTo>
                    <a:pt x="952" y="1503"/>
                  </a:lnTo>
                  <a:lnTo>
                    <a:pt x="953" y="1509"/>
                  </a:lnTo>
                  <a:lnTo>
                    <a:pt x="955" y="1513"/>
                  </a:lnTo>
                  <a:lnTo>
                    <a:pt x="959" y="1521"/>
                  </a:lnTo>
                  <a:lnTo>
                    <a:pt x="964" y="1527"/>
                  </a:lnTo>
                  <a:lnTo>
                    <a:pt x="969" y="1533"/>
                  </a:lnTo>
                  <a:lnTo>
                    <a:pt x="973" y="1537"/>
                  </a:lnTo>
                  <a:lnTo>
                    <a:pt x="976" y="1541"/>
                  </a:lnTo>
                  <a:lnTo>
                    <a:pt x="978" y="1547"/>
                  </a:lnTo>
                  <a:lnTo>
                    <a:pt x="979" y="1555"/>
                  </a:lnTo>
                  <a:lnTo>
                    <a:pt x="979" y="1564"/>
                  </a:lnTo>
                  <a:lnTo>
                    <a:pt x="979" y="1572"/>
                  </a:lnTo>
                  <a:lnTo>
                    <a:pt x="978" y="1580"/>
                  </a:lnTo>
                  <a:lnTo>
                    <a:pt x="976" y="1588"/>
                  </a:lnTo>
                  <a:lnTo>
                    <a:pt x="975" y="1596"/>
                  </a:lnTo>
                  <a:lnTo>
                    <a:pt x="975" y="1605"/>
                  </a:lnTo>
                  <a:lnTo>
                    <a:pt x="978" y="1614"/>
                  </a:lnTo>
                  <a:lnTo>
                    <a:pt x="981" y="1621"/>
                  </a:lnTo>
                  <a:lnTo>
                    <a:pt x="985" y="1627"/>
                  </a:lnTo>
                  <a:lnTo>
                    <a:pt x="992" y="1632"/>
                  </a:lnTo>
                  <a:lnTo>
                    <a:pt x="998" y="1637"/>
                  </a:lnTo>
                  <a:lnTo>
                    <a:pt x="1016" y="1645"/>
                  </a:lnTo>
                  <a:lnTo>
                    <a:pt x="1036" y="1653"/>
                  </a:lnTo>
                  <a:lnTo>
                    <a:pt x="1057" y="1661"/>
                  </a:lnTo>
                  <a:lnTo>
                    <a:pt x="1077" y="1669"/>
                  </a:lnTo>
                  <a:lnTo>
                    <a:pt x="1086" y="1673"/>
                  </a:lnTo>
                  <a:lnTo>
                    <a:pt x="1095" y="1678"/>
                  </a:lnTo>
                  <a:lnTo>
                    <a:pt x="1104" y="1682"/>
                  </a:lnTo>
                  <a:lnTo>
                    <a:pt x="1110" y="1688"/>
                  </a:lnTo>
                  <a:lnTo>
                    <a:pt x="1116" y="1692"/>
                  </a:lnTo>
                  <a:lnTo>
                    <a:pt x="1124" y="1695"/>
                  </a:lnTo>
                  <a:lnTo>
                    <a:pt x="1131" y="1698"/>
                  </a:lnTo>
                  <a:lnTo>
                    <a:pt x="1140" y="1700"/>
                  </a:lnTo>
                  <a:lnTo>
                    <a:pt x="1149" y="1702"/>
                  </a:lnTo>
                  <a:lnTo>
                    <a:pt x="1157" y="1705"/>
                  </a:lnTo>
                  <a:lnTo>
                    <a:pt x="1164" y="1708"/>
                  </a:lnTo>
                  <a:lnTo>
                    <a:pt x="1170" y="1713"/>
                  </a:lnTo>
                  <a:lnTo>
                    <a:pt x="1176" y="1721"/>
                  </a:lnTo>
                  <a:lnTo>
                    <a:pt x="1181" y="1729"/>
                  </a:lnTo>
                  <a:lnTo>
                    <a:pt x="1185" y="1739"/>
                  </a:lnTo>
                  <a:lnTo>
                    <a:pt x="1187" y="1749"/>
                  </a:lnTo>
                  <a:lnTo>
                    <a:pt x="1189" y="1772"/>
                  </a:lnTo>
                  <a:lnTo>
                    <a:pt x="1192" y="1794"/>
                  </a:lnTo>
                  <a:lnTo>
                    <a:pt x="1193" y="1805"/>
                  </a:lnTo>
                  <a:lnTo>
                    <a:pt x="1195" y="1815"/>
                  </a:lnTo>
                  <a:lnTo>
                    <a:pt x="1198" y="1825"/>
                  </a:lnTo>
                  <a:lnTo>
                    <a:pt x="1204" y="1832"/>
                  </a:lnTo>
                  <a:lnTo>
                    <a:pt x="1207" y="1836"/>
                  </a:lnTo>
                  <a:lnTo>
                    <a:pt x="1210" y="1839"/>
                  </a:lnTo>
                  <a:lnTo>
                    <a:pt x="1214" y="1842"/>
                  </a:lnTo>
                  <a:lnTo>
                    <a:pt x="1219" y="1844"/>
                  </a:lnTo>
                  <a:lnTo>
                    <a:pt x="1224" y="1846"/>
                  </a:lnTo>
                  <a:lnTo>
                    <a:pt x="1229" y="1847"/>
                  </a:lnTo>
                  <a:lnTo>
                    <a:pt x="1236" y="1848"/>
                  </a:lnTo>
                  <a:lnTo>
                    <a:pt x="1243" y="1848"/>
                  </a:lnTo>
                  <a:lnTo>
                    <a:pt x="1243" y="1864"/>
                  </a:lnTo>
                  <a:lnTo>
                    <a:pt x="1243" y="1879"/>
                  </a:lnTo>
                  <a:lnTo>
                    <a:pt x="1243" y="1891"/>
                  </a:lnTo>
                  <a:lnTo>
                    <a:pt x="1243" y="1904"/>
                  </a:lnTo>
                  <a:lnTo>
                    <a:pt x="1243" y="1921"/>
                  </a:lnTo>
                  <a:lnTo>
                    <a:pt x="1243" y="1942"/>
                  </a:lnTo>
                  <a:lnTo>
                    <a:pt x="1243" y="1961"/>
                  </a:lnTo>
                  <a:lnTo>
                    <a:pt x="1243" y="1971"/>
                  </a:lnTo>
                  <a:lnTo>
                    <a:pt x="1232" y="1974"/>
                  </a:lnTo>
                  <a:lnTo>
                    <a:pt x="1221" y="1979"/>
                  </a:lnTo>
                  <a:lnTo>
                    <a:pt x="1208" y="1985"/>
                  </a:lnTo>
                  <a:lnTo>
                    <a:pt x="1196" y="1994"/>
                  </a:lnTo>
                  <a:lnTo>
                    <a:pt x="1183" y="2003"/>
                  </a:lnTo>
                  <a:lnTo>
                    <a:pt x="1170" y="2013"/>
                  </a:lnTo>
                  <a:lnTo>
                    <a:pt x="1157" y="2023"/>
                  </a:lnTo>
                  <a:lnTo>
                    <a:pt x="1143" y="2034"/>
                  </a:lnTo>
                  <a:lnTo>
                    <a:pt x="1131" y="2047"/>
                  </a:lnTo>
                  <a:lnTo>
                    <a:pt x="1120" y="2059"/>
                  </a:lnTo>
                  <a:lnTo>
                    <a:pt x="1109" y="2070"/>
                  </a:lnTo>
                  <a:lnTo>
                    <a:pt x="1101" y="2082"/>
                  </a:lnTo>
                  <a:lnTo>
                    <a:pt x="1094" y="2094"/>
                  </a:lnTo>
                  <a:lnTo>
                    <a:pt x="1088" y="2106"/>
                  </a:lnTo>
                  <a:lnTo>
                    <a:pt x="1085" y="2116"/>
                  </a:lnTo>
                  <a:lnTo>
                    <a:pt x="1084" y="2125"/>
                  </a:lnTo>
                  <a:lnTo>
                    <a:pt x="1084" y="2128"/>
                  </a:lnTo>
                  <a:lnTo>
                    <a:pt x="1086" y="2130"/>
                  </a:lnTo>
                  <a:lnTo>
                    <a:pt x="1088" y="2132"/>
                  </a:lnTo>
                  <a:lnTo>
                    <a:pt x="1092" y="2133"/>
                  </a:lnTo>
                  <a:lnTo>
                    <a:pt x="1101" y="2137"/>
                  </a:lnTo>
                  <a:lnTo>
                    <a:pt x="1110" y="2139"/>
                  </a:lnTo>
                  <a:lnTo>
                    <a:pt x="1131" y="2142"/>
                  </a:lnTo>
                  <a:lnTo>
                    <a:pt x="1143" y="2144"/>
                  </a:lnTo>
                  <a:lnTo>
                    <a:pt x="1151" y="2145"/>
                  </a:lnTo>
                  <a:lnTo>
                    <a:pt x="1158" y="2147"/>
                  </a:lnTo>
                  <a:lnTo>
                    <a:pt x="1163" y="2150"/>
                  </a:lnTo>
                  <a:lnTo>
                    <a:pt x="1169" y="2153"/>
                  </a:lnTo>
                  <a:lnTo>
                    <a:pt x="1180" y="2161"/>
                  </a:lnTo>
                  <a:lnTo>
                    <a:pt x="1189" y="2170"/>
                  </a:lnTo>
                  <a:lnTo>
                    <a:pt x="1200" y="2178"/>
                  </a:lnTo>
                  <a:lnTo>
                    <a:pt x="1210" y="2186"/>
                  </a:lnTo>
                  <a:lnTo>
                    <a:pt x="1216" y="2190"/>
                  </a:lnTo>
                  <a:lnTo>
                    <a:pt x="1222" y="2193"/>
                  </a:lnTo>
                  <a:lnTo>
                    <a:pt x="1229" y="2197"/>
                  </a:lnTo>
                  <a:lnTo>
                    <a:pt x="1237" y="2199"/>
                  </a:lnTo>
                  <a:lnTo>
                    <a:pt x="1248" y="2203"/>
                  </a:lnTo>
                  <a:lnTo>
                    <a:pt x="1258" y="2208"/>
                  </a:lnTo>
                  <a:lnTo>
                    <a:pt x="1267" y="2214"/>
                  </a:lnTo>
                  <a:lnTo>
                    <a:pt x="1277" y="2220"/>
                  </a:lnTo>
                  <a:lnTo>
                    <a:pt x="1296" y="2234"/>
                  </a:lnTo>
                  <a:lnTo>
                    <a:pt x="1312" y="2248"/>
                  </a:lnTo>
                  <a:lnTo>
                    <a:pt x="1327" y="2262"/>
                  </a:lnTo>
                  <a:lnTo>
                    <a:pt x="1340" y="2275"/>
                  </a:lnTo>
                  <a:lnTo>
                    <a:pt x="1352" y="2285"/>
                  </a:lnTo>
                  <a:lnTo>
                    <a:pt x="1363" y="2292"/>
                  </a:lnTo>
                  <a:lnTo>
                    <a:pt x="1370" y="2276"/>
                  </a:lnTo>
                  <a:lnTo>
                    <a:pt x="1377" y="2261"/>
                  </a:lnTo>
                  <a:lnTo>
                    <a:pt x="1385" y="2248"/>
                  </a:lnTo>
                  <a:lnTo>
                    <a:pt x="1394" y="2235"/>
                  </a:lnTo>
                  <a:lnTo>
                    <a:pt x="1401" y="2223"/>
                  </a:lnTo>
                  <a:lnTo>
                    <a:pt x="1410" y="2210"/>
                  </a:lnTo>
                  <a:lnTo>
                    <a:pt x="1419" y="2198"/>
                  </a:lnTo>
                  <a:lnTo>
                    <a:pt x="1429" y="2187"/>
                  </a:lnTo>
                  <a:lnTo>
                    <a:pt x="1439" y="2160"/>
                  </a:lnTo>
                  <a:lnTo>
                    <a:pt x="1449" y="2138"/>
                  </a:lnTo>
                  <a:lnTo>
                    <a:pt x="1459" y="2116"/>
                  </a:lnTo>
                  <a:lnTo>
                    <a:pt x="1468" y="2088"/>
                  </a:lnTo>
                  <a:lnTo>
                    <a:pt x="1472" y="2082"/>
                  </a:lnTo>
                  <a:lnTo>
                    <a:pt x="1476" y="2076"/>
                  </a:lnTo>
                  <a:lnTo>
                    <a:pt x="1480" y="2070"/>
                  </a:lnTo>
                  <a:lnTo>
                    <a:pt x="1485" y="2065"/>
                  </a:lnTo>
                  <a:lnTo>
                    <a:pt x="1496" y="2055"/>
                  </a:lnTo>
                  <a:lnTo>
                    <a:pt x="1507" y="2046"/>
                  </a:lnTo>
                  <a:lnTo>
                    <a:pt x="1518" y="2036"/>
                  </a:lnTo>
                  <a:lnTo>
                    <a:pt x="1527" y="2026"/>
                  </a:lnTo>
                  <a:lnTo>
                    <a:pt x="1530" y="2021"/>
                  </a:lnTo>
                  <a:lnTo>
                    <a:pt x="1533" y="2015"/>
                  </a:lnTo>
                  <a:lnTo>
                    <a:pt x="1534" y="2009"/>
                  </a:lnTo>
                  <a:lnTo>
                    <a:pt x="1535" y="2002"/>
                  </a:lnTo>
                  <a:lnTo>
                    <a:pt x="1535" y="1993"/>
                  </a:lnTo>
                  <a:lnTo>
                    <a:pt x="1534" y="1984"/>
                  </a:lnTo>
                  <a:lnTo>
                    <a:pt x="1532" y="1975"/>
                  </a:lnTo>
                  <a:lnTo>
                    <a:pt x="1530" y="1966"/>
                  </a:lnTo>
                  <a:lnTo>
                    <a:pt x="1524" y="1950"/>
                  </a:lnTo>
                  <a:lnTo>
                    <a:pt x="1519" y="1934"/>
                  </a:lnTo>
                  <a:lnTo>
                    <a:pt x="1512" y="1918"/>
                  </a:lnTo>
                  <a:lnTo>
                    <a:pt x="1507" y="1904"/>
                  </a:lnTo>
                  <a:lnTo>
                    <a:pt x="1504" y="1891"/>
                  </a:lnTo>
                  <a:lnTo>
                    <a:pt x="1502" y="1879"/>
                  </a:lnTo>
                  <a:lnTo>
                    <a:pt x="1502" y="1873"/>
                  </a:lnTo>
                  <a:lnTo>
                    <a:pt x="1504" y="1867"/>
                  </a:lnTo>
                  <a:lnTo>
                    <a:pt x="1506" y="1861"/>
                  </a:lnTo>
                  <a:lnTo>
                    <a:pt x="1508" y="1855"/>
                  </a:lnTo>
                  <a:lnTo>
                    <a:pt x="1514" y="1843"/>
                  </a:lnTo>
                  <a:lnTo>
                    <a:pt x="1523" y="1830"/>
                  </a:lnTo>
                  <a:lnTo>
                    <a:pt x="1534" y="1817"/>
                  </a:lnTo>
                  <a:lnTo>
                    <a:pt x="1547" y="1805"/>
                  </a:lnTo>
                  <a:lnTo>
                    <a:pt x="1561" y="1793"/>
                  </a:lnTo>
                  <a:lnTo>
                    <a:pt x="1576" y="1782"/>
                  </a:lnTo>
                  <a:lnTo>
                    <a:pt x="1591" y="1772"/>
                  </a:lnTo>
                  <a:lnTo>
                    <a:pt x="1608" y="1761"/>
                  </a:lnTo>
                  <a:lnTo>
                    <a:pt x="1623" y="1753"/>
                  </a:lnTo>
                  <a:lnTo>
                    <a:pt x="1640" y="1745"/>
                  </a:lnTo>
                  <a:lnTo>
                    <a:pt x="1655" y="1739"/>
                  </a:lnTo>
                  <a:lnTo>
                    <a:pt x="1669" y="1735"/>
                  </a:lnTo>
                  <a:lnTo>
                    <a:pt x="1682" y="1732"/>
                  </a:lnTo>
                  <a:lnTo>
                    <a:pt x="1695" y="1731"/>
                  </a:lnTo>
                  <a:lnTo>
                    <a:pt x="1699" y="1731"/>
                  </a:lnTo>
                  <a:lnTo>
                    <a:pt x="1702" y="1729"/>
                  </a:lnTo>
                  <a:lnTo>
                    <a:pt x="1706" y="1727"/>
                  </a:lnTo>
                  <a:lnTo>
                    <a:pt x="1709" y="1725"/>
                  </a:lnTo>
                  <a:lnTo>
                    <a:pt x="1717" y="1718"/>
                  </a:lnTo>
                  <a:lnTo>
                    <a:pt x="1724" y="1709"/>
                  </a:lnTo>
                  <a:lnTo>
                    <a:pt x="1733" y="1701"/>
                  </a:lnTo>
                  <a:lnTo>
                    <a:pt x="1743" y="1694"/>
                  </a:lnTo>
                  <a:lnTo>
                    <a:pt x="1748" y="1692"/>
                  </a:lnTo>
                  <a:lnTo>
                    <a:pt x="1754" y="1690"/>
                  </a:lnTo>
                  <a:lnTo>
                    <a:pt x="1760" y="1688"/>
                  </a:lnTo>
                  <a:lnTo>
                    <a:pt x="1768" y="1688"/>
                  </a:lnTo>
                  <a:lnTo>
                    <a:pt x="1779" y="1684"/>
                  </a:lnTo>
                  <a:lnTo>
                    <a:pt x="1789" y="1682"/>
                  </a:lnTo>
                  <a:lnTo>
                    <a:pt x="1798" y="1681"/>
                  </a:lnTo>
                  <a:lnTo>
                    <a:pt x="1807" y="1680"/>
                  </a:lnTo>
                  <a:lnTo>
                    <a:pt x="1820" y="1681"/>
                  </a:lnTo>
                  <a:lnTo>
                    <a:pt x="1834" y="1682"/>
                  </a:lnTo>
                  <a:lnTo>
                    <a:pt x="1854" y="1681"/>
                  </a:lnTo>
                  <a:lnTo>
                    <a:pt x="1868" y="1679"/>
                  </a:lnTo>
                  <a:lnTo>
                    <a:pt x="1874" y="1678"/>
                  </a:lnTo>
                  <a:lnTo>
                    <a:pt x="1878" y="1676"/>
                  </a:lnTo>
                  <a:lnTo>
                    <a:pt x="1882" y="1673"/>
                  </a:lnTo>
                  <a:lnTo>
                    <a:pt x="1885" y="1670"/>
                  </a:lnTo>
                  <a:lnTo>
                    <a:pt x="1890" y="1663"/>
                  </a:lnTo>
                  <a:lnTo>
                    <a:pt x="1893" y="1653"/>
                  </a:lnTo>
                  <a:lnTo>
                    <a:pt x="1897" y="1641"/>
                  </a:lnTo>
                  <a:lnTo>
                    <a:pt x="1901" y="1626"/>
                  </a:lnTo>
                  <a:lnTo>
                    <a:pt x="1927" y="1571"/>
                  </a:lnTo>
                  <a:lnTo>
                    <a:pt x="1939" y="1553"/>
                  </a:lnTo>
                  <a:lnTo>
                    <a:pt x="1949" y="1535"/>
                  </a:lnTo>
                  <a:lnTo>
                    <a:pt x="1959" y="1518"/>
                  </a:lnTo>
                  <a:lnTo>
                    <a:pt x="1967" y="1500"/>
                  </a:lnTo>
                  <a:lnTo>
                    <a:pt x="1972" y="1480"/>
                  </a:lnTo>
                  <a:lnTo>
                    <a:pt x="1977" y="1460"/>
                  </a:lnTo>
                  <a:lnTo>
                    <a:pt x="1980" y="1437"/>
                  </a:lnTo>
                  <a:lnTo>
                    <a:pt x="1980" y="1411"/>
                  </a:lnTo>
                  <a:lnTo>
                    <a:pt x="1981" y="1405"/>
                  </a:lnTo>
                  <a:lnTo>
                    <a:pt x="1982" y="1400"/>
                  </a:lnTo>
                  <a:lnTo>
                    <a:pt x="1983" y="1395"/>
                  </a:lnTo>
                  <a:lnTo>
                    <a:pt x="1986" y="1391"/>
                  </a:lnTo>
                  <a:lnTo>
                    <a:pt x="1991" y="1382"/>
                  </a:lnTo>
                  <a:lnTo>
                    <a:pt x="1997" y="1372"/>
                  </a:lnTo>
                  <a:lnTo>
                    <a:pt x="2003" y="1364"/>
                  </a:lnTo>
                  <a:lnTo>
                    <a:pt x="2009" y="1354"/>
                  </a:lnTo>
                  <a:lnTo>
                    <a:pt x="2011" y="1349"/>
                  </a:lnTo>
                  <a:lnTo>
                    <a:pt x="2012" y="1343"/>
                  </a:lnTo>
                  <a:lnTo>
                    <a:pt x="2013" y="1337"/>
                  </a:lnTo>
                  <a:lnTo>
                    <a:pt x="2014" y="1331"/>
                  </a:lnTo>
                  <a:lnTo>
                    <a:pt x="2014" y="1307"/>
                  </a:lnTo>
                  <a:lnTo>
                    <a:pt x="2014" y="1288"/>
                  </a:lnTo>
                  <a:lnTo>
                    <a:pt x="2014" y="1271"/>
                  </a:lnTo>
                  <a:lnTo>
                    <a:pt x="2014" y="1250"/>
                  </a:lnTo>
                  <a:lnTo>
                    <a:pt x="2011" y="1223"/>
                  </a:lnTo>
                  <a:lnTo>
                    <a:pt x="2004" y="1185"/>
                  </a:lnTo>
                  <a:lnTo>
                    <a:pt x="2000" y="1165"/>
                  </a:lnTo>
                  <a:lnTo>
                    <a:pt x="1997" y="1145"/>
                  </a:lnTo>
                  <a:lnTo>
                    <a:pt x="1994" y="1129"/>
                  </a:lnTo>
                  <a:lnTo>
                    <a:pt x="1993" y="1115"/>
                  </a:lnTo>
                  <a:lnTo>
                    <a:pt x="1994" y="1108"/>
                  </a:lnTo>
                  <a:lnTo>
                    <a:pt x="1997" y="1102"/>
                  </a:lnTo>
                  <a:lnTo>
                    <a:pt x="1999" y="1096"/>
                  </a:lnTo>
                  <a:lnTo>
                    <a:pt x="2002" y="1090"/>
                  </a:lnTo>
                  <a:lnTo>
                    <a:pt x="2006" y="1085"/>
                  </a:lnTo>
                  <a:lnTo>
                    <a:pt x="2012" y="1081"/>
                  </a:lnTo>
                  <a:lnTo>
                    <a:pt x="2017" y="1077"/>
                  </a:lnTo>
                  <a:lnTo>
                    <a:pt x="2023" y="1073"/>
                  </a:lnTo>
                  <a:lnTo>
                    <a:pt x="2035" y="1067"/>
                  </a:lnTo>
                  <a:lnTo>
                    <a:pt x="2047" y="1063"/>
                  </a:lnTo>
                  <a:lnTo>
                    <a:pt x="2058" y="1060"/>
                  </a:lnTo>
                  <a:lnTo>
                    <a:pt x="2067" y="1060"/>
                  </a:lnTo>
                  <a:lnTo>
                    <a:pt x="2067" y="1046"/>
                  </a:lnTo>
                  <a:lnTo>
                    <a:pt x="2069" y="1032"/>
                  </a:lnTo>
                  <a:lnTo>
                    <a:pt x="2071" y="1020"/>
                  </a:lnTo>
                  <a:lnTo>
                    <a:pt x="2073" y="1009"/>
                  </a:lnTo>
                  <a:lnTo>
                    <a:pt x="2078" y="999"/>
                  </a:lnTo>
                  <a:lnTo>
                    <a:pt x="2081" y="990"/>
                  </a:lnTo>
                  <a:lnTo>
                    <a:pt x="2087" y="980"/>
                  </a:lnTo>
                  <a:lnTo>
                    <a:pt x="2092" y="972"/>
                  </a:lnTo>
                  <a:lnTo>
                    <a:pt x="2104" y="956"/>
                  </a:lnTo>
                  <a:lnTo>
                    <a:pt x="2117" y="943"/>
                  </a:lnTo>
                  <a:lnTo>
                    <a:pt x="2132" y="929"/>
                  </a:lnTo>
                  <a:lnTo>
                    <a:pt x="2147" y="917"/>
                  </a:lnTo>
                  <a:lnTo>
                    <a:pt x="2161" y="904"/>
                  </a:lnTo>
                  <a:lnTo>
                    <a:pt x="2175" y="891"/>
                  </a:lnTo>
                  <a:lnTo>
                    <a:pt x="2183" y="885"/>
                  </a:lnTo>
                  <a:lnTo>
                    <a:pt x="2190" y="877"/>
                  </a:lnTo>
                  <a:lnTo>
                    <a:pt x="2195" y="869"/>
                  </a:lnTo>
                  <a:lnTo>
                    <a:pt x="2202" y="861"/>
                  </a:lnTo>
                  <a:lnTo>
                    <a:pt x="2206" y="852"/>
                  </a:lnTo>
                  <a:lnTo>
                    <a:pt x="2212" y="843"/>
                  </a:lnTo>
                  <a:lnTo>
                    <a:pt x="2216" y="833"/>
                  </a:lnTo>
                  <a:lnTo>
                    <a:pt x="2219" y="822"/>
                  </a:lnTo>
                  <a:lnTo>
                    <a:pt x="2223" y="810"/>
                  </a:lnTo>
                  <a:lnTo>
                    <a:pt x="2225" y="798"/>
                  </a:lnTo>
                  <a:lnTo>
                    <a:pt x="2226" y="784"/>
                  </a:lnTo>
                  <a:lnTo>
                    <a:pt x="2226" y="770"/>
                  </a:lnTo>
                  <a:lnTo>
                    <a:pt x="2225" y="752"/>
                  </a:lnTo>
                  <a:lnTo>
                    <a:pt x="2222" y="732"/>
                  </a:lnTo>
                  <a:lnTo>
                    <a:pt x="2217" y="711"/>
                  </a:lnTo>
                  <a:lnTo>
                    <a:pt x="2212" y="689"/>
                  </a:lnTo>
                  <a:lnTo>
                    <a:pt x="2205" y="668"/>
                  </a:lnTo>
                  <a:lnTo>
                    <a:pt x="2199" y="649"/>
                  </a:lnTo>
                  <a:lnTo>
                    <a:pt x="2192" y="633"/>
                  </a:lnTo>
                  <a:lnTo>
                    <a:pt x="2186" y="622"/>
                  </a:lnTo>
                  <a:lnTo>
                    <a:pt x="2182" y="614"/>
                  </a:lnTo>
                  <a:lnTo>
                    <a:pt x="2178" y="608"/>
                  </a:lnTo>
                  <a:lnTo>
                    <a:pt x="2173" y="604"/>
                  </a:lnTo>
                  <a:lnTo>
                    <a:pt x="2168" y="601"/>
                  </a:lnTo>
                  <a:lnTo>
                    <a:pt x="2163" y="600"/>
                  </a:lnTo>
                  <a:lnTo>
                    <a:pt x="2157" y="599"/>
                  </a:lnTo>
                  <a:lnTo>
                    <a:pt x="2151" y="600"/>
                  </a:lnTo>
                  <a:lnTo>
                    <a:pt x="2146" y="601"/>
                  </a:lnTo>
                  <a:lnTo>
                    <a:pt x="2134" y="603"/>
                  </a:lnTo>
                  <a:lnTo>
                    <a:pt x="2122" y="605"/>
                  </a:lnTo>
                  <a:lnTo>
                    <a:pt x="2116" y="605"/>
                  </a:lnTo>
                  <a:lnTo>
                    <a:pt x="2111" y="604"/>
                  </a:lnTo>
                  <a:lnTo>
                    <a:pt x="2105" y="602"/>
                  </a:lnTo>
                  <a:lnTo>
                    <a:pt x="2100" y="597"/>
                  </a:lnTo>
                  <a:lnTo>
                    <a:pt x="2089" y="590"/>
                  </a:lnTo>
                  <a:lnTo>
                    <a:pt x="2079" y="582"/>
                  </a:lnTo>
                  <a:lnTo>
                    <a:pt x="2069" y="573"/>
                  </a:lnTo>
                  <a:lnTo>
                    <a:pt x="2059" y="563"/>
                  </a:lnTo>
                  <a:lnTo>
                    <a:pt x="2039" y="540"/>
                  </a:lnTo>
                  <a:lnTo>
                    <a:pt x="2021" y="518"/>
                  </a:lnTo>
                  <a:lnTo>
                    <a:pt x="2010" y="507"/>
                  </a:lnTo>
                  <a:lnTo>
                    <a:pt x="2000" y="497"/>
                  </a:lnTo>
                  <a:lnTo>
                    <a:pt x="1989" y="488"/>
                  </a:lnTo>
                  <a:lnTo>
                    <a:pt x="1977" y="478"/>
                  </a:lnTo>
                  <a:lnTo>
                    <a:pt x="1965" y="471"/>
                  </a:lnTo>
                  <a:lnTo>
                    <a:pt x="1950" y="466"/>
                  </a:lnTo>
                  <a:lnTo>
                    <a:pt x="1944" y="464"/>
                  </a:lnTo>
                  <a:lnTo>
                    <a:pt x="1936" y="463"/>
                  </a:lnTo>
                  <a:lnTo>
                    <a:pt x="1928" y="462"/>
                  </a:lnTo>
                  <a:lnTo>
                    <a:pt x="1921" y="462"/>
                  </a:lnTo>
                  <a:lnTo>
                    <a:pt x="1898" y="462"/>
                  </a:lnTo>
                  <a:lnTo>
                    <a:pt x="1878" y="462"/>
                  </a:lnTo>
                  <a:lnTo>
                    <a:pt x="1860" y="462"/>
                  </a:lnTo>
                  <a:lnTo>
                    <a:pt x="1841" y="462"/>
                  </a:lnTo>
                  <a:lnTo>
                    <a:pt x="1826" y="461"/>
                  </a:lnTo>
                  <a:lnTo>
                    <a:pt x="1814" y="460"/>
                  </a:lnTo>
                  <a:lnTo>
                    <a:pt x="1802" y="458"/>
                  </a:lnTo>
                  <a:lnTo>
                    <a:pt x="1791" y="456"/>
                  </a:lnTo>
                  <a:lnTo>
                    <a:pt x="1780" y="453"/>
                  </a:lnTo>
                  <a:lnTo>
                    <a:pt x="1768" y="451"/>
                  </a:lnTo>
                  <a:lnTo>
                    <a:pt x="1755" y="450"/>
                  </a:lnTo>
                  <a:lnTo>
                    <a:pt x="1742" y="450"/>
                  </a:lnTo>
                  <a:lnTo>
                    <a:pt x="1725" y="450"/>
                  </a:lnTo>
                  <a:lnTo>
                    <a:pt x="1713" y="452"/>
                  </a:lnTo>
                  <a:lnTo>
                    <a:pt x="1703" y="454"/>
                  </a:lnTo>
                  <a:lnTo>
                    <a:pt x="1696" y="458"/>
                  </a:lnTo>
                  <a:lnTo>
                    <a:pt x="1689" y="462"/>
                  </a:lnTo>
                  <a:lnTo>
                    <a:pt x="1685" y="467"/>
                  </a:lnTo>
                  <a:lnTo>
                    <a:pt x="1679" y="473"/>
                  </a:lnTo>
                  <a:lnTo>
                    <a:pt x="1675" y="480"/>
                  </a:lnTo>
                  <a:lnTo>
                    <a:pt x="1672" y="471"/>
                  </a:lnTo>
                  <a:lnTo>
                    <a:pt x="1669" y="462"/>
                  </a:lnTo>
                  <a:lnTo>
                    <a:pt x="1669" y="454"/>
                  </a:lnTo>
                  <a:lnTo>
                    <a:pt x="1670" y="447"/>
                  </a:lnTo>
                  <a:lnTo>
                    <a:pt x="1673" y="436"/>
                  </a:lnTo>
                  <a:lnTo>
                    <a:pt x="1675" y="430"/>
                  </a:lnTo>
                  <a:lnTo>
                    <a:pt x="1675" y="426"/>
                  </a:lnTo>
                  <a:lnTo>
                    <a:pt x="1673" y="421"/>
                  </a:lnTo>
                  <a:lnTo>
                    <a:pt x="1670" y="417"/>
                  </a:lnTo>
                  <a:lnTo>
                    <a:pt x="1668" y="413"/>
                  </a:lnTo>
                  <a:lnTo>
                    <a:pt x="1664" y="406"/>
                  </a:lnTo>
                  <a:lnTo>
                    <a:pt x="1662" y="400"/>
                  </a:lnTo>
                  <a:lnTo>
                    <a:pt x="1655" y="400"/>
                  </a:lnTo>
                  <a:lnTo>
                    <a:pt x="1648" y="398"/>
                  </a:lnTo>
                  <a:lnTo>
                    <a:pt x="1643" y="396"/>
                  </a:lnTo>
                  <a:lnTo>
                    <a:pt x="1636" y="394"/>
                  </a:lnTo>
                  <a:lnTo>
                    <a:pt x="1624" y="387"/>
                  </a:lnTo>
                  <a:lnTo>
                    <a:pt x="1612" y="379"/>
                  </a:lnTo>
                  <a:lnTo>
                    <a:pt x="1596" y="363"/>
                  </a:lnTo>
                  <a:lnTo>
                    <a:pt x="1588" y="357"/>
                  </a:lnTo>
                  <a:lnTo>
                    <a:pt x="1581" y="359"/>
                  </a:lnTo>
                  <a:lnTo>
                    <a:pt x="1574" y="360"/>
                  </a:lnTo>
                  <a:lnTo>
                    <a:pt x="1567" y="361"/>
                  </a:lnTo>
                  <a:lnTo>
                    <a:pt x="1560" y="362"/>
                  </a:lnTo>
                  <a:lnTo>
                    <a:pt x="1546" y="361"/>
                  </a:lnTo>
                  <a:lnTo>
                    <a:pt x="1534" y="358"/>
                  </a:lnTo>
                  <a:lnTo>
                    <a:pt x="1523" y="354"/>
                  </a:lnTo>
                  <a:lnTo>
                    <a:pt x="1512" y="348"/>
                  </a:lnTo>
                  <a:lnTo>
                    <a:pt x="1504" y="341"/>
                  </a:lnTo>
                  <a:lnTo>
                    <a:pt x="1496" y="333"/>
                  </a:lnTo>
                  <a:lnTo>
                    <a:pt x="1468" y="333"/>
                  </a:lnTo>
                  <a:lnTo>
                    <a:pt x="1468" y="337"/>
                  </a:lnTo>
                  <a:lnTo>
                    <a:pt x="1466" y="342"/>
                  </a:lnTo>
                  <a:lnTo>
                    <a:pt x="1463" y="349"/>
                  </a:lnTo>
                  <a:lnTo>
                    <a:pt x="1459" y="357"/>
                  </a:lnTo>
                  <a:lnTo>
                    <a:pt x="1446" y="373"/>
                  </a:lnTo>
                  <a:lnTo>
                    <a:pt x="1433" y="390"/>
                  </a:lnTo>
                  <a:lnTo>
                    <a:pt x="1426" y="398"/>
                  </a:lnTo>
                  <a:lnTo>
                    <a:pt x="1419" y="404"/>
                  </a:lnTo>
                  <a:lnTo>
                    <a:pt x="1411" y="409"/>
                  </a:lnTo>
                  <a:lnTo>
                    <a:pt x="1405" y="413"/>
                  </a:lnTo>
                  <a:lnTo>
                    <a:pt x="1401" y="414"/>
                  </a:lnTo>
                  <a:lnTo>
                    <a:pt x="1398" y="415"/>
                  </a:lnTo>
                  <a:lnTo>
                    <a:pt x="1395" y="415"/>
                  </a:lnTo>
                  <a:lnTo>
                    <a:pt x="1392" y="414"/>
                  </a:lnTo>
                  <a:lnTo>
                    <a:pt x="1389" y="413"/>
                  </a:lnTo>
                  <a:lnTo>
                    <a:pt x="1387" y="412"/>
                  </a:lnTo>
                  <a:lnTo>
                    <a:pt x="1385" y="409"/>
                  </a:lnTo>
                  <a:lnTo>
                    <a:pt x="1383" y="406"/>
                  </a:lnTo>
                  <a:lnTo>
                    <a:pt x="1367" y="406"/>
                  </a:lnTo>
                  <a:lnTo>
                    <a:pt x="1352" y="406"/>
                  </a:lnTo>
                  <a:lnTo>
                    <a:pt x="1338" y="405"/>
                  </a:lnTo>
                  <a:lnTo>
                    <a:pt x="1325" y="402"/>
                  </a:lnTo>
                  <a:lnTo>
                    <a:pt x="1318" y="401"/>
                  </a:lnTo>
                  <a:lnTo>
                    <a:pt x="1312" y="399"/>
                  </a:lnTo>
                  <a:lnTo>
                    <a:pt x="1308" y="396"/>
                  </a:lnTo>
                  <a:lnTo>
                    <a:pt x="1304" y="393"/>
                  </a:lnTo>
                  <a:lnTo>
                    <a:pt x="1300" y="390"/>
                  </a:lnTo>
                  <a:lnTo>
                    <a:pt x="1298" y="386"/>
                  </a:lnTo>
                  <a:lnTo>
                    <a:pt x="1297" y="381"/>
                  </a:lnTo>
                  <a:lnTo>
                    <a:pt x="1296" y="375"/>
                  </a:lnTo>
                  <a:lnTo>
                    <a:pt x="1270" y="375"/>
                  </a:lnTo>
                  <a:lnTo>
                    <a:pt x="1259" y="380"/>
                  </a:lnTo>
                  <a:lnTo>
                    <a:pt x="1247" y="384"/>
                  </a:lnTo>
                  <a:lnTo>
                    <a:pt x="1240" y="384"/>
                  </a:lnTo>
                  <a:lnTo>
                    <a:pt x="1235" y="384"/>
                  </a:lnTo>
                  <a:lnTo>
                    <a:pt x="1228" y="384"/>
                  </a:lnTo>
                  <a:lnTo>
                    <a:pt x="1224" y="382"/>
                  </a:lnTo>
                  <a:lnTo>
                    <a:pt x="1283" y="333"/>
                  </a:lnTo>
                  <a:lnTo>
                    <a:pt x="1286" y="321"/>
                  </a:lnTo>
                  <a:lnTo>
                    <a:pt x="1289" y="309"/>
                  </a:lnTo>
                  <a:lnTo>
                    <a:pt x="1294" y="299"/>
                  </a:lnTo>
                  <a:lnTo>
                    <a:pt x="1299" y="290"/>
                  </a:lnTo>
                  <a:lnTo>
                    <a:pt x="1305" y="282"/>
                  </a:lnTo>
                  <a:lnTo>
                    <a:pt x="1310" y="274"/>
                  </a:lnTo>
                  <a:lnTo>
                    <a:pt x="1317" y="268"/>
                  </a:lnTo>
                  <a:lnTo>
                    <a:pt x="1323" y="260"/>
                  </a:lnTo>
                  <a:lnTo>
                    <a:pt x="1349" y="240"/>
                  </a:lnTo>
                  <a:lnTo>
                    <a:pt x="1370" y="222"/>
                  </a:lnTo>
                  <a:lnTo>
                    <a:pt x="1362" y="217"/>
                  </a:lnTo>
                  <a:lnTo>
                    <a:pt x="1356" y="213"/>
                  </a:lnTo>
                  <a:lnTo>
                    <a:pt x="1352" y="210"/>
                  </a:lnTo>
                  <a:lnTo>
                    <a:pt x="1349" y="205"/>
                  </a:lnTo>
                  <a:lnTo>
                    <a:pt x="1345" y="201"/>
                  </a:lnTo>
                  <a:lnTo>
                    <a:pt x="1344" y="196"/>
                  </a:lnTo>
                  <a:lnTo>
                    <a:pt x="1343" y="191"/>
                  </a:lnTo>
                  <a:lnTo>
                    <a:pt x="1343" y="184"/>
                  </a:lnTo>
                  <a:lnTo>
                    <a:pt x="1338" y="184"/>
                  </a:lnTo>
                  <a:lnTo>
                    <a:pt x="1333" y="183"/>
                  </a:lnTo>
                  <a:lnTo>
                    <a:pt x="1330" y="182"/>
                  </a:lnTo>
                  <a:lnTo>
                    <a:pt x="1326" y="179"/>
                  </a:lnTo>
                  <a:lnTo>
                    <a:pt x="1320" y="174"/>
                  </a:lnTo>
                  <a:lnTo>
                    <a:pt x="1315" y="166"/>
                  </a:lnTo>
                  <a:lnTo>
                    <a:pt x="1310" y="157"/>
                  </a:lnTo>
                  <a:lnTo>
                    <a:pt x="1307" y="146"/>
                  </a:lnTo>
                  <a:lnTo>
                    <a:pt x="1305" y="135"/>
                  </a:lnTo>
                  <a:lnTo>
                    <a:pt x="1301" y="124"/>
                  </a:lnTo>
                  <a:lnTo>
                    <a:pt x="1298" y="100"/>
                  </a:lnTo>
                  <a:lnTo>
                    <a:pt x="1293" y="78"/>
                  </a:lnTo>
                  <a:lnTo>
                    <a:pt x="1291" y="68"/>
                  </a:lnTo>
                  <a:lnTo>
                    <a:pt x="1286" y="60"/>
                  </a:lnTo>
                  <a:lnTo>
                    <a:pt x="1282" y="54"/>
                  </a:lnTo>
                  <a:lnTo>
                    <a:pt x="1276" y="49"/>
                  </a:lnTo>
                  <a:lnTo>
                    <a:pt x="1264" y="71"/>
                  </a:lnTo>
                  <a:lnTo>
                    <a:pt x="1240" y="109"/>
                  </a:lnTo>
                  <a:lnTo>
                    <a:pt x="1227" y="128"/>
                  </a:lnTo>
                  <a:lnTo>
                    <a:pt x="1214" y="144"/>
                  </a:lnTo>
                  <a:lnTo>
                    <a:pt x="1207" y="150"/>
                  </a:lnTo>
                  <a:lnTo>
                    <a:pt x="1200" y="156"/>
                  </a:lnTo>
                  <a:lnTo>
                    <a:pt x="1195" y="159"/>
                  </a:lnTo>
                  <a:lnTo>
                    <a:pt x="1189" y="160"/>
                  </a:lnTo>
                  <a:lnTo>
                    <a:pt x="1124" y="135"/>
                  </a:lnTo>
                  <a:lnTo>
                    <a:pt x="1113" y="139"/>
                  </a:lnTo>
                  <a:lnTo>
                    <a:pt x="1102" y="142"/>
                  </a:lnTo>
                  <a:lnTo>
                    <a:pt x="1088" y="144"/>
                  </a:lnTo>
                  <a:lnTo>
                    <a:pt x="1075" y="146"/>
                  </a:lnTo>
                  <a:lnTo>
                    <a:pt x="1047" y="147"/>
                  </a:lnTo>
                  <a:lnTo>
                    <a:pt x="1017" y="147"/>
                  </a:lnTo>
                  <a:lnTo>
                    <a:pt x="1016" y="152"/>
                  </a:lnTo>
                  <a:lnTo>
                    <a:pt x="1015" y="157"/>
                  </a:lnTo>
                  <a:lnTo>
                    <a:pt x="1013" y="161"/>
                  </a:lnTo>
                  <a:lnTo>
                    <a:pt x="1009" y="165"/>
                  </a:lnTo>
                  <a:lnTo>
                    <a:pt x="1006" y="168"/>
                  </a:lnTo>
                  <a:lnTo>
                    <a:pt x="1003" y="170"/>
                  </a:lnTo>
                  <a:lnTo>
                    <a:pt x="1000" y="172"/>
                  </a:lnTo>
                  <a:lnTo>
                    <a:pt x="997" y="172"/>
                  </a:lnTo>
                  <a:lnTo>
                    <a:pt x="992" y="173"/>
                  </a:lnTo>
                  <a:lnTo>
                    <a:pt x="987" y="175"/>
                  </a:lnTo>
                  <a:lnTo>
                    <a:pt x="985" y="175"/>
                  </a:lnTo>
                  <a:lnTo>
                    <a:pt x="982" y="175"/>
                  </a:lnTo>
                  <a:lnTo>
                    <a:pt x="980" y="174"/>
                  </a:lnTo>
                  <a:lnTo>
                    <a:pt x="978" y="172"/>
                  </a:lnTo>
                  <a:lnTo>
                    <a:pt x="976" y="176"/>
                  </a:lnTo>
                  <a:lnTo>
                    <a:pt x="972" y="179"/>
                  </a:lnTo>
                  <a:lnTo>
                    <a:pt x="967" y="183"/>
                  </a:lnTo>
                  <a:lnTo>
                    <a:pt x="960" y="187"/>
                  </a:lnTo>
                  <a:lnTo>
                    <a:pt x="941" y="194"/>
                  </a:lnTo>
                  <a:lnTo>
                    <a:pt x="920" y="200"/>
                  </a:lnTo>
                  <a:lnTo>
                    <a:pt x="879" y="212"/>
                  </a:lnTo>
                  <a:lnTo>
                    <a:pt x="858" y="216"/>
                  </a:lnTo>
                  <a:lnTo>
                    <a:pt x="851" y="215"/>
                  </a:lnTo>
                  <a:lnTo>
                    <a:pt x="846" y="213"/>
                  </a:lnTo>
                  <a:lnTo>
                    <a:pt x="839" y="208"/>
                  </a:lnTo>
                  <a:lnTo>
                    <a:pt x="834" y="203"/>
                  </a:lnTo>
                  <a:lnTo>
                    <a:pt x="827" y="197"/>
                  </a:lnTo>
                  <a:lnTo>
                    <a:pt x="822" y="191"/>
                  </a:lnTo>
                  <a:lnTo>
                    <a:pt x="817" y="184"/>
                  </a:lnTo>
                  <a:lnTo>
                    <a:pt x="812" y="176"/>
                  </a:lnTo>
                  <a:lnTo>
                    <a:pt x="803" y="161"/>
                  </a:lnTo>
                  <a:lnTo>
                    <a:pt x="796" y="145"/>
                  </a:lnTo>
                  <a:lnTo>
                    <a:pt x="793" y="132"/>
                  </a:lnTo>
                  <a:lnTo>
                    <a:pt x="791" y="123"/>
                  </a:lnTo>
                  <a:lnTo>
                    <a:pt x="792" y="116"/>
                  </a:lnTo>
                  <a:lnTo>
                    <a:pt x="794" y="109"/>
                  </a:lnTo>
                  <a:lnTo>
                    <a:pt x="798" y="103"/>
                  </a:lnTo>
                  <a:lnTo>
                    <a:pt x="801" y="95"/>
                  </a:lnTo>
                  <a:lnTo>
                    <a:pt x="805" y="88"/>
                  </a:lnTo>
                  <a:lnTo>
                    <a:pt x="808" y="81"/>
                  </a:lnTo>
                  <a:lnTo>
                    <a:pt x="811" y="74"/>
                  </a:lnTo>
                  <a:lnTo>
                    <a:pt x="811" y="67"/>
                  </a:lnTo>
                  <a:lnTo>
                    <a:pt x="811" y="53"/>
                  </a:lnTo>
                  <a:lnTo>
                    <a:pt x="808" y="39"/>
                  </a:lnTo>
                  <a:lnTo>
                    <a:pt x="806" y="33"/>
                  </a:lnTo>
                  <a:lnTo>
                    <a:pt x="804" y="28"/>
                  </a:lnTo>
                  <a:lnTo>
                    <a:pt x="801" y="24"/>
                  </a:lnTo>
                  <a:lnTo>
                    <a:pt x="798" y="20"/>
                  </a:lnTo>
                  <a:lnTo>
                    <a:pt x="794" y="16"/>
                  </a:lnTo>
                  <a:lnTo>
                    <a:pt x="789" y="12"/>
                  </a:lnTo>
                  <a:lnTo>
                    <a:pt x="783" y="9"/>
                  </a:lnTo>
                  <a:lnTo>
                    <a:pt x="778" y="7"/>
                  </a:lnTo>
                  <a:lnTo>
                    <a:pt x="762" y="3"/>
                  </a:lnTo>
                  <a:lnTo>
                    <a:pt x="745" y="0"/>
                  </a:lnTo>
                  <a:lnTo>
                    <a:pt x="739" y="10"/>
                  </a:lnTo>
                  <a:lnTo>
                    <a:pt x="733" y="21"/>
                  </a:lnTo>
                  <a:lnTo>
                    <a:pt x="729" y="23"/>
                  </a:lnTo>
                  <a:lnTo>
                    <a:pt x="727" y="25"/>
                  </a:lnTo>
                  <a:lnTo>
                    <a:pt x="725" y="26"/>
                  </a:lnTo>
                  <a:lnTo>
                    <a:pt x="722" y="27"/>
                  </a:lnTo>
                  <a:lnTo>
                    <a:pt x="717" y="27"/>
                  </a:lnTo>
                  <a:lnTo>
                    <a:pt x="714" y="27"/>
                  </a:lnTo>
                  <a:lnTo>
                    <a:pt x="710" y="26"/>
                  </a:lnTo>
                  <a:lnTo>
                    <a:pt x="705" y="24"/>
                  </a:lnTo>
                  <a:lnTo>
                    <a:pt x="703" y="28"/>
                  </a:lnTo>
                  <a:lnTo>
                    <a:pt x="700" y="31"/>
                  </a:lnTo>
                  <a:lnTo>
                    <a:pt x="695" y="35"/>
                  </a:lnTo>
                  <a:lnTo>
                    <a:pt x="690" y="39"/>
                  </a:lnTo>
                  <a:lnTo>
                    <a:pt x="677" y="47"/>
                  </a:lnTo>
                  <a:lnTo>
                    <a:pt x="662" y="55"/>
                  </a:lnTo>
                  <a:lnTo>
                    <a:pt x="648" y="63"/>
                  </a:lnTo>
                  <a:lnTo>
                    <a:pt x="637" y="71"/>
                  </a:lnTo>
                  <a:lnTo>
                    <a:pt x="632" y="75"/>
                  </a:lnTo>
                  <a:lnTo>
                    <a:pt x="628" y="79"/>
                  </a:lnTo>
                  <a:lnTo>
                    <a:pt x="626" y="82"/>
                  </a:lnTo>
                  <a:lnTo>
                    <a:pt x="625" y="86"/>
                  </a:lnTo>
                  <a:lnTo>
                    <a:pt x="612" y="79"/>
                  </a:lnTo>
                  <a:lnTo>
                    <a:pt x="589" y="70"/>
                  </a:lnTo>
                  <a:lnTo>
                    <a:pt x="566" y="62"/>
                  </a:lnTo>
                  <a:lnTo>
                    <a:pt x="552" y="55"/>
                  </a:lnTo>
                  <a:lnTo>
                    <a:pt x="525" y="55"/>
                  </a:lnTo>
                  <a:lnTo>
                    <a:pt x="525" y="99"/>
                  </a:lnTo>
                  <a:lnTo>
                    <a:pt x="535" y="114"/>
                  </a:lnTo>
                  <a:lnTo>
                    <a:pt x="552" y="137"/>
                  </a:lnTo>
                  <a:lnTo>
                    <a:pt x="566" y="160"/>
                  </a:lnTo>
                  <a:lnTo>
                    <a:pt x="572" y="172"/>
                  </a:lnTo>
                  <a:lnTo>
                    <a:pt x="571" y="178"/>
                  </a:lnTo>
                  <a:lnTo>
                    <a:pt x="569" y="185"/>
                  </a:lnTo>
                  <a:lnTo>
                    <a:pt x="566" y="191"/>
                  </a:lnTo>
                  <a:lnTo>
                    <a:pt x="560" y="198"/>
                  </a:lnTo>
                  <a:lnTo>
                    <a:pt x="555" y="205"/>
                  </a:lnTo>
                  <a:lnTo>
                    <a:pt x="548" y="213"/>
                  </a:lnTo>
                  <a:lnTo>
                    <a:pt x="541" y="220"/>
                  </a:lnTo>
                  <a:lnTo>
                    <a:pt x="532" y="227"/>
                  </a:lnTo>
                  <a:lnTo>
                    <a:pt x="523" y="233"/>
                  </a:lnTo>
                  <a:lnTo>
                    <a:pt x="513" y="239"/>
                  </a:lnTo>
                  <a:lnTo>
                    <a:pt x="503" y="244"/>
                  </a:lnTo>
                  <a:lnTo>
                    <a:pt x="493" y="249"/>
                  </a:lnTo>
                  <a:lnTo>
                    <a:pt x="483" y="253"/>
                  </a:lnTo>
                  <a:lnTo>
                    <a:pt x="472" y="256"/>
                  </a:lnTo>
                  <a:lnTo>
                    <a:pt x="463" y="257"/>
                  </a:lnTo>
                  <a:lnTo>
                    <a:pt x="453" y="258"/>
                  </a:lnTo>
                  <a:lnTo>
                    <a:pt x="446" y="258"/>
                  </a:lnTo>
                  <a:lnTo>
                    <a:pt x="440" y="256"/>
                  </a:lnTo>
                  <a:lnTo>
                    <a:pt x="433" y="254"/>
                  </a:lnTo>
                  <a:lnTo>
                    <a:pt x="426" y="252"/>
                  </a:lnTo>
                  <a:lnTo>
                    <a:pt x="413" y="245"/>
                  </a:lnTo>
                  <a:lnTo>
                    <a:pt x="401" y="235"/>
                  </a:lnTo>
                  <a:lnTo>
                    <a:pt x="389" y="224"/>
                  </a:lnTo>
                  <a:lnTo>
                    <a:pt x="378" y="212"/>
                  </a:lnTo>
                  <a:lnTo>
                    <a:pt x="368" y="198"/>
                  </a:lnTo>
                  <a:lnTo>
                    <a:pt x="359" y="184"/>
                  </a:lnTo>
                  <a:lnTo>
                    <a:pt x="330" y="190"/>
                  </a:lnTo>
                  <a:lnTo>
                    <a:pt x="286" y="197"/>
                  </a:lnTo>
                  <a:lnTo>
                    <a:pt x="263" y="201"/>
                  </a:lnTo>
                  <a:lnTo>
                    <a:pt x="244" y="206"/>
                  </a:lnTo>
                  <a:lnTo>
                    <a:pt x="238" y="208"/>
                  </a:lnTo>
                  <a:lnTo>
                    <a:pt x="231" y="211"/>
                  </a:lnTo>
                  <a:lnTo>
                    <a:pt x="228" y="213"/>
                  </a:lnTo>
                  <a:lnTo>
                    <a:pt x="227" y="216"/>
                  </a:lnTo>
                  <a:lnTo>
                    <a:pt x="227" y="220"/>
                  </a:lnTo>
                  <a:lnTo>
                    <a:pt x="229" y="224"/>
                  </a:lnTo>
                  <a:lnTo>
                    <a:pt x="231" y="227"/>
                  </a:lnTo>
                  <a:lnTo>
                    <a:pt x="235" y="230"/>
                  </a:lnTo>
                  <a:lnTo>
                    <a:pt x="243" y="235"/>
                  </a:lnTo>
                  <a:lnTo>
                    <a:pt x="253" y="240"/>
                  </a:lnTo>
                  <a:lnTo>
                    <a:pt x="253" y="258"/>
                  </a:lnTo>
                  <a:lnTo>
                    <a:pt x="241" y="262"/>
                  </a:lnTo>
                  <a:lnTo>
                    <a:pt x="221" y="268"/>
                  </a:lnTo>
                  <a:lnTo>
                    <a:pt x="210" y="272"/>
                  </a:lnTo>
                  <a:lnTo>
                    <a:pt x="201" y="278"/>
                  </a:lnTo>
                  <a:lnTo>
                    <a:pt x="198" y="281"/>
                  </a:lnTo>
                  <a:lnTo>
                    <a:pt x="196" y="285"/>
                  </a:lnTo>
                  <a:lnTo>
                    <a:pt x="194" y="290"/>
                  </a:lnTo>
                  <a:lnTo>
                    <a:pt x="194" y="295"/>
                  </a:lnTo>
                  <a:lnTo>
                    <a:pt x="194" y="302"/>
                  </a:lnTo>
                  <a:lnTo>
                    <a:pt x="196" y="307"/>
                  </a:lnTo>
                  <a:lnTo>
                    <a:pt x="198" y="311"/>
                  </a:lnTo>
                  <a:lnTo>
                    <a:pt x="201" y="314"/>
                  </a:lnTo>
                  <a:lnTo>
                    <a:pt x="210" y="321"/>
                  </a:lnTo>
                  <a:lnTo>
                    <a:pt x="220" y="327"/>
                  </a:lnTo>
                  <a:lnTo>
                    <a:pt x="224" y="330"/>
                  </a:lnTo>
                  <a:lnTo>
                    <a:pt x="230" y="333"/>
                  </a:lnTo>
                  <a:lnTo>
                    <a:pt x="234" y="337"/>
                  </a:lnTo>
                  <a:lnTo>
                    <a:pt x="239" y="342"/>
                  </a:lnTo>
                  <a:lnTo>
                    <a:pt x="242" y="348"/>
                  </a:lnTo>
                  <a:lnTo>
                    <a:pt x="244" y="356"/>
                  </a:lnTo>
                  <a:lnTo>
                    <a:pt x="246" y="365"/>
                  </a:lnTo>
                  <a:lnTo>
                    <a:pt x="246" y="375"/>
                  </a:lnTo>
                  <a:lnTo>
                    <a:pt x="246" y="388"/>
                  </a:lnTo>
                  <a:lnTo>
                    <a:pt x="245" y="400"/>
                  </a:lnTo>
                  <a:lnTo>
                    <a:pt x="243" y="412"/>
                  </a:lnTo>
                  <a:lnTo>
                    <a:pt x="241" y="423"/>
                  </a:lnTo>
                  <a:lnTo>
                    <a:pt x="236" y="446"/>
                  </a:lnTo>
                  <a:lnTo>
                    <a:pt x="230" y="468"/>
                  </a:lnTo>
                  <a:lnTo>
                    <a:pt x="223" y="490"/>
                  </a:lnTo>
                  <a:lnTo>
                    <a:pt x="219" y="512"/>
                  </a:lnTo>
                  <a:lnTo>
                    <a:pt x="217" y="524"/>
                  </a:lnTo>
                  <a:lnTo>
                    <a:pt x="214" y="535"/>
                  </a:lnTo>
                  <a:lnTo>
                    <a:pt x="213" y="548"/>
                  </a:lnTo>
                  <a:lnTo>
                    <a:pt x="213" y="560"/>
                  </a:lnTo>
                  <a:lnTo>
                    <a:pt x="194" y="560"/>
                  </a:lnTo>
                  <a:lnTo>
                    <a:pt x="188" y="557"/>
                  </a:lnTo>
                  <a:lnTo>
                    <a:pt x="184" y="554"/>
                  </a:lnTo>
                  <a:lnTo>
                    <a:pt x="183" y="553"/>
                  </a:lnTo>
                  <a:lnTo>
                    <a:pt x="182" y="552"/>
                  </a:lnTo>
                  <a:lnTo>
                    <a:pt x="180" y="550"/>
                  </a:lnTo>
                  <a:lnTo>
                    <a:pt x="180" y="548"/>
                  </a:lnTo>
                  <a:lnTo>
                    <a:pt x="168" y="554"/>
                  </a:lnTo>
                  <a:lnTo>
                    <a:pt x="157" y="559"/>
                  </a:lnTo>
                  <a:lnTo>
                    <a:pt x="147" y="562"/>
                  </a:lnTo>
                  <a:lnTo>
                    <a:pt x="138" y="564"/>
                  </a:lnTo>
                  <a:lnTo>
                    <a:pt x="119" y="566"/>
                  </a:lnTo>
                  <a:lnTo>
                    <a:pt x="100" y="567"/>
                  </a:lnTo>
                  <a:lnTo>
                    <a:pt x="96" y="567"/>
                  </a:lnTo>
                  <a:lnTo>
                    <a:pt x="93" y="569"/>
                  </a:lnTo>
                  <a:lnTo>
                    <a:pt x="90" y="573"/>
                  </a:lnTo>
                  <a:lnTo>
                    <a:pt x="88" y="576"/>
                  </a:lnTo>
                  <a:lnTo>
                    <a:pt x="85" y="584"/>
                  </a:lnTo>
                  <a:lnTo>
                    <a:pt x="81" y="591"/>
                  </a:lnTo>
                  <a:lnTo>
                    <a:pt x="65" y="607"/>
                  </a:lnTo>
                  <a:lnTo>
                    <a:pt x="51" y="624"/>
                  </a:lnTo>
                  <a:lnTo>
                    <a:pt x="38" y="643"/>
                  </a:lnTo>
                  <a:lnTo>
                    <a:pt x="26" y="665"/>
                  </a:lnTo>
                  <a:lnTo>
                    <a:pt x="20" y="676"/>
                  </a:lnTo>
                  <a:lnTo>
                    <a:pt x="16" y="687"/>
                  </a:lnTo>
                  <a:lnTo>
                    <a:pt x="11" y="699"/>
                  </a:lnTo>
                  <a:lnTo>
                    <a:pt x="7" y="711"/>
                  </a:lnTo>
                  <a:lnTo>
                    <a:pt x="5" y="723"/>
                  </a:lnTo>
                  <a:lnTo>
                    <a:pt x="3" y="734"/>
                  </a:lnTo>
                  <a:lnTo>
                    <a:pt x="1" y="746"/>
                  </a:lnTo>
                  <a:lnTo>
                    <a:pt x="0" y="757"/>
                  </a:lnTo>
                  <a:lnTo>
                    <a:pt x="1" y="767"/>
                  </a:lnTo>
                  <a:lnTo>
                    <a:pt x="4" y="777"/>
                  </a:lnTo>
                  <a:lnTo>
                    <a:pt x="7" y="787"/>
                  </a:lnTo>
                  <a:lnTo>
                    <a:pt x="11" y="799"/>
                  </a:lnTo>
                  <a:lnTo>
                    <a:pt x="17" y="811"/>
                  </a:lnTo>
                  <a:lnTo>
                    <a:pt x="22" y="824"/>
                  </a:lnTo>
                  <a:lnTo>
                    <a:pt x="30" y="836"/>
                  </a:lnTo>
                  <a:lnTo>
                    <a:pt x="38" y="848"/>
                  </a:lnTo>
                  <a:lnTo>
                    <a:pt x="46" y="859"/>
                  </a:lnTo>
                  <a:lnTo>
                    <a:pt x="56" y="870"/>
                  </a:lnTo>
                  <a:lnTo>
                    <a:pt x="66" y="880"/>
                  </a:lnTo>
                  <a:lnTo>
                    <a:pt x="76" y="889"/>
                  </a:lnTo>
                  <a:lnTo>
                    <a:pt x="87" y="896"/>
                  </a:lnTo>
                  <a:lnTo>
                    <a:pt x="98" y="901"/>
                  </a:lnTo>
                  <a:lnTo>
                    <a:pt x="104" y="903"/>
                  </a:lnTo>
                  <a:lnTo>
                    <a:pt x="109" y="904"/>
                  </a:lnTo>
                  <a:lnTo>
                    <a:pt x="115" y="905"/>
                  </a:lnTo>
                  <a:lnTo>
                    <a:pt x="120" y="905"/>
                  </a:lnTo>
                  <a:lnTo>
                    <a:pt x="130" y="904"/>
                  </a:lnTo>
                  <a:lnTo>
                    <a:pt x="138" y="902"/>
                  </a:lnTo>
                  <a:lnTo>
                    <a:pt x="146" y="898"/>
                  </a:lnTo>
                  <a:lnTo>
                    <a:pt x="153" y="893"/>
                  </a:lnTo>
                  <a:lnTo>
                    <a:pt x="161" y="889"/>
                  </a:lnTo>
                  <a:lnTo>
                    <a:pt x="168" y="885"/>
                  </a:lnTo>
                  <a:lnTo>
                    <a:pt x="177" y="882"/>
                  </a:lnTo>
                  <a:lnTo>
                    <a:pt x="187" y="881"/>
                  </a:lnTo>
                  <a:lnTo>
                    <a:pt x="189" y="903"/>
                  </a:lnTo>
                  <a:lnTo>
                    <a:pt x="190" y="934"/>
                  </a:lnTo>
                  <a:lnTo>
                    <a:pt x="190" y="942"/>
                  </a:lnTo>
                  <a:lnTo>
                    <a:pt x="191" y="949"/>
                  </a:lnTo>
                  <a:lnTo>
                    <a:pt x="194" y="956"/>
                  </a:lnTo>
                  <a:lnTo>
                    <a:pt x="196" y="961"/>
                  </a:lnTo>
                  <a:lnTo>
                    <a:pt x="199" y="966"/>
                  </a:lnTo>
                  <a:lnTo>
                    <a:pt x="202" y="970"/>
                  </a:lnTo>
                  <a:lnTo>
                    <a:pt x="208" y="972"/>
                  </a:lnTo>
                  <a:lnTo>
                    <a:pt x="213" y="973"/>
                  </a:lnTo>
                  <a:lnTo>
                    <a:pt x="233" y="97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0">
              <a:extLst>
                <a:ext uri="{FF2B5EF4-FFF2-40B4-BE49-F238E27FC236}">
                  <a16:creationId xmlns="" xmlns:a16="http://schemas.microsoft.com/office/drawing/2014/main" id="{AA8EF937-680E-C845-8B50-D5385362EF67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4289425" y="2454275"/>
              <a:ext cx="69850" cy="49213"/>
            </a:xfrm>
            <a:custGeom>
              <a:avLst/>
              <a:gdLst>
                <a:gd name="T0" fmla="*/ 94 w 161"/>
                <a:gd name="T1" fmla="*/ 0 h 93"/>
                <a:gd name="T2" fmla="*/ 107 w 161"/>
                <a:gd name="T3" fmla="*/ 18 h 93"/>
                <a:gd name="T4" fmla="*/ 112 w 161"/>
                <a:gd name="T5" fmla="*/ 12 h 93"/>
                <a:gd name="T6" fmla="*/ 117 w 161"/>
                <a:gd name="T7" fmla="*/ 8 h 93"/>
                <a:gd name="T8" fmla="*/ 122 w 161"/>
                <a:gd name="T9" fmla="*/ 5 h 93"/>
                <a:gd name="T10" fmla="*/ 127 w 161"/>
                <a:gd name="T11" fmla="*/ 3 h 93"/>
                <a:gd name="T12" fmla="*/ 137 w 161"/>
                <a:gd name="T13" fmla="*/ 1 h 93"/>
                <a:gd name="T14" fmla="*/ 148 w 161"/>
                <a:gd name="T15" fmla="*/ 0 h 93"/>
                <a:gd name="T16" fmla="*/ 151 w 161"/>
                <a:gd name="T17" fmla="*/ 0 h 93"/>
                <a:gd name="T18" fmla="*/ 161 w 161"/>
                <a:gd name="T19" fmla="*/ 0 h 93"/>
                <a:gd name="T20" fmla="*/ 161 w 161"/>
                <a:gd name="T21" fmla="*/ 92 h 93"/>
                <a:gd name="T22" fmla="*/ 155 w 161"/>
                <a:gd name="T23" fmla="*/ 93 h 93"/>
                <a:gd name="T24" fmla="*/ 150 w 161"/>
                <a:gd name="T25" fmla="*/ 93 h 93"/>
                <a:gd name="T26" fmla="*/ 145 w 161"/>
                <a:gd name="T27" fmla="*/ 92 h 93"/>
                <a:gd name="T28" fmla="*/ 140 w 161"/>
                <a:gd name="T29" fmla="*/ 91 h 93"/>
                <a:gd name="T30" fmla="*/ 129 w 161"/>
                <a:gd name="T31" fmla="*/ 88 h 93"/>
                <a:gd name="T32" fmla="*/ 120 w 161"/>
                <a:gd name="T33" fmla="*/ 82 h 93"/>
                <a:gd name="T34" fmla="*/ 111 w 161"/>
                <a:gd name="T35" fmla="*/ 75 h 93"/>
                <a:gd name="T36" fmla="*/ 104 w 161"/>
                <a:gd name="T37" fmla="*/ 67 h 93"/>
                <a:gd name="T38" fmla="*/ 97 w 161"/>
                <a:gd name="T39" fmla="*/ 59 h 93"/>
                <a:gd name="T40" fmla="*/ 94 w 161"/>
                <a:gd name="T41" fmla="*/ 49 h 93"/>
                <a:gd name="T42" fmla="*/ 92 w 161"/>
                <a:gd name="T43" fmla="*/ 50 h 93"/>
                <a:gd name="T44" fmla="*/ 89 w 161"/>
                <a:gd name="T45" fmla="*/ 51 h 93"/>
                <a:gd name="T46" fmla="*/ 86 w 161"/>
                <a:gd name="T47" fmla="*/ 51 h 93"/>
                <a:gd name="T48" fmla="*/ 84 w 161"/>
                <a:gd name="T49" fmla="*/ 51 h 93"/>
                <a:gd name="T50" fmla="*/ 78 w 161"/>
                <a:gd name="T51" fmla="*/ 50 h 93"/>
                <a:gd name="T52" fmla="*/ 74 w 161"/>
                <a:gd name="T53" fmla="*/ 49 h 93"/>
                <a:gd name="T54" fmla="*/ 65 w 161"/>
                <a:gd name="T55" fmla="*/ 48 h 93"/>
                <a:gd name="T56" fmla="*/ 55 w 161"/>
                <a:gd name="T57" fmla="*/ 45 h 93"/>
                <a:gd name="T58" fmla="*/ 44 w 161"/>
                <a:gd name="T59" fmla="*/ 40 h 93"/>
                <a:gd name="T60" fmla="*/ 32 w 161"/>
                <a:gd name="T61" fmla="*/ 34 h 93"/>
                <a:gd name="T62" fmla="*/ 21 w 161"/>
                <a:gd name="T63" fmla="*/ 26 h 93"/>
                <a:gd name="T64" fmla="*/ 12 w 161"/>
                <a:gd name="T65" fmla="*/ 18 h 93"/>
                <a:gd name="T66" fmla="*/ 8 w 161"/>
                <a:gd name="T67" fmla="*/ 14 h 93"/>
                <a:gd name="T68" fmla="*/ 5 w 161"/>
                <a:gd name="T69" fmla="*/ 9 h 93"/>
                <a:gd name="T70" fmla="*/ 3 w 161"/>
                <a:gd name="T71" fmla="*/ 5 h 93"/>
                <a:gd name="T72" fmla="*/ 0 w 161"/>
                <a:gd name="T73" fmla="*/ 0 h 93"/>
                <a:gd name="T74" fmla="*/ 94 w 161"/>
                <a:gd name="T75" fmla="*/ 0 h 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61" h="93">
                  <a:moveTo>
                    <a:pt x="94" y="0"/>
                  </a:moveTo>
                  <a:lnTo>
                    <a:pt x="107" y="18"/>
                  </a:lnTo>
                  <a:lnTo>
                    <a:pt x="112" y="12"/>
                  </a:lnTo>
                  <a:lnTo>
                    <a:pt x="117" y="8"/>
                  </a:lnTo>
                  <a:lnTo>
                    <a:pt x="122" y="5"/>
                  </a:lnTo>
                  <a:lnTo>
                    <a:pt x="127" y="3"/>
                  </a:lnTo>
                  <a:lnTo>
                    <a:pt x="137" y="1"/>
                  </a:lnTo>
                  <a:lnTo>
                    <a:pt x="148" y="0"/>
                  </a:lnTo>
                  <a:lnTo>
                    <a:pt x="151" y="0"/>
                  </a:lnTo>
                  <a:lnTo>
                    <a:pt x="161" y="0"/>
                  </a:lnTo>
                  <a:lnTo>
                    <a:pt x="161" y="92"/>
                  </a:lnTo>
                  <a:lnTo>
                    <a:pt x="155" y="93"/>
                  </a:lnTo>
                  <a:lnTo>
                    <a:pt x="150" y="93"/>
                  </a:lnTo>
                  <a:lnTo>
                    <a:pt x="145" y="92"/>
                  </a:lnTo>
                  <a:lnTo>
                    <a:pt x="140" y="91"/>
                  </a:lnTo>
                  <a:lnTo>
                    <a:pt x="129" y="88"/>
                  </a:lnTo>
                  <a:lnTo>
                    <a:pt x="120" y="82"/>
                  </a:lnTo>
                  <a:lnTo>
                    <a:pt x="111" y="75"/>
                  </a:lnTo>
                  <a:lnTo>
                    <a:pt x="104" y="67"/>
                  </a:lnTo>
                  <a:lnTo>
                    <a:pt x="97" y="59"/>
                  </a:lnTo>
                  <a:lnTo>
                    <a:pt x="94" y="49"/>
                  </a:lnTo>
                  <a:lnTo>
                    <a:pt x="92" y="50"/>
                  </a:lnTo>
                  <a:lnTo>
                    <a:pt x="89" y="51"/>
                  </a:lnTo>
                  <a:lnTo>
                    <a:pt x="86" y="51"/>
                  </a:lnTo>
                  <a:lnTo>
                    <a:pt x="84" y="51"/>
                  </a:lnTo>
                  <a:lnTo>
                    <a:pt x="78" y="50"/>
                  </a:lnTo>
                  <a:lnTo>
                    <a:pt x="74" y="49"/>
                  </a:lnTo>
                  <a:lnTo>
                    <a:pt x="65" y="48"/>
                  </a:lnTo>
                  <a:lnTo>
                    <a:pt x="55" y="45"/>
                  </a:lnTo>
                  <a:lnTo>
                    <a:pt x="44" y="40"/>
                  </a:lnTo>
                  <a:lnTo>
                    <a:pt x="32" y="34"/>
                  </a:lnTo>
                  <a:lnTo>
                    <a:pt x="21" y="26"/>
                  </a:lnTo>
                  <a:lnTo>
                    <a:pt x="12" y="18"/>
                  </a:lnTo>
                  <a:lnTo>
                    <a:pt x="8" y="14"/>
                  </a:lnTo>
                  <a:lnTo>
                    <a:pt x="5" y="9"/>
                  </a:lnTo>
                  <a:lnTo>
                    <a:pt x="3" y="5"/>
                  </a:lnTo>
                  <a:lnTo>
                    <a:pt x="0" y="0"/>
                  </a:lnTo>
                  <a:lnTo>
                    <a:pt x="94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1">
              <a:extLst>
                <a:ext uri="{FF2B5EF4-FFF2-40B4-BE49-F238E27FC236}">
                  <a16:creationId xmlns="" xmlns:a16="http://schemas.microsoft.com/office/drawing/2014/main" id="{782A1A2D-4680-6F45-B42E-E9BD4F5BF622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3787775" y="2328863"/>
              <a:ext cx="82550" cy="160337"/>
            </a:xfrm>
            <a:custGeom>
              <a:avLst/>
              <a:gdLst>
                <a:gd name="T0" fmla="*/ 38 w 192"/>
                <a:gd name="T1" fmla="*/ 3 h 307"/>
                <a:gd name="T2" fmla="*/ 37 w 192"/>
                <a:gd name="T3" fmla="*/ 0 h 307"/>
                <a:gd name="T4" fmla="*/ 57 w 192"/>
                <a:gd name="T5" fmla="*/ 3 h 307"/>
                <a:gd name="T6" fmla="*/ 110 w 192"/>
                <a:gd name="T7" fmla="*/ 14 h 307"/>
                <a:gd name="T8" fmla="*/ 155 w 192"/>
                <a:gd name="T9" fmla="*/ 25 h 307"/>
                <a:gd name="T10" fmla="*/ 181 w 192"/>
                <a:gd name="T11" fmla="*/ 28 h 307"/>
                <a:gd name="T12" fmla="*/ 192 w 192"/>
                <a:gd name="T13" fmla="*/ 35 h 307"/>
                <a:gd name="T14" fmla="*/ 188 w 192"/>
                <a:gd name="T15" fmla="*/ 47 h 307"/>
                <a:gd name="T16" fmla="*/ 175 w 192"/>
                <a:gd name="T17" fmla="*/ 82 h 307"/>
                <a:gd name="T18" fmla="*/ 158 w 192"/>
                <a:gd name="T19" fmla="*/ 127 h 307"/>
                <a:gd name="T20" fmla="*/ 147 w 192"/>
                <a:gd name="T21" fmla="*/ 165 h 307"/>
                <a:gd name="T22" fmla="*/ 146 w 192"/>
                <a:gd name="T23" fmla="*/ 207 h 307"/>
                <a:gd name="T24" fmla="*/ 144 w 192"/>
                <a:gd name="T25" fmla="*/ 249 h 307"/>
                <a:gd name="T26" fmla="*/ 134 w 192"/>
                <a:gd name="T27" fmla="*/ 277 h 307"/>
                <a:gd name="T28" fmla="*/ 106 w 192"/>
                <a:gd name="T29" fmla="*/ 296 h 307"/>
                <a:gd name="T30" fmla="*/ 83 w 192"/>
                <a:gd name="T31" fmla="*/ 303 h 307"/>
                <a:gd name="T32" fmla="*/ 72 w 192"/>
                <a:gd name="T33" fmla="*/ 307 h 307"/>
                <a:gd name="T34" fmla="*/ 52 w 192"/>
                <a:gd name="T35" fmla="*/ 305 h 307"/>
                <a:gd name="T36" fmla="*/ 32 w 192"/>
                <a:gd name="T37" fmla="*/ 291 h 307"/>
                <a:gd name="T38" fmla="*/ 30 w 192"/>
                <a:gd name="T39" fmla="*/ 277 h 307"/>
                <a:gd name="T40" fmla="*/ 22 w 192"/>
                <a:gd name="T41" fmla="*/ 257 h 307"/>
                <a:gd name="T42" fmla="*/ 10 w 192"/>
                <a:gd name="T43" fmla="*/ 231 h 307"/>
                <a:gd name="T44" fmla="*/ 2 w 192"/>
                <a:gd name="T45" fmla="*/ 211 h 307"/>
                <a:gd name="T46" fmla="*/ 0 w 192"/>
                <a:gd name="T47" fmla="*/ 197 h 307"/>
                <a:gd name="T48" fmla="*/ 0 w 192"/>
                <a:gd name="T49" fmla="*/ 180 h 307"/>
                <a:gd name="T50" fmla="*/ 2 w 192"/>
                <a:gd name="T51" fmla="*/ 165 h 307"/>
                <a:gd name="T52" fmla="*/ 11 w 192"/>
                <a:gd name="T53" fmla="*/ 145 h 307"/>
                <a:gd name="T54" fmla="*/ 33 w 192"/>
                <a:gd name="T55" fmla="*/ 109 h 307"/>
                <a:gd name="T56" fmla="*/ 48 w 192"/>
                <a:gd name="T57" fmla="*/ 81 h 307"/>
                <a:gd name="T58" fmla="*/ 52 w 192"/>
                <a:gd name="T59" fmla="*/ 62 h 307"/>
                <a:gd name="T60" fmla="*/ 53 w 192"/>
                <a:gd name="T61" fmla="*/ 41 h 307"/>
                <a:gd name="T62" fmla="*/ 55 w 192"/>
                <a:gd name="T63" fmla="*/ 30 h 307"/>
                <a:gd name="T64" fmla="*/ 57 w 192"/>
                <a:gd name="T65" fmla="*/ 26 h 307"/>
                <a:gd name="T66" fmla="*/ 60 w 192"/>
                <a:gd name="T67" fmla="*/ 22 h 307"/>
                <a:gd name="T68" fmla="*/ 44 w 192"/>
                <a:gd name="T69" fmla="*/ 7 h 3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92" h="307">
                  <a:moveTo>
                    <a:pt x="44" y="7"/>
                  </a:moveTo>
                  <a:lnTo>
                    <a:pt x="38" y="3"/>
                  </a:lnTo>
                  <a:lnTo>
                    <a:pt x="35" y="1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57" y="3"/>
                  </a:lnTo>
                  <a:lnTo>
                    <a:pt x="82" y="8"/>
                  </a:lnTo>
                  <a:lnTo>
                    <a:pt x="110" y="14"/>
                  </a:lnTo>
                  <a:lnTo>
                    <a:pt x="141" y="22"/>
                  </a:lnTo>
                  <a:lnTo>
                    <a:pt x="155" y="25"/>
                  </a:lnTo>
                  <a:lnTo>
                    <a:pt x="169" y="27"/>
                  </a:lnTo>
                  <a:lnTo>
                    <a:pt x="181" y="28"/>
                  </a:lnTo>
                  <a:lnTo>
                    <a:pt x="192" y="29"/>
                  </a:lnTo>
                  <a:lnTo>
                    <a:pt x="192" y="35"/>
                  </a:lnTo>
                  <a:lnTo>
                    <a:pt x="192" y="41"/>
                  </a:lnTo>
                  <a:lnTo>
                    <a:pt x="188" y="47"/>
                  </a:lnTo>
                  <a:lnTo>
                    <a:pt x="183" y="61"/>
                  </a:lnTo>
                  <a:lnTo>
                    <a:pt x="175" y="82"/>
                  </a:lnTo>
                  <a:lnTo>
                    <a:pt x="167" y="104"/>
                  </a:lnTo>
                  <a:lnTo>
                    <a:pt x="158" y="127"/>
                  </a:lnTo>
                  <a:lnTo>
                    <a:pt x="152" y="148"/>
                  </a:lnTo>
                  <a:lnTo>
                    <a:pt x="147" y="165"/>
                  </a:lnTo>
                  <a:lnTo>
                    <a:pt x="146" y="176"/>
                  </a:lnTo>
                  <a:lnTo>
                    <a:pt x="146" y="207"/>
                  </a:lnTo>
                  <a:lnTo>
                    <a:pt x="146" y="234"/>
                  </a:lnTo>
                  <a:lnTo>
                    <a:pt x="144" y="249"/>
                  </a:lnTo>
                  <a:lnTo>
                    <a:pt x="141" y="263"/>
                  </a:lnTo>
                  <a:lnTo>
                    <a:pt x="134" y="277"/>
                  </a:lnTo>
                  <a:lnTo>
                    <a:pt x="127" y="294"/>
                  </a:lnTo>
                  <a:lnTo>
                    <a:pt x="106" y="296"/>
                  </a:lnTo>
                  <a:lnTo>
                    <a:pt x="91" y="300"/>
                  </a:lnTo>
                  <a:lnTo>
                    <a:pt x="83" y="303"/>
                  </a:lnTo>
                  <a:lnTo>
                    <a:pt x="77" y="306"/>
                  </a:lnTo>
                  <a:lnTo>
                    <a:pt x="72" y="307"/>
                  </a:lnTo>
                  <a:lnTo>
                    <a:pt x="64" y="307"/>
                  </a:lnTo>
                  <a:lnTo>
                    <a:pt x="52" y="305"/>
                  </a:lnTo>
                  <a:lnTo>
                    <a:pt x="33" y="300"/>
                  </a:lnTo>
                  <a:lnTo>
                    <a:pt x="32" y="291"/>
                  </a:lnTo>
                  <a:lnTo>
                    <a:pt x="32" y="284"/>
                  </a:lnTo>
                  <a:lnTo>
                    <a:pt x="30" y="277"/>
                  </a:lnTo>
                  <a:lnTo>
                    <a:pt x="28" y="270"/>
                  </a:lnTo>
                  <a:lnTo>
                    <a:pt x="22" y="257"/>
                  </a:lnTo>
                  <a:lnTo>
                    <a:pt x="17" y="244"/>
                  </a:lnTo>
                  <a:lnTo>
                    <a:pt x="10" y="231"/>
                  </a:lnTo>
                  <a:lnTo>
                    <a:pt x="5" y="218"/>
                  </a:lnTo>
                  <a:lnTo>
                    <a:pt x="2" y="211"/>
                  </a:lnTo>
                  <a:lnTo>
                    <a:pt x="1" y="204"/>
                  </a:lnTo>
                  <a:lnTo>
                    <a:pt x="0" y="197"/>
                  </a:lnTo>
                  <a:lnTo>
                    <a:pt x="0" y="189"/>
                  </a:lnTo>
                  <a:lnTo>
                    <a:pt x="0" y="180"/>
                  </a:lnTo>
                  <a:lnTo>
                    <a:pt x="1" y="173"/>
                  </a:lnTo>
                  <a:lnTo>
                    <a:pt x="2" y="165"/>
                  </a:lnTo>
                  <a:lnTo>
                    <a:pt x="5" y="158"/>
                  </a:lnTo>
                  <a:lnTo>
                    <a:pt x="11" y="145"/>
                  </a:lnTo>
                  <a:lnTo>
                    <a:pt x="18" y="133"/>
                  </a:lnTo>
                  <a:lnTo>
                    <a:pt x="33" y="109"/>
                  </a:lnTo>
                  <a:lnTo>
                    <a:pt x="46" y="90"/>
                  </a:lnTo>
                  <a:lnTo>
                    <a:pt x="48" y="81"/>
                  </a:lnTo>
                  <a:lnTo>
                    <a:pt x="50" y="72"/>
                  </a:lnTo>
                  <a:lnTo>
                    <a:pt x="52" y="62"/>
                  </a:lnTo>
                  <a:lnTo>
                    <a:pt x="53" y="53"/>
                  </a:lnTo>
                  <a:lnTo>
                    <a:pt x="53" y="41"/>
                  </a:lnTo>
                  <a:lnTo>
                    <a:pt x="54" y="34"/>
                  </a:lnTo>
                  <a:lnTo>
                    <a:pt x="55" y="30"/>
                  </a:lnTo>
                  <a:lnTo>
                    <a:pt x="56" y="28"/>
                  </a:lnTo>
                  <a:lnTo>
                    <a:pt x="57" y="26"/>
                  </a:lnTo>
                  <a:lnTo>
                    <a:pt x="58" y="25"/>
                  </a:lnTo>
                  <a:lnTo>
                    <a:pt x="60" y="22"/>
                  </a:lnTo>
                  <a:lnTo>
                    <a:pt x="60" y="16"/>
                  </a:lnTo>
                  <a:lnTo>
                    <a:pt x="44" y="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2">
              <a:extLst>
                <a:ext uri="{FF2B5EF4-FFF2-40B4-BE49-F238E27FC236}">
                  <a16:creationId xmlns="" xmlns:a16="http://schemas.microsoft.com/office/drawing/2014/main" id="{A743BEAC-B76D-FC49-A6C4-27F93D654706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3868738" y="1814513"/>
              <a:ext cx="171450" cy="269875"/>
            </a:xfrm>
            <a:custGeom>
              <a:avLst/>
              <a:gdLst>
                <a:gd name="T0" fmla="*/ 26 w 398"/>
                <a:gd name="T1" fmla="*/ 2 h 518"/>
                <a:gd name="T2" fmla="*/ 95 w 398"/>
                <a:gd name="T3" fmla="*/ 13 h 518"/>
                <a:gd name="T4" fmla="*/ 116 w 398"/>
                <a:gd name="T5" fmla="*/ 23 h 518"/>
                <a:gd name="T6" fmla="*/ 80 w 398"/>
                <a:gd name="T7" fmla="*/ 47 h 518"/>
                <a:gd name="T8" fmla="*/ 64 w 398"/>
                <a:gd name="T9" fmla="*/ 62 h 518"/>
                <a:gd name="T10" fmla="*/ 77 w 398"/>
                <a:gd name="T11" fmla="*/ 69 h 518"/>
                <a:gd name="T12" fmla="*/ 167 w 398"/>
                <a:gd name="T13" fmla="*/ 79 h 518"/>
                <a:gd name="T14" fmla="*/ 210 w 398"/>
                <a:gd name="T15" fmla="*/ 109 h 518"/>
                <a:gd name="T16" fmla="*/ 154 w 398"/>
                <a:gd name="T17" fmla="*/ 127 h 518"/>
                <a:gd name="T18" fmla="*/ 147 w 398"/>
                <a:gd name="T19" fmla="*/ 138 h 518"/>
                <a:gd name="T20" fmla="*/ 191 w 398"/>
                <a:gd name="T21" fmla="*/ 143 h 518"/>
                <a:gd name="T22" fmla="*/ 211 w 398"/>
                <a:gd name="T23" fmla="*/ 156 h 518"/>
                <a:gd name="T24" fmla="*/ 243 w 398"/>
                <a:gd name="T25" fmla="*/ 191 h 518"/>
                <a:gd name="T26" fmla="*/ 258 w 398"/>
                <a:gd name="T27" fmla="*/ 212 h 518"/>
                <a:gd name="T28" fmla="*/ 260 w 398"/>
                <a:gd name="T29" fmla="*/ 237 h 518"/>
                <a:gd name="T30" fmla="*/ 272 w 398"/>
                <a:gd name="T31" fmla="*/ 254 h 518"/>
                <a:gd name="T32" fmla="*/ 286 w 398"/>
                <a:gd name="T33" fmla="*/ 279 h 518"/>
                <a:gd name="T34" fmla="*/ 306 w 398"/>
                <a:gd name="T35" fmla="*/ 297 h 518"/>
                <a:gd name="T36" fmla="*/ 327 w 398"/>
                <a:gd name="T37" fmla="*/ 320 h 518"/>
                <a:gd name="T38" fmla="*/ 346 w 398"/>
                <a:gd name="T39" fmla="*/ 337 h 518"/>
                <a:gd name="T40" fmla="*/ 370 w 398"/>
                <a:gd name="T41" fmla="*/ 341 h 518"/>
                <a:gd name="T42" fmla="*/ 396 w 398"/>
                <a:gd name="T43" fmla="*/ 365 h 518"/>
                <a:gd name="T44" fmla="*/ 395 w 398"/>
                <a:gd name="T45" fmla="*/ 395 h 518"/>
                <a:gd name="T46" fmla="*/ 382 w 398"/>
                <a:gd name="T47" fmla="*/ 404 h 518"/>
                <a:gd name="T48" fmla="*/ 367 w 398"/>
                <a:gd name="T49" fmla="*/ 415 h 518"/>
                <a:gd name="T50" fmla="*/ 368 w 398"/>
                <a:gd name="T51" fmla="*/ 426 h 518"/>
                <a:gd name="T52" fmla="*/ 376 w 398"/>
                <a:gd name="T53" fmla="*/ 443 h 518"/>
                <a:gd name="T54" fmla="*/ 359 w 398"/>
                <a:gd name="T55" fmla="*/ 463 h 518"/>
                <a:gd name="T56" fmla="*/ 146 w 398"/>
                <a:gd name="T57" fmla="*/ 500 h 518"/>
                <a:gd name="T58" fmla="*/ 68 w 398"/>
                <a:gd name="T59" fmla="*/ 508 h 518"/>
                <a:gd name="T60" fmla="*/ 53 w 398"/>
                <a:gd name="T61" fmla="*/ 518 h 518"/>
                <a:gd name="T62" fmla="*/ 58 w 398"/>
                <a:gd name="T63" fmla="*/ 493 h 518"/>
                <a:gd name="T64" fmla="*/ 71 w 398"/>
                <a:gd name="T65" fmla="*/ 476 h 518"/>
                <a:gd name="T66" fmla="*/ 114 w 398"/>
                <a:gd name="T67" fmla="*/ 458 h 518"/>
                <a:gd name="T68" fmla="*/ 172 w 398"/>
                <a:gd name="T69" fmla="*/ 439 h 518"/>
                <a:gd name="T70" fmla="*/ 179 w 398"/>
                <a:gd name="T71" fmla="*/ 426 h 518"/>
                <a:gd name="T72" fmla="*/ 171 w 398"/>
                <a:gd name="T73" fmla="*/ 434 h 518"/>
                <a:gd name="T74" fmla="*/ 111 w 398"/>
                <a:gd name="T75" fmla="*/ 432 h 518"/>
                <a:gd name="T76" fmla="*/ 76 w 398"/>
                <a:gd name="T77" fmla="*/ 420 h 518"/>
                <a:gd name="T78" fmla="*/ 77 w 398"/>
                <a:gd name="T79" fmla="*/ 402 h 518"/>
                <a:gd name="T80" fmla="*/ 95 w 398"/>
                <a:gd name="T81" fmla="*/ 391 h 518"/>
                <a:gd name="T82" fmla="*/ 87 w 398"/>
                <a:gd name="T83" fmla="*/ 352 h 518"/>
                <a:gd name="T84" fmla="*/ 105 w 398"/>
                <a:gd name="T85" fmla="*/ 329 h 518"/>
                <a:gd name="T86" fmla="*/ 154 w 398"/>
                <a:gd name="T87" fmla="*/ 309 h 518"/>
                <a:gd name="T88" fmla="*/ 172 w 398"/>
                <a:gd name="T89" fmla="*/ 291 h 518"/>
                <a:gd name="T90" fmla="*/ 148 w 398"/>
                <a:gd name="T91" fmla="*/ 271 h 518"/>
                <a:gd name="T92" fmla="*/ 139 w 398"/>
                <a:gd name="T93" fmla="*/ 247 h 518"/>
                <a:gd name="T94" fmla="*/ 94 w 398"/>
                <a:gd name="T95" fmla="*/ 239 h 518"/>
                <a:gd name="T96" fmla="*/ 80 w 398"/>
                <a:gd name="T97" fmla="*/ 216 h 518"/>
                <a:gd name="T98" fmla="*/ 90 w 398"/>
                <a:gd name="T99" fmla="*/ 192 h 518"/>
                <a:gd name="T100" fmla="*/ 100 w 398"/>
                <a:gd name="T101" fmla="*/ 168 h 518"/>
                <a:gd name="T102" fmla="*/ 73 w 398"/>
                <a:gd name="T103" fmla="*/ 186 h 518"/>
                <a:gd name="T104" fmla="*/ 22 w 398"/>
                <a:gd name="T105" fmla="*/ 162 h 518"/>
                <a:gd name="T106" fmla="*/ 20 w 398"/>
                <a:gd name="T107" fmla="*/ 142 h 518"/>
                <a:gd name="T108" fmla="*/ 14 w 398"/>
                <a:gd name="T109" fmla="*/ 131 h 518"/>
                <a:gd name="T110" fmla="*/ 20 w 398"/>
                <a:gd name="T111" fmla="*/ 63 h 518"/>
                <a:gd name="T112" fmla="*/ 19 w 398"/>
                <a:gd name="T113" fmla="*/ 49 h 518"/>
                <a:gd name="T114" fmla="*/ 4 w 398"/>
                <a:gd name="T115" fmla="*/ 40 h 518"/>
                <a:gd name="T116" fmla="*/ 20 w 398"/>
                <a:gd name="T117" fmla="*/ 19 h 518"/>
                <a:gd name="T118" fmla="*/ 3 w 398"/>
                <a:gd name="T119" fmla="*/ 9 h 51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98" h="518">
                  <a:moveTo>
                    <a:pt x="0" y="1"/>
                  </a:moveTo>
                  <a:lnTo>
                    <a:pt x="6" y="0"/>
                  </a:lnTo>
                  <a:lnTo>
                    <a:pt x="15" y="1"/>
                  </a:lnTo>
                  <a:lnTo>
                    <a:pt x="26" y="2"/>
                  </a:lnTo>
                  <a:lnTo>
                    <a:pt x="39" y="5"/>
                  </a:lnTo>
                  <a:lnTo>
                    <a:pt x="56" y="8"/>
                  </a:lnTo>
                  <a:lnTo>
                    <a:pt x="75" y="11"/>
                  </a:lnTo>
                  <a:lnTo>
                    <a:pt x="95" y="13"/>
                  </a:lnTo>
                  <a:lnTo>
                    <a:pt x="120" y="13"/>
                  </a:lnTo>
                  <a:lnTo>
                    <a:pt x="120" y="17"/>
                  </a:lnTo>
                  <a:lnTo>
                    <a:pt x="118" y="20"/>
                  </a:lnTo>
                  <a:lnTo>
                    <a:pt x="116" y="23"/>
                  </a:lnTo>
                  <a:lnTo>
                    <a:pt x="114" y="26"/>
                  </a:lnTo>
                  <a:lnTo>
                    <a:pt x="107" y="32"/>
                  </a:lnTo>
                  <a:lnTo>
                    <a:pt x="99" y="37"/>
                  </a:lnTo>
                  <a:lnTo>
                    <a:pt x="80" y="47"/>
                  </a:lnTo>
                  <a:lnTo>
                    <a:pt x="66" y="57"/>
                  </a:lnTo>
                  <a:lnTo>
                    <a:pt x="65" y="59"/>
                  </a:lnTo>
                  <a:lnTo>
                    <a:pt x="64" y="61"/>
                  </a:lnTo>
                  <a:lnTo>
                    <a:pt x="64" y="62"/>
                  </a:lnTo>
                  <a:lnTo>
                    <a:pt x="65" y="64"/>
                  </a:lnTo>
                  <a:lnTo>
                    <a:pt x="68" y="66"/>
                  </a:lnTo>
                  <a:lnTo>
                    <a:pt x="71" y="67"/>
                  </a:lnTo>
                  <a:lnTo>
                    <a:pt x="77" y="69"/>
                  </a:lnTo>
                  <a:lnTo>
                    <a:pt x="84" y="70"/>
                  </a:lnTo>
                  <a:lnTo>
                    <a:pt x="103" y="73"/>
                  </a:lnTo>
                  <a:lnTo>
                    <a:pt x="131" y="76"/>
                  </a:lnTo>
                  <a:lnTo>
                    <a:pt x="167" y="79"/>
                  </a:lnTo>
                  <a:lnTo>
                    <a:pt x="213" y="81"/>
                  </a:lnTo>
                  <a:lnTo>
                    <a:pt x="213" y="91"/>
                  </a:lnTo>
                  <a:lnTo>
                    <a:pt x="213" y="105"/>
                  </a:lnTo>
                  <a:lnTo>
                    <a:pt x="210" y="109"/>
                  </a:lnTo>
                  <a:lnTo>
                    <a:pt x="202" y="112"/>
                  </a:lnTo>
                  <a:lnTo>
                    <a:pt x="191" y="116"/>
                  </a:lnTo>
                  <a:lnTo>
                    <a:pt x="179" y="120"/>
                  </a:lnTo>
                  <a:lnTo>
                    <a:pt x="154" y="127"/>
                  </a:lnTo>
                  <a:lnTo>
                    <a:pt x="139" y="130"/>
                  </a:lnTo>
                  <a:lnTo>
                    <a:pt x="142" y="133"/>
                  </a:lnTo>
                  <a:lnTo>
                    <a:pt x="144" y="136"/>
                  </a:lnTo>
                  <a:lnTo>
                    <a:pt x="147" y="138"/>
                  </a:lnTo>
                  <a:lnTo>
                    <a:pt x="150" y="140"/>
                  </a:lnTo>
                  <a:lnTo>
                    <a:pt x="160" y="142"/>
                  </a:lnTo>
                  <a:lnTo>
                    <a:pt x="170" y="143"/>
                  </a:lnTo>
                  <a:lnTo>
                    <a:pt x="191" y="143"/>
                  </a:lnTo>
                  <a:lnTo>
                    <a:pt x="206" y="142"/>
                  </a:lnTo>
                  <a:lnTo>
                    <a:pt x="206" y="147"/>
                  </a:lnTo>
                  <a:lnTo>
                    <a:pt x="208" y="152"/>
                  </a:lnTo>
                  <a:lnTo>
                    <a:pt x="211" y="156"/>
                  </a:lnTo>
                  <a:lnTo>
                    <a:pt x="214" y="161"/>
                  </a:lnTo>
                  <a:lnTo>
                    <a:pt x="223" y="172"/>
                  </a:lnTo>
                  <a:lnTo>
                    <a:pt x="233" y="182"/>
                  </a:lnTo>
                  <a:lnTo>
                    <a:pt x="243" y="191"/>
                  </a:lnTo>
                  <a:lnTo>
                    <a:pt x="250" y="200"/>
                  </a:lnTo>
                  <a:lnTo>
                    <a:pt x="254" y="205"/>
                  </a:lnTo>
                  <a:lnTo>
                    <a:pt x="257" y="209"/>
                  </a:lnTo>
                  <a:lnTo>
                    <a:pt x="258" y="212"/>
                  </a:lnTo>
                  <a:lnTo>
                    <a:pt x="259" y="216"/>
                  </a:lnTo>
                  <a:lnTo>
                    <a:pt x="259" y="223"/>
                  </a:lnTo>
                  <a:lnTo>
                    <a:pt x="260" y="232"/>
                  </a:lnTo>
                  <a:lnTo>
                    <a:pt x="260" y="237"/>
                  </a:lnTo>
                  <a:lnTo>
                    <a:pt x="262" y="241"/>
                  </a:lnTo>
                  <a:lnTo>
                    <a:pt x="263" y="244"/>
                  </a:lnTo>
                  <a:lnTo>
                    <a:pt x="266" y="247"/>
                  </a:lnTo>
                  <a:lnTo>
                    <a:pt x="272" y="254"/>
                  </a:lnTo>
                  <a:lnTo>
                    <a:pt x="277" y="261"/>
                  </a:lnTo>
                  <a:lnTo>
                    <a:pt x="280" y="267"/>
                  </a:lnTo>
                  <a:lnTo>
                    <a:pt x="283" y="273"/>
                  </a:lnTo>
                  <a:lnTo>
                    <a:pt x="286" y="279"/>
                  </a:lnTo>
                  <a:lnTo>
                    <a:pt x="291" y="284"/>
                  </a:lnTo>
                  <a:lnTo>
                    <a:pt x="297" y="288"/>
                  </a:lnTo>
                  <a:lnTo>
                    <a:pt x="305" y="291"/>
                  </a:lnTo>
                  <a:lnTo>
                    <a:pt x="306" y="297"/>
                  </a:lnTo>
                  <a:lnTo>
                    <a:pt x="310" y="304"/>
                  </a:lnTo>
                  <a:lnTo>
                    <a:pt x="315" y="310"/>
                  </a:lnTo>
                  <a:lnTo>
                    <a:pt x="320" y="316"/>
                  </a:lnTo>
                  <a:lnTo>
                    <a:pt x="327" y="320"/>
                  </a:lnTo>
                  <a:lnTo>
                    <a:pt x="334" y="324"/>
                  </a:lnTo>
                  <a:lnTo>
                    <a:pt x="340" y="326"/>
                  </a:lnTo>
                  <a:lnTo>
                    <a:pt x="346" y="327"/>
                  </a:lnTo>
                  <a:lnTo>
                    <a:pt x="346" y="337"/>
                  </a:lnTo>
                  <a:lnTo>
                    <a:pt x="346" y="346"/>
                  </a:lnTo>
                  <a:lnTo>
                    <a:pt x="355" y="343"/>
                  </a:lnTo>
                  <a:lnTo>
                    <a:pt x="363" y="341"/>
                  </a:lnTo>
                  <a:lnTo>
                    <a:pt x="370" y="341"/>
                  </a:lnTo>
                  <a:lnTo>
                    <a:pt x="376" y="342"/>
                  </a:lnTo>
                  <a:lnTo>
                    <a:pt x="389" y="347"/>
                  </a:lnTo>
                  <a:lnTo>
                    <a:pt x="398" y="352"/>
                  </a:lnTo>
                  <a:lnTo>
                    <a:pt x="396" y="365"/>
                  </a:lnTo>
                  <a:lnTo>
                    <a:pt x="394" y="376"/>
                  </a:lnTo>
                  <a:lnTo>
                    <a:pt x="393" y="382"/>
                  </a:lnTo>
                  <a:lnTo>
                    <a:pt x="393" y="389"/>
                  </a:lnTo>
                  <a:lnTo>
                    <a:pt x="395" y="395"/>
                  </a:lnTo>
                  <a:lnTo>
                    <a:pt x="398" y="401"/>
                  </a:lnTo>
                  <a:lnTo>
                    <a:pt x="393" y="402"/>
                  </a:lnTo>
                  <a:lnTo>
                    <a:pt x="387" y="403"/>
                  </a:lnTo>
                  <a:lnTo>
                    <a:pt x="382" y="404"/>
                  </a:lnTo>
                  <a:lnTo>
                    <a:pt x="376" y="406"/>
                  </a:lnTo>
                  <a:lnTo>
                    <a:pt x="372" y="409"/>
                  </a:lnTo>
                  <a:lnTo>
                    <a:pt x="369" y="412"/>
                  </a:lnTo>
                  <a:lnTo>
                    <a:pt x="367" y="415"/>
                  </a:lnTo>
                  <a:lnTo>
                    <a:pt x="365" y="420"/>
                  </a:lnTo>
                  <a:lnTo>
                    <a:pt x="365" y="422"/>
                  </a:lnTo>
                  <a:lnTo>
                    <a:pt x="367" y="424"/>
                  </a:lnTo>
                  <a:lnTo>
                    <a:pt x="368" y="426"/>
                  </a:lnTo>
                  <a:lnTo>
                    <a:pt x="370" y="429"/>
                  </a:lnTo>
                  <a:lnTo>
                    <a:pt x="376" y="433"/>
                  </a:lnTo>
                  <a:lnTo>
                    <a:pt x="385" y="438"/>
                  </a:lnTo>
                  <a:lnTo>
                    <a:pt x="376" y="443"/>
                  </a:lnTo>
                  <a:lnTo>
                    <a:pt x="371" y="447"/>
                  </a:lnTo>
                  <a:lnTo>
                    <a:pt x="367" y="451"/>
                  </a:lnTo>
                  <a:lnTo>
                    <a:pt x="363" y="455"/>
                  </a:lnTo>
                  <a:lnTo>
                    <a:pt x="359" y="463"/>
                  </a:lnTo>
                  <a:lnTo>
                    <a:pt x="352" y="475"/>
                  </a:lnTo>
                  <a:lnTo>
                    <a:pt x="146" y="475"/>
                  </a:lnTo>
                  <a:lnTo>
                    <a:pt x="146" y="487"/>
                  </a:lnTo>
                  <a:lnTo>
                    <a:pt x="146" y="500"/>
                  </a:lnTo>
                  <a:lnTo>
                    <a:pt x="116" y="501"/>
                  </a:lnTo>
                  <a:lnTo>
                    <a:pt x="90" y="503"/>
                  </a:lnTo>
                  <a:lnTo>
                    <a:pt x="78" y="505"/>
                  </a:lnTo>
                  <a:lnTo>
                    <a:pt x="68" y="508"/>
                  </a:lnTo>
                  <a:lnTo>
                    <a:pt x="64" y="510"/>
                  </a:lnTo>
                  <a:lnTo>
                    <a:pt x="59" y="512"/>
                  </a:lnTo>
                  <a:lnTo>
                    <a:pt x="56" y="515"/>
                  </a:lnTo>
                  <a:lnTo>
                    <a:pt x="53" y="518"/>
                  </a:lnTo>
                  <a:lnTo>
                    <a:pt x="54" y="511"/>
                  </a:lnTo>
                  <a:lnTo>
                    <a:pt x="55" y="505"/>
                  </a:lnTo>
                  <a:lnTo>
                    <a:pt x="56" y="499"/>
                  </a:lnTo>
                  <a:lnTo>
                    <a:pt x="58" y="493"/>
                  </a:lnTo>
                  <a:lnTo>
                    <a:pt x="61" y="488"/>
                  </a:lnTo>
                  <a:lnTo>
                    <a:pt x="64" y="484"/>
                  </a:lnTo>
                  <a:lnTo>
                    <a:pt x="68" y="480"/>
                  </a:lnTo>
                  <a:lnTo>
                    <a:pt x="71" y="476"/>
                  </a:lnTo>
                  <a:lnTo>
                    <a:pt x="81" y="470"/>
                  </a:lnTo>
                  <a:lnTo>
                    <a:pt x="91" y="465"/>
                  </a:lnTo>
                  <a:lnTo>
                    <a:pt x="102" y="462"/>
                  </a:lnTo>
                  <a:lnTo>
                    <a:pt x="114" y="458"/>
                  </a:lnTo>
                  <a:lnTo>
                    <a:pt x="136" y="453"/>
                  </a:lnTo>
                  <a:lnTo>
                    <a:pt x="157" y="448"/>
                  </a:lnTo>
                  <a:lnTo>
                    <a:pt x="165" y="444"/>
                  </a:lnTo>
                  <a:lnTo>
                    <a:pt x="172" y="439"/>
                  </a:lnTo>
                  <a:lnTo>
                    <a:pt x="174" y="436"/>
                  </a:lnTo>
                  <a:lnTo>
                    <a:pt x="177" y="433"/>
                  </a:lnTo>
                  <a:lnTo>
                    <a:pt x="179" y="429"/>
                  </a:lnTo>
                  <a:lnTo>
                    <a:pt x="179" y="426"/>
                  </a:lnTo>
                  <a:lnTo>
                    <a:pt x="179" y="428"/>
                  </a:lnTo>
                  <a:lnTo>
                    <a:pt x="177" y="430"/>
                  </a:lnTo>
                  <a:lnTo>
                    <a:pt x="174" y="432"/>
                  </a:lnTo>
                  <a:lnTo>
                    <a:pt x="171" y="434"/>
                  </a:lnTo>
                  <a:lnTo>
                    <a:pt x="162" y="437"/>
                  </a:lnTo>
                  <a:lnTo>
                    <a:pt x="152" y="438"/>
                  </a:lnTo>
                  <a:lnTo>
                    <a:pt x="137" y="437"/>
                  </a:lnTo>
                  <a:lnTo>
                    <a:pt x="111" y="432"/>
                  </a:lnTo>
                  <a:lnTo>
                    <a:pt x="96" y="429"/>
                  </a:lnTo>
                  <a:lnTo>
                    <a:pt x="84" y="425"/>
                  </a:lnTo>
                  <a:lnTo>
                    <a:pt x="80" y="423"/>
                  </a:lnTo>
                  <a:lnTo>
                    <a:pt x="76" y="420"/>
                  </a:lnTo>
                  <a:lnTo>
                    <a:pt x="73" y="417"/>
                  </a:lnTo>
                  <a:lnTo>
                    <a:pt x="73" y="414"/>
                  </a:lnTo>
                  <a:lnTo>
                    <a:pt x="73" y="407"/>
                  </a:lnTo>
                  <a:lnTo>
                    <a:pt x="77" y="402"/>
                  </a:lnTo>
                  <a:lnTo>
                    <a:pt x="80" y="398"/>
                  </a:lnTo>
                  <a:lnTo>
                    <a:pt x="84" y="395"/>
                  </a:lnTo>
                  <a:lnTo>
                    <a:pt x="90" y="392"/>
                  </a:lnTo>
                  <a:lnTo>
                    <a:pt x="95" y="391"/>
                  </a:lnTo>
                  <a:lnTo>
                    <a:pt x="101" y="390"/>
                  </a:lnTo>
                  <a:lnTo>
                    <a:pt x="106" y="389"/>
                  </a:lnTo>
                  <a:lnTo>
                    <a:pt x="106" y="352"/>
                  </a:lnTo>
                  <a:lnTo>
                    <a:pt x="87" y="352"/>
                  </a:lnTo>
                  <a:lnTo>
                    <a:pt x="90" y="345"/>
                  </a:lnTo>
                  <a:lnTo>
                    <a:pt x="94" y="339"/>
                  </a:lnTo>
                  <a:lnTo>
                    <a:pt x="100" y="334"/>
                  </a:lnTo>
                  <a:lnTo>
                    <a:pt x="105" y="329"/>
                  </a:lnTo>
                  <a:lnTo>
                    <a:pt x="117" y="323"/>
                  </a:lnTo>
                  <a:lnTo>
                    <a:pt x="129" y="319"/>
                  </a:lnTo>
                  <a:lnTo>
                    <a:pt x="142" y="315"/>
                  </a:lnTo>
                  <a:lnTo>
                    <a:pt x="154" y="309"/>
                  </a:lnTo>
                  <a:lnTo>
                    <a:pt x="159" y="306"/>
                  </a:lnTo>
                  <a:lnTo>
                    <a:pt x="163" y="302"/>
                  </a:lnTo>
                  <a:lnTo>
                    <a:pt x="169" y="297"/>
                  </a:lnTo>
                  <a:lnTo>
                    <a:pt x="172" y="291"/>
                  </a:lnTo>
                  <a:lnTo>
                    <a:pt x="166" y="286"/>
                  </a:lnTo>
                  <a:lnTo>
                    <a:pt x="159" y="281"/>
                  </a:lnTo>
                  <a:lnTo>
                    <a:pt x="154" y="277"/>
                  </a:lnTo>
                  <a:lnTo>
                    <a:pt x="148" y="271"/>
                  </a:lnTo>
                  <a:lnTo>
                    <a:pt x="145" y="265"/>
                  </a:lnTo>
                  <a:lnTo>
                    <a:pt x="142" y="260"/>
                  </a:lnTo>
                  <a:lnTo>
                    <a:pt x="140" y="254"/>
                  </a:lnTo>
                  <a:lnTo>
                    <a:pt x="139" y="247"/>
                  </a:lnTo>
                  <a:lnTo>
                    <a:pt x="125" y="247"/>
                  </a:lnTo>
                  <a:lnTo>
                    <a:pt x="113" y="245"/>
                  </a:lnTo>
                  <a:lnTo>
                    <a:pt x="103" y="242"/>
                  </a:lnTo>
                  <a:lnTo>
                    <a:pt x="94" y="239"/>
                  </a:lnTo>
                  <a:lnTo>
                    <a:pt x="88" y="235"/>
                  </a:lnTo>
                  <a:lnTo>
                    <a:pt x="83" y="229"/>
                  </a:lnTo>
                  <a:lnTo>
                    <a:pt x="80" y="224"/>
                  </a:lnTo>
                  <a:lnTo>
                    <a:pt x="80" y="216"/>
                  </a:lnTo>
                  <a:lnTo>
                    <a:pt x="80" y="209"/>
                  </a:lnTo>
                  <a:lnTo>
                    <a:pt x="82" y="203"/>
                  </a:lnTo>
                  <a:lnTo>
                    <a:pt x="86" y="198"/>
                  </a:lnTo>
                  <a:lnTo>
                    <a:pt x="90" y="192"/>
                  </a:lnTo>
                  <a:lnTo>
                    <a:pt x="93" y="186"/>
                  </a:lnTo>
                  <a:lnTo>
                    <a:pt x="96" y="180"/>
                  </a:lnTo>
                  <a:lnTo>
                    <a:pt x="99" y="174"/>
                  </a:lnTo>
                  <a:lnTo>
                    <a:pt x="100" y="168"/>
                  </a:lnTo>
                  <a:lnTo>
                    <a:pt x="92" y="171"/>
                  </a:lnTo>
                  <a:lnTo>
                    <a:pt x="86" y="175"/>
                  </a:lnTo>
                  <a:lnTo>
                    <a:pt x="80" y="180"/>
                  </a:lnTo>
                  <a:lnTo>
                    <a:pt x="73" y="186"/>
                  </a:lnTo>
                  <a:lnTo>
                    <a:pt x="64" y="199"/>
                  </a:lnTo>
                  <a:lnTo>
                    <a:pt x="53" y="210"/>
                  </a:lnTo>
                  <a:lnTo>
                    <a:pt x="31" y="179"/>
                  </a:lnTo>
                  <a:lnTo>
                    <a:pt x="22" y="162"/>
                  </a:lnTo>
                  <a:lnTo>
                    <a:pt x="20" y="157"/>
                  </a:lnTo>
                  <a:lnTo>
                    <a:pt x="20" y="153"/>
                  </a:lnTo>
                  <a:lnTo>
                    <a:pt x="20" y="148"/>
                  </a:lnTo>
                  <a:lnTo>
                    <a:pt x="20" y="142"/>
                  </a:lnTo>
                  <a:lnTo>
                    <a:pt x="17" y="141"/>
                  </a:lnTo>
                  <a:lnTo>
                    <a:pt x="16" y="138"/>
                  </a:lnTo>
                  <a:lnTo>
                    <a:pt x="15" y="135"/>
                  </a:lnTo>
                  <a:lnTo>
                    <a:pt x="14" y="131"/>
                  </a:lnTo>
                  <a:lnTo>
                    <a:pt x="14" y="121"/>
                  </a:lnTo>
                  <a:lnTo>
                    <a:pt x="15" y="110"/>
                  </a:lnTo>
                  <a:lnTo>
                    <a:pt x="17" y="84"/>
                  </a:lnTo>
                  <a:lnTo>
                    <a:pt x="20" y="63"/>
                  </a:lnTo>
                  <a:lnTo>
                    <a:pt x="21" y="59"/>
                  </a:lnTo>
                  <a:lnTo>
                    <a:pt x="21" y="55"/>
                  </a:lnTo>
                  <a:lnTo>
                    <a:pt x="20" y="51"/>
                  </a:lnTo>
                  <a:lnTo>
                    <a:pt x="19" y="49"/>
                  </a:lnTo>
                  <a:lnTo>
                    <a:pt x="15" y="45"/>
                  </a:lnTo>
                  <a:lnTo>
                    <a:pt x="11" y="43"/>
                  </a:lnTo>
                  <a:lnTo>
                    <a:pt x="6" y="41"/>
                  </a:lnTo>
                  <a:lnTo>
                    <a:pt x="4" y="40"/>
                  </a:lnTo>
                  <a:lnTo>
                    <a:pt x="3" y="39"/>
                  </a:lnTo>
                  <a:lnTo>
                    <a:pt x="6" y="37"/>
                  </a:lnTo>
                  <a:lnTo>
                    <a:pt x="13" y="28"/>
                  </a:lnTo>
                  <a:lnTo>
                    <a:pt x="20" y="19"/>
                  </a:lnTo>
                  <a:lnTo>
                    <a:pt x="20" y="13"/>
                  </a:lnTo>
                  <a:lnTo>
                    <a:pt x="11" y="11"/>
                  </a:lnTo>
                  <a:lnTo>
                    <a:pt x="5" y="10"/>
                  </a:lnTo>
                  <a:lnTo>
                    <a:pt x="3" y="9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1"/>
                  </a:lnTo>
                </a:path>
              </a:pathLst>
            </a:custGeom>
            <a:solidFill>
              <a:srgbClr val="D8E046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3">
              <a:extLst>
                <a:ext uri="{FF2B5EF4-FFF2-40B4-BE49-F238E27FC236}">
                  <a16:creationId xmlns="" xmlns:a16="http://schemas.microsoft.com/office/drawing/2014/main" id="{D0CF0265-8560-ED4C-BEE7-59E93D7732E8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4227513" y="2117725"/>
              <a:ext cx="169862" cy="76200"/>
            </a:xfrm>
            <a:custGeom>
              <a:avLst/>
              <a:gdLst>
                <a:gd name="T0" fmla="*/ 190 w 382"/>
                <a:gd name="T1" fmla="*/ 21 h 148"/>
                <a:gd name="T2" fmla="*/ 177 w 382"/>
                <a:gd name="T3" fmla="*/ 31 h 148"/>
                <a:gd name="T4" fmla="*/ 174 w 382"/>
                <a:gd name="T5" fmla="*/ 45 h 148"/>
                <a:gd name="T6" fmla="*/ 168 w 382"/>
                <a:gd name="T7" fmla="*/ 53 h 148"/>
                <a:gd name="T8" fmla="*/ 166 w 382"/>
                <a:gd name="T9" fmla="*/ 61 h 148"/>
                <a:gd name="T10" fmla="*/ 177 w 382"/>
                <a:gd name="T11" fmla="*/ 74 h 148"/>
                <a:gd name="T12" fmla="*/ 155 w 382"/>
                <a:gd name="T13" fmla="*/ 86 h 148"/>
                <a:gd name="T14" fmla="*/ 108 w 382"/>
                <a:gd name="T15" fmla="*/ 96 h 148"/>
                <a:gd name="T16" fmla="*/ 77 w 382"/>
                <a:gd name="T17" fmla="*/ 97 h 148"/>
                <a:gd name="T18" fmla="*/ 52 w 382"/>
                <a:gd name="T19" fmla="*/ 95 h 148"/>
                <a:gd name="T20" fmla="*/ 4 w 382"/>
                <a:gd name="T21" fmla="*/ 111 h 148"/>
                <a:gd name="T22" fmla="*/ 0 w 382"/>
                <a:gd name="T23" fmla="*/ 129 h 148"/>
                <a:gd name="T24" fmla="*/ 4 w 382"/>
                <a:gd name="T25" fmla="*/ 131 h 148"/>
                <a:gd name="T26" fmla="*/ 12 w 382"/>
                <a:gd name="T27" fmla="*/ 131 h 148"/>
                <a:gd name="T28" fmla="*/ 51 w 382"/>
                <a:gd name="T29" fmla="*/ 129 h 148"/>
                <a:gd name="T30" fmla="*/ 114 w 382"/>
                <a:gd name="T31" fmla="*/ 127 h 148"/>
                <a:gd name="T32" fmla="*/ 123 w 382"/>
                <a:gd name="T33" fmla="*/ 134 h 148"/>
                <a:gd name="T34" fmla="*/ 137 w 382"/>
                <a:gd name="T35" fmla="*/ 141 h 148"/>
                <a:gd name="T36" fmla="*/ 159 w 382"/>
                <a:gd name="T37" fmla="*/ 147 h 148"/>
                <a:gd name="T38" fmla="*/ 185 w 382"/>
                <a:gd name="T39" fmla="*/ 148 h 148"/>
                <a:gd name="T40" fmla="*/ 210 w 382"/>
                <a:gd name="T41" fmla="*/ 148 h 148"/>
                <a:gd name="T42" fmla="*/ 233 w 382"/>
                <a:gd name="T43" fmla="*/ 148 h 148"/>
                <a:gd name="T44" fmla="*/ 255 w 382"/>
                <a:gd name="T45" fmla="*/ 148 h 148"/>
                <a:gd name="T46" fmla="*/ 275 w 382"/>
                <a:gd name="T47" fmla="*/ 143 h 148"/>
                <a:gd name="T48" fmla="*/ 301 w 382"/>
                <a:gd name="T49" fmla="*/ 134 h 148"/>
                <a:gd name="T50" fmla="*/ 334 w 382"/>
                <a:gd name="T51" fmla="*/ 121 h 148"/>
                <a:gd name="T52" fmla="*/ 353 w 382"/>
                <a:gd name="T53" fmla="*/ 103 h 148"/>
                <a:gd name="T54" fmla="*/ 372 w 382"/>
                <a:gd name="T55" fmla="*/ 72 h 148"/>
                <a:gd name="T56" fmla="*/ 376 w 382"/>
                <a:gd name="T57" fmla="*/ 52 h 148"/>
                <a:gd name="T58" fmla="*/ 363 w 382"/>
                <a:gd name="T59" fmla="*/ 44 h 148"/>
                <a:gd name="T60" fmla="*/ 357 w 382"/>
                <a:gd name="T61" fmla="*/ 32 h 148"/>
                <a:gd name="T62" fmla="*/ 347 w 382"/>
                <a:gd name="T63" fmla="*/ 22 h 148"/>
                <a:gd name="T64" fmla="*/ 334 w 382"/>
                <a:gd name="T65" fmla="*/ 17 h 148"/>
                <a:gd name="T66" fmla="*/ 319 w 382"/>
                <a:gd name="T67" fmla="*/ 8 h 148"/>
                <a:gd name="T68" fmla="*/ 203 w 382"/>
                <a:gd name="T69" fmla="*/ 18 h 1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82" h="148">
                  <a:moveTo>
                    <a:pt x="203" y="18"/>
                  </a:moveTo>
                  <a:lnTo>
                    <a:pt x="190" y="21"/>
                  </a:lnTo>
                  <a:lnTo>
                    <a:pt x="177" y="24"/>
                  </a:lnTo>
                  <a:lnTo>
                    <a:pt x="177" y="31"/>
                  </a:lnTo>
                  <a:lnTo>
                    <a:pt x="175" y="40"/>
                  </a:lnTo>
                  <a:lnTo>
                    <a:pt x="174" y="45"/>
                  </a:lnTo>
                  <a:lnTo>
                    <a:pt x="172" y="49"/>
                  </a:lnTo>
                  <a:lnTo>
                    <a:pt x="168" y="53"/>
                  </a:lnTo>
                  <a:lnTo>
                    <a:pt x="164" y="55"/>
                  </a:lnTo>
                  <a:lnTo>
                    <a:pt x="166" y="61"/>
                  </a:lnTo>
                  <a:lnTo>
                    <a:pt x="170" y="67"/>
                  </a:lnTo>
                  <a:lnTo>
                    <a:pt x="177" y="74"/>
                  </a:lnTo>
                  <a:lnTo>
                    <a:pt x="184" y="80"/>
                  </a:lnTo>
                  <a:lnTo>
                    <a:pt x="155" y="86"/>
                  </a:lnTo>
                  <a:lnTo>
                    <a:pt x="125" y="93"/>
                  </a:lnTo>
                  <a:lnTo>
                    <a:pt x="108" y="96"/>
                  </a:lnTo>
                  <a:lnTo>
                    <a:pt x="88" y="97"/>
                  </a:lnTo>
                  <a:lnTo>
                    <a:pt x="77" y="97"/>
                  </a:lnTo>
                  <a:lnTo>
                    <a:pt x="65" y="96"/>
                  </a:lnTo>
                  <a:lnTo>
                    <a:pt x="52" y="95"/>
                  </a:lnTo>
                  <a:lnTo>
                    <a:pt x="38" y="93"/>
                  </a:lnTo>
                  <a:lnTo>
                    <a:pt x="4" y="111"/>
                  </a:lnTo>
                  <a:lnTo>
                    <a:pt x="1" y="122"/>
                  </a:lnTo>
                  <a:lnTo>
                    <a:pt x="0" y="129"/>
                  </a:lnTo>
                  <a:lnTo>
                    <a:pt x="1" y="130"/>
                  </a:lnTo>
                  <a:lnTo>
                    <a:pt x="4" y="131"/>
                  </a:lnTo>
                  <a:lnTo>
                    <a:pt x="7" y="131"/>
                  </a:lnTo>
                  <a:lnTo>
                    <a:pt x="12" y="131"/>
                  </a:lnTo>
                  <a:lnTo>
                    <a:pt x="28" y="131"/>
                  </a:lnTo>
                  <a:lnTo>
                    <a:pt x="51" y="129"/>
                  </a:lnTo>
                  <a:lnTo>
                    <a:pt x="110" y="123"/>
                  </a:lnTo>
                  <a:lnTo>
                    <a:pt x="114" y="127"/>
                  </a:lnTo>
                  <a:lnTo>
                    <a:pt x="119" y="131"/>
                  </a:lnTo>
                  <a:lnTo>
                    <a:pt x="123" y="134"/>
                  </a:lnTo>
                  <a:lnTo>
                    <a:pt x="128" y="137"/>
                  </a:lnTo>
                  <a:lnTo>
                    <a:pt x="137" y="141"/>
                  </a:lnTo>
                  <a:lnTo>
                    <a:pt x="148" y="144"/>
                  </a:lnTo>
                  <a:lnTo>
                    <a:pt x="159" y="147"/>
                  </a:lnTo>
                  <a:lnTo>
                    <a:pt x="172" y="148"/>
                  </a:lnTo>
                  <a:lnTo>
                    <a:pt x="185" y="148"/>
                  </a:lnTo>
                  <a:lnTo>
                    <a:pt x="197" y="148"/>
                  </a:lnTo>
                  <a:lnTo>
                    <a:pt x="210" y="148"/>
                  </a:lnTo>
                  <a:lnTo>
                    <a:pt x="222" y="148"/>
                  </a:lnTo>
                  <a:lnTo>
                    <a:pt x="233" y="148"/>
                  </a:lnTo>
                  <a:lnTo>
                    <a:pt x="243" y="148"/>
                  </a:lnTo>
                  <a:lnTo>
                    <a:pt x="255" y="148"/>
                  </a:lnTo>
                  <a:lnTo>
                    <a:pt x="265" y="145"/>
                  </a:lnTo>
                  <a:lnTo>
                    <a:pt x="275" y="143"/>
                  </a:lnTo>
                  <a:lnTo>
                    <a:pt x="284" y="140"/>
                  </a:lnTo>
                  <a:lnTo>
                    <a:pt x="301" y="134"/>
                  </a:lnTo>
                  <a:lnTo>
                    <a:pt x="323" y="129"/>
                  </a:lnTo>
                  <a:lnTo>
                    <a:pt x="334" y="121"/>
                  </a:lnTo>
                  <a:lnTo>
                    <a:pt x="344" y="113"/>
                  </a:lnTo>
                  <a:lnTo>
                    <a:pt x="353" y="103"/>
                  </a:lnTo>
                  <a:lnTo>
                    <a:pt x="360" y="93"/>
                  </a:lnTo>
                  <a:lnTo>
                    <a:pt x="372" y="72"/>
                  </a:lnTo>
                  <a:lnTo>
                    <a:pt x="382" y="55"/>
                  </a:lnTo>
                  <a:lnTo>
                    <a:pt x="376" y="52"/>
                  </a:lnTo>
                  <a:lnTo>
                    <a:pt x="367" y="47"/>
                  </a:lnTo>
                  <a:lnTo>
                    <a:pt x="363" y="44"/>
                  </a:lnTo>
                  <a:lnTo>
                    <a:pt x="359" y="39"/>
                  </a:lnTo>
                  <a:lnTo>
                    <a:pt x="357" y="32"/>
                  </a:lnTo>
                  <a:lnTo>
                    <a:pt x="356" y="24"/>
                  </a:lnTo>
                  <a:lnTo>
                    <a:pt x="347" y="22"/>
                  </a:lnTo>
                  <a:lnTo>
                    <a:pt x="341" y="20"/>
                  </a:lnTo>
                  <a:lnTo>
                    <a:pt x="334" y="17"/>
                  </a:lnTo>
                  <a:lnTo>
                    <a:pt x="330" y="14"/>
                  </a:lnTo>
                  <a:lnTo>
                    <a:pt x="319" y="8"/>
                  </a:lnTo>
                  <a:lnTo>
                    <a:pt x="303" y="0"/>
                  </a:lnTo>
                  <a:lnTo>
                    <a:pt x="203" y="1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4">
              <a:extLst>
                <a:ext uri="{FF2B5EF4-FFF2-40B4-BE49-F238E27FC236}">
                  <a16:creationId xmlns="" xmlns:a16="http://schemas.microsoft.com/office/drawing/2014/main" id="{2CA8D970-2F65-2D49-82F9-F4F4140FC599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5719763" y="1966913"/>
              <a:ext cx="1281112" cy="1038225"/>
            </a:xfrm>
            <a:custGeom>
              <a:avLst/>
              <a:gdLst>
                <a:gd name="T0" fmla="*/ 373 w 2936"/>
                <a:gd name="T1" fmla="*/ 1071 h 1983"/>
                <a:gd name="T2" fmla="*/ 385 w 2936"/>
                <a:gd name="T3" fmla="*/ 1182 h 1983"/>
                <a:gd name="T4" fmla="*/ 478 w 2936"/>
                <a:gd name="T5" fmla="*/ 1358 h 1983"/>
                <a:gd name="T6" fmla="*/ 768 w 2936"/>
                <a:gd name="T7" fmla="*/ 1492 h 1983"/>
                <a:gd name="T8" fmla="*/ 1036 w 2936"/>
                <a:gd name="T9" fmla="*/ 1552 h 1983"/>
                <a:gd name="T10" fmla="*/ 1124 w 2936"/>
                <a:gd name="T11" fmla="*/ 1529 h 1983"/>
                <a:gd name="T12" fmla="*/ 1401 w 2936"/>
                <a:gd name="T13" fmla="*/ 1448 h 1983"/>
                <a:gd name="T14" fmla="*/ 1547 w 2936"/>
                <a:gd name="T15" fmla="*/ 1542 h 1983"/>
                <a:gd name="T16" fmla="*/ 1577 w 2936"/>
                <a:gd name="T17" fmla="*/ 1697 h 1983"/>
                <a:gd name="T18" fmla="*/ 1607 w 2936"/>
                <a:gd name="T19" fmla="*/ 1773 h 1983"/>
                <a:gd name="T20" fmla="*/ 1706 w 2936"/>
                <a:gd name="T21" fmla="*/ 1912 h 1983"/>
                <a:gd name="T22" fmla="*/ 1842 w 2936"/>
                <a:gd name="T23" fmla="*/ 1859 h 1983"/>
                <a:gd name="T24" fmla="*/ 2072 w 2936"/>
                <a:gd name="T25" fmla="*/ 1854 h 1983"/>
                <a:gd name="T26" fmla="*/ 2265 w 2936"/>
                <a:gd name="T27" fmla="*/ 1983 h 1983"/>
                <a:gd name="T28" fmla="*/ 2357 w 2936"/>
                <a:gd name="T29" fmla="*/ 1910 h 1983"/>
                <a:gd name="T30" fmla="*/ 2457 w 2936"/>
                <a:gd name="T31" fmla="*/ 1866 h 1983"/>
                <a:gd name="T32" fmla="*/ 2546 w 2936"/>
                <a:gd name="T33" fmla="*/ 1826 h 1983"/>
                <a:gd name="T34" fmla="*/ 2683 w 2936"/>
                <a:gd name="T35" fmla="*/ 1732 h 1983"/>
                <a:gd name="T36" fmla="*/ 2719 w 2936"/>
                <a:gd name="T37" fmla="*/ 1616 h 1983"/>
                <a:gd name="T38" fmla="*/ 2794 w 2936"/>
                <a:gd name="T39" fmla="*/ 1420 h 1983"/>
                <a:gd name="T40" fmla="*/ 2705 w 2936"/>
                <a:gd name="T41" fmla="*/ 1375 h 1983"/>
                <a:gd name="T42" fmla="*/ 2640 w 2936"/>
                <a:gd name="T43" fmla="*/ 1273 h 1983"/>
                <a:gd name="T44" fmla="*/ 2669 w 2936"/>
                <a:gd name="T45" fmla="*/ 1227 h 1983"/>
                <a:gd name="T46" fmla="*/ 2532 w 2936"/>
                <a:gd name="T47" fmla="*/ 1061 h 1983"/>
                <a:gd name="T48" fmla="*/ 2583 w 2936"/>
                <a:gd name="T49" fmla="*/ 993 h 1983"/>
                <a:gd name="T50" fmla="*/ 2453 w 2936"/>
                <a:gd name="T51" fmla="*/ 962 h 1983"/>
                <a:gd name="T52" fmla="*/ 2333 w 2936"/>
                <a:gd name="T53" fmla="*/ 887 h 1983"/>
                <a:gd name="T54" fmla="*/ 2368 w 2936"/>
                <a:gd name="T55" fmla="*/ 836 h 1983"/>
                <a:gd name="T56" fmla="*/ 2443 w 2936"/>
                <a:gd name="T57" fmla="*/ 756 h 1983"/>
                <a:gd name="T58" fmla="*/ 2496 w 2936"/>
                <a:gd name="T59" fmla="*/ 780 h 1983"/>
                <a:gd name="T60" fmla="*/ 2532 w 2936"/>
                <a:gd name="T61" fmla="*/ 853 h 1983"/>
                <a:gd name="T62" fmla="*/ 2689 w 2936"/>
                <a:gd name="T63" fmla="*/ 763 h 1983"/>
                <a:gd name="T64" fmla="*/ 2828 w 2936"/>
                <a:gd name="T65" fmla="*/ 673 h 1983"/>
                <a:gd name="T66" fmla="*/ 2886 w 2936"/>
                <a:gd name="T67" fmla="*/ 564 h 1983"/>
                <a:gd name="T68" fmla="*/ 2928 w 2936"/>
                <a:gd name="T69" fmla="*/ 494 h 1983"/>
                <a:gd name="T70" fmla="*/ 2893 w 2936"/>
                <a:gd name="T71" fmla="*/ 307 h 1983"/>
                <a:gd name="T72" fmla="*/ 2722 w 2936"/>
                <a:gd name="T73" fmla="*/ 341 h 1983"/>
                <a:gd name="T74" fmla="*/ 2461 w 2936"/>
                <a:gd name="T75" fmla="*/ 205 h 1983"/>
                <a:gd name="T76" fmla="*/ 2300 w 2936"/>
                <a:gd name="T77" fmla="*/ 89 h 1983"/>
                <a:gd name="T78" fmla="*/ 1980 w 2936"/>
                <a:gd name="T79" fmla="*/ 53 h 1983"/>
                <a:gd name="T80" fmla="*/ 2007 w 2936"/>
                <a:gd name="T81" fmla="*/ 155 h 1983"/>
                <a:gd name="T82" fmla="*/ 1952 w 2936"/>
                <a:gd name="T83" fmla="*/ 227 h 1983"/>
                <a:gd name="T84" fmla="*/ 2025 w 2936"/>
                <a:gd name="T85" fmla="*/ 350 h 1983"/>
                <a:gd name="T86" fmla="*/ 2146 w 2936"/>
                <a:gd name="T87" fmla="*/ 370 h 1983"/>
                <a:gd name="T88" fmla="*/ 2041 w 2936"/>
                <a:gd name="T89" fmla="*/ 455 h 1983"/>
                <a:gd name="T90" fmla="*/ 1891 w 2936"/>
                <a:gd name="T91" fmla="*/ 570 h 1983"/>
                <a:gd name="T92" fmla="*/ 1630 w 2936"/>
                <a:gd name="T93" fmla="*/ 713 h 1983"/>
                <a:gd name="T94" fmla="*/ 1228 w 2936"/>
                <a:gd name="T95" fmla="*/ 659 h 1983"/>
                <a:gd name="T96" fmla="*/ 1036 w 2936"/>
                <a:gd name="T97" fmla="*/ 560 h 1983"/>
                <a:gd name="T98" fmla="*/ 752 w 2936"/>
                <a:gd name="T99" fmla="*/ 495 h 1983"/>
                <a:gd name="T100" fmla="*/ 686 w 2936"/>
                <a:gd name="T101" fmla="*/ 379 h 1983"/>
                <a:gd name="T102" fmla="*/ 512 w 2936"/>
                <a:gd name="T103" fmla="*/ 299 h 1983"/>
                <a:gd name="T104" fmla="*/ 430 w 2936"/>
                <a:gd name="T105" fmla="*/ 311 h 1983"/>
                <a:gd name="T106" fmla="*/ 423 w 2936"/>
                <a:gd name="T107" fmla="*/ 388 h 1983"/>
                <a:gd name="T108" fmla="*/ 305 w 2936"/>
                <a:gd name="T109" fmla="*/ 382 h 1983"/>
                <a:gd name="T110" fmla="*/ 227 w 2936"/>
                <a:gd name="T111" fmla="*/ 507 h 1983"/>
                <a:gd name="T112" fmla="*/ 260 w 2936"/>
                <a:gd name="T113" fmla="*/ 595 h 1983"/>
                <a:gd name="T114" fmla="*/ 252 w 2936"/>
                <a:gd name="T115" fmla="*/ 716 h 1983"/>
                <a:gd name="T116" fmla="*/ 118 w 2936"/>
                <a:gd name="T117" fmla="*/ 781 h 1983"/>
                <a:gd name="T118" fmla="*/ 40 w 2936"/>
                <a:gd name="T119" fmla="*/ 894 h 198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936" h="1983">
                  <a:moveTo>
                    <a:pt x="98" y="954"/>
                  </a:moveTo>
                  <a:lnTo>
                    <a:pt x="129" y="989"/>
                  </a:lnTo>
                  <a:lnTo>
                    <a:pt x="157" y="1017"/>
                  </a:lnTo>
                  <a:lnTo>
                    <a:pt x="170" y="1029"/>
                  </a:lnTo>
                  <a:lnTo>
                    <a:pt x="182" y="1041"/>
                  </a:lnTo>
                  <a:lnTo>
                    <a:pt x="194" y="1050"/>
                  </a:lnTo>
                  <a:lnTo>
                    <a:pt x="205" y="1059"/>
                  </a:lnTo>
                  <a:lnTo>
                    <a:pt x="216" y="1066"/>
                  </a:lnTo>
                  <a:lnTo>
                    <a:pt x="227" y="1072"/>
                  </a:lnTo>
                  <a:lnTo>
                    <a:pt x="238" y="1076"/>
                  </a:lnTo>
                  <a:lnTo>
                    <a:pt x="248" y="1080"/>
                  </a:lnTo>
                  <a:lnTo>
                    <a:pt x="259" y="1082"/>
                  </a:lnTo>
                  <a:lnTo>
                    <a:pt x="270" y="1084"/>
                  </a:lnTo>
                  <a:lnTo>
                    <a:pt x="281" y="1084"/>
                  </a:lnTo>
                  <a:lnTo>
                    <a:pt x="292" y="1084"/>
                  </a:lnTo>
                  <a:lnTo>
                    <a:pt x="364" y="1065"/>
                  </a:lnTo>
                  <a:lnTo>
                    <a:pt x="373" y="1071"/>
                  </a:lnTo>
                  <a:lnTo>
                    <a:pt x="383" y="1079"/>
                  </a:lnTo>
                  <a:lnTo>
                    <a:pt x="393" y="1090"/>
                  </a:lnTo>
                  <a:lnTo>
                    <a:pt x="401" y="1102"/>
                  </a:lnTo>
                  <a:lnTo>
                    <a:pt x="410" y="1114"/>
                  </a:lnTo>
                  <a:lnTo>
                    <a:pt x="418" y="1127"/>
                  </a:lnTo>
                  <a:lnTo>
                    <a:pt x="420" y="1133"/>
                  </a:lnTo>
                  <a:lnTo>
                    <a:pt x="422" y="1139"/>
                  </a:lnTo>
                  <a:lnTo>
                    <a:pt x="423" y="1145"/>
                  </a:lnTo>
                  <a:lnTo>
                    <a:pt x="425" y="1151"/>
                  </a:lnTo>
                  <a:lnTo>
                    <a:pt x="423" y="1157"/>
                  </a:lnTo>
                  <a:lnTo>
                    <a:pt x="420" y="1162"/>
                  </a:lnTo>
                  <a:lnTo>
                    <a:pt x="416" y="1167"/>
                  </a:lnTo>
                  <a:lnTo>
                    <a:pt x="409" y="1172"/>
                  </a:lnTo>
                  <a:lnTo>
                    <a:pt x="403" y="1176"/>
                  </a:lnTo>
                  <a:lnTo>
                    <a:pt x="396" y="1179"/>
                  </a:lnTo>
                  <a:lnTo>
                    <a:pt x="390" y="1182"/>
                  </a:lnTo>
                  <a:lnTo>
                    <a:pt x="385" y="1182"/>
                  </a:lnTo>
                  <a:lnTo>
                    <a:pt x="399" y="1200"/>
                  </a:lnTo>
                  <a:lnTo>
                    <a:pt x="412" y="1217"/>
                  </a:lnTo>
                  <a:lnTo>
                    <a:pt x="419" y="1226"/>
                  </a:lnTo>
                  <a:lnTo>
                    <a:pt x="423" y="1235"/>
                  </a:lnTo>
                  <a:lnTo>
                    <a:pt x="428" y="1245"/>
                  </a:lnTo>
                  <a:lnTo>
                    <a:pt x="431" y="1256"/>
                  </a:lnTo>
                  <a:lnTo>
                    <a:pt x="385" y="1256"/>
                  </a:lnTo>
                  <a:lnTo>
                    <a:pt x="385" y="1287"/>
                  </a:lnTo>
                  <a:lnTo>
                    <a:pt x="390" y="1300"/>
                  </a:lnTo>
                  <a:lnTo>
                    <a:pt x="397" y="1311"/>
                  </a:lnTo>
                  <a:lnTo>
                    <a:pt x="405" y="1321"/>
                  </a:lnTo>
                  <a:lnTo>
                    <a:pt x="414" y="1328"/>
                  </a:lnTo>
                  <a:lnTo>
                    <a:pt x="423" y="1335"/>
                  </a:lnTo>
                  <a:lnTo>
                    <a:pt x="434" y="1340"/>
                  </a:lnTo>
                  <a:lnTo>
                    <a:pt x="444" y="1345"/>
                  </a:lnTo>
                  <a:lnTo>
                    <a:pt x="456" y="1349"/>
                  </a:lnTo>
                  <a:lnTo>
                    <a:pt x="478" y="1358"/>
                  </a:lnTo>
                  <a:lnTo>
                    <a:pt x="500" y="1367"/>
                  </a:lnTo>
                  <a:lnTo>
                    <a:pt x="510" y="1373"/>
                  </a:lnTo>
                  <a:lnTo>
                    <a:pt x="520" y="1381"/>
                  </a:lnTo>
                  <a:lnTo>
                    <a:pt x="529" y="1389"/>
                  </a:lnTo>
                  <a:lnTo>
                    <a:pt x="538" y="1398"/>
                  </a:lnTo>
                  <a:lnTo>
                    <a:pt x="617" y="1404"/>
                  </a:lnTo>
                  <a:lnTo>
                    <a:pt x="620" y="1408"/>
                  </a:lnTo>
                  <a:lnTo>
                    <a:pt x="623" y="1411"/>
                  </a:lnTo>
                  <a:lnTo>
                    <a:pt x="628" y="1414"/>
                  </a:lnTo>
                  <a:lnTo>
                    <a:pt x="633" y="1417"/>
                  </a:lnTo>
                  <a:lnTo>
                    <a:pt x="644" y="1422"/>
                  </a:lnTo>
                  <a:lnTo>
                    <a:pt x="656" y="1427"/>
                  </a:lnTo>
                  <a:lnTo>
                    <a:pt x="678" y="1436"/>
                  </a:lnTo>
                  <a:lnTo>
                    <a:pt x="690" y="1441"/>
                  </a:lnTo>
                  <a:lnTo>
                    <a:pt x="723" y="1462"/>
                  </a:lnTo>
                  <a:lnTo>
                    <a:pt x="754" y="1481"/>
                  </a:lnTo>
                  <a:lnTo>
                    <a:pt x="768" y="1492"/>
                  </a:lnTo>
                  <a:lnTo>
                    <a:pt x="784" y="1501"/>
                  </a:lnTo>
                  <a:lnTo>
                    <a:pt x="798" y="1509"/>
                  </a:lnTo>
                  <a:lnTo>
                    <a:pt x="814" y="1517"/>
                  </a:lnTo>
                  <a:lnTo>
                    <a:pt x="830" y="1525"/>
                  </a:lnTo>
                  <a:lnTo>
                    <a:pt x="847" y="1531"/>
                  </a:lnTo>
                  <a:lnTo>
                    <a:pt x="866" y="1537"/>
                  </a:lnTo>
                  <a:lnTo>
                    <a:pt x="886" y="1543"/>
                  </a:lnTo>
                  <a:lnTo>
                    <a:pt x="907" y="1547"/>
                  </a:lnTo>
                  <a:lnTo>
                    <a:pt x="930" y="1550"/>
                  </a:lnTo>
                  <a:lnTo>
                    <a:pt x="955" y="1552"/>
                  </a:lnTo>
                  <a:lnTo>
                    <a:pt x="982" y="1552"/>
                  </a:lnTo>
                  <a:lnTo>
                    <a:pt x="982" y="1521"/>
                  </a:lnTo>
                  <a:lnTo>
                    <a:pt x="1015" y="1521"/>
                  </a:lnTo>
                  <a:lnTo>
                    <a:pt x="1021" y="1532"/>
                  </a:lnTo>
                  <a:lnTo>
                    <a:pt x="1025" y="1539"/>
                  </a:lnTo>
                  <a:lnTo>
                    <a:pt x="1031" y="1545"/>
                  </a:lnTo>
                  <a:lnTo>
                    <a:pt x="1036" y="1552"/>
                  </a:lnTo>
                  <a:lnTo>
                    <a:pt x="1042" y="1552"/>
                  </a:lnTo>
                  <a:lnTo>
                    <a:pt x="1046" y="1551"/>
                  </a:lnTo>
                  <a:lnTo>
                    <a:pt x="1050" y="1548"/>
                  </a:lnTo>
                  <a:lnTo>
                    <a:pt x="1054" y="1546"/>
                  </a:lnTo>
                  <a:lnTo>
                    <a:pt x="1058" y="1538"/>
                  </a:lnTo>
                  <a:lnTo>
                    <a:pt x="1062" y="1530"/>
                  </a:lnTo>
                  <a:lnTo>
                    <a:pt x="1066" y="1522"/>
                  </a:lnTo>
                  <a:lnTo>
                    <a:pt x="1071" y="1516"/>
                  </a:lnTo>
                  <a:lnTo>
                    <a:pt x="1075" y="1513"/>
                  </a:lnTo>
                  <a:lnTo>
                    <a:pt x="1078" y="1511"/>
                  </a:lnTo>
                  <a:lnTo>
                    <a:pt x="1083" y="1510"/>
                  </a:lnTo>
                  <a:lnTo>
                    <a:pt x="1089" y="1509"/>
                  </a:lnTo>
                  <a:lnTo>
                    <a:pt x="1092" y="1512"/>
                  </a:lnTo>
                  <a:lnTo>
                    <a:pt x="1096" y="1516"/>
                  </a:lnTo>
                  <a:lnTo>
                    <a:pt x="1102" y="1519"/>
                  </a:lnTo>
                  <a:lnTo>
                    <a:pt x="1109" y="1522"/>
                  </a:lnTo>
                  <a:lnTo>
                    <a:pt x="1124" y="1529"/>
                  </a:lnTo>
                  <a:lnTo>
                    <a:pt x="1142" y="1534"/>
                  </a:lnTo>
                  <a:lnTo>
                    <a:pt x="1159" y="1539"/>
                  </a:lnTo>
                  <a:lnTo>
                    <a:pt x="1178" y="1543"/>
                  </a:lnTo>
                  <a:lnTo>
                    <a:pt x="1194" y="1546"/>
                  </a:lnTo>
                  <a:lnTo>
                    <a:pt x="1208" y="1546"/>
                  </a:lnTo>
                  <a:lnTo>
                    <a:pt x="1217" y="1535"/>
                  </a:lnTo>
                  <a:lnTo>
                    <a:pt x="1227" y="1526"/>
                  </a:lnTo>
                  <a:lnTo>
                    <a:pt x="1236" y="1518"/>
                  </a:lnTo>
                  <a:lnTo>
                    <a:pt x="1247" y="1510"/>
                  </a:lnTo>
                  <a:lnTo>
                    <a:pt x="1258" y="1502"/>
                  </a:lnTo>
                  <a:lnTo>
                    <a:pt x="1269" y="1496"/>
                  </a:lnTo>
                  <a:lnTo>
                    <a:pt x="1280" y="1489"/>
                  </a:lnTo>
                  <a:lnTo>
                    <a:pt x="1292" y="1482"/>
                  </a:lnTo>
                  <a:lnTo>
                    <a:pt x="1317" y="1472"/>
                  </a:lnTo>
                  <a:lnTo>
                    <a:pt x="1344" y="1463"/>
                  </a:lnTo>
                  <a:lnTo>
                    <a:pt x="1372" y="1455"/>
                  </a:lnTo>
                  <a:lnTo>
                    <a:pt x="1401" y="1448"/>
                  </a:lnTo>
                  <a:lnTo>
                    <a:pt x="1408" y="1456"/>
                  </a:lnTo>
                  <a:lnTo>
                    <a:pt x="1418" y="1465"/>
                  </a:lnTo>
                  <a:lnTo>
                    <a:pt x="1431" y="1476"/>
                  </a:lnTo>
                  <a:lnTo>
                    <a:pt x="1446" y="1487"/>
                  </a:lnTo>
                  <a:lnTo>
                    <a:pt x="1453" y="1492"/>
                  </a:lnTo>
                  <a:lnTo>
                    <a:pt x="1461" y="1496"/>
                  </a:lnTo>
                  <a:lnTo>
                    <a:pt x="1469" y="1499"/>
                  </a:lnTo>
                  <a:lnTo>
                    <a:pt x="1475" y="1502"/>
                  </a:lnTo>
                  <a:lnTo>
                    <a:pt x="1483" y="1504"/>
                  </a:lnTo>
                  <a:lnTo>
                    <a:pt x="1490" y="1505"/>
                  </a:lnTo>
                  <a:lnTo>
                    <a:pt x="1495" y="1505"/>
                  </a:lnTo>
                  <a:lnTo>
                    <a:pt x="1501" y="1503"/>
                  </a:lnTo>
                  <a:lnTo>
                    <a:pt x="1512" y="1510"/>
                  </a:lnTo>
                  <a:lnTo>
                    <a:pt x="1521" y="1518"/>
                  </a:lnTo>
                  <a:lnTo>
                    <a:pt x="1530" y="1526"/>
                  </a:lnTo>
                  <a:lnTo>
                    <a:pt x="1538" y="1534"/>
                  </a:lnTo>
                  <a:lnTo>
                    <a:pt x="1547" y="1542"/>
                  </a:lnTo>
                  <a:lnTo>
                    <a:pt x="1555" y="1547"/>
                  </a:lnTo>
                  <a:lnTo>
                    <a:pt x="1561" y="1550"/>
                  </a:lnTo>
                  <a:lnTo>
                    <a:pt x="1566" y="1551"/>
                  </a:lnTo>
                  <a:lnTo>
                    <a:pt x="1573" y="1552"/>
                  </a:lnTo>
                  <a:lnTo>
                    <a:pt x="1581" y="1552"/>
                  </a:lnTo>
                  <a:lnTo>
                    <a:pt x="1586" y="1578"/>
                  </a:lnTo>
                  <a:lnTo>
                    <a:pt x="1593" y="1602"/>
                  </a:lnTo>
                  <a:lnTo>
                    <a:pt x="1596" y="1613"/>
                  </a:lnTo>
                  <a:lnTo>
                    <a:pt x="1598" y="1625"/>
                  </a:lnTo>
                  <a:lnTo>
                    <a:pt x="1599" y="1637"/>
                  </a:lnTo>
                  <a:lnTo>
                    <a:pt x="1600" y="1650"/>
                  </a:lnTo>
                  <a:lnTo>
                    <a:pt x="1599" y="1658"/>
                  </a:lnTo>
                  <a:lnTo>
                    <a:pt x="1598" y="1664"/>
                  </a:lnTo>
                  <a:lnTo>
                    <a:pt x="1596" y="1670"/>
                  </a:lnTo>
                  <a:lnTo>
                    <a:pt x="1593" y="1676"/>
                  </a:lnTo>
                  <a:lnTo>
                    <a:pt x="1585" y="1686"/>
                  </a:lnTo>
                  <a:lnTo>
                    <a:pt x="1577" y="1697"/>
                  </a:lnTo>
                  <a:lnTo>
                    <a:pt x="1569" y="1707"/>
                  </a:lnTo>
                  <a:lnTo>
                    <a:pt x="1561" y="1719"/>
                  </a:lnTo>
                  <a:lnTo>
                    <a:pt x="1558" y="1724"/>
                  </a:lnTo>
                  <a:lnTo>
                    <a:pt x="1555" y="1730"/>
                  </a:lnTo>
                  <a:lnTo>
                    <a:pt x="1554" y="1736"/>
                  </a:lnTo>
                  <a:lnTo>
                    <a:pt x="1553" y="1743"/>
                  </a:lnTo>
                  <a:lnTo>
                    <a:pt x="1554" y="1748"/>
                  </a:lnTo>
                  <a:lnTo>
                    <a:pt x="1555" y="1753"/>
                  </a:lnTo>
                  <a:lnTo>
                    <a:pt x="1558" y="1756"/>
                  </a:lnTo>
                  <a:lnTo>
                    <a:pt x="1561" y="1759"/>
                  </a:lnTo>
                  <a:lnTo>
                    <a:pt x="1565" y="1761"/>
                  </a:lnTo>
                  <a:lnTo>
                    <a:pt x="1570" y="1764"/>
                  </a:lnTo>
                  <a:lnTo>
                    <a:pt x="1574" y="1765"/>
                  </a:lnTo>
                  <a:lnTo>
                    <a:pt x="1580" y="1767"/>
                  </a:lnTo>
                  <a:lnTo>
                    <a:pt x="1591" y="1769"/>
                  </a:lnTo>
                  <a:lnTo>
                    <a:pt x="1602" y="1771"/>
                  </a:lnTo>
                  <a:lnTo>
                    <a:pt x="1607" y="1773"/>
                  </a:lnTo>
                  <a:lnTo>
                    <a:pt x="1611" y="1775"/>
                  </a:lnTo>
                  <a:lnTo>
                    <a:pt x="1616" y="1777"/>
                  </a:lnTo>
                  <a:lnTo>
                    <a:pt x="1620" y="1780"/>
                  </a:lnTo>
                  <a:lnTo>
                    <a:pt x="1627" y="1787"/>
                  </a:lnTo>
                  <a:lnTo>
                    <a:pt x="1632" y="1794"/>
                  </a:lnTo>
                  <a:lnTo>
                    <a:pt x="1636" y="1801"/>
                  </a:lnTo>
                  <a:lnTo>
                    <a:pt x="1639" y="1807"/>
                  </a:lnTo>
                  <a:lnTo>
                    <a:pt x="1645" y="1822"/>
                  </a:lnTo>
                  <a:lnTo>
                    <a:pt x="1653" y="1836"/>
                  </a:lnTo>
                  <a:lnTo>
                    <a:pt x="1659" y="1848"/>
                  </a:lnTo>
                  <a:lnTo>
                    <a:pt x="1666" y="1862"/>
                  </a:lnTo>
                  <a:lnTo>
                    <a:pt x="1674" y="1877"/>
                  </a:lnTo>
                  <a:lnTo>
                    <a:pt x="1683" y="1890"/>
                  </a:lnTo>
                  <a:lnTo>
                    <a:pt x="1688" y="1897"/>
                  </a:lnTo>
                  <a:lnTo>
                    <a:pt x="1694" y="1903"/>
                  </a:lnTo>
                  <a:lnTo>
                    <a:pt x="1699" y="1908"/>
                  </a:lnTo>
                  <a:lnTo>
                    <a:pt x="1706" y="1912"/>
                  </a:lnTo>
                  <a:lnTo>
                    <a:pt x="1712" y="1916"/>
                  </a:lnTo>
                  <a:lnTo>
                    <a:pt x="1719" y="1919"/>
                  </a:lnTo>
                  <a:lnTo>
                    <a:pt x="1726" y="1921"/>
                  </a:lnTo>
                  <a:lnTo>
                    <a:pt x="1733" y="1921"/>
                  </a:lnTo>
                  <a:lnTo>
                    <a:pt x="1741" y="1921"/>
                  </a:lnTo>
                  <a:lnTo>
                    <a:pt x="1752" y="1918"/>
                  </a:lnTo>
                  <a:lnTo>
                    <a:pt x="1762" y="1916"/>
                  </a:lnTo>
                  <a:lnTo>
                    <a:pt x="1766" y="1915"/>
                  </a:lnTo>
                  <a:lnTo>
                    <a:pt x="1777" y="1910"/>
                  </a:lnTo>
                  <a:lnTo>
                    <a:pt x="1787" y="1904"/>
                  </a:lnTo>
                  <a:lnTo>
                    <a:pt x="1795" y="1898"/>
                  </a:lnTo>
                  <a:lnTo>
                    <a:pt x="1803" y="1891"/>
                  </a:lnTo>
                  <a:lnTo>
                    <a:pt x="1809" y="1884"/>
                  </a:lnTo>
                  <a:lnTo>
                    <a:pt x="1816" y="1878"/>
                  </a:lnTo>
                  <a:lnTo>
                    <a:pt x="1823" y="1871"/>
                  </a:lnTo>
                  <a:lnTo>
                    <a:pt x="1833" y="1866"/>
                  </a:lnTo>
                  <a:lnTo>
                    <a:pt x="1842" y="1859"/>
                  </a:lnTo>
                  <a:lnTo>
                    <a:pt x="1852" y="1853"/>
                  </a:lnTo>
                  <a:lnTo>
                    <a:pt x="1863" y="1848"/>
                  </a:lnTo>
                  <a:lnTo>
                    <a:pt x="1874" y="1844"/>
                  </a:lnTo>
                  <a:lnTo>
                    <a:pt x="1896" y="1838"/>
                  </a:lnTo>
                  <a:lnTo>
                    <a:pt x="1919" y="1834"/>
                  </a:lnTo>
                  <a:lnTo>
                    <a:pt x="1941" y="1831"/>
                  </a:lnTo>
                  <a:lnTo>
                    <a:pt x="1960" y="1827"/>
                  </a:lnTo>
                  <a:lnTo>
                    <a:pt x="1968" y="1824"/>
                  </a:lnTo>
                  <a:lnTo>
                    <a:pt x="1975" y="1821"/>
                  </a:lnTo>
                  <a:lnTo>
                    <a:pt x="1981" y="1816"/>
                  </a:lnTo>
                  <a:lnTo>
                    <a:pt x="1986" y="1811"/>
                  </a:lnTo>
                  <a:lnTo>
                    <a:pt x="1996" y="1820"/>
                  </a:lnTo>
                  <a:lnTo>
                    <a:pt x="2008" y="1827"/>
                  </a:lnTo>
                  <a:lnTo>
                    <a:pt x="2019" y="1832"/>
                  </a:lnTo>
                  <a:lnTo>
                    <a:pt x="2031" y="1837"/>
                  </a:lnTo>
                  <a:lnTo>
                    <a:pt x="2054" y="1846"/>
                  </a:lnTo>
                  <a:lnTo>
                    <a:pt x="2072" y="1854"/>
                  </a:lnTo>
                  <a:lnTo>
                    <a:pt x="2091" y="1869"/>
                  </a:lnTo>
                  <a:lnTo>
                    <a:pt x="2109" y="1887"/>
                  </a:lnTo>
                  <a:lnTo>
                    <a:pt x="2119" y="1896"/>
                  </a:lnTo>
                  <a:lnTo>
                    <a:pt x="2129" y="1903"/>
                  </a:lnTo>
                  <a:lnTo>
                    <a:pt x="2140" y="1910"/>
                  </a:lnTo>
                  <a:lnTo>
                    <a:pt x="2152" y="1915"/>
                  </a:lnTo>
                  <a:lnTo>
                    <a:pt x="2245" y="1921"/>
                  </a:lnTo>
                  <a:lnTo>
                    <a:pt x="2238" y="1935"/>
                  </a:lnTo>
                  <a:lnTo>
                    <a:pt x="2232" y="1947"/>
                  </a:lnTo>
                  <a:lnTo>
                    <a:pt x="2232" y="1953"/>
                  </a:lnTo>
                  <a:lnTo>
                    <a:pt x="2235" y="1957"/>
                  </a:lnTo>
                  <a:lnTo>
                    <a:pt x="2238" y="1961"/>
                  </a:lnTo>
                  <a:lnTo>
                    <a:pt x="2243" y="1965"/>
                  </a:lnTo>
                  <a:lnTo>
                    <a:pt x="2248" y="1968"/>
                  </a:lnTo>
                  <a:lnTo>
                    <a:pt x="2254" y="1972"/>
                  </a:lnTo>
                  <a:lnTo>
                    <a:pt x="2259" y="1977"/>
                  </a:lnTo>
                  <a:lnTo>
                    <a:pt x="2265" y="1983"/>
                  </a:lnTo>
                  <a:lnTo>
                    <a:pt x="2266" y="1980"/>
                  </a:lnTo>
                  <a:lnTo>
                    <a:pt x="2267" y="1972"/>
                  </a:lnTo>
                  <a:lnTo>
                    <a:pt x="2268" y="1968"/>
                  </a:lnTo>
                  <a:lnTo>
                    <a:pt x="2267" y="1963"/>
                  </a:lnTo>
                  <a:lnTo>
                    <a:pt x="2267" y="1957"/>
                  </a:lnTo>
                  <a:lnTo>
                    <a:pt x="2265" y="1953"/>
                  </a:lnTo>
                  <a:lnTo>
                    <a:pt x="2275" y="1947"/>
                  </a:lnTo>
                  <a:lnTo>
                    <a:pt x="2293" y="1935"/>
                  </a:lnTo>
                  <a:lnTo>
                    <a:pt x="2303" y="1927"/>
                  </a:lnTo>
                  <a:lnTo>
                    <a:pt x="2313" y="1921"/>
                  </a:lnTo>
                  <a:lnTo>
                    <a:pt x="2319" y="1919"/>
                  </a:lnTo>
                  <a:lnTo>
                    <a:pt x="2323" y="1917"/>
                  </a:lnTo>
                  <a:lnTo>
                    <a:pt x="2327" y="1916"/>
                  </a:lnTo>
                  <a:lnTo>
                    <a:pt x="2331" y="1915"/>
                  </a:lnTo>
                  <a:lnTo>
                    <a:pt x="2341" y="1915"/>
                  </a:lnTo>
                  <a:lnTo>
                    <a:pt x="2349" y="1913"/>
                  </a:lnTo>
                  <a:lnTo>
                    <a:pt x="2357" y="1910"/>
                  </a:lnTo>
                  <a:lnTo>
                    <a:pt x="2364" y="1906"/>
                  </a:lnTo>
                  <a:lnTo>
                    <a:pt x="2370" y="1901"/>
                  </a:lnTo>
                  <a:lnTo>
                    <a:pt x="2376" y="1895"/>
                  </a:lnTo>
                  <a:lnTo>
                    <a:pt x="2382" y="1889"/>
                  </a:lnTo>
                  <a:lnTo>
                    <a:pt x="2388" y="1882"/>
                  </a:lnTo>
                  <a:lnTo>
                    <a:pt x="2399" y="1867"/>
                  </a:lnTo>
                  <a:lnTo>
                    <a:pt x="2412" y="1853"/>
                  </a:lnTo>
                  <a:lnTo>
                    <a:pt x="2418" y="1847"/>
                  </a:lnTo>
                  <a:lnTo>
                    <a:pt x="2426" y="1840"/>
                  </a:lnTo>
                  <a:lnTo>
                    <a:pt x="2435" y="1835"/>
                  </a:lnTo>
                  <a:lnTo>
                    <a:pt x="2444" y="1830"/>
                  </a:lnTo>
                  <a:lnTo>
                    <a:pt x="2449" y="1838"/>
                  </a:lnTo>
                  <a:lnTo>
                    <a:pt x="2454" y="1846"/>
                  </a:lnTo>
                  <a:lnTo>
                    <a:pt x="2455" y="1850"/>
                  </a:lnTo>
                  <a:lnTo>
                    <a:pt x="2456" y="1854"/>
                  </a:lnTo>
                  <a:lnTo>
                    <a:pt x="2457" y="1860"/>
                  </a:lnTo>
                  <a:lnTo>
                    <a:pt x="2457" y="1866"/>
                  </a:lnTo>
                  <a:lnTo>
                    <a:pt x="2462" y="1860"/>
                  </a:lnTo>
                  <a:lnTo>
                    <a:pt x="2468" y="1857"/>
                  </a:lnTo>
                  <a:lnTo>
                    <a:pt x="2474" y="1855"/>
                  </a:lnTo>
                  <a:lnTo>
                    <a:pt x="2481" y="1855"/>
                  </a:lnTo>
                  <a:lnTo>
                    <a:pt x="2487" y="1856"/>
                  </a:lnTo>
                  <a:lnTo>
                    <a:pt x="2493" y="1858"/>
                  </a:lnTo>
                  <a:lnTo>
                    <a:pt x="2499" y="1862"/>
                  </a:lnTo>
                  <a:lnTo>
                    <a:pt x="2504" y="1866"/>
                  </a:lnTo>
                  <a:lnTo>
                    <a:pt x="2505" y="1856"/>
                  </a:lnTo>
                  <a:lnTo>
                    <a:pt x="2507" y="1847"/>
                  </a:lnTo>
                  <a:lnTo>
                    <a:pt x="2511" y="1841"/>
                  </a:lnTo>
                  <a:lnTo>
                    <a:pt x="2514" y="1836"/>
                  </a:lnTo>
                  <a:lnTo>
                    <a:pt x="2517" y="1832"/>
                  </a:lnTo>
                  <a:lnTo>
                    <a:pt x="2522" y="1829"/>
                  </a:lnTo>
                  <a:lnTo>
                    <a:pt x="2527" y="1828"/>
                  </a:lnTo>
                  <a:lnTo>
                    <a:pt x="2533" y="1827"/>
                  </a:lnTo>
                  <a:lnTo>
                    <a:pt x="2546" y="1826"/>
                  </a:lnTo>
                  <a:lnTo>
                    <a:pt x="2561" y="1827"/>
                  </a:lnTo>
                  <a:lnTo>
                    <a:pt x="2569" y="1827"/>
                  </a:lnTo>
                  <a:lnTo>
                    <a:pt x="2578" y="1826"/>
                  </a:lnTo>
                  <a:lnTo>
                    <a:pt x="2588" y="1825"/>
                  </a:lnTo>
                  <a:lnTo>
                    <a:pt x="2596" y="1824"/>
                  </a:lnTo>
                  <a:lnTo>
                    <a:pt x="2604" y="1821"/>
                  </a:lnTo>
                  <a:lnTo>
                    <a:pt x="2611" y="1816"/>
                  </a:lnTo>
                  <a:lnTo>
                    <a:pt x="2616" y="1810"/>
                  </a:lnTo>
                  <a:lnTo>
                    <a:pt x="2622" y="1804"/>
                  </a:lnTo>
                  <a:lnTo>
                    <a:pt x="2633" y="1790"/>
                  </a:lnTo>
                  <a:lnTo>
                    <a:pt x="2642" y="1774"/>
                  </a:lnTo>
                  <a:lnTo>
                    <a:pt x="2648" y="1766"/>
                  </a:lnTo>
                  <a:lnTo>
                    <a:pt x="2653" y="1758"/>
                  </a:lnTo>
                  <a:lnTo>
                    <a:pt x="2660" y="1750"/>
                  </a:lnTo>
                  <a:lnTo>
                    <a:pt x="2667" y="1743"/>
                  </a:lnTo>
                  <a:lnTo>
                    <a:pt x="2674" y="1737"/>
                  </a:lnTo>
                  <a:lnTo>
                    <a:pt x="2683" y="1732"/>
                  </a:lnTo>
                  <a:lnTo>
                    <a:pt x="2693" y="1728"/>
                  </a:lnTo>
                  <a:lnTo>
                    <a:pt x="2703" y="1725"/>
                  </a:lnTo>
                  <a:lnTo>
                    <a:pt x="2704" y="1716"/>
                  </a:lnTo>
                  <a:lnTo>
                    <a:pt x="2706" y="1707"/>
                  </a:lnTo>
                  <a:lnTo>
                    <a:pt x="2711" y="1699"/>
                  </a:lnTo>
                  <a:lnTo>
                    <a:pt x="2715" y="1691"/>
                  </a:lnTo>
                  <a:lnTo>
                    <a:pt x="2726" y="1677"/>
                  </a:lnTo>
                  <a:lnTo>
                    <a:pt x="2737" y="1663"/>
                  </a:lnTo>
                  <a:lnTo>
                    <a:pt x="2733" y="1658"/>
                  </a:lnTo>
                  <a:lnTo>
                    <a:pt x="2730" y="1651"/>
                  </a:lnTo>
                  <a:lnTo>
                    <a:pt x="2729" y="1645"/>
                  </a:lnTo>
                  <a:lnTo>
                    <a:pt x="2729" y="1638"/>
                  </a:lnTo>
                  <a:lnTo>
                    <a:pt x="2728" y="1631"/>
                  </a:lnTo>
                  <a:lnTo>
                    <a:pt x="2726" y="1625"/>
                  </a:lnTo>
                  <a:lnTo>
                    <a:pt x="2725" y="1622"/>
                  </a:lnTo>
                  <a:lnTo>
                    <a:pt x="2723" y="1619"/>
                  </a:lnTo>
                  <a:lnTo>
                    <a:pt x="2719" y="1616"/>
                  </a:lnTo>
                  <a:lnTo>
                    <a:pt x="2716" y="1614"/>
                  </a:lnTo>
                  <a:lnTo>
                    <a:pt x="2728" y="1602"/>
                  </a:lnTo>
                  <a:lnTo>
                    <a:pt x="2739" y="1588"/>
                  </a:lnTo>
                  <a:lnTo>
                    <a:pt x="2750" y="1573"/>
                  </a:lnTo>
                  <a:lnTo>
                    <a:pt x="2760" y="1558"/>
                  </a:lnTo>
                  <a:lnTo>
                    <a:pt x="2780" y="1521"/>
                  </a:lnTo>
                  <a:lnTo>
                    <a:pt x="2803" y="1478"/>
                  </a:lnTo>
                  <a:lnTo>
                    <a:pt x="2798" y="1475"/>
                  </a:lnTo>
                  <a:lnTo>
                    <a:pt x="2796" y="1471"/>
                  </a:lnTo>
                  <a:lnTo>
                    <a:pt x="2795" y="1467"/>
                  </a:lnTo>
                  <a:lnTo>
                    <a:pt x="2794" y="1462"/>
                  </a:lnTo>
                  <a:lnTo>
                    <a:pt x="2795" y="1451"/>
                  </a:lnTo>
                  <a:lnTo>
                    <a:pt x="2796" y="1441"/>
                  </a:lnTo>
                  <a:lnTo>
                    <a:pt x="2790" y="1428"/>
                  </a:lnTo>
                  <a:lnTo>
                    <a:pt x="2790" y="1426"/>
                  </a:lnTo>
                  <a:lnTo>
                    <a:pt x="2792" y="1423"/>
                  </a:lnTo>
                  <a:lnTo>
                    <a:pt x="2794" y="1420"/>
                  </a:lnTo>
                  <a:lnTo>
                    <a:pt x="2797" y="1417"/>
                  </a:lnTo>
                  <a:lnTo>
                    <a:pt x="2801" y="1414"/>
                  </a:lnTo>
                  <a:lnTo>
                    <a:pt x="2804" y="1412"/>
                  </a:lnTo>
                  <a:lnTo>
                    <a:pt x="2807" y="1411"/>
                  </a:lnTo>
                  <a:lnTo>
                    <a:pt x="2809" y="1410"/>
                  </a:lnTo>
                  <a:lnTo>
                    <a:pt x="2809" y="1386"/>
                  </a:lnTo>
                  <a:lnTo>
                    <a:pt x="2801" y="1389"/>
                  </a:lnTo>
                  <a:lnTo>
                    <a:pt x="2793" y="1391"/>
                  </a:lnTo>
                  <a:lnTo>
                    <a:pt x="2785" y="1393"/>
                  </a:lnTo>
                  <a:lnTo>
                    <a:pt x="2778" y="1394"/>
                  </a:lnTo>
                  <a:lnTo>
                    <a:pt x="2763" y="1395"/>
                  </a:lnTo>
                  <a:lnTo>
                    <a:pt x="2750" y="1394"/>
                  </a:lnTo>
                  <a:lnTo>
                    <a:pt x="2738" y="1392"/>
                  </a:lnTo>
                  <a:lnTo>
                    <a:pt x="2725" y="1389"/>
                  </a:lnTo>
                  <a:lnTo>
                    <a:pt x="2711" y="1384"/>
                  </a:lnTo>
                  <a:lnTo>
                    <a:pt x="2696" y="1380"/>
                  </a:lnTo>
                  <a:lnTo>
                    <a:pt x="2705" y="1375"/>
                  </a:lnTo>
                  <a:lnTo>
                    <a:pt x="2713" y="1369"/>
                  </a:lnTo>
                  <a:lnTo>
                    <a:pt x="2719" y="1363"/>
                  </a:lnTo>
                  <a:lnTo>
                    <a:pt x="2726" y="1356"/>
                  </a:lnTo>
                  <a:lnTo>
                    <a:pt x="2737" y="1342"/>
                  </a:lnTo>
                  <a:lnTo>
                    <a:pt x="2750" y="1324"/>
                  </a:lnTo>
                  <a:lnTo>
                    <a:pt x="2730" y="1316"/>
                  </a:lnTo>
                  <a:lnTo>
                    <a:pt x="2712" y="1310"/>
                  </a:lnTo>
                  <a:lnTo>
                    <a:pt x="2695" y="1305"/>
                  </a:lnTo>
                  <a:lnTo>
                    <a:pt x="2679" y="1300"/>
                  </a:lnTo>
                  <a:lnTo>
                    <a:pt x="2662" y="1294"/>
                  </a:lnTo>
                  <a:lnTo>
                    <a:pt x="2647" y="1287"/>
                  </a:lnTo>
                  <a:lnTo>
                    <a:pt x="2639" y="1282"/>
                  </a:lnTo>
                  <a:lnTo>
                    <a:pt x="2632" y="1277"/>
                  </a:lnTo>
                  <a:lnTo>
                    <a:pt x="2624" y="1270"/>
                  </a:lnTo>
                  <a:lnTo>
                    <a:pt x="2617" y="1262"/>
                  </a:lnTo>
                  <a:lnTo>
                    <a:pt x="2626" y="1268"/>
                  </a:lnTo>
                  <a:lnTo>
                    <a:pt x="2640" y="1273"/>
                  </a:lnTo>
                  <a:lnTo>
                    <a:pt x="2657" y="1278"/>
                  </a:lnTo>
                  <a:lnTo>
                    <a:pt x="2675" y="1283"/>
                  </a:lnTo>
                  <a:lnTo>
                    <a:pt x="2715" y="1293"/>
                  </a:lnTo>
                  <a:lnTo>
                    <a:pt x="2750" y="1299"/>
                  </a:lnTo>
                  <a:lnTo>
                    <a:pt x="2749" y="1293"/>
                  </a:lnTo>
                  <a:lnTo>
                    <a:pt x="2746" y="1288"/>
                  </a:lnTo>
                  <a:lnTo>
                    <a:pt x="2742" y="1283"/>
                  </a:lnTo>
                  <a:lnTo>
                    <a:pt x="2737" y="1279"/>
                  </a:lnTo>
                  <a:lnTo>
                    <a:pt x="2725" y="1272"/>
                  </a:lnTo>
                  <a:lnTo>
                    <a:pt x="2709" y="1266"/>
                  </a:lnTo>
                  <a:lnTo>
                    <a:pt x="2695" y="1259"/>
                  </a:lnTo>
                  <a:lnTo>
                    <a:pt x="2682" y="1252"/>
                  </a:lnTo>
                  <a:lnTo>
                    <a:pt x="2678" y="1248"/>
                  </a:lnTo>
                  <a:lnTo>
                    <a:pt x="2673" y="1244"/>
                  </a:lnTo>
                  <a:lnTo>
                    <a:pt x="2671" y="1238"/>
                  </a:lnTo>
                  <a:lnTo>
                    <a:pt x="2670" y="1232"/>
                  </a:lnTo>
                  <a:lnTo>
                    <a:pt x="2669" y="1227"/>
                  </a:lnTo>
                  <a:lnTo>
                    <a:pt x="2668" y="1224"/>
                  </a:lnTo>
                  <a:lnTo>
                    <a:pt x="2666" y="1220"/>
                  </a:lnTo>
                  <a:lnTo>
                    <a:pt x="2662" y="1217"/>
                  </a:lnTo>
                  <a:lnTo>
                    <a:pt x="2656" y="1212"/>
                  </a:lnTo>
                  <a:lnTo>
                    <a:pt x="2650" y="1208"/>
                  </a:lnTo>
                  <a:lnTo>
                    <a:pt x="2626" y="1186"/>
                  </a:lnTo>
                  <a:lnTo>
                    <a:pt x="2581" y="1145"/>
                  </a:lnTo>
                  <a:lnTo>
                    <a:pt x="2557" y="1124"/>
                  </a:lnTo>
                  <a:lnTo>
                    <a:pt x="2537" y="1105"/>
                  </a:lnTo>
                  <a:lnTo>
                    <a:pt x="2523" y="1090"/>
                  </a:lnTo>
                  <a:lnTo>
                    <a:pt x="2517" y="1084"/>
                  </a:lnTo>
                  <a:lnTo>
                    <a:pt x="2517" y="1078"/>
                  </a:lnTo>
                  <a:lnTo>
                    <a:pt x="2520" y="1074"/>
                  </a:lnTo>
                  <a:lnTo>
                    <a:pt x="2522" y="1070"/>
                  </a:lnTo>
                  <a:lnTo>
                    <a:pt x="2525" y="1068"/>
                  </a:lnTo>
                  <a:lnTo>
                    <a:pt x="2528" y="1065"/>
                  </a:lnTo>
                  <a:lnTo>
                    <a:pt x="2532" y="1061"/>
                  </a:lnTo>
                  <a:lnTo>
                    <a:pt x="2534" y="1055"/>
                  </a:lnTo>
                  <a:lnTo>
                    <a:pt x="2537" y="1047"/>
                  </a:lnTo>
                  <a:lnTo>
                    <a:pt x="2535" y="1046"/>
                  </a:lnTo>
                  <a:lnTo>
                    <a:pt x="2530" y="1043"/>
                  </a:lnTo>
                  <a:lnTo>
                    <a:pt x="2528" y="1042"/>
                  </a:lnTo>
                  <a:lnTo>
                    <a:pt x="2526" y="1039"/>
                  </a:lnTo>
                  <a:lnTo>
                    <a:pt x="2524" y="1036"/>
                  </a:lnTo>
                  <a:lnTo>
                    <a:pt x="2524" y="1034"/>
                  </a:lnTo>
                  <a:lnTo>
                    <a:pt x="2557" y="1034"/>
                  </a:lnTo>
                  <a:lnTo>
                    <a:pt x="2558" y="1028"/>
                  </a:lnTo>
                  <a:lnTo>
                    <a:pt x="2559" y="1022"/>
                  </a:lnTo>
                  <a:lnTo>
                    <a:pt x="2561" y="1016"/>
                  </a:lnTo>
                  <a:lnTo>
                    <a:pt x="2565" y="1011"/>
                  </a:lnTo>
                  <a:lnTo>
                    <a:pt x="2569" y="1006"/>
                  </a:lnTo>
                  <a:lnTo>
                    <a:pt x="2573" y="1002"/>
                  </a:lnTo>
                  <a:lnTo>
                    <a:pt x="2578" y="997"/>
                  </a:lnTo>
                  <a:lnTo>
                    <a:pt x="2583" y="993"/>
                  </a:lnTo>
                  <a:lnTo>
                    <a:pt x="2607" y="977"/>
                  </a:lnTo>
                  <a:lnTo>
                    <a:pt x="2630" y="960"/>
                  </a:lnTo>
                  <a:lnTo>
                    <a:pt x="2617" y="958"/>
                  </a:lnTo>
                  <a:lnTo>
                    <a:pt x="2603" y="954"/>
                  </a:lnTo>
                  <a:lnTo>
                    <a:pt x="2590" y="949"/>
                  </a:lnTo>
                  <a:lnTo>
                    <a:pt x="2577" y="944"/>
                  </a:lnTo>
                  <a:lnTo>
                    <a:pt x="2563" y="938"/>
                  </a:lnTo>
                  <a:lnTo>
                    <a:pt x="2552" y="932"/>
                  </a:lnTo>
                  <a:lnTo>
                    <a:pt x="2544" y="924"/>
                  </a:lnTo>
                  <a:lnTo>
                    <a:pt x="2537" y="917"/>
                  </a:lnTo>
                  <a:lnTo>
                    <a:pt x="2498" y="917"/>
                  </a:lnTo>
                  <a:lnTo>
                    <a:pt x="2498" y="926"/>
                  </a:lnTo>
                  <a:lnTo>
                    <a:pt x="2498" y="938"/>
                  </a:lnTo>
                  <a:lnTo>
                    <a:pt x="2498" y="950"/>
                  </a:lnTo>
                  <a:lnTo>
                    <a:pt x="2498" y="967"/>
                  </a:lnTo>
                  <a:lnTo>
                    <a:pt x="2457" y="967"/>
                  </a:lnTo>
                  <a:lnTo>
                    <a:pt x="2453" y="962"/>
                  </a:lnTo>
                  <a:lnTo>
                    <a:pt x="2449" y="956"/>
                  </a:lnTo>
                  <a:lnTo>
                    <a:pt x="2447" y="949"/>
                  </a:lnTo>
                  <a:lnTo>
                    <a:pt x="2444" y="942"/>
                  </a:lnTo>
                  <a:lnTo>
                    <a:pt x="2442" y="936"/>
                  </a:lnTo>
                  <a:lnTo>
                    <a:pt x="2438" y="928"/>
                  </a:lnTo>
                  <a:lnTo>
                    <a:pt x="2435" y="922"/>
                  </a:lnTo>
                  <a:lnTo>
                    <a:pt x="2431" y="917"/>
                  </a:lnTo>
                  <a:lnTo>
                    <a:pt x="2426" y="914"/>
                  </a:lnTo>
                  <a:lnTo>
                    <a:pt x="2421" y="911"/>
                  </a:lnTo>
                  <a:lnTo>
                    <a:pt x="2413" y="909"/>
                  </a:lnTo>
                  <a:lnTo>
                    <a:pt x="2404" y="907"/>
                  </a:lnTo>
                  <a:lnTo>
                    <a:pt x="2387" y="903"/>
                  </a:lnTo>
                  <a:lnTo>
                    <a:pt x="2367" y="899"/>
                  </a:lnTo>
                  <a:lnTo>
                    <a:pt x="2357" y="897"/>
                  </a:lnTo>
                  <a:lnTo>
                    <a:pt x="2348" y="894"/>
                  </a:lnTo>
                  <a:lnTo>
                    <a:pt x="2339" y="890"/>
                  </a:lnTo>
                  <a:lnTo>
                    <a:pt x="2333" y="887"/>
                  </a:lnTo>
                  <a:lnTo>
                    <a:pt x="2326" y="882"/>
                  </a:lnTo>
                  <a:lnTo>
                    <a:pt x="2322" y="876"/>
                  </a:lnTo>
                  <a:lnTo>
                    <a:pt x="2320" y="872"/>
                  </a:lnTo>
                  <a:lnTo>
                    <a:pt x="2319" y="869"/>
                  </a:lnTo>
                  <a:lnTo>
                    <a:pt x="2319" y="866"/>
                  </a:lnTo>
                  <a:lnTo>
                    <a:pt x="2317" y="862"/>
                  </a:lnTo>
                  <a:lnTo>
                    <a:pt x="2319" y="858"/>
                  </a:lnTo>
                  <a:lnTo>
                    <a:pt x="2319" y="855"/>
                  </a:lnTo>
                  <a:lnTo>
                    <a:pt x="2321" y="853"/>
                  </a:lnTo>
                  <a:lnTo>
                    <a:pt x="2322" y="850"/>
                  </a:lnTo>
                  <a:lnTo>
                    <a:pt x="2327" y="846"/>
                  </a:lnTo>
                  <a:lnTo>
                    <a:pt x="2334" y="843"/>
                  </a:lnTo>
                  <a:lnTo>
                    <a:pt x="2341" y="840"/>
                  </a:lnTo>
                  <a:lnTo>
                    <a:pt x="2348" y="839"/>
                  </a:lnTo>
                  <a:lnTo>
                    <a:pt x="2357" y="838"/>
                  </a:lnTo>
                  <a:lnTo>
                    <a:pt x="2365" y="837"/>
                  </a:lnTo>
                  <a:lnTo>
                    <a:pt x="2368" y="836"/>
                  </a:lnTo>
                  <a:lnTo>
                    <a:pt x="2372" y="833"/>
                  </a:lnTo>
                  <a:lnTo>
                    <a:pt x="2378" y="828"/>
                  </a:lnTo>
                  <a:lnTo>
                    <a:pt x="2383" y="822"/>
                  </a:lnTo>
                  <a:lnTo>
                    <a:pt x="2393" y="811"/>
                  </a:lnTo>
                  <a:lnTo>
                    <a:pt x="2398" y="806"/>
                  </a:lnTo>
                  <a:lnTo>
                    <a:pt x="2410" y="798"/>
                  </a:lnTo>
                  <a:lnTo>
                    <a:pt x="2423" y="789"/>
                  </a:lnTo>
                  <a:lnTo>
                    <a:pt x="2428" y="783"/>
                  </a:lnTo>
                  <a:lnTo>
                    <a:pt x="2433" y="776"/>
                  </a:lnTo>
                  <a:lnTo>
                    <a:pt x="2435" y="773"/>
                  </a:lnTo>
                  <a:lnTo>
                    <a:pt x="2436" y="768"/>
                  </a:lnTo>
                  <a:lnTo>
                    <a:pt x="2437" y="763"/>
                  </a:lnTo>
                  <a:lnTo>
                    <a:pt x="2437" y="757"/>
                  </a:lnTo>
                  <a:lnTo>
                    <a:pt x="2438" y="758"/>
                  </a:lnTo>
                  <a:lnTo>
                    <a:pt x="2439" y="758"/>
                  </a:lnTo>
                  <a:lnTo>
                    <a:pt x="2442" y="757"/>
                  </a:lnTo>
                  <a:lnTo>
                    <a:pt x="2443" y="756"/>
                  </a:lnTo>
                  <a:lnTo>
                    <a:pt x="2445" y="752"/>
                  </a:lnTo>
                  <a:lnTo>
                    <a:pt x="2448" y="747"/>
                  </a:lnTo>
                  <a:lnTo>
                    <a:pt x="2451" y="742"/>
                  </a:lnTo>
                  <a:lnTo>
                    <a:pt x="2455" y="737"/>
                  </a:lnTo>
                  <a:lnTo>
                    <a:pt x="2457" y="735"/>
                  </a:lnTo>
                  <a:lnTo>
                    <a:pt x="2459" y="734"/>
                  </a:lnTo>
                  <a:lnTo>
                    <a:pt x="2461" y="733"/>
                  </a:lnTo>
                  <a:lnTo>
                    <a:pt x="2464" y="733"/>
                  </a:lnTo>
                  <a:lnTo>
                    <a:pt x="2471" y="733"/>
                  </a:lnTo>
                  <a:lnTo>
                    <a:pt x="2478" y="735"/>
                  </a:lnTo>
                  <a:lnTo>
                    <a:pt x="2484" y="737"/>
                  </a:lnTo>
                  <a:lnTo>
                    <a:pt x="2491" y="741"/>
                  </a:lnTo>
                  <a:lnTo>
                    <a:pt x="2503" y="751"/>
                  </a:lnTo>
                  <a:lnTo>
                    <a:pt x="2517" y="764"/>
                  </a:lnTo>
                  <a:lnTo>
                    <a:pt x="2511" y="769"/>
                  </a:lnTo>
                  <a:lnTo>
                    <a:pt x="2504" y="775"/>
                  </a:lnTo>
                  <a:lnTo>
                    <a:pt x="2496" y="780"/>
                  </a:lnTo>
                  <a:lnTo>
                    <a:pt x="2491" y="782"/>
                  </a:lnTo>
                  <a:lnTo>
                    <a:pt x="2493" y="789"/>
                  </a:lnTo>
                  <a:lnTo>
                    <a:pt x="2496" y="795"/>
                  </a:lnTo>
                  <a:lnTo>
                    <a:pt x="2501" y="800"/>
                  </a:lnTo>
                  <a:lnTo>
                    <a:pt x="2504" y="805"/>
                  </a:lnTo>
                  <a:lnTo>
                    <a:pt x="2510" y="809"/>
                  </a:lnTo>
                  <a:lnTo>
                    <a:pt x="2514" y="813"/>
                  </a:lnTo>
                  <a:lnTo>
                    <a:pt x="2518" y="816"/>
                  </a:lnTo>
                  <a:lnTo>
                    <a:pt x="2524" y="819"/>
                  </a:lnTo>
                  <a:lnTo>
                    <a:pt x="2524" y="837"/>
                  </a:lnTo>
                  <a:lnTo>
                    <a:pt x="2523" y="840"/>
                  </a:lnTo>
                  <a:lnTo>
                    <a:pt x="2523" y="842"/>
                  </a:lnTo>
                  <a:lnTo>
                    <a:pt x="2525" y="844"/>
                  </a:lnTo>
                  <a:lnTo>
                    <a:pt x="2527" y="847"/>
                  </a:lnTo>
                  <a:lnTo>
                    <a:pt x="2529" y="849"/>
                  </a:lnTo>
                  <a:lnTo>
                    <a:pt x="2532" y="851"/>
                  </a:lnTo>
                  <a:lnTo>
                    <a:pt x="2532" y="853"/>
                  </a:lnTo>
                  <a:lnTo>
                    <a:pt x="2530" y="856"/>
                  </a:lnTo>
                  <a:lnTo>
                    <a:pt x="2561" y="830"/>
                  </a:lnTo>
                  <a:lnTo>
                    <a:pt x="2585" y="810"/>
                  </a:lnTo>
                  <a:lnTo>
                    <a:pt x="2596" y="803"/>
                  </a:lnTo>
                  <a:lnTo>
                    <a:pt x="2605" y="797"/>
                  </a:lnTo>
                  <a:lnTo>
                    <a:pt x="2613" y="793"/>
                  </a:lnTo>
                  <a:lnTo>
                    <a:pt x="2621" y="790"/>
                  </a:lnTo>
                  <a:lnTo>
                    <a:pt x="2627" y="787"/>
                  </a:lnTo>
                  <a:lnTo>
                    <a:pt x="2633" y="786"/>
                  </a:lnTo>
                  <a:lnTo>
                    <a:pt x="2638" y="785"/>
                  </a:lnTo>
                  <a:lnTo>
                    <a:pt x="2645" y="785"/>
                  </a:lnTo>
                  <a:lnTo>
                    <a:pt x="2657" y="786"/>
                  </a:lnTo>
                  <a:lnTo>
                    <a:pt x="2670" y="788"/>
                  </a:lnTo>
                  <a:lnTo>
                    <a:pt x="2674" y="781"/>
                  </a:lnTo>
                  <a:lnTo>
                    <a:pt x="2679" y="774"/>
                  </a:lnTo>
                  <a:lnTo>
                    <a:pt x="2683" y="768"/>
                  </a:lnTo>
                  <a:lnTo>
                    <a:pt x="2689" y="763"/>
                  </a:lnTo>
                  <a:lnTo>
                    <a:pt x="2701" y="753"/>
                  </a:lnTo>
                  <a:lnTo>
                    <a:pt x="2713" y="745"/>
                  </a:lnTo>
                  <a:lnTo>
                    <a:pt x="2724" y="738"/>
                  </a:lnTo>
                  <a:lnTo>
                    <a:pt x="2735" y="730"/>
                  </a:lnTo>
                  <a:lnTo>
                    <a:pt x="2739" y="726"/>
                  </a:lnTo>
                  <a:lnTo>
                    <a:pt x="2743" y="721"/>
                  </a:lnTo>
                  <a:lnTo>
                    <a:pt x="2747" y="715"/>
                  </a:lnTo>
                  <a:lnTo>
                    <a:pt x="2750" y="708"/>
                  </a:lnTo>
                  <a:lnTo>
                    <a:pt x="2758" y="708"/>
                  </a:lnTo>
                  <a:lnTo>
                    <a:pt x="2765" y="706"/>
                  </a:lnTo>
                  <a:lnTo>
                    <a:pt x="2773" y="705"/>
                  </a:lnTo>
                  <a:lnTo>
                    <a:pt x="2780" y="704"/>
                  </a:lnTo>
                  <a:lnTo>
                    <a:pt x="2792" y="700"/>
                  </a:lnTo>
                  <a:lnTo>
                    <a:pt x="2803" y="694"/>
                  </a:lnTo>
                  <a:lnTo>
                    <a:pt x="2812" y="688"/>
                  </a:lnTo>
                  <a:lnTo>
                    <a:pt x="2820" y="681"/>
                  </a:lnTo>
                  <a:lnTo>
                    <a:pt x="2828" y="673"/>
                  </a:lnTo>
                  <a:lnTo>
                    <a:pt x="2836" y="665"/>
                  </a:lnTo>
                  <a:lnTo>
                    <a:pt x="2842" y="657"/>
                  </a:lnTo>
                  <a:lnTo>
                    <a:pt x="2850" y="649"/>
                  </a:lnTo>
                  <a:lnTo>
                    <a:pt x="2858" y="641"/>
                  </a:lnTo>
                  <a:lnTo>
                    <a:pt x="2866" y="635"/>
                  </a:lnTo>
                  <a:lnTo>
                    <a:pt x="2876" y="630"/>
                  </a:lnTo>
                  <a:lnTo>
                    <a:pt x="2887" y="625"/>
                  </a:lnTo>
                  <a:lnTo>
                    <a:pt x="2901" y="623"/>
                  </a:lnTo>
                  <a:lnTo>
                    <a:pt x="2916" y="622"/>
                  </a:lnTo>
                  <a:lnTo>
                    <a:pt x="2915" y="611"/>
                  </a:lnTo>
                  <a:lnTo>
                    <a:pt x="2914" y="602"/>
                  </a:lnTo>
                  <a:lnTo>
                    <a:pt x="2910" y="593"/>
                  </a:lnTo>
                  <a:lnTo>
                    <a:pt x="2906" y="586"/>
                  </a:lnTo>
                  <a:lnTo>
                    <a:pt x="2902" y="580"/>
                  </a:lnTo>
                  <a:lnTo>
                    <a:pt x="2897" y="574"/>
                  </a:lnTo>
                  <a:lnTo>
                    <a:pt x="2892" y="569"/>
                  </a:lnTo>
                  <a:lnTo>
                    <a:pt x="2886" y="564"/>
                  </a:lnTo>
                  <a:lnTo>
                    <a:pt x="2875" y="554"/>
                  </a:lnTo>
                  <a:lnTo>
                    <a:pt x="2865" y="543"/>
                  </a:lnTo>
                  <a:lnTo>
                    <a:pt x="2861" y="536"/>
                  </a:lnTo>
                  <a:lnTo>
                    <a:pt x="2859" y="529"/>
                  </a:lnTo>
                  <a:lnTo>
                    <a:pt x="2857" y="520"/>
                  </a:lnTo>
                  <a:lnTo>
                    <a:pt x="2855" y="511"/>
                  </a:lnTo>
                  <a:lnTo>
                    <a:pt x="2857" y="505"/>
                  </a:lnTo>
                  <a:lnTo>
                    <a:pt x="2860" y="499"/>
                  </a:lnTo>
                  <a:lnTo>
                    <a:pt x="2862" y="497"/>
                  </a:lnTo>
                  <a:lnTo>
                    <a:pt x="2864" y="495"/>
                  </a:lnTo>
                  <a:lnTo>
                    <a:pt x="2866" y="493"/>
                  </a:lnTo>
                  <a:lnTo>
                    <a:pt x="2870" y="493"/>
                  </a:lnTo>
                  <a:lnTo>
                    <a:pt x="2885" y="493"/>
                  </a:lnTo>
                  <a:lnTo>
                    <a:pt x="2903" y="495"/>
                  </a:lnTo>
                  <a:lnTo>
                    <a:pt x="2911" y="495"/>
                  </a:lnTo>
                  <a:lnTo>
                    <a:pt x="2919" y="495"/>
                  </a:lnTo>
                  <a:lnTo>
                    <a:pt x="2928" y="494"/>
                  </a:lnTo>
                  <a:lnTo>
                    <a:pt x="2936" y="493"/>
                  </a:lnTo>
                  <a:lnTo>
                    <a:pt x="2936" y="412"/>
                  </a:lnTo>
                  <a:lnTo>
                    <a:pt x="2930" y="407"/>
                  </a:lnTo>
                  <a:lnTo>
                    <a:pt x="2926" y="402"/>
                  </a:lnTo>
                  <a:lnTo>
                    <a:pt x="2921" y="396"/>
                  </a:lnTo>
                  <a:lnTo>
                    <a:pt x="2917" y="389"/>
                  </a:lnTo>
                  <a:lnTo>
                    <a:pt x="2914" y="382"/>
                  </a:lnTo>
                  <a:lnTo>
                    <a:pt x="2911" y="375"/>
                  </a:lnTo>
                  <a:lnTo>
                    <a:pt x="2909" y="365"/>
                  </a:lnTo>
                  <a:lnTo>
                    <a:pt x="2909" y="357"/>
                  </a:lnTo>
                  <a:lnTo>
                    <a:pt x="2909" y="348"/>
                  </a:lnTo>
                  <a:lnTo>
                    <a:pt x="2909" y="341"/>
                  </a:lnTo>
                  <a:lnTo>
                    <a:pt x="2909" y="332"/>
                  </a:lnTo>
                  <a:lnTo>
                    <a:pt x="2909" y="320"/>
                  </a:lnTo>
                  <a:lnTo>
                    <a:pt x="2904" y="316"/>
                  </a:lnTo>
                  <a:lnTo>
                    <a:pt x="2897" y="310"/>
                  </a:lnTo>
                  <a:lnTo>
                    <a:pt x="2893" y="307"/>
                  </a:lnTo>
                  <a:lnTo>
                    <a:pt x="2888" y="304"/>
                  </a:lnTo>
                  <a:lnTo>
                    <a:pt x="2883" y="302"/>
                  </a:lnTo>
                  <a:lnTo>
                    <a:pt x="2876" y="301"/>
                  </a:lnTo>
                  <a:lnTo>
                    <a:pt x="2866" y="302"/>
                  </a:lnTo>
                  <a:lnTo>
                    <a:pt x="2858" y="303"/>
                  </a:lnTo>
                  <a:lnTo>
                    <a:pt x="2849" y="305"/>
                  </a:lnTo>
                  <a:lnTo>
                    <a:pt x="2841" y="308"/>
                  </a:lnTo>
                  <a:lnTo>
                    <a:pt x="2827" y="314"/>
                  </a:lnTo>
                  <a:lnTo>
                    <a:pt x="2813" y="323"/>
                  </a:lnTo>
                  <a:lnTo>
                    <a:pt x="2798" y="331"/>
                  </a:lnTo>
                  <a:lnTo>
                    <a:pt x="2784" y="338"/>
                  </a:lnTo>
                  <a:lnTo>
                    <a:pt x="2776" y="341"/>
                  </a:lnTo>
                  <a:lnTo>
                    <a:pt x="2768" y="343"/>
                  </a:lnTo>
                  <a:lnTo>
                    <a:pt x="2759" y="344"/>
                  </a:lnTo>
                  <a:lnTo>
                    <a:pt x="2750" y="344"/>
                  </a:lnTo>
                  <a:lnTo>
                    <a:pt x="2735" y="343"/>
                  </a:lnTo>
                  <a:lnTo>
                    <a:pt x="2722" y="341"/>
                  </a:lnTo>
                  <a:lnTo>
                    <a:pt x="2708" y="336"/>
                  </a:lnTo>
                  <a:lnTo>
                    <a:pt x="2696" y="331"/>
                  </a:lnTo>
                  <a:lnTo>
                    <a:pt x="2684" y="324"/>
                  </a:lnTo>
                  <a:lnTo>
                    <a:pt x="2672" y="315"/>
                  </a:lnTo>
                  <a:lnTo>
                    <a:pt x="2661" y="307"/>
                  </a:lnTo>
                  <a:lnTo>
                    <a:pt x="2650" y="298"/>
                  </a:lnTo>
                  <a:lnTo>
                    <a:pt x="2627" y="280"/>
                  </a:lnTo>
                  <a:lnTo>
                    <a:pt x="2604" y="261"/>
                  </a:lnTo>
                  <a:lnTo>
                    <a:pt x="2592" y="253"/>
                  </a:lnTo>
                  <a:lnTo>
                    <a:pt x="2579" y="245"/>
                  </a:lnTo>
                  <a:lnTo>
                    <a:pt x="2565" y="239"/>
                  </a:lnTo>
                  <a:lnTo>
                    <a:pt x="2550" y="233"/>
                  </a:lnTo>
                  <a:lnTo>
                    <a:pt x="2525" y="227"/>
                  </a:lnTo>
                  <a:lnTo>
                    <a:pt x="2499" y="219"/>
                  </a:lnTo>
                  <a:lnTo>
                    <a:pt x="2487" y="215"/>
                  </a:lnTo>
                  <a:lnTo>
                    <a:pt x="2473" y="211"/>
                  </a:lnTo>
                  <a:lnTo>
                    <a:pt x="2461" y="205"/>
                  </a:lnTo>
                  <a:lnTo>
                    <a:pt x="2450" y="199"/>
                  </a:lnTo>
                  <a:lnTo>
                    <a:pt x="2438" y="193"/>
                  </a:lnTo>
                  <a:lnTo>
                    <a:pt x="2428" y="187"/>
                  </a:lnTo>
                  <a:lnTo>
                    <a:pt x="2418" y="179"/>
                  </a:lnTo>
                  <a:lnTo>
                    <a:pt x="2410" y="171"/>
                  </a:lnTo>
                  <a:lnTo>
                    <a:pt x="2401" y="162"/>
                  </a:lnTo>
                  <a:lnTo>
                    <a:pt x="2394" y="152"/>
                  </a:lnTo>
                  <a:lnTo>
                    <a:pt x="2389" y="141"/>
                  </a:lnTo>
                  <a:lnTo>
                    <a:pt x="2384" y="129"/>
                  </a:lnTo>
                  <a:lnTo>
                    <a:pt x="2370" y="128"/>
                  </a:lnTo>
                  <a:lnTo>
                    <a:pt x="2357" y="126"/>
                  </a:lnTo>
                  <a:lnTo>
                    <a:pt x="2346" y="122"/>
                  </a:lnTo>
                  <a:lnTo>
                    <a:pt x="2335" y="117"/>
                  </a:lnTo>
                  <a:lnTo>
                    <a:pt x="2325" y="111"/>
                  </a:lnTo>
                  <a:lnTo>
                    <a:pt x="2316" y="105"/>
                  </a:lnTo>
                  <a:lnTo>
                    <a:pt x="2308" y="98"/>
                  </a:lnTo>
                  <a:lnTo>
                    <a:pt x="2300" y="89"/>
                  </a:lnTo>
                  <a:lnTo>
                    <a:pt x="2283" y="74"/>
                  </a:lnTo>
                  <a:lnTo>
                    <a:pt x="2267" y="59"/>
                  </a:lnTo>
                  <a:lnTo>
                    <a:pt x="2257" y="52"/>
                  </a:lnTo>
                  <a:lnTo>
                    <a:pt x="2247" y="46"/>
                  </a:lnTo>
                  <a:lnTo>
                    <a:pt x="2236" y="41"/>
                  </a:lnTo>
                  <a:lnTo>
                    <a:pt x="2225" y="36"/>
                  </a:lnTo>
                  <a:lnTo>
                    <a:pt x="2190" y="25"/>
                  </a:lnTo>
                  <a:lnTo>
                    <a:pt x="2160" y="18"/>
                  </a:lnTo>
                  <a:lnTo>
                    <a:pt x="2131" y="10"/>
                  </a:lnTo>
                  <a:lnTo>
                    <a:pt x="2092" y="0"/>
                  </a:lnTo>
                  <a:lnTo>
                    <a:pt x="1973" y="18"/>
                  </a:lnTo>
                  <a:lnTo>
                    <a:pt x="1973" y="27"/>
                  </a:lnTo>
                  <a:lnTo>
                    <a:pt x="1973" y="36"/>
                  </a:lnTo>
                  <a:lnTo>
                    <a:pt x="1973" y="42"/>
                  </a:lnTo>
                  <a:lnTo>
                    <a:pt x="1975" y="46"/>
                  </a:lnTo>
                  <a:lnTo>
                    <a:pt x="1977" y="50"/>
                  </a:lnTo>
                  <a:lnTo>
                    <a:pt x="1980" y="53"/>
                  </a:lnTo>
                  <a:lnTo>
                    <a:pt x="1989" y="58"/>
                  </a:lnTo>
                  <a:lnTo>
                    <a:pt x="1999" y="62"/>
                  </a:lnTo>
                  <a:lnTo>
                    <a:pt x="2009" y="66"/>
                  </a:lnTo>
                  <a:lnTo>
                    <a:pt x="2018" y="72"/>
                  </a:lnTo>
                  <a:lnTo>
                    <a:pt x="2021" y="75"/>
                  </a:lnTo>
                  <a:lnTo>
                    <a:pt x="2023" y="80"/>
                  </a:lnTo>
                  <a:lnTo>
                    <a:pt x="2025" y="85"/>
                  </a:lnTo>
                  <a:lnTo>
                    <a:pt x="2025" y="91"/>
                  </a:lnTo>
                  <a:lnTo>
                    <a:pt x="2024" y="101"/>
                  </a:lnTo>
                  <a:lnTo>
                    <a:pt x="2022" y="108"/>
                  </a:lnTo>
                  <a:lnTo>
                    <a:pt x="2019" y="114"/>
                  </a:lnTo>
                  <a:lnTo>
                    <a:pt x="2016" y="120"/>
                  </a:lnTo>
                  <a:lnTo>
                    <a:pt x="2012" y="125"/>
                  </a:lnTo>
                  <a:lnTo>
                    <a:pt x="2009" y="131"/>
                  </a:lnTo>
                  <a:lnTo>
                    <a:pt x="2007" y="138"/>
                  </a:lnTo>
                  <a:lnTo>
                    <a:pt x="2006" y="147"/>
                  </a:lnTo>
                  <a:lnTo>
                    <a:pt x="2007" y="155"/>
                  </a:lnTo>
                  <a:lnTo>
                    <a:pt x="2009" y="161"/>
                  </a:lnTo>
                  <a:lnTo>
                    <a:pt x="2012" y="168"/>
                  </a:lnTo>
                  <a:lnTo>
                    <a:pt x="2018" y="174"/>
                  </a:lnTo>
                  <a:lnTo>
                    <a:pt x="2022" y="179"/>
                  </a:lnTo>
                  <a:lnTo>
                    <a:pt x="2028" y="184"/>
                  </a:lnTo>
                  <a:lnTo>
                    <a:pt x="2033" y="187"/>
                  </a:lnTo>
                  <a:lnTo>
                    <a:pt x="2039" y="190"/>
                  </a:lnTo>
                  <a:lnTo>
                    <a:pt x="2033" y="197"/>
                  </a:lnTo>
                  <a:lnTo>
                    <a:pt x="2025" y="204"/>
                  </a:lnTo>
                  <a:lnTo>
                    <a:pt x="2017" y="211"/>
                  </a:lnTo>
                  <a:lnTo>
                    <a:pt x="2008" y="216"/>
                  </a:lnTo>
                  <a:lnTo>
                    <a:pt x="1999" y="221"/>
                  </a:lnTo>
                  <a:lnTo>
                    <a:pt x="1989" y="224"/>
                  </a:lnTo>
                  <a:lnTo>
                    <a:pt x="1980" y="227"/>
                  </a:lnTo>
                  <a:lnTo>
                    <a:pt x="1973" y="227"/>
                  </a:lnTo>
                  <a:lnTo>
                    <a:pt x="1962" y="227"/>
                  </a:lnTo>
                  <a:lnTo>
                    <a:pt x="1952" y="227"/>
                  </a:lnTo>
                  <a:lnTo>
                    <a:pt x="1940" y="227"/>
                  </a:lnTo>
                  <a:lnTo>
                    <a:pt x="1925" y="227"/>
                  </a:lnTo>
                  <a:lnTo>
                    <a:pt x="1919" y="258"/>
                  </a:lnTo>
                  <a:lnTo>
                    <a:pt x="1924" y="278"/>
                  </a:lnTo>
                  <a:lnTo>
                    <a:pt x="1930" y="296"/>
                  </a:lnTo>
                  <a:lnTo>
                    <a:pt x="1933" y="304"/>
                  </a:lnTo>
                  <a:lnTo>
                    <a:pt x="1938" y="311"/>
                  </a:lnTo>
                  <a:lnTo>
                    <a:pt x="1942" y="319"/>
                  </a:lnTo>
                  <a:lnTo>
                    <a:pt x="1947" y="326"/>
                  </a:lnTo>
                  <a:lnTo>
                    <a:pt x="1953" y="331"/>
                  </a:lnTo>
                  <a:lnTo>
                    <a:pt x="1961" y="336"/>
                  </a:lnTo>
                  <a:lnTo>
                    <a:pt x="1968" y="340"/>
                  </a:lnTo>
                  <a:lnTo>
                    <a:pt x="1977" y="344"/>
                  </a:lnTo>
                  <a:lnTo>
                    <a:pt x="1987" y="347"/>
                  </a:lnTo>
                  <a:lnTo>
                    <a:pt x="1999" y="349"/>
                  </a:lnTo>
                  <a:lnTo>
                    <a:pt x="2011" y="350"/>
                  </a:lnTo>
                  <a:lnTo>
                    <a:pt x="2025" y="350"/>
                  </a:lnTo>
                  <a:lnTo>
                    <a:pt x="2036" y="350"/>
                  </a:lnTo>
                  <a:lnTo>
                    <a:pt x="2043" y="349"/>
                  </a:lnTo>
                  <a:lnTo>
                    <a:pt x="2048" y="347"/>
                  </a:lnTo>
                  <a:lnTo>
                    <a:pt x="2053" y="344"/>
                  </a:lnTo>
                  <a:lnTo>
                    <a:pt x="2057" y="342"/>
                  </a:lnTo>
                  <a:lnTo>
                    <a:pt x="2064" y="340"/>
                  </a:lnTo>
                  <a:lnTo>
                    <a:pt x="2073" y="339"/>
                  </a:lnTo>
                  <a:lnTo>
                    <a:pt x="2086" y="338"/>
                  </a:lnTo>
                  <a:lnTo>
                    <a:pt x="2092" y="339"/>
                  </a:lnTo>
                  <a:lnTo>
                    <a:pt x="2098" y="340"/>
                  </a:lnTo>
                  <a:lnTo>
                    <a:pt x="2103" y="341"/>
                  </a:lnTo>
                  <a:lnTo>
                    <a:pt x="2109" y="343"/>
                  </a:lnTo>
                  <a:lnTo>
                    <a:pt x="2122" y="349"/>
                  </a:lnTo>
                  <a:lnTo>
                    <a:pt x="2138" y="357"/>
                  </a:lnTo>
                  <a:lnTo>
                    <a:pt x="2140" y="361"/>
                  </a:lnTo>
                  <a:lnTo>
                    <a:pt x="2142" y="366"/>
                  </a:lnTo>
                  <a:lnTo>
                    <a:pt x="2146" y="370"/>
                  </a:lnTo>
                  <a:lnTo>
                    <a:pt x="2151" y="375"/>
                  </a:lnTo>
                  <a:lnTo>
                    <a:pt x="2157" y="379"/>
                  </a:lnTo>
                  <a:lnTo>
                    <a:pt x="2164" y="382"/>
                  </a:lnTo>
                  <a:lnTo>
                    <a:pt x="2170" y="385"/>
                  </a:lnTo>
                  <a:lnTo>
                    <a:pt x="2178" y="388"/>
                  </a:lnTo>
                  <a:lnTo>
                    <a:pt x="2175" y="393"/>
                  </a:lnTo>
                  <a:lnTo>
                    <a:pt x="2169" y="399"/>
                  </a:lnTo>
                  <a:lnTo>
                    <a:pt x="2160" y="405"/>
                  </a:lnTo>
                  <a:lnTo>
                    <a:pt x="2152" y="410"/>
                  </a:lnTo>
                  <a:lnTo>
                    <a:pt x="2141" y="416"/>
                  </a:lnTo>
                  <a:lnTo>
                    <a:pt x="2130" y="420"/>
                  </a:lnTo>
                  <a:lnTo>
                    <a:pt x="2118" y="423"/>
                  </a:lnTo>
                  <a:lnTo>
                    <a:pt x="2106" y="424"/>
                  </a:lnTo>
                  <a:lnTo>
                    <a:pt x="2098" y="426"/>
                  </a:lnTo>
                  <a:lnTo>
                    <a:pt x="2084" y="434"/>
                  </a:lnTo>
                  <a:lnTo>
                    <a:pt x="2064" y="443"/>
                  </a:lnTo>
                  <a:lnTo>
                    <a:pt x="2041" y="455"/>
                  </a:lnTo>
                  <a:lnTo>
                    <a:pt x="2019" y="467"/>
                  </a:lnTo>
                  <a:lnTo>
                    <a:pt x="1998" y="479"/>
                  </a:lnTo>
                  <a:lnTo>
                    <a:pt x="1989" y="485"/>
                  </a:lnTo>
                  <a:lnTo>
                    <a:pt x="1981" y="490"/>
                  </a:lnTo>
                  <a:lnTo>
                    <a:pt x="1976" y="495"/>
                  </a:lnTo>
                  <a:lnTo>
                    <a:pt x="1973" y="499"/>
                  </a:lnTo>
                  <a:lnTo>
                    <a:pt x="1860" y="499"/>
                  </a:lnTo>
                  <a:lnTo>
                    <a:pt x="1860" y="506"/>
                  </a:lnTo>
                  <a:lnTo>
                    <a:pt x="1861" y="513"/>
                  </a:lnTo>
                  <a:lnTo>
                    <a:pt x="1863" y="520"/>
                  </a:lnTo>
                  <a:lnTo>
                    <a:pt x="1864" y="525"/>
                  </a:lnTo>
                  <a:lnTo>
                    <a:pt x="1869" y="536"/>
                  </a:lnTo>
                  <a:lnTo>
                    <a:pt x="1876" y="546"/>
                  </a:lnTo>
                  <a:lnTo>
                    <a:pt x="1882" y="554"/>
                  </a:lnTo>
                  <a:lnTo>
                    <a:pt x="1887" y="562"/>
                  </a:lnTo>
                  <a:lnTo>
                    <a:pt x="1889" y="566"/>
                  </a:lnTo>
                  <a:lnTo>
                    <a:pt x="1891" y="570"/>
                  </a:lnTo>
                  <a:lnTo>
                    <a:pt x="1893" y="574"/>
                  </a:lnTo>
                  <a:lnTo>
                    <a:pt x="1893" y="578"/>
                  </a:lnTo>
                  <a:lnTo>
                    <a:pt x="1893" y="583"/>
                  </a:lnTo>
                  <a:lnTo>
                    <a:pt x="1890" y="588"/>
                  </a:lnTo>
                  <a:lnTo>
                    <a:pt x="1888" y="594"/>
                  </a:lnTo>
                  <a:lnTo>
                    <a:pt x="1885" y="601"/>
                  </a:lnTo>
                  <a:lnTo>
                    <a:pt x="1877" y="613"/>
                  </a:lnTo>
                  <a:lnTo>
                    <a:pt x="1867" y="625"/>
                  </a:lnTo>
                  <a:lnTo>
                    <a:pt x="1856" y="637"/>
                  </a:lnTo>
                  <a:lnTo>
                    <a:pt x="1845" y="647"/>
                  </a:lnTo>
                  <a:lnTo>
                    <a:pt x="1834" y="655"/>
                  </a:lnTo>
                  <a:lnTo>
                    <a:pt x="1827" y="659"/>
                  </a:lnTo>
                  <a:lnTo>
                    <a:pt x="1727" y="659"/>
                  </a:lnTo>
                  <a:lnTo>
                    <a:pt x="1699" y="674"/>
                  </a:lnTo>
                  <a:lnTo>
                    <a:pt x="1664" y="694"/>
                  </a:lnTo>
                  <a:lnTo>
                    <a:pt x="1647" y="704"/>
                  </a:lnTo>
                  <a:lnTo>
                    <a:pt x="1630" y="713"/>
                  </a:lnTo>
                  <a:lnTo>
                    <a:pt x="1624" y="716"/>
                  </a:lnTo>
                  <a:lnTo>
                    <a:pt x="1617" y="718"/>
                  </a:lnTo>
                  <a:lnTo>
                    <a:pt x="1611" y="720"/>
                  </a:lnTo>
                  <a:lnTo>
                    <a:pt x="1607" y="721"/>
                  </a:lnTo>
                  <a:lnTo>
                    <a:pt x="1598" y="720"/>
                  </a:lnTo>
                  <a:lnTo>
                    <a:pt x="1587" y="719"/>
                  </a:lnTo>
                  <a:lnTo>
                    <a:pt x="1574" y="717"/>
                  </a:lnTo>
                  <a:lnTo>
                    <a:pt x="1560" y="714"/>
                  </a:lnTo>
                  <a:lnTo>
                    <a:pt x="1527" y="705"/>
                  </a:lnTo>
                  <a:lnTo>
                    <a:pt x="1493" y="696"/>
                  </a:lnTo>
                  <a:lnTo>
                    <a:pt x="1460" y="686"/>
                  </a:lnTo>
                  <a:lnTo>
                    <a:pt x="1430" y="676"/>
                  </a:lnTo>
                  <a:lnTo>
                    <a:pt x="1418" y="671"/>
                  </a:lnTo>
                  <a:lnTo>
                    <a:pt x="1407" y="667"/>
                  </a:lnTo>
                  <a:lnTo>
                    <a:pt x="1400" y="663"/>
                  </a:lnTo>
                  <a:lnTo>
                    <a:pt x="1394" y="659"/>
                  </a:lnTo>
                  <a:lnTo>
                    <a:pt x="1228" y="659"/>
                  </a:lnTo>
                  <a:lnTo>
                    <a:pt x="1169" y="646"/>
                  </a:lnTo>
                  <a:lnTo>
                    <a:pt x="1160" y="646"/>
                  </a:lnTo>
                  <a:lnTo>
                    <a:pt x="1151" y="646"/>
                  </a:lnTo>
                  <a:lnTo>
                    <a:pt x="1143" y="644"/>
                  </a:lnTo>
                  <a:lnTo>
                    <a:pt x="1133" y="641"/>
                  </a:lnTo>
                  <a:lnTo>
                    <a:pt x="1123" y="638"/>
                  </a:lnTo>
                  <a:lnTo>
                    <a:pt x="1112" y="633"/>
                  </a:lnTo>
                  <a:lnTo>
                    <a:pt x="1102" y="628"/>
                  </a:lnTo>
                  <a:lnTo>
                    <a:pt x="1092" y="622"/>
                  </a:lnTo>
                  <a:lnTo>
                    <a:pt x="1082" y="615"/>
                  </a:lnTo>
                  <a:lnTo>
                    <a:pt x="1073" y="608"/>
                  </a:lnTo>
                  <a:lnTo>
                    <a:pt x="1065" y="601"/>
                  </a:lnTo>
                  <a:lnTo>
                    <a:pt x="1056" y="592"/>
                  </a:lnTo>
                  <a:lnTo>
                    <a:pt x="1049" y="584"/>
                  </a:lnTo>
                  <a:lnTo>
                    <a:pt x="1044" y="576"/>
                  </a:lnTo>
                  <a:lnTo>
                    <a:pt x="1038" y="568"/>
                  </a:lnTo>
                  <a:lnTo>
                    <a:pt x="1036" y="560"/>
                  </a:lnTo>
                  <a:lnTo>
                    <a:pt x="1022" y="560"/>
                  </a:lnTo>
                  <a:lnTo>
                    <a:pt x="1008" y="558"/>
                  </a:lnTo>
                  <a:lnTo>
                    <a:pt x="994" y="555"/>
                  </a:lnTo>
                  <a:lnTo>
                    <a:pt x="980" y="552"/>
                  </a:lnTo>
                  <a:lnTo>
                    <a:pt x="953" y="543"/>
                  </a:lnTo>
                  <a:lnTo>
                    <a:pt x="923" y="532"/>
                  </a:lnTo>
                  <a:lnTo>
                    <a:pt x="893" y="522"/>
                  </a:lnTo>
                  <a:lnTo>
                    <a:pt x="863" y="513"/>
                  </a:lnTo>
                  <a:lnTo>
                    <a:pt x="846" y="510"/>
                  </a:lnTo>
                  <a:lnTo>
                    <a:pt x="831" y="507"/>
                  </a:lnTo>
                  <a:lnTo>
                    <a:pt x="813" y="505"/>
                  </a:lnTo>
                  <a:lnTo>
                    <a:pt x="797" y="505"/>
                  </a:lnTo>
                  <a:lnTo>
                    <a:pt x="786" y="504"/>
                  </a:lnTo>
                  <a:lnTo>
                    <a:pt x="770" y="501"/>
                  </a:lnTo>
                  <a:lnTo>
                    <a:pt x="763" y="499"/>
                  </a:lnTo>
                  <a:lnTo>
                    <a:pt x="756" y="497"/>
                  </a:lnTo>
                  <a:lnTo>
                    <a:pt x="752" y="495"/>
                  </a:lnTo>
                  <a:lnTo>
                    <a:pt x="750" y="493"/>
                  </a:lnTo>
                  <a:lnTo>
                    <a:pt x="746" y="485"/>
                  </a:lnTo>
                  <a:lnTo>
                    <a:pt x="744" y="477"/>
                  </a:lnTo>
                  <a:lnTo>
                    <a:pt x="743" y="470"/>
                  </a:lnTo>
                  <a:lnTo>
                    <a:pt x="743" y="461"/>
                  </a:lnTo>
                  <a:lnTo>
                    <a:pt x="743" y="456"/>
                  </a:lnTo>
                  <a:lnTo>
                    <a:pt x="743" y="449"/>
                  </a:lnTo>
                  <a:lnTo>
                    <a:pt x="743" y="440"/>
                  </a:lnTo>
                  <a:lnTo>
                    <a:pt x="743" y="431"/>
                  </a:lnTo>
                  <a:lnTo>
                    <a:pt x="741" y="431"/>
                  </a:lnTo>
                  <a:lnTo>
                    <a:pt x="736" y="428"/>
                  </a:lnTo>
                  <a:lnTo>
                    <a:pt x="732" y="426"/>
                  </a:lnTo>
                  <a:lnTo>
                    <a:pt x="728" y="422"/>
                  </a:lnTo>
                  <a:lnTo>
                    <a:pt x="717" y="414"/>
                  </a:lnTo>
                  <a:lnTo>
                    <a:pt x="705" y="403"/>
                  </a:lnTo>
                  <a:lnTo>
                    <a:pt x="695" y="391"/>
                  </a:lnTo>
                  <a:lnTo>
                    <a:pt x="686" y="379"/>
                  </a:lnTo>
                  <a:lnTo>
                    <a:pt x="681" y="372"/>
                  </a:lnTo>
                  <a:lnTo>
                    <a:pt x="679" y="367"/>
                  </a:lnTo>
                  <a:lnTo>
                    <a:pt x="677" y="361"/>
                  </a:lnTo>
                  <a:lnTo>
                    <a:pt x="677" y="357"/>
                  </a:lnTo>
                  <a:lnTo>
                    <a:pt x="661" y="356"/>
                  </a:lnTo>
                  <a:lnTo>
                    <a:pt x="645" y="355"/>
                  </a:lnTo>
                  <a:lnTo>
                    <a:pt x="630" y="353"/>
                  </a:lnTo>
                  <a:lnTo>
                    <a:pt x="616" y="351"/>
                  </a:lnTo>
                  <a:lnTo>
                    <a:pt x="602" y="348"/>
                  </a:lnTo>
                  <a:lnTo>
                    <a:pt x="589" y="344"/>
                  </a:lnTo>
                  <a:lnTo>
                    <a:pt x="576" y="340"/>
                  </a:lnTo>
                  <a:lnTo>
                    <a:pt x="564" y="335"/>
                  </a:lnTo>
                  <a:lnTo>
                    <a:pt x="552" y="329"/>
                  </a:lnTo>
                  <a:lnTo>
                    <a:pt x="541" y="323"/>
                  </a:lnTo>
                  <a:lnTo>
                    <a:pt x="531" y="315"/>
                  </a:lnTo>
                  <a:lnTo>
                    <a:pt x="522" y="307"/>
                  </a:lnTo>
                  <a:lnTo>
                    <a:pt x="512" y="299"/>
                  </a:lnTo>
                  <a:lnTo>
                    <a:pt x="505" y="290"/>
                  </a:lnTo>
                  <a:lnTo>
                    <a:pt x="497" y="281"/>
                  </a:lnTo>
                  <a:lnTo>
                    <a:pt x="490" y="271"/>
                  </a:lnTo>
                  <a:lnTo>
                    <a:pt x="475" y="268"/>
                  </a:lnTo>
                  <a:lnTo>
                    <a:pt x="463" y="267"/>
                  </a:lnTo>
                  <a:lnTo>
                    <a:pt x="454" y="267"/>
                  </a:lnTo>
                  <a:lnTo>
                    <a:pt x="449" y="268"/>
                  </a:lnTo>
                  <a:lnTo>
                    <a:pt x="444" y="270"/>
                  </a:lnTo>
                  <a:lnTo>
                    <a:pt x="442" y="273"/>
                  </a:lnTo>
                  <a:lnTo>
                    <a:pt x="441" y="277"/>
                  </a:lnTo>
                  <a:lnTo>
                    <a:pt x="441" y="281"/>
                  </a:lnTo>
                  <a:lnTo>
                    <a:pt x="441" y="286"/>
                  </a:lnTo>
                  <a:lnTo>
                    <a:pt x="441" y="291"/>
                  </a:lnTo>
                  <a:lnTo>
                    <a:pt x="440" y="296"/>
                  </a:lnTo>
                  <a:lnTo>
                    <a:pt x="439" y="301"/>
                  </a:lnTo>
                  <a:lnTo>
                    <a:pt x="436" y="307"/>
                  </a:lnTo>
                  <a:lnTo>
                    <a:pt x="430" y="311"/>
                  </a:lnTo>
                  <a:lnTo>
                    <a:pt x="422" y="316"/>
                  </a:lnTo>
                  <a:lnTo>
                    <a:pt x="411" y="320"/>
                  </a:lnTo>
                  <a:lnTo>
                    <a:pt x="407" y="320"/>
                  </a:lnTo>
                  <a:lnTo>
                    <a:pt x="403" y="321"/>
                  </a:lnTo>
                  <a:lnTo>
                    <a:pt x="400" y="322"/>
                  </a:lnTo>
                  <a:lnTo>
                    <a:pt x="398" y="323"/>
                  </a:lnTo>
                  <a:lnTo>
                    <a:pt x="397" y="325"/>
                  </a:lnTo>
                  <a:lnTo>
                    <a:pt x="396" y="327"/>
                  </a:lnTo>
                  <a:lnTo>
                    <a:pt x="396" y="329"/>
                  </a:lnTo>
                  <a:lnTo>
                    <a:pt x="396" y="332"/>
                  </a:lnTo>
                  <a:lnTo>
                    <a:pt x="401" y="344"/>
                  </a:lnTo>
                  <a:lnTo>
                    <a:pt x="410" y="357"/>
                  </a:lnTo>
                  <a:lnTo>
                    <a:pt x="415" y="364"/>
                  </a:lnTo>
                  <a:lnTo>
                    <a:pt x="419" y="371"/>
                  </a:lnTo>
                  <a:lnTo>
                    <a:pt x="421" y="379"/>
                  </a:lnTo>
                  <a:lnTo>
                    <a:pt x="423" y="385"/>
                  </a:lnTo>
                  <a:lnTo>
                    <a:pt x="423" y="388"/>
                  </a:lnTo>
                  <a:lnTo>
                    <a:pt x="422" y="390"/>
                  </a:lnTo>
                  <a:lnTo>
                    <a:pt x="421" y="393"/>
                  </a:lnTo>
                  <a:lnTo>
                    <a:pt x="420" y="395"/>
                  </a:lnTo>
                  <a:lnTo>
                    <a:pt x="417" y="397"/>
                  </a:lnTo>
                  <a:lnTo>
                    <a:pt x="414" y="398"/>
                  </a:lnTo>
                  <a:lnTo>
                    <a:pt x="409" y="399"/>
                  </a:lnTo>
                  <a:lnTo>
                    <a:pt x="405" y="400"/>
                  </a:lnTo>
                  <a:lnTo>
                    <a:pt x="392" y="400"/>
                  </a:lnTo>
                  <a:lnTo>
                    <a:pt x="377" y="400"/>
                  </a:lnTo>
                  <a:lnTo>
                    <a:pt x="370" y="400"/>
                  </a:lnTo>
                  <a:lnTo>
                    <a:pt x="361" y="399"/>
                  </a:lnTo>
                  <a:lnTo>
                    <a:pt x="351" y="397"/>
                  </a:lnTo>
                  <a:lnTo>
                    <a:pt x="341" y="395"/>
                  </a:lnTo>
                  <a:lnTo>
                    <a:pt x="331" y="393"/>
                  </a:lnTo>
                  <a:lnTo>
                    <a:pt x="321" y="390"/>
                  </a:lnTo>
                  <a:lnTo>
                    <a:pt x="313" y="386"/>
                  </a:lnTo>
                  <a:lnTo>
                    <a:pt x="305" y="382"/>
                  </a:lnTo>
                  <a:lnTo>
                    <a:pt x="303" y="387"/>
                  </a:lnTo>
                  <a:lnTo>
                    <a:pt x="302" y="393"/>
                  </a:lnTo>
                  <a:lnTo>
                    <a:pt x="303" y="401"/>
                  </a:lnTo>
                  <a:lnTo>
                    <a:pt x="303" y="409"/>
                  </a:lnTo>
                  <a:lnTo>
                    <a:pt x="307" y="427"/>
                  </a:lnTo>
                  <a:lnTo>
                    <a:pt x="311" y="448"/>
                  </a:lnTo>
                  <a:lnTo>
                    <a:pt x="316" y="467"/>
                  </a:lnTo>
                  <a:lnTo>
                    <a:pt x="320" y="483"/>
                  </a:lnTo>
                  <a:lnTo>
                    <a:pt x="320" y="491"/>
                  </a:lnTo>
                  <a:lnTo>
                    <a:pt x="320" y="497"/>
                  </a:lnTo>
                  <a:lnTo>
                    <a:pt x="320" y="502"/>
                  </a:lnTo>
                  <a:lnTo>
                    <a:pt x="318" y="505"/>
                  </a:lnTo>
                  <a:lnTo>
                    <a:pt x="292" y="503"/>
                  </a:lnTo>
                  <a:lnTo>
                    <a:pt x="254" y="503"/>
                  </a:lnTo>
                  <a:lnTo>
                    <a:pt x="244" y="504"/>
                  </a:lnTo>
                  <a:lnTo>
                    <a:pt x="236" y="505"/>
                  </a:lnTo>
                  <a:lnTo>
                    <a:pt x="227" y="507"/>
                  </a:lnTo>
                  <a:lnTo>
                    <a:pt x="220" y="510"/>
                  </a:lnTo>
                  <a:lnTo>
                    <a:pt x="214" y="513"/>
                  </a:lnTo>
                  <a:lnTo>
                    <a:pt x="209" y="517"/>
                  </a:lnTo>
                  <a:lnTo>
                    <a:pt x="207" y="520"/>
                  </a:lnTo>
                  <a:lnTo>
                    <a:pt x="206" y="523"/>
                  </a:lnTo>
                  <a:lnTo>
                    <a:pt x="205" y="526"/>
                  </a:lnTo>
                  <a:lnTo>
                    <a:pt x="205" y="529"/>
                  </a:lnTo>
                  <a:lnTo>
                    <a:pt x="216" y="531"/>
                  </a:lnTo>
                  <a:lnTo>
                    <a:pt x="226" y="534"/>
                  </a:lnTo>
                  <a:lnTo>
                    <a:pt x="233" y="538"/>
                  </a:lnTo>
                  <a:lnTo>
                    <a:pt x="239" y="544"/>
                  </a:lnTo>
                  <a:lnTo>
                    <a:pt x="243" y="550"/>
                  </a:lnTo>
                  <a:lnTo>
                    <a:pt x="247" y="556"/>
                  </a:lnTo>
                  <a:lnTo>
                    <a:pt x="250" y="563"/>
                  </a:lnTo>
                  <a:lnTo>
                    <a:pt x="252" y="569"/>
                  </a:lnTo>
                  <a:lnTo>
                    <a:pt x="255" y="583"/>
                  </a:lnTo>
                  <a:lnTo>
                    <a:pt x="260" y="595"/>
                  </a:lnTo>
                  <a:lnTo>
                    <a:pt x="262" y="601"/>
                  </a:lnTo>
                  <a:lnTo>
                    <a:pt x="266" y="605"/>
                  </a:lnTo>
                  <a:lnTo>
                    <a:pt x="272" y="608"/>
                  </a:lnTo>
                  <a:lnTo>
                    <a:pt x="278" y="610"/>
                  </a:lnTo>
                  <a:lnTo>
                    <a:pt x="276" y="614"/>
                  </a:lnTo>
                  <a:lnTo>
                    <a:pt x="275" y="618"/>
                  </a:lnTo>
                  <a:lnTo>
                    <a:pt x="275" y="621"/>
                  </a:lnTo>
                  <a:lnTo>
                    <a:pt x="275" y="625"/>
                  </a:lnTo>
                  <a:lnTo>
                    <a:pt x="277" y="632"/>
                  </a:lnTo>
                  <a:lnTo>
                    <a:pt x="278" y="640"/>
                  </a:lnTo>
                  <a:lnTo>
                    <a:pt x="277" y="658"/>
                  </a:lnTo>
                  <a:lnTo>
                    <a:pt x="274" y="674"/>
                  </a:lnTo>
                  <a:lnTo>
                    <a:pt x="270" y="688"/>
                  </a:lnTo>
                  <a:lnTo>
                    <a:pt x="264" y="700"/>
                  </a:lnTo>
                  <a:lnTo>
                    <a:pt x="261" y="705"/>
                  </a:lnTo>
                  <a:lnTo>
                    <a:pt x="257" y="711"/>
                  </a:lnTo>
                  <a:lnTo>
                    <a:pt x="252" y="716"/>
                  </a:lnTo>
                  <a:lnTo>
                    <a:pt x="248" y="720"/>
                  </a:lnTo>
                  <a:lnTo>
                    <a:pt x="242" y="724"/>
                  </a:lnTo>
                  <a:lnTo>
                    <a:pt x="237" y="727"/>
                  </a:lnTo>
                  <a:lnTo>
                    <a:pt x="231" y="730"/>
                  </a:lnTo>
                  <a:lnTo>
                    <a:pt x="225" y="733"/>
                  </a:lnTo>
                  <a:lnTo>
                    <a:pt x="206" y="735"/>
                  </a:lnTo>
                  <a:lnTo>
                    <a:pt x="182" y="737"/>
                  </a:lnTo>
                  <a:lnTo>
                    <a:pt x="170" y="739"/>
                  </a:lnTo>
                  <a:lnTo>
                    <a:pt x="158" y="741"/>
                  </a:lnTo>
                  <a:lnTo>
                    <a:pt x="152" y="743"/>
                  </a:lnTo>
                  <a:lnTo>
                    <a:pt x="147" y="745"/>
                  </a:lnTo>
                  <a:lnTo>
                    <a:pt x="142" y="748"/>
                  </a:lnTo>
                  <a:lnTo>
                    <a:pt x="139" y="751"/>
                  </a:lnTo>
                  <a:lnTo>
                    <a:pt x="134" y="758"/>
                  </a:lnTo>
                  <a:lnTo>
                    <a:pt x="127" y="770"/>
                  </a:lnTo>
                  <a:lnTo>
                    <a:pt x="123" y="776"/>
                  </a:lnTo>
                  <a:lnTo>
                    <a:pt x="118" y="781"/>
                  </a:lnTo>
                  <a:lnTo>
                    <a:pt x="113" y="785"/>
                  </a:lnTo>
                  <a:lnTo>
                    <a:pt x="105" y="788"/>
                  </a:lnTo>
                  <a:lnTo>
                    <a:pt x="81" y="794"/>
                  </a:lnTo>
                  <a:lnTo>
                    <a:pt x="45" y="800"/>
                  </a:lnTo>
                  <a:lnTo>
                    <a:pt x="27" y="804"/>
                  </a:lnTo>
                  <a:lnTo>
                    <a:pt x="13" y="807"/>
                  </a:lnTo>
                  <a:lnTo>
                    <a:pt x="3" y="810"/>
                  </a:lnTo>
                  <a:lnTo>
                    <a:pt x="0" y="812"/>
                  </a:lnTo>
                  <a:lnTo>
                    <a:pt x="0" y="824"/>
                  </a:lnTo>
                  <a:lnTo>
                    <a:pt x="3" y="833"/>
                  </a:lnTo>
                  <a:lnTo>
                    <a:pt x="6" y="842"/>
                  </a:lnTo>
                  <a:lnTo>
                    <a:pt x="9" y="850"/>
                  </a:lnTo>
                  <a:lnTo>
                    <a:pt x="14" y="859"/>
                  </a:lnTo>
                  <a:lnTo>
                    <a:pt x="18" y="869"/>
                  </a:lnTo>
                  <a:lnTo>
                    <a:pt x="23" y="880"/>
                  </a:lnTo>
                  <a:lnTo>
                    <a:pt x="26" y="893"/>
                  </a:lnTo>
                  <a:lnTo>
                    <a:pt x="40" y="894"/>
                  </a:lnTo>
                  <a:lnTo>
                    <a:pt x="53" y="896"/>
                  </a:lnTo>
                  <a:lnTo>
                    <a:pt x="59" y="897"/>
                  </a:lnTo>
                  <a:lnTo>
                    <a:pt x="64" y="899"/>
                  </a:lnTo>
                  <a:lnTo>
                    <a:pt x="70" y="902"/>
                  </a:lnTo>
                  <a:lnTo>
                    <a:pt x="74" y="905"/>
                  </a:lnTo>
                  <a:lnTo>
                    <a:pt x="79" y="909"/>
                  </a:lnTo>
                  <a:lnTo>
                    <a:pt x="83" y="913"/>
                  </a:lnTo>
                  <a:lnTo>
                    <a:pt x="87" y="918"/>
                  </a:lnTo>
                  <a:lnTo>
                    <a:pt x="90" y="924"/>
                  </a:lnTo>
                  <a:lnTo>
                    <a:pt x="93" y="931"/>
                  </a:lnTo>
                  <a:lnTo>
                    <a:pt x="95" y="938"/>
                  </a:lnTo>
                  <a:lnTo>
                    <a:pt x="97" y="946"/>
                  </a:lnTo>
                  <a:lnTo>
                    <a:pt x="98" y="954"/>
                  </a:lnTo>
                </a:path>
              </a:pathLst>
            </a:custGeom>
            <a:solidFill>
              <a:srgbClr val="D8E046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5">
              <a:extLst>
                <a:ext uri="{FF2B5EF4-FFF2-40B4-BE49-F238E27FC236}">
                  <a16:creationId xmlns="" xmlns:a16="http://schemas.microsoft.com/office/drawing/2014/main" id="{2F5F214E-F6EE-5B43-9A04-3F62B3F9F8DF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4411663" y="1508125"/>
              <a:ext cx="220662" cy="273050"/>
            </a:xfrm>
            <a:custGeom>
              <a:avLst/>
              <a:gdLst>
                <a:gd name="T0" fmla="*/ 345 w 504"/>
                <a:gd name="T1" fmla="*/ 493 h 524"/>
                <a:gd name="T2" fmla="*/ 256 w 504"/>
                <a:gd name="T3" fmla="*/ 505 h 524"/>
                <a:gd name="T4" fmla="*/ 235 w 504"/>
                <a:gd name="T5" fmla="*/ 517 h 524"/>
                <a:gd name="T6" fmla="*/ 210 w 504"/>
                <a:gd name="T7" fmla="*/ 522 h 524"/>
                <a:gd name="T8" fmla="*/ 155 w 504"/>
                <a:gd name="T9" fmla="*/ 524 h 524"/>
                <a:gd name="T10" fmla="*/ 106 w 504"/>
                <a:gd name="T11" fmla="*/ 522 h 524"/>
                <a:gd name="T12" fmla="*/ 94 w 504"/>
                <a:gd name="T13" fmla="*/ 516 h 524"/>
                <a:gd name="T14" fmla="*/ 71 w 504"/>
                <a:gd name="T15" fmla="*/ 509 h 524"/>
                <a:gd name="T16" fmla="*/ 36 w 504"/>
                <a:gd name="T17" fmla="*/ 496 h 524"/>
                <a:gd name="T18" fmla="*/ 22 w 504"/>
                <a:gd name="T19" fmla="*/ 486 h 524"/>
                <a:gd name="T20" fmla="*/ 20 w 504"/>
                <a:gd name="T21" fmla="*/ 477 h 524"/>
                <a:gd name="T22" fmla="*/ 27 w 504"/>
                <a:gd name="T23" fmla="*/ 463 h 524"/>
                <a:gd name="T24" fmla="*/ 32 w 504"/>
                <a:gd name="T25" fmla="*/ 445 h 524"/>
                <a:gd name="T26" fmla="*/ 28 w 504"/>
                <a:gd name="T27" fmla="*/ 432 h 524"/>
                <a:gd name="T28" fmla="*/ 10 w 504"/>
                <a:gd name="T29" fmla="*/ 417 h 524"/>
                <a:gd name="T30" fmla="*/ 1 w 504"/>
                <a:gd name="T31" fmla="*/ 407 h 524"/>
                <a:gd name="T32" fmla="*/ 1 w 504"/>
                <a:gd name="T33" fmla="*/ 391 h 524"/>
                <a:gd name="T34" fmla="*/ 17 w 504"/>
                <a:gd name="T35" fmla="*/ 360 h 524"/>
                <a:gd name="T36" fmla="*/ 48 w 504"/>
                <a:gd name="T37" fmla="*/ 328 h 524"/>
                <a:gd name="T38" fmla="*/ 86 w 504"/>
                <a:gd name="T39" fmla="*/ 299 h 524"/>
                <a:gd name="T40" fmla="*/ 124 w 504"/>
                <a:gd name="T41" fmla="*/ 279 h 524"/>
                <a:gd name="T42" fmla="*/ 160 w 504"/>
                <a:gd name="T43" fmla="*/ 272 h 524"/>
                <a:gd name="T44" fmla="*/ 155 w 504"/>
                <a:gd name="T45" fmla="*/ 264 h 524"/>
                <a:gd name="T46" fmla="*/ 142 w 504"/>
                <a:gd name="T47" fmla="*/ 259 h 524"/>
                <a:gd name="T48" fmla="*/ 133 w 504"/>
                <a:gd name="T49" fmla="*/ 251 h 524"/>
                <a:gd name="T50" fmla="*/ 127 w 504"/>
                <a:gd name="T51" fmla="*/ 229 h 524"/>
                <a:gd name="T52" fmla="*/ 124 w 504"/>
                <a:gd name="T53" fmla="*/ 195 h 524"/>
                <a:gd name="T54" fmla="*/ 115 w 504"/>
                <a:gd name="T55" fmla="*/ 161 h 524"/>
                <a:gd name="T56" fmla="*/ 100 w 504"/>
                <a:gd name="T57" fmla="*/ 134 h 524"/>
                <a:gd name="T58" fmla="*/ 68 w 504"/>
                <a:gd name="T59" fmla="*/ 90 h 524"/>
                <a:gd name="T60" fmla="*/ 86 w 504"/>
                <a:gd name="T61" fmla="*/ 60 h 524"/>
                <a:gd name="T62" fmla="*/ 106 w 504"/>
                <a:gd name="T63" fmla="*/ 56 h 524"/>
                <a:gd name="T64" fmla="*/ 130 w 504"/>
                <a:gd name="T65" fmla="*/ 58 h 524"/>
                <a:gd name="T66" fmla="*/ 139 w 504"/>
                <a:gd name="T67" fmla="*/ 61 h 524"/>
                <a:gd name="T68" fmla="*/ 160 w 504"/>
                <a:gd name="T69" fmla="*/ 56 h 524"/>
                <a:gd name="T70" fmla="*/ 164 w 504"/>
                <a:gd name="T71" fmla="*/ 33 h 524"/>
                <a:gd name="T72" fmla="*/ 171 w 504"/>
                <a:gd name="T73" fmla="*/ 13 h 524"/>
                <a:gd name="T74" fmla="*/ 187 w 504"/>
                <a:gd name="T75" fmla="*/ 0 h 524"/>
                <a:gd name="T76" fmla="*/ 225 w 504"/>
                <a:gd name="T77" fmla="*/ 0 h 524"/>
                <a:gd name="T78" fmla="*/ 254 w 504"/>
                <a:gd name="T79" fmla="*/ 8 h 524"/>
                <a:gd name="T80" fmla="*/ 280 w 504"/>
                <a:gd name="T81" fmla="*/ 21 h 524"/>
                <a:gd name="T82" fmla="*/ 279 w 504"/>
                <a:gd name="T83" fmla="*/ 62 h 524"/>
                <a:gd name="T84" fmla="*/ 292 w 504"/>
                <a:gd name="T85" fmla="*/ 77 h 524"/>
                <a:gd name="T86" fmla="*/ 319 w 504"/>
                <a:gd name="T87" fmla="*/ 94 h 524"/>
                <a:gd name="T88" fmla="*/ 356 w 504"/>
                <a:gd name="T89" fmla="*/ 119 h 524"/>
                <a:gd name="T90" fmla="*/ 346 w 504"/>
                <a:gd name="T91" fmla="*/ 135 h 524"/>
                <a:gd name="T92" fmla="*/ 340 w 504"/>
                <a:gd name="T93" fmla="*/ 153 h 524"/>
                <a:gd name="T94" fmla="*/ 344 w 504"/>
                <a:gd name="T95" fmla="*/ 176 h 524"/>
                <a:gd name="T96" fmla="*/ 363 w 504"/>
                <a:gd name="T97" fmla="*/ 200 h 524"/>
                <a:gd name="T98" fmla="*/ 378 w 504"/>
                <a:gd name="T99" fmla="*/ 210 h 524"/>
                <a:gd name="T100" fmla="*/ 386 w 504"/>
                <a:gd name="T101" fmla="*/ 256 h 524"/>
                <a:gd name="T102" fmla="*/ 404 w 504"/>
                <a:gd name="T103" fmla="*/ 289 h 524"/>
                <a:gd name="T104" fmla="*/ 432 w 504"/>
                <a:gd name="T105" fmla="*/ 315 h 524"/>
                <a:gd name="T106" fmla="*/ 463 w 504"/>
                <a:gd name="T107" fmla="*/ 335 h 524"/>
                <a:gd name="T108" fmla="*/ 466 w 504"/>
                <a:gd name="T109" fmla="*/ 390 h 524"/>
                <a:gd name="T110" fmla="*/ 397 w 504"/>
                <a:gd name="T111" fmla="*/ 457 h 5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04" h="524">
                  <a:moveTo>
                    <a:pt x="365" y="493"/>
                  </a:moveTo>
                  <a:lnTo>
                    <a:pt x="355" y="493"/>
                  </a:lnTo>
                  <a:lnTo>
                    <a:pt x="345" y="493"/>
                  </a:lnTo>
                  <a:lnTo>
                    <a:pt x="266" y="493"/>
                  </a:lnTo>
                  <a:lnTo>
                    <a:pt x="262" y="500"/>
                  </a:lnTo>
                  <a:lnTo>
                    <a:pt x="256" y="505"/>
                  </a:lnTo>
                  <a:lnTo>
                    <a:pt x="250" y="510"/>
                  </a:lnTo>
                  <a:lnTo>
                    <a:pt x="243" y="513"/>
                  </a:lnTo>
                  <a:lnTo>
                    <a:pt x="235" y="517"/>
                  </a:lnTo>
                  <a:lnTo>
                    <a:pt x="228" y="519"/>
                  </a:lnTo>
                  <a:lnTo>
                    <a:pt x="219" y="521"/>
                  </a:lnTo>
                  <a:lnTo>
                    <a:pt x="210" y="522"/>
                  </a:lnTo>
                  <a:lnTo>
                    <a:pt x="191" y="524"/>
                  </a:lnTo>
                  <a:lnTo>
                    <a:pt x="173" y="524"/>
                  </a:lnTo>
                  <a:lnTo>
                    <a:pt x="155" y="524"/>
                  </a:lnTo>
                  <a:lnTo>
                    <a:pt x="140" y="524"/>
                  </a:lnTo>
                  <a:lnTo>
                    <a:pt x="121" y="523"/>
                  </a:lnTo>
                  <a:lnTo>
                    <a:pt x="106" y="522"/>
                  </a:lnTo>
                  <a:lnTo>
                    <a:pt x="100" y="521"/>
                  </a:lnTo>
                  <a:lnTo>
                    <a:pt x="96" y="519"/>
                  </a:lnTo>
                  <a:lnTo>
                    <a:pt x="94" y="516"/>
                  </a:lnTo>
                  <a:lnTo>
                    <a:pt x="93" y="512"/>
                  </a:lnTo>
                  <a:lnTo>
                    <a:pt x="82" y="511"/>
                  </a:lnTo>
                  <a:lnTo>
                    <a:pt x="71" y="509"/>
                  </a:lnTo>
                  <a:lnTo>
                    <a:pt x="59" y="505"/>
                  </a:lnTo>
                  <a:lnTo>
                    <a:pt x="47" y="501"/>
                  </a:lnTo>
                  <a:lnTo>
                    <a:pt x="36" y="496"/>
                  </a:lnTo>
                  <a:lnTo>
                    <a:pt x="28" y="491"/>
                  </a:lnTo>
                  <a:lnTo>
                    <a:pt x="25" y="489"/>
                  </a:lnTo>
                  <a:lnTo>
                    <a:pt x="22" y="486"/>
                  </a:lnTo>
                  <a:lnTo>
                    <a:pt x="20" y="484"/>
                  </a:lnTo>
                  <a:lnTo>
                    <a:pt x="20" y="481"/>
                  </a:lnTo>
                  <a:lnTo>
                    <a:pt x="20" y="477"/>
                  </a:lnTo>
                  <a:lnTo>
                    <a:pt x="22" y="472"/>
                  </a:lnTo>
                  <a:lnTo>
                    <a:pt x="25" y="467"/>
                  </a:lnTo>
                  <a:lnTo>
                    <a:pt x="27" y="463"/>
                  </a:lnTo>
                  <a:lnTo>
                    <a:pt x="31" y="456"/>
                  </a:lnTo>
                  <a:lnTo>
                    <a:pt x="33" y="450"/>
                  </a:lnTo>
                  <a:lnTo>
                    <a:pt x="32" y="445"/>
                  </a:lnTo>
                  <a:lnTo>
                    <a:pt x="31" y="440"/>
                  </a:lnTo>
                  <a:lnTo>
                    <a:pt x="30" y="436"/>
                  </a:lnTo>
                  <a:lnTo>
                    <a:pt x="28" y="432"/>
                  </a:lnTo>
                  <a:lnTo>
                    <a:pt x="22" y="426"/>
                  </a:lnTo>
                  <a:lnTo>
                    <a:pt x="17" y="421"/>
                  </a:lnTo>
                  <a:lnTo>
                    <a:pt x="10" y="417"/>
                  </a:lnTo>
                  <a:lnTo>
                    <a:pt x="5" y="412"/>
                  </a:lnTo>
                  <a:lnTo>
                    <a:pt x="3" y="409"/>
                  </a:lnTo>
                  <a:lnTo>
                    <a:pt x="1" y="407"/>
                  </a:lnTo>
                  <a:lnTo>
                    <a:pt x="0" y="404"/>
                  </a:lnTo>
                  <a:lnTo>
                    <a:pt x="0" y="401"/>
                  </a:lnTo>
                  <a:lnTo>
                    <a:pt x="1" y="391"/>
                  </a:lnTo>
                  <a:lnTo>
                    <a:pt x="5" y="381"/>
                  </a:lnTo>
                  <a:lnTo>
                    <a:pt x="10" y="371"/>
                  </a:lnTo>
                  <a:lnTo>
                    <a:pt x="17" y="360"/>
                  </a:lnTo>
                  <a:lnTo>
                    <a:pt x="26" y="349"/>
                  </a:lnTo>
                  <a:lnTo>
                    <a:pt x="37" y="338"/>
                  </a:lnTo>
                  <a:lnTo>
                    <a:pt x="48" y="328"/>
                  </a:lnTo>
                  <a:lnTo>
                    <a:pt x="60" y="318"/>
                  </a:lnTo>
                  <a:lnTo>
                    <a:pt x="73" y="309"/>
                  </a:lnTo>
                  <a:lnTo>
                    <a:pt x="86" y="299"/>
                  </a:lnTo>
                  <a:lnTo>
                    <a:pt x="99" y="291"/>
                  </a:lnTo>
                  <a:lnTo>
                    <a:pt x="112" y="285"/>
                  </a:lnTo>
                  <a:lnTo>
                    <a:pt x="124" y="279"/>
                  </a:lnTo>
                  <a:lnTo>
                    <a:pt x="138" y="275"/>
                  </a:lnTo>
                  <a:lnTo>
                    <a:pt x="149" y="272"/>
                  </a:lnTo>
                  <a:lnTo>
                    <a:pt x="160" y="272"/>
                  </a:lnTo>
                  <a:lnTo>
                    <a:pt x="166" y="266"/>
                  </a:lnTo>
                  <a:lnTo>
                    <a:pt x="160" y="265"/>
                  </a:lnTo>
                  <a:lnTo>
                    <a:pt x="155" y="264"/>
                  </a:lnTo>
                  <a:lnTo>
                    <a:pt x="150" y="263"/>
                  </a:lnTo>
                  <a:lnTo>
                    <a:pt x="145" y="261"/>
                  </a:lnTo>
                  <a:lnTo>
                    <a:pt x="142" y="259"/>
                  </a:lnTo>
                  <a:lnTo>
                    <a:pt x="139" y="257"/>
                  </a:lnTo>
                  <a:lnTo>
                    <a:pt x="135" y="254"/>
                  </a:lnTo>
                  <a:lnTo>
                    <a:pt x="133" y="251"/>
                  </a:lnTo>
                  <a:lnTo>
                    <a:pt x="130" y="244"/>
                  </a:lnTo>
                  <a:lnTo>
                    <a:pt x="128" y="236"/>
                  </a:lnTo>
                  <a:lnTo>
                    <a:pt x="127" y="229"/>
                  </a:lnTo>
                  <a:lnTo>
                    <a:pt x="127" y="222"/>
                  </a:lnTo>
                  <a:lnTo>
                    <a:pt x="126" y="208"/>
                  </a:lnTo>
                  <a:lnTo>
                    <a:pt x="124" y="195"/>
                  </a:lnTo>
                  <a:lnTo>
                    <a:pt x="121" y="182"/>
                  </a:lnTo>
                  <a:lnTo>
                    <a:pt x="119" y="171"/>
                  </a:lnTo>
                  <a:lnTo>
                    <a:pt x="115" y="161"/>
                  </a:lnTo>
                  <a:lnTo>
                    <a:pt x="110" y="152"/>
                  </a:lnTo>
                  <a:lnTo>
                    <a:pt x="106" y="143"/>
                  </a:lnTo>
                  <a:lnTo>
                    <a:pt x="100" y="134"/>
                  </a:lnTo>
                  <a:lnTo>
                    <a:pt x="89" y="119"/>
                  </a:lnTo>
                  <a:lnTo>
                    <a:pt x="78" y="104"/>
                  </a:lnTo>
                  <a:lnTo>
                    <a:pt x="68" y="90"/>
                  </a:lnTo>
                  <a:lnTo>
                    <a:pt x="60" y="74"/>
                  </a:lnTo>
                  <a:lnTo>
                    <a:pt x="74" y="66"/>
                  </a:lnTo>
                  <a:lnTo>
                    <a:pt x="86" y="60"/>
                  </a:lnTo>
                  <a:lnTo>
                    <a:pt x="93" y="58"/>
                  </a:lnTo>
                  <a:lnTo>
                    <a:pt x="99" y="57"/>
                  </a:lnTo>
                  <a:lnTo>
                    <a:pt x="106" y="56"/>
                  </a:lnTo>
                  <a:lnTo>
                    <a:pt x="112" y="56"/>
                  </a:lnTo>
                  <a:lnTo>
                    <a:pt x="123" y="56"/>
                  </a:lnTo>
                  <a:lnTo>
                    <a:pt x="130" y="58"/>
                  </a:lnTo>
                  <a:lnTo>
                    <a:pt x="133" y="59"/>
                  </a:lnTo>
                  <a:lnTo>
                    <a:pt x="137" y="60"/>
                  </a:lnTo>
                  <a:lnTo>
                    <a:pt x="139" y="61"/>
                  </a:lnTo>
                  <a:lnTo>
                    <a:pt x="143" y="61"/>
                  </a:lnTo>
                  <a:lnTo>
                    <a:pt x="149" y="59"/>
                  </a:lnTo>
                  <a:lnTo>
                    <a:pt x="160" y="56"/>
                  </a:lnTo>
                  <a:lnTo>
                    <a:pt x="160" y="47"/>
                  </a:lnTo>
                  <a:lnTo>
                    <a:pt x="162" y="40"/>
                  </a:lnTo>
                  <a:lnTo>
                    <a:pt x="164" y="33"/>
                  </a:lnTo>
                  <a:lnTo>
                    <a:pt x="166" y="25"/>
                  </a:lnTo>
                  <a:lnTo>
                    <a:pt x="168" y="19"/>
                  </a:lnTo>
                  <a:lnTo>
                    <a:pt x="171" y="13"/>
                  </a:lnTo>
                  <a:lnTo>
                    <a:pt x="172" y="7"/>
                  </a:lnTo>
                  <a:lnTo>
                    <a:pt x="173" y="0"/>
                  </a:lnTo>
                  <a:lnTo>
                    <a:pt x="187" y="0"/>
                  </a:lnTo>
                  <a:lnTo>
                    <a:pt x="201" y="0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35" y="1"/>
                  </a:lnTo>
                  <a:lnTo>
                    <a:pt x="244" y="4"/>
                  </a:lnTo>
                  <a:lnTo>
                    <a:pt x="254" y="8"/>
                  </a:lnTo>
                  <a:lnTo>
                    <a:pt x="263" y="12"/>
                  </a:lnTo>
                  <a:lnTo>
                    <a:pt x="270" y="17"/>
                  </a:lnTo>
                  <a:lnTo>
                    <a:pt x="280" y="21"/>
                  </a:lnTo>
                  <a:lnTo>
                    <a:pt x="289" y="24"/>
                  </a:lnTo>
                  <a:lnTo>
                    <a:pt x="299" y="25"/>
                  </a:lnTo>
                  <a:lnTo>
                    <a:pt x="279" y="62"/>
                  </a:lnTo>
                  <a:lnTo>
                    <a:pt x="283" y="67"/>
                  </a:lnTo>
                  <a:lnTo>
                    <a:pt x="287" y="72"/>
                  </a:lnTo>
                  <a:lnTo>
                    <a:pt x="292" y="77"/>
                  </a:lnTo>
                  <a:lnTo>
                    <a:pt x="297" y="82"/>
                  </a:lnTo>
                  <a:lnTo>
                    <a:pt x="308" y="88"/>
                  </a:lnTo>
                  <a:lnTo>
                    <a:pt x="319" y="94"/>
                  </a:lnTo>
                  <a:lnTo>
                    <a:pt x="341" y="103"/>
                  </a:lnTo>
                  <a:lnTo>
                    <a:pt x="358" y="111"/>
                  </a:lnTo>
                  <a:lnTo>
                    <a:pt x="356" y="119"/>
                  </a:lnTo>
                  <a:lnTo>
                    <a:pt x="353" y="126"/>
                  </a:lnTo>
                  <a:lnTo>
                    <a:pt x="350" y="131"/>
                  </a:lnTo>
                  <a:lnTo>
                    <a:pt x="346" y="135"/>
                  </a:lnTo>
                  <a:lnTo>
                    <a:pt x="343" y="141"/>
                  </a:lnTo>
                  <a:lnTo>
                    <a:pt x="341" y="146"/>
                  </a:lnTo>
                  <a:lnTo>
                    <a:pt x="340" y="153"/>
                  </a:lnTo>
                  <a:lnTo>
                    <a:pt x="339" y="161"/>
                  </a:lnTo>
                  <a:lnTo>
                    <a:pt x="340" y="168"/>
                  </a:lnTo>
                  <a:lnTo>
                    <a:pt x="344" y="176"/>
                  </a:lnTo>
                  <a:lnTo>
                    <a:pt x="350" y="184"/>
                  </a:lnTo>
                  <a:lnTo>
                    <a:pt x="356" y="193"/>
                  </a:lnTo>
                  <a:lnTo>
                    <a:pt x="363" y="200"/>
                  </a:lnTo>
                  <a:lnTo>
                    <a:pt x="369" y="205"/>
                  </a:lnTo>
                  <a:lnTo>
                    <a:pt x="375" y="209"/>
                  </a:lnTo>
                  <a:lnTo>
                    <a:pt x="378" y="210"/>
                  </a:lnTo>
                  <a:lnTo>
                    <a:pt x="379" y="226"/>
                  </a:lnTo>
                  <a:lnTo>
                    <a:pt x="381" y="241"/>
                  </a:lnTo>
                  <a:lnTo>
                    <a:pt x="386" y="256"/>
                  </a:lnTo>
                  <a:lnTo>
                    <a:pt x="391" y="268"/>
                  </a:lnTo>
                  <a:lnTo>
                    <a:pt x="397" y="279"/>
                  </a:lnTo>
                  <a:lnTo>
                    <a:pt x="404" y="289"/>
                  </a:lnTo>
                  <a:lnTo>
                    <a:pt x="413" y="298"/>
                  </a:lnTo>
                  <a:lnTo>
                    <a:pt x="422" y="307"/>
                  </a:lnTo>
                  <a:lnTo>
                    <a:pt x="432" y="315"/>
                  </a:lnTo>
                  <a:lnTo>
                    <a:pt x="442" y="322"/>
                  </a:lnTo>
                  <a:lnTo>
                    <a:pt x="452" y="329"/>
                  </a:lnTo>
                  <a:lnTo>
                    <a:pt x="463" y="335"/>
                  </a:lnTo>
                  <a:lnTo>
                    <a:pt x="485" y="346"/>
                  </a:lnTo>
                  <a:lnTo>
                    <a:pt x="504" y="357"/>
                  </a:lnTo>
                  <a:lnTo>
                    <a:pt x="466" y="390"/>
                  </a:lnTo>
                  <a:lnTo>
                    <a:pt x="430" y="424"/>
                  </a:lnTo>
                  <a:lnTo>
                    <a:pt x="413" y="440"/>
                  </a:lnTo>
                  <a:lnTo>
                    <a:pt x="397" y="457"/>
                  </a:lnTo>
                  <a:lnTo>
                    <a:pt x="380" y="476"/>
                  </a:lnTo>
                  <a:lnTo>
                    <a:pt x="365" y="49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6">
              <a:extLst>
                <a:ext uri="{FF2B5EF4-FFF2-40B4-BE49-F238E27FC236}">
                  <a16:creationId xmlns="" xmlns:a16="http://schemas.microsoft.com/office/drawing/2014/main" id="{7C70415A-7ABE-6648-8504-72DD9968913A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4148138" y="1925638"/>
              <a:ext cx="182562" cy="238125"/>
            </a:xfrm>
            <a:custGeom>
              <a:avLst/>
              <a:gdLst>
                <a:gd name="T0" fmla="*/ 426 w 438"/>
                <a:gd name="T1" fmla="*/ 190 h 451"/>
                <a:gd name="T2" fmla="*/ 408 w 438"/>
                <a:gd name="T3" fmla="*/ 128 h 451"/>
                <a:gd name="T4" fmla="*/ 387 w 438"/>
                <a:gd name="T5" fmla="*/ 85 h 451"/>
                <a:gd name="T6" fmla="*/ 367 w 438"/>
                <a:gd name="T7" fmla="*/ 62 h 451"/>
                <a:gd name="T8" fmla="*/ 356 w 438"/>
                <a:gd name="T9" fmla="*/ 58 h 451"/>
                <a:gd name="T10" fmla="*/ 335 w 438"/>
                <a:gd name="T11" fmla="*/ 45 h 451"/>
                <a:gd name="T12" fmla="*/ 314 w 438"/>
                <a:gd name="T13" fmla="*/ 38 h 451"/>
                <a:gd name="T14" fmla="*/ 293 w 438"/>
                <a:gd name="T15" fmla="*/ 38 h 451"/>
                <a:gd name="T16" fmla="*/ 276 w 438"/>
                <a:gd name="T17" fmla="*/ 42 h 451"/>
                <a:gd name="T18" fmla="*/ 251 w 438"/>
                <a:gd name="T19" fmla="*/ 58 h 451"/>
                <a:gd name="T20" fmla="*/ 235 w 438"/>
                <a:gd name="T21" fmla="*/ 67 h 451"/>
                <a:gd name="T22" fmla="*/ 217 w 438"/>
                <a:gd name="T23" fmla="*/ 66 h 451"/>
                <a:gd name="T24" fmla="*/ 174 w 438"/>
                <a:gd name="T25" fmla="*/ 37 h 451"/>
                <a:gd name="T26" fmla="*/ 113 w 438"/>
                <a:gd name="T27" fmla="*/ 0 h 451"/>
                <a:gd name="T28" fmla="*/ 95 w 438"/>
                <a:gd name="T29" fmla="*/ 23 h 451"/>
                <a:gd name="T30" fmla="*/ 93 w 438"/>
                <a:gd name="T31" fmla="*/ 43 h 451"/>
                <a:gd name="T32" fmla="*/ 98 w 438"/>
                <a:gd name="T33" fmla="*/ 52 h 451"/>
                <a:gd name="T34" fmla="*/ 119 w 438"/>
                <a:gd name="T35" fmla="*/ 69 h 451"/>
                <a:gd name="T36" fmla="*/ 99 w 438"/>
                <a:gd name="T37" fmla="*/ 73 h 451"/>
                <a:gd name="T38" fmla="*/ 66 w 438"/>
                <a:gd name="T39" fmla="*/ 93 h 451"/>
                <a:gd name="T40" fmla="*/ 58 w 438"/>
                <a:gd name="T41" fmla="*/ 119 h 451"/>
                <a:gd name="T42" fmla="*/ 45 w 438"/>
                <a:gd name="T43" fmla="*/ 138 h 451"/>
                <a:gd name="T44" fmla="*/ 35 w 438"/>
                <a:gd name="T45" fmla="*/ 156 h 451"/>
                <a:gd name="T46" fmla="*/ 33 w 438"/>
                <a:gd name="T47" fmla="*/ 179 h 451"/>
                <a:gd name="T48" fmla="*/ 7 w 438"/>
                <a:gd name="T49" fmla="*/ 238 h 451"/>
                <a:gd name="T50" fmla="*/ 15 w 438"/>
                <a:gd name="T51" fmla="*/ 246 h 451"/>
                <a:gd name="T52" fmla="*/ 26 w 438"/>
                <a:gd name="T53" fmla="*/ 247 h 451"/>
                <a:gd name="T54" fmla="*/ 33 w 438"/>
                <a:gd name="T55" fmla="*/ 346 h 451"/>
                <a:gd name="T56" fmla="*/ 93 w 438"/>
                <a:gd name="T57" fmla="*/ 353 h 451"/>
                <a:gd name="T58" fmla="*/ 104 w 438"/>
                <a:gd name="T59" fmla="*/ 376 h 451"/>
                <a:gd name="T60" fmla="*/ 89 w 438"/>
                <a:gd name="T61" fmla="*/ 425 h 451"/>
                <a:gd name="T62" fmla="*/ 109 w 438"/>
                <a:gd name="T63" fmla="*/ 447 h 451"/>
                <a:gd name="T64" fmla="*/ 152 w 438"/>
                <a:gd name="T65" fmla="*/ 447 h 451"/>
                <a:gd name="T66" fmla="*/ 205 w 438"/>
                <a:gd name="T67" fmla="*/ 444 h 451"/>
                <a:gd name="T68" fmla="*/ 276 w 438"/>
                <a:gd name="T69" fmla="*/ 446 h 451"/>
                <a:gd name="T70" fmla="*/ 343 w 438"/>
                <a:gd name="T71" fmla="*/ 442 h 451"/>
                <a:gd name="T72" fmla="*/ 372 w 438"/>
                <a:gd name="T73" fmla="*/ 432 h 451"/>
                <a:gd name="T74" fmla="*/ 359 w 438"/>
                <a:gd name="T75" fmla="*/ 413 h 451"/>
                <a:gd name="T76" fmla="*/ 369 w 438"/>
                <a:gd name="T77" fmla="*/ 403 h 451"/>
                <a:gd name="T78" fmla="*/ 372 w 438"/>
                <a:gd name="T79" fmla="*/ 382 h 451"/>
                <a:gd name="T80" fmla="*/ 380 w 438"/>
                <a:gd name="T81" fmla="*/ 367 h 451"/>
                <a:gd name="T82" fmla="*/ 343 w 438"/>
                <a:gd name="T83" fmla="*/ 344 h 451"/>
                <a:gd name="T84" fmla="*/ 325 w 438"/>
                <a:gd name="T85" fmla="*/ 323 h 451"/>
                <a:gd name="T86" fmla="*/ 311 w 438"/>
                <a:gd name="T87" fmla="*/ 294 h 451"/>
                <a:gd name="T88" fmla="*/ 294 w 438"/>
                <a:gd name="T89" fmla="*/ 277 h 451"/>
                <a:gd name="T90" fmla="*/ 314 w 438"/>
                <a:gd name="T91" fmla="*/ 275 h 451"/>
                <a:gd name="T92" fmla="*/ 346 w 438"/>
                <a:gd name="T93" fmla="*/ 271 h 451"/>
                <a:gd name="T94" fmla="*/ 369 w 438"/>
                <a:gd name="T95" fmla="*/ 260 h 451"/>
                <a:gd name="T96" fmla="*/ 407 w 438"/>
                <a:gd name="T97" fmla="*/ 240 h 451"/>
                <a:gd name="T98" fmla="*/ 438 w 438"/>
                <a:gd name="T99" fmla="*/ 235 h 4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38" h="451">
                  <a:moveTo>
                    <a:pt x="438" y="235"/>
                  </a:moveTo>
                  <a:lnTo>
                    <a:pt x="431" y="212"/>
                  </a:lnTo>
                  <a:lnTo>
                    <a:pt x="426" y="190"/>
                  </a:lnTo>
                  <a:lnTo>
                    <a:pt x="420" y="169"/>
                  </a:lnTo>
                  <a:lnTo>
                    <a:pt x="415" y="148"/>
                  </a:lnTo>
                  <a:lnTo>
                    <a:pt x="408" y="128"/>
                  </a:lnTo>
                  <a:lnTo>
                    <a:pt x="398" y="106"/>
                  </a:lnTo>
                  <a:lnTo>
                    <a:pt x="393" y="95"/>
                  </a:lnTo>
                  <a:lnTo>
                    <a:pt x="387" y="85"/>
                  </a:lnTo>
                  <a:lnTo>
                    <a:pt x="380" y="74"/>
                  </a:lnTo>
                  <a:lnTo>
                    <a:pt x="372" y="62"/>
                  </a:lnTo>
                  <a:lnTo>
                    <a:pt x="367" y="62"/>
                  </a:lnTo>
                  <a:lnTo>
                    <a:pt x="363" y="61"/>
                  </a:lnTo>
                  <a:lnTo>
                    <a:pt x="359" y="60"/>
                  </a:lnTo>
                  <a:lnTo>
                    <a:pt x="356" y="58"/>
                  </a:lnTo>
                  <a:lnTo>
                    <a:pt x="349" y="54"/>
                  </a:lnTo>
                  <a:lnTo>
                    <a:pt x="342" y="49"/>
                  </a:lnTo>
                  <a:lnTo>
                    <a:pt x="335" y="45"/>
                  </a:lnTo>
                  <a:lnTo>
                    <a:pt x="326" y="41"/>
                  </a:lnTo>
                  <a:lnTo>
                    <a:pt x="320" y="40"/>
                  </a:lnTo>
                  <a:lnTo>
                    <a:pt x="314" y="38"/>
                  </a:lnTo>
                  <a:lnTo>
                    <a:pt x="307" y="38"/>
                  </a:lnTo>
                  <a:lnTo>
                    <a:pt x="298" y="37"/>
                  </a:lnTo>
                  <a:lnTo>
                    <a:pt x="293" y="38"/>
                  </a:lnTo>
                  <a:lnTo>
                    <a:pt x="287" y="39"/>
                  </a:lnTo>
                  <a:lnTo>
                    <a:pt x="282" y="40"/>
                  </a:lnTo>
                  <a:lnTo>
                    <a:pt x="276" y="42"/>
                  </a:lnTo>
                  <a:lnTo>
                    <a:pt x="268" y="47"/>
                  </a:lnTo>
                  <a:lnTo>
                    <a:pt x="260" y="52"/>
                  </a:lnTo>
                  <a:lnTo>
                    <a:pt x="251" y="58"/>
                  </a:lnTo>
                  <a:lnTo>
                    <a:pt x="244" y="64"/>
                  </a:lnTo>
                  <a:lnTo>
                    <a:pt x="239" y="66"/>
                  </a:lnTo>
                  <a:lnTo>
                    <a:pt x="235" y="67"/>
                  </a:lnTo>
                  <a:lnTo>
                    <a:pt x="230" y="68"/>
                  </a:lnTo>
                  <a:lnTo>
                    <a:pt x="226" y="69"/>
                  </a:lnTo>
                  <a:lnTo>
                    <a:pt x="217" y="66"/>
                  </a:lnTo>
                  <a:lnTo>
                    <a:pt x="205" y="58"/>
                  </a:lnTo>
                  <a:lnTo>
                    <a:pt x="190" y="48"/>
                  </a:lnTo>
                  <a:lnTo>
                    <a:pt x="174" y="37"/>
                  </a:lnTo>
                  <a:lnTo>
                    <a:pt x="145" y="16"/>
                  </a:lnTo>
                  <a:lnTo>
                    <a:pt x="133" y="7"/>
                  </a:lnTo>
                  <a:lnTo>
                    <a:pt x="113" y="0"/>
                  </a:lnTo>
                  <a:lnTo>
                    <a:pt x="104" y="9"/>
                  </a:lnTo>
                  <a:lnTo>
                    <a:pt x="98" y="18"/>
                  </a:lnTo>
                  <a:lnTo>
                    <a:pt x="95" y="23"/>
                  </a:lnTo>
                  <a:lnTo>
                    <a:pt x="94" y="28"/>
                  </a:lnTo>
                  <a:lnTo>
                    <a:pt x="93" y="35"/>
                  </a:lnTo>
                  <a:lnTo>
                    <a:pt x="93" y="43"/>
                  </a:lnTo>
                  <a:lnTo>
                    <a:pt x="93" y="46"/>
                  </a:lnTo>
                  <a:lnTo>
                    <a:pt x="95" y="49"/>
                  </a:lnTo>
                  <a:lnTo>
                    <a:pt x="98" y="52"/>
                  </a:lnTo>
                  <a:lnTo>
                    <a:pt x="101" y="55"/>
                  </a:lnTo>
                  <a:lnTo>
                    <a:pt x="110" y="63"/>
                  </a:lnTo>
                  <a:lnTo>
                    <a:pt x="119" y="69"/>
                  </a:lnTo>
                  <a:lnTo>
                    <a:pt x="112" y="69"/>
                  </a:lnTo>
                  <a:lnTo>
                    <a:pt x="105" y="71"/>
                  </a:lnTo>
                  <a:lnTo>
                    <a:pt x="99" y="73"/>
                  </a:lnTo>
                  <a:lnTo>
                    <a:pt x="93" y="76"/>
                  </a:lnTo>
                  <a:lnTo>
                    <a:pt x="80" y="84"/>
                  </a:lnTo>
                  <a:lnTo>
                    <a:pt x="66" y="93"/>
                  </a:lnTo>
                  <a:lnTo>
                    <a:pt x="63" y="103"/>
                  </a:lnTo>
                  <a:lnTo>
                    <a:pt x="61" y="112"/>
                  </a:lnTo>
                  <a:lnTo>
                    <a:pt x="58" y="119"/>
                  </a:lnTo>
                  <a:lnTo>
                    <a:pt x="56" y="125"/>
                  </a:lnTo>
                  <a:lnTo>
                    <a:pt x="49" y="133"/>
                  </a:lnTo>
                  <a:lnTo>
                    <a:pt x="45" y="138"/>
                  </a:lnTo>
                  <a:lnTo>
                    <a:pt x="39" y="144"/>
                  </a:lnTo>
                  <a:lnTo>
                    <a:pt x="36" y="151"/>
                  </a:lnTo>
                  <a:lnTo>
                    <a:pt x="35" y="156"/>
                  </a:lnTo>
                  <a:lnTo>
                    <a:pt x="34" y="162"/>
                  </a:lnTo>
                  <a:lnTo>
                    <a:pt x="33" y="169"/>
                  </a:lnTo>
                  <a:lnTo>
                    <a:pt x="33" y="179"/>
                  </a:lnTo>
                  <a:lnTo>
                    <a:pt x="0" y="235"/>
                  </a:lnTo>
                  <a:lnTo>
                    <a:pt x="4" y="236"/>
                  </a:lnTo>
                  <a:lnTo>
                    <a:pt x="7" y="238"/>
                  </a:lnTo>
                  <a:lnTo>
                    <a:pt x="11" y="240"/>
                  </a:lnTo>
                  <a:lnTo>
                    <a:pt x="13" y="243"/>
                  </a:lnTo>
                  <a:lnTo>
                    <a:pt x="15" y="246"/>
                  </a:lnTo>
                  <a:lnTo>
                    <a:pt x="18" y="248"/>
                  </a:lnTo>
                  <a:lnTo>
                    <a:pt x="22" y="248"/>
                  </a:lnTo>
                  <a:lnTo>
                    <a:pt x="26" y="247"/>
                  </a:lnTo>
                  <a:lnTo>
                    <a:pt x="39" y="277"/>
                  </a:lnTo>
                  <a:lnTo>
                    <a:pt x="33" y="308"/>
                  </a:lnTo>
                  <a:lnTo>
                    <a:pt x="33" y="346"/>
                  </a:lnTo>
                  <a:lnTo>
                    <a:pt x="53" y="347"/>
                  </a:lnTo>
                  <a:lnTo>
                    <a:pt x="72" y="350"/>
                  </a:lnTo>
                  <a:lnTo>
                    <a:pt x="93" y="353"/>
                  </a:lnTo>
                  <a:lnTo>
                    <a:pt x="113" y="358"/>
                  </a:lnTo>
                  <a:lnTo>
                    <a:pt x="107" y="366"/>
                  </a:lnTo>
                  <a:lnTo>
                    <a:pt x="104" y="376"/>
                  </a:lnTo>
                  <a:lnTo>
                    <a:pt x="100" y="387"/>
                  </a:lnTo>
                  <a:lnTo>
                    <a:pt x="96" y="400"/>
                  </a:lnTo>
                  <a:lnTo>
                    <a:pt x="89" y="425"/>
                  </a:lnTo>
                  <a:lnTo>
                    <a:pt x="79" y="451"/>
                  </a:lnTo>
                  <a:lnTo>
                    <a:pt x="94" y="449"/>
                  </a:lnTo>
                  <a:lnTo>
                    <a:pt x="109" y="447"/>
                  </a:lnTo>
                  <a:lnTo>
                    <a:pt x="123" y="447"/>
                  </a:lnTo>
                  <a:lnTo>
                    <a:pt x="137" y="447"/>
                  </a:lnTo>
                  <a:lnTo>
                    <a:pt x="152" y="447"/>
                  </a:lnTo>
                  <a:lnTo>
                    <a:pt x="169" y="446"/>
                  </a:lnTo>
                  <a:lnTo>
                    <a:pt x="186" y="445"/>
                  </a:lnTo>
                  <a:lnTo>
                    <a:pt x="205" y="444"/>
                  </a:lnTo>
                  <a:lnTo>
                    <a:pt x="228" y="445"/>
                  </a:lnTo>
                  <a:lnTo>
                    <a:pt x="252" y="446"/>
                  </a:lnTo>
                  <a:lnTo>
                    <a:pt x="276" y="446"/>
                  </a:lnTo>
                  <a:lnTo>
                    <a:pt x="300" y="445"/>
                  </a:lnTo>
                  <a:lnTo>
                    <a:pt x="322" y="444"/>
                  </a:lnTo>
                  <a:lnTo>
                    <a:pt x="343" y="442"/>
                  </a:lnTo>
                  <a:lnTo>
                    <a:pt x="362" y="440"/>
                  </a:lnTo>
                  <a:lnTo>
                    <a:pt x="379" y="438"/>
                  </a:lnTo>
                  <a:lnTo>
                    <a:pt x="372" y="432"/>
                  </a:lnTo>
                  <a:lnTo>
                    <a:pt x="365" y="425"/>
                  </a:lnTo>
                  <a:lnTo>
                    <a:pt x="361" y="419"/>
                  </a:lnTo>
                  <a:lnTo>
                    <a:pt x="359" y="413"/>
                  </a:lnTo>
                  <a:lnTo>
                    <a:pt x="363" y="411"/>
                  </a:lnTo>
                  <a:lnTo>
                    <a:pt x="367" y="407"/>
                  </a:lnTo>
                  <a:lnTo>
                    <a:pt x="369" y="403"/>
                  </a:lnTo>
                  <a:lnTo>
                    <a:pt x="370" y="398"/>
                  </a:lnTo>
                  <a:lnTo>
                    <a:pt x="372" y="389"/>
                  </a:lnTo>
                  <a:lnTo>
                    <a:pt x="372" y="382"/>
                  </a:lnTo>
                  <a:lnTo>
                    <a:pt x="385" y="379"/>
                  </a:lnTo>
                  <a:lnTo>
                    <a:pt x="398" y="376"/>
                  </a:lnTo>
                  <a:lnTo>
                    <a:pt x="380" y="367"/>
                  </a:lnTo>
                  <a:lnTo>
                    <a:pt x="365" y="359"/>
                  </a:lnTo>
                  <a:lnTo>
                    <a:pt x="353" y="351"/>
                  </a:lnTo>
                  <a:lnTo>
                    <a:pt x="343" y="344"/>
                  </a:lnTo>
                  <a:lnTo>
                    <a:pt x="336" y="336"/>
                  </a:lnTo>
                  <a:lnTo>
                    <a:pt x="330" y="329"/>
                  </a:lnTo>
                  <a:lnTo>
                    <a:pt x="325" y="323"/>
                  </a:lnTo>
                  <a:lnTo>
                    <a:pt x="322" y="317"/>
                  </a:lnTo>
                  <a:lnTo>
                    <a:pt x="316" y="305"/>
                  </a:lnTo>
                  <a:lnTo>
                    <a:pt x="311" y="294"/>
                  </a:lnTo>
                  <a:lnTo>
                    <a:pt x="306" y="289"/>
                  </a:lnTo>
                  <a:lnTo>
                    <a:pt x="301" y="283"/>
                  </a:lnTo>
                  <a:lnTo>
                    <a:pt x="294" y="277"/>
                  </a:lnTo>
                  <a:lnTo>
                    <a:pt x="285" y="271"/>
                  </a:lnTo>
                  <a:lnTo>
                    <a:pt x="301" y="274"/>
                  </a:lnTo>
                  <a:lnTo>
                    <a:pt x="314" y="275"/>
                  </a:lnTo>
                  <a:lnTo>
                    <a:pt x="326" y="275"/>
                  </a:lnTo>
                  <a:lnTo>
                    <a:pt x="336" y="273"/>
                  </a:lnTo>
                  <a:lnTo>
                    <a:pt x="346" y="271"/>
                  </a:lnTo>
                  <a:lnTo>
                    <a:pt x="354" y="268"/>
                  </a:lnTo>
                  <a:lnTo>
                    <a:pt x="362" y="264"/>
                  </a:lnTo>
                  <a:lnTo>
                    <a:pt x="369" y="260"/>
                  </a:lnTo>
                  <a:lnTo>
                    <a:pt x="383" y="251"/>
                  </a:lnTo>
                  <a:lnTo>
                    <a:pt x="398" y="243"/>
                  </a:lnTo>
                  <a:lnTo>
                    <a:pt x="407" y="240"/>
                  </a:lnTo>
                  <a:lnTo>
                    <a:pt x="416" y="237"/>
                  </a:lnTo>
                  <a:lnTo>
                    <a:pt x="427" y="236"/>
                  </a:lnTo>
                  <a:lnTo>
                    <a:pt x="438" y="23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7">
              <a:extLst>
                <a:ext uri="{FF2B5EF4-FFF2-40B4-BE49-F238E27FC236}">
                  <a16:creationId xmlns="" xmlns:a16="http://schemas.microsoft.com/office/drawing/2014/main" id="{C1D33A7F-0B2F-814D-BBD1-E2EC2DC84396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4173538" y="2182813"/>
              <a:ext cx="250825" cy="274637"/>
            </a:xfrm>
            <a:custGeom>
              <a:avLst/>
              <a:gdLst>
                <a:gd name="T0" fmla="*/ 327 w 578"/>
                <a:gd name="T1" fmla="*/ 88 h 524"/>
                <a:gd name="T2" fmla="*/ 312 w 578"/>
                <a:gd name="T3" fmla="*/ 85 h 524"/>
                <a:gd name="T4" fmla="*/ 301 w 578"/>
                <a:gd name="T5" fmla="*/ 79 h 524"/>
                <a:gd name="T6" fmla="*/ 275 w 578"/>
                <a:gd name="T7" fmla="*/ 66 h 524"/>
                <a:gd name="T8" fmla="*/ 251 w 578"/>
                <a:gd name="T9" fmla="*/ 78 h 524"/>
                <a:gd name="T10" fmla="*/ 246 w 578"/>
                <a:gd name="T11" fmla="*/ 105 h 524"/>
                <a:gd name="T12" fmla="*/ 253 w 578"/>
                <a:gd name="T13" fmla="*/ 153 h 524"/>
                <a:gd name="T14" fmla="*/ 270 w 578"/>
                <a:gd name="T15" fmla="*/ 172 h 524"/>
                <a:gd name="T16" fmla="*/ 287 w 578"/>
                <a:gd name="T17" fmla="*/ 178 h 524"/>
                <a:gd name="T18" fmla="*/ 298 w 578"/>
                <a:gd name="T19" fmla="*/ 191 h 524"/>
                <a:gd name="T20" fmla="*/ 351 w 578"/>
                <a:gd name="T21" fmla="*/ 225 h 524"/>
                <a:gd name="T22" fmla="*/ 449 w 578"/>
                <a:gd name="T23" fmla="*/ 309 h 524"/>
                <a:gd name="T24" fmla="*/ 477 w 578"/>
                <a:gd name="T25" fmla="*/ 322 h 524"/>
                <a:gd name="T26" fmla="*/ 504 w 578"/>
                <a:gd name="T27" fmla="*/ 328 h 524"/>
                <a:gd name="T28" fmla="*/ 536 w 578"/>
                <a:gd name="T29" fmla="*/ 356 h 524"/>
                <a:gd name="T30" fmla="*/ 578 w 578"/>
                <a:gd name="T31" fmla="*/ 376 h 524"/>
                <a:gd name="T32" fmla="*/ 565 w 578"/>
                <a:gd name="T33" fmla="*/ 407 h 524"/>
                <a:gd name="T34" fmla="*/ 526 w 578"/>
                <a:gd name="T35" fmla="*/ 383 h 524"/>
                <a:gd name="T36" fmla="*/ 508 w 578"/>
                <a:gd name="T37" fmla="*/ 376 h 524"/>
                <a:gd name="T38" fmla="*/ 498 w 578"/>
                <a:gd name="T39" fmla="*/ 397 h 524"/>
                <a:gd name="T40" fmla="*/ 506 w 578"/>
                <a:gd name="T41" fmla="*/ 426 h 524"/>
                <a:gd name="T42" fmla="*/ 514 w 578"/>
                <a:gd name="T43" fmla="*/ 442 h 524"/>
                <a:gd name="T44" fmla="*/ 500 w 578"/>
                <a:gd name="T45" fmla="*/ 468 h 524"/>
                <a:gd name="T46" fmla="*/ 483 w 578"/>
                <a:gd name="T47" fmla="*/ 505 h 524"/>
                <a:gd name="T48" fmla="*/ 465 w 578"/>
                <a:gd name="T49" fmla="*/ 522 h 524"/>
                <a:gd name="T50" fmla="*/ 436 w 578"/>
                <a:gd name="T51" fmla="*/ 505 h 524"/>
                <a:gd name="T52" fmla="*/ 456 w 578"/>
                <a:gd name="T53" fmla="*/ 484 h 524"/>
                <a:gd name="T54" fmla="*/ 465 w 578"/>
                <a:gd name="T55" fmla="*/ 467 h 524"/>
                <a:gd name="T56" fmla="*/ 461 w 578"/>
                <a:gd name="T57" fmla="*/ 441 h 524"/>
                <a:gd name="T58" fmla="*/ 427 w 578"/>
                <a:gd name="T59" fmla="*/ 395 h 524"/>
                <a:gd name="T60" fmla="*/ 385 w 578"/>
                <a:gd name="T61" fmla="*/ 369 h 524"/>
                <a:gd name="T62" fmla="*/ 355 w 578"/>
                <a:gd name="T63" fmla="*/ 356 h 524"/>
                <a:gd name="T64" fmla="*/ 318 w 578"/>
                <a:gd name="T65" fmla="*/ 330 h 524"/>
                <a:gd name="T66" fmla="*/ 268 w 578"/>
                <a:gd name="T67" fmla="*/ 315 h 524"/>
                <a:gd name="T68" fmla="*/ 218 w 578"/>
                <a:gd name="T69" fmla="*/ 285 h 524"/>
                <a:gd name="T70" fmla="*/ 162 w 578"/>
                <a:gd name="T71" fmla="*/ 229 h 524"/>
                <a:gd name="T72" fmla="*/ 126 w 578"/>
                <a:gd name="T73" fmla="*/ 168 h 524"/>
                <a:gd name="T74" fmla="*/ 77 w 578"/>
                <a:gd name="T75" fmla="*/ 154 h 524"/>
                <a:gd name="T76" fmla="*/ 51 w 578"/>
                <a:gd name="T77" fmla="*/ 157 h 524"/>
                <a:gd name="T78" fmla="*/ 15 w 578"/>
                <a:gd name="T79" fmla="*/ 165 h 524"/>
                <a:gd name="T80" fmla="*/ 3 w 578"/>
                <a:gd name="T81" fmla="*/ 133 h 524"/>
                <a:gd name="T82" fmla="*/ 1 w 578"/>
                <a:gd name="T83" fmla="*/ 93 h 524"/>
                <a:gd name="T84" fmla="*/ 6 w 578"/>
                <a:gd name="T85" fmla="*/ 49 h 524"/>
                <a:gd name="T86" fmla="*/ 45 w 578"/>
                <a:gd name="T87" fmla="*/ 41 h 524"/>
                <a:gd name="T88" fmla="*/ 68 w 578"/>
                <a:gd name="T89" fmla="*/ 33 h 524"/>
                <a:gd name="T90" fmla="*/ 83 w 578"/>
                <a:gd name="T91" fmla="*/ 48 h 524"/>
                <a:gd name="T92" fmla="*/ 104 w 578"/>
                <a:gd name="T93" fmla="*/ 44 h 524"/>
                <a:gd name="T94" fmla="*/ 149 w 578"/>
                <a:gd name="T95" fmla="*/ 16 h 524"/>
                <a:gd name="T96" fmla="*/ 239 w 578"/>
                <a:gd name="T97" fmla="*/ 0 h 524"/>
                <a:gd name="T98" fmla="*/ 257 w 578"/>
                <a:gd name="T99" fmla="*/ 13 h 524"/>
                <a:gd name="T100" fmla="*/ 332 w 578"/>
                <a:gd name="T101" fmla="*/ 19 h 524"/>
                <a:gd name="T102" fmla="*/ 322 w 578"/>
                <a:gd name="T103" fmla="*/ 65 h 524"/>
                <a:gd name="T104" fmla="*/ 325 w 578"/>
                <a:gd name="T105" fmla="*/ 90 h 5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8" h="524">
                  <a:moveTo>
                    <a:pt x="332" y="99"/>
                  </a:moveTo>
                  <a:lnTo>
                    <a:pt x="331" y="94"/>
                  </a:lnTo>
                  <a:lnTo>
                    <a:pt x="329" y="90"/>
                  </a:lnTo>
                  <a:lnTo>
                    <a:pt x="327" y="88"/>
                  </a:lnTo>
                  <a:lnTo>
                    <a:pt x="325" y="86"/>
                  </a:lnTo>
                  <a:lnTo>
                    <a:pt x="320" y="85"/>
                  </a:lnTo>
                  <a:lnTo>
                    <a:pt x="315" y="85"/>
                  </a:lnTo>
                  <a:lnTo>
                    <a:pt x="312" y="85"/>
                  </a:lnTo>
                  <a:lnTo>
                    <a:pt x="309" y="85"/>
                  </a:lnTo>
                  <a:lnTo>
                    <a:pt x="306" y="84"/>
                  </a:lnTo>
                  <a:lnTo>
                    <a:pt x="304" y="82"/>
                  </a:lnTo>
                  <a:lnTo>
                    <a:pt x="301" y="79"/>
                  </a:lnTo>
                  <a:lnTo>
                    <a:pt x="297" y="75"/>
                  </a:lnTo>
                  <a:lnTo>
                    <a:pt x="295" y="69"/>
                  </a:lnTo>
                  <a:lnTo>
                    <a:pt x="293" y="61"/>
                  </a:lnTo>
                  <a:lnTo>
                    <a:pt x="275" y="66"/>
                  </a:lnTo>
                  <a:lnTo>
                    <a:pt x="263" y="70"/>
                  </a:lnTo>
                  <a:lnTo>
                    <a:pt x="258" y="73"/>
                  </a:lnTo>
                  <a:lnTo>
                    <a:pt x="254" y="76"/>
                  </a:lnTo>
                  <a:lnTo>
                    <a:pt x="251" y="78"/>
                  </a:lnTo>
                  <a:lnTo>
                    <a:pt x="249" y="81"/>
                  </a:lnTo>
                  <a:lnTo>
                    <a:pt x="247" y="87"/>
                  </a:lnTo>
                  <a:lnTo>
                    <a:pt x="246" y="95"/>
                  </a:lnTo>
                  <a:lnTo>
                    <a:pt x="246" y="105"/>
                  </a:lnTo>
                  <a:lnTo>
                    <a:pt x="246" y="117"/>
                  </a:lnTo>
                  <a:lnTo>
                    <a:pt x="247" y="131"/>
                  </a:lnTo>
                  <a:lnTo>
                    <a:pt x="249" y="143"/>
                  </a:lnTo>
                  <a:lnTo>
                    <a:pt x="253" y="153"/>
                  </a:lnTo>
                  <a:lnTo>
                    <a:pt x="259" y="162"/>
                  </a:lnTo>
                  <a:lnTo>
                    <a:pt x="262" y="166"/>
                  </a:lnTo>
                  <a:lnTo>
                    <a:pt x="266" y="169"/>
                  </a:lnTo>
                  <a:lnTo>
                    <a:pt x="270" y="172"/>
                  </a:lnTo>
                  <a:lnTo>
                    <a:pt x="274" y="174"/>
                  </a:lnTo>
                  <a:lnTo>
                    <a:pt x="279" y="176"/>
                  </a:lnTo>
                  <a:lnTo>
                    <a:pt x="283" y="177"/>
                  </a:lnTo>
                  <a:lnTo>
                    <a:pt x="287" y="178"/>
                  </a:lnTo>
                  <a:lnTo>
                    <a:pt x="293" y="178"/>
                  </a:lnTo>
                  <a:lnTo>
                    <a:pt x="293" y="182"/>
                  </a:lnTo>
                  <a:lnTo>
                    <a:pt x="295" y="187"/>
                  </a:lnTo>
                  <a:lnTo>
                    <a:pt x="298" y="191"/>
                  </a:lnTo>
                  <a:lnTo>
                    <a:pt x="303" y="195"/>
                  </a:lnTo>
                  <a:lnTo>
                    <a:pt x="314" y="203"/>
                  </a:lnTo>
                  <a:lnTo>
                    <a:pt x="327" y="211"/>
                  </a:lnTo>
                  <a:lnTo>
                    <a:pt x="351" y="225"/>
                  </a:lnTo>
                  <a:lnTo>
                    <a:pt x="365" y="234"/>
                  </a:lnTo>
                  <a:lnTo>
                    <a:pt x="439" y="296"/>
                  </a:lnTo>
                  <a:lnTo>
                    <a:pt x="443" y="303"/>
                  </a:lnTo>
                  <a:lnTo>
                    <a:pt x="449" y="309"/>
                  </a:lnTo>
                  <a:lnTo>
                    <a:pt x="454" y="314"/>
                  </a:lnTo>
                  <a:lnTo>
                    <a:pt x="461" y="318"/>
                  </a:lnTo>
                  <a:lnTo>
                    <a:pt x="469" y="320"/>
                  </a:lnTo>
                  <a:lnTo>
                    <a:pt x="477" y="322"/>
                  </a:lnTo>
                  <a:lnTo>
                    <a:pt x="487" y="322"/>
                  </a:lnTo>
                  <a:lnTo>
                    <a:pt x="498" y="321"/>
                  </a:lnTo>
                  <a:lnTo>
                    <a:pt x="500" y="324"/>
                  </a:lnTo>
                  <a:lnTo>
                    <a:pt x="504" y="328"/>
                  </a:lnTo>
                  <a:lnTo>
                    <a:pt x="507" y="332"/>
                  </a:lnTo>
                  <a:lnTo>
                    <a:pt x="511" y="337"/>
                  </a:lnTo>
                  <a:lnTo>
                    <a:pt x="523" y="346"/>
                  </a:lnTo>
                  <a:lnTo>
                    <a:pt x="536" y="356"/>
                  </a:lnTo>
                  <a:lnTo>
                    <a:pt x="549" y="364"/>
                  </a:lnTo>
                  <a:lnTo>
                    <a:pt x="561" y="370"/>
                  </a:lnTo>
                  <a:lnTo>
                    <a:pt x="571" y="374"/>
                  </a:lnTo>
                  <a:lnTo>
                    <a:pt x="578" y="376"/>
                  </a:lnTo>
                  <a:lnTo>
                    <a:pt x="577" y="383"/>
                  </a:lnTo>
                  <a:lnTo>
                    <a:pt x="574" y="391"/>
                  </a:lnTo>
                  <a:lnTo>
                    <a:pt x="570" y="400"/>
                  </a:lnTo>
                  <a:lnTo>
                    <a:pt x="565" y="407"/>
                  </a:lnTo>
                  <a:lnTo>
                    <a:pt x="552" y="388"/>
                  </a:lnTo>
                  <a:lnTo>
                    <a:pt x="541" y="387"/>
                  </a:lnTo>
                  <a:lnTo>
                    <a:pt x="530" y="384"/>
                  </a:lnTo>
                  <a:lnTo>
                    <a:pt x="526" y="383"/>
                  </a:lnTo>
                  <a:lnTo>
                    <a:pt x="521" y="381"/>
                  </a:lnTo>
                  <a:lnTo>
                    <a:pt x="519" y="378"/>
                  </a:lnTo>
                  <a:lnTo>
                    <a:pt x="518" y="376"/>
                  </a:lnTo>
                  <a:lnTo>
                    <a:pt x="508" y="376"/>
                  </a:lnTo>
                  <a:lnTo>
                    <a:pt x="498" y="376"/>
                  </a:lnTo>
                  <a:lnTo>
                    <a:pt x="498" y="382"/>
                  </a:lnTo>
                  <a:lnTo>
                    <a:pt x="498" y="389"/>
                  </a:lnTo>
                  <a:lnTo>
                    <a:pt x="498" y="397"/>
                  </a:lnTo>
                  <a:lnTo>
                    <a:pt x="498" y="407"/>
                  </a:lnTo>
                  <a:lnTo>
                    <a:pt x="499" y="414"/>
                  </a:lnTo>
                  <a:lnTo>
                    <a:pt x="504" y="422"/>
                  </a:lnTo>
                  <a:lnTo>
                    <a:pt x="506" y="426"/>
                  </a:lnTo>
                  <a:lnTo>
                    <a:pt x="509" y="429"/>
                  </a:lnTo>
                  <a:lnTo>
                    <a:pt x="514" y="431"/>
                  </a:lnTo>
                  <a:lnTo>
                    <a:pt x="518" y="432"/>
                  </a:lnTo>
                  <a:lnTo>
                    <a:pt x="514" y="442"/>
                  </a:lnTo>
                  <a:lnTo>
                    <a:pt x="508" y="454"/>
                  </a:lnTo>
                  <a:lnTo>
                    <a:pt x="506" y="460"/>
                  </a:lnTo>
                  <a:lnTo>
                    <a:pt x="504" y="465"/>
                  </a:lnTo>
                  <a:lnTo>
                    <a:pt x="500" y="468"/>
                  </a:lnTo>
                  <a:lnTo>
                    <a:pt x="498" y="469"/>
                  </a:lnTo>
                  <a:lnTo>
                    <a:pt x="493" y="485"/>
                  </a:lnTo>
                  <a:lnTo>
                    <a:pt x="486" y="498"/>
                  </a:lnTo>
                  <a:lnTo>
                    <a:pt x="483" y="505"/>
                  </a:lnTo>
                  <a:lnTo>
                    <a:pt x="481" y="511"/>
                  </a:lnTo>
                  <a:lnTo>
                    <a:pt x="480" y="518"/>
                  </a:lnTo>
                  <a:lnTo>
                    <a:pt x="478" y="524"/>
                  </a:lnTo>
                  <a:lnTo>
                    <a:pt x="465" y="522"/>
                  </a:lnTo>
                  <a:lnTo>
                    <a:pt x="450" y="518"/>
                  </a:lnTo>
                  <a:lnTo>
                    <a:pt x="438" y="513"/>
                  </a:lnTo>
                  <a:lnTo>
                    <a:pt x="432" y="511"/>
                  </a:lnTo>
                  <a:lnTo>
                    <a:pt x="436" y="505"/>
                  </a:lnTo>
                  <a:lnTo>
                    <a:pt x="440" y="499"/>
                  </a:lnTo>
                  <a:lnTo>
                    <a:pt x="445" y="494"/>
                  </a:lnTo>
                  <a:lnTo>
                    <a:pt x="451" y="489"/>
                  </a:lnTo>
                  <a:lnTo>
                    <a:pt x="456" y="484"/>
                  </a:lnTo>
                  <a:lnTo>
                    <a:pt x="461" y="478"/>
                  </a:lnTo>
                  <a:lnTo>
                    <a:pt x="463" y="475"/>
                  </a:lnTo>
                  <a:lnTo>
                    <a:pt x="464" y="471"/>
                  </a:lnTo>
                  <a:lnTo>
                    <a:pt x="465" y="467"/>
                  </a:lnTo>
                  <a:lnTo>
                    <a:pt x="465" y="463"/>
                  </a:lnTo>
                  <a:lnTo>
                    <a:pt x="464" y="455"/>
                  </a:lnTo>
                  <a:lnTo>
                    <a:pt x="463" y="448"/>
                  </a:lnTo>
                  <a:lnTo>
                    <a:pt x="461" y="441"/>
                  </a:lnTo>
                  <a:lnTo>
                    <a:pt x="458" y="434"/>
                  </a:lnTo>
                  <a:lnTo>
                    <a:pt x="449" y="420"/>
                  </a:lnTo>
                  <a:lnTo>
                    <a:pt x="439" y="407"/>
                  </a:lnTo>
                  <a:lnTo>
                    <a:pt x="427" y="395"/>
                  </a:lnTo>
                  <a:lnTo>
                    <a:pt x="415" y="384"/>
                  </a:lnTo>
                  <a:lnTo>
                    <a:pt x="403" y="376"/>
                  </a:lnTo>
                  <a:lnTo>
                    <a:pt x="392" y="370"/>
                  </a:lnTo>
                  <a:lnTo>
                    <a:pt x="385" y="369"/>
                  </a:lnTo>
                  <a:lnTo>
                    <a:pt x="378" y="367"/>
                  </a:lnTo>
                  <a:lnTo>
                    <a:pt x="372" y="364"/>
                  </a:lnTo>
                  <a:lnTo>
                    <a:pt x="366" y="362"/>
                  </a:lnTo>
                  <a:lnTo>
                    <a:pt x="355" y="356"/>
                  </a:lnTo>
                  <a:lnTo>
                    <a:pt x="348" y="349"/>
                  </a:lnTo>
                  <a:lnTo>
                    <a:pt x="336" y="338"/>
                  </a:lnTo>
                  <a:lnTo>
                    <a:pt x="332" y="333"/>
                  </a:lnTo>
                  <a:lnTo>
                    <a:pt x="318" y="330"/>
                  </a:lnTo>
                  <a:lnTo>
                    <a:pt x="305" y="327"/>
                  </a:lnTo>
                  <a:lnTo>
                    <a:pt x="292" y="323"/>
                  </a:lnTo>
                  <a:lnTo>
                    <a:pt x="280" y="319"/>
                  </a:lnTo>
                  <a:lnTo>
                    <a:pt x="268" y="315"/>
                  </a:lnTo>
                  <a:lnTo>
                    <a:pt x="257" y="310"/>
                  </a:lnTo>
                  <a:lnTo>
                    <a:pt x="247" y="304"/>
                  </a:lnTo>
                  <a:lnTo>
                    <a:pt x="237" y="299"/>
                  </a:lnTo>
                  <a:lnTo>
                    <a:pt x="218" y="285"/>
                  </a:lnTo>
                  <a:lnTo>
                    <a:pt x="202" y="272"/>
                  </a:lnTo>
                  <a:lnTo>
                    <a:pt x="186" y="258"/>
                  </a:lnTo>
                  <a:lnTo>
                    <a:pt x="173" y="244"/>
                  </a:lnTo>
                  <a:lnTo>
                    <a:pt x="162" y="229"/>
                  </a:lnTo>
                  <a:lnTo>
                    <a:pt x="152" y="215"/>
                  </a:lnTo>
                  <a:lnTo>
                    <a:pt x="144" y="202"/>
                  </a:lnTo>
                  <a:lnTo>
                    <a:pt x="137" y="189"/>
                  </a:lnTo>
                  <a:lnTo>
                    <a:pt x="126" y="168"/>
                  </a:lnTo>
                  <a:lnTo>
                    <a:pt x="119" y="154"/>
                  </a:lnTo>
                  <a:lnTo>
                    <a:pt x="102" y="154"/>
                  </a:lnTo>
                  <a:lnTo>
                    <a:pt x="89" y="154"/>
                  </a:lnTo>
                  <a:lnTo>
                    <a:pt x="77" y="154"/>
                  </a:lnTo>
                  <a:lnTo>
                    <a:pt x="67" y="154"/>
                  </a:lnTo>
                  <a:lnTo>
                    <a:pt x="61" y="155"/>
                  </a:lnTo>
                  <a:lnTo>
                    <a:pt x="57" y="155"/>
                  </a:lnTo>
                  <a:lnTo>
                    <a:pt x="51" y="157"/>
                  </a:lnTo>
                  <a:lnTo>
                    <a:pt x="46" y="159"/>
                  </a:lnTo>
                  <a:lnTo>
                    <a:pt x="34" y="164"/>
                  </a:lnTo>
                  <a:lnTo>
                    <a:pt x="21" y="172"/>
                  </a:lnTo>
                  <a:lnTo>
                    <a:pt x="15" y="165"/>
                  </a:lnTo>
                  <a:lnTo>
                    <a:pt x="12" y="158"/>
                  </a:lnTo>
                  <a:lnTo>
                    <a:pt x="7" y="150"/>
                  </a:lnTo>
                  <a:lnTo>
                    <a:pt x="5" y="141"/>
                  </a:lnTo>
                  <a:lnTo>
                    <a:pt x="3" y="133"/>
                  </a:lnTo>
                  <a:lnTo>
                    <a:pt x="1" y="123"/>
                  </a:lnTo>
                  <a:lnTo>
                    <a:pt x="1" y="114"/>
                  </a:lnTo>
                  <a:lnTo>
                    <a:pt x="0" y="105"/>
                  </a:lnTo>
                  <a:lnTo>
                    <a:pt x="1" y="93"/>
                  </a:lnTo>
                  <a:lnTo>
                    <a:pt x="3" y="83"/>
                  </a:lnTo>
                  <a:lnTo>
                    <a:pt x="5" y="71"/>
                  </a:lnTo>
                  <a:lnTo>
                    <a:pt x="6" y="55"/>
                  </a:lnTo>
                  <a:lnTo>
                    <a:pt x="6" y="49"/>
                  </a:lnTo>
                  <a:lnTo>
                    <a:pt x="27" y="49"/>
                  </a:lnTo>
                  <a:lnTo>
                    <a:pt x="34" y="47"/>
                  </a:lnTo>
                  <a:lnTo>
                    <a:pt x="39" y="44"/>
                  </a:lnTo>
                  <a:lnTo>
                    <a:pt x="45" y="41"/>
                  </a:lnTo>
                  <a:lnTo>
                    <a:pt x="49" y="37"/>
                  </a:lnTo>
                  <a:lnTo>
                    <a:pt x="58" y="31"/>
                  </a:lnTo>
                  <a:lnTo>
                    <a:pt x="67" y="25"/>
                  </a:lnTo>
                  <a:lnTo>
                    <a:pt x="68" y="33"/>
                  </a:lnTo>
                  <a:lnTo>
                    <a:pt x="70" y="39"/>
                  </a:lnTo>
                  <a:lnTo>
                    <a:pt x="73" y="44"/>
                  </a:lnTo>
                  <a:lnTo>
                    <a:pt x="78" y="46"/>
                  </a:lnTo>
                  <a:lnTo>
                    <a:pt x="83" y="48"/>
                  </a:lnTo>
                  <a:lnTo>
                    <a:pt x="89" y="49"/>
                  </a:lnTo>
                  <a:lnTo>
                    <a:pt x="94" y="49"/>
                  </a:lnTo>
                  <a:lnTo>
                    <a:pt x="100" y="49"/>
                  </a:lnTo>
                  <a:lnTo>
                    <a:pt x="104" y="44"/>
                  </a:lnTo>
                  <a:lnTo>
                    <a:pt x="113" y="38"/>
                  </a:lnTo>
                  <a:lnTo>
                    <a:pt x="124" y="31"/>
                  </a:lnTo>
                  <a:lnTo>
                    <a:pt x="136" y="24"/>
                  </a:lnTo>
                  <a:lnTo>
                    <a:pt x="149" y="16"/>
                  </a:lnTo>
                  <a:lnTo>
                    <a:pt x="160" y="11"/>
                  </a:lnTo>
                  <a:lnTo>
                    <a:pt x="168" y="7"/>
                  </a:lnTo>
                  <a:lnTo>
                    <a:pt x="173" y="6"/>
                  </a:lnTo>
                  <a:lnTo>
                    <a:pt x="239" y="0"/>
                  </a:lnTo>
                  <a:lnTo>
                    <a:pt x="243" y="4"/>
                  </a:lnTo>
                  <a:lnTo>
                    <a:pt x="248" y="8"/>
                  </a:lnTo>
                  <a:lnTo>
                    <a:pt x="252" y="11"/>
                  </a:lnTo>
                  <a:lnTo>
                    <a:pt x="257" y="13"/>
                  </a:lnTo>
                  <a:lnTo>
                    <a:pt x="266" y="16"/>
                  </a:lnTo>
                  <a:lnTo>
                    <a:pt x="279" y="19"/>
                  </a:lnTo>
                  <a:lnTo>
                    <a:pt x="304" y="20"/>
                  </a:lnTo>
                  <a:lnTo>
                    <a:pt x="332" y="19"/>
                  </a:lnTo>
                  <a:lnTo>
                    <a:pt x="331" y="34"/>
                  </a:lnTo>
                  <a:lnTo>
                    <a:pt x="329" y="46"/>
                  </a:lnTo>
                  <a:lnTo>
                    <a:pt x="325" y="56"/>
                  </a:lnTo>
                  <a:lnTo>
                    <a:pt x="322" y="65"/>
                  </a:lnTo>
                  <a:lnTo>
                    <a:pt x="320" y="74"/>
                  </a:lnTo>
                  <a:lnTo>
                    <a:pt x="321" y="82"/>
                  </a:lnTo>
                  <a:lnTo>
                    <a:pt x="322" y="86"/>
                  </a:lnTo>
                  <a:lnTo>
                    <a:pt x="325" y="90"/>
                  </a:lnTo>
                  <a:lnTo>
                    <a:pt x="328" y="94"/>
                  </a:lnTo>
                  <a:lnTo>
                    <a:pt x="332" y="9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18">
              <a:extLst>
                <a:ext uri="{FF2B5EF4-FFF2-40B4-BE49-F238E27FC236}">
                  <a16:creationId xmlns="" xmlns:a16="http://schemas.microsoft.com/office/drawing/2014/main" id="{B6806BD0-8DB8-9246-802C-206D1A140804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4191000" y="2351088"/>
              <a:ext cx="33338" cy="82550"/>
            </a:xfrm>
            <a:custGeom>
              <a:avLst/>
              <a:gdLst>
                <a:gd name="T0" fmla="*/ 0 w 79"/>
                <a:gd name="T1" fmla="*/ 37 h 160"/>
                <a:gd name="T2" fmla="*/ 6 w 79"/>
                <a:gd name="T3" fmla="*/ 37 h 160"/>
                <a:gd name="T4" fmla="*/ 11 w 79"/>
                <a:gd name="T5" fmla="*/ 36 h 160"/>
                <a:gd name="T6" fmla="*/ 16 w 79"/>
                <a:gd name="T7" fmla="*/ 35 h 160"/>
                <a:gd name="T8" fmla="*/ 19 w 79"/>
                <a:gd name="T9" fmla="*/ 33 h 160"/>
                <a:gd name="T10" fmla="*/ 26 w 79"/>
                <a:gd name="T11" fmla="*/ 28 h 160"/>
                <a:gd name="T12" fmla="*/ 31 w 79"/>
                <a:gd name="T13" fmla="*/ 22 h 160"/>
                <a:gd name="T14" fmla="*/ 37 w 79"/>
                <a:gd name="T15" fmla="*/ 16 h 160"/>
                <a:gd name="T16" fmla="*/ 41 w 79"/>
                <a:gd name="T17" fmla="*/ 10 h 160"/>
                <a:gd name="T18" fmla="*/ 46 w 79"/>
                <a:gd name="T19" fmla="*/ 5 h 160"/>
                <a:gd name="T20" fmla="*/ 53 w 79"/>
                <a:gd name="T21" fmla="*/ 0 h 160"/>
                <a:gd name="T22" fmla="*/ 57 w 79"/>
                <a:gd name="T23" fmla="*/ 3 h 160"/>
                <a:gd name="T24" fmla="*/ 62 w 79"/>
                <a:gd name="T25" fmla="*/ 7 h 160"/>
                <a:gd name="T26" fmla="*/ 64 w 79"/>
                <a:gd name="T27" fmla="*/ 10 h 160"/>
                <a:gd name="T28" fmla="*/ 66 w 79"/>
                <a:gd name="T29" fmla="*/ 14 h 160"/>
                <a:gd name="T30" fmla="*/ 69 w 79"/>
                <a:gd name="T31" fmla="*/ 22 h 160"/>
                <a:gd name="T32" fmla="*/ 72 w 79"/>
                <a:gd name="T33" fmla="*/ 32 h 160"/>
                <a:gd name="T34" fmla="*/ 73 w 79"/>
                <a:gd name="T35" fmla="*/ 40 h 160"/>
                <a:gd name="T36" fmla="*/ 74 w 79"/>
                <a:gd name="T37" fmla="*/ 49 h 160"/>
                <a:gd name="T38" fmla="*/ 76 w 79"/>
                <a:gd name="T39" fmla="*/ 58 h 160"/>
                <a:gd name="T40" fmla="*/ 79 w 79"/>
                <a:gd name="T41" fmla="*/ 67 h 160"/>
                <a:gd name="T42" fmla="*/ 79 w 79"/>
                <a:gd name="T43" fmla="*/ 98 h 160"/>
                <a:gd name="T44" fmla="*/ 68 w 79"/>
                <a:gd name="T45" fmla="*/ 115 h 160"/>
                <a:gd name="T46" fmla="*/ 59 w 79"/>
                <a:gd name="T47" fmla="*/ 129 h 160"/>
                <a:gd name="T48" fmla="*/ 53 w 79"/>
                <a:gd name="T49" fmla="*/ 136 h 160"/>
                <a:gd name="T50" fmla="*/ 50 w 79"/>
                <a:gd name="T51" fmla="*/ 144 h 160"/>
                <a:gd name="T52" fmla="*/ 48 w 79"/>
                <a:gd name="T53" fmla="*/ 151 h 160"/>
                <a:gd name="T54" fmla="*/ 46 w 79"/>
                <a:gd name="T55" fmla="*/ 160 h 160"/>
                <a:gd name="T56" fmla="*/ 40 w 79"/>
                <a:gd name="T57" fmla="*/ 155 h 160"/>
                <a:gd name="T58" fmla="*/ 33 w 79"/>
                <a:gd name="T59" fmla="*/ 150 h 160"/>
                <a:gd name="T60" fmla="*/ 28 w 79"/>
                <a:gd name="T61" fmla="*/ 144 h 160"/>
                <a:gd name="T62" fmla="*/ 22 w 79"/>
                <a:gd name="T63" fmla="*/ 137 h 160"/>
                <a:gd name="T64" fmla="*/ 18 w 79"/>
                <a:gd name="T65" fmla="*/ 130 h 160"/>
                <a:gd name="T66" fmla="*/ 15 w 79"/>
                <a:gd name="T67" fmla="*/ 123 h 160"/>
                <a:gd name="T68" fmla="*/ 11 w 79"/>
                <a:gd name="T69" fmla="*/ 115 h 160"/>
                <a:gd name="T70" fmla="*/ 8 w 79"/>
                <a:gd name="T71" fmla="*/ 108 h 160"/>
                <a:gd name="T72" fmla="*/ 4 w 79"/>
                <a:gd name="T73" fmla="*/ 91 h 160"/>
                <a:gd name="T74" fmla="*/ 1 w 79"/>
                <a:gd name="T75" fmla="*/ 73 h 160"/>
                <a:gd name="T76" fmla="*/ 0 w 79"/>
                <a:gd name="T77" fmla="*/ 55 h 160"/>
                <a:gd name="T78" fmla="*/ 0 w 79"/>
                <a:gd name="T79" fmla="*/ 37 h 16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9" h="160">
                  <a:moveTo>
                    <a:pt x="0" y="37"/>
                  </a:moveTo>
                  <a:lnTo>
                    <a:pt x="6" y="37"/>
                  </a:lnTo>
                  <a:lnTo>
                    <a:pt x="11" y="36"/>
                  </a:lnTo>
                  <a:lnTo>
                    <a:pt x="16" y="35"/>
                  </a:lnTo>
                  <a:lnTo>
                    <a:pt x="19" y="33"/>
                  </a:lnTo>
                  <a:lnTo>
                    <a:pt x="26" y="28"/>
                  </a:lnTo>
                  <a:lnTo>
                    <a:pt x="31" y="22"/>
                  </a:lnTo>
                  <a:lnTo>
                    <a:pt x="37" y="16"/>
                  </a:lnTo>
                  <a:lnTo>
                    <a:pt x="41" y="10"/>
                  </a:lnTo>
                  <a:lnTo>
                    <a:pt x="46" y="5"/>
                  </a:lnTo>
                  <a:lnTo>
                    <a:pt x="53" y="0"/>
                  </a:lnTo>
                  <a:lnTo>
                    <a:pt x="57" y="3"/>
                  </a:lnTo>
                  <a:lnTo>
                    <a:pt x="62" y="7"/>
                  </a:lnTo>
                  <a:lnTo>
                    <a:pt x="64" y="10"/>
                  </a:lnTo>
                  <a:lnTo>
                    <a:pt x="66" y="14"/>
                  </a:lnTo>
                  <a:lnTo>
                    <a:pt x="69" y="22"/>
                  </a:lnTo>
                  <a:lnTo>
                    <a:pt x="72" y="32"/>
                  </a:lnTo>
                  <a:lnTo>
                    <a:pt x="73" y="40"/>
                  </a:lnTo>
                  <a:lnTo>
                    <a:pt x="74" y="49"/>
                  </a:lnTo>
                  <a:lnTo>
                    <a:pt x="76" y="58"/>
                  </a:lnTo>
                  <a:lnTo>
                    <a:pt x="79" y="67"/>
                  </a:lnTo>
                  <a:lnTo>
                    <a:pt x="79" y="98"/>
                  </a:lnTo>
                  <a:lnTo>
                    <a:pt x="68" y="115"/>
                  </a:lnTo>
                  <a:lnTo>
                    <a:pt x="59" y="129"/>
                  </a:lnTo>
                  <a:lnTo>
                    <a:pt x="53" y="136"/>
                  </a:lnTo>
                  <a:lnTo>
                    <a:pt x="50" y="144"/>
                  </a:lnTo>
                  <a:lnTo>
                    <a:pt x="48" y="151"/>
                  </a:lnTo>
                  <a:lnTo>
                    <a:pt x="46" y="160"/>
                  </a:lnTo>
                  <a:lnTo>
                    <a:pt x="40" y="155"/>
                  </a:lnTo>
                  <a:lnTo>
                    <a:pt x="33" y="150"/>
                  </a:lnTo>
                  <a:lnTo>
                    <a:pt x="28" y="144"/>
                  </a:lnTo>
                  <a:lnTo>
                    <a:pt x="22" y="137"/>
                  </a:lnTo>
                  <a:lnTo>
                    <a:pt x="18" y="130"/>
                  </a:lnTo>
                  <a:lnTo>
                    <a:pt x="15" y="123"/>
                  </a:lnTo>
                  <a:lnTo>
                    <a:pt x="11" y="115"/>
                  </a:lnTo>
                  <a:lnTo>
                    <a:pt x="8" y="108"/>
                  </a:lnTo>
                  <a:lnTo>
                    <a:pt x="4" y="91"/>
                  </a:lnTo>
                  <a:lnTo>
                    <a:pt x="1" y="73"/>
                  </a:lnTo>
                  <a:lnTo>
                    <a:pt x="0" y="55"/>
                  </a:lnTo>
                  <a:lnTo>
                    <a:pt x="0" y="3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" name="Group 19">
              <a:extLst>
                <a:ext uri="{FF2B5EF4-FFF2-40B4-BE49-F238E27FC236}">
                  <a16:creationId xmlns="" xmlns:a16="http://schemas.microsoft.com/office/drawing/2014/main" id="{8CE90EF1-AB13-694C-9D10-1AF5ECEA6CD9}"/>
                </a:ext>
              </a:extLst>
            </p:cNvPr>
            <p:cNvGrpSpPr>
              <a:grpSpLocks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6510338" y="3411538"/>
              <a:ext cx="473075" cy="212725"/>
              <a:chOff x="4488" y="2394"/>
              <a:chExt cx="358" cy="124"/>
            </a:xfrm>
          </p:grpSpPr>
          <p:sp>
            <p:nvSpPr>
              <p:cNvPr id="41" name="Freeform 20">
                <a:extLst>
                  <a:ext uri="{FF2B5EF4-FFF2-40B4-BE49-F238E27FC236}">
                    <a16:creationId xmlns="" xmlns:a16="http://schemas.microsoft.com/office/drawing/2014/main" id="{09D27F76-B24A-F34D-95DD-96F3BA8F7E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5" y="2394"/>
                <a:ext cx="171" cy="124"/>
              </a:xfrm>
              <a:custGeom>
                <a:avLst/>
                <a:gdLst>
                  <a:gd name="T0" fmla="*/ 424 w 512"/>
                  <a:gd name="T1" fmla="*/ 198 h 408"/>
                  <a:gd name="T2" fmla="*/ 387 w 512"/>
                  <a:gd name="T3" fmla="*/ 193 h 408"/>
                  <a:gd name="T4" fmla="*/ 367 w 512"/>
                  <a:gd name="T5" fmla="*/ 203 h 408"/>
                  <a:gd name="T6" fmla="*/ 354 w 512"/>
                  <a:gd name="T7" fmla="*/ 217 h 408"/>
                  <a:gd name="T8" fmla="*/ 347 w 512"/>
                  <a:gd name="T9" fmla="*/ 254 h 408"/>
                  <a:gd name="T10" fmla="*/ 327 w 512"/>
                  <a:gd name="T11" fmla="*/ 306 h 408"/>
                  <a:gd name="T12" fmla="*/ 305 w 512"/>
                  <a:gd name="T13" fmla="*/ 335 h 408"/>
                  <a:gd name="T14" fmla="*/ 289 w 512"/>
                  <a:gd name="T15" fmla="*/ 350 h 408"/>
                  <a:gd name="T16" fmla="*/ 271 w 512"/>
                  <a:gd name="T17" fmla="*/ 359 h 408"/>
                  <a:gd name="T18" fmla="*/ 256 w 512"/>
                  <a:gd name="T19" fmla="*/ 368 h 408"/>
                  <a:gd name="T20" fmla="*/ 253 w 512"/>
                  <a:gd name="T21" fmla="*/ 376 h 408"/>
                  <a:gd name="T22" fmla="*/ 215 w 512"/>
                  <a:gd name="T23" fmla="*/ 370 h 408"/>
                  <a:gd name="T24" fmla="*/ 183 w 512"/>
                  <a:gd name="T25" fmla="*/ 367 h 408"/>
                  <a:gd name="T26" fmla="*/ 155 w 512"/>
                  <a:gd name="T27" fmla="*/ 373 h 408"/>
                  <a:gd name="T28" fmla="*/ 138 w 512"/>
                  <a:gd name="T29" fmla="*/ 388 h 408"/>
                  <a:gd name="T30" fmla="*/ 97 w 512"/>
                  <a:gd name="T31" fmla="*/ 405 h 408"/>
                  <a:gd name="T32" fmla="*/ 62 w 512"/>
                  <a:gd name="T33" fmla="*/ 407 h 408"/>
                  <a:gd name="T34" fmla="*/ 45 w 512"/>
                  <a:gd name="T35" fmla="*/ 400 h 408"/>
                  <a:gd name="T36" fmla="*/ 15 w 512"/>
                  <a:gd name="T37" fmla="*/ 368 h 408"/>
                  <a:gd name="T38" fmla="*/ 2 w 512"/>
                  <a:gd name="T39" fmla="*/ 344 h 408"/>
                  <a:gd name="T40" fmla="*/ 8 w 512"/>
                  <a:gd name="T41" fmla="*/ 335 h 408"/>
                  <a:gd name="T42" fmla="*/ 34 w 512"/>
                  <a:gd name="T43" fmla="*/ 344 h 408"/>
                  <a:gd name="T44" fmla="*/ 53 w 512"/>
                  <a:gd name="T45" fmla="*/ 336 h 408"/>
                  <a:gd name="T46" fmla="*/ 56 w 512"/>
                  <a:gd name="T47" fmla="*/ 314 h 408"/>
                  <a:gd name="T48" fmla="*/ 71 w 512"/>
                  <a:gd name="T49" fmla="*/ 300 h 408"/>
                  <a:gd name="T50" fmla="*/ 82 w 512"/>
                  <a:gd name="T51" fmla="*/ 286 h 408"/>
                  <a:gd name="T52" fmla="*/ 89 w 512"/>
                  <a:gd name="T53" fmla="*/ 272 h 408"/>
                  <a:gd name="T54" fmla="*/ 101 w 512"/>
                  <a:gd name="T55" fmla="*/ 262 h 408"/>
                  <a:gd name="T56" fmla="*/ 137 w 512"/>
                  <a:gd name="T57" fmla="*/ 246 h 408"/>
                  <a:gd name="T58" fmla="*/ 175 w 512"/>
                  <a:gd name="T59" fmla="*/ 232 h 408"/>
                  <a:gd name="T60" fmla="*/ 202 w 512"/>
                  <a:gd name="T61" fmla="*/ 217 h 408"/>
                  <a:gd name="T62" fmla="*/ 213 w 512"/>
                  <a:gd name="T63" fmla="*/ 205 h 408"/>
                  <a:gd name="T64" fmla="*/ 219 w 512"/>
                  <a:gd name="T65" fmla="*/ 191 h 408"/>
                  <a:gd name="T66" fmla="*/ 227 w 512"/>
                  <a:gd name="T67" fmla="*/ 161 h 408"/>
                  <a:gd name="T68" fmla="*/ 229 w 512"/>
                  <a:gd name="T69" fmla="*/ 149 h 408"/>
                  <a:gd name="T70" fmla="*/ 231 w 512"/>
                  <a:gd name="T71" fmla="*/ 152 h 408"/>
                  <a:gd name="T72" fmla="*/ 239 w 512"/>
                  <a:gd name="T73" fmla="*/ 143 h 408"/>
                  <a:gd name="T74" fmla="*/ 237 w 512"/>
                  <a:gd name="T75" fmla="*/ 155 h 408"/>
                  <a:gd name="T76" fmla="*/ 240 w 512"/>
                  <a:gd name="T77" fmla="*/ 174 h 408"/>
                  <a:gd name="T78" fmla="*/ 251 w 512"/>
                  <a:gd name="T79" fmla="*/ 193 h 408"/>
                  <a:gd name="T80" fmla="*/ 272 w 512"/>
                  <a:gd name="T81" fmla="*/ 205 h 408"/>
                  <a:gd name="T82" fmla="*/ 306 w 512"/>
                  <a:gd name="T83" fmla="*/ 204 h 408"/>
                  <a:gd name="T84" fmla="*/ 320 w 512"/>
                  <a:gd name="T85" fmla="*/ 205 h 408"/>
                  <a:gd name="T86" fmla="*/ 327 w 512"/>
                  <a:gd name="T87" fmla="*/ 198 h 408"/>
                  <a:gd name="T88" fmla="*/ 324 w 512"/>
                  <a:gd name="T89" fmla="*/ 176 h 408"/>
                  <a:gd name="T90" fmla="*/ 299 w 512"/>
                  <a:gd name="T91" fmla="*/ 130 h 408"/>
                  <a:gd name="T92" fmla="*/ 319 w 512"/>
                  <a:gd name="T93" fmla="*/ 109 h 408"/>
                  <a:gd name="T94" fmla="*/ 344 w 512"/>
                  <a:gd name="T95" fmla="*/ 66 h 408"/>
                  <a:gd name="T96" fmla="*/ 374 w 512"/>
                  <a:gd name="T97" fmla="*/ 22 h 408"/>
                  <a:gd name="T98" fmla="*/ 399 w 512"/>
                  <a:gd name="T99" fmla="*/ 0 h 408"/>
                  <a:gd name="T100" fmla="*/ 401 w 512"/>
                  <a:gd name="T101" fmla="*/ 23 h 408"/>
                  <a:gd name="T102" fmla="*/ 413 w 512"/>
                  <a:gd name="T103" fmla="*/ 50 h 408"/>
                  <a:gd name="T104" fmla="*/ 439 w 512"/>
                  <a:gd name="T105" fmla="*/ 75 h 408"/>
                  <a:gd name="T106" fmla="*/ 486 w 512"/>
                  <a:gd name="T107" fmla="*/ 106 h 408"/>
                  <a:gd name="T108" fmla="*/ 508 w 512"/>
                  <a:gd name="T109" fmla="*/ 132 h 408"/>
                  <a:gd name="T110" fmla="*/ 499 w 512"/>
                  <a:gd name="T111" fmla="*/ 149 h 408"/>
                  <a:gd name="T112" fmla="*/ 478 w 512"/>
                  <a:gd name="T113" fmla="*/ 152 h 408"/>
                  <a:gd name="T114" fmla="*/ 458 w 512"/>
                  <a:gd name="T115" fmla="*/ 180 h 40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512" h="408">
                    <a:moveTo>
                      <a:pt x="452" y="204"/>
                    </a:moveTo>
                    <a:lnTo>
                      <a:pt x="442" y="202"/>
                    </a:lnTo>
                    <a:lnTo>
                      <a:pt x="424" y="198"/>
                    </a:lnTo>
                    <a:lnTo>
                      <a:pt x="407" y="194"/>
                    </a:lnTo>
                    <a:lnTo>
                      <a:pt x="392" y="192"/>
                    </a:lnTo>
                    <a:lnTo>
                      <a:pt x="387" y="193"/>
                    </a:lnTo>
                    <a:lnTo>
                      <a:pt x="380" y="195"/>
                    </a:lnTo>
                    <a:lnTo>
                      <a:pt x="374" y="198"/>
                    </a:lnTo>
                    <a:lnTo>
                      <a:pt x="367" y="203"/>
                    </a:lnTo>
                    <a:lnTo>
                      <a:pt x="362" y="207"/>
                    </a:lnTo>
                    <a:lnTo>
                      <a:pt x="356" y="212"/>
                    </a:lnTo>
                    <a:lnTo>
                      <a:pt x="354" y="217"/>
                    </a:lnTo>
                    <a:lnTo>
                      <a:pt x="353" y="222"/>
                    </a:lnTo>
                    <a:lnTo>
                      <a:pt x="351" y="238"/>
                    </a:lnTo>
                    <a:lnTo>
                      <a:pt x="347" y="254"/>
                    </a:lnTo>
                    <a:lnTo>
                      <a:pt x="342" y="271"/>
                    </a:lnTo>
                    <a:lnTo>
                      <a:pt x="335" y="289"/>
                    </a:lnTo>
                    <a:lnTo>
                      <a:pt x="327" y="306"/>
                    </a:lnTo>
                    <a:lnTo>
                      <a:pt x="316" y="321"/>
                    </a:lnTo>
                    <a:lnTo>
                      <a:pt x="310" y="328"/>
                    </a:lnTo>
                    <a:lnTo>
                      <a:pt x="305" y="335"/>
                    </a:lnTo>
                    <a:lnTo>
                      <a:pt x="299" y="341"/>
                    </a:lnTo>
                    <a:lnTo>
                      <a:pt x="293" y="346"/>
                    </a:lnTo>
                    <a:lnTo>
                      <a:pt x="289" y="350"/>
                    </a:lnTo>
                    <a:lnTo>
                      <a:pt x="284" y="354"/>
                    </a:lnTo>
                    <a:lnTo>
                      <a:pt x="277" y="356"/>
                    </a:lnTo>
                    <a:lnTo>
                      <a:pt x="271" y="359"/>
                    </a:lnTo>
                    <a:lnTo>
                      <a:pt x="264" y="362"/>
                    </a:lnTo>
                    <a:lnTo>
                      <a:pt x="258" y="366"/>
                    </a:lnTo>
                    <a:lnTo>
                      <a:pt x="256" y="368"/>
                    </a:lnTo>
                    <a:lnTo>
                      <a:pt x="254" y="370"/>
                    </a:lnTo>
                    <a:lnTo>
                      <a:pt x="253" y="373"/>
                    </a:lnTo>
                    <a:lnTo>
                      <a:pt x="253" y="376"/>
                    </a:lnTo>
                    <a:lnTo>
                      <a:pt x="227" y="376"/>
                    </a:lnTo>
                    <a:lnTo>
                      <a:pt x="221" y="373"/>
                    </a:lnTo>
                    <a:lnTo>
                      <a:pt x="215" y="370"/>
                    </a:lnTo>
                    <a:lnTo>
                      <a:pt x="208" y="369"/>
                    </a:lnTo>
                    <a:lnTo>
                      <a:pt x="200" y="368"/>
                    </a:lnTo>
                    <a:lnTo>
                      <a:pt x="183" y="367"/>
                    </a:lnTo>
                    <a:lnTo>
                      <a:pt x="160" y="364"/>
                    </a:lnTo>
                    <a:lnTo>
                      <a:pt x="157" y="369"/>
                    </a:lnTo>
                    <a:lnTo>
                      <a:pt x="155" y="373"/>
                    </a:lnTo>
                    <a:lnTo>
                      <a:pt x="152" y="377"/>
                    </a:lnTo>
                    <a:lnTo>
                      <a:pt x="148" y="381"/>
                    </a:lnTo>
                    <a:lnTo>
                      <a:pt x="138" y="388"/>
                    </a:lnTo>
                    <a:lnTo>
                      <a:pt x="126" y="396"/>
                    </a:lnTo>
                    <a:lnTo>
                      <a:pt x="111" y="401"/>
                    </a:lnTo>
                    <a:lnTo>
                      <a:pt x="97" y="405"/>
                    </a:lnTo>
                    <a:lnTo>
                      <a:pt x="82" y="407"/>
                    </a:lnTo>
                    <a:lnTo>
                      <a:pt x="66" y="408"/>
                    </a:lnTo>
                    <a:lnTo>
                      <a:pt x="62" y="407"/>
                    </a:lnTo>
                    <a:lnTo>
                      <a:pt x="56" y="406"/>
                    </a:lnTo>
                    <a:lnTo>
                      <a:pt x="51" y="403"/>
                    </a:lnTo>
                    <a:lnTo>
                      <a:pt x="45" y="400"/>
                    </a:lnTo>
                    <a:lnTo>
                      <a:pt x="34" y="390"/>
                    </a:lnTo>
                    <a:lnTo>
                      <a:pt x="24" y="379"/>
                    </a:lnTo>
                    <a:lnTo>
                      <a:pt x="15" y="368"/>
                    </a:lnTo>
                    <a:lnTo>
                      <a:pt x="7" y="356"/>
                    </a:lnTo>
                    <a:lnTo>
                      <a:pt x="4" y="350"/>
                    </a:lnTo>
                    <a:lnTo>
                      <a:pt x="2" y="344"/>
                    </a:lnTo>
                    <a:lnTo>
                      <a:pt x="0" y="338"/>
                    </a:lnTo>
                    <a:lnTo>
                      <a:pt x="0" y="333"/>
                    </a:lnTo>
                    <a:lnTo>
                      <a:pt x="8" y="335"/>
                    </a:lnTo>
                    <a:lnTo>
                      <a:pt x="19" y="340"/>
                    </a:lnTo>
                    <a:lnTo>
                      <a:pt x="27" y="342"/>
                    </a:lnTo>
                    <a:lnTo>
                      <a:pt x="34" y="344"/>
                    </a:lnTo>
                    <a:lnTo>
                      <a:pt x="43" y="346"/>
                    </a:lnTo>
                    <a:lnTo>
                      <a:pt x="53" y="346"/>
                    </a:lnTo>
                    <a:lnTo>
                      <a:pt x="53" y="336"/>
                    </a:lnTo>
                    <a:lnTo>
                      <a:pt x="54" y="328"/>
                    </a:lnTo>
                    <a:lnTo>
                      <a:pt x="54" y="321"/>
                    </a:lnTo>
                    <a:lnTo>
                      <a:pt x="56" y="314"/>
                    </a:lnTo>
                    <a:lnTo>
                      <a:pt x="60" y="308"/>
                    </a:lnTo>
                    <a:lnTo>
                      <a:pt x="64" y="303"/>
                    </a:lnTo>
                    <a:lnTo>
                      <a:pt x="71" y="300"/>
                    </a:lnTo>
                    <a:lnTo>
                      <a:pt x="80" y="297"/>
                    </a:lnTo>
                    <a:lnTo>
                      <a:pt x="81" y="291"/>
                    </a:lnTo>
                    <a:lnTo>
                      <a:pt x="82" y="286"/>
                    </a:lnTo>
                    <a:lnTo>
                      <a:pt x="84" y="281"/>
                    </a:lnTo>
                    <a:lnTo>
                      <a:pt x="86" y="276"/>
                    </a:lnTo>
                    <a:lnTo>
                      <a:pt x="89" y="272"/>
                    </a:lnTo>
                    <a:lnTo>
                      <a:pt x="93" y="268"/>
                    </a:lnTo>
                    <a:lnTo>
                      <a:pt x="97" y="265"/>
                    </a:lnTo>
                    <a:lnTo>
                      <a:pt x="101" y="262"/>
                    </a:lnTo>
                    <a:lnTo>
                      <a:pt x="112" y="256"/>
                    </a:lnTo>
                    <a:lnTo>
                      <a:pt x="125" y="251"/>
                    </a:lnTo>
                    <a:lnTo>
                      <a:pt x="137" y="246"/>
                    </a:lnTo>
                    <a:lnTo>
                      <a:pt x="150" y="241"/>
                    </a:lnTo>
                    <a:lnTo>
                      <a:pt x="163" y="237"/>
                    </a:lnTo>
                    <a:lnTo>
                      <a:pt x="175" y="232"/>
                    </a:lnTo>
                    <a:lnTo>
                      <a:pt x="187" y="226"/>
                    </a:lnTo>
                    <a:lnTo>
                      <a:pt x="198" y="220"/>
                    </a:lnTo>
                    <a:lnTo>
                      <a:pt x="202" y="217"/>
                    </a:lnTo>
                    <a:lnTo>
                      <a:pt x="207" y="213"/>
                    </a:lnTo>
                    <a:lnTo>
                      <a:pt x="210" y="210"/>
                    </a:lnTo>
                    <a:lnTo>
                      <a:pt x="213" y="205"/>
                    </a:lnTo>
                    <a:lnTo>
                      <a:pt x="216" y="201"/>
                    </a:lnTo>
                    <a:lnTo>
                      <a:pt x="218" y="196"/>
                    </a:lnTo>
                    <a:lnTo>
                      <a:pt x="219" y="191"/>
                    </a:lnTo>
                    <a:lnTo>
                      <a:pt x="219" y="186"/>
                    </a:lnTo>
                    <a:lnTo>
                      <a:pt x="221" y="175"/>
                    </a:lnTo>
                    <a:lnTo>
                      <a:pt x="227" y="161"/>
                    </a:lnTo>
                    <a:lnTo>
                      <a:pt x="231" y="150"/>
                    </a:lnTo>
                    <a:lnTo>
                      <a:pt x="233" y="143"/>
                    </a:lnTo>
                    <a:lnTo>
                      <a:pt x="229" y="149"/>
                    </a:lnTo>
                    <a:lnTo>
                      <a:pt x="228" y="153"/>
                    </a:lnTo>
                    <a:lnTo>
                      <a:pt x="229" y="153"/>
                    </a:lnTo>
                    <a:lnTo>
                      <a:pt x="231" y="152"/>
                    </a:lnTo>
                    <a:lnTo>
                      <a:pt x="237" y="146"/>
                    </a:lnTo>
                    <a:lnTo>
                      <a:pt x="240" y="143"/>
                    </a:lnTo>
                    <a:lnTo>
                      <a:pt x="239" y="143"/>
                    </a:lnTo>
                    <a:lnTo>
                      <a:pt x="238" y="146"/>
                    </a:lnTo>
                    <a:lnTo>
                      <a:pt x="237" y="150"/>
                    </a:lnTo>
                    <a:lnTo>
                      <a:pt x="237" y="155"/>
                    </a:lnTo>
                    <a:lnTo>
                      <a:pt x="238" y="160"/>
                    </a:lnTo>
                    <a:lnTo>
                      <a:pt x="239" y="166"/>
                    </a:lnTo>
                    <a:lnTo>
                      <a:pt x="240" y="174"/>
                    </a:lnTo>
                    <a:lnTo>
                      <a:pt x="243" y="181"/>
                    </a:lnTo>
                    <a:lnTo>
                      <a:pt x="246" y="187"/>
                    </a:lnTo>
                    <a:lnTo>
                      <a:pt x="251" y="193"/>
                    </a:lnTo>
                    <a:lnTo>
                      <a:pt x="256" y="198"/>
                    </a:lnTo>
                    <a:lnTo>
                      <a:pt x="264" y="202"/>
                    </a:lnTo>
                    <a:lnTo>
                      <a:pt x="272" y="205"/>
                    </a:lnTo>
                    <a:lnTo>
                      <a:pt x="282" y="207"/>
                    </a:lnTo>
                    <a:lnTo>
                      <a:pt x="293" y="206"/>
                    </a:lnTo>
                    <a:lnTo>
                      <a:pt x="306" y="204"/>
                    </a:lnTo>
                    <a:lnTo>
                      <a:pt x="311" y="206"/>
                    </a:lnTo>
                    <a:lnTo>
                      <a:pt x="317" y="206"/>
                    </a:lnTo>
                    <a:lnTo>
                      <a:pt x="320" y="205"/>
                    </a:lnTo>
                    <a:lnTo>
                      <a:pt x="323" y="204"/>
                    </a:lnTo>
                    <a:lnTo>
                      <a:pt x="325" y="201"/>
                    </a:lnTo>
                    <a:lnTo>
                      <a:pt x="327" y="198"/>
                    </a:lnTo>
                    <a:lnTo>
                      <a:pt x="328" y="193"/>
                    </a:lnTo>
                    <a:lnTo>
                      <a:pt x="328" y="188"/>
                    </a:lnTo>
                    <a:lnTo>
                      <a:pt x="324" y="176"/>
                    </a:lnTo>
                    <a:lnTo>
                      <a:pt x="319" y="161"/>
                    </a:lnTo>
                    <a:lnTo>
                      <a:pt x="310" y="146"/>
                    </a:lnTo>
                    <a:lnTo>
                      <a:pt x="299" y="130"/>
                    </a:lnTo>
                    <a:lnTo>
                      <a:pt x="307" y="124"/>
                    </a:lnTo>
                    <a:lnTo>
                      <a:pt x="312" y="118"/>
                    </a:lnTo>
                    <a:lnTo>
                      <a:pt x="319" y="109"/>
                    </a:lnTo>
                    <a:lnTo>
                      <a:pt x="324" y="101"/>
                    </a:lnTo>
                    <a:lnTo>
                      <a:pt x="334" y="84"/>
                    </a:lnTo>
                    <a:lnTo>
                      <a:pt x="344" y="66"/>
                    </a:lnTo>
                    <a:lnTo>
                      <a:pt x="354" y="47"/>
                    </a:lnTo>
                    <a:lnTo>
                      <a:pt x="366" y="30"/>
                    </a:lnTo>
                    <a:lnTo>
                      <a:pt x="374" y="22"/>
                    </a:lnTo>
                    <a:lnTo>
                      <a:pt x="381" y="14"/>
                    </a:lnTo>
                    <a:lnTo>
                      <a:pt x="389" y="7"/>
                    </a:lnTo>
                    <a:lnTo>
                      <a:pt x="399" y="0"/>
                    </a:lnTo>
                    <a:lnTo>
                      <a:pt x="399" y="9"/>
                    </a:lnTo>
                    <a:lnTo>
                      <a:pt x="400" y="16"/>
                    </a:lnTo>
                    <a:lnTo>
                      <a:pt x="401" y="23"/>
                    </a:lnTo>
                    <a:lnTo>
                      <a:pt x="403" y="29"/>
                    </a:lnTo>
                    <a:lnTo>
                      <a:pt x="408" y="41"/>
                    </a:lnTo>
                    <a:lnTo>
                      <a:pt x="413" y="50"/>
                    </a:lnTo>
                    <a:lnTo>
                      <a:pt x="421" y="59"/>
                    </a:lnTo>
                    <a:lnTo>
                      <a:pt x="430" y="68"/>
                    </a:lnTo>
                    <a:lnTo>
                      <a:pt x="439" y="75"/>
                    </a:lnTo>
                    <a:lnTo>
                      <a:pt x="447" y="81"/>
                    </a:lnTo>
                    <a:lnTo>
                      <a:pt x="467" y="93"/>
                    </a:lnTo>
                    <a:lnTo>
                      <a:pt x="486" y="106"/>
                    </a:lnTo>
                    <a:lnTo>
                      <a:pt x="493" y="113"/>
                    </a:lnTo>
                    <a:lnTo>
                      <a:pt x="501" y="123"/>
                    </a:lnTo>
                    <a:lnTo>
                      <a:pt x="508" y="132"/>
                    </a:lnTo>
                    <a:lnTo>
                      <a:pt x="512" y="143"/>
                    </a:lnTo>
                    <a:lnTo>
                      <a:pt x="504" y="146"/>
                    </a:lnTo>
                    <a:lnTo>
                      <a:pt x="499" y="149"/>
                    </a:lnTo>
                    <a:lnTo>
                      <a:pt x="493" y="150"/>
                    </a:lnTo>
                    <a:lnTo>
                      <a:pt x="489" y="151"/>
                    </a:lnTo>
                    <a:lnTo>
                      <a:pt x="478" y="152"/>
                    </a:lnTo>
                    <a:lnTo>
                      <a:pt x="465" y="155"/>
                    </a:lnTo>
                    <a:lnTo>
                      <a:pt x="463" y="166"/>
                    </a:lnTo>
                    <a:lnTo>
                      <a:pt x="458" y="180"/>
                    </a:lnTo>
                    <a:lnTo>
                      <a:pt x="454" y="193"/>
                    </a:lnTo>
                    <a:lnTo>
                      <a:pt x="452" y="20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21">
                <a:extLst>
                  <a:ext uri="{FF2B5EF4-FFF2-40B4-BE49-F238E27FC236}">
                    <a16:creationId xmlns="" xmlns:a16="http://schemas.microsoft.com/office/drawing/2014/main" id="{562504A7-5380-834F-9E91-FC3B26A9D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8" y="2420"/>
                <a:ext cx="77" cy="89"/>
              </a:xfrm>
              <a:custGeom>
                <a:avLst/>
                <a:gdLst>
                  <a:gd name="T0" fmla="*/ 151 w 232"/>
                  <a:gd name="T1" fmla="*/ 24 h 289"/>
                  <a:gd name="T2" fmla="*/ 165 w 232"/>
                  <a:gd name="T3" fmla="*/ 48 h 289"/>
                  <a:gd name="T4" fmla="*/ 174 w 232"/>
                  <a:gd name="T5" fmla="*/ 56 h 289"/>
                  <a:gd name="T6" fmla="*/ 181 w 232"/>
                  <a:gd name="T7" fmla="*/ 60 h 289"/>
                  <a:gd name="T8" fmla="*/ 186 w 232"/>
                  <a:gd name="T9" fmla="*/ 166 h 289"/>
                  <a:gd name="T10" fmla="*/ 189 w 232"/>
                  <a:gd name="T11" fmla="*/ 196 h 289"/>
                  <a:gd name="T12" fmla="*/ 193 w 232"/>
                  <a:gd name="T13" fmla="*/ 207 h 289"/>
                  <a:gd name="T14" fmla="*/ 199 w 232"/>
                  <a:gd name="T15" fmla="*/ 216 h 289"/>
                  <a:gd name="T16" fmla="*/ 232 w 232"/>
                  <a:gd name="T17" fmla="*/ 246 h 289"/>
                  <a:gd name="T18" fmla="*/ 219 w 232"/>
                  <a:gd name="T19" fmla="*/ 288 h 289"/>
                  <a:gd name="T20" fmla="*/ 186 w 232"/>
                  <a:gd name="T21" fmla="*/ 282 h 289"/>
                  <a:gd name="T22" fmla="*/ 151 w 232"/>
                  <a:gd name="T23" fmla="*/ 264 h 289"/>
                  <a:gd name="T24" fmla="*/ 113 w 232"/>
                  <a:gd name="T25" fmla="*/ 235 h 289"/>
                  <a:gd name="T26" fmla="*/ 81 w 232"/>
                  <a:gd name="T27" fmla="*/ 207 h 289"/>
                  <a:gd name="T28" fmla="*/ 56 w 232"/>
                  <a:gd name="T29" fmla="*/ 176 h 289"/>
                  <a:gd name="T30" fmla="*/ 31 w 232"/>
                  <a:gd name="T31" fmla="*/ 145 h 289"/>
                  <a:gd name="T32" fmla="*/ 9 w 232"/>
                  <a:gd name="T33" fmla="*/ 126 h 289"/>
                  <a:gd name="T34" fmla="*/ 2 w 232"/>
                  <a:gd name="T35" fmla="*/ 117 h 289"/>
                  <a:gd name="T36" fmla="*/ 0 w 232"/>
                  <a:gd name="T37" fmla="*/ 109 h 289"/>
                  <a:gd name="T38" fmla="*/ 0 w 232"/>
                  <a:gd name="T39" fmla="*/ 100 h 289"/>
                  <a:gd name="T40" fmla="*/ 3 w 232"/>
                  <a:gd name="T41" fmla="*/ 92 h 289"/>
                  <a:gd name="T42" fmla="*/ 11 w 232"/>
                  <a:gd name="T43" fmla="*/ 79 h 289"/>
                  <a:gd name="T44" fmla="*/ 12 w 232"/>
                  <a:gd name="T45" fmla="*/ 52 h 289"/>
                  <a:gd name="T46" fmla="*/ 7 w 232"/>
                  <a:gd name="T47" fmla="*/ 15 h 289"/>
                  <a:gd name="T48" fmla="*/ 13 w 232"/>
                  <a:gd name="T49" fmla="*/ 0 h 289"/>
                  <a:gd name="T50" fmla="*/ 26 w 232"/>
                  <a:gd name="T51" fmla="*/ 3 h 289"/>
                  <a:gd name="T52" fmla="*/ 42 w 232"/>
                  <a:gd name="T53" fmla="*/ 10 h 289"/>
                  <a:gd name="T54" fmla="*/ 59 w 232"/>
                  <a:gd name="T55" fmla="*/ 21 h 289"/>
                  <a:gd name="T56" fmla="*/ 73 w 232"/>
                  <a:gd name="T57" fmla="*/ 28 h 289"/>
                  <a:gd name="T58" fmla="*/ 81 w 232"/>
                  <a:gd name="T59" fmla="*/ 31 h 289"/>
                  <a:gd name="T60" fmla="*/ 91 w 232"/>
                  <a:gd name="T61" fmla="*/ 31 h 289"/>
                  <a:gd name="T62" fmla="*/ 105 w 232"/>
                  <a:gd name="T63" fmla="*/ 26 h 289"/>
                  <a:gd name="T64" fmla="*/ 120 w 232"/>
                  <a:gd name="T65" fmla="*/ 19 h 289"/>
                  <a:gd name="T66" fmla="*/ 133 w 232"/>
                  <a:gd name="T67" fmla="*/ 11 h 28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32" h="289">
                    <a:moveTo>
                      <a:pt x="140" y="6"/>
                    </a:moveTo>
                    <a:lnTo>
                      <a:pt x="151" y="24"/>
                    </a:lnTo>
                    <a:lnTo>
                      <a:pt x="159" y="41"/>
                    </a:lnTo>
                    <a:lnTo>
                      <a:pt x="165" y="48"/>
                    </a:lnTo>
                    <a:lnTo>
                      <a:pt x="170" y="54"/>
                    </a:lnTo>
                    <a:lnTo>
                      <a:pt x="174" y="56"/>
                    </a:lnTo>
                    <a:lnTo>
                      <a:pt x="177" y="59"/>
                    </a:lnTo>
                    <a:lnTo>
                      <a:pt x="181" y="60"/>
                    </a:lnTo>
                    <a:lnTo>
                      <a:pt x="186" y="62"/>
                    </a:lnTo>
                    <a:lnTo>
                      <a:pt x="186" y="166"/>
                    </a:lnTo>
                    <a:lnTo>
                      <a:pt x="187" y="183"/>
                    </a:lnTo>
                    <a:lnTo>
                      <a:pt x="189" y="196"/>
                    </a:lnTo>
                    <a:lnTo>
                      <a:pt x="191" y="202"/>
                    </a:lnTo>
                    <a:lnTo>
                      <a:pt x="193" y="207"/>
                    </a:lnTo>
                    <a:lnTo>
                      <a:pt x="196" y="212"/>
                    </a:lnTo>
                    <a:lnTo>
                      <a:pt x="199" y="216"/>
                    </a:lnTo>
                    <a:lnTo>
                      <a:pt x="213" y="230"/>
                    </a:lnTo>
                    <a:lnTo>
                      <a:pt x="232" y="246"/>
                    </a:lnTo>
                    <a:lnTo>
                      <a:pt x="232" y="289"/>
                    </a:lnTo>
                    <a:lnTo>
                      <a:pt x="219" y="288"/>
                    </a:lnTo>
                    <a:lnTo>
                      <a:pt x="202" y="286"/>
                    </a:lnTo>
                    <a:lnTo>
                      <a:pt x="186" y="282"/>
                    </a:lnTo>
                    <a:lnTo>
                      <a:pt x="172" y="277"/>
                    </a:lnTo>
                    <a:lnTo>
                      <a:pt x="151" y="264"/>
                    </a:lnTo>
                    <a:lnTo>
                      <a:pt x="131" y="249"/>
                    </a:lnTo>
                    <a:lnTo>
                      <a:pt x="113" y="235"/>
                    </a:lnTo>
                    <a:lnTo>
                      <a:pt x="97" y="221"/>
                    </a:lnTo>
                    <a:lnTo>
                      <a:pt x="81" y="207"/>
                    </a:lnTo>
                    <a:lnTo>
                      <a:pt x="68" y="191"/>
                    </a:lnTo>
                    <a:lnTo>
                      <a:pt x="56" y="176"/>
                    </a:lnTo>
                    <a:lnTo>
                      <a:pt x="46" y="160"/>
                    </a:lnTo>
                    <a:lnTo>
                      <a:pt x="31" y="145"/>
                    </a:lnTo>
                    <a:lnTo>
                      <a:pt x="15" y="132"/>
                    </a:lnTo>
                    <a:lnTo>
                      <a:pt x="9" y="126"/>
                    </a:lnTo>
                    <a:lnTo>
                      <a:pt x="4" y="120"/>
                    </a:lnTo>
                    <a:lnTo>
                      <a:pt x="2" y="117"/>
                    </a:lnTo>
                    <a:lnTo>
                      <a:pt x="1" y="113"/>
                    </a:lnTo>
                    <a:lnTo>
                      <a:pt x="0" y="109"/>
                    </a:lnTo>
                    <a:lnTo>
                      <a:pt x="0" y="105"/>
                    </a:lnTo>
                    <a:lnTo>
                      <a:pt x="0" y="100"/>
                    </a:lnTo>
                    <a:lnTo>
                      <a:pt x="1" y="96"/>
                    </a:lnTo>
                    <a:lnTo>
                      <a:pt x="3" y="92"/>
                    </a:lnTo>
                    <a:lnTo>
                      <a:pt x="7" y="88"/>
                    </a:lnTo>
                    <a:lnTo>
                      <a:pt x="11" y="79"/>
                    </a:lnTo>
                    <a:lnTo>
                      <a:pt x="13" y="74"/>
                    </a:lnTo>
                    <a:lnTo>
                      <a:pt x="12" y="52"/>
                    </a:lnTo>
                    <a:lnTo>
                      <a:pt x="10" y="33"/>
                    </a:lnTo>
                    <a:lnTo>
                      <a:pt x="7" y="15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20" y="1"/>
                    </a:lnTo>
                    <a:lnTo>
                      <a:pt x="26" y="3"/>
                    </a:lnTo>
                    <a:lnTo>
                      <a:pt x="32" y="5"/>
                    </a:lnTo>
                    <a:lnTo>
                      <a:pt x="42" y="10"/>
                    </a:lnTo>
                    <a:lnTo>
                      <a:pt x="51" y="15"/>
                    </a:lnTo>
                    <a:lnTo>
                      <a:pt x="59" y="21"/>
                    </a:lnTo>
                    <a:lnTo>
                      <a:pt x="68" y="26"/>
                    </a:lnTo>
                    <a:lnTo>
                      <a:pt x="73" y="28"/>
                    </a:lnTo>
                    <a:lnTo>
                      <a:pt x="77" y="29"/>
                    </a:lnTo>
                    <a:lnTo>
                      <a:pt x="81" y="31"/>
                    </a:lnTo>
                    <a:lnTo>
                      <a:pt x="86" y="31"/>
                    </a:lnTo>
                    <a:lnTo>
                      <a:pt x="91" y="31"/>
                    </a:lnTo>
                    <a:lnTo>
                      <a:pt x="98" y="28"/>
                    </a:lnTo>
                    <a:lnTo>
                      <a:pt x="105" y="26"/>
                    </a:lnTo>
                    <a:lnTo>
                      <a:pt x="112" y="23"/>
                    </a:lnTo>
                    <a:lnTo>
                      <a:pt x="120" y="19"/>
                    </a:lnTo>
                    <a:lnTo>
                      <a:pt x="127" y="15"/>
                    </a:lnTo>
                    <a:lnTo>
                      <a:pt x="133" y="11"/>
                    </a:lnTo>
                    <a:lnTo>
                      <a:pt x="140" y="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" name="Freeform 22">
              <a:extLst>
                <a:ext uri="{FF2B5EF4-FFF2-40B4-BE49-F238E27FC236}">
                  <a16:creationId xmlns="" xmlns:a16="http://schemas.microsoft.com/office/drawing/2014/main" id="{D86A8373-8A2C-8E41-B98B-6298478906D8}"/>
                </a:ext>
              </a:extLst>
            </p:cNvPr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4532313" y="1287463"/>
              <a:ext cx="3065462" cy="1074737"/>
            </a:xfrm>
            <a:custGeom>
              <a:avLst/>
              <a:gdLst>
                <a:gd name="T0" fmla="*/ 725 w 7049"/>
                <a:gd name="T1" fmla="*/ 1733 h 2048"/>
                <a:gd name="T2" fmla="*/ 1070 w 7049"/>
                <a:gd name="T3" fmla="*/ 1937 h 2048"/>
                <a:gd name="T4" fmla="*/ 1212 w 7049"/>
                <a:gd name="T5" fmla="*/ 1814 h 2048"/>
                <a:gd name="T6" fmla="*/ 1674 w 7049"/>
                <a:gd name="T7" fmla="*/ 1469 h 2048"/>
                <a:gd name="T8" fmla="*/ 2618 w 7049"/>
                <a:gd name="T9" fmla="*/ 1315 h 2048"/>
                <a:gd name="T10" fmla="*/ 3350 w 7049"/>
                <a:gd name="T11" fmla="*/ 1494 h 2048"/>
                <a:gd name="T12" fmla="*/ 3676 w 7049"/>
                <a:gd name="T13" fmla="*/ 1438 h 2048"/>
                <a:gd name="T14" fmla="*/ 4136 w 7049"/>
                <a:gd name="T15" fmla="*/ 1492 h 2048"/>
                <a:gd name="T16" fmla="*/ 4577 w 7049"/>
                <a:gd name="T17" fmla="*/ 1509 h 2048"/>
                <a:gd name="T18" fmla="*/ 4759 w 7049"/>
                <a:gd name="T19" fmla="*/ 1372 h 2048"/>
                <a:gd name="T20" fmla="*/ 5156 w 7049"/>
                <a:gd name="T21" fmla="*/ 1476 h 2048"/>
                <a:gd name="T22" fmla="*/ 5614 w 7049"/>
                <a:gd name="T23" fmla="*/ 1598 h 2048"/>
                <a:gd name="T24" fmla="*/ 5604 w 7049"/>
                <a:gd name="T25" fmla="*/ 1844 h 2048"/>
                <a:gd name="T26" fmla="*/ 5853 w 7049"/>
                <a:gd name="T27" fmla="*/ 1612 h 2048"/>
                <a:gd name="T28" fmla="*/ 5570 w 7049"/>
                <a:gd name="T29" fmla="*/ 1256 h 2048"/>
                <a:gd name="T30" fmla="*/ 5331 w 7049"/>
                <a:gd name="T31" fmla="*/ 1147 h 2048"/>
                <a:gd name="T32" fmla="*/ 5857 w 7049"/>
                <a:gd name="T33" fmla="*/ 982 h 2048"/>
                <a:gd name="T34" fmla="*/ 5974 w 7049"/>
                <a:gd name="T35" fmla="*/ 822 h 2048"/>
                <a:gd name="T36" fmla="*/ 6132 w 7049"/>
                <a:gd name="T37" fmla="*/ 761 h 2048"/>
                <a:gd name="T38" fmla="*/ 6195 w 7049"/>
                <a:gd name="T39" fmla="*/ 974 h 2048"/>
                <a:gd name="T40" fmla="*/ 6352 w 7049"/>
                <a:gd name="T41" fmla="*/ 1251 h 2048"/>
                <a:gd name="T42" fmla="*/ 6575 w 7049"/>
                <a:gd name="T43" fmla="*/ 1410 h 2048"/>
                <a:gd name="T44" fmla="*/ 6566 w 7049"/>
                <a:gd name="T45" fmla="*/ 1214 h 2048"/>
                <a:gd name="T46" fmla="*/ 6373 w 7049"/>
                <a:gd name="T47" fmla="*/ 1037 h 2048"/>
                <a:gd name="T48" fmla="*/ 6547 w 7049"/>
                <a:gd name="T49" fmla="*/ 885 h 2048"/>
                <a:gd name="T50" fmla="*/ 6801 w 7049"/>
                <a:gd name="T51" fmla="*/ 784 h 2048"/>
                <a:gd name="T52" fmla="*/ 6628 w 7049"/>
                <a:gd name="T53" fmla="*/ 618 h 2048"/>
                <a:gd name="T54" fmla="*/ 6799 w 7049"/>
                <a:gd name="T55" fmla="*/ 636 h 2048"/>
                <a:gd name="T56" fmla="*/ 6861 w 7049"/>
                <a:gd name="T57" fmla="*/ 543 h 2048"/>
                <a:gd name="T58" fmla="*/ 6500 w 7049"/>
                <a:gd name="T59" fmla="*/ 462 h 2048"/>
                <a:gd name="T60" fmla="*/ 5843 w 7049"/>
                <a:gd name="T61" fmla="*/ 410 h 2048"/>
                <a:gd name="T62" fmla="*/ 5693 w 7049"/>
                <a:gd name="T63" fmla="*/ 415 h 2048"/>
                <a:gd name="T64" fmla="*/ 4991 w 7049"/>
                <a:gd name="T65" fmla="*/ 351 h 2048"/>
                <a:gd name="T66" fmla="*/ 4728 w 7049"/>
                <a:gd name="T67" fmla="*/ 290 h 2048"/>
                <a:gd name="T68" fmla="*/ 4412 w 7049"/>
                <a:gd name="T69" fmla="*/ 290 h 2048"/>
                <a:gd name="T70" fmla="*/ 4009 w 7049"/>
                <a:gd name="T71" fmla="*/ 318 h 2048"/>
                <a:gd name="T72" fmla="*/ 3574 w 7049"/>
                <a:gd name="T73" fmla="*/ 261 h 2048"/>
                <a:gd name="T74" fmla="*/ 3290 w 7049"/>
                <a:gd name="T75" fmla="*/ 244 h 2048"/>
                <a:gd name="T76" fmla="*/ 3008 w 7049"/>
                <a:gd name="T77" fmla="*/ 235 h 2048"/>
                <a:gd name="T78" fmla="*/ 2724 w 7049"/>
                <a:gd name="T79" fmla="*/ 58 h 2048"/>
                <a:gd name="T80" fmla="*/ 2617 w 7049"/>
                <a:gd name="T81" fmla="*/ 140 h 2048"/>
                <a:gd name="T82" fmla="*/ 2134 w 7049"/>
                <a:gd name="T83" fmla="*/ 167 h 2048"/>
                <a:gd name="T84" fmla="*/ 2159 w 7049"/>
                <a:gd name="T85" fmla="*/ 200 h 2048"/>
                <a:gd name="T86" fmla="*/ 2198 w 7049"/>
                <a:gd name="T87" fmla="*/ 342 h 2048"/>
                <a:gd name="T88" fmla="*/ 1933 w 7049"/>
                <a:gd name="T89" fmla="*/ 256 h 2048"/>
                <a:gd name="T90" fmla="*/ 1787 w 7049"/>
                <a:gd name="T91" fmla="*/ 273 h 2048"/>
                <a:gd name="T92" fmla="*/ 1917 w 7049"/>
                <a:gd name="T93" fmla="*/ 446 h 2048"/>
                <a:gd name="T94" fmla="*/ 2076 w 7049"/>
                <a:gd name="T95" fmla="*/ 529 h 2048"/>
                <a:gd name="T96" fmla="*/ 1883 w 7049"/>
                <a:gd name="T97" fmla="*/ 593 h 2048"/>
                <a:gd name="T98" fmla="*/ 1832 w 7049"/>
                <a:gd name="T99" fmla="*/ 464 h 2048"/>
                <a:gd name="T100" fmla="*/ 1621 w 7049"/>
                <a:gd name="T101" fmla="*/ 231 h 2048"/>
                <a:gd name="T102" fmla="*/ 1623 w 7049"/>
                <a:gd name="T103" fmla="*/ 451 h 2048"/>
                <a:gd name="T104" fmla="*/ 1238 w 7049"/>
                <a:gd name="T105" fmla="*/ 397 h 2048"/>
                <a:gd name="T106" fmla="*/ 1198 w 7049"/>
                <a:gd name="T107" fmla="*/ 477 h 2048"/>
                <a:gd name="T108" fmla="*/ 908 w 7049"/>
                <a:gd name="T109" fmla="*/ 500 h 2048"/>
                <a:gd name="T110" fmla="*/ 692 w 7049"/>
                <a:gd name="T111" fmla="*/ 483 h 2048"/>
                <a:gd name="T112" fmla="*/ 602 w 7049"/>
                <a:gd name="T113" fmla="*/ 585 h 2048"/>
                <a:gd name="T114" fmla="*/ 407 w 7049"/>
                <a:gd name="T115" fmla="*/ 739 h 2048"/>
                <a:gd name="T116" fmla="*/ 390 w 7049"/>
                <a:gd name="T117" fmla="*/ 612 h 2048"/>
                <a:gd name="T118" fmla="*/ 150 w 7049"/>
                <a:gd name="T119" fmla="*/ 440 h 2048"/>
                <a:gd name="T120" fmla="*/ 71 w 7049"/>
                <a:gd name="T121" fmla="*/ 605 h 2048"/>
                <a:gd name="T122" fmla="*/ 112 w 7049"/>
                <a:gd name="T123" fmla="*/ 958 h 20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049" h="2048">
                  <a:moveTo>
                    <a:pt x="365" y="1401"/>
                  </a:moveTo>
                  <a:lnTo>
                    <a:pt x="373" y="1401"/>
                  </a:lnTo>
                  <a:lnTo>
                    <a:pt x="405" y="1401"/>
                  </a:lnTo>
                  <a:lnTo>
                    <a:pt x="425" y="1388"/>
                  </a:lnTo>
                  <a:lnTo>
                    <a:pt x="471" y="1388"/>
                  </a:lnTo>
                  <a:lnTo>
                    <a:pt x="491" y="1401"/>
                  </a:lnTo>
                  <a:lnTo>
                    <a:pt x="519" y="1426"/>
                  </a:lnTo>
                  <a:lnTo>
                    <a:pt x="505" y="1451"/>
                  </a:lnTo>
                  <a:lnTo>
                    <a:pt x="558" y="1451"/>
                  </a:lnTo>
                  <a:lnTo>
                    <a:pt x="578" y="1499"/>
                  </a:lnTo>
                  <a:lnTo>
                    <a:pt x="604" y="1493"/>
                  </a:lnTo>
                  <a:lnTo>
                    <a:pt x="632" y="1512"/>
                  </a:lnTo>
                  <a:lnTo>
                    <a:pt x="665" y="1499"/>
                  </a:lnTo>
                  <a:lnTo>
                    <a:pt x="698" y="1524"/>
                  </a:lnTo>
                  <a:lnTo>
                    <a:pt x="737" y="1524"/>
                  </a:lnTo>
                  <a:lnTo>
                    <a:pt x="778" y="1543"/>
                  </a:lnTo>
                  <a:lnTo>
                    <a:pt x="817" y="1555"/>
                  </a:lnTo>
                  <a:lnTo>
                    <a:pt x="811" y="1586"/>
                  </a:lnTo>
                  <a:lnTo>
                    <a:pt x="804" y="1623"/>
                  </a:lnTo>
                  <a:lnTo>
                    <a:pt x="817" y="1647"/>
                  </a:lnTo>
                  <a:lnTo>
                    <a:pt x="784" y="1647"/>
                  </a:lnTo>
                  <a:lnTo>
                    <a:pt x="744" y="1660"/>
                  </a:lnTo>
                  <a:lnTo>
                    <a:pt x="737" y="1691"/>
                  </a:lnTo>
                  <a:lnTo>
                    <a:pt x="743" y="1690"/>
                  </a:lnTo>
                  <a:lnTo>
                    <a:pt x="757" y="1685"/>
                  </a:lnTo>
                  <a:lnTo>
                    <a:pt x="752" y="1691"/>
                  </a:lnTo>
                  <a:lnTo>
                    <a:pt x="747" y="1696"/>
                  </a:lnTo>
                  <a:lnTo>
                    <a:pt x="743" y="1701"/>
                  </a:lnTo>
                  <a:lnTo>
                    <a:pt x="737" y="1705"/>
                  </a:lnTo>
                  <a:lnTo>
                    <a:pt x="725" y="1713"/>
                  </a:lnTo>
                  <a:lnTo>
                    <a:pt x="711" y="1721"/>
                  </a:lnTo>
                  <a:lnTo>
                    <a:pt x="712" y="1724"/>
                  </a:lnTo>
                  <a:lnTo>
                    <a:pt x="715" y="1728"/>
                  </a:lnTo>
                  <a:lnTo>
                    <a:pt x="719" y="1731"/>
                  </a:lnTo>
                  <a:lnTo>
                    <a:pt x="725" y="1733"/>
                  </a:lnTo>
                  <a:lnTo>
                    <a:pt x="736" y="1738"/>
                  </a:lnTo>
                  <a:lnTo>
                    <a:pt x="744" y="1740"/>
                  </a:lnTo>
                  <a:lnTo>
                    <a:pt x="741" y="1749"/>
                  </a:lnTo>
                  <a:lnTo>
                    <a:pt x="738" y="1756"/>
                  </a:lnTo>
                  <a:lnTo>
                    <a:pt x="734" y="1763"/>
                  </a:lnTo>
                  <a:lnTo>
                    <a:pt x="728" y="1769"/>
                  </a:lnTo>
                  <a:lnTo>
                    <a:pt x="722" y="1774"/>
                  </a:lnTo>
                  <a:lnTo>
                    <a:pt x="715" y="1779"/>
                  </a:lnTo>
                  <a:lnTo>
                    <a:pt x="707" y="1785"/>
                  </a:lnTo>
                  <a:lnTo>
                    <a:pt x="698" y="1790"/>
                  </a:lnTo>
                  <a:lnTo>
                    <a:pt x="696" y="1796"/>
                  </a:lnTo>
                  <a:lnTo>
                    <a:pt x="698" y="1801"/>
                  </a:lnTo>
                  <a:lnTo>
                    <a:pt x="700" y="1806"/>
                  </a:lnTo>
                  <a:lnTo>
                    <a:pt x="702" y="1809"/>
                  </a:lnTo>
                  <a:lnTo>
                    <a:pt x="706" y="1812"/>
                  </a:lnTo>
                  <a:lnTo>
                    <a:pt x="711" y="1815"/>
                  </a:lnTo>
                  <a:lnTo>
                    <a:pt x="716" y="1817"/>
                  </a:lnTo>
                  <a:lnTo>
                    <a:pt x="722" y="1819"/>
                  </a:lnTo>
                  <a:lnTo>
                    <a:pt x="734" y="1823"/>
                  </a:lnTo>
                  <a:lnTo>
                    <a:pt x="747" y="1828"/>
                  </a:lnTo>
                  <a:lnTo>
                    <a:pt x="754" y="1831"/>
                  </a:lnTo>
                  <a:lnTo>
                    <a:pt x="759" y="1835"/>
                  </a:lnTo>
                  <a:lnTo>
                    <a:pt x="766" y="1840"/>
                  </a:lnTo>
                  <a:lnTo>
                    <a:pt x="771" y="1845"/>
                  </a:lnTo>
                  <a:lnTo>
                    <a:pt x="781" y="1854"/>
                  </a:lnTo>
                  <a:lnTo>
                    <a:pt x="794" y="1861"/>
                  </a:lnTo>
                  <a:lnTo>
                    <a:pt x="807" y="1868"/>
                  </a:lnTo>
                  <a:lnTo>
                    <a:pt x="823" y="1875"/>
                  </a:lnTo>
                  <a:lnTo>
                    <a:pt x="856" y="1887"/>
                  </a:lnTo>
                  <a:lnTo>
                    <a:pt x="890" y="1901"/>
                  </a:lnTo>
                  <a:lnTo>
                    <a:pt x="897" y="1901"/>
                  </a:lnTo>
                  <a:lnTo>
                    <a:pt x="950" y="1919"/>
                  </a:lnTo>
                  <a:lnTo>
                    <a:pt x="996" y="1931"/>
                  </a:lnTo>
                  <a:lnTo>
                    <a:pt x="1024" y="1919"/>
                  </a:lnTo>
                  <a:lnTo>
                    <a:pt x="1070" y="1937"/>
                  </a:lnTo>
                  <a:lnTo>
                    <a:pt x="1096" y="1956"/>
                  </a:lnTo>
                  <a:lnTo>
                    <a:pt x="1136" y="1950"/>
                  </a:lnTo>
                  <a:lnTo>
                    <a:pt x="1176" y="1962"/>
                  </a:lnTo>
                  <a:lnTo>
                    <a:pt x="1203" y="1980"/>
                  </a:lnTo>
                  <a:lnTo>
                    <a:pt x="1249" y="2005"/>
                  </a:lnTo>
                  <a:lnTo>
                    <a:pt x="1282" y="2030"/>
                  </a:lnTo>
                  <a:lnTo>
                    <a:pt x="1316" y="2048"/>
                  </a:lnTo>
                  <a:lnTo>
                    <a:pt x="1342" y="2011"/>
                  </a:lnTo>
                  <a:lnTo>
                    <a:pt x="1355" y="2011"/>
                  </a:lnTo>
                  <a:lnTo>
                    <a:pt x="1350" y="2009"/>
                  </a:lnTo>
                  <a:lnTo>
                    <a:pt x="1345" y="2006"/>
                  </a:lnTo>
                  <a:lnTo>
                    <a:pt x="1341" y="2001"/>
                  </a:lnTo>
                  <a:lnTo>
                    <a:pt x="1337" y="1998"/>
                  </a:lnTo>
                  <a:lnTo>
                    <a:pt x="1333" y="1994"/>
                  </a:lnTo>
                  <a:lnTo>
                    <a:pt x="1331" y="1989"/>
                  </a:lnTo>
                  <a:lnTo>
                    <a:pt x="1329" y="1985"/>
                  </a:lnTo>
                  <a:lnTo>
                    <a:pt x="1329" y="1980"/>
                  </a:lnTo>
                  <a:lnTo>
                    <a:pt x="1318" y="1972"/>
                  </a:lnTo>
                  <a:lnTo>
                    <a:pt x="1296" y="1952"/>
                  </a:lnTo>
                  <a:lnTo>
                    <a:pt x="1283" y="1941"/>
                  </a:lnTo>
                  <a:lnTo>
                    <a:pt x="1273" y="1931"/>
                  </a:lnTo>
                  <a:lnTo>
                    <a:pt x="1265" y="1923"/>
                  </a:lnTo>
                  <a:lnTo>
                    <a:pt x="1262" y="1919"/>
                  </a:lnTo>
                  <a:lnTo>
                    <a:pt x="1255" y="1887"/>
                  </a:lnTo>
                  <a:lnTo>
                    <a:pt x="1255" y="1869"/>
                  </a:lnTo>
                  <a:lnTo>
                    <a:pt x="1245" y="1869"/>
                  </a:lnTo>
                  <a:lnTo>
                    <a:pt x="1237" y="1866"/>
                  </a:lnTo>
                  <a:lnTo>
                    <a:pt x="1229" y="1862"/>
                  </a:lnTo>
                  <a:lnTo>
                    <a:pt x="1222" y="1857"/>
                  </a:lnTo>
                  <a:lnTo>
                    <a:pt x="1217" y="1851"/>
                  </a:lnTo>
                  <a:lnTo>
                    <a:pt x="1212" y="1844"/>
                  </a:lnTo>
                  <a:lnTo>
                    <a:pt x="1210" y="1835"/>
                  </a:lnTo>
                  <a:lnTo>
                    <a:pt x="1209" y="1826"/>
                  </a:lnTo>
                  <a:lnTo>
                    <a:pt x="1210" y="1821"/>
                  </a:lnTo>
                  <a:lnTo>
                    <a:pt x="1212" y="1814"/>
                  </a:lnTo>
                  <a:lnTo>
                    <a:pt x="1216" y="1807"/>
                  </a:lnTo>
                  <a:lnTo>
                    <a:pt x="1220" y="1799"/>
                  </a:lnTo>
                  <a:lnTo>
                    <a:pt x="1229" y="1786"/>
                  </a:lnTo>
                  <a:lnTo>
                    <a:pt x="1236" y="1777"/>
                  </a:lnTo>
                  <a:lnTo>
                    <a:pt x="1254" y="1767"/>
                  </a:lnTo>
                  <a:lnTo>
                    <a:pt x="1272" y="1758"/>
                  </a:lnTo>
                  <a:lnTo>
                    <a:pt x="1287" y="1749"/>
                  </a:lnTo>
                  <a:lnTo>
                    <a:pt x="1303" y="1740"/>
                  </a:lnTo>
                  <a:lnTo>
                    <a:pt x="1309" y="1728"/>
                  </a:lnTo>
                  <a:lnTo>
                    <a:pt x="1282" y="1721"/>
                  </a:lnTo>
                  <a:lnTo>
                    <a:pt x="1309" y="1703"/>
                  </a:lnTo>
                  <a:lnTo>
                    <a:pt x="1282" y="1679"/>
                  </a:lnTo>
                  <a:lnTo>
                    <a:pt x="1255" y="1654"/>
                  </a:lnTo>
                  <a:lnTo>
                    <a:pt x="1216" y="1654"/>
                  </a:lnTo>
                  <a:lnTo>
                    <a:pt x="1203" y="1629"/>
                  </a:lnTo>
                  <a:lnTo>
                    <a:pt x="1183" y="1617"/>
                  </a:lnTo>
                  <a:lnTo>
                    <a:pt x="1176" y="1586"/>
                  </a:lnTo>
                  <a:lnTo>
                    <a:pt x="1176" y="1549"/>
                  </a:lnTo>
                  <a:lnTo>
                    <a:pt x="1189" y="1524"/>
                  </a:lnTo>
                  <a:lnTo>
                    <a:pt x="1196" y="1499"/>
                  </a:lnTo>
                  <a:lnTo>
                    <a:pt x="1229" y="1518"/>
                  </a:lnTo>
                  <a:lnTo>
                    <a:pt x="1262" y="1530"/>
                  </a:lnTo>
                  <a:lnTo>
                    <a:pt x="1282" y="1524"/>
                  </a:lnTo>
                  <a:lnTo>
                    <a:pt x="1255" y="1493"/>
                  </a:lnTo>
                  <a:lnTo>
                    <a:pt x="1289" y="1475"/>
                  </a:lnTo>
                  <a:lnTo>
                    <a:pt x="1322" y="1444"/>
                  </a:lnTo>
                  <a:lnTo>
                    <a:pt x="1355" y="1438"/>
                  </a:lnTo>
                  <a:lnTo>
                    <a:pt x="1395" y="1438"/>
                  </a:lnTo>
                  <a:lnTo>
                    <a:pt x="1422" y="1426"/>
                  </a:lnTo>
                  <a:lnTo>
                    <a:pt x="1468" y="1438"/>
                  </a:lnTo>
                  <a:lnTo>
                    <a:pt x="1514" y="1457"/>
                  </a:lnTo>
                  <a:lnTo>
                    <a:pt x="1555" y="1493"/>
                  </a:lnTo>
                  <a:lnTo>
                    <a:pt x="1601" y="1487"/>
                  </a:lnTo>
                  <a:lnTo>
                    <a:pt x="1641" y="1469"/>
                  </a:lnTo>
                  <a:lnTo>
                    <a:pt x="1674" y="1469"/>
                  </a:lnTo>
                  <a:lnTo>
                    <a:pt x="1714" y="1463"/>
                  </a:lnTo>
                  <a:lnTo>
                    <a:pt x="1754" y="1481"/>
                  </a:lnTo>
                  <a:lnTo>
                    <a:pt x="1800" y="1493"/>
                  </a:lnTo>
                  <a:lnTo>
                    <a:pt x="1847" y="1487"/>
                  </a:lnTo>
                  <a:lnTo>
                    <a:pt x="1893" y="1469"/>
                  </a:lnTo>
                  <a:lnTo>
                    <a:pt x="1893" y="1444"/>
                  </a:lnTo>
                  <a:lnTo>
                    <a:pt x="1860" y="1438"/>
                  </a:lnTo>
                  <a:lnTo>
                    <a:pt x="1821" y="1426"/>
                  </a:lnTo>
                  <a:lnTo>
                    <a:pt x="1793" y="1414"/>
                  </a:lnTo>
                  <a:lnTo>
                    <a:pt x="1834" y="1401"/>
                  </a:lnTo>
                  <a:lnTo>
                    <a:pt x="1827" y="1364"/>
                  </a:lnTo>
                  <a:lnTo>
                    <a:pt x="1880" y="1358"/>
                  </a:lnTo>
                  <a:lnTo>
                    <a:pt x="1814" y="1309"/>
                  </a:lnTo>
                  <a:lnTo>
                    <a:pt x="1920" y="1291"/>
                  </a:lnTo>
                  <a:lnTo>
                    <a:pt x="2006" y="1284"/>
                  </a:lnTo>
                  <a:lnTo>
                    <a:pt x="2020" y="1259"/>
                  </a:lnTo>
                  <a:lnTo>
                    <a:pt x="2080" y="1253"/>
                  </a:lnTo>
                  <a:lnTo>
                    <a:pt x="2139" y="1241"/>
                  </a:lnTo>
                  <a:lnTo>
                    <a:pt x="2159" y="1216"/>
                  </a:lnTo>
                  <a:lnTo>
                    <a:pt x="2226" y="1229"/>
                  </a:lnTo>
                  <a:lnTo>
                    <a:pt x="2265" y="1222"/>
                  </a:lnTo>
                  <a:lnTo>
                    <a:pt x="2292" y="1241"/>
                  </a:lnTo>
                  <a:lnTo>
                    <a:pt x="2298" y="1291"/>
                  </a:lnTo>
                  <a:lnTo>
                    <a:pt x="2339" y="1291"/>
                  </a:lnTo>
                  <a:lnTo>
                    <a:pt x="2352" y="1277"/>
                  </a:lnTo>
                  <a:lnTo>
                    <a:pt x="2372" y="1291"/>
                  </a:lnTo>
                  <a:lnTo>
                    <a:pt x="2411" y="1297"/>
                  </a:lnTo>
                  <a:lnTo>
                    <a:pt x="2431" y="1297"/>
                  </a:lnTo>
                  <a:lnTo>
                    <a:pt x="2431" y="1333"/>
                  </a:lnTo>
                  <a:lnTo>
                    <a:pt x="2472" y="1327"/>
                  </a:lnTo>
                  <a:lnTo>
                    <a:pt x="2511" y="1309"/>
                  </a:lnTo>
                  <a:lnTo>
                    <a:pt x="2551" y="1277"/>
                  </a:lnTo>
                  <a:lnTo>
                    <a:pt x="2577" y="1265"/>
                  </a:lnTo>
                  <a:lnTo>
                    <a:pt x="2577" y="1297"/>
                  </a:lnTo>
                  <a:lnTo>
                    <a:pt x="2618" y="1315"/>
                  </a:lnTo>
                  <a:lnTo>
                    <a:pt x="2664" y="1333"/>
                  </a:lnTo>
                  <a:lnTo>
                    <a:pt x="2704" y="1376"/>
                  </a:lnTo>
                  <a:lnTo>
                    <a:pt x="2757" y="1420"/>
                  </a:lnTo>
                  <a:lnTo>
                    <a:pt x="2803" y="1457"/>
                  </a:lnTo>
                  <a:lnTo>
                    <a:pt x="2823" y="1487"/>
                  </a:lnTo>
                  <a:lnTo>
                    <a:pt x="2836" y="1457"/>
                  </a:lnTo>
                  <a:lnTo>
                    <a:pt x="2864" y="1451"/>
                  </a:lnTo>
                  <a:lnTo>
                    <a:pt x="2884" y="1475"/>
                  </a:lnTo>
                  <a:lnTo>
                    <a:pt x="2923" y="1487"/>
                  </a:lnTo>
                  <a:lnTo>
                    <a:pt x="2969" y="1481"/>
                  </a:lnTo>
                  <a:lnTo>
                    <a:pt x="2997" y="1469"/>
                  </a:lnTo>
                  <a:lnTo>
                    <a:pt x="3036" y="1499"/>
                  </a:lnTo>
                  <a:lnTo>
                    <a:pt x="3082" y="1524"/>
                  </a:lnTo>
                  <a:lnTo>
                    <a:pt x="3123" y="1549"/>
                  </a:lnTo>
                  <a:lnTo>
                    <a:pt x="3176" y="1555"/>
                  </a:lnTo>
                  <a:lnTo>
                    <a:pt x="3182" y="1562"/>
                  </a:lnTo>
                  <a:lnTo>
                    <a:pt x="3186" y="1560"/>
                  </a:lnTo>
                  <a:lnTo>
                    <a:pt x="3189" y="1557"/>
                  </a:lnTo>
                  <a:lnTo>
                    <a:pt x="3193" y="1556"/>
                  </a:lnTo>
                  <a:lnTo>
                    <a:pt x="3198" y="1555"/>
                  </a:lnTo>
                  <a:lnTo>
                    <a:pt x="3211" y="1555"/>
                  </a:lnTo>
                  <a:lnTo>
                    <a:pt x="3228" y="1555"/>
                  </a:lnTo>
                  <a:lnTo>
                    <a:pt x="3234" y="1554"/>
                  </a:lnTo>
                  <a:lnTo>
                    <a:pt x="3239" y="1552"/>
                  </a:lnTo>
                  <a:lnTo>
                    <a:pt x="3246" y="1549"/>
                  </a:lnTo>
                  <a:lnTo>
                    <a:pt x="3251" y="1546"/>
                  </a:lnTo>
                  <a:lnTo>
                    <a:pt x="3261" y="1539"/>
                  </a:lnTo>
                  <a:lnTo>
                    <a:pt x="3269" y="1537"/>
                  </a:lnTo>
                  <a:lnTo>
                    <a:pt x="3278" y="1536"/>
                  </a:lnTo>
                  <a:lnTo>
                    <a:pt x="3288" y="1534"/>
                  </a:lnTo>
                  <a:lnTo>
                    <a:pt x="3296" y="1531"/>
                  </a:lnTo>
                  <a:lnTo>
                    <a:pt x="3304" y="1527"/>
                  </a:lnTo>
                  <a:lnTo>
                    <a:pt x="3320" y="1517"/>
                  </a:lnTo>
                  <a:lnTo>
                    <a:pt x="3335" y="1506"/>
                  </a:lnTo>
                  <a:lnTo>
                    <a:pt x="3350" y="1494"/>
                  </a:lnTo>
                  <a:lnTo>
                    <a:pt x="3366" y="1485"/>
                  </a:lnTo>
                  <a:lnTo>
                    <a:pt x="3374" y="1481"/>
                  </a:lnTo>
                  <a:lnTo>
                    <a:pt x="3383" y="1478"/>
                  </a:lnTo>
                  <a:lnTo>
                    <a:pt x="3392" y="1476"/>
                  </a:lnTo>
                  <a:lnTo>
                    <a:pt x="3402" y="1475"/>
                  </a:lnTo>
                  <a:lnTo>
                    <a:pt x="3413" y="1476"/>
                  </a:lnTo>
                  <a:lnTo>
                    <a:pt x="3423" y="1477"/>
                  </a:lnTo>
                  <a:lnTo>
                    <a:pt x="3432" y="1479"/>
                  </a:lnTo>
                  <a:lnTo>
                    <a:pt x="3439" y="1481"/>
                  </a:lnTo>
                  <a:lnTo>
                    <a:pt x="3447" y="1483"/>
                  </a:lnTo>
                  <a:lnTo>
                    <a:pt x="3453" y="1485"/>
                  </a:lnTo>
                  <a:lnTo>
                    <a:pt x="3461" y="1487"/>
                  </a:lnTo>
                  <a:lnTo>
                    <a:pt x="3468" y="1487"/>
                  </a:lnTo>
                  <a:lnTo>
                    <a:pt x="3494" y="1475"/>
                  </a:lnTo>
                  <a:lnTo>
                    <a:pt x="3507" y="1475"/>
                  </a:lnTo>
                  <a:lnTo>
                    <a:pt x="3522" y="1475"/>
                  </a:lnTo>
                  <a:lnTo>
                    <a:pt x="3522" y="1483"/>
                  </a:lnTo>
                  <a:lnTo>
                    <a:pt x="3524" y="1490"/>
                  </a:lnTo>
                  <a:lnTo>
                    <a:pt x="3526" y="1496"/>
                  </a:lnTo>
                  <a:lnTo>
                    <a:pt x="3528" y="1501"/>
                  </a:lnTo>
                  <a:lnTo>
                    <a:pt x="3535" y="1510"/>
                  </a:lnTo>
                  <a:lnTo>
                    <a:pt x="3541" y="1518"/>
                  </a:lnTo>
                  <a:lnTo>
                    <a:pt x="3720" y="1518"/>
                  </a:lnTo>
                  <a:lnTo>
                    <a:pt x="3721" y="1510"/>
                  </a:lnTo>
                  <a:lnTo>
                    <a:pt x="3720" y="1501"/>
                  </a:lnTo>
                  <a:lnTo>
                    <a:pt x="3718" y="1494"/>
                  </a:lnTo>
                  <a:lnTo>
                    <a:pt x="3716" y="1488"/>
                  </a:lnTo>
                  <a:lnTo>
                    <a:pt x="3713" y="1482"/>
                  </a:lnTo>
                  <a:lnTo>
                    <a:pt x="3708" y="1477"/>
                  </a:lnTo>
                  <a:lnTo>
                    <a:pt x="3704" y="1472"/>
                  </a:lnTo>
                  <a:lnTo>
                    <a:pt x="3699" y="1467"/>
                  </a:lnTo>
                  <a:lnTo>
                    <a:pt x="3691" y="1459"/>
                  </a:lnTo>
                  <a:lnTo>
                    <a:pt x="3682" y="1449"/>
                  </a:lnTo>
                  <a:lnTo>
                    <a:pt x="3679" y="1443"/>
                  </a:lnTo>
                  <a:lnTo>
                    <a:pt x="3676" y="1438"/>
                  </a:lnTo>
                  <a:lnTo>
                    <a:pt x="3674" y="1432"/>
                  </a:lnTo>
                  <a:lnTo>
                    <a:pt x="3674" y="1426"/>
                  </a:lnTo>
                  <a:lnTo>
                    <a:pt x="3674" y="1418"/>
                  </a:lnTo>
                  <a:lnTo>
                    <a:pt x="3674" y="1411"/>
                  </a:lnTo>
                  <a:lnTo>
                    <a:pt x="3674" y="1404"/>
                  </a:lnTo>
                  <a:lnTo>
                    <a:pt x="3674" y="1395"/>
                  </a:lnTo>
                  <a:lnTo>
                    <a:pt x="3687" y="1388"/>
                  </a:lnTo>
                  <a:lnTo>
                    <a:pt x="3880" y="1426"/>
                  </a:lnTo>
                  <a:lnTo>
                    <a:pt x="3883" y="1437"/>
                  </a:lnTo>
                  <a:lnTo>
                    <a:pt x="3886" y="1446"/>
                  </a:lnTo>
                  <a:lnTo>
                    <a:pt x="3890" y="1456"/>
                  </a:lnTo>
                  <a:lnTo>
                    <a:pt x="3895" y="1464"/>
                  </a:lnTo>
                  <a:lnTo>
                    <a:pt x="3900" y="1472"/>
                  </a:lnTo>
                  <a:lnTo>
                    <a:pt x="3906" y="1478"/>
                  </a:lnTo>
                  <a:lnTo>
                    <a:pt x="3914" y="1484"/>
                  </a:lnTo>
                  <a:lnTo>
                    <a:pt x="3920" y="1489"/>
                  </a:lnTo>
                  <a:lnTo>
                    <a:pt x="3929" y="1493"/>
                  </a:lnTo>
                  <a:lnTo>
                    <a:pt x="3938" y="1496"/>
                  </a:lnTo>
                  <a:lnTo>
                    <a:pt x="3948" y="1499"/>
                  </a:lnTo>
                  <a:lnTo>
                    <a:pt x="3957" y="1502"/>
                  </a:lnTo>
                  <a:lnTo>
                    <a:pt x="3968" y="1504"/>
                  </a:lnTo>
                  <a:lnTo>
                    <a:pt x="3981" y="1505"/>
                  </a:lnTo>
                  <a:lnTo>
                    <a:pt x="3993" y="1506"/>
                  </a:lnTo>
                  <a:lnTo>
                    <a:pt x="4006" y="1506"/>
                  </a:lnTo>
                  <a:lnTo>
                    <a:pt x="4018" y="1506"/>
                  </a:lnTo>
                  <a:lnTo>
                    <a:pt x="4029" y="1502"/>
                  </a:lnTo>
                  <a:lnTo>
                    <a:pt x="4039" y="1500"/>
                  </a:lnTo>
                  <a:lnTo>
                    <a:pt x="4050" y="1496"/>
                  </a:lnTo>
                  <a:lnTo>
                    <a:pt x="4060" y="1493"/>
                  </a:lnTo>
                  <a:lnTo>
                    <a:pt x="4069" y="1490"/>
                  </a:lnTo>
                  <a:lnTo>
                    <a:pt x="4080" y="1488"/>
                  </a:lnTo>
                  <a:lnTo>
                    <a:pt x="4093" y="1487"/>
                  </a:lnTo>
                  <a:lnTo>
                    <a:pt x="4108" y="1488"/>
                  </a:lnTo>
                  <a:lnTo>
                    <a:pt x="4123" y="1490"/>
                  </a:lnTo>
                  <a:lnTo>
                    <a:pt x="4136" y="1492"/>
                  </a:lnTo>
                  <a:lnTo>
                    <a:pt x="4150" y="1496"/>
                  </a:lnTo>
                  <a:lnTo>
                    <a:pt x="4162" y="1500"/>
                  </a:lnTo>
                  <a:lnTo>
                    <a:pt x="4173" y="1506"/>
                  </a:lnTo>
                  <a:lnTo>
                    <a:pt x="4184" y="1511"/>
                  </a:lnTo>
                  <a:lnTo>
                    <a:pt x="4195" y="1517"/>
                  </a:lnTo>
                  <a:lnTo>
                    <a:pt x="4214" y="1528"/>
                  </a:lnTo>
                  <a:lnTo>
                    <a:pt x="4233" y="1539"/>
                  </a:lnTo>
                  <a:lnTo>
                    <a:pt x="4243" y="1544"/>
                  </a:lnTo>
                  <a:lnTo>
                    <a:pt x="4253" y="1548"/>
                  </a:lnTo>
                  <a:lnTo>
                    <a:pt x="4262" y="1552"/>
                  </a:lnTo>
                  <a:lnTo>
                    <a:pt x="4272" y="1555"/>
                  </a:lnTo>
                  <a:lnTo>
                    <a:pt x="4306" y="1555"/>
                  </a:lnTo>
                  <a:lnTo>
                    <a:pt x="4334" y="1555"/>
                  </a:lnTo>
                  <a:lnTo>
                    <a:pt x="4358" y="1555"/>
                  </a:lnTo>
                  <a:lnTo>
                    <a:pt x="4378" y="1555"/>
                  </a:lnTo>
                  <a:lnTo>
                    <a:pt x="4396" y="1555"/>
                  </a:lnTo>
                  <a:lnTo>
                    <a:pt x="4412" y="1555"/>
                  </a:lnTo>
                  <a:lnTo>
                    <a:pt x="4427" y="1555"/>
                  </a:lnTo>
                  <a:lnTo>
                    <a:pt x="4445" y="1555"/>
                  </a:lnTo>
                  <a:lnTo>
                    <a:pt x="4455" y="1554"/>
                  </a:lnTo>
                  <a:lnTo>
                    <a:pt x="4464" y="1553"/>
                  </a:lnTo>
                  <a:lnTo>
                    <a:pt x="4470" y="1550"/>
                  </a:lnTo>
                  <a:lnTo>
                    <a:pt x="4476" y="1547"/>
                  </a:lnTo>
                  <a:lnTo>
                    <a:pt x="4480" y="1544"/>
                  </a:lnTo>
                  <a:lnTo>
                    <a:pt x="4485" y="1539"/>
                  </a:lnTo>
                  <a:lnTo>
                    <a:pt x="4488" y="1535"/>
                  </a:lnTo>
                  <a:lnTo>
                    <a:pt x="4490" y="1530"/>
                  </a:lnTo>
                  <a:lnTo>
                    <a:pt x="4495" y="1522"/>
                  </a:lnTo>
                  <a:lnTo>
                    <a:pt x="4503" y="1514"/>
                  </a:lnTo>
                  <a:lnTo>
                    <a:pt x="4509" y="1511"/>
                  </a:lnTo>
                  <a:lnTo>
                    <a:pt x="4514" y="1508"/>
                  </a:lnTo>
                  <a:lnTo>
                    <a:pt x="4522" y="1507"/>
                  </a:lnTo>
                  <a:lnTo>
                    <a:pt x="4531" y="1506"/>
                  </a:lnTo>
                  <a:lnTo>
                    <a:pt x="4554" y="1507"/>
                  </a:lnTo>
                  <a:lnTo>
                    <a:pt x="4577" y="1509"/>
                  </a:lnTo>
                  <a:lnTo>
                    <a:pt x="4599" y="1512"/>
                  </a:lnTo>
                  <a:lnTo>
                    <a:pt x="4620" y="1515"/>
                  </a:lnTo>
                  <a:lnTo>
                    <a:pt x="4651" y="1522"/>
                  </a:lnTo>
                  <a:lnTo>
                    <a:pt x="4663" y="1524"/>
                  </a:lnTo>
                  <a:lnTo>
                    <a:pt x="4678" y="1524"/>
                  </a:lnTo>
                  <a:lnTo>
                    <a:pt x="4690" y="1524"/>
                  </a:lnTo>
                  <a:lnTo>
                    <a:pt x="4700" y="1524"/>
                  </a:lnTo>
                  <a:lnTo>
                    <a:pt x="4711" y="1524"/>
                  </a:lnTo>
                  <a:lnTo>
                    <a:pt x="4718" y="1524"/>
                  </a:lnTo>
                  <a:lnTo>
                    <a:pt x="4727" y="1521"/>
                  </a:lnTo>
                  <a:lnTo>
                    <a:pt x="4737" y="1518"/>
                  </a:lnTo>
                  <a:lnTo>
                    <a:pt x="4746" y="1513"/>
                  </a:lnTo>
                  <a:lnTo>
                    <a:pt x="4755" y="1508"/>
                  </a:lnTo>
                  <a:lnTo>
                    <a:pt x="4763" y="1501"/>
                  </a:lnTo>
                  <a:lnTo>
                    <a:pt x="4771" y="1494"/>
                  </a:lnTo>
                  <a:lnTo>
                    <a:pt x="4777" y="1487"/>
                  </a:lnTo>
                  <a:lnTo>
                    <a:pt x="4771" y="1484"/>
                  </a:lnTo>
                  <a:lnTo>
                    <a:pt x="4766" y="1481"/>
                  </a:lnTo>
                  <a:lnTo>
                    <a:pt x="4760" y="1476"/>
                  </a:lnTo>
                  <a:lnTo>
                    <a:pt x="4756" y="1471"/>
                  </a:lnTo>
                  <a:lnTo>
                    <a:pt x="4750" y="1465"/>
                  </a:lnTo>
                  <a:lnTo>
                    <a:pt x="4747" y="1458"/>
                  </a:lnTo>
                  <a:lnTo>
                    <a:pt x="4745" y="1452"/>
                  </a:lnTo>
                  <a:lnTo>
                    <a:pt x="4744" y="1444"/>
                  </a:lnTo>
                  <a:lnTo>
                    <a:pt x="4745" y="1435"/>
                  </a:lnTo>
                  <a:lnTo>
                    <a:pt x="4747" y="1428"/>
                  </a:lnTo>
                  <a:lnTo>
                    <a:pt x="4750" y="1422"/>
                  </a:lnTo>
                  <a:lnTo>
                    <a:pt x="4754" y="1417"/>
                  </a:lnTo>
                  <a:lnTo>
                    <a:pt x="4757" y="1411"/>
                  </a:lnTo>
                  <a:lnTo>
                    <a:pt x="4760" y="1405"/>
                  </a:lnTo>
                  <a:lnTo>
                    <a:pt x="4762" y="1398"/>
                  </a:lnTo>
                  <a:lnTo>
                    <a:pt x="4763" y="1388"/>
                  </a:lnTo>
                  <a:lnTo>
                    <a:pt x="4763" y="1382"/>
                  </a:lnTo>
                  <a:lnTo>
                    <a:pt x="4761" y="1377"/>
                  </a:lnTo>
                  <a:lnTo>
                    <a:pt x="4759" y="1372"/>
                  </a:lnTo>
                  <a:lnTo>
                    <a:pt x="4756" y="1369"/>
                  </a:lnTo>
                  <a:lnTo>
                    <a:pt x="4747" y="1363"/>
                  </a:lnTo>
                  <a:lnTo>
                    <a:pt x="4737" y="1359"/>
                  </a:lnTo>
                  <a:lnTo>
                    <a:pt x="4727" y="1355"/>
                  </a:lnTo>
                  <a:lnTo>
                    <a:pt x="4718" y="1350"/>
                  </a:lnTo>
                  <a:lnTo>
                    <a:pt x="4715" y="1347"/>
                  </a:lnTo>
                  <a:lnTo>
                    <a:pt x="4713" y="1343"/>
                  </a:lnTo>
                  <a:lnTo>
                    <a:pt x="4711" y="1339"/>
                  </a:lnTo>
                  <a:lnTo>
                    <a:pt x="4711" y="1333"/>
                  </a:lnTo>
                  <a:lnTo>
                    <a:pt x="4711" y="1324"/>
                  </a:lnTo>
                  <a:lnTo>
                    <a:pt x="4711" y="1315"/>
                  </a:lnTo>
                  <a:lnTo>
                    <a:pt x="4830" y="1297"/>
                  </a:lnTo>
                  <a:lnTo>
                    <a:pt x="4869" y="1307"/>
                  </a:lnTo>
                  <a:lnTo>
                    <a:pt x="4898" y="1315"/>
                  </a:lnTo>
                  <a:lnTo>
                    <a:pt x="4928" y="1322"/>
                  </a:lnTo>
                  <a:lnTo>
                    <a:pt x="4963" y="1333"/>
                  </a:lnTo>
                  <a:lnTo>
                    <a:pt x="4974" y="1338"/>
                  </a:lnTo>
                  <a:lnTo>
                    <a:pt x="4985" y="1343"/>
                  </a:lnTo>
                  <a:lnTo>
                    <a:pt x="4995" y="1349"/>
                  </a:lnTo>
                  <a:lnTo>
                    <a:pt x="5005" y="1356"/>
                  </a:lnTo>
                  <a:lnTo>
                    <a:pt x="5021" y="1371"/>
                  </a:lnTo>
                  <a:lnTo>
                    <a:pt x="5038" y="1386"/>
                  </a:lnTo>
                  <a:lnTo>
                    <a:pt x="5046" y="1395"/>
                  </a:lnTo>
                  <a:lnTo>
                    <a:pt x="5054" y="1402"/>
                  </a:lnTo>
                  <a:lnTo>
                    <a:pt x="5063" y="1408"/>
                  </a:lnTo>
                  <a:lnTo>
                    <a:pt x="5073" y="1414"/>
                  </a:lnTo>
                  <a:lnTo>
                    <a:pt x="5084" y="1419"/>
                  </a:lnTo>
                  <a:lnTo>
                    <a:pt x="5095" y="1423"/>
                  </a:lnTo>
                  <a:lnTo>
                    <a:pt x="5108" y="1425"/>
                  </a:lnTo>
                  <a:lnTo>
                    <a:pt x="5122" y="1426"/>
                  </a:lnTo>
                  <a:lnTo>
                    <a:pt x="5127" y="1438"/>
                  </a:lnTo>
                  <a:lnTo>
                    <a:pt x="5132" y="1449"/>
                  </a:lnTo>
                  <a:lnTo>
                    <a:pt x="5139" y="1459"/>
                  </a:lnTo>
                  <a:lnTo>
                    <a:pt x="5148" y="1468"/>
                  </a:lnTo>
                  <a:lnTo>
                    <a:pt x="5156" y="1476"/>
                  </a:lnTo>
                  <a:lnTo>
                    <a:pt x="5166" y="1484"/>
                  </a:lnTo>
                  <a:lnTo>
                    <a:pt x="5176" y="1490"/>
                  </a:lnTo>
                  <a:lnTo>
                    <a:pt x="5188" y="1496"/>
                  </a:lnTo>
                  <a:lnTo>
                    <a:pt x="5199" y="1502"/>
                  </a:lnTo>
                  <a:lnTo>
                    <a:pt x="5211" y="1508"/>
                  </a:lnTo>
                  <a:lnTo>
                    <a:pt x="5225" y="1512"/>
                  </a:lnTo>
                  <a:lnTo>
                    <a:pt x="5237" y="1516"/>
                  </a:lnTo>
                  <a:lnTo>
                    <a:pt x="5263" y="1524"/>
                  </a:lnTo>
                  <a:lnTo>
                    <a:pt x="5288" y="1530"/>
                  </a:lnTo>
                  <a:lnTo>
                    <a:pt x="5303" y="1536"/>
                  </a:lnTo>
                  <a:lnTo>
                    <a:pt x="5317" y="1542"/>
                  </a:lnTo>
                  <a:lnTo>
                    <a:pt x="5330" y="1550"/>
                  </a:lnTo>
                  <a:lnTo>
                    <a:pt x="5342" y="1558"/>
                  </a:lnTo>
                  <a:lnTo>
                    <a:pt x="5365" y="1577"/>
                  </a:lnTo>
                  <a:lnTo>
                    <a:pt x="5388" y="1595"/>
                  </a:lnTo>
                  <a:lnTo>
                    <a:pt x="5399" y="1604"/>
                  </a:lnTo>
                  <a:lnTo>
                    <a:pt x="5410" y="1612"/>
                  </a:lnTo>
                  <a:lnTo>
                    <a:pt x="5422" y="1621"/>
                  </a:lnTo>
                  <a:lnTo>
                    <a:pt x="5434" y="1628"/>
                  </a:lnTo>
                  <a:lnTo>
                    <a:pt x="5446" y="1633"/>
                  </a:lnTo>
                  <a:lnTo>
                    <a:pt x="5460" y="1638"/>
                  </a:lnTo>
                  <a:lnTo>
                    <a:pt x="5473" y="1640"/>
                  </a:lnTo>
                  <a:lnTo>
                    <a:pt x="5488" y="1641"/>
                  </a:lnTo>
                  <a:lnTo>
                    <a:pt x="5497" y="1641"/>
                  </a:lnTo>
                  <a:lnTo>
                    <a:pt x="5506" y="1640"/>
                  </a:lnTo>
                  <a:lnTo>
                    <a:pt x="5514" y="1638"/>
                  </a:lnTo>
                  <a:lnTo>
                    <a:pt x="5522" y="1635"/>
                  </a:lnTo>
                  <a:lnTo>
                    <a:pt x="5536" y="1628"/>
                  </a:lnTo>
                  <a:lnTo>
                    <a:pt x="5551" y="1620"/>
                  </a:lnTo>
                  <a:lnTo>
                    <a:pt x="5565" y="1611"/>
                  </a:lnTo>
                  <a:lnTo>
                    <a:pt x="5579" y="1605"/>
                  </a:lnTo>
                  <a:lnTo>
                    <a:pt x="5587" y="1602"/>
                  </a:lnTo>
                  <a:lnTo>
                    <a:pt x="5596" y="1600"/>
                  </a:lnTo>
                  <a:lnTo>
                    <a:pt x="5604" y="1599"/>
                  </a:lnTo>
                  <a:lnTo>
                    <a:pt x="5614" y="1598"/>
                  </a:lnTo>
                  <a:lnTo>
                    <a:pt x="5621" y="1599"/>
                  </a:lnTo>
                  <a:lnTo>
                    <a:pt x="5626" y="1601"/>
                  </a:lnTo>
                  <a:lnTo>
                    <a:pt x="5631" y="1604"/>
                  </a:lnTo>
                  <a:lnTo>
                    <a:pt x="5635" y="1607"/>
                  </a:lnTo>
                  <a:lnTo>
                    <a:pt x="5642" y="1613"/>
                  </a:lnTo>
                  <a:lnTo>
                    <a:pt x="5647" y="1617"/>
                  </a:lnTo>
                  <a:lnTo>
                    <a:pt x="5647" y="1629"/>
                  </a:lnTo>
                  <a:lnTo>
                    <a:pt x="5647" y="1638"/>
                  </a:lnTo>
                  <a:lnTo>
                    <a:pt x="5647" y="1645"/>
                  </a:lnTo>
                  <a:lnTo>
                    <a:pt x="5647" y="1654"/>
                  </a:lnTo>
                  <a:lnTo>
                    <a:pt x="5647" y="1662"/>
                  </a:lnTo>
                  <a:lnTo>
                    <a:pt x="5649" y="1672"/>
                  </a:lnTo>
                  <a:lnTo>
                    <a:pt x="5652" y="1679"/>
                  </a:lnTo>
                  <a:lnTo>
                    <a:pt x="5655" y="1686"/>
                  </a:lnTo>
                  <a:lnTo>
                    <a:pt x="5659" y="1693"/>
                  </a:lnTo>
                  <a:lnTo>
                    <a:pt x="5664" y="1699"/>
                  </a:lnTo>
                  <a:lnTo>
                    <a:pt x="5668" y="1704"/>
                  </a:lnTo>
                  <a:lnTo>
                    <a:pt x="5674" y="1709"/>
                  </a:lnTo>
                  <a:lnTo>
                    <a:pt x="5674" y="1790"/>
                  </a:lnTo>
                  <a:lnTo>
                    <a:pt x="5666" y="1791"/>
                  </a:lnTo>
                  <a:lnTo>
                    <a:pt x="5657" y="1792"/>
                  </a:lnTo>
                  <a:lnTo>
                    <a:pt x="5649" y="1792"/>
                  </a:lnTo>
                  <a:lnTo>
                    <a:pt x="5641" y="1792"/>
                  </a:lnTo>
                  <a:lnTo>
                    <a:pt x="5623" y="1790"/>
                  </a:lnTo>
                  <a:lnTo>
                    <a:pt x="5608" y="1790"/>
                  </a:lnTo>
                  <a:lnTo>
                    <a:pt x="5604" y="1790"/>
                  </a:lnTo>
                  <a:lnTo>
                    <a:pt x="5602" y="1792"/>
                  </a:lnTo>
                  <a:lnTo>
                    <a:pt x="5600" y="1794"/>
                  </a:lnTo>
                  <a:lnTo>
                    <a:pt x="5598" y="1796"/>
                  </a:lnTo>
                  <a:lnTo>
                    <a:pt x="5595" y="1802"/>
                  </a:lnTo>
                  <a:lnTo>
                    <a:pt x="5593" y="1808"/>
                  </a:lnTo>
                  <a:lnTo>
                    <a:pt x="5595" y="1818"/>
                  </a:lnTo>
                  <a:lnTo>
                    <a:pt x="5597" y="1827"/>
                  </a:lnTo>
                  <a:lnTo>
                    <a:pt x="5600" y="1835"/>
                  </a:lnTo>
                  <a:lnTo>
                    <a:pt x="5604" y="1844"/>
                  </a:lnTo>
                  <a:lnTo>
                    <a:pt x="5609" y="1852"/>
                  </a:lnTo>
                  <a:lnTo>
                    <a:pt x="5614" y="1859"/>
                  </a:lnTo>
                  <a:lnTo>
                    <a:pt x="5620" y="1865"/>
                  </a:lnTo>
                  <a:lnTo>
                    <a:pt x="5626" y="1871"/>
                  </a:lnTo>
                  <a:lnTo>
                    <a:pt x="5637" y="1881"/>
                  </a:lnTo>
                  <a:lnTo>
                    <a:pt x="5647" y="1890"/>
                  </a:lnTo>
                  <a:lnTo>
                    <a:pt x="5651" y="1896"/>
                  </a:lnTo>
                  <a:lnTo>
                    <a:pt x="5653" y="1899"/>
                  </a:lnTo>
                  <a:lnTo>
                    <a:pt x="5654" y="1903"/>
                  </a:lnTo>
                  <a:lnTo>
                    <a:pt x="5654" y="1907"/>
                  </a:lnTo>
                  <a:lnTo>
                    <a:pt x="5747" y="1919"/>
                  </a:lnTo>
                  <a:lnTo>
                    <a:pt x="5754" y="1918"/>
                  </a:lnTo>
                  <a:lnTo>
                    <a:pt x="5761" y="1917"/>
                  </a:lnTo>
                  <a:lnTo>
                    <a:pt x="5768" y="1915"/>
                  </a:lnTo>
                  <a:lnTo>
                    <a:pt x="5775" y="1912"/>
                  </a:lnTo>
                  <a:lnTo>
                    <a:pt x="5780" y="1908"/>
                  </a:lnTo>
                  <a:lnTo>
                    <a:pt x="5786" y="1904"/>
                  </a:lnTo>
                  <a:lnTo>
                    <a:pt x="5792" y="1899"/>
                  </a:lnTo>
                  <a:lnTo>
                    <a:pt x="5797" y="1892"/>
                  </a:lnTo>
                  <a:lnTo>
                    <a:pt x="5807" y="1880"/>
                  </a:lnTo>
                  <a:lnTo>
                    <a:pt x="5815" y="1865"/>
                  </a:lnTo>
                  <a:lnTo>
                    <a:pt x="5823" y="1850"/>
                  </a:lnTo>
                  <a:lnTo>
                    <a:pt x="5830" y="1832"/>
                  </a:lnTo>
                  <a:lnTo>
                    <a:pt x="5835" y="1815"/>
                  </a:lnTo>
                  <a:lnTo>
                    <a:pt x="5841" y="1797"/>
                  </a:lnTo>
                  <a:lnTo>
                    <a:pt x="5845" y="1779"/>
                  </a:lnTo>
                  <a:lnTo>
                    <a:pt x="5847" y="1763"/>
                  </a:lnTo>
                  <a:lnTo>
                    <a:pt x="5852" y="1733"/>
                  </a:lnTo>
                  <a:lnTo>
                    <a:pt x="5853" y="1709"/>
                  </a:lnTo>
                  <a:lnTo>
                    <a:pt x="5853" y="1694"/>
                  </a:lnTo>
                  <a:lnTo>
                    <a:pt x="5853" y="1677"/>
                  </a:lnTo>
                  <a:lnTo>
                    <a:pt x="5853" y="1657"/>
                  </a:lnTo>
                  <a:lnTo>
                    <a:pt x="5853" y="1635"/>
                  </a:lnTo>
                  <a:lnTo>
                    <a:pt x="5853" y="1623"/>
                  </a:lnTo>
                  <a:lnTo>
                    <a:pt x="5853" y="1612"/>
                  </a:lnTo>
                  <a:lnTo>
                    <a:pt x="5855" y="1607"/>
                  </a:lnTo>
                  <a:lnTo>
                    <a:pt x="5858" y="1604"/>
                  </a:lnTo>
                  <a:lnTo>
                    <a:pt x="5865" y="1601"/>
                  </a:lnTo>
                  <a:lnTo>
                    <a:pt x="5873" y="1598"/>
                  </a:lnTo>
                  <a:lnTo>
                    <a:pt x="5873" y="1568"/>
                  </a:lnTo>
                  <a:lnTo>
                    <a:pt x="5867" y="1564"/>
                  </a:lnTo>
                  <a:lnTo>
                    <a:pt x="5859" y="1558"/>
                  </a:lnTo>
                  <a:lnTo>
                    <a:pt x="5850" y="1551"/>
                  </a:lnTo>
                  <a:lnTo>
                    <a:pt x="5843" y="1543"/>
                  </a:lnTo>
                  <a:lnTo>
                    <a:pt x="5835" y="1534"/>
                  </a:lnTo>
                  <a:lnTo>
                    <a:pt x="5830" y="1525"/>
                  </a:lnTo>
                  <a:lnTo>
                    <a:pt x="5827" y="1520"/>
                  </a:lnTo>
                  <a:lnTo>
                    <a:pt x="5826" y="1516"/>
                  </a:lnTo>
                  <a:lnTo>
                    <a:pt x="5826" y="1511"/>
                  </a:lnTo>
                  <a:lnTo>
                    <a:pt x="5826" y="1506"/>
                  </a:lnTo>
                  <a:lnTo>
                    <a:pt x="5816" y="1498"/>
                  </a:lnTo>
                  <a:lnTo>
                    <a:pt x="5808" y="1490"/>
                  </a:lnTo>
                  <a:lnTo>
                    <a:pt x="5799" y="1481"/>
                  </a:lnTo>
                  <a:lnTo>
                    <a:pt x="5791" y="1472"/>
                  </a:lnTo>
                  <a:lnTo>
                    <a:pt x="5776" y="1451"/>
                  </a:lnTo>
                  <a:lnTo>
                    <a:pt x="5761" y="1428"/>
                  </a:lnTo>
                  <a:lnTo>
                    <a:pt x="5748" y="1404"/>
                  </a:lnTo>
                  <a:lnTo>
                    <a:pt x="5735" y="1378"/>
                  </a:lnTo>
                  <a:lnTo>
                    <a:pt x="5721" y="1353"/>
                  </a:lnTo>
                  <a:lnTo>
                    <a:pt x="5707" y="1327"/>
                  </a:lnTo>
                  <a:lnTo>
                    <a:pt x="5700" y="1316"/>
                  </a:lnTo>
                  <a:lnTo>
                    <a:pt x="5692" y="1307"/>
                  </a:lnTo>
                  <a:lnTo>
                    <a:pt x="5684" y="1299"/>
                  </a:lnTo>
                  <a:lnTo>
                    <a:pt x="5674" y="1291"/>
                  </a:lnTo>
                  <a:lnTo>
                    <a:pt x="5664" y="1285"/>
                  </a:lnTo>
                  <a:lnTo>
                    <a:pt x="5652" y="1279"/>
                  </a:lnTo>
                  <a:lnTo>
                    <a:pt x="5640" y="1274"/>
                  </a:lnTo>
                  <a:lnTo>
                    <a:pt x="5628" y="1270"/>
                  </a:lnTo>
                  <a:lnTo>
                    <a:pt x="5600" y="1263"/>
                  </a:lnTo>
                  <a:lnTo>
                    <a:pt x="5570" y="1256"/>
                  </a:lnTo>
                  <a:lnTo>
                    <a:pt x="5540" y="1249"/>
                  </a:lnTo>
                  <a:lnTo>
                    <a:pt x="5508" y="1241"/>
                  </a:lnTo>
                  <a:lnTo>
                    <a:pt x="5503" y="1252"/>
                  </a:lnTo>
                  <a:lnTo>
                    <a:pt x="5500" y="1265"/>
                  </a:lnTo>
                  <a:lnTo>
                    <a:pt x="5498" y="1272"/>
                  </a:lnTo>
                  <a:lnTo>
                    <a:pt x="5496" y="1279"/>
                  </a:lnTo>
                  <a:lnTo>
                    <a:pt x="5492" y="1285"/>
                  </a:lnTo>
                  <a:lnTo>
                    <a:pt x="5488" y="1291"/>
                  </a:lnTo>
                  <a:lnTo>
                    <a:pt x="5483" y="1284"/>
                  </a:lnTo>
                  <a:lnTo>
                    <a:pt x="5476" y="1278"/>
                  </a:lnTo>
                  <a:lnTo>
                    <a:pt x="5469" y="1275"/>
                  </a:lnTo>
                  <a:lnTo>
                    <a:pt x="5462" y="1272"/>
                  </a:lnTo>
                  <a:lnTo>
                    <a:pt x="5446" y="1267"/>
                  </a:lnTo>
                  <a:lnTo>
                    <a:pt x="5431" y="1264"/>
                  </a:lnTo>
                  <a:lnTo>
                    <a:pt x="5423" y="1262"/>
                  </a:lnTo>
                  <a:lnTo>
                    <a:pt x="5417" y="1260"/>
                  </a:lnTo>
                  <a:lnTo>
                    <a:pt x="5411" y="1257"/>
                  </a:lnTo>
                  <a:lnTo>
                    <a:pt x="5406" y="1254"/>
                  </a:lnTo>
                  <a:lnTo>
                    <a:pt x="5401" y="1249"/>
                  </a:lnTo>
                  <a:lnTo>
                    <a:pt x="5398" y="1244"/>
                  </a:lnTo>
                  <a:lnTo>
                    <a:pt x="5396" y="1237"/>
                  </a:lnTo>
                  <a:lnTo>
                    <a:pt x="5395" y="1229"/>
                  </a:lnTo>
                  <a:lnTo>
                    <a:pt x="5378" y="1226"/>
                  </a:lnTo>
                  <a:lnTo>
                    <a:pt x="5341" y="1218"/>
                  </a:lnTo>
                  <a:lnTo>
                    <a:pt x="5322" y="1214"/>
                  </a:lnTo>
                  <a:lnTo>
                    <a:pt x="5305" y="1210"/>
                  </a:lnTo>
                  <a:lnTo>
                    <a:pt x="5293" y="1207"/>
                  </a:lnTo>
                  <a:lnTo>
                    <a:pt x="5288" y="1204"/>
                  </a:lnTo>
                  <a:lnTo>
                    <a:pt x="5289" y="1197"/>
                  </a:lnTo>
                  <a:lnTo>
                    <a:pt x="5293" y="1191"/>
                  </a:lnTo>
                  <a:lnTo>
                    <a:pt x="5298" y="1185"/>
                  </a:lnTo>
                  <a:lnTo>
                    <a:pt x="5304" y="1180"/>
                  </a:lnTo>
                  <a:lnTo>
                    <a:pt x="5319" y="1167"/>
                  </a:lnTo>
                  <a:lnTo>
                    <a:pt x="5334" y="1154"/>
                  </a:lnTo>
                  <a:lnTo>
                    <a:pt x="5331" y="1147"/>
                  </a:lnTo>
                  <a:lnTo>
                    <a:pt x="5329" y="1140"/>
                  </a:lnTo>
                  <a:lnTo>
                    <a:pt x="5328" y="1132"/>
                  </a:lnTo>
                  <a:lnTo>
                    <a:pt x="5329" y="1125"/>
                  </a:lnTo>
                  <a:lnTo>
                    <a:pt x="5331" y="1117"/>
                  </a:lnTo>
                  <a:lnTo>
                    <a:pt x="5334" y="1108"/>
                  </a:lnTo>
                  <a:lnTo>
                    <a:pt x="5339" y="1100"/>
                  </a:lnTo>
                  <a:lnTo>
                    <a:pt x="5343" y="1092"/>
                  </a:lnTo>
                  <a:lnTo>
                    <a:pt x="5365" y="1064"/>
                  </a:lnTo>
                  <a:lnTo>
                    <a:pt x="5382" y="1043"/>
                  </a:lnTo>
                  <a:lnTo>
                    <a:pt x="5382" y="964"/>
                  </a:lnTo>
                  <a:lnTo>
                    <a:pt x="5388" y="962"/>
                  </a:lnTo>
                  <a:lnTo>
                    <a:pt x="5396" y="961"/>
                  </a:lnTo>
                  <a:lnTo>
                    <a:pt x="5402" y="961"/>
                  </a:lnTo>
                  <a:lnTo>
                    <a:pt x="5409" y="962"/>
                  </a:lnTo>
                  <a:lnTo>
                    <a:pt x="5423" y="963"/>
                  </a:lnTo>
                  <a:lnTo>
                    <a:pt x="5441" y="964"/>
                  </a:lnTo>
                  <a:lnTo>
                    <a:pt x="5465" y="964"/>
                  </a:lnTo>
                  <a:lnTo>
                    <a:pt x="5492" y="966"/>
                  </a:lnTo>
                  <a:lnTo>
                    <a:pt x="5521" y="968"/>
                  </a:lnTo>
                  <a:lnTo>
                    <a:pt x="5552" y="970"/>
                  </a:lnTo>
                  <a:lnTo>
                    <a:pt x="5583" y="972"/>
                  </a:lnTo>
                  <a:lnTo>
                    <a:pt x="5612" y="974"/>
                  </a:lnTo>
                  <a:lnTo>
                    <a:pt x="5641" y="975"/>
                  </a:lnTo>
                  <a:lnTo>
                    <a:pt x="5667" y="976"/>
                  </a:lnTo>
                  <a:lnTo>
                    <a:pt x="5671" y="975"/>
                  </a:lnTo>
                  <a:lnTo>
                    <a:pt x="5677" y="972"/>
                  </a:lnTo>
                  <a:lnTo>
                    <a:pt x="5682" y="968"/>
                  </a:lnTo>
                  <a:lnTo>
                    <a:pt x="5687" y="964"/>
                  </a:lnTo>
                  <a:lnTo>
                    <a:pt x="5674" y="945"/>
                  </a:lnTo>
                  <a:lnTo>
                    <a:pt x="5807" y="945"/>
                  </a:lnTo>
                  <a:lnTo>
                    <a:pt x="5809" y="949"/>
                  </a:lnTo>
                  <a:lnTo>
                    <a:pt x="5816" y="955"/>
                  </a:lnTo>
                  <a:lnTo>
                    <a:pt x="5825" y="962"/>
                  </a:lnTo>
                  <a:lnTo>
                    <a:pt x="5836" y="969"/>
                  </a:lnTo>
                  <a:lnTo>
                    <a:pt x="5857" y="982"/>
                  </a:lnTo>
                  <a:lnTo>
                    <a:pt x="5867" y="988"/>
                  </a:lnTo>
                  <a:lnTo>
                    <a:pt x="5871" y="988"/>
                  </a:lnTo>
                  <a:lnTo>
                    <a:pt x="5875" y="987"/>
                  </a:lnTo>
                  <a:lnTo>
                    <a:pt x="5878" y="985"/>
                  </a:lnTo>
                  <a:lnTo>
                    <a:pt x="5880" y="983"/>
                  </a:lnTo>
                  <a:lnTo>
                    <a:pt x="5884" y="979"/>
                  </a:lnTo>
                  <a:lnTo>
                    <a:pt x="5888" y="973"/>
                  </a:lnTo>
                  <a:lnTo>
                    <a:pt x="5892" y="967"/>
                  </a:lnTo>
                  <a:lnTo>
                    <a:pt x="5898" y="963"/>
                  </a:lnTo>
                  <a:lnTo>
                    <a:pt x="5902" y="961"/>
                  </a:lnTo>
                  <a:lnTo>
                    <a:pt x="5906" y="959"/>
                  </a:lnTo>
                  <a:lnTo>
                    <a:pt x="5913" y="958"/>
                  </a:lnTo>
                  <a:lnTo>
                    <a:pt x="5920" y="958"/>
                  </a:lnTo>
                  <a:lnTo>
                    <a:pt x="5911" y="954"/>
                  </a:lnTo>
                  <a:lnTo>
                    <a:pt x="5904" y="950"/>
                  </a:lnTo>
                  <a:lnTo>
                    <a:pt x="5900" y="945"/>
                  </a:lnTo>
                  <a:lnTo>
                    <a:pt x="5897" y="941"/>
                  </a:lnTo>
                  <a:lnTo>
                    <a:pt x="5894" y="935"/>
                  </a:lnTo>
                  <a:lnTo>
                    <a:pt x="5893" y="927"/>
                  </a:lnTo>
                  <a:lnTo>
                    <a:pt x="5893" y="916"/>
                  </a:lnTo>
                  <a:lnTo>
                    <a:pt x="5893" y="902"/>
                  </a:lnTo>
                  <a:lnTo>
                    <a:pt x="5893" y="886"/>
                  </a:lnTo>
                  <a:lnTo>
                    <a:pt x="5894" y="871"/>
                  </a:lnTo>
                  <a:lnTo>
                    <a:pt x="5897" y="858"/>
                  </a:lnTo>
                  <a:lnTo>
                    <a:pt x="5900" y="846"/>
                  </a:lnTo>
                  <a:lnTo>
                    <a:pt x="5902" y="841"/>
                  </a:lnTo>
                  <a:lnTo>
                    <a:pt x="5904" y="835"/>
                  </a:lnTo>
                  <a:lnTo>
                    <a:pt x="5906" y="831"/>
                  </a:lnTo>
                  <a:lnTo>
                    <a:pt x="5910" y="828"/>
                  </a:lnTo>
                  <a:lnTo>
                    <a:pt x="5913" y="825"/>
                  </a:lnTo>
                  <a:lnTo>
                    <a:pt x="5917" y="823"/>
                  </a:lnTo>
                  <a:lnTo>
                    <a:pt x="5922" y="822"/>
                  </a:lnTo>
                  <a:lnTo>
                    <a:pt x="5926" y="822"/>
                  </a:lnTo>
                  <a:lnTo>
                    <a:pt x="5945" y="822"/>
                  </a:lnTo>
                  <a:lnTo>
                    <a:pt x="5974" y="822"/>
                  </a:lnTo>
                  <a:lnTo>
                    <a:pt x="6006" y="822"/>
                  </a:lnTo>
                  <a:lnTo>
                    <a:pt x="6033" y="822"/>
                  </a:lnTo>
                  <a:lnTo>
                    <a:pt x="6037" y="828"/>
                  </a:lnTo>
                  <a:lnTo>
                    <a:pt x="6045" y="838"/>
                  </a:lnTo>
                  <a:lnTo>
                    <a:pt x="6055" y="849"/>
                  </a:lnTo>
                  <a:lnTo>
                    <a:pt x="6066" y="860"/>
                  </a:lnTo>
                  <a:lnTo>
                    <a:pt x="6077" y="871"/>
                  </a:lnTo>
                  <a:lnTo>
                    <a:pt x="6086" y="881"/>
                  </a:lnTo>
                  <a:lnTo>
                    <a:pt x="6094" y="887"/>
                  </a:lnTo>
                  <a:lnTo>
                    <a:pt x="6099" y="889"/>
                  </a:lnTo>
                  <a:lnTo>
                    <a:pt x="6102" y="881"/>
                  </a:lnTo>
                  <a:lnTo>
                    <a:pt x="6105" y="874"/>
                  </a:lnTo>
                  <a:lnTo>
                    <a:pt x="6108" y="867"/>
                  </a:lnTo>
                  <a:lnTo>
                    <a:pt x="6112" y="861"/>
                  </a:lnTo>
                  <a:lnTo>
                    <a:pt x="6116" y="855"/>
                  </a:lnTo>
                  <a:lnTo>
                    <a:pt x="6119" y="848"/>
                  </a:lnTo>
                  <a:lnTo>
                    <a:pt x="6123" y="839"/>
                  </a:lnTo>
                  <a:lnTo>
                    <a:pt x="6125" y="828"/>
                  </a:lnTo>
                  <a:lnTo>
                    <a:pt x="6128" y="830"/>
                  </a:lnTo>
                  <a:lnTo>
                    <a:pt x="6132" y="831"/>
                  </a:lnTo>
                  <a:lnTo>
                    <a:pt x="6135" y="832"/>
                  </a:lnTo>
                  <a:lnTo>
                    <a:pt x="6139" y="832"/>
                  </a:lnTo>
                  <a:lnTo>
                    <a:pt x="6144" y="832"/>
                  </a:lnTo>
                  <a:lnTo>
                    <a:pt x="6149" y="831"/>
                  </a:lnTo>
                  <a:lnTo>
                    <a:pt x="6153" y="830"/>
                  </a:lnTo>
                  <a:lnTo>
                    <a:pt x="6159" y="828"/>
                  </a:lnTo>
                  <a:lnTo>
                    <a:pt x="6148" y="815"/>
                  </a:lnTo>
                  <a:lnTo>
                    <a:pt x="6137" y="803"/>
                  </a:lnTo>
                  <a:lnTo>
                    <a:pt x="6133" y="796"/>
                  </a:lnTo>
                  <a:lnTo>
                    <a:pt x="6128" y="789"/>
                  </a:lnTo>
                  <a:lnTo>
                    <a:pt x="6126" y="782"/>
                  </a:lnTo>
                  <a:lnTo>
                    <a:pt x="6125" y="772"/>
                  </a:lnTo>
                  <a:lnTo>
                    <a:pt x="6126" y="767"/>
                  </a:lnTo>
                  <a:lnTo>
                    <a:pt x="6128" y="764"/>
                  </a:lnTo>
                  <a:lnTo>
                    <a:pt x="6132" y="761"/>
                  </a:lnTo>
                  <a:lnTo>
                    <a:pt x="6135" y="760"/>
                  </a:lnTo>
                  <a:lnTo>
                    <a:pt x="6140" y="759"/>
                  </a:lnTo>
                  <a:lnTo>
                    <a:pt x="6146" y="759"/>
                  </a:lnTo>
                  <a:lnTo>
                    <a:pt x="6152" y="760"/>
                  </a:lnTo>
                  <a:lnTo>
                    <a:pt x="6159" y="762"/>
                  </a:lnTo>
                  <a:lnTo>
                    <a:pt x="6188" y="771"/>
                  </a:lnTo>
                  <a:lnTo>
                    <a:pt x="6212" y="778"/>
                  </a:lnTo>
                  <a:lnTo>
                    <a:pt x="6202" y="779"/>
                  </a:lnTo>
                  <a:lnTo>
                    <a:pt x="6193" y="782"/>
                  </a:lnTo>
                  <a:lnTo>
                    <a:pt x="6184" y="784"/>
                  </a:lnTo>
                  <a:lnTo>
                    <a:pt x="6179" y="785"/>
                  </a:lnTo>
                  <a:lnTo>
                    <a:pt x="6180" y="792"/>
                  </a:lnTo>
                  <a:lnTo>
                    <a:pt x="6183" y="797"/>
                  </a:lnTo>
                  <a:lnTo>
                    <a:pt x="6186" y="802"/>
                  </a:lnTo>
                  <a:lnTo>
                    <a:pt x="6191" y="807"/>
                  </a:lnTo>
                  <a:lnTo>
                    <a:pt x="6201" y="815"/>
                  </a:lnTo>
                  <a:lnTo>
                    <a:pt x="6211" y="822"/>
                  </a:lnTo>
                  <a:lnTo>
                    <a:pt x="6222" y="829"/>
                  </a:lnTo>
                  <a:lnTo>
                    <a:pt x="6230" y="837"/>
                  </a:lnTo>
                  <a:lnTo>
                    <a:pt x="6234" y="842"/>
                  </a:lnTo>
                  <a:lnTo>
                    <a:pt x="6236" y="847"/>
                  </a:lnTo>
                  <a:lnTo>
                    <a:pt x="6238" y="853"/>
                  </a:lnTo>
                  <a:lnTo>
                    <a:pt x="6238" y="859"/>
                  </a:lnTo>
                  <a:lnTo>
                    <a:pt x="6237" y="867"/>
                  </a:lnTo>
                  <a:lnTo>
                    <a:pt x="6231" y="878"/>
                  </a:lnTo>
                  <a:lnTo>
                    <a:pt x="6224" y="893"/>
                  </a:lnTo>
                  <a:lnTo>
                    <a:pt x="6215" y="907"/>
                  </a:lnTo>
                  <a:lnTo>
                    <a:pt x="6206" y="922"/>
                  </a:lnTo>
                  <a:lnTo>
                    <a:pt x="6200" y="937"/>
                  </a:lnTo>
                  <a:lnTo>
                    <a:pt x="6196" y="944"/>
                  </a:lnTo>
                  <a:lnTo>
                    <a:pt x="6194" y="952"/>
                  </a:lnTo>
                  <a:lnTo>
                    <a:pt x="6192" y="958"/>
                  </a:lnTo>
                  <a:lnTo>
                    <a:pt x="6192" y="964"/>
                  </a:lnTo>
                  <a:lnTo>
                    <a:pt x="6193" y="970"/>
                  </a:lnTo>
                  <a:lnTo>
                    <a:pt x="6195" y="974"/>
                  </a:lnTo>
                  <a:lnTo>
                    <a:pt x="6198" y="977"/>
                  </a:lnTo>
                  <a:lnTo>
                    <a:pt x="6202" y="979"/>
                  </a:lnTo>
                  <a:lnTo>
                    <a:pt x="6205" y="981"/>
                  </a:lnTo>
                  <a:lnTo>
                    <a:pt x="6208" y="984"/>
                  </a:lnTo>
                  <a:lnTo>
                    <a:pt x="6211" y="988"/>
                  </a:lnTo>
                  <a:lnTo>
                    <a:pt x="6212" y="994"/>
                  </a:lnTo>
                  <a:lnTo>
                    <a:pt x="6212" y="1001"/>
                  </a:lnTo>
                  <a:lnTo>
                    <a:pt x="6211" y="1010"/>
                  </a:lnTo>
                  <a:lnTo>
                    <a:pt x="6208" y="1018"/>
                  </a:lnTo>
                  <a:lnTo>
                    <a:pt x="6204" y="1026"/>
                  </a:lnTo>
                  <a:lnTo>
                    <a:pt x="6202" y="1030"/>
                  </a:lnTo>
                  <a:lnTo>
                    <a:pt x="6200" y="1033"/>
                  </a:lnTo>
                  <a:lnTo>
                    <a:pt x="6196" y="1036"/>
                  </a:lnTo>
                  <a:lnTo>
                    <a:pt x="6192" y="1039"/>
                  </a:lnTo>
                  <a:lnTo>
                    <a:pt x="6188" y="1041"/>
                  </a:lnTo>
                  <a:lnTo>
                    <a:pt x="6183" y="1042"/>
                  </a:lnTo>
                  <a:lnTo>
                    <a:pt x="6178" y="1043"/>
                  </a:lnTo>
                  <a:lnTo>
                    <a:pt x="6172" y="1043"/>
                  </a:lnTo>
                  <a:lnTo>
                    <a:pt x="6173" y="1062"/>
                  </a:lnTo>
                  <a:lnTo>
                    <a:pt x="6175" y="1079"/>
                  </a:lnTo>
                  <a:lnTo>
                    <a:pt x="6181" y="1095"/>
                  </a:lnTo>
                  <a:lnTo>
                    <a:pt x="6186" y="1111"/>
                  </a:lnTo>
                  <a:lnTo>
                    <a:pt x="6194" y="1126"/>
                  </a:lnTo>
                  <a:lnTo>
                    <a:pt x="6204" y="1140"/>
                  </a:lnTo>
                  <a:lnTo>
                    <a:pt x="6214" y="1153"/>
                  </a:lnTo>
                  <a:lnTo>
                    <a:pt x="6226" y="1166"/>
                  </a:lnTo>
                  <a:lnTo>
                    <a:pt x="6238" y="1179"/>
                  </a:lnTo>
                  <a:lnTo>
                    <a:pt x="6252" y="1190"/>
                  </a:lnTo>
                  <a:lnTo>
                    <a:pt x="6267" y="1201"/>
                  </a:lnTo>
                  <a:lnTo>
                    <a:pt x="6281" y="1211"/>
                  </a:lnTo>
                  <a:lnTo>
                    <a:pt x="6296" y="1220"/>
                  </a:lnTo>
                  <a:lnTo>
                    <a:pt x="6313" y="1230"/>
                  </a:lnTo>
                  <a:lnTo>
                    <a:pt x="6328" y="1239"/>
                  </a:lnTo>
                  <a:lnTo>
                    <a:pt x="6345" y="1247"/>
                  </a:lnTo>
                  <a:lnTo>
                    <a:pt x="6352" y="1251"/>
                  </a:lnTo>
                  <a:lnTo>
                    <a:pt x="6360" y="1256"/>
                  </a:lnTo>
                  <a:lnTo>
                    <a:pt x="6365" y="1261"/>
                  </a:lnTo>
                  <a:lnTo>
                    <a:pt x="6371" y="1267"/>
                  </a:lnTo>
                  <a:lnTo>
                    <a:pt x="6379" y="1282"/>
                  </a:lnTo>
                  <a:lnTo>
                    <a:pt x="6387" y="1297"/>
                  </a:lnTo>
                  <a:lnTo>
                    <a:pt x="6392" y="1304"/>
                  </a:lnTo>
                  <a:lnTo>
                    <a:pt x="6396" y="1311"/>
                  </a:lnTo>
                  <a:lnTo>
                    <a:pt x="6402" y="1318"/>
                  </a:lnTo>
                  <a:lnTo>
                    <a:pt x="6407" y="1325"/>
                  </a:lnTo>
                  <a:lnTo>
                    <a:pt x="6415" y="1331"/>
                  </a:lnTo>
                  <a:lnTo>
                    <a:pt x="6422" y="1337"/>
                  </a:lnTo>
                  <a:lnTo>
                    <a:pt x="6432" y="1342"/>
                  </a:lnTo>
                  <a:lnTo>
                    <a:pt x="6444" y="1346"/>
                  </a:lnTo>
                  <a:lnTo>
                    <a:pt x="6452" y="1347"/>
                  </a:lnTo>
                  <a:lnTo>
                    <a:pt x="6464" y="1351"/>
                  </a:lnTo>
                  <a:lnTo>
                    <a:pt x="6471" y="1353"/>
                  </a:lnTo>
                  <a:lnTo>
                    <a:pt x="6476" y="1356"/>
                  </a:lnTo>
                  <a:lnTo>
                    <a:pt x="6481" y="1360"/>
                  </a:lnTo>
                  <a:lnTo>
                    <a:pt x="6484" y="1364"/>
                  </a:lnTo>
                  <a:lnTo>
                    <a:pt x="6491" y="1374"/>
                  </a:lnTo>
                  <a:lnTo>
                    <a:pt x="6497" y="1384"/>
                  </a:lnTo>
                  <a:lnTo>
                    <a:pt x="6506" y="1395"/>
                  </a:lnTo>
                  <a:lnTo>
                    <a:pt x="6515" y="1404"/>
                  </a:lnTo>
                  <a:lnTo>
                    <a:pt x="6525" y="1413"/>
                  </a:lnTo>
                  <a:lnTo>
                    <a:pt x="6533" y="1420"/>
                  </a:lnTo>
                  <a:lnTo>
                    <a:pt x="6538" y="1422"/>
                  </a:lnTo>
                  <a:lnTo>
                    <a:pt x="6542" y="1424"/>
                  </a:lnTo>
                  <a:lnTo>
                    <a:pt x="6547" y="1425"/>
                  </a:lnTo>
                  <a:lnTo>
                    <a:pt x="6551" y="1426"/>
                  </a:lnTo>
                  <a:lnTo>
                    <a:pt x="6554" y="1425"/>
                  </a:lnTo>
                  <a:lnTo>
                    <a:pt x="6558" y="1425"/>
                  </a:lnTo>
                  <a:lnTo>
                    <a:pt x="6561" y="1423"/>
                  </a:lnTo>
                  <a:lnTo>
                    <a:pt x="6564" y="1421"/>
                  </a:lnTo>
                  <a:lnTo>
                    <a:pt x="6570" y="1416"/>
                  </a:lnTo>
                  <a:lnTo>
                    <a:pt x="6575" y="1410"/>
                  </a:lnTo>
                  <a:lnTo>
                    <a:pt x="6578" y="1402"/>
                  </a:lnTo>
                  <a:lnTo>
                    <a:pt x="6582" y="1391"/>
                  </a:lnTo>
                  <a:lnTo>
                    <a:pt x="6583" y="1381"/>
                  </a:lnTo>
                  <a:lnTo>
                    <a:pt x="6584" y="1370"/>
                  </a:lnTo>
                  <a:lnTo>
                    <a:pt x="6583" y="1366"/>
                  </a:lnTo>
                  <a:lnTo>
                    <a:pt x="6582" y="1362"/>
                  </a:lnTo>
                  <a:lnTo>
                    <a:pt x="6579" y="1359"/>
                  </a:lnTo>
                  <a:lnTo>
                    <a:pt x="6576" y="1356"/>
                  </a:lnTo>
                  <a:lnTo>
                    <a:pt x="6570" y="1350"/>
                  </a:lnTo>
                  <a:lnTo>
                    <a:pt x="6561" y="1345"/>
                  </a:lnTo>
                  <a:lnTo>
                    <a:pt x="6552" y="1340"/>
                  </a:lnTo>
                  <a:lnTo>
                    <a:pt x="6544" y="1333"/>
                  </a:lnTo>
                  <a:lnTo>
                    <a:pt x="6542" y="1329"/>
                  </a:lnTo>
                  <a:lnTo>
                    <a:pt x="6539" y="1325"/>
                  </a:lnTo>
                  <a:lnTo>
                    <a:pt x="6538" y="1320"/>
                  </a:lnTo>
                  <a:lnTo>
                    <a:pt x="6538" y="1315"/>
                  </a:lnTo>
                  <a:lnTo>
                    <a:pt x="6539" y="1313"/>
                  </a:lnTo>
                  <a:lnTo>
                    <a:pt x="6542" y="1310"/>
                  </a:lnTo>
                  <a:lnTo>
                    <a:pt x="6547" y="1308"/>
                  </a:lnTo>
                  <a:lnTo>
                    <a:pt x="6552" y="1306"/>
                  </a:lnTo>
                  <a:lnTo>
                    <a:pt x="6565" y="1301"/>
                  </a:lnTo>
                  <a:lnTo>
                    <a:pt x="6577" y="1297"/>
                  </a:lnTo>
                  <a:lnTo>
                    <a:pt x="6569" y="1280"/>
                  </a:lnTo>
                  <a:lnTo>
                    <a:pt x="6560" y="1268"/>
                  </a:lnTo>
                  <a:lnTo>
                    <a:pt x="6550" y="1256"/>
                  </a:lnTo>
                  <a:lnTo>
                    <a:pt x="6538" y="1241"/>
                  </a:lnTo>
                  <a:lnTo>
                    <a:pt x="6540" y="1239"/>
                  </a:lnTo>
                  <a:lnTo>
                    <a:pt x="6544" y="1238"/>
                  </a:lnTo>
                  <a:lnTo>
                    <a:pt x="6550" y="1237"/>
                  </a:lnTo>
                  <a:lnTo>
                    <a:pt x="6556" y="1236"/>
                  </a:lnTo>
                  <a:lnTo>
                    <a:pt x="6572" y="1235"/>
                  </a:lnTo>
                  <a:lnTo>
                    <a:pt x="6590" y="1235"/>
                  </a:lnTo>
                  <a:lnTo>
                    <a:pt x="6583" y="1229"/>
                  </a:lnTo>
                  <a:lnTo>
                    <a:pt x="6572" y="1219"/>
                  </a:lnTo>
                  <a:lnTo>
                    <a:pt x="6566" y="1214"/>
                  </a:lnTo>
                  <a:lnTo>
                    <a:pt x="6562" y="1210"/>
                  </a:lnTo>
                  <a:lnTo>
                    <a:pt x="6559" y="1207"/>
                  </a:lnTo>
                  <a:lnTo>
                    <a:pt x="6558" y="1204"/>
                  </a:lnTo>
                  <a:lnTo>
                    <a:pt x="6550" y="1199"/>
                  </a:lnTo>
                  <a:lnTo>
                    <a:pt x="6544" y="1194"/>
                  </a:lnTo>
                  <a:lnTo>
                    <a:pt x="6540" y="1187"/>
                  </a:lnTo>
                  <a:lnTo>
                    <a:pt x="6537" y="1180"/>
                  </a:lnTo>
                  <a:lnTo>
                    <a:pt x="6533" y="1173"/>
                  </a:lnTo>
                  <a:lnTo>
                    <a:pt x="6532" y="1163"/>
                  </a:lnTo>
                  <a:lnTo>
                    <a:pt x="6531" y="1153"/>
                  </a:lnTo>
                  <a:lnTo>
                    <a:pt x="6531" y="1142"/>
                  </a:lnTo>
                  <a:lnTo>
                    <a:pt x="6536" y="1142"/>
                  </a:lnTo>
                  <a:lnTo>
                    <a:pt x="6540" y="1140"/>
                  </a:lnTo>
                  <a:lnTo>
                    <a:pt x="6545" y="1138"/>
                  </a:lnTo>
                  <a:lnTo>
                    <a:pt x="6549" y="1136"/>
                  </a:lnTo>
                  <a:lnTo>
                    <a:pt x="6552" y="1133"/>
                  </a:lnTo>
                  <a:lnTo>
                    <a:pt x="6555" y="1130"/>
                  </a:lnTo>
                  <a:lnTo>
                    <a:pt x="6556" y="1127"/>
                  </a:lnTo>
                  <a:lnTo>
                    <a:pt x="6558" y="1124"/>
                  </a:lnTo>
                  <a:lnTo>
                    <a:pt x="6539" y="1118"/>
                  </a:lnTo>
                  <a:lnTo>
                    <a:pt x="6522" y="1110"/>
                  </a:lnTo>
                  <a:lnTo>
                    <a:pt x="6508" y="1103"/>
                  </a:lnTo>
                  <a:lnTo>
                    <a:pt x="6496" y="1095"/>
                  </a:lnTo>
                  <a:lnTo>
                    <a:pt x="6476" y="1078"/>
                  </a:lnTo>
                  <a:lnTo>
                    <a:pt x="6460" y="1063"/>
                  </a:lnTo>
                  <a:lnTo>
                    <a:pt x="6452" y="1055"/>
                  </a:lnTo>
                  <a:lnTo>
                    <a:pt x="6444" y="1048"/>
                  </a:lnTo>
                  <a:lnTo>
                    <a:pt x="6437" y="1043"/>
                  </a:lnTo>
                  <a:lnTo>
                    <a:pt x="6427" y="1039"/>
                  </a:lnTo>
                  <a:lnTo>
                    <a:pt x="6417" y="1036"/>
                  </a:lnTo>
                  <a:lnTo>
                    <a:pt x="6406" y="1035"/>
                  </a:lnTo>
                  <a:lnTo>
                    <a:pt x="6393" y="1035"/>
                  </a:lnTo>
                  <a:lnTo>
                    <a:pt x="6377" y="1037"/>
                  </a:lnTo>
                  <a:lnTo>
                    <a:pt x="6375" y="1038"/>
                  </a:lnTo>
                  <a:lnTo>
                    <a:pt x="6373" y="1037"/>
                  </a:lnTo>
                  <a:lnTo>
                    <a:pt x="6372" y="1036"/>
                  </a:lnTo>
                  <a:lnTo>
                    <a:pt x="6370" y="1035"/>
                  </a:lnTo>
                  <a:lnTo>
                    <a:pt x="6368" y="1031"/>
                  </a:lnTo>
                  <a:lnTo>
                    <a:pt x="6365" y="1025"/>
                  </a:lnTo>
                  <a:lnTo>
                    <a:pt x="6363" y="1009"/>
                  </a:lnTo>
                  <a:lnTo>
                    <a:pt x="6360" y="990"/>
                  </a:lnTo>
                  <a:lnTo>
                    <a:pt x="6358" y="981"/>
                  </a:lnTo>
                  <a:lnTo>
                    <a:pt x="6354" y="972"/>
                  </a:lnTo>
                  <a:lnTo>
                    <a:pt x="6351" y="963"/>
                  </a:lnTo>
                  <a:lnTo>
                    <a:pt x="6346" y="956"/>
                  </a:lnTo>
                  <a:lnTo>
                    <a:pt x="6340" y="949"/>
                  </a:lnTo>
                  <a:lnTo>
                    <a:pt x="6332" y="943"/>
                  </a:lnTo>
                  <a:lnTo>
                    <a:pt x="6328" y="941"/>
                  </a:lnTo>
                  <a:lnTo>
                    <a:pt x="6323" y="940"/>
                  </a:lnTo>
                  <a:lnTo>
                    <a:pt x="6317" y="939"/>
                  </a:lnTo>
                  <a:lnTo>
                    <a:pt x="6312" y="939"/>
                  </a:lnTo>
                  <a:lnTo>
                    <a:pt x="6392" y="889"/>
                  </a:lnTo>
                  <a:lnTo>
                    <a:pt x="6396" y="890"/>
                  </a:lnTo>
                  <a:lnTo>
                    <a:pt x="6399" y="894"/>
                  </a:lnTo>
                  <a:lnTo>
                    <a:pt x="6403" y="898"/>
                  </a:lnTo>
                  <a:lnTo>
                    <a:pt x="6405" y="902"/>
                  </a:lnTo>
                  <a:lnTo>
                    <a:pt x="6408" y="907"/>
                  </a:lnTo>
                  <a:lnTo>
                    <a:pt x="6413" y="911"/>
                  </a:lnTo>
                  <a:lnTo>
                    <a:pt x="6415" y="912"/>
                  </a:lnTo>
                  <a:lnTo>
                    <a:pt x="6418" y="913"/>
                  </a:lnTo>
                  <a:lnTo>
                    <a:pt x="6421" y="914"/>
                  </a:lnTo>
                  <a:lnTo>
                    <a:pt x="6425" y="914"/>
                  </a:lnTo>
                  <a:lnTo>
                    <a:pt x="6435" y="913"/>
                  </a:lnTo>
                  <a:lnTo>
                    <a:pt x="6446" y="910"/>
                  </a:lnTo>
                  <a:lnTo>
                    <a:pt x="6458" y="906"/>
                  </a:lnTo>
                  <a:lnTo>
                    <a:pt x="6470" y="901"/>
                  </a:lnTo>
                  <a:lnTo>
                    <a:pt x="6495" y="888"/>
                  </a:lnTo>
                  <a:lnTo>
                    <a:pt x="6525" y="877"/>
                  </a:lnTo>
                  <a:lnTo>
                    <a:pt x="6544" y="877"/>
                  </a:lnTo>
                  <a:lnTo>
                    <a:pt x="6547" y="885"/>
                  </a:lnTo>
                  <a:lnTo>
                    <a:pt x="6551" y="893"/>
                  </a:lnTo>
                  <a:lnTo>
                    <a:pt x="6556" y="899"/>
                  </a:lnTo>
                  <a:lnTo>
                    <a:pt x="6562" y="905"/>
                  </a:lnTo>
                  <a:lnTo>
                    <a:pt x="6576" y="915"/>
                  </a:lnTo>
                  <a:lnTo>
                    <a:pt x="6590" y="927"/>
                  </a:lnTo>
                  <a:lnTo>
                    <a:pt x="6596" y="906"/>
                  </a:lnTo>
                  <a:lnTo>
                    <a:pt x="6601" y="884"/>
                  </a:lnTo>
                  <a:lnTo>
                    <a:pt x="6605" y="873"/>
                  </a:lnTo>
                  <a:lnTo>
                    <a:pt x="6609" y="863"/>
                  </a:lnTo>
                  <a:lnTo>
                    <a:pt x="6614" y="854"/>
                  </a:lnTo>
                  <a:lnTo>
                    <a:pt x="6619" y="845"/>
                  </a:lnTo>
                  <a:lnTo>
                    <a:pt x="6626" y="835"/>
                  </a:lnTo>
                  <a:lnTo>
                    <a:pt x="6633" y="827"/>
                  </a:lnTo>
                  <a:lnTo>
                    <a:pt x="6642" y="821"/>
                  </a:lnTo>
                  <a:lnTo>
                    <a:pt x="6651" y="815"/>
                  </a:lnTo>
                  <a:lnTo>
                    <a:pt x="6662" y="810"/>
                  </a:lnTo>
                  <a:lnTo>
                    <a:pt x="6674" y="806"/>
                  </a:lnTo>
                  <a:lnTo>
                    <a:pt x="6688" y="804"/>
                  </a:lnTo>
                  <a:lnTo>
                    <a:pt x="6704" y="803"/>
                  </a:lnTo>
                  <a:lnTo>
                    <a:pt x="6701" y="799"/>
                  </a:lnTo>
                  <a:lnTo>
                    <a:pt x="6700" y="794"/>
                  </a:lnTo>
                  <a:lnTo>
                    <a:pt x="6700" y="790"/>
                  </a:lnTo>
                  <a:lnTo>
                    <a:pt x="6701" y="785"/>
                  </a:lnTo>
                  <a:lnTo>
                    <a:pt x="6702" y="775"/>
                  </a:lnTo>
                  <a:lnTo>
                    <a:pt x="6704" y="766"/>
                  </a:lnTo>
                  <a:lnTo>
                    <a:pt x="6709" y="770"/>
                  </a:lnTo>
                  <a:lnTo>
                    <a:pt x="6715" y="773"/>
                  </a:lnTo>
                  <a:lnTo>
                    <a:pt x="6721" y="775"/>
                  </a:lnTo>
                  <a:lnTo>
                    <a:pt x="6729" y="777"/>
                  </a:lnTo>
                  <a:lnTo>
                    <a:pt x="6744" y="778"/>
                  </a:lnTo>
                  <a:lnTo>
                    <a:pt x="6763" y="778"/>
                  </a:lnTo>
                  <a:lnTo>
                    <a:pt x="6774" y="781"/>
                  </a:lnTo>
                  <a:lnTo>
                    <a:pt x="6787" y="784"/>
                  </a:lnTo>
                  <a:lnTo>
                    <a:pt x="6795" y="785"/>
                  </a:lnTo>
                  <a:lnTo>
                    <a:pt x="6801" y="784"/>
                  </a:lnTo>
                  <a:lnTo>
                    <a:pt x="6809" y="783"/>
                  </a:lnTo>
                  <a:lnTo>
                    <a:pt x="6817" y="778"/>
                  </a:lnTo>
                  <a:lnTo>
                    <a:pt x="6813" y="767"/>
                  </a:lnTo>
                  <a:lnTo>
                    <a:pt x="6813" y="762"/>
                  </a:lnTo>
                  <a:lnTo>
                    <a:pt x="6816" y="757"/>
                  </a:lnTo>
                  <a:lnTo>
                    <a:pt x="6817" y="742"/>
                  </a:lnTo>
                  <a:lnTo>
                    <a:pt x="6790" y="738"/>
                  </a:lnTo>
                  <a:lnTo>
                    <a:pt x="6766" y="733"/>
                  </a:lnTo>
                  <a:lnTo>
                    <a:pt x="6743" y="727"/>
                  </a:lnTo>
                  <a:lnTo>
                    <a:pt x="6722" y="720"/>
                  </a:lnTo>
                  <a:lnTo>
                    <a:pt x="6685" y="706"/>
                  </a:lnTo>
                  <a:lnTo>
                    <a:pt x="6650" y="692"/>
                  </a:lnTo>
                  <a:lnTo>
                    <a:pt x="6632" y="685"/>
                  </a:lnTo>
                  <a:lnTo>
                    <a:pt x="6616" y="678"/>
                  </a:lnTo>
                  <a:lnTo>
                    <a:pt x="6598" y="672"/>
                  </a:lnTo>
                  <a:lnTo>
                    <a:pt x="6579" y="666"/>
                  </a:lnTo>
                  <a:lnTo>
                    <a:pt x="6561" y="662"/>
                  </a:lnTo>
                  <a:lnTo>
                    <a:pt x="6541" y="658"/>
                  </a:lnTo>
                  <a:lnTo>
                    <a:pt x="6520" y="656"/>
                  </a:lnTo>
                  <a:lnTo>
                    <a:pt x="6497" y="655"/>
                  </a:lnTo>
                  <a:lnTo>
                    <a:pt x="6543" y="659"/>
                  </a:lnTo>
                  <a:lnTo>
                    <a:pt x="6582" y="663"/>
                  </a:lnTo>
                  <a:lnTo>
                    <a:pt x="6592" y="663"/>
                  </a:lnTo>
                  <a:lnTo>
                    <a:pt x="6600" y="663"/>
                  </a:lnTo>
                  <a:lnTo>
                    <a:pt x="6610" y="662"/>
                  </a:lnTo>
                  <a:lnTo>
                    <a:pt x="6619" y="660"/>
                  </a:lnTo>
                  <a:lnTo>
                    <a:pt x="6628" y="658"/>
                  </a:lnTo>
                  <a:lnTo>
                    <a:pt x="6638" y="654"/>
                  </a:lnTo>
                  <a:lnTo>
                    <a:pt x="6648" y="649"/>
                  </a:lnTo>
                  <a:lnTo>
                    <a:pt x="6657" y="643"/>
                  </a:lnTo>
                  <a:lnTo>
                    <a:pt x="6653" y="637"/>
                  </a:lnTo>
                  <a:lnTo>
                    <a:pt x="6649" y="632"/>
                  </a:lnTo>
                  <a:lnTo>
                    <a:pt x="6644" y="627"/>
                  </a:lnTo>
                  <a:lnTo>
                    <a:pt x="6639" y="624"/>
                  </a:lnTo>
                  <a:lnTo>
                    <a:pt x="6628" y="618"/>
                  </a:lnTo>
                  <a:lnTo>
                    <a:pt x="6616" y="612"/>
                  </a:lnTo>
                  <a:lnTo>
                    <a:pt x="6605" y="607"/>
                  </a:lnTo>
                  <a:lnTo>
                    <a:pt x="6593" y="601"/>
                  </a:lnTo>
                  <a:lnTo>
                    <a:pt x="6587" y="598"/>
                  </a:lnTo>
                  <a:lnTo>
                    <a:pt x="6581" y="593"/>
                  </a:lnTo>
                  <a:lnTo>
                    <a:pt x="6576" y="588"/>
                  </a:lnTo>
                  <a:lnTo>
                    <a:pt x="6571" y="582"/>
                  </a:lnTo>
                  <a:lnTo>
                    <a:pt x="6597" y="582"/>
                  </a:lnTo>
                  <a:lnTo>
                    <a:pt x="6600" y="587"/>
                  </a:lnTo>
                  <a:lnTo>
                    <a:pt x="6605" y="592"/>
                  </a:lnTo>
                  <a:lnTo>
                    <a:pt x="6610" y="599"/>
                  </a:lnTo>
                  <a:lnTo>
                    <a:pt x="6617" y="604"/>
                  </a:lnTo>
                  <a:lnTo>
                    <a:pt x="6626" y="610"/>
                  </a:lnTo>
                  <a:lnTo>
                    <a:pt x="6634" y="615"/>
                  </a:lnTo>
                  <a:lnTo>
                    <a:pt x="6640" y="617"/>
                  </a:lnTo>
                  <a:lnTo>
                    <a:pt x="6645" y="618"/>
                  </a:lnTo>
                  <a:lnTo>
                    <a:pt x="6651" y="619"/>
                  </a:lnTo>
                  <a:lnTo>
                    <a:pt x="6657" y="619"/>
                  </a:lnTo>
                  <a:lnTo>
                    <a:pt x="6665" y="618"/>
                  </a:lnTo>
                  <a:lnTo>
                    <a:pt x="6670" y="617"/>
                  </a:lnTo>
                  <a:lnTo>
                    <a:pt x="6673" y="615"/>
                  </a:lnTo>
                  <a:lnTo>
                    <a:pt x="6675" y="612"/>
                  </a:lnTo>
                  <a:lnTo>
                    <a:pt x="6678" y="610"/>
                  </a:lnTo>
                  <a:lnTo>
                    <a:pt x="6683" y="608"/>
                  </a:lnTo>
                  <a:lnTo>
                    <a:pt x="6691" y="606"/>
                  </a:lnTo>
                  <a:lnTo>
                    <a:pt x="6704" y="606"/>
                  </a:lnTo>
                  <a:lnTo>
                    <a:pt x="6718" y="606"/>
                  </a:lnTo>
                  <a:lnTo>
                    <a:pt x="6730" y="607"/>
                  </a:lnTo>
                  <a:lnTo>
                    <a:pt x="6742" y="609"/>
                  </a:lnTo>
                  <a:lnTo>
                    <a:pt x="6752" y="612"/>
                  </a:lnTo>
                  <a:lnTo>
                    <a:pt x="6762" y="616"/>
                  </a:lnTo>
                  <a:lnTo>
                    <a:pt x="6771" y="619"/>
                  </a:lnTo>
                  <a:lnTo>
                    <a:pt x="6778" y="623"/>
                  </a:lnTo>
                  <a:lnTo>
                    <a:pt x="6786" y="627"/>
                  </a:lnTo>
                  <a:lnTo>
                    <a:pt x="6799" y="636"/>
                  </a:lnTo>
                  <a:lnTo>
                    <a:pt x="6812" y="645"/>
                  </a:lnTo>
                  <a:lnTo>
                    <a:pt x="6827" y="654"/>
                  </a:lnTo>
                  <a:lnTo>
                    <a:pt x="6843" y="661"/>
                  </a:lnTo>
                  <a:lnTo>
                    <a:pt x="6943" y="661"/>
                  </a:lnTo>
                  <a:lnTo>
                    <a:pt x="6945" y="667"/>
                  </a:lnTo>
                  <a:lnTo>
                    <a:pt x="6950" y="673"/>
                  </a:lnTo>
                  <a:lnTo>
                    <a:pt x="6955" y="676"/>
                  </a:lnTo>
                  <a:lnTo>
                    <a:pt x="6961" y="678"/>
                  </a:lnTo>
                  <a:lnTo>
                    <a:pt x="6971" y="680"/>
                  </a:lnTo>
                  <a:lnTo>
                    <a:pt x="6982" y="680"/>
                  </a:lnTo>
                  <a:lnTo>
                    <a:pt x="6989" y="680"/>
                  </a:lnTo>
                  <a:lnTo>
                    <a:pt x="7006" y="680"/>
                  </a:lnTo>
                  <a:lnTo>
                    <a:pt x="7027" y="678"/>
                  </a:lnTo>
                  <a:lnTo>
                    <a:pt x="7049" y="674"/>
                  </a:lnTo>
                  <a:lnTo>
                    <a:pt x="7031" y="668"/>
                  </a:lnTo>
                  <a:lnTo>
                    <a:pt x="7011" y="659"/>
                  </a:lnTo>
                  <a:lnTo>
                    <a:pt x="7002" y="654"/>
                  </a:lnTo>
                  <a:lnTo>
                    <a:pt x="6996" y="647"/>
                  </a:lnTo>
                  <a:lnTo>
                    <a:pt x="6993" y="644"/>
                  </a:lnTo>
                  <a:lnTo>
                    <a:pt x="6991" y="640"/>
                  </a:lnTo>
                  <a:lnTo>
                    <a:pt x="6989" y="636"/>
                  </a:lnTo>
                  <a:lnTo>
                    <a:pt x="6989" y="631"/>
                  </a:lnTo>
                  <a:lnTo>
                    <a:pt x="6990" y="621"/>
                  </a:lnTo>
                  <a:lnTo>
                    <a:pt x="6991" y="614"/>
                  </a:lnTo>
                  <a:lnTo>
                    <a:pt x="6992" y="608"/>
                  </a:lnTo>
                  <a:lnTo>
                    <a:pt x="6992" y="602"/>
                  </a:lnTo>
                  <a:lnTo>
                    <a:pt x="6991" y="593"/>
                  </a:lnTo>
                  <a:lnTo>
                    <a:pt x="6989" y="582"/>
                  </a:lnTo>
                  <a:lnTo>
                    <a:pt x="6975" y="581"/>
                  </a:lnTo>
                  <a:lnTo>
                    <a:pt x="6961" y="579"/>
                  </a:lnTo>
                  <a:lnTo>
                    <a:pt x="6947" y="577"/>
                  </a:lnTo>
                  <a:lnTo>
                    <a:pt x="6934" y="573"/>
                  </a:lnTo>
                  <a:lnTo>
                    <a:pt x="6910" y="564"/>
                  </a:lnTo>
                  <a:lnTo>
                    <a:pt x="6886" y="553"/>
                  </a:lnTo>
                  <a:lnTo>
                    <a:pt x="6861" y="543"/>
                  </a:lnTo>
                  <a:lnTo>
                    <a:pt x="6835" y="535"/>
                  </a:lnTo>
                  <a:lnTo>
                    <a:pt x="6821" y="531"/>
                  </a:lnTo>
                  <a:lnTo>
                    <a:pt x="6807" y="529"/>
                  </a:lnTo>
                  <a:lnTo>
                    <a:pt x="6793" y="527"/>
                  </a:lnTo>
                  <a:lnTo>
                    <a:pt x="6776" y="526"/>
                  </a:lnTo>
                  <a:lnTo>
                    <a:pt x="6769" y="527"/>
                  </a:lnTo>
                  <a:lnTo>
                    <a:pt x="6761" y="531"/>
                  </a:lnTo>
                  <a:lnTo>
                    <a:pt x="6756" y="533"/>
                  </a:lnTo>
                  <a:lnTo>
                    <a:pt x="6753" y="536"/>
                  </a:lnTo>
                  <a:lnTo>
                    <a:pt x="6751" y="540"/>
                  </a:lnTo>
                  <a:lnTo>
                    <a:pt x="6750" y="544"/>
                  </a:lnTo>
                  <a:lnTo>
                    <a:pt x="6751" y="547"/>
                  </a:lnTo>
                  <a:lnTo>
                    <a:pt x="6752" y="548"/>
                  </a:lnTo>
                  <a:lnTo>
                    <a:pt x="6754" y="550"/>
                  </a:lnTo>
                  <a:lnTo>
                    <a:pt x="6757" y="552"/>
                  </a:lnTo>
                  <a:lnTo>
                    <a:pt x="6765" y="555"/>
                  </a:lnTo>
                  <a:lnTo>
                    <a:pt x="6775" y="559"/>
                  </a:lnTo>
                  <a:lnTo>
                    <a:pt x="6785" y="563"/>
                  </a:lnTo>
                  <a:lnTo>
                    <a:pt x="6795" y="567"/>
                  </a:lnTo>
                  <a:lnTo>
                    <a:pt x="6799" y="570"/>
                  </a:lnTo>
                  <a:lnTo>
                    <a:pt x="6803" y="574"/>
                  </a:lnTo>
                  <a:lnTo>
                    <a:pt x="6807" y="577"/>
                  </a:lnTo>
                  <a:lnTo>
                    <a:pt x="6810" y="582"/>
                  </a:lnTo>
                  <a:lnTo>
                    <a:pt x="6778" y="567"/>
                  </a:lnTo>
                  <a:lnTo>
                    <a:pt x="6751" y="552"/>
                  </a:lnTo>
                  <a:lnTo>
                    <a:pt x="6728" y="539"/>
                  </a:lnTo>
                  <a:lnTo>
                    <a:pt x="6706" y="528"/>
                  </a:lnTo>
                  <a:lnTo>
                    <a:pt x="6684" y="517"/>
                  </a:lnTo>
                  <a:lnTo>
                    <a:pt x="6660" y="506"/>
                  </a:lnTo>
                  <a:lnTo>
                    <a:pt x="6631" y="494"/>
                  </a:lnTo>
                  <a:lnTo>
                    <a:pt x="6597" y="483"/>
                  </a:lnTo>
                  <a:lnTo>
                    <a:pt x="6573" y="477"/>
                  </a:lnTo>
                  <a:lnTo>
                    <a:pt x="6548" y="471"/>
                  </a:lnTo>
                  <a:lnTo>
                    <a:pt x="6525" y="466"/>
                  </a:lnTo>
                  <a:lnTo>
                    <a:pt x="6500" y="462"/>
                  </a:lnTo>
                  <a:lnTo>
                    <a:pt x="6454" y="455"/>
                  </a:lnTo>
                  <a:lnTo>
                    <a:pt x="6408" y="450"/>
                  </a:lnTo>
                  <a:lnTo>
                    <a:pt x="6363" y="443"/>
                  </a:lnTo>
                  <a:lnTo>
                    <a:pt x="6318" y="436"/>
                  </a:lnTo>
                  <a:lnTo>
                    <a:pt x="6295" y="432"/>
                  </a:lnTo>
                  <a:lnTo>
                    <a:pt x="6272" y="427"/>
                  </a:lnTo>
                  <a:lnTo>
                    <a:pt x="6249" y="422"/>
                  </a:lnTo>
                  <a:lnTo>
                    <a:pt x="6225" y="415"/>
                  </a:lnTo>
                  <a:lnTo>
                    <a:pt x="6146" y="415"/>
                  </a:lnTo>
                  <a:lnTo>
                    <a:pt x="6133" y="407"/>
                  </a:lnTo>
                  <a:lnTo>
                    <a:pt x="6121" y="402"/>
                  </a:lnTo>
                  <a:lnTo>
                    <a:pt x="6114" y="400"/>
                  </a:lnTo>
                  <a:lnTo>
                    <a:pt x="6106" y="398"/>
                  </a:lnTo>
                  <a:lnTo>
                    <a:pt x="6096" y="397"/>
                  </a:lnTo>
                  <a:lnTo>
                    <a:pt x="6085" y="397"/>
                  </a:lnTo>
                  <a:lnTo>
                    <a:pt x="6071" y="398"/>
                  </a:lnTo>
                  <a:lnTo>
                    <a:pt x="6058" y="400"/>
                  </a:lnTo>
                  <a:lnTo>
                    <a:pt x="6045" y="403"/>
                  </a:lnTo>
                  <a:lnTo>
                    <a:pt x="6033" y="406"/>
                  </a:lnTo>
                  <a:lnTo>
                    <a:pt x="6020" y="410"/>
                  </a:lnTo>
                  <a:lnTo>
                    <a:pt x="6007" y="412"/>
                  </a:lnTo>
                  <a:lnTo>
                    <a:pt x="5993" y="415"/>
                  </a:lnTo>
                  <a:lnTo>
                    <a:pt x="5979" y="415"/>
                  </a:lnTo>
                  <a:lnTo>
                    <a:pt x="5971" y="415"/>
                  </a:lnTo>
                  <a:lnTo>
                    <a:pt x="5960" y="412"/>
                  </a:lnTo>
                  <a:lnTo>
                    <a:pt x="5945" y="409"/>
                  </a:lnTo>
                  <a:lnTo>
                    <a:pt x="5929" y="405"/>
                  </a:lnTo>
                  <a:lnTo>
                    <a:pt x="5913" y="400"/>
                  </a:lnTo>
                  <a:lnTo>
                    <a:pt x="5899" y="395"/>
                  </a:lnTo>
                  <a:lnTo>
                    <a:pt x="5887" y="389"/>
                  </a:lnTo>
                  <a:lnTo>
                    <a:pt x="5880" y="384"/>
                  </a:lnTo>
                  <a:lnTo>
                    <a:pt x="5833" y="384"/>
                  </a:lnTo>
                  <a:lnTo>
                    <a:pt x="5835" y="394"/>
                  </a:lnTo>
                  <a:lnTo>
                    <a:pt x="5838" y="402"/>
                  </a:lnTo>
                  <a:lnTo>
                    <a:pt x="5843" y="410"/>
                  </a:lnTo>
                  <a:lnTo>
                    <a:pt x="5847" y="417"/>
                  </a:lnTo>
                  <a:lnTo>
                    <a:pt x="5853" y="423"/>
                  </a:lnTo>
                  <a:lnTo>
                    <a:pt x="5859" y="429"/>
                  </a:lnTo>
                  <a:lnTo>
                    <a:pt x="5866" y="435"/>
                  </a:lnTo>
                  <a:lnTo>
                    <a:pt x="5872" y="439"/>
                  </a:lnTo>
                  <a:lnTo>
                    <a:pt x="5895" y="454"/>
                  </a:lnTo>
                  <a:lnTo>
                    <a:pt x="5906" y="459"/>
                  </a:lnTo>
                  <a:lnTo>
                    <a:pt x="5883" y="448"/>
                  </a:lnTo>
                  <a:lnTo>
                    <a:pt x="5860" y="435"/>
                  </a:lnTo>
                  <a:lnTo>
                    <a:pt x="5848" y="430"/>
                  </a:lnTo>
                  <a:lnTo>
                    <a:pt x="5834" y="425"/>
                  </a:lnTo>
                  <a:lnTo>
                    <a:pt x="5826" y="424"/>
                  </a:lnTo>
                  <a:lnTo>
                    <a:pt x="5819" y="422"/>
                  </a:lnTo>
                  <a:lnTo>
                    <a:pt x="5810" y="422"/>
                  </a:lnTo>
                  <a:lnTo>
                    <a:pt x="5800" y="421"/>
                  </a:lnTo>
                  <a:lnTo>
                    <a:pt x="5804" y="417"/>
                  </a:lnTo>
                  <a:lnTo>
                    <a:pt x="5807" y="412"/>
                  </a:lnTo>
                  <a:lnTo>
                    <a:pt x="5809" y="405"/>
                  </a:lnTo>
                  <a:lnTo>
                    <a:pt x="5813" y="397"/>
                  </a:lnTo>
                  <a:lnTo>
                    <a:pt x="5796" y="397"/>
                  </a:lnTo>
                  <a:lnTo>
                    <a:pt x="5781" y="396"/>
                  </a:lnTo>
                  <a:lnTo>
                    <a:pt x="5767" y="395"/>
                  </a:lnTo>
                  <a:lnTo>
                    <a:pt x="5754" y="390"/>
                  </a:lnTo>
                  <a:lnTo>
                    <a:pt x="5753" y="395"/>
                  </a:lnTo>
                  <a:lnTo>
                    <a:pt x="5752" y="399"/>
                  </a:lnTo>
                  <a:lnTo>
                    <a:pt x="5751" y="402"/>
                  </a:lnTo>
                  <a:lnTo>
                    <a:pt x="5748" y="405"/>
                  </a:lnTo>
                  <a:lnTo>
                    <a:pt x="5745" y="407"/>
                  </a:lnTo>
                  <a:lnTo>
                    <a:pt x="5742" y="409"/>
                  </a:lnTo>
                  <a:lnTo>
                    <a:pt x="5737" y="411"/>
                  </a:lnTo>
                  <a:lnTo>
                    <a:pt x="5733" y="412"/>
                  </a:lnTo>
                  <a:lnTo>
                    <a:pt x="5724" y="414"/>
                  </a:lnTo>
                  <a:lnTo>
                    <a:pt x="5714" y="415"/>
                  </a:lnTo>
                  <a:lnTo>
                    <a:pt x="5703" y="415"/>
                  </a:lnTo>
                  <a:lnTo>
                    <a:pt x="5693" y="415"/>
                  </a:lnTo>
                  <a:lnTo>
                    <a:pt x="5667" y="415"/>
                  </a:lnTo>
                  <a:lnTo>
                    <a:pt x="5643" y="413"/>
                  </a:lnTo>
                  <a:lnTo>
                    <a:pt x="5621" y="411"/>
                  </a:lnTo>
                  <a:lnTo>
                    <a:pt x="5599" y="409"/>
                  </a:lnTo>
                  <a:lnTo>
                    <a:pt x="5578" y="407"/>
                  </a:lnTo>
                  <a:lnTo>
                    <a:pt x="5557" y="408"/>
                  </a:lnTo>
                  <a:lnTo>
                    <a:pt x="5546" y="409"/>
                  </a:lnTo>
                  <a:lnTo>
                    <a:pt x="5536" y="410"/>
                  </a:lnTo>
                  <a:lnTo>
                    <a:pt x="5525" y="412"/>
                  </a:lnTo>
                  <a:lnTo>
                    <a:pt x="5514" y="415"/>
                  </a:lnTo>
                  <a:lnTo>
                    <a:pt x="5528" y="430"/>
                  </a:lnTo>
                  <a:lnTo>
                    <a:pt x="5539" y="439"/>
                  </a:lnTo>
                  <a:lnTo>
                    <a:pt x="5551" y="450"/>
                  </a:lnTo>
                  <a:lnTo>
                    <a:pt x="5567" y="465"/>
                  </a:lnTo>
                  <a:lnTo>
                    <a:pt x="5531" y="450"/>
                  </a:lnTo>
                  <a:lnTo>
                    <a:pt x="5497" y="437"/>
                  </a:lnTo>
                  <a:lnTo>
                    <a:pt x="5465" y="426"/>
                  </a:lnTo>
                  <a:lnTo>
                    <a:pt x="5433" y="414"/>
                  </a:lnTo>
                  <a:lnTo>
                    <a:pt x="5419" y="407"/>
                  </a:lnTo>
                  <a:lnTo>
                    <a:pt x="5404" y="400"/>
                  </a:lnTo>
                  <a:lnTo>
                    <a:pt x="5388" y="392"/>
                  </a:lnTo>
                  <a:lnTo>
                    <a:pt x="5374" y="383"/>
                  </a:lnTo>
                  <a:lnTo>
                    <a:pt x="5360" y="373"/>
                  </a:lnTo>
                  <a:lnTo>
                    <a:pt x="5344" y="362"/>
                  </a:lnTo>
                  <a:lnTo>
                    <a:pt x="5330" y="350"/>
                  </a:lnTo>
                  <a:lnTo>
                    <a:pt x="5315" y="336"/>
                  </a:lnTo>
                  <a:lnTo>
                    <a:pt x="5109" y="336"/>
                  </a:lnTo>
                  <a:lnTo>
                    <a:pt x="5104" y="337"/>
                  </a:lnTo>
                  <a:lnTo>
                    <a:pt x="5099" y="339"/>
                  </a:lnTo>
                  <a:lnTo>
                    <a:pt x="5094" y="343"/>
                  </a:lnTo>
                  <a:lnTo>
                    <a:pt x="5090" y="348"/>
                  </a:lnTo>
                  <a:lnTo>
                    <a:pt x="5009" y="354"/>
                  </a:lnTo>
                  <a:lnTo>
                    <a:pt x="5003" y="353"/>
                  </a:lnTo>
                  <a:lnTo>
                    <a:pt x="4996" y="353"/>
                  </a:lnTo>
                  <a:lnTo>
                    <a:pt x="4991" y="351"/>
                  </a:lnTo>
                  <a:lnTo>
                    <a:pt x="4986" y="349"/>
                  </a:lnTo>
                  <a:lnTo>
                    <a:pt x="4979" y="344"/>
                  </a:lnTo>
                  <a:lnTo>
                    <a:pt x="4972" y="339"/>
                  </a:lnTo>
                  <a:lnTo>
                    <a:pt x="4964" y="332"/>
                  </a:lnTo>
                  <a:lnTo>
                    <a:pt x="4956" y="327"/>
                  </a:lnTo>
                  <a:lnTo>
                    <a:pt x="4951" y="325"/>
                  </a:lnTo>
                  <a:lnTo>
                    <a:pt x="4945" y="324"/>
                  </a:lnTo>
                  <a:lnTo>
                    <a:pt x="4938" y="323"/>
                  </a:lnTo>
                  <a:lnTo>
                    <a:pt x="4929" y="323"/>
                  </a:lnTo>
                  <a:lnTo>
                    <a:pt x="4924" y="323"/>
                  </a:lnTo>
                  <a:lnTo>
                    <a:pt x="4918" y="324"/>
                  </a:lnTo>
                  <a:lnTo>
                    <a:pt x="4916" y="326"/>
                  </a:lnTo>
                  <a:lnTo>
                    <a:pt x="4913" y="329"/>
                  </a:lnTo>
                  <a:lnTo>
                    <a:pt x="4911" y="331"/>
                  </a:lnTo>
                  <a:lnTo>
                    <a:pt x="4907" y="333"/>
                  </a:lnTo>
                  <a:lnTo>
                    <a:pt x="4903" y="334"/>
                  </a:lnTo>
                  <a:lnTo>
                    <a:pt x="4896" y="336"/>
                  </a:lnTo>
                  <a:lnTo>
                    <a:pt x="4884" y="334"/>
                  </a:lnTo>
                  <a:lnTo>
                    <a:pt x="4873" y="332"/>
                  </a:lnTo>
                  <a:lnTo>
                    <a:pt x="4863" y="328"/>
                  </a:lnTo>
                  <a:lnTo>
                    <a:pt x="4853" y="324"/>
                  </a:lnTo>
                  <a:lnTo>
                    <a:pt x="4836" y="314"/>
                  </a:lnTo>
                  <a:lnTo>
                    <a:pt x="4816" y="304"/>
                  </a:lnTo>
                  <a:lnTo>
                    <a:pt x="4830" y="292"/>
                  </a:lnTo>
                  <a:lnTo>
                    <a:pt x="4826" y="290"/>
                  </a:lnTo>
                  <a:lnTo>
                    <a:pt x="4816" y="286"/>
                  </a:lnTo>
                  <a:lnTo>
                    <a:pt x="4808" y="284"/>
                  </a:lnTo>
                  <a:lnTo>
                    <a:pt x="4799" y="282"/>
                  </a:lnTo>
                  <a:lnTo>
                    <a:pt x="4789" y="281"/>
                  </a:lnTo>
                  <a:lnTo>
                    <a:pt x="4777" y="279"/>
                  </a:lnTo>
                  <a:lnTo>
                    <a:pt x="4766" y="281"/>
                  </a:lnTo>
                  <a:lnTo>
                    <a:pt x="4757" y="281"/>
                  </a:lnTo>
                  <a:lnTo>
                    <a:pt x="4748" y="283"/>
                  </a:lnTo>
                  <a:lnTo>
                    <a:pt x="4740" y="285"/>
                  </a:lnTo>
                  <a:lnTo>
                    <a:pt x="4728" y="290"/>
                  </a:lnTo>
                  <a:lnTo>
                    <a:pt x="4717" y="295"/>
                  </a:lnTo>
                  <a:lnTo>
                    <a:pt x="4710" y="301"/>
                  </a:lnTo>
                  <a:lnTo>
                    <a:pt x="4701" y="306"/>
                  </a:lnTo>
                  <a:lnTo>
                    <a:pt x="4698" y="308"/>
                  </a:lnTo>
                  <a:lnTo>
                    <a:pt x="4693" y="309"/>
                  </a:lnTo>
                  <a:lnTo>
                    <a:pt x="4689" y="310"/>
                  </a:lnTo>
                  <a:lnTo>
                    <a:pt x="4683" y="310"/>
                  </a:lnTo>
                  <a:lnTo>
                    <a:pt x="4670" y="310"/>
                  </a:lnTo>
                  <a:lnTo>
                    <a:pt x="4657" y="310"/>
                  </a:lnTo>
                  <a:lnTo>
                    <a:pt x="4657" y="279"/>
                  </a:lnTo>
                  <a:lnTo>
                    <a:pt x="4650" y="275"/>
                  </a:lnTo>
                  <a:lnTo>
                    <a:pt x="4644" y="272"/>
                  </a:lnTo>
                  <a:lnTo>
                    <a:pt x="4638" y="271"/>
                  </a:lnTo>
                  <a:lnTo>
                    <a:pt x="4633" y="270"/>
                  </a:lnTo>
                  <a:lnTo>
                    <a:pt x="4627" y="271"/>
                  </a:lnTo>
                  <a:lnTo>
                    <a:pt x="4621" y="272"/>
                  </a:lnTo>
                  <a:lnTo>
                    <a:pt x="4613" y="275"/>
                  </a:lnTo>
                  <a:lnTo>
                    <a:pt x="4604" y="279"/>
                  </a:lnTo>
                  <a:lnTo>
                    <a:pt x="4603" y="277"/>
                  </a:lnTo>
                  <a:lnTo>
                    <a:pt x="4601" y="275"/>
                  </a:lnTo>
                  <a:lnTo>
                    <a:pt x="4599" y="273"/>
                  </a:lnTo>
                  <a:lnTo>
                    <a:pt x="4597" y="272"/>
                  </a:lnTo>
                  <a:lnTo>
                    <a:pt x="4589" y="270"/>
                  </a:lnTo>
                  <a:lnTo>
                    <a:pt x="4579" y="268"/>
                  </a:lnTo>
                  <a:lnTo>
                    <a:pt x="4557" y="267"/>
                  </a:lnTo>
                  <a:lnTo>
                    <a:pt x="4532" y="267"/>
                  </a:lnTo>
                  <a:lnTo>
                    <a:pt x="4486" y="271"/>
                  </a:lnTo>
                  <a:lnTo>
                    <a:pt x="4465" y="273"/>
                  </a:lnTo>
                  <a:lnTo>
                    <a:pt x="4398" y="273"/>
                  </a:lnTo>
                  <a:lnTo>
                    <a:pt x="4399" y="276"/>
                  </a:lnTo>
                  <a:lnTo>
                    <a:pt x="4400" y="279"/>
                  </a:lnTo>
                  <a:lnTo>
                    <a:pt x="4402" y="283"/>
                  </a:lnTo>
                  <a:lnTo>
                    <a:pt x="4405" y="285"/>
                  </a:lnTo>
                  <a:lnTo>
                    <a:pt x="4409" y="288"/>
                  </a:lnTo>
                  <a:lnTo>
                    <a:pt x="4412" y="290"/>
                  </a:lnTo>
                  <a:lnTo>
                    <a:pt x="4415" y="292"/>
                  </a:lnTo>
                  <a:lnTo>
                    <a:pt x="4418" y="292"/>
                  </a:lnTo>
                  <a:lnTo>
                    <a:pt x="4420" y="299"/>
                  </a:lnTo>
                  <a:lnTo>
                    <a:pt x="4425" y="307"/>
                  </a:lnTo>
                  <a:lnTo>
                    <a:pt x="4432" y="316"/>
                  </a:lnTo>
                  <a:lnTo>
                    <a:pt x="4438" y="323"/>
                  </a:lnTo>
                  <a:lnTo>
                    <a:pt x="4429" y="323"/>
                  </a:lnTo>
                  <a:lnTo>
                    <a:pt x="4420" y="324"/>
                  </a:lnTo>
                  <a:lnTo>
                    <a:pt x="4412" y="326"/>
                  </a:lnTo>
                  <a:lnTo>
                    <a:pt x="4403" y="329"/>
                  </a:lnTo>
                  <a:lnTo>
                    <a:pt x="4394" y="331"/>
                  </a:lnTo>
                  <a:lnTo>
                    <a:pt x="4383" y="333"/>
                  </a:lnTo>
                  <a:lnTo>
                    <a:pt x="4373" y="334"/>
                  </a:lnTo>
                  <a:lnTo>
                    <a:pt x="4358" y="336"/>
                  </a:lnTo>
                  <a:lnTo>
                    <a:pt x="4337" y="334"/>
                  </a:lnTo>
                  <a:lnTo>
                    <a:pt x="4317" y="331"/>
                  </a:lnTo>
                  <a:lnTo>
                    <a:pt x="4295" y="327"/>
                  </a:lnTo>
                  <a:lnTo>
                    <a:pt x="4272" y="323"/>
                  </a:lnTo>
                  <a:lnTo>
                    <a:pt x="4250" y="318"/>
                  </a:lnTo>
                  <a:lnTo>
                    <a:pt x="4228" y="314"/>
                  </a:lnTo>
                  <a:lnTo>
                    <a:pt x="4206" y="311"/>
                  </a:lnTo>
                  <a:lnTo>
                    <a:pt x="4186" y="310"/>
                  </a:lnTo>
                  <a:lnTo>
                    <a:pt x="4176" y="310"/>
                  </a:lnTo>
                  <a:lnTo>
                    <a:pt x="4166" y="310"/>
                  </a:lnTo>
                  <a:lnTo>
                    <a:pt x="4166" y="348"/>
                  </a:lnTo>
                  <a:lnTo>
                    <a:pt x="4139" y="348"/>
                  </a:lnTo>
                  <a:lnTo>
                    <a:pt x="4131" y="345"/>
                  </a:lnTo>
                  <a:lnTo>
                    <a:pt x="4122" y="342"/>
                  </a:lnTo>
                  <a:lnTo>
                    <a:pt x="4113" y="340"/>
                  </a:lnTo>
                  <a:lnTo>
                    <a:pt x="4102" y="338"/>
                  </a:lnTo>
                  <a:lnTo>
                    <a:pt x="4082" y="333"/>
                  </a:lnTo>
                  <a:lnTo>
                    <a:pt x="4060" y="330"/>
                  </a:lnTo>
                  <a:lnTo>
                    <a:pt x="4039" y="326"/>
                  </a:lnTo>
                  <a:lnTo>
                    <a:pt x="4019" y="321"/>
                  </a:lnTo>
                  <a:lnTo>
                    <a:pt x="4009" y="318"/>
                  </a:lnTo>
                  <a:lnTo>
                    <a:pt x="4000" y="314"/>
                  </a:lnTo>
                  <a:lnTo>
                    <a:pt x="3993" y="310"/>
                  </a:lnTo>
                  <a:lnTo>
                    <a:pt x="3986" y="304"/>
                  </a:lnTo>
                  <a:lnTo>
                    <a:pt x="3946" y="304"/>
                  </a:lnTo>
                  <a:lnTo>
                    <a:pt x="3953" y="317"/>
                  </a:lnTo>
                  <a:lnTo>
                    <a:pt x="3960" y="329"/>
                  </a:lnTo>
                  <a:lnTo>
                    <a:pt x="3941" y="318"/>
                  </a:lnTo>
                  <a:lnTo>
                    <a:pt x="3920" y="305"/>
                  </a:lnTo>
                  <a:lnTo>
                    <a:pt x="3898" y="294"/>
                  </a:lnTo>
                  <a:lnTo>
                    <a:pt x="3880" y="286"/>
                  </a:lnTo>
                  <a:lnTo>
                    <a:pt x="3820" y="286"/>
                  </a:lnTo>
                  <a:lnTo>
                    <a:pt x="3820" y="287"/>
                  </a:lnTo>
                  <a:lnTo>
                    <a:pt x="3819" y="288"/>
                  </a:lnTo>
                  <a:lnTo>
                    <a:pt x="3818" y="288"/>
                  </a:lnTo>
                  <a:lnTo>
                    <a:pt x="3816" y="287"/>
                  </a:lnTo>
                  <a:lnTo>
                    <a:pt x="3809" y="286"/>
                  </a:lnTo>
                  <a:lnTo>
                    <a:pt x="3800" y="283"/>
                  </a:lnTo>
                  <a:lnTo>
                    <a:pt x="3777" y="274"/>
                  </a:lnTo>
                  <a:lnTo>
                    <a:pt x="3752" y="265"/>
                  </a:lnTo>
                  <a:lnTo>
                    <a:pt x="3727" y="256"/>
                  </a:lnTo>
                  <a:lnTo>
                    <a:pt x="3706" y="249"/>
                  </a:lnTo>
                  <a:lnTo>
                    <a:pt x="3698" y="247"/>
                  </a:lnTo>
                  <a:lnTo>
                    <a:pt x="3694" y="246"/>
                  </a:lnTo>
                  <a:lnTo>
                    <a:pt x="3693" y="246"/>
                  </a:lnTo>
                  <a:lnTo>
                    <a:pt x="3692" y="247"/>
                  </a:lnTo>
                  <a:lnTo>
                    <a:pt x="3693" y="248"/>
                  </a:lnTo>
                  <a:lnTo>
                    <a:pt x="3694" y="249"/>
                  </a:lnTo>
                  <a:lnTo>
                    <a:pt x="3677" y="249"/>
                  </a:lnTo>
                  <a:lnTo>
                    <a:pt x="3663" y="251"/>
                  </a:lnTo>
                  <a:lnTo>
                    <a:pt x="3650" y="253"/>
                  </a:lnTo>
                  <a:lnTo>
                    <a:pt x="3637" y="255"/>
                  </a:lnTo>
                  <a:lnTo>
                    <a:pt x="3624" y="257"/>
                  </a:lnTo>
                  <a:lnTo>
                    <a:pt x="3608" y="259"/>
                  </a:lnTo>
                  <a:lnTo>
                    <a:pt x="3593" y="261"/>
                  </a:lnTo>
                  <a:lnTo>
                    <a:pt x="3574" y="261"/>
                  </a:lnTo>
                  <a:lnTo>
                    <a:pt x="3559" y="261"/>
                  </a:lnTo>
                  <a:lnTo>
                    <a:pt x="3544" y="260"/>
                  </a:lnTo>
                  <a:lnTo>
                    <a:pt x="3528" y="258"/>
                  </a:lnTo>
                  <a:lnTo>
                    <a:pt x="3515" y="256"/>
                  </a:lnTo>
                  <a:lnTo>
                    <a:pt x="3488" y="252"/>
                  </a:lnTo>
                  <a:lnTo>
                    <a:pt x="3461" y="246"/>
                  </a:lnTo>
                  <a:lnTo>
                    <a:pt x="3435" y="240"/>
                  </a:lnTo>
                  <a:lnTo>
                    <a:pt x="3408" y="236"/>
                  </a:lnTo>
                  <a:lnTo>
                    <a:pt x="3394" y="234"/>
                  </a:lnTo>
                  <a:lnTo>
                    <a:pt x="3379" y="232"/>
                  </a:lnTo>
                  <a:lnTo>
                    <a:pt x="3365" y="231"/>
                  </a:lnTo>
                  <a:lnTo>
                    <a:pt x="3348" y="231"/>
                  </a:lnTo>
                  <a:lnTo>
                    <a:pt x="3334" y="227"/>
                  </a:lnTo>
                  <a:lnTo>
                    <a:pt x="3313" y="219"/>
                  </a:lnTo>
                  <a:lnTo>
                    <a:pt x="3304" y="216"/>
                  </a:lnTo>
                  <a:lnTo>
                    <a:pt x="3296" y="214"/>
                  </a:lnTo>
                  <a:lnTo>
                    <a:pt x="3293" y="214"/>
                  </a:lnTo>
                  <a:lnTo>
                    <a:pt x="3291" y="215"/>
                  </a:lnTo>
                  <a:lnTo>
                    <a:pt x="3289" y="216"/>
                  </a:lnTo>
                  <a:lnTo>
                    <a:pt x="3289" y="218"/>
                  </a:lnTo>
                  <a:lnTo>
                    <a:pt x="3289" y="221"/>
                  </a:lnTo>
                  <a:lnTo>
                    <a:pt x="3290" y="226"/>
                  </a:lnTo>
                  <a:lnTo>
                    <a:pt x="3292" y="229"/>
                  </a:lnTo>
                  <a:lnTo>
                    <a:pt x="3295" y="233"/>
                  </a:lnTo>
                  <a:lnTo>
                    <a:pt x="3302" y="240"/>
                  </a:lnTo>
                  <a:lnTo>
                    <a:pt x="3310" y="247"/>
                  </a:lnTo>
                  <a:lnTo>
                    <a:pt x="3320" y="252"/>
                  </a:lnTo>
                  <a:lnTo>
                    <a:pt x="3328" y="257"/>
                  </a:lnTo>
                  <a:lnTo>
                    <a:pt x="3336" y="260"/>
                  </a:lnTo>
                  <a:lnTo>
                    <a:pt x="3341" y="261"/>
                  </a:lnTo>
                  <a:lnTo>
                    <a:pt x="3332" y="260"/>
                  </a:lnTo>
                  <a:lnTo>
                    <a:pt x="3323" y="257"/>
                  </a:lnTo>
                  <a:lnTo>
                    <a:pt x="3314" y="255"/>
                  </a:lnTo>
                  <a:lnTo>
                    <a:pt x="3305" y="251"/>
                  </a:lnTo>
                  <a:lnTo>
                    <a:pt x="3290" y="244"/>
                  </a:lnTo>
                  <a:lnTo>
                    <a:pt x="3273" y="235"/>
                  </a:lnTo>
                  <a:lnTo>
                    <a:pt x="3257" y="225"/>
                  </a:lnTo>
                  <a:lnTo>
                    <a:pt x="3239" y="213"/>
                  </a:lnTo>
                  <a:lnTo>
                    <a:pt x="3219" y="203"/>
                  </a:lnTo>
                  <a:lnTo>
                    <a:pt x="3195" y="193"/>
                  </a:lnTo>
                  <a:lnTo>
                    <a:pt x="3198" y="192"/>
                  </a:lnTo>
                  <a:lnTo>
                    <a:pt x="3200" y="190"/>
                  </a:lnTo>
                  <a:lnTo>
                    <a:pt x="3201" y="186"/>
                  </a:lnTo>
                  <a:lnTo>
                    <a:pt x="3201" y="181"/>
                  </a:lnTo>
                  <a:lnTo>
                    <a:pt x="3202" y="173"/>
                  </a:lnTo>
                  <a:lnTo>
                    <a:pt x="3202" y="169"/>
                  </a:lnTo>
                  <a:lnTo>
                    <a:pt x="3169" y="169"/>
                  </a:lnTo>
                  <a:lnTo>
                    <a:pt x="3164" y="170"/>
                  </a:lnTo>
                  <a:lnTo>
                    <a:pt x="3159" y="173"/>
                  </a:lnTo>
                  <a:lnTo>
                    <a:pt x="3154" y="177"/>
                  </a:lnTo>
                  <a:lnTo>
                    <a:pt x="3149" y="181"/>
                  </a:lnTo>
                  <a:lnTo>
                    <a:pt x="3153" y="187"/>
                  </a:lnTo>
                  <a:lnTo>
                    <a:pt x="3156" y="193"/>
                  </a:lnTo>
                  <a:lnTo>
                    <a:pt x="3144" y="196"/>
                  </a:lnTo>
                  <a:lnTo>
                    <a:pt x="3133" y="199"/>
                  </a:lnTo>
                  <a:lnTo>
                    <a:pt x="3122" y="203"/>
                  </a:lnTo>
                  <a:lnTo>
                    <a:pt x="3112" y="206"/>
                  </a:lnTo>
                  <a:lnTo>
                    <a:pt x="3093" y="215"/>
                  </a:lnTo>
                  <a:lnTo>
                    <a:pt x="3076" y="225"/>
                  </a:lnTo>
                  <a:lnTo>
                    <a:pt x="3058" y="235"/>
                  </a:lnTo>
                  <a:lnTo>
                    <a:pt x="3040" y="245"/>
                  </a:lnTo>
                  <a:lnTo>
                    <a:pt x="3030" y="249"/>
                  </a:lnTo>
                  <a:lnTo>
                    <a:pt x="3020" y="253"/>
                  </a:lnTo>
                  <a:lnTo>
                    <a:pt x="3008" y="257"/>
                  </a:lnTo>
                  <a:lnTo>
                    <a:pt x="2997" y="261"/>
                  </a:lnTo>
                  <a:lnTo>
                    <a:pt x="2997" y="257"/>
                  </a:lnTo>
                  <a:lnTo>
                    <a:pt x="2998" y="252"/>
                  </a:lnTo>
                  <a:lnTo>
                    <a:pt x="2999" y="248"/>
                  </a:lnTo>
                  <a:lnTo>
                    <a:pt x="3002" y="243"/>
                  </a:lnTo>
                  <a:lnTo>
                    <a:pt x="3008" y="235"/>
                  </a:lnTo>
                  <a:lnTo>
                    <a:pt x="3016" y="226"/>
                  </a:lnTo>
                  <a:lnTo>
                    <a:pt x="3026" y="217"/>
                  </a:lnTo>
                  <a:lnTo>
                    <a:pt x="3038" y="209"/>
                  </a:lnTo>
                  <a:lnTo>
                    <a:pt x="3052" y="201"/>
                  </a:lnTo>
                  <a:lnTo>
                    <a:pt x="3065" y="193"/>
                  </a:lnTo>
                  <a:lnTo>
                    <a:pt x="3093" y="179"/>
                  </a:lnTo>
                  <a:lnTo>
                    <a:pt x="3122" y="165"/>
                  </a:lnTo>
                  <a:lnTo>
                    <a:pt x="3148" y="154"/>
                  </a:lnTo>
                  <a:lnTo>
                    <a:pt x="3169" y="144"/>
                  </a:lnTo>
                  <a:lnTo>
                    <a:pt x="3157" y="136"/>
                  </a:lnTo>
                  <a:lnTo>
                    <a:pt x="3144" y="129"/>
                  </a:lnTo>
                  <a:lnTo>
                    <a:pt x="3130" y="122"/>
                  </a:lnTo>
                  <a:lnTo>
                    <a:pt x="3114" y="115"/>
                  </a:lnTo>
                  <a:lnTo>
                    <a:pt x="3098" y="107"/>
                  </a:lnTo>
                  <a:lnTo>
                    <a:pt x="3080" y="102"/>
                  </a:lnTo>
                  <a:lnTo>
                    <a:pt x="3063" y="96"/>
                  </a:lnTo>
                  <a:lnTo>
                    <a:pt x="3044" y="91"/>
                  </a:lnTo>
                  <a:lnTo>
                    <a:pt x="3024" y="86"/>
                  </a:lnTo>
                  <a:lnTo>
                    <a:pt x="3004" y="82"/>
                  </a:lnTo>
                  <a:lnTo>
                    <a:pt x="2985" y="79"/>
                  </a:lnTo>
                  <a:lnTo>
                    <a:pt x="2965" y="76"/>
                  </a:lnTo>
                  <a:lnTo>
                    <a:pt x="2944" y="74"/>
                  </a:lnTo>
                  <a:lnTo>
                    <a:pt x="2923" y="72"/>
                  </a:lnTo>
                  <a:lnTo>
                    <a:pt x="2903" y="71"/>
                  </a:lnTo>
                  <a:lnTo>
                    <a:pt x="2884" y="70"/>
                  </a:lnTo>
                  <a:lnTo>
                    <a:pt x="2875" y="71"/>
                  </a:lnTo>
                  <a:lnTo>
                    <a:pt x="2867" y="72"/>
                  </a:lnTo>
                  <a:lnTo>
                    <a:pt x="2862" y="74"/>
                  </a:lnTo>
                  <a:lnTo>
                    <a:pt x="2856" y="76"/>
                  </a:lnTo>
                  <a:lnTo>
                    <a:pt x="2850" y="79"/>
                  </a:lnTo>
                  <a:lnTo>
                    <a:pt x="2843" y="81"/>
                  </a:lnTo>
                  <a:lnTo>
                    <a:pt x="2834" y="82"/>
                  </a:lnTo>
                  <a:lnTo>
                    <a:pt x="2823" y="83"/>
                  </a:lnTo>
                  <a:lnTo>
                    <a:pt x="2723" y="64"/>
                  </a:lnTo>
                  <a:lnTo>
                    <a:pt x="2724" y="58"/>
                  </a:lnTo>
                  <a:lnTo>
                    <a:pt x="2726" y="52"/>
                  </a:lnTo>
                  <a:lnTo>
                    <a:pt x="2729" y="47"/>
                  </a:lnTo>
                  <a:lnTo>
                    <a:pt x="2731" y="42"/>
                  </a:lnTo>
                  <a:lnTo>
                    <a:pt x="2738" y="33"/>
                  </a:lnTo>
                  <a:lnTo>
                    <a:pt x="2744" y="21"/>
                  </a:lnTo>
                  <a:lnTo>
                    <a:pt x="2743" y="19"/>
                  </a:lnTo>
                  <a:lnTo>
                    <a:pt x="2742" y="17"/>
                  </a:lnTo>
                  <a:lnTo>
                    <a:pt x="2739" y="15"/>
                  </a:lnTo>
                  <a:lnTo>
                    <a:pt x="2735" y="13"/>
                  </a:lnTo>
                  <a:lnTo>
                    <a:pt x="2727" y="10"/>
                  </a:lnTo>
                  <a:lnTo>
                    <a:pt x="2717" y="9"/>
                  </a:lnTo>
                  <a:lnTo>
                    <a:pt x="2712" y="5"/>
                  </a:lnTo>
                  <a:lnTo>
                    <a:pt x="2707" y="1"/>
                  </a:lnTo>
                  <a:lnTo>
                    <a:pt x="2701" y="0"/>
                  </a:lnTo>
                  <a:lnTo>
                    <a:pt x="2696" y="0"/>
                  </a:lnTo>
                  <a:lnTo>
                    <a:pt x="2691" y="3"/>
                  </a:lnTo>
                  <a:lnTo>
                    <a:pt x="2687" y="7"/>
                  </a:lnTo>
                  <a:lnTo>
                    <a:pt x="2685" y="13"/>
                  </a:lnTo>
                  <a:lnTo>
                    <a:pt x="2684" y="21"/>
                  </a:lnTo>
                  <a:lnTo>
                    <a:pt x="2667" y="24"/>
                  </a:lnTo>
                  <a:lnTo>
                    <a:pt x="2653" y="29"/>
                  </a:lnTo>
                  <a:lnTo>
                    <a:pt x="2641" y="34"/>
                  </a:lnTo>
                  <a:lnTo>
                    <a:pt x="2630" y="40"/>
                  </a:lnTo>
                  <a:lnTo>
                    <a:pt x="2610" y="53"/>
                  </a:lnTo>
                  <a:lnTo>
                    <a:pt x="2590" y="64"/>
                  </a:lnTo>
                  <a:lnTo>
                    <a:pt x="2618" y="83"/>
                  </a:lnTo>
                  <a:lnTo>
                    <a:pt x="2611" y="83"/>
                  </a:lnTo>
                  <a:lnTo>
                    <a:pt x="2597" y="83"/>
                  </a:lnTo>
                  <a:lnTo>
                    <a:pt x="2575" y="83"/>
                  </a:lnTo>
                  <a:lnTo>
                    <a:pt x="2551" y="83"/>
                  </a:lnTo>
                  <a:lnTo>
                    <a:pt x="2567" y="97"/>
                  </a:lnTo>
                  <a:lnTo>
                    <a:pt x="2587" y="118"/>
                  </a:lnTo>
                  <a:lnTo>
                    <a:pt x="2598" y="128"/>
                  </a:lnTo>
                  <a:lnTo>
                    <a:pt x="2610" y="136"/>
                  </a:lnTo>
                  <a:lnTo>
                    <a:pt x="2617" y="140"/>
                  </a:lnTo>
                  <a:lnTo>
                    <a:pt x="2623" y="142"/>
                  </a:lnTo>
                  <a:lnTo>
                    <a:pt x="2630" y="144"/>
                  </a:lnTo>
                  <a:lnTo>
                    <a:pt x="2638" y="144"/>
                  </a:lnTo>
                  <a:lnTo>
                    <a:pt x="2630" y="144"/>
                  </a:lnTo>
                  <a:lnTo>
                    <a:pt x="2623" y="142"/>
                  </a:lnTo>
                  <a:lnTo>
                    <a:pt x="2618" y="140"/>
                  </a:lnTo>
                  <a:lnTo>
                    <a:pt x="2611" y="137"/>
                  </a:lnTo>
                  <a:lnTo>
                    <a:pt x="2600" y="130"/>
                  </a:lnTo>
                  <a:lnTo>
                    <a:pt x="2590" y="121"/>
                  </a:lnTo>
                  <a:lnTo>
                    <a:pt x="2579" y="110"/>
                  </a:lnTo>
                  <a:lnTo>
                    <a:pt x="2567" y="100"/>
                  </a:lnTo>
                  <a:lnTo>
                    <a:pt x="2561" y="95"/>
                  </a:lnTo>
                  <a:lnTo>
                    <a:pt x="2554" y="90"/>
                  </a:lnTo>
                  <a:lnTo>
                    <a:pt x="2547" y="86"/>
                  </a:lnTo>
                  <a:lnTo>
                    <a:pt x="2538" y="83"/>
                  </a:lnTo>
                  <a:lnTo>
                    <a:pt x="2465" y="114"/>
                  </a:lnTo>
                  <a:lnTo>
                    <a:pt x="2462" y="110"/>
                  </a:lnTo>
                  <a:lnTo>
                    <a:pt x="2455" y="104"/>
                  </a:lnTo>
                  <a:lnTo>
                    <a:pt x="2451" y="100"/>
                  </a:lnTo>
                  <a:lnTo>
                    <a:pt x="2446" y="98"/>
                  </a:lnTo>
                  <a:lnTo>
                    <a:pt x="2439" y="95"/>
                  </a:lnTo>
                  <a:lnTo>
                    <a:pt x="2431" y="95"/>
                  </a:lnTo>
                  <a:lnTo>
                    <a:pt x="2410" y="95"/>
                  </a:lnTo>
                  <a:lnTo>
                    <a:pt x="2391" y="98"/>
                  </a:lnTo>
                  <a:lnTo>
                    <a:pt x="2372" y="101"/>
                  </a:lnTo>
                  <a:lnTo>
                    <a:pt x="2354" y="105"/>
                  </a:lnTo>
                  <a:lnTo>
                    <a:pt x="2319" y="117"/>
                  </a:lnTo>
                  <a:lnTo>
                    <a:pt x="2284" y="129"/>
                  </a:lnTo>
                  <a:lnTo>
                    <a:pt x="2250" y="141"/>
                  </a:lnTo>
                  <a:lnTo>
                    <a:pt x="2214" y="152"/>
                  </a:lnTo>
                  <a:lnTo>
                    <a:pt x="2195" y="156"/>
                  </a:lnTo>
                  <a:lnTo>
                    <a:pt x="2175" y="159"/>
                  </a:lnTo>
                  <a:lnTo>
                    <a:pt x="2155" y="161"/>
                  </a:lnTo>
                  <a:lnTo>
                    <a:pt x="2133" y="162"/>
                  </a:lnTo>
                  <a:lnTo>
                    <a:pt x="2134" y="167"/>
                  </a:lnTo>
                  <a:lnTo>
                    <a:pt x="2137" y="173"/>
                  </a:lnTo>
                  <a:lnTo>
                    <a:pt x="2142" y="178"/>
                  </a:lnTo>
                  <a:lnTo>
                    <a:pt x="2149" y="183"/>
                  </a:lnTo>
                  <a:lnTo>
                    <a:pt x="2157" y="187"/>
                  </a:lnTo>
                  <a:lnTo>
                    <a:pt x="2167" y="190"/>
                  </a:lnTo>
                  <a:lnTo>
                    <a:pt x="2175" y="193"/>
                  </a:lnTo>
                  <a:lnTo>
                    <a:pt x="2185" y="193"/>
                  </a:lnTo>
                  <a:lnTo>
                    <a:pt x="2186" y="198"/>
                  </a:lnTo>
                  <a:lnTo>
                    <a:pt x="2187" y="203"/>
                  </a:lnTo>
                  <a:lnTo>
                    <a:pt x="2190" y="208"/>
                  </a:lnTo>
                  <a:lnTo>
                    <a:pt x="2192" y="213"/>
                  </a:lnTo>
                  <a:lnTo>
                    <a:pt x="2198" y="225"/>
                  </a:lnTo>
                  <a:lnTo>
                    <a:pt x="2207" y="235"/>
                  </a:lnTo>
                  <a:lnTo>
                    <a:pt x="2216" y="244"/>
                  </a:lnTo>
                  <a:lnTo>
                    <a:pt x="2225" y="251"/>
                  </a:lnTo>
                  <a:lnTo>
                    <a:pt x="2233" y="257"/>
                  </a:lnTo>
                  <a:lnTo>
                    <a:pt x="2239" y="261"/>
                  </a:lnTo>
                  <a:lnTo>
                    <a:pt x="2233" y="261"/>
                  </a:lnTo>
                  <a:lnTo>
                    <a:pt x="2227" y="260"/>
                  </a:lnTo>
                  <a:lnTo>
                    <a:pt x="2223" y="259"/>
                  </a:lnTo>
                  <a:lnTo>
                    <a:pt x="2217" y="257"/>
                  </a:lnTo>
                  <a:lnTo>
                    <a:pt x="2214" y="254"/>
                  </a:lnTo>
                  <a:lnTo>
                    <a:pt x="2209" y="251"/>
                  </a:lnTo>
                  <a:lnTo>
                    <a:pt x="2206" y="248"/>
                  </a:lnTo>
                  <a:lnTo>
                    <a:pt x="2203" y="244"/>
                  </a:lnTo>
                  <a:lnTo>
                    <a:pt x="2198" y="236"/>
                  </a:lnTo>
                  <a:lnTo>
                    <a:pt x="2195" y="225"/>
                  </a:lnTo>
                  <a:lnTo>
                    <a:pt x="2193" y="213"/>
                  </a:lnTo>
                  <a:lnTo>
                    <a:pt x="2192" y="200"/>
                  </a:lnTo>
                  <a:lnTo>
                    <a:pt x="2190" y="201"/>
                  </a:lnTo>
                  <a:lnTo>
                    <a:pt x="2186" y="202"/>
                  </a:lnTo>
                  <a:lnTo>
                    <a:pt x="2182" y="202"/>
                  </a:lnTo>
                  <a:lnTo>
                    <a:pt x="2179" y="202"/>
                  </a:lnTo>
                  <a:lnTo>
                    <a:pt x="2169" y="200"/>
                  </a:lnTo>
                  <a:lnTo>
                    <a:pt x="2159" y="200"/>
                  </a:lnTo>
                  <a:lnTo>
                    <a:pt x="2150" y="200"/>
                  </a:lnTo>
                  <a:lnTo>
                    <a:pt x="2141" y="202"/>
                  </a:lnTo>
                  <a:lnTo>
                    <a:pt x="2134" y="205"/>
                  </a:lnTo>
                  <a:lnTo>
                    <a:pt x="2126" y="209"/>
                  </a:lnTo>
                  <a:lnTo>
                    <a:pt x="2118" y="212"/>
                  </a:lnTo>
                  <a:lnTo>
                    <a:pt x="2111" y="215"/>
                  </a:lnTo>
                  <a:lnTo>
                    <a:pt x="2102" y="217"/>
                  </a:lnTo>
                  <a:lnTo>
                    <a:pt x="2093" y="218"/>
                  </a:lnTo>
                  <a:lnTo>
                    <a:pt x="2083" y="217"/>
                  </a:lnTo>
                  <a:lnTo>
                    <a:pt x="2073" y="214"/>
                  </a:lnTo>
                  <a:lnTo>
                    <a:pt x="2066" y="210"/>
                  </a:lnTo>
                  <a:lnTo>
                    <a:pt x="2059" y="206"/>
                  </a:lnTo>
                  <a:lnTo>
                    <a:pt x="2020" y="218"/>
                  </a:lnTo>
                  <a:lnTo>
                    <a:pt x="2013" y="218"/>
                  </a:lnTo>
                  <a:lnTo>
                    <a:pt x="2000" y="219"/>
                  </a:lnTo>
                  <a:lnTo>
                    <a:pt x="1992" y="221"/>
                  </a:lnTo>
                  <a:lnTo>
                    <a:pt x="1985" y="223"/>
                  </a:lnTo>
                  <a:lnTo>
                    <a:pt x="1983" y="225"/>
                  </a:lnTo>
                  <a:lnTo>
                    <a:pt x="1981" y="227"/>
                  </a:lnTo>
                  <a:lnTo>
                    <a:pt x="1980" y="229"/>
                  </a:lnTo>
                  <a:lnTo>
                    <a:pt x="1980" y="231"/>
                  </a:lnTo>
                  <a:lnTo>
                    <a:pt x="1980" y="234"/>
                  </a:lnTo>
                  <a:lnTo>
                    <a:pt x="1982" y="238"/>
                  </a:lnTo>
                  <a:lnTo>
                    <a:pt x="1984" y="242"/>
                  </a:lnTo>
                  <a:lnTo>
                    <a:pt x="1988" y="245"/>
                  </a:lnTo>
                  <a:lnTo>
                    <a:pt x="1996" y="253"/>
                  </a:lnTo>
                  <a:lnTo>
                    <a:pt x="2009" y="261"/>
                  </a:lnTo>
                  <a:lnTo>
                    <a:pt x="2023" y="270"/>
                  </a:lnTo>
                  <a:lnTo>
                    <a:pt x="2038" y="278"/>
                  </a:lnTo>
                  <a:lnTo>
                    <a:pt x="2056" y="287"/>
                  </a:lnTo>
                  <a:lnTo>
                    <a:pt x="2074" y="295"/>
                  </a:lnTo>
                  <a:lnTo>
                    <a:pt x="2112" y="311"/>
                  </a:lnTo>
                  <a:lnTo>
                    <a:pt x="2148" y="324"/>
                  </a:lnTo>
                  <a:lnTo>
                    <a:pt x="2178" y="334"/>
                  </a:lnTo>
                  <a:lnTo>
                    <a:pt x="2198" y="342"/>
                  </a:lnTo>
                  <a:lnTo>
                    <a:pt x="2200" y="352"/>
                  </a:lnTo>
                  <a:lnTo>
                    <a:pt x="2202" y="361"/>
                  </a:lnTo>
                  <a:lnTo>
                    <a:pt x="2204" y="369"/>
                  </a:lnTo>
                  <a:lnTo>
                    <a:pt x="2207" y="376"/>
                  </a:lnTo>
                  <a:lnTo>
                    <a:pt x="2216" y="389"/>
                  </a:lnTo>
                  <a:lnTo>
                    <a:pt x="2226" y="403"/>
                  </a:lnTo>
                  <a:lnTo>
                    <a:pt x="2214" y="405"/>
                  </a:lnTo>
                  <a:lnTo>
                    <a:pt x="2203" y="404"/>
                  </a:lnTo>
                  <a:lnTo>
                    <a:pt x="2193" y="402"/>
                  </a:lnTo>
                  <a:lnTo>
                    <a:pt x="2184" y="399"/>
                  </a:lnTo>
                  <a:lnTo>
                    <a:pt x="2177" y="394"/>
                  </a:lnTo>
                  <a:lnTo>
                    <a:pt x="2169" y="387"/>
                  </a:lnTo>
                  <a:lnTo>
                    <a:pt x="2161" y="381"/>
                  </a:lnTo>
                  <a:lnTo>
                    <a:pt x="2155" y="374"/>
                  </a:lnTo>
                  <a:lnTo>
                    <a:pt x="2142" y="360"/>
                  </a:lnTo>
                  <a:lnTo>
                    <a:pt x="2129" y="345"/>
                  </a:lnTo>
                  <a:lnTo>
                    <a:pt x="2123" y="339"/>
                  </a:lnTo>
                  <a:lnTo>
                    <a:pt x="2115" y="332"/>
                  </a:lnTo>
                  <a:lnTo>
                    <a:pt x="2107" y="327"/>
                  </a:lnTo>
                  <a:lnTo>
                    <a:pt x="2100" y="323"/>
                  </a:lnTo>
                  <a:lnTo>
                    <a:pt x="2065" y="315"/>
                  </a:lnTo>
                  <a:lnTo>
                    <a:pt x="2020" y="305"/>
                  </a:lnTo>
                  <a:lnTo>
                    <a:pt x="2009" y="302"/>
                  </a:lnTo>
                  <a:lnTo>
                    <a:pt x="1999" y="298"/>
                  </a:lnTo>
                  <a:lnTo>
                    <a:pt x="1989" y="293"/>
                  </a:lnTo>
                  <a:lnTo>
                    <a:pt x="1980" y="288"/>
                  </a:lnTo>
                  <a:lnTo>
                    <a:pt x="1972" y="281"/>
                  </a:lnTo>
                  <a:lnTo>
                    <a:pt x="1967" y="273"/>
                  </a:lnTo>
                  <a:lnTo>
                    <a:pt x="1964" y="269"/>
                  </a:lnTo>
                  <a:lnTo>
                    <a:pt x="1962" y="265"/>
                  </a:lnTo>
                  <a:lnTo>
                    <a:pt x="1960" y="260"/>
                  </a:lnTo>
                  <a:lnTo>
                    <a:pt x="1960" y="255"/>
                  </a:lnTo>
                  <a:lnTo>
                    <a:pt x="1947" y="255"/>
                  </a:lnTo>
                  <a:lnTo>
                    <a:pt x="1940" y="255"/>
                  </a:lnTo>
                  <a:lnTo>
                    <a:pt x="1933" y="256"/>
                  </a:lnTo>
                  <a:lnTo>
                    <a:pt x="1927" y="258"/>
                  </a:lnTo>
                  <a:lnTo>
                    <a:pt x="1922" y="261"/>
                  </a:lnTo>
                  <a:lnTo>
                    <a:pt x="1916" y="264"/>
                  </a:lnTo>
                  <a:lnTo>
                    <a:pt x="1910" y="267"/>
                  </a:lnTo>
                  <a:lnTo>
                    <a:pt x="1903" y="270"/>
                  </a:lnTo>
                  <a:lnTo>
                    <a:pt x="1895" y="272"/>
                  </a:lnTo>
                  <a:lnTo>
                    <a:pt x="1887" y="273"/>
                  </a:lnTo>
                  <a:lnTo>
                    <a:pt x="1882" y="287"/>
                  </a:lnTo>
                  <a:lnTo>
                    <a:pt x="1879" y="297"/>
                  </a:lnTo>
                  <a:lnTo>
                    <a:pt x="1877" y="301"/>
                  </a:lnTo>
                  <a:lnTo>
                    <a:pt x="1875" y="305"/>
                  </a:lnTo>
                  <a:lnTo>
                    <a:pt x="1871" y="308"/>
                  </a:lnTo>
                  <a:lnTo>
                    <a:pt x="1867" y="310"/>
                  </a:lnTo>
                  <a:lnTo>
                    <a:pt x="1871" y="316"/>
                  </a:lnTo>
                  <a:lnTo>
                    <a:pt x="1876" y="320"/>
                  </a:lnTo>
                  <a:lnTo>
                    <a:pt x="1882" y="325"/>
                  </a:lnTo>
                  <a:lnTo>
                    <a:pt x="1889" y="328"/>
                  </a:lnTo>
                  <a:lnTo>
                    <a:pt x="1903" y="334"/>
                  </a:lnTo>
                  <a:lnTo>
                    <a:pt x="1921" y="340"/>
                  </a:lnTo>
                  <a:lnTo>
                    <a:pt x="1959" y="349"/>
                  </a:lnTo>
                  <a:lnTo>
                    <a:pt x="2000" y="360"/>
                  </a:lnTo>
                  <a:lnTo>
                    <a:pt x="1954" y="360"/>
                  </a:lnTo>
                  <a:lnTo>
                    <a:pt x="1929" y="354"/>
                  </a:lnTo>
                  <a:lnTo>
                    <a:pt x="1906" y="349"/>
                  </a:lnTo>
                  <a:lnTo>
                    <a:pt x="1886" y="344"/>
                  </a:lnTo>
                  <a:lnTo>
                    <a:pt x="1866" y="338"/>
                  </a:lnTo>
                  <a:lnTo>
                    <a:pt x="1857" y="333"/>
                  </a:lnTo>
                  <a:lnTo>
                    <a:pt x="1849" y="328"/>
                  </a:lnTo>
                  <a:lnTo>
                    <a:pt x="1842" y="322"/>
                  </a:lnTo>
                  <a:lnTo>
                    <a:pt x="1835" y="315"/>
                  </a:lnTo>
                  <a:lnTo>
                    <a:pt x="1828" y="307"/>
                  </a:lnTo>
                  <a:lnTo>
                    <a:pt x="1823" y="298"/>
                  </a:lnTo>
                  <a:lnTo>
                    <a:pt x="1817" y="287"/>
                  </a:lnTo>
                  <a:lnTo>
                    <a:pt x="1814" y="273"/>
                  </a:lnTo>
                  <a:lnTo>
                    <a:pt x="1787" y="273"/>
                  </a:lnTo>
                  <a:lnTo>
                    <a:pt x="1787" y="282"/>
                  </a:lnTo>
                  <a:lnTo>
                    <a:pt x="1786" y="288"/>
                  </a:lnTo>
                  <a:lnTo>
                    <a:pt x="1785" y="293"/>
                  </a:lnTo>
                  <a:lnTo>
                    <a:pt x="1782" y="298"/>
                  </a:lnTo>
                  <a:lnTo>
                    <a:pt x="1776" y="306"/>
                  </a:lnTo>
                  <a:lnTo>
                    <a:pt x="1767" y="316"/>
                  </a:lnTo>
                  <a:lnTo>
                    <a:pt x="1771" y="323"/>
                  </a:lnTo>
                  <a:lnTo>
                    <a:pt x="1775" y="328"/>
                  </a:lnTo>
                  <a:lnTo>
                    <a:pt x="1779" y="332"/>
                  </a:lnTo>
                  <a:lnTo>
                    <a:pt x="1785" y="336"/>
                  </a:lnTo>
                  <a:lnTo>
                    <a:pt x="1793" y="342"/>
                  </a:lnTo>
                  <a:lnTo>
                    <a:pt x="1803" y="346"/>
                  </a:lnTo>
                  <a:lnTo>
                    <a:pt x="1813" y="351"/>
                  </a:lnTo>
                  <a:lnTo>
                    <a:pt x="1823" y="358"/>
                  </a:lnTo>
                  <a:lnTo>
                    <a:pt x="1827" y="363"/>
                  </a:lnTo>
                  <a:lnTo>
                    <a:pt x="1832" y="369"/>
                  </a:lnTo>
                  <a:lnTo>
                    <a:pt x="1836" y="376"/>
                  </a:lnTo>
                  <a:lnTo>
                    <a:pt x="1841" y="384"/>
                  </a:lnTo>
                  <a:lnTo>
                    <a:pt x="1842" y="389"/>
                  </a:lnTo>
                  <a:lnTo>
                    <a:pt x="1843" y="396"/>
                  </a:lnTo>
                  <a:lnTo>
                    <a:pt x="1844" y="402"/>
                  </a:lnTo>
                  <a:lnTo>
                    <a:pt x="1844" y="409"/>
                  </a:lnTo>
                  <a:lnTo>
                    <a:pt x="1844" y="415"/>
                  </a:lnTo>
                  <a:lnTo>
                    <a:pt x="1844" y="420"/>
                  </a:lnTo>
                  <a:lnTo>
                    <a:pt x="1845" y="424"/>
                  </a:lnTo>
                  <a:lnTo>
                    <a:pt x="1847" y="427"/>
                  </a:lnTo>
                  <a:lnTo>
                    <a:pt x="1859" y="436"/>
                  </a:lnTo>
                  <a:lnTo>
                    <a:pt x="1868" y="444"/>
                  </a:lnTo>
                  <a:lnTo>
                    <a:pt x="1872" y="448"/>
                  </a:lnTo>
                  <a:lnTo>
                    <a:pt x="1878" y="451"/>
                  </a:lnTo>
                  <a:lnTo>
                    <a:pt x="1884" y="452"/>
                  </a:lnTo>
                  <a:lnTo>
                    <a:pt x="1893" y="453"/>
                  </a:lnTo>
                  <a:lnTo>
                    <a:pt x="1902" y="452"/>
                  </a:lnTo>
                  <a:lnTo>
                    <a:pt x="1910" y="450"/>
                  </a:lnTo>
                  <a:lnTo>
                    <a:pt x="1917" y="446"/>
                  </a:lnTo>
                  <a:lnTo>
                    <a:pt x="1923" y="443"/>
                  </a:lnTo>
                  <a:lnTo>
                    <a:pt x="1929" y="439"/>
                  </a:lnTo>
                  <a:lnTo>
                    <a:pt x="1936" y="436"/>
                  </a:lnTo>
                  <a:lnTo>
                    <a:pt x="1944" y="434"/>
                  </a:lnTo>
                  <a:lnTo>
                    <a:pt x="1954" y="433"/>
                  </a:lnTo>
                  <a:lnTo>
                    <a:pt x="1961" y="434"/>
                  </a:lnTo>
                  <a:lnTo>
                    <a:pt x="1970" y="435"/>
                  </a:lnTo>
                  <a:lnTo>
                    <a:pt x="1978" y="437"/>
                  </a:lnTo>
                  <a:lnTo>
                    <a:pt x="1985" y="439"/>
                  </a:lnTo>
                  <a:lnTo>
                    <a:pt x="1999" y="445"/>
                  </a:lnTo>
                  <a:lnTo>
                    <a:pt x="2013" y="453"/>
                  </a:lnTo>
                  <a:lnTo>
                    <a:pt x="2027" y="459"/>
                  </a:lnTo>
                  <a:lnTo>
                    <a:pt x="2041" y="465"/>
                  </a:lnTo>
                  <a:lnTo>
                    <a:pt x="2048" y="467"/>
                  </a:lnTo>
                  <a:lnTo>
                    <a:pt x="2056" y="469"/>
                  </a:lnTo>
                  <a:lnTo>
                    <a:pt x="2065" y="470"/>
                  </a:lnTo>
                  <a:lnTo>
                    <a:pt x="2073" y="471"/>
                  </a:lnTo>
                  <a:lnTo>
                    <a:pt x="2076" y="482"/>
                  </a:lnTo>
                  <a:lnTo>
                    <a:pt x="2078" y="492"/>
                  </a:lnTo>
                  <a:lnTo>
                    <a:pt x="2082" y="503"/>
                  </a:lnTo>
                  <a:lnTo>
                    <a:pt x="2086" y="511"/>
                  </a:lnTo>
                  <a:lnTo>
                    <a:pt x="2090" y="515"/>
                  </a:lnTo>
                  <a:lnTo>
                    <a:pt x="2093" y="518"/>
                  </a:lnTo>
                  <a:lnTo>
                    <a:pt x="2097" y="522"/>
                  </a:lnTo>
                  <a:lnTo>
                    <a:pt x="2102" y="525"/>
                  </a:lnTo>
                  <a:lnTo>
                    <a:pt x="2106" y="527"/>
                  </a:lnTo>
                  <a:lnTo>
                    <a:pt x="2113" y="529"/>
                  </a:lnTo>
                  <a:lnTo>
                    <a:pt x="2118" y="531"/>
                  </a:lnTo>
                  <a:lnTo>
                    <a:pt x="2126" y="532"/>
                  </a:lnTo>
                  <a:lnTo>
                    <a:pt x="2111" y="532"/>
                  </a:lnTo>
                  <a:lnTo>
                    <a:pt x="2100" y="532"/>
                  </a:lnTo>
                  <a:lnTo>
                    <a:pt x="2093" y="532"/>
                  </a:lnTo>
                  <a:lnTo>
                    <a:pt x="2086" y="531"/>
                  </a:lnTo>
                  <a:lnTo>
                    <a:pt x="2081" y="530"/>
                  </a:lnTo>
                  <a:lnTo>
                    <a:pt x="2076" y="529"/>
                  </a:lnTo>
                  <a:lnTo>
                    <a:pt x="2067" y="524"/>
                  </a:lnTo>
                  <a:lnTo>
                    <a:pt x="2059" y="519"/>
                  </a:lnTo>
                  <a:lnTo>
                    <a:pt x="2052" y="513"/>
                  </a:lnTo>
                  <a:lnTo>
                    <a:pt x="2046" y="506"/>
                  </a:lnTo>
                  <a:lnTo>
                    <a:pt x="2040" y="497"/>
                  </a:lnTo>
                  <a:lnTo>
                    <a:pt x="2035" y="489"/>
                  </a:lnTo>
                  <a:lnTo>
                    <a:pt x="2030" y="481"/>
                  </a:lnTo>
                  <a:lnTo>
                    <a:pt x="2024" y="473"/>
                  </a:lnTo>
                  <a:lnTo>
                    <a:pt x="2017" y="466"/>
                  </a:lnTo>
                  <a:lnTo>
                    <a:pt x="2011" y="460"/>
                  </a:lnTo>
                  <a:lnTo>
                    <a:pt x="2002" y="454"/>
                  </a:lnTo>
                  <a:lnTo>
                    <a:pt x="1992" y="450"/>
                  </a:lnTo>
                  <a:lnTo>
                    <a:pt x="1980" y="448"/>
                  </a:lnTo>
                  <a:lnTo>
                    <a:pt x="1967" y="446"/>
                  </a:lnTo>
                  <a:lnTo>
                    <a:pt x="1959" y="446"/>
                  </a:lnTo>
                  <a:lnTo>
                    <a:pt x="1953" y="449"/>
                  </a:lnTo>
                  <a:lnTo>
                    <a:pt x="1946" y="451"/>
                  </a:lnTo>
                  <a:lnTo>
                    <a:pt x="1939" y="453"/>
                  </a:lnTo>
                  <a:lnTo>
                    <a:pt x="1927" y="459"/>
                  </a:lnTo>
                  <a:lnTo>
                    <a:pt x="1913" y="465"/>
                  </a:lnTo>
                  <a:lnTo>
                    <a:pt x="1918" y="477"/>
                  </a:lnTo>
                  <a:lnTo>
                    <a:pt x="1932" y="499"/>
                  </a:lnTo>
                  <a:lnTo>
                    <a:pt x="1939" y="512"/>
                  </a:lnTo>
                  <a:lnTo>
                    <a:pt x="1947" y="523"/>
                  </a:lnTo>
                  <a:lnTo>
                    <a:pt x="1954" y="532"/>
                  </a:lnTo>
                  <a:lnTo>
                    <a:pt x="1960" y="538"/>
                  </a:lnTo>
                  <a:lnTo>
                    <a:pt x="1945" y="554"/>
                  </a:lnTo>
                  <a:lnTo>
                    <a:pt x="1929" y="573"/>
                  </a:lnTo>
                  <a:lnTo>
                    <a:pt x="1924" y="578"/>
                  </a:lnTo>
                  <a:lnTo>
                    <a:pt x="1918" y="581"/>
                  </a:lnTo>
                  <a:lnTo>
                    <a:pt x="1913" y="585"/>
                  </a:lnTo>
                  <a:lnTo>
                    <a:pt x="1906" y="588"/>
                  </a:lnTo>
                  <a:lnTo>
                    <a:pt x="1900" y="590"/>
                  </a:lnTo>
                  <a:lnTo>
                    <a:pt x="1892" y="592"/>
                  </a:lnTo>
                  <a:lnTo>
                    <a:pt x="1883" y="593"/>
                  </a:lnTo>
                  <a:lnTo>
                    <a:pt x="1873" y="594"/>
                  </a:lnTo>
                  <a:lnTo>
                    <a:pt x="1855" y="595"/>
                  </a:lnTo>
                  <a:lnTo>
                    <a:pt x="1838" y="597"/>
                  </a:lnTo>
                  <a:lnTo>
                    <a:pt x="1823" y="600"/>
                  </a:lnTo>
                  <a:lnTo>
                    <a:pt x="1810" y="603"/>
                  </a:lnTo>
                  <a:lnTo>
                    <a:pt x="1797" y="604"/>
                  </a:lnTo>
                  <a:lnTo>
                    <a:pt x="1785" y="604"/>
                  </a:lnTo>
                  <a:lnTo>
                    <a:pt x="1779" y="603"/>
                  </a:lnTo>
                  <a:lnTo>
                    <a:pt x="1772" y="601"/>
                  </a:lnTo>
                  <a:lnTo>
                    <a:pt x="1767" y="598"/>
                  </a:lnTo>
                  <a:lnTo>
                    <a:pt x="1760" y="594"/>
                  </a:lnTo>
                  <a:lnTo>
                    <a:pt x="1778" y="593"/>
                  </a:lnTo>
                  <a:lnTo>
                    <a:pt x="1793" y="591"/>
                  </a:lnTo>
                  <a:lnTo>
                    <a:pt x="1806" y="589"/>
                  </a:lnTo>
                  <a:lnTo>
                    <a:pt x="1821" y="588"/>
                  </a:lnTo>
                  <a:lnTo>
                    <a:pt x="1826" y="587"/>
                  </a:lnTo>
                  <a:lnTo>
                    <a:pt x="1832" y="586"/>
                  </a:lnTo>
                  <a:lnTo>
                    <a:pt x="1837" y="585"/>
                  </a:lnTo>
                  <a:lnTo>
                    <a:pt x="1843" y="583"/>
                  </a:lnTo>
                  <a:lnTo>
                    <a:pt x="1847" y="580"/>
                  </a:lnTo>
                  <a:lnTo>
                    <a:pt x="1852" y="577"/>
                  </a:lnTo>
                  <a:lnTo>
                    <a:pt x="1856" y="573"/>
                  </a:lnTo>
                  <a:lnTo>
                    <a:pt x="1859" y="569"/>
                  </a:lnTo>
                  <a:lnTo>
                    <a:pt x="1866" y="560"/>
                  </a:lnTo>
                  <a:lnTo>
                    <a:pt x="1870" y="548"/>
                  </a:lnTo>
                  <a:lnTo>
                    <a:pt x="1872" y="538"/>
                  </a:lnTo>
                  <a:lnTo>
                    <a:pt x="1873" y="526"/>
                  </a:lnTo>
                  <a:lnTo>
                    <a:pt x="1873" y="520"/>
                  </a:lnTo>
                  <a:lnTo>
                    <a:pt x="1873" y="512"/>
                  </a:lnTo>
                  <a:lnTo>
                    <a:pt x="1873" y="499"/>
                  </a:lnTo>
                  <a:lnTo>
                    <a:pt x="1873" y="483"/>
                  </a:lnTo>
                  <a:lnTo>
                    <a:pt x="1860" y="480"/>
                  </a:lnTo>
                  <a:lnTo>
                    <a:pt x="1849" y="476"/>
                  </a:lnTo>
                  <a:lnTo>
                    <a:pt x="1839" y="470"/>
                  </a:lnTo>
                  <a:lnTo>
                    <a:pt x="1832" y="464"/>
                  </a:lnTo>
                  <a:lnTo>
                    <a:pt x="1824" y="457"/>
                  </a:lnTo>
                  <a:lnTo>
                    <a:pt x="1817" y="449"/>
                  </a:lnTo>
                  <a:lnTo>
                    <a:pt x="1812" y="440"/>
                  </a:lnTo>
                  <a:lnTo>
                    <a:pt x="1806" y="431"/>
                  </a:lnTo>
                  <a:lnTo>
                    <a:pt x="1796" y="413"/>
                  </a:lnTo>
                  <a:lnTo>
                    <a:pt x="1785" y="396"/>
                  </a:lnTo>
                  <a:lnTo>
                    <a:pt x="1778" y="387"/>
                  </a:lnTo>
                  <a:lnTo>
                    <a:pt x="1771" y="379"/>
                  </a:lnTo>
                  <a:lnTo>
                    <a:pt x="1764" y="372"/>
                  </a:lnTo>
                  <a:lnTo>
                    <a:pt x="1754" y="366"/>
                  </a:lnTo>
                  <a:lnTo>
                    <a:pt x="1708" y="348"/>
                  </a:lnTo>
                  <a:lnTo>
                    <a:pt x="1705" y="342"/>
                  </a:lnTo>
                  <a:lnTo>
                    <a:pt x="1707" y="333"/>
                  </a:lnTo>
                  <a:lnTo>
                    <a:pt x="1708" y="324"/>
                  </a:lnTo>
                  <a:lnTo>
                    <a:pt x="1709" y="313"/>
                  </a:lnTo>
                  <a:lnTo>
                    <a:pt x="1710" y="303"/>
                  </a:lnTo>
                  <a:lnTo>
                    <a:pt x="1709" y="294"/>
                  </a:lnTo>
                  <a:lnTo>
                    <a:pt x="1708" y="290"/>
                  </a:lnTo>
                  <a:lnTo>
                    <a:pt x="1707" y="286"/>
                  </a:lnTo>
                  <a:lnTo>
                    <a:pt x="1704" y="283"/>
                  </a:lnTo>
                  <a:lnTo>
                    <a:pt x="1701" y="279"/>
                  </a:lnTo>
                  <a:lnTo>
                    <a:pt x="1698" y="276"/>
                  </a:lnTo>
                  <a:lnTo>
                    <a:pt x="1693" y="273"/>
                  </a:lnTo>
                  <a:lnTo>
                    <a:pt x="1689" y="271"/>
                  </a:lnTo>
                  <a:lnTo>
                    <a:pt x="1682" y="269"/>
                  </a:lnTo>
                  <a:lnTo>
                    <a:pt x="1669" y="266"/>
                  </a:lnTo>
                  <a:lnTo>
                    <a:pt x="1654" y="263"/>
                  </a:lnTo>
                  <a:lnTo>
                    <a:pt x="1618" y="261"/>
                  </a:lnTo>
                  <a:lnTo>
                    <a:pt x="1581" y="261"/>
                  </a:lnTo>
                  <a:lnTo>
                    <a:pt x="1596" y="257"/>
                  </a:lnTo>
                  <a:lnTo>
                    <a:pt x="1609" y="253"/>
                  </a:lnTo>
                  <a:lnTo>
                    <a:pt x="1613" y="249"/>
                  </a:lnTo>
                  <a:lnTo>
                    <a:pt x="1618" y="245"/>
                  </a:lnTo>
                  <a:lnTo>
                    <a:pt x="1620" y="239"/>
                  </a:lnTo>
                  <a:lnTo>
                    <a:pt x="1621" y="231"/>
                  </a:lnTo>
                  <a:lnTo>
                    <a:pt x="1608" y="231"/>
                  </a:lnTo>
                  <a:lnTo>
                    <a:pt x="1596" y="231"/>
                  </a:lnTo>
                  <a:lnTo>
                    <a:pt x="1581" y="231"/>
                  </a:lnTo>
                  <a:lnTo>
                    <a:pt x="1562" y="231"/>
                  </a:lnTo>
                  <a:lnTo>
                    <a:pt x="1559" y="246"/>
                  </a:lnTo>
                  <a:lnTo>
                    <a:pt x="1555" y="263"/>
                  </a:lnTo>
                  <a:lnTo>
                    <a:pt x="1550" y="279"/>
                  </a:lnTo>
                  <a:lnTo>
                    <a:pt x="1548" y="292"/>
                  </a:lnTo>
                  <a:lnTo>
                    <a:pt x="1548" y="294"/>
                  </a:lnTo>
                  <a:lnTo>
                    <a:pt x="1550" y="295"/>
                  </a:lnTo>
                  <a:lnTo>
                    <a:pt x="1552" y="295"/>
                  </a:lnTo>
                  <a:lnTo>
                    <a:pt x="1555" y="295"/>
                  </a:lnTo>
                  <a:lnTo>
                    <a:pt x="1559" y="293"/>
                  </a:lnTo>
                  <a:lnTo>
                    <a:pt x="1562" y="292"/>
                  </a:lnTo>
                  <a:lnTo>
                    <a:pt x="1562" y="323"/>
                  </a:lnTo>
                  <a:lnTo>
                    <a:pt x="1552" y="327"/>
                  </a:lnTo>
                  <a:lnTo>
                    <a:pt x="1543" y="331"/>
                  </a:lnTo>
                  <a:lnTo>
                    <a:pt x="1537" y="332"/>
                  </a:lnTo>
                  <a:lnTo>
                    <a:pt x="1531" y="334"/>
                  </a:lnTo>
                  <a:lnTo>
                    <a:pt x="1524" y="334"/>
                  </a:lnTo>
                  <a:lnTo>
                    <a:pt x="1514" y="336"/>
                  </a:lnTo>
                  <a:lnTo>
                    <a:pt x="1514" y="345"/>
                  </a:lnTo>
                  <a:lnTo>
                    <a:pt x="1514" y="354"/>
                  </a:lnTo>
                  <a:lnTo>
                    <a:pt x="1532" y="375"/>
                  </a:lnTo>
                  <a:lnTo>
                    <a:pt x="1555" y="404"/>
                  </a:lnTo>
                  <a:lnTo>
                    <a:pt x="1562" y="411"/>
                  </a:lnTo>
                  <a:lnTo>
                    <a:pt x="1569" y="418"/>
                  </a:lnTo>
                  <a:lnTo>
                    <a:pt x="1577" y="424"/>
                  </a:lnTo>
                  <a:lnTo>
                    <a:pt x="1585" y="429"/>
                  </a:lnTo>
                  <a:lnTo>
                    <a:pt x="1593" y="433"/>
                  </a:lnTo>
                  <a:lnTo>
                    <a:pt x="1602" y="437"/>
                  </a:lnTo>
                  <a:lnTo>
                    <a:pt x="1611" y="439"/>
                  </a:lnTo>
                  <a:lnTo>
                    <a:pt x="1621" y="439"/>
                  </a:lnTo>
                  <a:lnTo>
                    <a:pt x="1622" y="445"/>
                  </a:lnTo>
                  <a:lnTo>
                    <a:pt x="1623" y="451"/>
                  </a:lnTo>
                  <a:lnTo>
                    <a:pt x="1625" y="455"/>
                  </a:lnTo>
                  <a:lnTo>
                    <a:pt x="1629" y="458"/>
                  </a:lnTo>
                  <a:lnTo>
                    <a:pt x="1636" y="465"/>
                  </a:lnTo>
                  <a:lnTo>
                    <a:pt x="1645" y="471"/>
                  </a:lnTo>
                  <a:lnTo>
                    <a:pt x="1654" y="477"/>
                  </a:lnTo>
                  <a:lnTo>
                    <a:pt x="1663" y="483"/>
                  </a:lnTo>
                  <a:lnTo>
                    <a:pt x="1667" y="487"/>
                  </a:lnTo>
                  <a:lnTo>
                    <a:pt x="1670" y="491"/>
                  </a:lnTo>
                  <a:lnTo>
                    <a:pt x="1673" y="496"/>
                  </a:lnTo>
                  <a:lnTo>
                    <a:pt x="1674" y="501"/>
                  </a:lnTo>
                  <a:lnTo>
                    <a:pt x="1667" y="501"/>
                  </a:lnTo>
                  <a:lnTo>
                    <a:pt x="1654" y="501"/>
                  </a:lnTo>
                  <a:lnTo>
                    <a:pt x="1645" y="499"/>
                  </a:lnTo>
                  <a:lnTo>
                    <a:pt x="1625" y="494"/>
                  </a:lnTo>
                  <a:lnTo>
                    <a:pt x="1599" y="487"/>
                  </a:lnTo>
                  <a:lnTo>
                    <a:pt x="1568" y="478"/>
                  </a:lnTo>
                  <a:lnTo>
                    <a:pt x="1539" y="468"/>
                  </a:lnTo>
                  <a:lnTo>
                    <a:pt x="1513" y="458"/>
                  </a:lnTo>
                  <a:lnTo>
                    <a:pt x="1502" y="453"/>
                  </a:lnTo>
                  <a:lnTo>
                    <a:pt x="1495" y="448"/>
                  </a:lnTo>
                  <a:lnTo>
                    <a:pt x="1492" y="445"/>
                  </a:lnTo>
                  <a:lnTo>
                    <a:pt x="1490" y="443"/>
                  </a:lnTo>
                  <a:lnTo>
                    <a:pt x="1488" y="441"/>
                  </a:lnTo>
                  <a:lnTo>
                    <a:pt x="1488" y="439"/>
                  </a:lnTo>
                  <a:lnTo>
                    <a:pt x="1467" y="439"/>
                  </a:lnTo>
                  <a:lnTo>
                    <a:pt x="1432" y="436"/>
                  </a:lnTo>
                  <a:lnTo>
                    <a:pt x="1389" y="432"/>
                  </a:lnTo>
                  <a:lnTo>
                    <a:pt x="1343" y="425"/>
                  </a:lnTo>
                  <a:lnTo>
                    <a:pt x="1320" y="421"/>
                  </a:lnTo>
                  <a:lnTo>
                    <a:pt x="1298" y="417"/>
                  </a:lnTo>
                  <a:lnTo>
                    <a:pt x="1277" y="412"/>
                  </a:lnTo>
                  <a:lnTo>
                    <a:pt x="1260" y="406"/>
                  </a:lnTo>
                  <a:lnTo>
                    <a:pt x="1251" y="403"/>
                  </a:lnTo>
                  <a:lnTo>
                    <a:pt x="1244" y="400"/>
                  </a:lnTo>
                  <a:lnTo>
                    <a:pt x="1238" y="397"/>
                  </a:lnTo>
                  <a:lnTo>
                    <a:pt x="1232" y="394"/>
                  </a:lnTo>
                  <a:lnTo>
                    <a:pt x="1228" y="389"/>
                  </a:lnTo>
                  <a:lnTo>
                    <a:pt x="1225" y="386"/>
                  </a:lnTo>
                  <a:lnTo>
                    <a:pt x="1223" y="382"/>
                  </a:lnTo>
                  <a:lnTo>
                    <a:pt x="1222" y="378"/>
                  </a:lnTo>
                  <a:lnTo>
                    <a:pt x="1210" y="381"/>
                  </a:lnTo>
                  <a:lnTo>
                    <a:pt x="1203" y="384"/>
                  </a:lnTo>
                  <a:lnTo>
                    <a:pt x="1203" y="389"/>
                  </a:lnTo>
                  <a:lnTo>
                    <a:pt x="1204" y="395"/>
                  </a:lnTo>
                  <a:lnTo>
                    <a:pt x="1205" y="399"/>
                  </a:lnTo>
                  <a:lnTo>
                    <a:pt x="1207" y="403"/>
                  </a:lnTo>
                  <a:lnTo>
                    <a:pt x="1211" y="410"/>
                  </a:lnTo>
                  <a:lnTo>
                    <a:pt x="1218" y="416"/>
                  </a:lnTo>
                  <a:lnTo>
                    <a:pt x="1225" y="421"/>
                  </a:lnTo>
                  <a:lnTo>
                    <a:pt x="1233" y="425"/>
                  </a:lnTo>
                  <a:lnTo>
                    <a:pt x="1243" y="429"/>
                  </a:lnTo>
                  <a:lnTo>
                    <a:pt x="1253" y="433"/>
                  </a:lnTo>
                  <a:lnTo>
                    <a:pt x="1274" y="442"/>
                  </a:lnTo>
                  <a:lnTo>
                    <a:pt x="1295" y="452"/>
                  </a:lnTo>
                  <a:lnTo>
                    <a:pt x="1305" y="458"/>
                  </a:lnTo>
                  <a:lnTo>
                    <a:pt x="1313" y="465"/>
                  </a:lnTo>
                  <a:lnTo>
                    <a:pt x="1322" y="473"/>
                  </a:lnTo>
                  <a:lnTo>
                    <a:pt x="1329" y="483"/>
                  </a:lnTo>
                  <a:lnTo>
                    <a:pt x="1319" y="483"/>
                  </a:lnTo>
                  <a:lnTo>
                    <a:pt x="1309" y="483"/>
                  </a:lnTo>
                  <a:lnTo>
                    <a:pt x="1297" y="481"/>
                  </a:lnTo>
                  <a:lnTo>
                    <a:pt x="1281" y="477"/>
                  </a:lnTo>
                  <a:lnTo>
                    <a:pt x="1272" y="475"/>
                  </a:lnTo>
                  <a:lnTo>
                    <a:pt x="1262" y="473"/>
                  </a:lnTo>
                  <a:lnTo>
                    <a:pt x="1252" y="471"/>
                  </a:lnTo>
                  <a:lnTo>
                    <a:pt x="1242" y="471"/>
                  </a:lnTo>
                  <a:lnTo>
                    <a:pt x="1232" y="471"/>
                  </a:lnTo>
                  <a:lnTo>
                    <a:pt x="1221" y="473"/>
                  </a:lnTo>
                  <a:lnTo>
                    <a:pt x="1210" y="475"/>
                  </a:lnTo>
                  <a:lnTo>
                    <a:pt x="1198" y="477"/>
                  </a:lnTo>
                  <a:lnTo>
                    <a:pt x="1174" y="484"/>
                  </a:lnTo>
                  <a:lnTo>
                    <a:pt x="1149" y="492"/>
                  </a:lnTo>
                  <a:lnTo>
                    <a:pt x="1122" y="500"/>
                  </a:lnTo>
                  <a:lnTo>
                    <a:pt x="1097" y="508"/>
                  </a:lnTo>
                  <a:lnTo>
                    <a:pt x="1085" y="510"/>
                  </a:lnTo>
                  <a:lnTo>
                    <a:pt x="1073" y="512"/>
                  </a:lnTo>
                  <a:lnTo>
                    <a:pt x="1061" y="514"/>
                  </a:lnTo>
                  <a:lnTo>
                    <a:pt x="1050" y="514"/>
                  </a:lnTo>
                  <a:lnTo>
                    <a:pt x="1046" y="513"/>
                  </a:lnTo>
                  <a:lnTo>
                    <a:pt x="1042" y="511"/>
                  </a:lnTo>
                  <a:lnTo>
                    <a:pt x="1040" y="507"/>
                  </a:lnTo>
                  <a:lnTo>
                    <a:pt x="1040" y="503"/>
                  </a:lnTo>
                  <a:lnTo>
                    <a:pt x="1040" y="496"/>
                  </a:lnTo>
                  <a:lnTo>
                    <a:pt x="1042" y="490"/>
                  </a:lnTo>
                  <a:lnTo>
                    <a:pt x="1046" y="484"/>
                  </a:lnTo>
                  <a:lnTo>
                    <a:pt x="1050" y="477"/>
                  </a:lnTo>
                  <a:lnTo>
                    <a:pt x="1040" y="473"/>
                  </a:lnTo>
                  <a:lnTo>
                    <a:pt x="1030" y="472"/>
                  </a:lnTo>
                  <a:lnTo>
                    <a:pt x="1019" y="471"/>
                  </a:lnTo>
                  <a:lnTo>
                    <a:pt x="1009" y="471"/>
                  </a:lnTo>
                  <a:lnTo>
                    <a:pt x="1007" y="475"/>
                  </a:lnTo>
                  <a:lnTo>
                    <a:pt x="1004" y="477"/>
                  </a:lnTo>
                  <a:lnTo>
                    <a:pt x="999" y="479"/>
                  </a:lnTo>
                  <a:lnTo>
                    <a:pt x="994" y="480"/>
                  </a:lnTo>
                  <a:lnTo>
                    <a:pt x="984" y="480"/>
                  </a:lnTo>
                  <a:lnTo>
                    <a:pt x="972" y="479"/>
                  </a:lnTo>
                  <a:lnTo>
                    <a:pt x="961" y="477"/>
                  </a:lnTo>
                  <a:lnTo>
                    <a:pt x="949" y="477"/>
                  </a:lnTo>
                  <a:lnTo>
                    <a:pt x="943" y="477"/>
                  </a:lnTo>
                  <a:lnTo>
                    <a:pt x="939" y="478"/>
                  </a:lnTo>
                  <a:lnTo>
                    <a:pt x="934" y="480"/>
                  </a:lnTo>
                  <a:lnTo>
                    <a:pt x="930" y="483"/>
                  </a:lnTo>
                  <a:lnTo>
                    <a:pt x="924" y="489"/>
                  </a:lnTo>
                  <a:lnTo>
                    <a:pt x="916" y="495"/>
                  </a:lnTo>
                  <a:lnTo>
                    <a:pt x="908" y="500"/>
                  </a:lnTo>
                  <a:lnTo>
                    <a:pt x="900" y="505"/>
                  </a:lnTo>
                  <a:lnTo>
                    <a:pt x="882" y="513"/>
                  </a:lnTo>
                  <a:lnTo>
                    <a:pt x="864" y="522"/>
                  </a:lnTo>
                  <a:lnTo>
                    <a:pt x="857" y="526"/>
                  </a:lnTo>
                  <a:lnTo>
                    <a:pt x="849" y="532"/>
                  </a:lnTo>
                  <a:lnTo>
                    <a:pt x="841" y="538"/>
                  </a:lnTo>
                  <a:lnTo>
                    <a:pt x="836" y="545"/>
                  </a:lnTo>
                  <a:lnTo>
                    <a:pt x="830" y="553"/>
                  </a:lnTo>
                  <a:lnTo>
                    <a:pt x="827" y="564"/>
                  </a:lnTo>
                  <a:lnTo>
                    <a:pt x="825" y="575"/>
                  </a:lnTo>
                  <a:lnTo>
                    <a:pt x="824" y="588"/>
                  </a:lnTo>
                  <a:lnTo>
                    <a:pt x="810" y="584"/>
                  </a:lnTo>
                  <a:lnTo>
                    <a:pt x="797" y="581"/>
                  </a:lnTo>
                  <a:lnTo>
                    <a:pt x="791" y="581"/>
                  </a:lnTo>
                  <a:lnTo>
                    <a:pt x="784" y="582"/>
                  </a:lnTo>
                  <a:lnTo>
                    <a:pt x="778" y="584"/>
                  </a:lnTo>
                  <a:lnTo>
                    <a:pt x="771" y="588"/>
                  </a:lnTo>
                  <a:lnTo>
                    <a:pt x="758" y="582"/>
                  </a:lnTo>
                  <a:lnTo>
                    <a:pt x="740" y="575"/>
                  </a:lnTo>
                  <a:lnTo>
                    <a:pt x="732" y="571"/>
                  </a:lnTo>
                  <a:lnTo>
                    <a:pt x="724" y="566"/>
                  </a:lnTo>
                  <a:lnTo>
                    <a:pt x="716" y="562"/>
                  </a:lnTo>
                  <a:lnTo>
                    <a:pt x="711" y="556"/>
                  </a:lnTo>
                  <a:lnTo>
                    <a:pt x="711" y="526"/>
                  </a:lnTo>
                  <a:lnTo>
                    <a:pt x="721" y="526"/>
                  </a:lnTo>
                  <a:lnTo>
                    <a:pt x="730" y="526"/>
                  </a:lnTo>
                  <a:lnTo>
                    <a:pt x="738" y="526"/>
                  </a:lnTo>
                  <a:lnTo>
                    <a:pt x="744" y="526"/>
                  </a:lnTo>
                  <a:lnTo>
                    <a:pt x="740" y="516"/>
                  </a:lnTo>
                  <a:lnTo>
                    <a:pt x="736" y="507"/>
                  </a:lnTo>
                  <a:lnTo>
                    <a:pt x="730" y="499"/>
                  </a:lnTo>
                  <a:lnTo>
                    <a:pt x="723" y="493"/>
                  </a:lnTo>
                  <a:lnTo>
                    <a:pt x="714" y="488"/>
                  </a:lnTo>
                  <a:lnTo>
                    <a:pt x="704" y="485"/>
                  </a:lnTo>
                  <a:lnTo>
                    <a:pt x="692" y="483"/>
                  </a:lnTo>
                  <a:lnTo>
                    <a:pt x="678" y="483"/>
                  </a:lnTo>
                  <a:lnTo>
                    <a:pt x="668" y="483"/>
                  </a:lnTo>
                  <a:lnTo>
                    <a:pt x="656" y="483"/>
                  </a:lnTo>
                  <a:lnTo>
                    <a:pt x="643" y="483"/>
                  </a:lnTo>
                  <a:lnTo>
                    <a:pt x="624" y="483"/>
                  </a:lnTo>
                  <a:lnTo>
                    <a:pt x="627" y="487"/>
                  </a:lnTo>
                  <a:lnTo>
                    <a:pt x="632" y="491"/>
                  </a:lnTo>
                  <a:lnTo>
                    <a:pt x="636" y="495"/>
                  </a:lnTo>
                  <a:lnTo>
                    <a:pt x="640" y="498"/>
                  </a:lnTo>
                  <a:lnTo>
                    <a:pt x="645" y="501"/>
                  </a:lnTo>
                  <a:lnTo>
                    <a:pt x="648" y="506"/>
                  </a:lnTo>
                  <a:lnTo>
                    <a:pt x="650" y="510"/>
                  </a:lnTo>
                  <a:lnTo>
                    <a:pt x="651" y="514"/>
                  </a:lnTo>
                  <a:lnTo>
                    <a:pt x="650" y="519"/>
                  </a:lnTo>
                  <a:lnTo>
                    <a:pt x="649" y="523"/>
                  </a:lnTo>
                  <a:lnTo>
                    <a:pt x="648" y="525"/>
                  </a:lnTo>
                  <a:lnTo>
                    <a:pt x="646" y="528"/>
                  </a:lnTo>
                  <a:lnTo>
                    <a:pt x="643" y="530"/>
                  </a:lnTo>
                  <a:lnTo>
                    <a:pt x="638" y="532"/>
                  </a:lnTo>
                  <a:lnTo>
                    <a:pt x="647" y="541"/>
                  </a:lnTo>
                  <a:lnTo>
                    <a:pt x="656" y="550"/>
                  </a:lnTo>
                  <a:lnTo>
                    <a:pt x="661" y="554"/>
                  </a:lnTo>
                  <a:lnTo>
                    <a:pt x="668" y="557"/>
                  </a:lnTo>
                  <a:lnTo>
                    <a:pt x="676" y="561"/>
                  </a:lnTo>
                  <a:lnTo>
                    <a:pt x="684" y="564"/>
                  </a:lnTo>
                  <a:lnTo>
                    <a:pt x="684" y="619"/>
                  </a:lnTo>
                  <a:lnTo>
                    <a:pt x="677" y="619"/>
                  </a:lnTo>
                  <a:lnTo>
                    <a:pt x="665" y="619"/>
                  </a:lnTo>
                  <a:lnTo>
                    <a:pt x="659" y="610"/>
                  </a:lnTo>
                  <a:lnTo>
                    <a:pt x="654" y="604"/>
                  </a:lnTo>
                  <a:lnTo>
                    <a:pt x="647" y="599"/>
                  </a:lnTo>
                  <a:lnTo>
                    <a:pt x="639" y="595"/>
                  </a:lnTo>
                  <a:lnTo>
                    <a:pt x="623" y="589"/>
                  </a:lnTo>
                  <a:lnTo>
                    <a:pt x="604" y="582"/>
                  </a:lnTo>
                  <a:lnTo>
                    <a:pt x="602" y="585"/>
                  </a:lnTo>
                  <a:lnTo>
                    <a:pt x="599" y="589"/>
                  </a:lnTo>
                  <a:lnTo>
                    <a:pt x="594" y="593"/>
                  </a:lnTo>
                  <a:lnTo>
                    <a:pt x="588" y="597"/>
                  </a:lnTo>
                  <a:lnTo>
                    <a:pt x="575" y="606"/>
                  </a:lnTo>
                  <a:lnTo>
                    <a:pt x="559" y="615"/>
                  </a:lnTo>
                  <a:lnTo>
                    <a:pt x="544" y="624"/>
                  </a:lnTo>
                  <a:lnTo>
                    <a:pt x="531" y="631"/>
                  </a:lnTo>
                  <a:lnTo>
                    <a:pt x="525" y="635"/>
                  </a:lnTo>
                  <a:lnTo>
                    <a:pt x="522" y="638"/>
                  </a:lnTo>
                  <a:lnTo>
                    <a:pt x="519" y="641"/>
                  </a:lnTo>
                  <a:lnTo>
                    <a:pt x="519" y="643"/>
                  </a:lnTo>
                  <a:lnTo>
                    <a:pt x="519" y="647"/>
                  </a:lnTo>
                  <a:lnTo>
                    <a:pt x="520" y="651"/>
                  </a:lnTo>
                  <a:lnTo>
                    <a:pt x="521" y="655"/>
                  </a:lnTo>
                  <a:lnTo>
                    <a:pt x="523" y="658"/>
                  </a:lnTo>
                  <a:lnTo>
                    <a:pt x="528" y="663"/>
                  </a:lnTo>
                  <a:lnTo>
                    <a:pt x="536" y="667"/>
                  </a:lnTo>
                  <a:lnTo>
                    <a:pt x="543" y="673"/>
                  </a:lnTo>
                  <a:lnTo>
                    <a:pt x="549" y="678"/>
                  </a:lnTo>
                  <a:lnTo>
                    <a:pt x="551" y="681"/>
                  </a:lnTo>
                  <a:lnTo>
                    <a:pt x="555" y="685"/>
                  </a:lnTo>
                  <a:lnTo>
                    <a:pt x="557" y="688"/>
                  </a:lnTo>
                  <a:lnTo>
                    <a:pt x="558" y="693"/>
                  </a:lnTo>
                  <a:lnTo>
                    <a:pt x="471" y="693"/>
                  </a:lnTo>
                  <a:lnTo>
                    <a:pt x="467" y="705"/>
                  </a:lnTo>
                  <a:lnTo>
                    <a:pt x="464" y="721"/>
                  </a:lnTo>
                  <a:lnTo>
                    <a:pt x="460" y="730"/>
                  </a:lnTo>
                  <a:lnTo>
                    <a:pt x="457" y="736"/>
                  </a:lnTo>
                  <a:lnTo>
                    <a:pt x="454" y="739"/>
                  </a:lnTo>
                  <a:lnTo>
                    <a:pt x="452" y="740"/>
                  </a:lnTo>
                  <a:lnTo>
                    <a:pt x="448" y="742"/>
                  </a:lnTo>
                  <a:lnTo>
                    <a:pt x="445" y="742"/>
                  </a:lnTo>
                  <a:lnTo>
                    <a:pt x="433" y="742"/>
                  </a:lnTo>
                  <a:lnTo>
                    <a:pt x="420" y="741"/>
                  </a:lnTo>
                  <a:lnTo>
                    <a:pt x="407" y="739"/>
                  </a:lnTo>
                  <a:lnTo>
                    <a:pt x="393" y="736"/>
                  </a:lnTo>
                  <a:lnTo>
                    <a:pt x="380" y="733"/>
                  </a:lnTo>
                  <a:lnTo>
                    <a:pt x="367" y="729"/>
                  </a:lnTo>
                  <a:lnTo>
                    <a:pt x="355" y="723"/>
                  </a:lnTo>
                  <a:lnTo>
                    <a:pt x="344" y="718"/>
                  </a:lnTo>
                  <a:lnTo>
                    <a:pt x="333" y="711"/>
                  </a:lnTo>
                  <a:lnTo>
                    <a:pt x="323" y="704"/>
                  </a:lnTo>
                  <a:lnTo>
                    <a:pt x="314" y="696"/>
                  </a:lnTo>
                  <a:lnTo>
                    <a:pt x="307" y="687"/>
                  </a:lnTo>
                  <a:lnTo>
                    <a:pt x="301" y="678"/>
                  </a:lnTo>
                  <a:lnTo>
                    <a:pt x="296" y="666"/>
                  </a:lnTo>
                  <a:lnTo>
                    <a:pt x="293" y="655"/>
                  </a:lnTo>
                  <a:lnTo>
                    <a:pt x="292" y="643"/>
                  </a:lnTo>
                  <a:lnTo>
                    <a:pt x="289" y="636"/>
                  </a:lnTo>
                  <a:lnTo>
                    <a:pt x="286" y="625"/>
                  </a:lnTo>
                  <a:lnTo>
                    <a:pt x="273" y="622"/>
                  </a:lnTo>
                  <a:lnTo>
                    <a:pt x="254" y="616"/>
                  </a:lnTo>
                  <a:lnTo>
                    <a:pt x="232" y="609"/>
                  </a:lnTo>
                  <a:lnTo>
                    <a:pt x="209" y="601"/>
                  </a:lnTo>
                  <a:lnTo>
                    <a:pt x="188" y="592"/>
                  </a:lnTo>
                  <a:lnTo>
                    <a:pt x="169" y="582"/>
                  </a:lnTo>
                  <a:lnTo>
                    <a:pt x="163" y="578"/>
                  </a:lnTo>
                  <a:lnTo>
                    <a:pt x="157" y="573"/>
                  </a:lnTo>
                  <a:lnTo>
                    <a:pt x="154" y="568"/>
                  </a:lnTo>
                  <a:lnTo>
                    <a:pt x="153" y="564"/>
                  </a:lnTo>
                  <a:lnTo>
                    <a:pt x="162" y="567"/>
                  </a:lnTo>
                  <a:lnTo>
                    <a:pt x="183" y="574"/>
                  </a:lnTo>
                  <a:lnTo>
                    <a:pt x="211" y="582"/>
                  </a:lnTo>
                  <a:lnTo>
                    <a:pt x="244" y="590"/>
                  </a:lnTo>
                  <a:lnTo>
                    <a:pt x="277" y="598"/>
                  </a:lnTo>
                  <a:lnTo>
                    <a:pt x="308" y="605"/>
                  </a:lnTo>
                  <a:lnTo>
                    <a:pt x="332" y="610"/>
                  </a:lnTo>
                  <a:lnTo>
                    <a:pt x="345" y="612"/>
                  </a:lnTo>
                  <a:lnTo>
                    <a:pt x="368" y="612"/>
                  </a:lnTo>
                  <a:lnTo>
                    <a:pt x="390" y="612"/>
                  </a:lnTo>
                  <a:lnTo>
                    <a:pt x="414" y="612"/>
                  </a:lnTo>
                  <a:lnTo>
                    <a:pt x="445" y="612"/>
                  </a:lnTo>
                  <a:lnTo>
                    <a:pt x="454" y="612"/>
                  </a:lnTo>
                  <a:lnTo>
                    <a:pt x="461" y="611"/>
                  </a:lnTo>
                  <a:lnTo>
                    <a:pt x="469" y="609"/>
                  </a:lnTo>
                  <a:lnTo>
                    <a:pt x="477" y="607"/>
                  </a:lnTo>
                  <a:lnTo>
                    <a:pt x="490" y="601"/>
                  </a:lnTo>
                  <a:lnTo>
                    <a:pt x="502" y="594"/>
                  </a:lnTo>
                  <a:lnTo>
                    <a:pt x="514" y="585"/>
                  </a:lnTo>
                  <a:lnTo>
                    <a:pt x="524" y="576"/>
                  </a:lnTo>
                  <a:lnTo>
                    <a:pt x="535" y="567"/>
                  </a:lnTo>
                  <a:lnTo>
                    <a:pt x="545" y="556"/>
                  </a:lnTo>
                  <a:lnTo>
                    <a:pt x="536" y="547"/>
                  </a:lnTo>
                  <a:lnTo>
                    <a:pt x="527" y="536"/>
                  </a:lnTo>
                  <a:lnTo>
                    <a:pt x="523" y="531"/>
                  </a:lnTo>
                  <a:lnTo>
                    <a:pt x="517" y="527"/>
                  </a:lnTo>
                  <a:lnTo>
                    <a:pt x="512" y="523"/>
                  </a:lnTo>
                  <a:lnTo>
                    <a:pt x="505" y="520"/>
                  </a:lnTo>
                  <a:lnTo>
                    <a:pt x="500" y="518"/>
                  </a:lnTo>
                  <a:lnTo>
                    <a:pt x="484" y="511"/>
                  </a:lnTo>
                  <a:lnTo>
                    <a:pt x="459" y="499"/>
                  </a:lnTo>
                  <a:lnTo>
                    <a:pt x="424" y="487"/>
                  </a:lnTo>
                  <a:lnTo>
                    <a:pt x="403" y="481"/>
                  </a:lnTo>
                  <a:lnTo>
                    <a:pt x="379" y="475"/>
                  </a:lnTo>
                  <a:lnTo>
                    <a:pt x="352" y="469"/>
                  </a:lnTo>
                  <a:lnTo>
                    <a:pt x="323" y="463"/>
                  </a:lnTo>
                  <a:lnTo>
                    <a:pt x="291" y="458"/>
                  </a:lnTo>
                  <a:lnTo>
                    <a:pt x="256" y="453"/>
                  </a:lnTo>
                  <a:lnTo>
                    <a:pt x="219" y="449"/>
                  </a:lnTo>
                  <a:lnTo>
                    <a:pt x="179" y="446"/>
                  </a:lnTo>
                  <a:lnTo>
                    <a:pt x="172" y="446"/>
                  </a:lnTo>
                  <a:lnTo>
                    <a:pt x="165" y="445"/>
                  </a:lnTo>
                  <a:lnTo>
                    <a:pt x="158" y="444"/>
                  </a:lnTo>
                  <a:lnTo>
                    <a:pt x="152" y="442"/>
                  </a:lnTo>
                  <a:lnTo>
                    <a:pt x="150" y="440"/>
                  </a:lnTo>
                  <a:lnTo>
                    <a:pt x="146" y="438"/>
                  </a:lnTo>
                  <a:lnTo>
                    <a:pt x="144" y="436"/>
                  </a:lnTo>
                  <a:lnTo>
                    <a:pt x="143" y="433"/>
                  </a:lnTo>
                  <a:lnTo>
                    <a:pt x="141" y="425"/>
                  </a:lnTo>
                  <a:lnTo>
                    <a:pt x="140" y="415"/>
                  </a:lnTo>
                  <a:lnTo>
                    <a:pt x="120" y="420"/>
                  </a:lnTo>
                  <a:lnTo>
                    <a:pt x="99" y="425"/>
                  </a:lnTo>
                  <a:lnTo>
                    <a:pt x="77" y="431"/>
                  </a:lnTo>
                  <a:lnTo>
                    <a:pt x="53" y="439"/>
                  </a:lnTo>
                  <a:lnTo>
                    <a:pt x="50" y="441"/>
                  </a:lnTo>
                  <a:lnTo>
                    <a:pt x="43" y="445"/>
                  </a:lnTo>
                  <a:lnTo>
                    <a:pt x="40" y="446"/>
                  </a:lnTo>
                  <a:lnTo>
                    <a:pt x="37" y="448"/>
                  </a:lnTo>
                  <a:lnTo>
                    <a:pt x="34" y="448"/>
                  </a:lnTo>
                  <a:lnTo>
                    <a:pt x="33" y="446"/>
                  </a:lnTo>
                  <a:lnTo>
                    <a:pt x="0" y="483"/>
                  </a:lnTo>
                  <a:lnTo>
                    <a:pt x="4" y="488"/>
                  </a:lnTo>
                  <a:lnTo>
                    <a:pt x="8" y="493"/>
                  </a:lnTo>
                  <a:lnTo>
                    <a:pt x="13" y="498"/>
                  </a:lnTo>
                  <a:lnTo>
                    <a:pt x="18" y="503"/>
                  </a:lnTo>
                  <a:lnTo>
                    <a:pt x="29" y="509"/>
                  </a:lnTo>
                  <a:lnTo>
                    <a:pt x="40" y="515"/>
                  </a:lnTo>
                  <a:lnTo>
                    <a:pt x="62" y="524"/>
                  </a:lnTo>
                  <a:lnTo>
                    <a:pt x="79" y="532"/>
                  </a:lnTo>
                  <a:lnTo>
                    <a:pt x="77" y="540"/>
                  </a:lnTo>
                  <a:lnTo>
                    <a:pt x="74" y="547"/>
                  </a:lnTo>
                  <a:lnTo>
                    <a:pt x="71" y="552"/>
                  </a:lnTo>
                  <a:lnTo>
                    <a:pt x="67" y="556"/>
                  </a:lnTo>
                  <a:lnTo>
                    <a:pt x="64" y="562"/>
                  </a:lnTo>
                  <a:lnTo>
                    <a:pt x="62" y="567"/>
                  </a:lnTo>
                  <a:lnTo>
                    <a:pt x="61" y="574"/>
                  </a:lnTo>
                  <a:lnTo>
                    <a:pt x="60" y="582"/>
                  </a:lnTo>
                  <a:lnTo>
                    <a:pt x="61" y="589"/>
                  </a:lnTo>
                  <a:lnTo>
                    <a:pt x="65" y="597"/>
                  </a:lnTo>
                  <a:lnTo>
                    <a:pt x="71" y="605"/>
                  </a:lnTo>
                  <a:lnTo>
                    <a:pt x="77" y="614"/>
                  </a:lnTo>
                  <a:lnTo>
                    <a:pt x="84" y="621"/>
                  </a:lnTo>
                  <a:lnTo>
                    <a:pt x="90" y="626"/>
                  </a:lnTo>
                  <a:lnTo>
                    <a:pt x="96" y="630"/>
                  </a:lnTo>
                  <a:lnTo>
                    <a:pt x="99" y="631"/>
                  </a:lnTo>
                  <a:lnTo>
                    <a:pt x="100" y="647"/>
                  </a:lnTo>
                  <a:lnTo>
                    <a:pt x="102" y="662"/>
                  </a:lnTo>
                  <a:lnTo>
                    <a:pt x="106" y="677"/>
                  </a:lnTo>
                  <a:lnTo>
                    <a:pt x="111" y="689"/>
                  </a:lnTo>
                  <a:lnTo>
                    <a:pt x="117" y="700"/>
                  </a:lnTo>
                  <a:lnTo>
                    <a:pt x="123" y="710"/>
                  </a:lnTo>
                  <a:lnTo>
                    <a:pt x="131" y="719"/>
                  </a:lnTo>
                  <a:lnTo>
                    <a:pt x="140" y="728"/>
                  </a:lnTo>
                  <a:lnTo>
                    <a:pt x="149" y="736"/>
                  </a:lnTo>
                  <a:lnTo>
                    <a:pt x="158" y="743"/>
                  </a:lnTo>
                  <a:lnTo>
                    <a:pt x="168" y="750"/>
                  </a:lnTo>
                  <a:lnTo>
                    <a:pt x="178" y="756"/>
                  </a:lnTo>
                  <a:lnTo>
                    <a:pt x="199" y="767"/>
                  </a:lnTo>
                  <a:lnTo>
                    <a:pt x="219" y="778"/>
                  </a:lnTo>
                  <a:lnTo>
                    <a:pt x="184" y="815"/>
                  </a:lnTo>
                  <a:lnTo>
                    <a:pt x="146" y="856"/>
                  </a:lnTo>
                  <a:lnTo>
                    <a:pt x="128" y="875"/>
                  </a:lnTo>
                  <a:lnTo>
                    <a:pt x="109" y="892"/>
                  </a:lnTo>
                  <a:lnTo>
                    <a:pt x="100" y="899"/>
                  </a:lnTo>
                  <a:lnTo>
                    <a:pt x="90" y="905"/>
                  </a:lnTo>
                  <a:lnTo>
                    <a:pt x="82" y="910"/>
                  </a:lnTo>
                  <a:lnTo>
                    <a:pt x="73" y="914"/>
                  </a:lnTo>
                  <a:lnTo>
                    <a:pt x="74" y="917"/>
                  </a:lnTo>
                  <a:lnTo>
                    <a:pt x="75" y="920"/>
                  </a:lnTo>
                  <a:lnTo>
                    <a:pt x="77" y="923"/>
                  </a:lnTo>
                  <a:lnTo>
                    <a:pt x="80" y="926"/>
                  </a:lnTo>
                  <a:lnTo>
                    <a:pt x="88" y="934"/>
                  </a:lnTo>
                  <a:lnTo>
                    <a:pt x="96" y="942"/>
                  </a:lnTo>
                  <a:lnTo>
                    <a:pt x="105" y="951"/>
                  </a:lnTo>
                  <a:lnTo>
                    <a:pt x="112" y="958"/>
                  </a:lnTo>
                  <a:lnTo>
                    <a:pt x="118" y="965"/>
                  </a:lnTo>
                  <a:lnTo>
                    <a:pt x="120" y="970"/>
                  </a:lnTo>
                  <a:lnTo>
                    <a:pt x="116" y="976"/>
                  </a:lnTo>
                  <a:lnTo>
                    <a:pt x="112" y="981"/>
                  </a:lnTo>
                  <a:lnTo>
                    <a:pt x="110" y="987"/>
                  </a:lnTo>
                  <a:lnTo>
                    <a:pt x="109" y="993"/>
                  </a:lnTo>
                  <a:lnTo>
                    <a:pt x="109" y="1005"/>
                  </a:lnTo>
                  <a:lnTo>
                    <a:pt x="111" y="1017"/>
                  </a:lnTo>
                  <a:lnTo>
                    <a:pt x="113" y="1029"/>
                  </a:lnTo>
                  <a:lnTo>
                    <a:pt x="116" y="1042"/>
                  </a:lnTo>
                  <a:lnTo>
                    <a:pt x="117" y="1048"/>
                  </a:lnTo>
                  <a:lnTo>
                    <a:pt x="116" y="1054"/>
                  </a:lnTo>
                  <a:lnTo>
                    <a:pt x="114" y="1062"/>
                  </a:lnTo>
                  <a:lnTo>
                    <a:pt x="113" y="1069"/>
                  </a:lnTo>
                  <a:lnTo>
                    <a:pt x="120" y="1090"/>
                  </a:lnTo>
                  <a:lnTo>
                    <a:pt x="130" y="1115"/>
                  </a:lnTo>
                  <a:lnTo>
                    <a:pt x="142" y="1139"/>
                  </a:lnTo>
                  <a:lnTo>
                    <a:pt x="153" y="1160"/>
                  </a:lnTo>
                  <a:lnTo>
                    <a:pt x="192" y="1180"/>
                  </a:lnTo>
                  <a:lnTo>
                    <a:pt x="232" y="1180"/>
                  </a:lnTo>
                  <a:lnTo>
                    <a:pt x="240" y="1204"/>
                  </a:lnTo>
                  <a:lnTo>
                    <a:pt x="279" y="1192"/>
                  </a:lnTo>
                  <a:lnTo>
                    <a:pt x="312" y="1204"/>
                  </a:lnTo>
                  <a:lnTo>
                    <a:pt x="319" y="1253"/>
                  </a:lnTo>
                  <a:lnTo>
                    <a:pt x="365" y="1291"/>
                  </a:lnTo>
                  <a:lnTo>
                    <a:pt x="399" y="1309"/>
                  </a:lnTo>
                  <a:lnTo>
                    <a:pt x="425" y="1327"/>
                  </a:lnTo>
                  <a:lnTo>
                    <a:pt x="399" y="1346"/>
                  </a:lnTo>
                  <a:lnTo>
                    <a:pt x="352" y="1333"/>
                  </a:lnTo>
                  <a:lnTo>
                    <a:pt x="358" y="1358"/>
                  </a:lnTo>
                  <a:lnTo>
                    <a:pt x="373" y="1370"/>
                  </a:lnTo>
                  <a:lnTo>
                    <a:pt x="373" y="1401"/>
                  </a:lnTo>
                  <a:lnTo>
                    <a:pt x="365" y="140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23">
              <a:extLst>
                <a:ext uri="{FF2B5EF4-FFF2-40B4-BE49-F238E27FC236}">
                  <a16:creationId xmlns="" xmlns:a16="http://schemas.microsoft.com/office/drawing/2014/main" id="{A1D1C077-0E8A-2949-B6C9-412E41FDC5F0}"/>
                </a:ext>
              </a:extLst>
            </p:cNvPr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3795713" y="2274888"/>
              <a:ext cx="280987" cy="247650"/>
            </a:xfrm>
            <a:custGeom>
              <a:avLst/>
              <a:gdLst>
                <a:gd name="T0" fmla="*/ 406 w 647"/>
                <a:gd name="T1" fmla="*/ 27 h 470"/>
                <a:gd name="T2" fmla="*/ 428 w 647"/>
                <a:gd name="T3" fmla="*/ 45 h 470"/>
                <a:gd name="T4" fmla="*/ 458 w 647"/>
                <a:gd name="T5" fmla="*/ 60 h 470"/>
                <a:gd name="T6" fmla="*/ 512 w 647"/>
                <a:gd name="T7" fmla="*/ 78 h 470"/>
                <a:gd name="T8" fmla="*/ 538 w 647"/>
                <a:gd name="T9" fmla="*/ 81 h 470"/>
                <a:gd name="T10" fmla="*/ 562 w 647"/>
                <a:gd name="T11" fmla="*/ 99 h 470"/>
                <a:gd name="T12" fmla="*/ 567 w 647"/>
                <a:gd name="T13" fmla="*/ 97 h 470"/>
                <a:gd name="T14" fmla="*/ 575 w 647"/>
                <a:gd name="T15" fmla="*/ 85 h 470"/>
                <a:gd name="T16" fmla="*/ 583 w 647"/>
                <a:gd name="T17" fmla="*/ 78 h 470"/>
                <a:gd name="T18" fmla="*/ 603 w 647"/>
                <a:gd name="T19" fmla="*/ 80 h 470"/>
                <a:gd name="T20" fmla="*/ 624 w 647"/>
                <a:gd name="T21" fmla="*/ 79 h 470"/>
                <a:gd name="T22" fmla="*/ 640 w 647"/>
                <a:gd name="T23" fmla="*/ 84 h 470"/>
                <a:gd name="T24" fmla="*/ 646 w 647"/>
                <a:gd name="T25" fmla="*/ 103 h 470"/>
                <a:gd name="T26" fmla="*/ 646 w 647"/>
                <a:gd name="T27" fmla="*/ 123 h 470"/>
                <a:gd name="T28" fmla="*/ 618 w 647"/>
                <a:gd name="T29" fmla="*/ 131 h 470"/>
                <a:gd name="T30" fmla="*/ 586 w 647"/>
                <a:gd name="T31" fmla="*/ 146 h 470"/>
                <a:gd name="T32" fmla="*/ 560 w 647"/>
                <a:gd name="T33" fmla="*/ 165 h 470"/>
                <a:gd name="T34" fmla="*/ 504 w 647"/>
                <a:gd name="T35" fmla="*/ 214 h 470"/>
                <a:gd name="T36" fmla="*/ 489 w 647"/>
                <a:gd name="T37" fmla="*/ 227 h 470"/>
                <a:gd name="T38" fmla="*/ 474 w 647"/>
                <a:gd name="T39" fmla="*/ 254 h 470"/>
                <a:gd name="T40" fmla="*/ 473 w 647"/>
                <a:gd name="T41" fmla="*/ 282 h 470"/>
                <a:gd name="T42" fmla="*/ 473 w 647"/>
                <a:gd name="T43" fmla="*/ 311 h 470"/>
                <a:gd name="T44" fmla="*/ 463 w 647"/>
                <a:gd name="T45" fmla="*/ 340 h 470"/>
                <a:gd name="T46" fmla="*/ 450 w 647"/>
                <a:gd name="T47" fmla="*/ 354 h 470"/>
                <a:gd name="T48" fmla="*/ 411 w 647"/>
                <a:gd name="T49" fmla="*/ 384 h 470"/>
                <a:gd name="T50" fmla="*/ 383 w 647"/>
                <a:gd name="T51" fmla="*/ 411 h 470"/>
                <a:gd name="T52" fmla="*/ 374 w 647"/>
                <a:gd name="T53" fmla="*/ 425 h 470"/>
                <a:gd name="T54" fmla="*/ 369 w 647"/>
                <a:gd name="T55" fmla="*/ 432 h 470"/>
                <a:gd name="T56" fmla="*/ 310 w 647"/>
                <a:gd name="T57" fmla="*/ 429 h 470"/>
                <a:gd name="T58" fmla="*/ 257 w 647"/>
                <a:gd name="T59" fmla="*/ 434 h 470"/>
                <a:gd name="T60" fmla="*/ 224 w 647"/>
                <a:gd name="T61" fmla="*/ 446 h 470"/>
                <a:gd name="T62" fmla="*/ 193 w 647"/>
                <a:gd name="T63" fmla="*/ 467 h 470"/>
                <a:gd name="T64" fmla="*/ 179 w 647"/>
                <a:gd name="T65" fmla="*/ 469 h 470"/>
                <a:gd name="T66" fmla="*/ 169 w 647"/>
                <a:gd name="T67" fmla="*/ 461 h 470"/>
                <a:gd name="T68" fmla="*/ 153 w 647"/>
                <a:gd name="T69" fmla="*/ 432 h 470"/>
                <a:gd name="T70" fmla="*/ 140 w 647"/>
                <a:gd name="T71" fmla="*/ 414 h 470"/>
                <a:gd name="T72" fmla="*/ 122 w 647"/>
                <a:gd name="T73" fmla="*/ 400 h 470"/>
                <a:gd name="T74" fmla="*/ 114 w 647"/>
                <a:gd name="T75" fmla="*/ 379 h 470"/>
                <a:gd name="T76" fmla="*/ 126 w 647"/>
                <a:gd name="T77" fmla="*/ 336 h 470"/>
                <a:gd name="T78" fmla="*/ 127 w 647"/>
                <a:gd name="T79" fmla="*/ 267 h 470"/>
                <a:gd name="T80" fmla="*/ 147 w 647"/>
                <a:gd name="T81" fmla="*/ 206 h 470"/>
                <a:gd name="T82" fmla="*/ 168 w 647"/>
                <a:gd name="T83" fmla="*/ 149 h 470"/>
                <a:gd name="T84" fmla="*/ 172 w 647"/>
                <a:gd name="T85" fmla="*/ 131 h 470"/>
                <a:gd name="T86" fmla="*/ 116 w 647"/>
                <a:gd name="T87" fmla="*/ 123 h 470"/>
                <a:gd name="T88" fmla="*/ 62 w 647"/>
                <a:gd name="T89" fmla="*/ 109 h 470"/>
                <a:gd name="T90" fmla="*/ 17 w 647"/>
                <a:gd name="T91" fmla="*/ 93 h 470"/>
                <a:gd name="T92" fmla="*/ 0 w 647"/>
                <a:gd name="T93" fmla="*/ 38 h 470"/>
                <a:gd name="T94" fmla="*/ 23 w 647"/>
                <a:gd name="T95" fmla="*/ 34 h 470"/>
                <a:gd name="T96" fmla="*/ 51 w 647"/>
                <a:gd name="T97" fmla="*/ 20 h 470"/>
                <a:gd name="T98" fmla="*/ 73 w 647"/>
                <a:gd name="T99" fmla="*/ 4 h 470"/>
                <a:gd name="T100" fmla="*/ 86 w 647"/>
                <a:gd name="T101" fmla="*/ 0 h 470"/>
                <a:gd name="T102" fmla="*/ 132 w 647"/>
                <a:gd name="T103" fmla="*/ 7 h 470"/>
                <a:gd name="T104" fmla="*/ 171 w 647"/>
                <a:gd name="T105" fmla="*/ 17 h 470"/>
                <a:gd name="T106" fmla="*/ 209 w 647"/>
                <a:gd name="T107" fmla="*/ 20 h 470"/>
                <a:gd name="T108" fmla="*/ 235 w 647"/>
                <a:gd name="T109" fmla="*/ 29 h 470"/>
                <a:gd name="T110" fmla="*/ 258 w 647"/>
                <a:gd name="T111" fmla="*/ 37 h 470"/>
                <a:gd name="T112" fmla="*/ 385 w 647"/>
                <a:gd name="T113" fmla="*/ 26 h 4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647" h="470">
                  <a:moveTo>
                    <a:pt x="399" y="14"/>
                  </a:moveTo>
                  <a:lnTo>
                    <a:pt x="402" y="20"/>
                  </a:lnTo>
                  <a:lnTo>
                    <a:pt x="406" y="27"/>
                  </a:lnTo>
                  <a:lnTo>
                    <a:pt x="413" y="33"/>
                  </a:lnTo>
                  <a:lnTo>
                    <a:pt x="421" y="39"/>
                  </a:lnTo>
                  <a:lnTo>
                    <a:pt x="428" y="45"/>
                  </a:lnTo>
                  <a:lnTo>
                    <a:pt x="438" y="51"/>
                  </a:lnTo>
                  <a:lnTo>
                    <a:pt x="448" y="56"/>
                  </a:lnTo>
                  <a:lnTo>
                    <a:pt x="458" y="60"/>
                  </a:lnTo>
                  <a:lnTo>
                    <a:pt x="480" y="70"/>
                  </a:lnTo>
                  <a:lnTo>
                    <a:pt x="501" y="76"/>
                  </a:lnTo>
                  <a:lnTo>
                    <a:pt x="512" y="78"/>
                  </a:lnTo>
                  <a:lnTo>
                    <a:pt x="521" y="80"/>
                  </a:lnTo>
                  <a:lnTo>
                    <a:pt x="530" y="81"/>
                  </a:lnTo>
                  <a:lnTo>
                    <a:pt x="538" y="81"/>
                  </a:lnTo>
                  <a:lnTo>
                    <a:pt x="548" y="88"/>
                  </a:lnTo>
                  <a:lnTo>
                    <a:pt x="561" y="99"/>
                  </a:lnTo>
                  <a:lnTo>
                    <a:pt x="562" y="99"/>
                  </a:lnTo>
                  <a:lnTo>
                    <a:pt x="564" y="99"/>
                  </a:lnTo>
                  <a:lnTo>
                    <a:pt x="566" y="98"/>
                  </a:lnTo>
                  <a:lnTo>
                    <a:pt x="567" y="97"/>
                  </a:lnTo>
                  <a:lnTo>
                    <a:pt x="570" y="93"/>
                  </a:lnTo>
                  <a:lnTo>
                    <a:pt x="572" y="89"/>
                  </a:lnTo>
                  <a:lnTo>
                    <a:pt x="575" y="85"/>
                  </a:lnTo>
                  <a:lnTo>
                    <a:pt x="578" y="81"/>
                  </a:lnTo>
                  <a:lnTo>
                    <a:pt x="580" y="79"/>
                  </a:lnTo>
                  <a:lnTo>
                    <a:pt x="583" y="78"/>
                  </a:lnTo>
                  <a:lnTo>
                    <a:pt x="590" y="80"/>
                  </a:lnTo>
                  <a:lnTo>
                    <a:pt x="596" y="80"/>
                  </a:lnTo>
                  <a:lnTo>
                    <a:pt x="603" y="80"/>
                  </a:lnTo>
                  <a:lnTo>
                    <a:pt x="609" y="80"/>
                  </a:lnTo>
                  <a:lnTo>
                    <a:pt x="617" y="79"/>
                  </a:lnTo>
                  <a:lnTo>
                    <a:pt x="624" y="79"/>
                  </a:lnTo>
                  <a:lnTo>
                    <a:pt x="631" y="80"/>
                  </a:lnTo>
                  <a:lnTo>
                    <a:pt x="638" y="81"/>
                  </a:lnTo>
                  <a:lnTo>
                    <a:pt x="640" y="84"/>
                  </a:lnTo>
                  <a:lnTo>
                    <a:pt x="642" y="89"/>
                  </a:lnTo>
                  <a:lnTo>
                    <a:pt x="645" y="95"/>
                  </a:lnTo>
                  <a:lnTo>
                    <a:pt x="646" y="103"/>
                  </a:lnTo>
                  <a:lnTo>
                    <a:pt x="647" y="111"/>
                  </a:lnTo>
                  <a:lnTo>
                    <a:pt x="647" y="118"/>
                  </a:lnTo>
                  <a:lnTo>
                    <a:pt x="646" y="123"/>
                  </a:lnTo>
                  <a:lnTo>
                    <a:pt x="645" y="124"/>
                  </a:lnTo>
                  <a:lnTo>
                    <a:pt x="631" y="127"/>
                  </a:lnTo>
                  <a:lnTo>
                    <a:pt x="618" y="131"/>
                  </a:lnTo>
                  <a:lnTo>
                    <a:pt x="607" y="135"/>
                  </a:lnTo>
                  <a:lnTo>
                    <a:pt x="596" y="140"/>
                  </a:lnTo>
                  <a:lnTo>
                    <a:pt x="586" y="146"/>
                  </a:lnTo>
                  <a:lnTo>
                    <a:pt x="577" y="152"/>
                  </a:lnTo>
                  <a:lnTo>
                    <a:pt x="569" y="158"/>
                  </a:lnTo>
                  <a:lnTo>
                    <a:pt x="560" y="165"/>
                  </a:lnTo>
                  <a:lnTo>
                    <a:pt x="533" y="191"/>
                  </a:lnTo>
                  <a:lnTo>
                    <a:pt x="512" y="210"/>
                  </a:lnTo>
                  <a:lnTo>
                    <a:pt x="504" y="214"/>
                  </a:lnTo>
                  <a:lnTo>
                    <a:pt x="499" y="218"/>
                  </a:lnTo>
                  <a:lnTo>
                    <a:pt x="493" y="222"/>
                  </a:lnTo>
                  <a:lnTo>
                    <a:pt x="489" y="227"/>
                  </a:lnTo>
                  <a:lnTo>
                    <a:pt x="481" y="236"/>
                  </a:lnTo>
                  <a:lnTo>
                    <a:pt x="477" y="245"/>
                  </a:lnTo>
                  <a:lnTo>
                    <a:pt x="474" y="254"/>
                  </a:lnTo>
                  <a:lnTo>
                    <a:pt x="473" y="263"/>
                  </a:lnTo>
                  <a:lnTo>
                    <a:pt x="472" y="272"/>
                  </a:lnTo>
                  <a:lnTo>
                    <a:pt x="473" y="282"/>
                  </a:lnTo>
                  <a:lnTo>
                    <a:pt x="473" y="292"/>
                  </a:lnTo>
                  <a:lnTo>
                    <a:pt x="474" y="301"/>
                  </a:lnTo>
                  <a:lnTo>
                    <a:pt x="473" y="311"/>
                  </a:lnTo>
                  <a:lnTo>
                    <a:pt x="472" y="320"/>
                  </a:lnTo>
                  <a:lnTo>
                    <a:pt x="469" y="330"/>
                  </a:lnTo>
                  <a:lnTo>
                    <a:pt x="463" y="340"/>
                  </a:lnTo>
                  <a:lnTo>
                    <a:pt x="460" y="345"/>
                  </a:lnTo>
                  <a:lnTo>
                    <a:pt x="456" y="349"/>
                  </a:lnTo>
                  <a:lnTo>
                    <a:pt x="450" y="354"/>
                  </a:lnTo>
                  <a:lnTo>
                    <a:pt x="445" y="358"/>
                  </a:lnTo>
                  <a:lnTo>
                    <a:pt x="426" y="372"/>
                  </a:lnTo>
                  <a:lnTo>
                    <a:pt x="411" y="384"/>
                  </a:lnTo>
                  <a:lnTo>
                    <a:pt x="399" y="394"/>
                  </a:lnTo>
                  <a:lnTo>
                    <a:pt x="390" y="404"/>
                  </a:lnTo>
                  <a:lnTo>
                    <a:pt x="383" y="411"/>
                  </a:lnTo>
                  <a:lnTo>
                    <a:pt x="379" y="417"/>
                  </a:lnTo>
                  <a:lnTo>
                    <a:pt x="376" y="422"/>
                  </a:lnTo>
                  <a:lnTo>
                    <a:pt x="374" y="425"/>
                  </a:lnTo>
                  <a:lnTo>
                    <a:pt x="373" y="430"/>
                  </a:lnTo>
                  <a:lnTo>
                    <a:pt x="373" y="432"/>
                  </a:lnTo>
                  <a:lnTo>
                    <a:pt x="369" y="432"/>
                  </a:lnTo>
                  <a:lnTo>
                    <a:pt x="358" y="432"/>
                  </a:lnTo>
                  <a:lnTo>
                    <a:pt x="333" y="430"/>
                  </a:lnTo>
                  <a:lnTo>
                    <a:pt x="310" y="429"/>
                  </a:lnTo>
                  <a:lnTo>
                    <a:pt x="290" y="429"/>
                  </a:lnTo>
                  <a:lnTo>
                    <a:pt x="272" y="431"/>
                  </a:lnTo>
                  <a:lnTo>
                    <a:pt x="257" y="434"/>
                  </a:lnTo>
                  <a:lnTo>
                    <a:pt x="245" y="437"/>
                  </a:lnTo>
                  <a:lnTo>
                    <a:pt x="234" y="441"/>
                  </a:lnTo>
                  <a:lnTo>
                    <a:pt x="224" y="446"/>
                  </a:lnTo>
                  <a:lnTo>
                    <a:pt x="209" y="456"/>
                  </a:lnTo>
                  <a:lnTo>
                    <a:pt x="198" y="464"/>
                  </a:lnTo>
                  <a:lnTo>
                    <a:pt x="193" y="467"/>
                  </a:lnTo>
                  <a:lnTo>
                    <a:pt x="189" y="469"/>
                  </a:lnTo>
                  <a:lnTo>
                    <a:pt x="183" y="470"/>
                  </a:lnTo>
                  <a:lnTo>
                    <a:pt x="179" y="469"/>
                  </a:lnTo>
                  <a:lnTo>
                    <a:pt x="176" y="468"/>
                  </a:lnTo>
                  <a:lnTo>
                    <a:pt x="172" y="465"/>
                  </a:lnTo>
                  <a:lnTo>
                    <a:pt x="169" y="461"/>
                  </a:lnTo>
                  <a:lnTo>
                    <a:pt x="166" y="456"/>
                  </a:lnTo>
                  <a:lnTo>
                    <a:pt x="159" y="444"/>
                  </a:lnTo>
                  <a:lnTo>
                    <a:pt x="153" y="432"/>
                  </a:lnTo>
                  <a:lnTo>
                    <a:pt x="148" y="426"/>
                  </a:lnTo>
                  <a:lnTo>
                    <a:pt x="144" y="420"/>
                  </a:lnTo>
                  <a:lnTo>
                    <a:pt x="140" y="414"/>
                  </a:lnTo>
                  <a:lnTo>
                    <a:pt x="134" y="409"/>
                  </a:lnTo>
                  <a:lnTo>
                    <a:pt x="129" y="404"/>
                  </a:lnTo>
                  <a:lnTo>
                    <a:pt x="122" y="400"/>
                  </a:lnTo>
                  <a:lnTo>
                    <a:pt x="114" y="397"/>
                  </a:lnTo>
                  <a:lnTo>
                    <a:pt x="107" y="396"/>
                  </a:lnTo>
                  <a:lnTo>
                    <a:pt x="114" y="379"/>
                  </a:lnTo>
                  <a:lnTo>
                    <a:pt x="121" y="365"/>
                  </a:lnTo>
                  <a:lnTo>
                    <a:pt x="124" y="351"/>
                  </a:lnTo>
                  <a:lnTo>
                    <a:pt x="126" y="336"/>
                  </a:lnTo>
                  <a:lnTo>
                    <a:pt x="126" y="309"/>
                  </a:lnTo>
                  <a:lnTo>
                    <a:pt x="126" y="278"/>
                  </a:lnTo>
                  <a:lnTo>
                    <a:pt x="127" y="267"/>
                  </a:lnTo>
                  <a:lnTo>
                    <a:pt x="132" y="250"/>
                  </a:lnTo>
                  <a:lnTo>
                    <a:pt x="138" y="229"/>
                  </a:lnTo>
                  <a:lnTo>
                    <a:pt x="147" y="206"/>
                  </a:lnTo>
                  <a:lnTo>
                    <a:pt x="155" y="184"/>
                  </a:lnTo>
                  <a:lnTo>
                    <a:pt x="163" y="163"/>
                  </a:lnTo>
                  <a:lnTo>
                    <a:pt x="168" y="149"/>
                  </a:lnTo>
                  <a:lnTo>
                    <a:pt x="172" y="143"/>
                  </a:lnTo>
                  <a:lnTo>
                    <a:pt x="172" y="137"/>
                  </a:lnTo>
                  <a:lnTo>
                    <a:pt x="172" y="131"/>
                  </a:lnTo>
                  <a:lnTo>
                    <a:pt x="153" y="130"/>
                  </a:lnTo>
                  <a:lnTo>
                    <a:pt x="135" y="127"/>
                  </a:lnTo>
                  <a:lnTo>
                    <a:pt x="116" y="123"/>
                  </a:lnTo>
                  <a:lnTo>
                    <a:pt x="99" y="118"/>
                  </a:lnTo>
                  <a:lnTo>
                    <a:pt x="80" y="113"/>
                  </a:lnTo>
                  <a:lnTo>
                    <a:pt x="62" y="109"/>
                  </a:lnTo>
                  <a:lnTo>
                    <a:pt x="42" y="106"/>
                  </a:lnTo>
                  <a:lnTo>
                    <a:pt x="20" y="105"/>
                  </a:lnTo>
                  <a:lnTo>
                    <a:pt x="17" y="93"/>
                  </a:lnTo>
                  <a:lnTo>
                    <a:pt x="10" y="72"/>
                  </a:lnTo>
                  <a:lnTo>
                    <a:pt x="3" y="50"/>
                  </a:lnTo>
                  <a:lnTo>
                    <a:pt x="0" y="38"/>
                  </a:lnTo>
                  <a:lnTo>
                    <a:pt x="8" y="37"/>
                  </a:lnTo>
                  <a:lnTo>
                    <a:pt x="15" y="36"/>
                  </a:lnTo>
                  <a:lnTo>
                    <a:pt x="23" y="34"/>
                  </a:lnTo>
                  <a:lnTo>
                    <a:pt x="29" y="32"/>
                  </a:lnTo>
                  <a:lnTo>
                    <a:pt x="41" y="26"/>
                  </a:lnTo>
                  <a:lnTo>
                    <a:pt x="51" y="20"/>
                  </a:lnTo>
                  <a:lnTo>
                    <a:pt x="59" y="13"/>
                  </a:lnTo>
                  <a:lnTo>
                    <a:pt x="68" y="7"/>
                  </a:lnTo>
                  <a:lnTo>
                    <a:pt x="73" y="4"/>
                  </a:lnTo>
                  <a:lnTo>
                    <a:pt x="77" y="2"/>
                  </a:lnTo>
                  <a:lnTo>
                    <a:pt x="81" y="1"/>
                  </a:lnTo>
                  <a:lnTo>
                    <a:pt x="86" y="0"/>
                  </a:lnTo>
                  <a:lnTo>
                    <a:pt x="102" y="1"/>
                  </a:lnTo>
                  <a:lnTo>
                    <a:pt x="118" y="3"/>
                  </a:lnTo>
                  <a:lnTo>
                    <a:pt x="132" y="7"/>
                  </a:lnTo>
                  <a:lnTo>
                    <a:pt x="145" y="11"/>
                  </a:lnTo>
                  <a:lnTo>
                    <a:pt x="158" y="14"/>
                  </a:lnTo>
                  <a:lnTo>
                    <a:pt x="171" y="17"/>
                  </a:lnTo>
                  <a:lnTo>
                    <a:pt x="185" y="19"/>
                  </a:lnTo>
                  <a:lnTo>
                    <a:pt x="199" y="20"/>
                  </a:lnTo>
                  <a:lnTo>
                    <a:pt x="209" y="20"/>
                  </a:lnTo>
                  <a:lnTo>
                    <a:pt x="217" y="22"/>
                  </a:lnTo>
                  <a:lnTo>
                    <a:pt x="226" y="25"/>
                  </a:lnTo>
                  <a:lnTo>
                    <a:pt x="235" y="29"/>
                  </a:lnTo>
                  <a:lnTo>
                    <a:pt x="243" y="32"/>
                  </a:lnTo>
                  <a:lnTo>
                    <a:pt x="250" y="35"/>
                  </a:lnTo>
                  <a:lnTo>
                    <a:pt x="258" y="37"/>
                  </a:lnTo>
                  <a:lnTo>
                    <a:pt x="266" y="38"/>
                  </a:lnTo>
                  <a:lnTo>
                    <a:pt x="372" y="38"/>
                  </a:lnTo>
                  <a:lnTo>
                    <a:pt x="385" y="26"/>
                  </a:lnTo>
                  <a:lnTo>
                    <a:pt x="399" y="1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24">
              <a:extLst>
                <a:ext uri="{FF2B5EF4-FFF2-40B4-BE49-F238E27FC236}">
                  <a16:creationId xmlns="" xmlns:a16="http://schemas.microsoft.com/office/drawing/2014/main" id="{CA46B0E7-3943-EC4D-91D4-EFA470152139}"/>
                </a:ext>
              </a:extLst>
            </p:cNvPr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6427788" y="3013075"/>
              <a:ext cx="207962" cy="455613"/>
            </a:xfrm>
            <a:custGeom>
              <a:avLst/>
              <a:gdLst>
                <a:gd name="T0" fmla="*/ 379 w 479"/>
                <a:gd name="T1" fmla="*/ 357 h 868"/>
                <a:gd name="T2" fmla="*/ 333 w 479"/>
                <a:gd name="T3" fmla="*/ 370 h 868"/>
                <a:gd name="T4" fmla="*/ 314 w 479"/>
                <a:gd name="T5" fmla="*/ 390 h 868"/>
                <a:gd name="T6" fmla="*/ 316 w 479"/>
                <a:gd name="T7" fmla="*/ 428 h 868"/>
                <a:gd name="T8" fmla="*/ 352 w 479"/>
                <a:gd name="T9" fmla="*/ 492 h 868"/>
                <a:gd name="T10" fmla="*/ 359 w 479"/>
                <a:gd name="T11" fmla="*/ 530 h 868"/>
                <a:gd name="T12" fmla="*/ 366 w 479"/>
                <a:gd name="T13" fmla="*/ 555 h 868"/>
                <a:gd name="T14" fmla="*/ 323 w 479"/>
                <a:gd name="T15" fmla="*/ 526 h 868"/>
                <a:gd name="T16" fmla="*/ 309 w 479"/>
                <a:gd name="T17" fmla="*/ 492 h 868"/>
                <a:gd name="T18" fmla="*/ 269 w 479"/>
                <a:gd name="T19" fmla="*/ 467 h 868"/>
                <a:gd name="T20" fmla="*/ 210 w 479"/>
                <a:gd name="T21" fmla="*/ 439 h 868"/>
                <a:gd name="T22" fmla="*/ 193 w 479"/>
                <a:gd name="T23" fmla="*/ 406 h 868"/>
                <a:gd name="T24" fmla="*/ 156 w 479"/>
                <a:gd name="T25" fmla="*/ 477 h 868"/>
                <a:gd name="T26" fmla="*/ 156 w 479"/>
                <a:gd name="T27" fmla="*/ 524 h 868"/>
                <a:gd name="T28" fmla="*/ 132 w 479"/>
                <a:gd name="T29" fmla="*/ 575 h 868"/>
                <a:gd name="T30" fmla="*/ 128 w 479"/>
                <a:gd name="T31" fmla="*/ 621 h 868"/>
                <a:gd name="T32" fmla="*/ 154 w 479"/>
                <a:gd name="T33" fmla="*/ 650 h 868"/>
                <a:gd name="T34" fmla="*/ 175 w 479"/>
                <a:gd name="T35" fmla="*/ 685 h 868"/>
                <a:gd name="T36" fmla="*/ 185 w 479"/>
                <a:gd name="T37" fmla="*/ 730 h 868"/>
                <a:gd name="T38" fmla="*/ 226 w 479"/>
                <a:gd name="T39" fmla="*/ 780 h 868"/>
                <a:gd name="T40" fmla="*/ 281 w 479"/>
                <a:gd name="T41" fmla="*/ 825 h 868"/>
                <a:gd name="T42" fmla="*/ 340 w 479"/>
                <a:gd name="T43" fmla="*/ 850 h 868"/>
                <a:gd name="T44" fmla="*/ 298 w 479"/>
                <a:gd name="T45" fmla="*/ 867 h 868"/>
                <a:gd name="T46" fmla="*/ 269 w 479"/>
                <a:gd name="T47" fmla="*/ 864 h 868"/>
                <a:gd name="T48" fmla="*/ 229 w 479"/>
                <a:gd name="T49" fmla="*/ 841 h 868"/>
                <a:gd name="T50" fmla="*/ 200 w 479"/>
                <a:gd name="T51" fmla="*/ 823 h 868"/>
                <a:gd name="T52" fmla="*/ 137 w 479"/>
                <a:gd name="T53" fmla="*/ 759 h 868"/>
                <a:gd name="T54" fmla="*/ 83 w 479"/>
                <a:gd name="T55" fmla="*/ 730 h 868"/>
                <a:gd name="T56" fmla="*/ 74 w 479"/>
                <a:gd name="T57" fmla="*/ 688 h 868"/>
                <a:gd name="T58" fmla="*/ 80 w 479"/>
                <a:gd name="T59" fmla="*/ 653 h 868"/>
                <a:gd name="T60" fmla="*/ 88 w 479"/>
                <a:gd name="T61" fmla="*/ 617 h 868"/>
                <a:gd name="T62" fmla="*/ 120 w 479"/>
                <a:gd name="T63" fmla="*/ 498 h 868"/>
                <a:gd name="T64" fmla="*/ 108 w 479"/>
                <a:gd name="T65" fmla="*/ 404 h 868"/>
                <a:gd name="T66" fmla="*/ 62 w 479"/>
                <a:gd name="T67" fmla="*/ 319 h 868"/>
                <a:gd name="T68" fmla="*/ 64 w 479"/>
                <a:gd name="T69" fmla="*/ 285 h 868"/>
                <a:gd name="T70" fmla="*/ 74 w 479"/>
                <a:gd name="T71" fmla="*/ 265 h 868"/>
                <a:gd name="T72" fmla="*/ 56 w 479"/>
                <a:gd name="T73" fmla="*/ 202 h 868"/>
                <a:gd name="T74" fmla="*/ 23 w 479"/>
                <a:gd name="T75" fmla="*/ 158 h 868"/>
                <a:gd name="T76" fmla="*/ 1 w 479"/>
                <a:gd name="T77" fmla="*/ 102 h 868"/>
                <a:gd name="T78" fmla="*/ 11 w 479"/>
                <a:gd name="T79" fmla="*/ 44 h 868"/>
                <a:gd name="T80" fmla="*/ 49 w 479"/>
                <a:gd name="T81" fmla="*/ 16 h 868"/>
                <a:gd name="T82" fmla="*/ 120 w 479"/>
                <a:gd name="T83" fmla="*/ 0 h 868"/>
                <a:gd name="T84" fmla="*/ 156 w 479"/>
                <a:gd name="T85" fmla="*/ 28 h 868"/>
                <a:gd name="T86" fmla="*/ 179 w 479"/>
                <a:gd name="T87" fmla="*/ 36 h 868"/>
                <a:gd name="T88" fmla="*/ 197 w 479"/>
                <a:gd name="T89" fmla="*/ 136 h 868"/>
                <a:gd name="T90" fmla="*/ 213 w 479"/>
                <a:gd name="T91" fmla="*/ 166 h 868"/>
                <a:gd name="T92" fmla="*/ 231 w 479"/>
                <a:gd name="T93" fmla="*/ 155 h 868"/>
                <a:gd name="T94" fmla="*/ 258 w 479"/>
                <a:gd name="T95" fmla="*/ 126 h 868"/>
                <a:gd name="T96" fmla="*/ 281 w 479"/>
                <a:gd name="T97" fmla="*/ 141 h 868"/>
                <a:gd name="T98" fmla="*/ 298 w 479"/>
                <a:gd name="T99" fmla="*/ 136 h 868"/>
                <a:gd name="T100" fmla="*/ 316 w 479"/>
                <a:gd name="T101" fmla="*/ 108 h 868"/>
                <a:gd name="T102" fmla="*/ 346 w 479"/>
                <a:gd name="T103" fmla="*/ 108 h 868"/>
                <a:gd name="T104" fmla="*/ 387 w 479"/>
                <a:gd name="T105" fmla="*/ 157 h 868"/>
                <a:gd name="T106" fmla="*/ 454 w 479"/>
                <a:gd name="T107" fmla="*/ 246 h 868"/>
                <a:gd name="T108" fmla="*/ 478 w 479"/>
                <a:gd name="T109" fmla="*/ 307 h 868"/>
                <a:gd name="T110" fmla="*/ 468 w 479"/>
                <a:gd name="T111" fmla="*/ 338 h 8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79" h="868">
                  <a:moveTo>
                    <a:pt x="445" y="357"/>
                  </a:moveTo>
                  <a:lnTo>
                    <a:pt x="425" y="357"/>
                  </a:lnTo>
                  <a:lnTo>
                    <a:pt x="408" y="357"/>
                  </a:lnTo>
                  <a:lnTo>
                    <a:pt x="391" y="357"/>
                  </a:lnTo>
                  <a:lnTo>
                    <a:pt x="379" y="357"/>
                  </a:lnTo>
                  <a:lnTo>
                    <a:pt x="370" y="358"/>
                  </a:lnTo>
                  <a:lnTo>
                    <a:pt x="360" y="359"/>
                  </a:lnTo>
                  <a:lnTo>
                    <a:pt x="349" y="362"/>
                  </a:lnTo>
                  <a:lnTo>
                    <a:pt x="338" y="367"/>
                  </a:lnTo>
                  <a:lnTo>
                    <a:pt x="333" y="370"/>
                  </a:lnTo>
                  <a:lnTo>
                    <a:pt x="329" y="374"/>
                  </a:lnTo>
                  <a:lnTo>
                    <a:pt x="324" y="377"/>
                  </a:lnTo>
                  <a:lnTo>
                    <a:pt x="320" y="381"/>
                  </a:lnTo>
                  <a:lnTo>
                    <a:pt x="316" y="385"/>
                  </a:lnTo>
                  <a:lnTo>
                    <a:pt x="314" y="390"/>
                  </a:lnTo>
                  <a:lnTo>
                    <a:pt x="313" y="395"/>
                  </a:lnTo>
                  <a:lnTo>
                    <a:pt x="312" y="400"/>
                  </a:lnTo>
                  <a:lnTo>
                    <a:pt x="313" y="410"/>
                  </a:lnTo>
                  <a:lnTo>
                    <a:pt x="314" y="419"/>
                  </a:lnTo>
                  <a:lnTo>
                    <a:pt x="316" y="428"/>
                  </a:lnTo>
                  <a:lnTo>
                    <a:pt x="320" y="436"/>
                  </a:lnTo>
                  <a:lnTo>
                    <a:pt x="327" y="451"/>
                  </a:lnTo>
                  <a:lnTo>
                    <a:pt x="336" y="464"/>
                  </a:lnTo>
                  <a:lnTo>
                    <a:pt x="344" y="477"/>
                  </a:lnTo>
                  <a:lnTo>
                    <a:pt x="352" y="492"/>
                  </a:lnTo>
                  <a:lnTo>
                    <a:pt x="355" y="499"/>
                  </a:lnTo>
                  <a:lnTo>
                    <a:pt x="357" y="507"/>
                  </a:lnTo>
                  <a:lnTo>
                    <a:pt x="358" y="515"/>
                  </a:lnTo>
                  <a:lnTo>
                    <a:pt x="359" y="523"/>
                  </a:lnTo>
                  <a:lnTo>
                    <a:pt x="359" y="530"/>
                  </a:lnTo>
                  <a:lnTo>
                    <a:pt x="359" y="539"/>
                  </a:lnTo>
                  <a:lnTo>
                    <a:pt x="360" y="544"/>
                  </a:lnTo>
                  <a:lnTo>
                    <a:pt x="361" y="548"/>
                  </a:lnTo>
                  <a:lnTo>
                    <a:pt x="364" y="552"/>
                  </a:lnTo>
                  <a:lnTo>
                    <a:pt x="366" y="555"/>
                  </a:lnTo>
                  <a:lnTo>
                    <a:pt x="354" y="552"/>
                  </a:lnTo>
                  <a:lnTo>
                    <a:pt x="344" y="547"/>
                  </a:lnTo>
                  <a:lnTo>
                    <a:pt x="336" y="541"/>
                  </a:lnTo>
                  <a:lnTo>
                    <a:pt x="329" y="533"/>
                  </a:lnTo>
                  <a:lnTo>
                    <a:pt x="323" y="526"/>
                  </a:lnTo>
                  <a:lnTo>
                    <a:pt x="319" y="517"/>
                  </a:lnTo>
                  <a:lnTo>
                    <a:pt x="315" y="508"/>
                  </a:lnTo>
                  <a:lnTo>
                    <a:pt x="312" y="499"/>
                  </a:lnTo>
                  <a:lnTo>
                    <a:pt x="311" y="495"/>
                  </a:lnTo>
                  <a:lnTo>
                    <a:pt x="309" y="492"/>
                  </a:lnTo>
                  <a:lnTo>
                    <a:pt x="307" y="489"/>
                  </a:lnTo>
                  <a:lnTo>
                    <a:pt x="303" y="486"/>
                  </a:lnTo>
                  <a:lnTo>
                    <a:pt x="297" y="479"/>
                  </a:lnTo>
                  <a:lnTo>
                    <a:pt x="288" y="475"/>
                  </a:lnTo>
                  <a:lnTo>
                    <a:pt x="269" y="467"/>
                  </a:lnTo>
                  <a:lnTo>
                    <a:pt x="247" y="459"/>
                  </a:lnTo>
                  <a:lnTo>
                    <a:pt x="237" y="455"/>
                  </a:lnTo>
                  <a:lnTo>
                    <a:pt x="228" y="450"/>
                  </a:lnTo>
                  <a:lnTo>
                    <a:pt x="218" y="445"/>
                  </a:lnTo>
                  <a:lnTo>
                    <a:pt x="210" y="439"/>
                  </a:lnTo>
                  <a:lnTo>
                    <a:pt x="202" y="431"/>
                  </a:lnTo>
                  <a:lnTo>
                    <a:pt x="198" y="422"/>
                  </a:lnTo>
                  <a:lnTo>
                    <a:pt x="196" y="417"/>
                  </a:lnTo>
                  <a:lnTo>
                    <a:pt x="195" y="412"/>
                  </a:lnTo>
                  <a:lnTo>
                    <a:pt x="193" y="406"/>
                  </a:lnTo>
                  <a:lnTo>
                    <a:pt x="192" y="400"/>
                  </a:lnTo>
                  <a:lnTo>
                    <a:pt x="153" y="394"/>
                  </a:lnTo>
                  <a:lnTo>
                    <a:pt x="153" y="450"/>
                  </a:lnTo>
                  <a:lnTo>
                    <a:pt x="154" y="463"/>
                  </a:lnTo>
                  <a:lnTo>
                    <a:pt x="156" y="477"/>
                  </a:lnTo>
                  <a:lnTo>
                    <a:pt x="158" y="492"/>
                  </a:lnTo>
                  <a:lnTo>
                    <a:pt x="159" y="505"/>
                  </a:lnTo>
                  <a:lnTo>
                    <a:pt x="159" y="512"/>
                  </a:lnTo>
                  <a:lnTo>
                    <a:pt x="158" y="518"/>
                  </a:lnTo>
                  <a:lnTo>
                    <a:pt x="156" y="524"/>
                  </a:lnTo>
                  <a:lnTo>
                    <a:pt x="154" y="529"/>
                  </a:lnTo>
                  <a:lnTo>
                    <a:pt x="150" y="539"/>
                  </a:lnTo>
                  <a:lnTo>
                    <a:pt x="143" y="551"/>
                  </a:lnTo>
                  <a:lnTo>
                    <a:pt x="136" y="562"/>
                  </a:lnTo>
                  <a:lnTo>
                    <a:pt x="132" y="575"/>
                  </a:lnTo>
                  <a:lnTo>
                    <a:pt x="130" y="583"/>
                  </a:lnTo>
                  <a:lnTo>
                    <a:pt x="128" y="591"/>
                  </a:lnTo>
                  <a:lnTo>
                    <a:pt x="127" y="600"/>
                  </a:lnTo>
                  <a:lnTo>
                    <a:pt x="127" y="610"/>
                  </a:lnTo>
                  <a:lnTo>
                    <a:pt x="128" y="621"/>
                  </a:lnTo>
                  <a:lnTo>
                    <a:pt x="130" y="630"/>
                  </a:lnTo>
                  <a:lnTo>
                    <a:pt x="134" y="637"/>
                  </a:lnTo>
                  <a:lnTo>
                    <a:pt x="140" y="643"/>
                  </a:lnTo>
                  <a:lnTo>
                    <a:pt x="146" y="647"/>
                  </a:lnTo>
                  <a:lnTo>
                    <a:pt x="154" y="650"/>
                  </a:lnTo>
                  <a:lnTo>
                    <a:pt x="163" y="653"/>
                  </a:lnTo>
                  <a:lnTo>
                    <a:pt x="173" y="653"/>
                  </a:lnTo>
                  <a:lnTo>
                    <a:pt x="173" y="667"/>
                  </a:lnTo>
                  <a:lnTo>
                    <a:pt x="174" y="679"/>
                  </a:lnTo>
                  <a:lnTo>
                    <a:pt x="175" y="685"/>
                  </a:lnTo>
                  <a:lnTo>
                    <a:pt x="176" y="689"/>
                  </a:lnTo>
                  <a:lnTo>
                    <a:pt x="177" y="693"/>
                  </a:lnTo>
                  <a:lnTo>
                    <a:pt x="179" y="696"/>
                  </a:lnTo>
                  <a:lnTo>
                    <a:pt x="179" y="721"/>
                  </a:lnTo>
                  <a:lnTo>
                    <a:pt x="185" y="730"/>
                  </a:lnTo>
                  <a:lnTo>
                    <a:pt x="191" y="740"/>
                  </a:lnTo>
                  <a:lnTo>
                    <a:pt x="199" y="750"/>
                  </a:lnTo>
                  <a:lnTo>
                    <a:pt x="208" y="760"/>
                  </a:lnTo>
                  <a:lnTo>
                    <a:pt x="217" y="771"/>
                  </a:lnTo>
                  <a:lnTo>
                    <a:pt x="226" y="780"/>
                  </a:lnTo>
                  <a:lnTo>
                    <a:pt x="236" y="790"/>
                  </a:lnTo>
                  <a:lnTo>
                    <a:pt x="247" y="799"/>
                  </a:lnTo>
                  <a:lnTo>
                    <a:pt x="258" y="808"/>
                  </a:lnTo>
                  <a:lnTo>
                    <a:pt x="269" y="816"/>
                  </a:lnTo>
                  <a:lnTo>
                    <a:pt x="281" y="825"/>
                  </a:lnTo>
                  <a:lnTo>
                    <a:pt x="292" y="832"/>
                  </a:lnTo>
                  <a:lnTo>
                    <a:pt x="304" y="838"/>
                  </a:lnTo>
                  <a:lnTo>
                    <a:pt x="316" y="843"/>
                  </a:lnTo>
                  <a:lnTo>
                    <a:pt x="327" y="847"/>
                  </a:lnTo>
                  <a:lnTo>
                    <a:pt x="340" y="850"/>
                  </a:lnTo>
                  <a:lnTo>
                    <a:pt x="333" y="854"/>
                  </a:lnTo>
                  <a:lnTo>
                    <a:pt x="327" y="858"/>
                  </a:lnTo>
                  <a:lnTo>
                    <a:pt x="320" y="861"/>
                  </a:lnTo>
                  <a:lnTo>
                    <a:pt x="312" y="864"/>
                  </a:lnTo>
                  <a:lnTo>
                    <a:pt x="298" y="867"/>
                  </a:lnTo>
                  <a:lnTo>
                    <a:pt x="286" y="868"/>
                  </a:lnTo>
                  <a:lnTo>
                    <a:pt x="281" y="868"/>
                  </a:lnTo>
                  <a:lnTo>
                    <a:pt x="277" y="867"/>
                  </a:lnTo>
                  <a:lnTo>
                    <a:pt x="273" y="866"/>
                  </a:lnTo>
                  <a:lnTo>
                    <a:pt x="269" y="864"/>
                  </a:lnTo>
                  <a:lnTo>
                    <a:pt x="262" y="859"/>
                  </a:lnTo>
                  <a:lnTo>
                    <a:pt x="254" y="853"/>
                  </a:lnTo>
                  <a:lnTo>
                    <a:pt x="245" y="848"/>
                  </a:lnTo>
                  <a:lnTo>
                    <a:pt x="234" y="843"/>
                  </a:lnTo>
                  <a:lnTo>
                    <a:pt x="229" y="841"/>
                  </a:lnTo>
                  <a:lnTo>
                    <a:pt x="222" y="839"/>
                  </a:lnTo>
                  <a:lnTo>
                    <a:pt x="214" y="838"/>
                  </a:lnTo>
                  <a:lnTo>
                    <a:pt x="207" y="838"/>
                  </a:lnTo>
                  <a:lnTo>
                    <a:pt x="203" y="830"/>
                  </a:lnTo>
                  <a:lnTo>
                    <a:pt x="200" y="823"/>
                  </a:lnTo>
                  <a:lnTo>
                    <a:pt x="196" y="815"/>
                  </a:lnTo>
                  <a:lnTo>
                    <a:pt x="191" y="809"/>
                  </a:lnTo>
                  <a:lnTo>
                    <a:pt x="180" y="797"/>
                  </a:lnTo>
                  <a:lnTo>
                    <a:pt x="168" y="785"/>
                  </a:lnTo>
                  <a:lnTo>
                    <a:pt x="137" y="759"/>
                  </a:lnTo>
                  <a:lnTo>
                    <a:pt x="100" y="727"/>
                  </a:lnTo>
                  <a:lnTo>
                    <a:pt x="95" y="728"/>
                  </a:lnTo>
                  <a:lnTo>
                    <a:pt x="89" y="729"/>
                  </a:lnTo>
                  <a:lnTo>
                    <a:pt x="86" y="730"/>
                  </a:lnTo>
                  <a:lnTo>
                    <a:pt x="83" y="730"/>
                  </a:lnTo>
                  <a:lnTo>
                    <a:pt x="78" y="729"/>
                  </a:lnTo>
                  <a:lnTo>
                    <a:pt x="74" y="727"/>
                  </a:lnTo>
                  <a:lnTo>
                    <a:pt x="74" y="714"/>
                  </a:lnTo>
                  <a:lnTo>
                    <a:pt x="74" y="700"/>
                  </a:lnTo>
                  <a:lnTo>
                    <a:pt x="74" y="688"/>
                  </a:lnTo>
                  <a:lnTo>
                    <a:pt x="74" y="678"/>
                  </a:lnTo>
                  <a:lnTo>
                    <a:pt x="74" y="671"/>
                  </a:lnTo>
                  <a:lnTo>
                    <a:pt x="75" y="665"/>
                  </a:lnTo>
                  <a:lnTo>
                    <a:pt x="77" y="659"/>
                  </a:lnTo>
                  <a:lnTo>
                    <a:pt x="80" y="653"/>
                  </a:lnTo>
                  <a:lnTo>
                    <a:pt x="83" y="645"/>
                  </a:lnTo>
                  <a:lnTo>
                    <a:pt x="85" y="638"/>
                  </a:lnTo>
                  <a:lnTo>
                    <a:pt x="86" y="631"/>
                  </a:lnTo>
                  <a:lnTo>
                    <a:pt x="87" y="622"/>
                  </a:lnTo>
                  <a:lnTo>
                    <a:pt x="88" y="617"/>
                  </a:lnTo>
                  <a:lnTo>
                    <a:pt x="92" y="604"/>
                  </a:lnTo>
                  <a:lnTo>
                    <a:pt x="99" y="583"/>
                  </a:lnTo>
                  <a:lnTo>
                    <a:pt x="107" y="558"/>
                  </a:lnTo>
                  <a:lnTo>
                    <a:pt x="113" y="528"/>
                  </a:lnTo>
                  <a:lnTo>
                    <a:pt x="120" y="498"/>
                  </a:lnTo>
                  <a:lnTo>
                    <a:pt x="123" y="481"/>
                  </a:lnTo>
                  <a:lnTo>
                    <a:pt x="124" y="466"/>
                  </a:lnTo>
                  <a:lnTo>
                    <a:pt x="127" y="452"/>
                  </a:lnTo>
                  <a:lnTo>
                    <a:pt x="127" y="438"/>
                  </a:lnTo>
                  <a:lnTo>
                    <a:pt x="108" y="404"/>
                  </a:lnTo>
                  <a:lnTo>
                    <a:pt x="86" y="369"/>
                  </a:lnTo>
                  <a:lnTo>
                    <a:pt x="76" y="352"/>
                  </a:lnTo>
                  <a:lnTo>
                    <a:pt x="67" y="335"/>
                  </a:lnTo>
                  <a:lnTo>
                    <a:pt x="64" y="327"/>
                  </a:lnTo>
                  <a:lnTo>
                    <a:pt x="62" y="319"/>
                  </a:lnTo>
                  <a:lnTo>
                    <a:pt x="61" y="310"/>
                  </a:lnTo>
                  <a:lnTo>
                    <a:pt x="60" y="302"/>
                  </a:lnTo>
                  <a:lnTo>
                    <a:pt x="61" y="295"/>
                  </a:lnTo>
                  <a:lnTo>
                    <a:pt x="62" y="290"/>
                  </a:lnTo>
                  <a:lnTo>
                    <a:pt x="64" y="285"/>
                  </a:lnTo>
                  <a:lnTo>
                    <a:pt x="66" y="281"/>
                  </a:lnTo>
                  <a:lnTo>
                    <a:pt x="69" y="277"/>
                  </a:lnTo>
                  <a:lnTo>
                    <a:pt x="72" y="274"/>
                  </a:lnTo>
                  <a:lnTo>
                    <a:pt x="73" y="270"/>
                  </a:lnTo>
                  <a:lnTo>
                    <a:pt x="74" y="265"/>
                  </a:lnTo>
                  <a:lnTo>
                    <a:pt x="73" y="249"/>
                  </a:lnTo>
                  <a:lnTo>
                    <a:pt x="71" y="236"/>
                  </a:lnTo>
                  <a:lnTo>
                    <a:pt x="66" y="224"/>
                  </a:lnTo>
                  <a:lnTo>
                    <a:pt x="62" y="213"/>
                  </a:lnTo>
                  <a:lnTo>
                    <a:pt x="56" y="202"/>
                  </a:lnTo>
                  <a:lnTo>
                    <a:pt x="50" y="193"/>
                  </a:lnTo>
                  <a:lnTo>
                    <a:pt x="43" y="184"/>
                  </a:lnTo>
                  <a:lnTo>
                    <a:pt x="36" y="176"/>
                  </a:lnTo>
                  <a:lnTo>
                    <a:pt x="30" y="167"/>
                  </a:lnTo>
                  <a:lnTo>
                    <a:pt x="23" y="158"/>
                  </a:lnTo>
                  <a:lnTo>
                    <a:pt x="17" y="148"/>
                  </a:lnTo>
                  <a:lnTo>
                    <a:pt x="11" y="138"/>
                  </a:lnTo>
                  <a:lnTo>
                    <a:pt x="7" y="127"/>
                  </a:lnTo>
                  <a:lnTo>
                    <a:pt x="4" y="115"/>
                  </a:lnTo>
                  <a:lnTo>
                    <a:pt x="1" y="102"/>
                  </a:lnTo>
                  <a:lnTo>
                    <a:pt x="0" y="86"/>
                  </a:lnTo>
                  <a:lnTo>
                    <a:pt x="1" y="73"/>
                  </a:lnTo>
                  <a:lnTo>
                    <a:pt x="4" y="62"/>
                  </a:lnTo>
                  <a:lnTo>
                    <a:pt x="7" y="52"/>
                  </a:lnTo>
                  <a:lnTo>
                    <a:pt x="11" y="44"/>
                  </a:lnTo>
                  <a:lnTo>
                    <a:pt x="17" y="35"/>
                  </a:lnTo>
                  <a:lnTo>
                    <a:pt x="24" y="29"/>
                  </a:lnTo>
                  <a:lnTo>
                    <a:pt x="32" y="24"/>
                  </a:lnTo>
                  <a:lnTo>
                    <a:pt x="40" y="20"/>
                  </a:lnTo>
                  <a:lnTo>
                    <a:pt x="49" y="16"/>
                  </a:lnTo>
                  <a:lnTo>
                    <a:pt x="58" y="13"/>
                  </a:lnTo>
                  <a:lnTo>
                    <a:pt x="68" y="11"/>
                  </a:lnTo>
                  <a:lnTo>
                    <a:pt x="78" y="8"/>
                  </a:lnTo>
                  <a:lnTo>
                    <a:pt x="99" y="4"/>
                  </a:lnTo>
                  <a:lnTo>
                    <a:pt x="120" y="0"/>
                  </a:lnTo>
                  <a:lnTo>
                    <a:pt x="129" y="5"/>
                  </a:lnTo>
                  <a:lnTo>
                    <a:pt x="136" y="11"/>
                  </a:lnTo>
                  <a:lnTo>
                    <a:pt x="143" y="17"/>
                  </a:lnTo>
                  <a:lnTo>
                    <a:pt x="150" y="23"/>
                  </a:lnTo>
                  <a:lnTo>
                    <a:pt x="156" y="28"/>
                  </a:lnTo>
                  <a:lnTo>
                    <a:pt x="163" y="32"/>
                  </a:lnTo>
                  <a:lnTo>
                    <a:pt x="166" y="34"/>
                  </a:lnTo>
                  <a:lnTo>
                    <a:pt x="170" y="35"/>
                  </a:lnTo>
                  <a:lnTo>
                    <a:pt x="175" y="36"/>
                  </a:lnTo>
                  <a:lnTo>
                    <a:pt x="179" y="36"/>
                  </a:lnTo>
                  <a:lnTo>
                    <a:pt x="184" y="55"/>
                  </a:lnTo>
                  <a:lnTo>
                    <a:pt x="188" y="75"/>
                  </a:lnTo>
                  <a:lnTo>
                    <a:pt x="190" y="97"/>
                  </a:lnTo>
                  <a:lnTo>
                    <a:pt x="193" y="118"/>
                  </a:lnTo>
                  <a:lnTo>
                    <a:pt x="197" y="136"/>
                  </a:lnTo>
                  <a:lnTo>
                    <a:pt x="201" y="153"/>
                  </a:lnTo>
                  <a:lnTo>
                    <a:pt x="203" y="158"/>
                  </a:lnTo>
                  <a:lnTo>
                    <a:pt x="207" y="163"/>
                  </a:lnTo>
                  <a:lnTo>
                    <a:pt x="209" y="166"/>
                  </a:lnTo>
                  <a:lnTo>
                    <a:pt x="213" y="166"/>
                  </a:lnTo>
                  <a:lnTo>
                    <a:pt x="217" y="166"/>
                  </a:lnTo>
                  <a:lnTo>
                    <a:pt x="220" y="165"/>
                  </a:lnTo>
                  <a:lnTo>
                    <a:pt x="223" y="163"/>
                  </a:lnTo>
                  <a:lnTo>
                    <a:pt x="225" y="161"/>
                  </a:lnTo>
                  <a:lnTo>
                    <a:pt x="231" y="155"/>
                  </a:lnTo>
                  <a:lnTo>
                    <a:pt x="234" y="147"/>
                  </a:lnTo>
                  <a:lnTo>
                    <a:pt x="241" y="132"/>
                  </a:lnTo>
                  <a:lnTo>
                    <a:pt x="246" y="123"/>
                  </a:lnTo>
                  <a:lnTo>
                    <a:pt x="253" y="124"/>
                  </a:lnTo>
                  <a:lnTo>
                    <a:pt x="258" y="126"/>
                  </a:lnTo>
                  <a:lnTo>
                    <a:pt x="264" y="129"/>
                  </a:lnTo>
                  <a:lnTo>
                    <a:pt x="268" y="132"/>
                  </a:lnTo>
                  <a:lnTo>
                    <a:pt x="273" y="136"/>
                  </a:lnTo>
                  <a:lnTo>
                    <a:pt x="277" y="138"/>
                  </a:lnTo>
                  <a:lnTo>
                    <a:pt x="281" y="141"/>
                  </a:lnTo>
                  <a:lnTo>
                    <a:pt x="286" y="141"/>
                  </a:lnTo>
                  <a:lnTo>
                    <a:pt x="289" y="141"/>
                  </a:lnTo>
                  <a:lnTo>
                    <a:pt x="292" y="140"/>
                  </a:lnTo>
                  <a:lnTo>
                    <a:pt x="296" y="138"/>
                  </a:lnTo>
                  <a:lnTo>
                    <a:pt x="298" y="136"/>
                  </a:lnTo>
                  <a:lnTo>
                    <a:pt x="302" y="130"/>
                  </a:lnTo>
                  <a:lnTo>
                    <a:pt x="305" y="123"/>
                  </a:lnTo>
                  <a:lnTo>
                    <a:pt x="310" y="116"/>
                  </a:lnTo>
                  <a:lnTo>
                    <a:pt x="314" y="111"/>
                  </a:lnTo>
                  <a:lnTo>
                    <a:pt x="316" y="108"/>
                  </a:lnTo>
                  <a:lnTo>
                    <a:pt x="319" y="107"/>
                  </a:lnTo>
                  <a:lnTo>
                    <a:pt x="322" y="105"/>
                  </a:lnTo>
                  <a:lnTo>
                    <a:pt x="325" y="105"/>
                  </a:lnTo>
                  <a:lnTo>
                    <a:pt x="337" y="106"/>
                  </a:lnTo>
                  <a:lnTo>
                    <a:pt x="346" y="108"/>
                  </a:lnTo>
                  <a:lnTo>
                    <a:pt x="354" y="111"/>
                  </a:lnTo>
                  <a:lnTo>
                    <a:pt x="359" y="116"/>
                  </a:lnTo>
                  <a:lnTo>
                    <a:pt x="367" y="125"/>
                  </a:lnTo>
                  <a:lnTo>
                    <a:pt x="372" y="135"/>
                  </a:lnTo>
                  <a:lnTo>
                    <a:pt x="387" y="157"/>
                  </a:lnTo>
                  <a:lnTo>
                    <a:pt x="403" y="178"/>
                  </a:lnTo>
                  <a:lnTo>
                    <a:pt x="421" y="200"/>
                  </a:lnTo>
                  <a:lnTo>
                    <a:pt x="438" y="223"/>
                  </a:lnTo>
                  <a:lnTo>
                    <a:pt x="446" y="235"/>
                  </a:lnTo>
                  <a:lnTo>
                    <a:pt x="454" y="246"/>
                  </a:lnTo>
                  <a:lnTo>
                    <a:pt x="460" y="258"/>
                  </a:lnTo>
                  <a:lnTo>
                    <a:pt x="467" y="271"/>
                  </a:lnTo>
                  <a:lnTo>
                    <a:pt x="471" y="283"/>
                  </a:lnTo>
                  <a:lnTo>
                    <a:pt x="476" y="295"/>
                  </a:lnTo>
                  <a:lnTo>
                    <a:pt x="478" y="307"/>
                  </a:lnTo>
                  <a:lnTo>
                    <a:pt x="479" y="321"/>
                  </a:lnTo>
                  <a:lnTo>
                    <a:pt x="478" y="325"/>
                  </a:lnTo>
                  <a:lnTo>
                    <a:pt x="476" y="330"/>
                  </a:lnTo>
                  <a:lnTo>
                    <a:pt x="472" y="334"/>
                  </a:lnTo>
                  <a:lnTo>
                    <a:pt x="468" y="338"/>
                  </a:lnTo>
                  <a:lnTo>
                    <a:pt x="459" y="345"/>
                  </a:lnTo>
                  <a:lnTo>
                    <a:pt x="452" y="351"/>
                  </a:lnTo>
                  <a:lnTo>
                    <a:pt x="445" y="35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25">
              <a:extLst>
                <a:ext uri="{FF2B5EF4-FFF2-40B4-BE49-F238E27FC236}">
                  <a16:creationId xmlns="" xmlns:a16="http://schemas.microsoft.com/office/drawing/2014/main" id="{CDCB929B-287B-DA49-A27C-17C3A9DCA2D7}"/>
                </a:ext>
              </a:extLst>
            </p:cNvPr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2536825" y="5400675"/>
              <a:ext cx="23813" cy="57150"/>
            </a:xfrm>
            <a:custGeom>
              <a:avLst/>
              <a:gdLst>
                <a:gd name="T0" fmla="*/ 0 w 53"/>
                <a:gd name="T1" fmla="*/ 8 h 19"/>
                <a:gd name="T2" fmla="*/ 7 w 53"/>
                <a:gd name="T3" fmla="*/ 13 h 19"/>
                <a:gd name="T4" fmla="*/ 14 w 53"/>
                <a:gd name="T5" fmla="*/ 17 h 19"/>
                <a:gd name="T6" fmla="*/ 22 w 53"/>
                <a:gd name="T7" fmla="*/ 19 h 19"/>
                <a:gd name="T8" fmla="*/ 29 w 53"/>
                <a:gd name="T9" fmla="*/ 19 h 19"/>
                <a:gd name="T10" fmla="*/ 35 w 53"/>
                <a:gd name="T11" fmla="*/ 18 h 19"/>
                <a:gd name="T12" fmla="*/ 42 w 53"/>
                <a:gd name="T13" fmla="*/ 15 h 19"/>
                <a:gd name="T14" fmla="*/ 47 w 53"/>
                <a:gd name="T15" fmla="*/ 12 h 19"/>
                <a:gd name="T16" fmla="*/ 53 w 53"/>
                <a:gd name="T17" fmla="*/ 8 h 19"/>
                <a:gd name="T18" fmla="*/ 47 w 53"/>
                <a:gd name="T19" fmla="*/ 5 h 19"/>
                <a:gd name="T20" fmla="*/ 42 w 53"/>
                <a:gd name="T21" fmla="*/ 2 h 19"/>
                <a:gd name="T22" fmla="*/ 35 w 53"/>
                <a:gd name="T23" fmla="*/ 1 h 19"/>
                <a:gd name="T24" fmla="*/ 29 w 53"/>
                <a:gd name="T25" fmla="*/ 0 h 19"/>
                <a:gd name="T26" fmla="*/ 22 w 53"/>
                <a:gd name="T27" fmla="*/ 0 h 19"/>
                <a:gd name="T28" fmla="*/ 14 w 53"/>
                <a:gd name="T29" fmla="*/ 1 h 19"/>
                <a:gd name="T30" fmla="*/ 7 w 53"/>
                <a:gd name="T31" fmla="*/ 3 h 19"/>
                <a:gd name="T32" fmla="*/ 0 w 53"/>
                <a:gd name="T33" fmla="*/ 8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3" h="19">
                  <a:moveTo>
                    <a:pt x="0" y="8"/>
                  </a:moveTo>
                  <a:lnTo>
                    <a:pt x="7" y="13"/>
                  </a:lnTo>
                  <a:lnTo>
                    <a:pt x="14" y="17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35" y="18"/>
                  </a:lnTo>
                  <a:lnTo>
                    <a:pt x="42" y="15"/>
                  </a:lnTo>
                  <a:lnTo>
                    <a:pt x="47" y="12"/>
                  </a:lnTo>
                  <a:lnTo>
                    <a:pt x="53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3"/>
                  </a:lnTo>
                  <a:lnTo>
                    <a:pt x="0" y="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26" descr="Horizontal dunkel">
              <a:extLst>
                <a:ext uri="{FF2B5EF4-FFF2-40B4-BE49-F238E27FC236}">
                  <a16:creationId xmlns="" xmlns:a16="http://schemas.microsoft.com/office/drawing/2014/main" id="{48470242-D416-324F-9EEA-6E709713D765}"/>
                </a:ext>
              </a:extLst>
            </p:cNvPr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998538" y="2322513"/>
              <a:ext cx="3175" cy="952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27">
              <a:extLst>
                <a:ext uri="{FF2B5EF4-FFF2-40B4-BE49-F238E27FC236}">
                  <a16:creationId xmlns="" xmlns:a16="http://schemas.microsoft.com/office/drawing/2014/main" id="{F9CE51B9-BDF2-1B42-8282-4AA2E40DC4AD}"/>
                </a:ext>
              </a:extLst>
            </p:cNvPr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1001713" y="2319338"/>
              <a:ext cx="3175" cy="55562"/>
            </a:xfrm>
            <a:custGeom>
              <a:avLst/>
              <a:gdLst>
                <a:gd name="T0" fmla="*/ 0 w 6"/>
                <a:gd name="T1" fmla="*/ 24 h 24"/>
                <a:gd name="T2" fmla="*/ 0 w 6"/>
                <a:gd name="T3" fmla="*/ 19 h 24"/>
                <a:gd name="T4" fmla="*/ 1 w 6"/>
                <a:gd name="T5" fmla="*/ 14 h 24"/>
                <a:gd name="T6" fmla="*/ 3 w 6"/>
                <a:gd name="T7" fmla="*/ 8 h 24"/>
                <a:gd name="T8" fmla="*/ 6 w 6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24">
                  <a:moveTo>
                    <a:pt x="0" y="24"/>
                  </a:moveTo>
                  <a:lnTo>
                    <a:pt x="0" y="19"/>
                  </a:lnTo>
                  <a:lnTo>
                    <a:pt x="1" y="14"/>
                  </a:lnTo>
                  <a:lnTo>
                    <a:pt x="3" y="8"/>
                  </a:lnTo>
                  <a:lnTo>
                    <a:pt x="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28">
              <a:extLst>
                <a:ext uri="{FF2B5EF4-FFF2-40B4-BE49-F238E27FC236}">
                  <a16:creationId xmlns="" xmlns:a16="http://schemas.microsoft.com/office/drawing/2014/main" id="{B8A1F16A-FF45-3644-94AE-AE7A0995119E}"/>
                </a:ext>
              </a:extLst>
            </p:cNvPr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977900" y="2373313"/>
              <a:ext cx="23813" cy="57150"/>
            </a:xfrm>
            <a:custGeom>
              <a:avLst/>
              <a:gdLst>
                <a:gd name="T0" fmla="*/ 0 w 47"/>
                <a:gd name="T1" fmla="*/ 24 h 67"/>
                <a:gd name="T2" fmla="*/ 0 w 47"/>
                <a:gd name="T3" fmla="*/ 30 h 67"/>
                <a:gd name="T4" fmla="*/ 2 w 47"/>
                <a:gd name="T5" fmla="*/ 36 h 67"/>
                <a:gd name="T6" fmla="*/ 3 w 47"/>
                <a:gd name="T7" fmla="*/ 42 h 67"/>
                <a:gd name="T8" fmla="*/ 5 w 47"/>
                <a:gd name="T9" fmla="*/ 47 h 67"/>
                <a:gd name="T10" fmla="*/ 9 w 47"/>
                <a:gd name="T11" fmla="*/ 58 h 67"/>
                <a:gd name="T12" fmla="*/ 14 w 47"/>
                <a:gd name="T13" fmla="*/ 67 h 67"/>
                <a:gd name="T14" fmla="*/ 47 w 47"/>
                <a:gd name="T15" fmla="*/ 67 h 67"/>
                <a:gd name="T16" fmla="*/ 47 w 47"/>
                <a:gd name="T17" fmla="*/ 0 h 67"/>
                <a:gd name="T18" fmla="*/ 36 w 47"/>
                <a:gd name="T19" fmla="*/ 2 h 67"/>
                <a:gd name="T20" fmla="*/ 26 w 47"/>
                <a:gd name="T21" fmla="*/ 4 h 67"/>
                <a:gd name="T22" fmla="*/ 18 w 47"/>
                <a:gd name="T23" fmla="*/ 7 h 67"/>
                <a:gd name="T24" fmla="*/ 11 w 47"/>
                <a:gd name="T25" fmla="*/ 9 h 67"/>
                <a:gd name="T26" fmla="*/ 6 w 47"/>
                <a:gd name="T27" fmla="*/ 12 h 67"/>
                <a:gd name="T28" fmla="*/ 3 w 47"/>
                <a:gd name="T29" fmla="*/ 16 h 67"/>
                <a:gd name="T30" fmla="*/ 0 w 47"/>
                <a:gd name="T31" fmla="*/ 20 h 67"/>
                <a:gd name="T32" fmla="*/ 0 w 47"/>
                <a:gd name="T33" fmla="*/ 24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7" h="67">
                  <a:moveTo>
                    <a:pt x="0" y="24"/>
                  </a:moveTo>
                  <a:lnTo>
                    <a:pt x="0" y="30"/>
                  </a:lnTo>
                  <a:lnTo>
                    <a:pt x="2" y="36"/>
                  </a:lnTo>
                  <a:lnTo>
                    <a:pt x="3" y="42"/>
                  </a:lnTo>
                  <a:lnTo>
                    <a:pt x="5" y="47"/>
                  </a:lnTo>
                  <a:lnTo>
                    <a:pt x="9" y="58"/>
                  </a:lnTo>
                  <a:lnTo>
                    <a:pt x="14" y="67"/>
                  </a:lnTo>
                  <a:lnTo>
                    <a:pt x="47" y="67"/>
                  </a:lnTo>
                  <a:lnTo>
                    <a:pt x="47" y="0"/>
                  </a:lnTo>
                  <a:lnTo>
                    <a:pt x="36" y="2"/>
                  </a:lnTo>
                  <a:lnTo>
                    <a:pt x="26" y="4"/>
                  </a:lnTo>
                  <a:lnTo>
                    <a:pt x="18" y="7"/>
                  </a:lnTo>
                  <a:lnTo>
                    <a:pt x="11" y="9"/>
                  </a:lnTo>
                  <a:lnTo>
                    <a:pt x="6" y="12"/>
                  </a:lnTo>
                  <a:lnTo>
                    <a:pt x="3" y="16"/>
                  </a:lnTo>
                  <a:lnTo>
                    <a:pt x="0" y="20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29">
              <a:extLst>
                <a:ext uri="{FF2B5EF4-FFF2-40B4-BE49-F238E27FC236}">
                  <a16:creationId xmlns="" xmlns:a16="http://schemas.microsoft.com/office/drawing/2014/main" id="{0E56BE08-C303-2B44-B6A3-E58B7DFE7116}"/>
                </a:ext>
              </a:extLst>
            </p:cNvPr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2303463" y="2368550"/>
              <a:ext cx="49212" cy="57150"/>
            </a:xfrm>
            <a:custGeom>
              <a:avLst/>
              <a:gdLst>
                <a:gd name="T0" fmla="*/ 0 w 112"/>
                <a:gd name="T1" fmla="*/ 36 h 36"/>
                <a:gd name="T2" fmla="*/ 59 w 112"/>
                <a:gd name="T3" fmla="*/ 36 h 36"/>
                <a:gd name="T4" fmla="*/ 67 w 112"/>
                <a:gd name="T5" fmla="*/ 30 h 36"/>
                <a:gd name="T6" fmla="*/ 75 w 112"/>
                <a:gd name="T7" fmla="*/ 26 h 36"/>
                <a:gd name="T8" fmla="*/ 84 w 112"/>
                <a:gd name="T9" fmla="*/ 23 h 36"/>
                <a:gd name="T10" fmla="*/ 91 w 112"/>
                <a:gd name="T11" fmla="*/ 20 h 36"/>
                <a:gd name="T12" fmla="*/ 98 w 112"/>
                <a:gd name="T13" fmla="*/ 17 h 36"/>
                <a:gd name="T14" fmla="*/ 104 w 112"/>
                <a:gd name="T15" fmla="*/ 13 h 36"/>
                <a:gd name="T16" fmla="*/ 107 w 112"/>
                <a:gd name="T17" fmla="*/ 11 h 36"/>
                <a:gd name="T18" fmla="*/ 109 w 112"/>
                <a:gd name="T19" fmla="*/ 8 h 36"/>
                <a:gd name="T20" fmla="*/ 111 w 112"/>
                <a:gd name="T21" fmla="*/ 4 h 36"/>
                <a:gd name="T22" fmla="*/ 112 w 112"/>
                <a:gd name="T23" fmla="*/ 0 h 36"/>
                <a:gd name="T24" fmla="*/ 100 w 112"/>
                <a:gd name="T25" fmla="*/ 0 h 36"/>
                <a:gd name="T26" fmla="*/ 85 w 112"/>
                <a:gd name="T27" fmla="*/ 1 h 36"/>
                <a:gd name="T28" fmla="*/ 67 w 112"/>
                <a:gd name="T29" fmla="*/ 3 h 36"/>
                <a:gd name="T30" fmla="*/ 48 w 112"/>
                <a:gd name="T31" fmla="*/ 7 h 36"/>
                <a:gd name="T32" fmla="*/ 40 w 112"/>
                <a:gd name="T33" fmla="*/ 9 h 36"/>
                <a:gd name="T34" fmla="*/ 31 w 112"/>
                <a:gd name="T35" fmla="*/ 11 h 36"/>
                <a:gd name="T36" fmla="*/ 23 w 112"/>
                <a:gd name="T37" fmla="*/ 14 h 36"/>
                <a:gd name="T38" fmla="*/ 17 w 112"/>
                <a:gd name="T39" fmla="*/ 18 h 36"/>
                <a:gd name="T40" fmla="*/ 10 w 112"/>
                <a:gd name="T41" fmla="*/ 22 h 36"/>
                <a:gd name="T42" fmla="*/ 6 w 112"/>
                <a:gd name="T43" fmla="*/ 26 h 36"/>
                <a:gd name="T44" fmla="*/ 1 w 112"/>
                <a:gd name="T45" fmla="*/ 31 h 36"/>
                <a:gd name="T46" fmla="*/ 0 w 112"/>
                <a:gd name="T47" fmla="*/ 36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2" h="36">
                  <a:moveTo>
                    <a:pt x="0" y="36"/>
                  </a:moveTo>
                  <a:lnTo>
                    <a:pt x="59" y="36"/>
                  </a:lnTo>
                  <a:lnTo>
                    <a:pt x="67" y="30"/>
                  </a:lnTo>
                  <a:lnTo>
                    <a:pt x="75" y="26"/>
                  </a:lnTo>
                  <a:lnTo>
                    <a:pt x="84" y="23"/>
                  </a:lnTo>
                  <a:lnTo>
                    <a:pt x="91" y="20"/>
                  </a:lnTo>
                  <a:lnTo>
                    <a:pt x="98" y="17"/>
                  </a:lnTo>
                  <a:lnTo>
                    <a:pt x="104" y="13"/>
                  </a:lnTo>
                  <a:lnTo>
                    <a:pt x="107" y="11"/>
                  </a:lnTo>
                  <a:lnTo>
                    <a:pt x="109" y="8"/>
                  </a:lnTo>
                  <a:lnTo>
                    <a:pt x="111" y="4"/>
                  </a:lnTo>
                  <a:lnTo>
                    <a:pt x="112" y="0"/>
                  </a:lnTo>
                  <a:lnTo>
                    <a:pt x="100" y="0"/>
                  </a:lnTo>
                  <a:lnTo>
                    <a:pt x="85" y="1"/>
                  </a:lnTo>
                  <a:lnTo>
                    <a:pt x="67" y="3"/>
                  </a:lnTo>
                  <a:lnTo>
                    <a:pt x="48" y="7"/>
                  </a:lnTo>
                  <a:lnTo>
                    <a:pt x="40" y="9"/>
                  </a:lnTo>
                  <a:lnTo>
                    <a:pt x="31" y="11"/>
                  </a:lnTo>
                  <a:lnTo>
                    <a:pt x="23" y="14"/>
                  </a:lnTo>
                  <a:lnTo>
                    <a:pt x="17" y="18"/>
                  </a:lnTo>
                  <a:lnTo>
                    <a:pt x="10" y="22"/>
                  </a:lnTo>
                  <a:lnTo>
                    <a:pt x="6" y="26"/>
                  </a:lnTo>
                  <a:lnTo>
                    <a:pt x="1" y="31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30">
              <a:extLst>
                <a:ext uri="{FF2B5EF4-FFF2-40B4-BE49-F238E27FC236}">
                  <a16:creationId xmlns="" xmlns:a16="http://schemas.microsoft.com/office/drawing/2014/main" id="{36D3D1F1-3086-684F-A345-A17C353BA94B}"/>
                </a:ext>
              </a:extLst>
            </p:cNvPr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5041900" y="1925638"/>
              <a:ext cx="874713" cy="452437"/>
            </a:xfrm>
            <a:custGeom>
              <a:avLst/>
              <a:gdLst>
                <a:gd name="T0" fmla="*/ 433 w 2006"/>
                <a:gd name="T1" fmla="*/ 765 h 863"/>
                <a:gd name="T2" fmla="*/ 412 w 2006"/>
                <a:gd name="T3" fmla="*/ 764 h 863"/>
                <a:gd name="T4" fmla="*/ 390 w 2006"/>
                <a:gd name="T5" fmla="*/ 794 h 863"/>
                <a:gd name="T6" fmla="*/ 375 w 2006"/>
                <a:gd name="T7" fmla="*/ 792 h 863"/>
                <a:gd name="T8" fmla="*/ 370 w 2006"/>
                <a:gd name="T9" fmla="*/ 751 h 863"/>
                <a:gd name="T10" fmla="*/ 324 w 2006"/>
                <a:gd name="T11" fmla="*/ 724 h 863"/>
                <a:gd name="T12" fmla="*/ 312 w 2006"/>
                <a:gd name="T13" fmla="*/ 708 h 863"/>
                <a:gd name="T14" fmla="*/ 288 w 2006"/>
                <a:gd name="T15" fmla="*/ 692 h 863"/>
                <a:gd name="T16" fmla="*/ 251 w 2006"/>
                <a:gd name="T17" fmla="*/ 641 h 863"/>
                <a:gd name="T18" fmla="*/ 232 w 2006"/>
                <a:gd name="T19" fmla="*/ 610 h 863"/>
                <a:gd name="T20" fmla="*/ 253 w 2006"/>
                <a:gd name="T21" fmla="*/ 594 h 863"/>
                <a:gd name="T22" fmla="*/ 279 w 2006"/>
                <a:gd name="T23" fmla="*/ 573 h 863"/>
                <a:gd name="T24" fmla="*/ 338 w 2006"/>
                <a:gd name="T25" fmla="*/ 544 h 863"/>
                <a:gd name="T26" fmla="*/ 319 w 2006"/>
                <a:gd name="T27" fmla="*/ 487 h 863"/>
                <a:gd name="T28" fmla="*/ 258 w 2006"/>
                <a:gd name="T29" fmla="*/ 475 h 863"/>
                <a:gd name="T30" fmla="*/ 209 w 2006"/>
                <a:gd name="T31" fmla="*/ 470 h 863"/>
                <a:gd name="T32" fmla="*/ 157 w 2006"/>
                <a:gd name="T33" fmla="*/ 495 h 863"/>
                <a:gd name="T34" fmla="*/ 106 w 2006"/>
                <a:gd name="T35" fmla="*/ 505 h 863"/>
                <a:gd name="T36" fmla="*/ 27 w 2006"/>
                <a:gd name="T37" fmla="*/ 413 h 863"/>
                <a:gd name="T38" fmla="*/ 20 w 2006"/>
                <a:gd name="T39" fmla="*/ 283 h 863"/>
                <a:gd name="T40" fmla="*/ 113 w 2006"/>
                <a:gd name="T41" fmla="*/ 259 h 863"/>
                <a:gd name="T42" fmla="*/ 292 w 2006"/>
                <a:gd name="T43" fmla="*/ 222 h 863"/>
                <a:gd name="T44" fmla="*/ 498 w 2006"/>
                <a:gd name="T45" fmla="*/ 253 h 863"/>
                <a:gd name="T46" fmla="*/ 717 w 2006"/>
                <a:gd name="T47" fmla="*/ 253 h 863"/>
                <a:gd name="T48" fmla="*/ 658 w 2006"/>
                <a:gd name="T49" fmla="*/ 185 h 863"/>
                <a:gd name="T50" fmla="*/ 830 w 2006"/>
                <a:gd name="T51" fmla="*/ 68 h 863"/>
                <a:gd name="T52" fmla="*/ 1050 w 2006"/>
                <a:gd name="T53" fmla="*/ 13 h 863"/>
                <a:gd name="T54" fmla="*/ 1176 w 2006"/>
                <a:gd name="T55" fmla="*/ 61 h 863"/>
                <a:gd name="T56" fmla="*/ 1296 w 2006"/>
                <a:gd name="T57" fmla="*/ 111 h 863"/>
                <a:gd name="T58" fmla="*/ 1442 w 2006"/>
                <a:gd name="T59" fmla="*/ 99 h 863"/>
                <a:gd name="T60" fmla="*/ 1647 w 2006"/>
                <a:gd name="T61" fmla="*/ 271 h 863"/>
                <a:gd name="T62" fmla="*/ 1793 w 2006"/>
                <a:gd name="T63" fmla="*/ 265 h 863"/>
                <a:gd name="T64" fmla="*/ 2000 w 2006"/>
                <a:gd name="T65" fmla="*/ 339 h 863"/>
                <a:gd name="T66" fmla="*/ 2002 w 2006"/>
                <a:gd name="T67" fmla="*/ 381 h 863"/>
                <a:gd name="T68" fmla="*/ 1981 w 2006"/>
                <a:gd name="T69" fmla="*/ 399 h 863"/>
                <a:gd name="T70" fmla="*/ 1960 w 2006"/>
                <a:gd name="T71" fmla="*/ 404 h 863"/>
                <a:gd name="T72" fmla="*/ 1963 w 2006"/>
                <a:gd name="T73" fmla="*/ 425 h 863"/>
                <a:gd name="T74" fmla="*/ 1985 w 2006"/>
                <a:gd name="T75" fmla="*/ 466 h 863"/>
                <a:gd name="T76" fmla="*/ 1979 w 2006"/>
                <a:gd name="T77" fmla="*/ 478 h 863"/>
                <a:gd name="T78" fmla="*/ 1939 w 2006"/>
                <a:gd name="T79" fmla="*/ 481 h 863"/>
                <a:gd name="T80" fmla="*/ 1893 w 2006"/>
                <a:gd name="T81" fmla="*/ 474 h 863"/>
                <a:gd name="T82" fmla="*/ 1864 w 2006"/>
                <a:gd name="T83" fmla="*/ 474 h 863"/>
                <a:gd name="T84" fmla="*/ 1878 w 2006"/>
                <a:gd name="T85" fmla="*/ 548 h 863"/>
                <a:gd name="T86" fmla="*/ 1880 w 2006"/>
                <a:gd name="T87" fmla="*/ 586 h 863"/>
                <a:gd name="T88" fmla="*/ 1789 w 2006"/>
                <a:gd name="T89" fmla="*/ 588 h 863"/>
                <a:gd name="T90" fmla="*/ 1768 w 2006"/>
                <a:gd name="T91" fmla="*/ 604 h 863"/>
                <a:gd name="T92" fmla="*/ 1795 w 2006"/>
                <a:gd name="T93" fmla="*/ 619 h 863"/>
                <a:gd name="T94" fmla="*/ 1814 w 2006"/>
                <a:gd name="T95" fmla="*/ 650 h 863"/>
                <a:gd name="T96" fmla="*/ 1834 w 2006"/>
                <a:gd name="T97" fmla="*/ 689 h 863"/>
                <a:gd name="T98" fmla="*/ 1837 w 2006"/>
                <a:gd name="T99" fmla="*/ 706 h 863"/>
                <a:gd name="T100" fmla="*/ 1837 w 2006"/>
                <a:gd name="T101" fmla="*/ 754 h 863"/>
                <a:gd name="T102" fmla="*/ 1741 w 2006"/>
                <a:gd name="T103" fmla="*/ 740 h 863"/>
                <a:gd name="T104" fmla="*/ 1475 w 2006"/>
                <a:gd name="T105" fmla="*/ 764 h 863"/>
                <a:gd name="T106" fmla="*/ 1316 w 2006"/>
                <a:gd name="T107" fmla="*/ 795 h 863"/>
                <a:gd name="T108" fmla="*/ 1142 w 2006"/>
                <a:gd name="T109" fmla="*/ 838 h 863"/>
                <a:gd name="T110" fmla="*/ 963 w 2006"/>
                <a:gd name="T111" fmla="*/ 697 h 863"/>
                <a:gd name="T112" fmla="*/ 684 w 2006"/>
                <a:gd name="T113" fmla="*/ 586 h 863"/>
                <a:gd name="T114" fmla="*/ 584 w 2006"/>
                <a:gd name="T115" fmla="*/ 832 h 86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006" h="863">
                  <a:moveTo>
                    <a:pt x="571" y="826"/>
                  </a:moveTo>
                  <a:lnTo>
                    <a:pt x="538" y="826"/>
                  </a:lnTo>
                  <a:lnTo>
                    <a:pt x="512" y="789"/>
                  </a:lnTo>
                  <a:lnTo>
                    <a:pt x="438" y="764"/>
                  </a:lnTo>
                  <a:lnTo>
                    <a:pt x="433" y="765"/>
                  </a:lnTo>
                  <a:lnTo>
                    <a:pt x="427" y="766"/>
                  </a:lnTo>
                  <a:lnTo>
                    <a:pt x="424" y="767"/>
                  </a:lnTo>
                  <a:lnTo>
                    <a:pt x="421" y="767"/>
                  </a:lnTo>
                  <a:lnTo>
                    <a:pt x="416" y="766"/>
                  </a:lnTo>
                  <a:lnTo>
                    <a:pt x="412" y="764"/>
                  </a:lnTo>
                  <a:lnTo>
                    <a:pt x="405" y="772"/>
                  </a:lnTo>
                  <a:lnTo>
                    <a:pt x="397" y="778"/>
                  </a:lnTo>
                  <a:lnTo>
                    <a:pt x="393" y="782"/>
                  </a:lnTo>
                  <a:lnTo>
                    <a:pt x="391" y="786"/>
                  </a:lnTo>
                  <a:lnTo>
                    <a:pt x="390" y="794"/>
                  </a:lnTo>
                  <a:lnTo>
                    <a:pt x="392" y="802"/>
                  </a:lnTo>
                  <a:lnTo>
                    <a:pt x="386" y="800"/>
                  </a:lnTo>
                  <a:lnTo>
                    <a:pt x="381" y="798"/>
                  </a:lnTo>
                  <a:lnTo>
                    <a:pt x="378" y="795"/>
                  </a:lnTo>
                  <a:lnTo>
                    <a:pt x="375" y="792"/>
                  </a:lnTo>
                  <a:lnTo>
                    <a:pt x="372" y="787"/>
                  </a:lnTo>
                  <a:lnTo>
                    <a:pt x="371" y="783"/>
                  </a:lnTo>
                  <a:lnTo>
                    <a:pt x="370" y="778"/>
                  </a:lnTo>
                  <a:lnTo>
                    <a:pt x="369" y="773"/>
                  </a:lnTo>
                  <a:lnTo>
                    <a:pt x="370" y="751"/>
                  </a:lnTo>
                  <a:lnTo>
                    <a:pt x="372" y="727"/>
                  </a:lnTo>
                  <a:lnTo>
                    <a:pt x="352" y="727"/>
                  </a:lnTo>
                  <a:lnTo>
                    <a:pt x="332" y="726"/>
                  </a:lnTo>
                  <a:lnTo>
                    <a:pt x="327" y="725"/>
                  </a:lnTo>
                  <a:lnTo>
                    <a:pt x="324" y="724"/>
                  </a:lnTo>
                  <a:lnTo>
                    <a:pt x="321" y="722"/>
                  </a:lnTo>
                  <a:lnTo>
                    <a:pt x="318" y="719"/>
                  </a:lnTo>
                  <a:lnTo>
                    <a:pt x="315" y="716"/>
                  </a:lnTo>
                  <a:lnTo>
                    <a:pt x="313" y="712"/>
                  </a:lnTo>
                  <a:lnTo>
                    <a:pt x="312" y="708"/>
                  </a:lnTo>
                  <a:lnTo>
                    <a:pt x="312" y="703"/>
                  </a:lnTo>
                  <a:lnTo>
                    <a:pt x="305" y="702"/>
                  </a:lnTo>
                  <a:lnTo>
                    <a:pt x="299" y="700"/>
                  </a:lnTo>
                  <a:lnTo>
                    <a:pt x="293" y="697"/>
                  </a:lnTo>
                  <a:lnTo>
                    <a:pt x="288" y="692"/>
                  </a:lnTo>
                  <a:lnTo>
                    <a:pt x="280" y="682"/>
                  </a:lnTo>
                  <a:lnTo>
                    <a:pt x="273" y="668"/>
                  </a:lnTo>
                  <a:lnTo>
                    <a:pt x="265" y="656"/>
                  </a:lnTo>
                  <a:lnTo>
                    <a:pt x="256" y="646"/>
                  </a:lnTo>
                  <a:lnTo>
                    <a:pt x="251" y="641"/>
                  </a:lnTo>
                  <a:lnTo>
                    <a:pt x="245" y="638"/>
                  </a:lnTo>
                  <a:lnTo>
                    <a:pt x="240" y="636"/>
                  </a:lnTo>
                  <a:lnTo>
                    <a:pt x="232" y="635"/>
                  </a:lnTo>
                  <a:lnTo>
                    <a:pt x="232" y="623"/>
                  </a:lnTo>
                  <a:lnTo>
                    <a:pt x="232" y="610"/>
                  </a:lnTo>
                  <a:lnTo>
                    <a:pt x="239" y="608"/>
                  </a:lnTo>
                  <a:lnTo>
                    <a:pt x="245" y="604"/>
                  </a:lnTo>
                  <a:lnTo>
                    <a:pt x="251" y="600"/>
                  </a:lnTo>
                  <a:lnTo>
                    <a:pt x="253" y="598"/>
                  </a:lnTo>
                  <a:lnTo>
                    <a:pt x="253" y="594"/>
                  </a:lnTo>
                  <a:lnTo>
                    <a:pt x="254" y="591"/>
                  </a:lnTo>
                  <a:lnTo>
                    <a:pt x="256" y="588"/>
                  </a:lnTo>
                  <a:lnTo>
                    <a:pt x="259" y="585"/>
                  </a:lnTo>
                  <a:lnTo>
                    <a:pt x="268" y="578"/>
                  </a:lnTo>
                  <a:lnTo>
                    <a:pt x="279" y="573"/>
                  </a:lnTo>
                  <a:lnTo>
                    <a:pt x="292" y="568"/>
                  </a:lnTo>
                  <a:lnTo>
                    <a:pt x="309" y="564"/>
                  </a:lnTo>
                  <a:lnTo>
                    <a:pt x="326" y="561"/>
                  </a:lnTo>
                  <a:lnTo>
                    <a:pt x="345" y="561"/>
                  </a:lnTo>
                  <a:lnTo>
                    <a:pt x="338" y="544"/>
                  </a:lnTo>
                  <a:lnTo>
                    <a:pt x="330" y="529"/>
                  </a:lnTo>
                  <a:lnTo>
                    <a:pt x="325" y="520"/>
                  </a:lnTo>
                  <a:lnTo>
                    <a:pt x="322" y="511"/>
                  </a:lnTo>
                  <a:lnTo>
                    <a:pt x="320" y="499"/>
                  </a:lnTo>
                  <a:lnTo>
                    <a:pt x="319" y="487"/>
                  </a:lnTo>
                  <a:lnTo>
                    <a:pt x="307" y="486"/>
                  </a:lnTo>
                  <a:lnTo>
                    <a:pt x="293" y="484"/>
                  </a:lnTo>
                  <a:lnTo>
                    <a:pt x="281" y="481"/>
                  </a:lnTo>
                  <a:lnTo>
                    <a:pt x="269" y="478"/>
                  </a:lnTo>
                  <a:lnTo>
                    <a:pt x="258" y="475"/>
                  </a:lnTo>
                  <a:lnTo>
                    <a:pt x="247" y="472"/>
                  </a:lnTo>
                  <a:lnTo>
                    <a:pt x="236" y="470"/>
                  </a:lnTo>
                  <a:lnTo>
                    <a:pt x="225" y="469"/>
                  </a:lnTo>
                  <a:lnTo>
                    <a:pt x="218" y="469"/>
                  </a:lnTo>
                  <a:lnTo>
                    <a:pt x="209" y="470"/>
                  </a:lnTo>
                  <a:lnTo>
                    <a:pt x="201" y="472"/>
                  </a:lnTo>
                  <a:lnTo>
                    <a:pt x="195" y="474"/>
                  </a:lnTo>
                  <a:lnTo>
                    <a:pt x="180" y="480"/>
                  </a:lnTo>
                  <a:lnTo>
                    <a:pt x="168" y="487"/>
                  </a:lnTo>
                  <a:lnTo>
                    <a:pt x="157" y="495"/>
                  </a:lnTo>
                  <a:lnTo>
                    <a:pt x="146" y="505"/>
                  </a:lnTo>
                  <a:lnTo>
                    <a:pt x="136" y="515"/>
                  </a:lnTo>
                  <a:lnTo>
                    <a:pt x="127" y="524"/>
                  </a:lnTo>
                  <a:lnTo>
                    <a:pt x="133" y="512"/>
                  </a:lnTo>
                  <a:lnTo>
                    <a:pt x="106" y="505"/>
                  </a:lnTo>
                  <a:lnTo>
                    <a:pt x="133" y="487"/>
                  </a:lnTo>
                  <a:lnTo>
                    <a:pt x="106" y="463"/>
                  </a:lnTo>
                  <a:lnTo>
                    <a:pt x="79" y="438"/>
                  </a:lnTo>
                  <a:lnTo>
                    <a:pt x="40" y="438"/>
                  </a:lnTo>
                  <a:lnTo>
                    <a:pt x="27" y="413"/>
                  </a:lnTo>
                  <a:lnTo>
                    <a:pt x="7" y="401"/>
                  </a:lnTo>
                  <a:lnTo>
                    <a:pt x="0" y="370"/>
                  </a:lnTo>
                  <a:lnTo>
                    <a:pt x="0" y="333"/>
                  </a:lnTo>
                  <a:lnTo>
                    <a:pt x="13" y="308"/>
                  </a:lnTo>
                  <a:lnTo>
                    <a:pt x="20" y="283"/>
                  </a:lnTo>
                  <a:lnTo>
                    <a:pt x="53" y="302"/>
                  </a:lnTo>
                  <a:lnTo>
                    <a:pt x="86" y="314"/>
                  </a:lnTo>
                  <a:lnTo>
                    <a:pt x="106" y="308"/>
                  </a:lnTo>
                  <a:lnTo>
                    <a:pt x="79" y="277"/>
                  </a:lnTo>
                  <a:lnTo>
                    <a:pt x="113" y="259"/>
                  </a:lnTo>
                  <a:lnTo>
                    <a:pt x="146" y="228"/>
                  </a:lnTo>
                  <a:lnTo>
                    <a:pt x="179" y="222"/>
                  </a:lnTo>
                  <a:lnTo>
                    <a:pt x="219" y="222"/>
                  </a:lnTo>
                  <a:lnTo>
                    <a:pt x="246" y="210"/>
                  </a:lnTo>
                  <a:lnTo>
                    <a:pt x="292" y="222"/>
                  </a:lnTo>
                  <a:lnTo>
                    <a:pt x="338" y="241"/>
                  </a:lnTo>
                  <a:lnTo>
                    <a:pt x="379" y="277"/>
                  </a:lnTo>
                  <a:lnTo>
                    <a:pt x="425" y="271"/>
                  </a:lnTo>
                  <a:lnTo>
                    <a:pt x="465" y="253"/>
                  </a:lnTo>
                  <a:lnTo>
                    <a:pt x="498" y="253"/>
                  </a:lnTo>
                  <a:lnTo>
                    <a:pt x="538" y="247"/>
                  </a:lnTo>
                  <a:lnTo>
                    <a:pt x="578" y="265"/>
                  </a:lnTo>
                  <a:lnTo>
                    <a:pt x="624" y="277"/>
                  </a:lnTo>
                  <a:lnTo>
                    <a:pt x="671" y="271"/>
                  </a:lnTo>
                  <a:lnTo>
                    <a:pt x="717" y="253"/>
                  </a:lnTo>
                  <a:lnTo>
                    <a:pt x="717" y="228"/>
                  </a:lnTo>
                  <a:lnTo>
                    <a:pt x="684" y="222"/>
                  </a:lnTo>
                  <a:lnTo>
                    <a:pt x="645" y="210"/>
                  </a:lnTo>
                  <a:lnTo>
                    <a:pt x="617" y="198"/>
                  </a:lnTo>
                  <a:lnTo>
                    <a:pt x="658" y="185"/>
                  </a:lnTo>
                  <a:lnTo>
                    <a:pt x="651" y="148"/>
                  </a:lnTo>
                  <a:lnTo>
                    <a:pt x="704" y="142"/>
                  </a:lnTo>
                  <a:lnTo>
                    <a:pt x="638" y="93"/>
                  </a:lnTo>
                  <a:lnTo>
                    <a:pt x="744" y="75"/>
                  </a:lnTo>
                  <a:lnTo>
                    <a:pt x="830" y="68"/>
                  </a:lnTo>
                  <a:lnTo>
                    <a:pt x="844" y="43"/>
                  </a:lnTo>
                  <a:lnTo>
                    <a:pt x="904" y="37"/>
                  </a:lnTo>
                  <a:lnTo>
                    <a:pt x="963" y="25"/>
                  </a:lnTo>
                  <a:lnTo>
                    <a:pt x="983" y="0"/>
                  </a:lnTo>
                  <a:lnTo>
                    <a:pt x="1050" y="13"/>
                  </a:lnTo>
                  <a:lnTo>
                    <a:pt x="1089" y="6"/>
                  </a:lnTo>
                  <a:lnTo>
                    <a:pt x="1116" y="25"/>
                  </a:lnTo>
                  <a:lnTo>
                    <a:pt x="1122" y="75"/>
                  </a:lnTo>
                  <a:lnTo>
                    <a:pt x="1163" y="75"/>
                  </a:lnTo>
                  <a:lnTo>
                    <a:pt x="1176" y="61"/>
                  </a:lnTo>
                  <a:lnTo>
                    <a:pt x="1196" y="75"/>
                  </a:lnTo>
                  <a:lnTo>
                    <a:pt x="1235" y="81"/>
                  </a:lnTo>
                  <a:lnTo>
                    <a:pt x="1255" y="81"/>
                  </a:lnTo>
                  <a:lnTo>
                    <a:pt x="1255" y="117"/>
                  </a:lnTo>
                  <a:lnTo>
                    <a:pt x="1296" y="111"/>
                  </a:lnTo>
                  <a:lnTo>
                    <a:pt x="1335" y="93"/>
                  </a:lnTo>
                  <a:lnTo>
                    <a:pt x="1375" y="61"/>
                  </a:lnTo>
                  <a:lnTo>
                    <a:pt x="1401" y="49"/>
                  </a:lnTo>
                  <a:lnTo>
                    <a:pt x="1401" y="81"/>
                  </a:lnTo>
                  <a:lnTo>
                    <a:pt x="1442" y="99"/>
                  </a:lnTo>
                  <a:lnTo>
                    <a:pt x="1488" y="117"/>
                  </a:lnTo>
                  <a:lnTo>
                    <a:pt x="1528" y="160"/>
                  </a:lnTo>
                  <a:lnTo>
                    <a:pt x="1581" y="204"/>
                  </a:lnTo>
                  <a:lnTo>
                    <a:pt x="1627" y="241"/>
                  </a:lnTo>
                  <a:lnTo>
                    <a:pt x="1647" y="271"/>
                  </a:lnTo>
                  <a:lnTo>
                    <a:pt x="1660" y="241"/>
                  </a:lnTo>
                  <a:lnTo>
                    <a:pt x="1688" y="235"/>
                  </a:lnTo>
                  <a:lnTo>
                    <a:pt x="1708" y="259"/>
                  </a:lnTo>
                  <a:lnTo>
                    <a:pt x="1747" y="271"/>
                  </a:lnTo>
                  <a:lnTo>
                    <a:pt x="1793" y="265"/>
                  </a:lnTo>
                  <a:lnTo>
                    <a:pt x="1821" y="253"/>
                  </a:lnTo>
                  <a:lnTo>
                    <a:pt x="1860" y="283"/>
                  </a:lnTo>
                  <a:lnTo>
                    <a:pt x="1906" y="308"/>
                  </a:lnTo>
                  <a:lnTo>
                    <a:pt x="1947" y="333"/>
                  </a:lnTo>
                  <a:lnTo>
                    <a:pt x="2000" y="339"/>
                  </a:lnTo>
                  <a:lnTo>
                    <a:pt x="2006" y="346"/>
                  </a:lnTo>
                  <a:lnTo>
                    <a:pt x="2005" y="358"/>
                  </a:lnTo>
                  <a:lnTo>
                    <a:pt x="2004" y="373"/>
                  </a:lnTo>
                  <a:lnTo>
                    <a:pt x="2004" y="377"/>
                  </a:lnTo>
                  <a:lnTo>
                    <a:pt x="2002" y="381"/>
                  </a:lnTo>
                  <a:lnTo>
                    <a:pt x="2000" y="385"/>
                  </a:lnTo>
                  <a:lnTo>
                    <a:pt x="1996" y="388"/>
                  </a:lnTo>
                  <a:lnTo>
                    <a:pt x="1993" y="392"/>
                  </a:lnTo>
                  <a:lnTo>
                    <a:pt x="1988" y="395"/>
                  </a:lnTo>
                  <a:lnTo>
                    <a:pt x="1981" y="399"/>
                  </a:lnTo>
                  <a:lnTo>
                    <a:pt x="1973" y="401"/>
                  </a:lnTo>
                  <a:lnTo>
                    <a:pt x="1969" y="401"/>
                  </a:lnTo>
                  <a:lnTo>
                    <a:pt x="1965" y="402"/>
                  </a:lnTo>
                  <a:lnTo>
                    <a:pt x="1962" y="403"/>
                  </a:lnTo>
                  <a:lnTo>
                    <a:pt x="1960" y="404"/>
                  </a:lnTo>
                  <a:lnTo>
                    <a:pt x="1959" y="406"/>
                  </a:lnTo>
                  <a:lnTo>
                    <a:pt x="1958" y="408"/>
                  </a:lnTo>
                  <a:lnTo>
                    <a:pt x="1958" y="410"/>
                  </a:lnTo>
                  <a:lnTo>
                    <a:pt x="1958" y="413"/>
                  </a:lnTo>
                  <a:lnTo>
                    <a:pt x="1963" y="425"/>
                  </a:lnTo>
                  <a:lnTo>
                    <a:pt x="1972" y="438"/>
                  </a:lnTo>
                  <a:lnTo>
                    <a:pt x="1977" y="445"/>
                  </a:lnTo>
                  <a:lnTo>
                    <a:pt x="1981" y="452"/>
                  </a:lnTo>
                  <a:lnTo>
                    <a:pt x="1983" y="460"/>
                  </a:lnTo>
                  <a:lnTo>
                    <a:pt x="1985" y="466"/>
                  </a:lnTo>
                  <a:lnTo>
                    <a:pt x="1985" y="469"/>
                  </a:lnTo>
                  <a:lnTo>
                    <a:pt x="1984" y="471"/>
                  </a:lnTo>
                  <a:lnTo>
                    <a:pt x="1983" y="474"/>
                  </a:lnTo>
                  <a:lnTo>
                    <a:pt x="1982" y="476"/>
                  </a:lnTo>
                  <a:lnTo>
                    <a:pt x="1979" y="478"/>
                  </a:lnTo>
                  <a:lnTo>
                    <a:pt x="1976" y="479"/>
                  </a:lnTo>
                  <a:lnTo>
                    <a:pt x="1971" y="480"/>
                  </a:lnTo>
                  <a:lnTo>
                    <a:pt x="1967" y="481"/>
                  </a:lnTo>
                  <a:lnTo>
                    <a:pt x="1954" y="481"/>
                  </a:lnTo>
                  <a:lnTo>
                    <a:pt x="1939" y="481"/>
                  </a:lnTo>
                  <a:lnTo>
                    <a:pt x="1932" y="481"/>
                  </a:lnTo>
                  <a:lnTo>
                    <a:pt x="1923" y="480"/>
                  </a:lnTo>
                  <a:lnTo>
                    <a:pt x="1913" y="478"/>
                  </a:lnTo>
                  <a:lnTo>
                    <a:pt x="1903" y="476"/>
                  </a:lnTo>
                  <a:lnTo>
                    <a:pt x="1893" y="474"/>
                  </a:lnTo>
                  <a:lnTo>
                    <a:pt x="1883" y="471"/>
                  </a:lnTo>
                  <a:lnTo>
                    <a:pt x="1875" y="467"/>
                  </a:lnTo>
                  <a:lnTo>
                    <a:pt x="1867" y="463"/>
                  </a:lnTo>
                  <a:lnTo>
                    <a:pt x="1865" y="468"/>
                  </a:lnTo>
                  <a:lnTo>
                    <a:pt x="1864" y="474"/>
                  </a:lnTo>
                  <a:lnTo>
                    <a:pt x="1865" y="482"/>
                  </a:lnTo>
                  <a:lnTo>
                    <a:pt x="1865" y="490"/>
                  </a:lnTo>
                  <a:lnTo>
                    <a:pt x="1869" y="508"/>
                  </a:lnTo>
                  <a:lnTo>
                    <a:pt x="1873" y="529"/>
                  </a:lnTo>
                  <a:lnTo>
                    <a:pt x="1878" y="548"/>
                  </a:lnTo>
                  <a:lnTo>
                    <a:pt x="1882" y="564"/>
                  </a:lnTo>
                  <a:lnTo>
                    <a:pt x="1882" y="572"/>
                  </a:lnTo>
                  <a:lnTo>
                    <a:pt x="1882" y="578"/>
                  </a:lnTo>
                  <a:lnTo>
                    <a:pt x="1882" y="583"/>
                  </a:lnTo>
                  <a:lnTo>
                    <a:pt x="1880" y="586"/>
                  </a:lnTo>
                  <a:lnTo>
                    <a:pt x="1854" y="584"/>
                  </a:lnTo>
                  <a:lnTo>
                    <a:pt x="1816" y="584"/>
                  </a:lnTo>
                  <a:lnTo>
                    <a:pt x="1806" y="585"/>
                  </a:lnTo>
                  <a:lnTo>
                    <a:pt x="1798" y="586"/>
                  </a:lnTo>
                  <a:lnTo>
                    <a:pt x="1789" y="588"/>
                  </a:lnTo>
                  <a:lnTo>
                    <a:pt x="1782" y="591"/>
                  </a:lnTo>
                  <a:lnTo>
                    <a:pt x="1776" y="594"/>
                  </a:lnTo>
                  <a:lnTo>
                    <a:pt x="1771" y="598"/>
                  </a:lnTo>
                  <a:lnTo>
                    <a:pt x="1769" y="601"/>
                  </a:lnTo>
                  <a:lnTo>
                    <a:pt x="1768" y="604"/>
                  </a:lnTo>
                  <a:lnTo>
                    <a:pt x="1767" y="607"/>
                  </a:lnTo>
                  <a:lnTo>
                    <a:pt x="1767" y="610"/>
                  </a:lnTo>
                  <a:lnTo>
                    <a:pt x="1778" y="612"/>
                  </a:lnTo>
                  <a:lnTo>
                    <a:pt x="1788" y="615"/>
                  </a:lnTo>
                  <a:lnTo>
                    <a:pt x="1795" y="619"/>
                  </a:lnTo>
                  <a:lnTo>
                    <a:pt x="1801" y="625"/>
                  </a:lnTo>
                  <a:lnTo>
                    <a:pt x="1805" y="631"/>
                  </a:lnTo>
                  <a:lnTo>
                    <a:pt x="1809" y="637"/>
                  </a:lnTo>
                  <a:lnTo>
                    <a:pt x="1812" y="644"/>
                  </a:lnTo>
                  <a:lnTo>
                    <a:pt x="1814" y="650"/>
                  </a:lnTo>
                  <a:lnTo>
                    <a:pt x="1817" y="664"/>
                  </a:lnTo>
                  <a:lnTo>
                    <a:pt x="1822" y="676"/>
                  </a:lnTo>
                  <a:lnTo>
                    <a:pt x="1824" y="682"/>
                  </a:lnTo>
                  <a:lnTo>
                    <a:pt x="1828" y="686"/>
                  </a:lnTo>
                  <a:lnTo>
                    <a:pt x="1834" y="689"/>
                  </a:lnTo>
                  <a:lnTo>
                    <a:pt x="1840" y="691"/>
                  </a:lnTo>
                  <a:lnTo>
                    <a:pt x="1838" y="695"/>
                  </a:lnTo>
                  <a:lnTo>
                    <a:pt x="1837" y="699"/>
                  </a:lnTo>
                  <a:lnTo>
                    <a:pt x="1837" y="702"/>
                  </a:lnTo>
                  <a:lnTo>
                    <a:pt x="1837" y="706"/>
                  </a:lnTo>
                  <a:lnTo>
                    <a:pt x="1839" y="713"/>
                  </a:lnTo>
                  <a:lnTo>
                    <a:pt x="1840" y="721"/>
                  </a:lnTo>
                  <a:lnTo>
                    <a:pt x="1840" y="735"/>
                  </a:lnTo>
                  <a:lnTo>
                    <a:pt x="1838" y="748"/>
                  </a:lnTo>
                  <a:lnTo>
                    <a:pt x="1837" y="754"/>
                  </a:lnTo>
                  <a:lnTo>
                    <a:pt x="1835" y="760"/>
                  </a:lnTo>
                  <a:lnTo>
                    <a:pt x="1832" y="765"/>
                  </a:lnTo>
                  <a:lnTo>
                    <a:pt x="1827" y="770"/>
                  </a:lnTo>
                  <a:lnTo>
                    <a:pt x="1814" y="764"/>
                  </a:lnTo>
                  <a:lnTo>
                    <a:pt x="1741" y="740"/>
                  </a:lnTo>
                  <a:lnTo>
                    <a:pt x="1674" y="740"/>
                  </a:lnTo>
                  <a:lnTo>
                    <a:pt x="1614" y="734"/>
                  </a:lnTo>
                  <a:lnTo>
                    <a:pt x="1534" y="727"/>
                  </a:lnTo>
                  <a:lnTo>
                    <a:pt x="1488" y="715"/>
                  </a:lnTo>
                  <a:lnTo>
                    <a:pt x="1475" y="764"/>
                  </a:lnTo>
                  <a:lnTo>
                    <a:pt x="1414" y="740"/>
                  </a:lnTo>
                  <a:lnTo>
                    <a:pt x="1368" y="734"/>
                  </a:lnTo>
                  <a:lnTo>
                    <a:pt x="1342" y="758"/>
                  </a:lnTo>
                  <a:lnTo>
                    <a:pt x="1342" y="770"/>
                  </a:lnTo>
                  <a:lnTo>
                    <a:pt x="1316" y="795"/>
                  </a:lnTo>
                  <a:lnTo>
                    <a:pt x="1282" y="808"/>
                  </a:lnTo>
                  <a:lnTo>
                    <a:pt x="1255" y="838"/>
                  </a:lnTo>
                  <a:lnTo>
                    <a:pt x="1235" y="863"/>
                  </a:lnTo>
                  <a:lnTo>
                    <a:pt x="1196" y="832"/>
                  </a:lnTo>
                  <a:lnTo>
                    <a:pt x="1142" y="838"/>
                  </a:lnTo>
                  <a:lnTo>
                    <a:pt x="1122" y="808"/>
                  </a:lnTo>
                  <a:lnTo>
                    <a:pt x="1083" y="746"/>
                  </a:lnTo>
                  <a:lnTo>
                    <a:pt x="1050" y="715"/>
                  </a:lnTo>
                  <a:lnTo>
                    <a:pt x="1003" y="685"/>
                  </a:lnTo>
                  <a:lnTo>
                    <a:pt x="963" y="697"/>
                  </a:lnTo>
                  <a:lnTo>
                    <a:pt x="917" y="691"/>
                  </a:lnTo>
                  <a:lnTo>
                    <a:pt x="857" y="697"/>
                  </a:lnTo>
                  <a:lnTo>
                    <a:pt x="730" y="616"/>
                  </a:lnTo>
                  <a:lnTo>
                    <a:pt x="682" y="595"/>
                  </a:lnTo>
                  <a:lnTo>
                    <a:pt x="684" y="586"/>
                  </a:lnTo>
                  <a:lnTo>
                    <a:pt x="638" y="548"/>
                  </a:lnTo>
                  <a:lnTo>
                    <a:pt x="610" y="580"/>
                  </a:lnTo>
                  <a:lnTo>
                    <a:pt x="525" y="604"/>
                  </a:lnTo>
                  <a:lnTo>
                    <a:pt x="565" y="826"/>
                  </a:lnTo>
                  <a:lnTo>
                    <a:pt x="584" y="832"/>
                  </a:lnTo>
                  <a:lnTo>
                    <a:pt x="571" y="82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31">
              <a:extLst>
                <a:ext uri="{FF2B5EF4-FFF2-40B4-BE49-F238E27FC236}">
                  <a16:creationId xmlns="" xmlns:a16="http://schemas.microsoft.com/office/drawing/2014/main" id="{9F71DAD4-294D-0A4E-8A83-361D062E9267}"/>
                </a:ext>
              </a:extLst>
            </p:cNvPr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5272088" y="2228850"/>
              <a:ext cx="409575" cy="249238"/>
            </a:xfrm>
            <a:custGeom>
              <a:avLst/>
              <a:gdLst>
                <a:gd name="T0" fmla="*/ 638 w 950"/>
                <a:gd name="T1" fmla="*/ 443 h 468"/>
                <a:gd name="T2" fmla="*/ 558 w 950"/>
                <a:gd name="T3" fmla="*/ 418 h 468"/>
                <a:gd name="T4" fmla="*/ 471 w 950"/>
                <a:gd name="T5" fmla="*/ 376 h 468"/>
                <a:gd name="T6" fmla="*/ 392 w 950"/>
                <a:gd name="T7" fmla="*/ 307 h 468"/>
                <a:gd name="T8" fmla="*/ 305 w 950"/>
                <a:gd name="T9" fmla="*/ 258 h 468"/>
                <a:gd name="T10" fmla="*/ 253 w 950"/>
                <a:gd name="T11" fmla="*/ 209 h 468"/>
                <a:gd name="T12" fmla="*/ 186 w 950"/>
                <a:gd name="T13" fmla="*/ 172 h 468"/>
                <a:gd name="T14" fmla="*/ 133 w 950"/>
                <a:gd name="T15" fmla="*/ 190 h 468"/>
                <a:gd name="T16" fmla="*/ 99 w 950"/>
                <a:gd name="T17" fmla="*/ 240 h 468"/>
                <a:gd name="T18" fmla="*/ 40 w 950"/>
                <a:gd name="T19" fmla="*/ 246 h 468"/>
                <a:gd name="T20" fmla="*/ 0 w 950"/>
                <a:gd name="T21" fmla="*/ 24 h 468"/>
                <a:gd name="T22" fmla="*/ 79 w 950"/>
                <a:gd name="T23" fmla="*/ 6 h 468"/>
                <a:gd name="T24" fmla="*/ 133 w 950"/>
                <a:gd name="T25" fmla="*/ 55 h 468"/>
                <a:gd name="T26" fmla="*/ 157 w 950"/>
                <a:gd name="T27" fmla="*/ 15 h 468"/>
                <a:gd name="T28" fmla="*/ 332 w 950"/>
                <a:gd name="T29" fmla="*/ 117 h 468"/>
                <a:gd name="T30" fmla="*/ 438 w 950"/>
                <a:gd name="T31" fmla="*/ 117 h 468"/>
                <a:gd name="T32" fmla="*/ 525 w 950"/>
                <a:gd name="T33" fmla="*/ 135 h 468"/>
                <a:gd name="T34" fmla="*/ 597 w 950"/>
                <a:gd name="T35" fmla="*/ 228 h 468"/>
                <a:gd name="T36" fmla="*/ 671 w 950"/>
                <a:gd name="T37" fmla="*/ 252 h 468"/>
                <a:gd name="T38" fmla="*/ 730 w 950"/>
                <a:gd name="T39" fmla="*/ 258 h 468"/>
                <a:gd name="T40" fmla="*/ 791 w 950"/>
                <a:gd name="T41" fmla="*/ 215 h 468"/>
                <a:gd name="T42" fmla="*/ 843 w 950"/>
                <a:gd name="T43" fmla="*/ 196 h 468"/>
                <a:gd name="T44" fmla="*/ 824 w 950"/>
                <a:gd name="T45" fmla="*/ 252 h 468"/>
                <a:gd name="T46" fmla="*/ 870 w 950"/>
                <a:gd name="T47" fmla="*/ 240 h 468"/>
                <a:gd name="T48" fmla="*/ 950 w 950"/>
                <a:gd name="T49" fmla="*/ 283 h 468"/>
                <a:gd name="T50" fmla="*/ 883 w 950"/>
                <a:gd name="T51" fmla="*/ 320 h 468"/>
                <a:gd name="T52" fmla="*/ 824 w 950"/>
                <a:gd name="T53" fmla="*/ 283 h 468"/>
                <a:gd name="T54" fmla="*/ 764 w 950"/>
                <a:gd name="T55" fmla="*/ 277 h 468"/>
                <a:gd name="T56" fmla="*/ 737 w 950"/>
                <a:gd name="T57" fmla="*/ 320 h 468"/>
                <a:gd name="T58" fmla="*/ 684 w 950"/>
                <a:gd name="T59" fmla="*/ 357 h 468"/>
                <a:gd name="T60" fmla="*/ 710 w 950"/>
                <a:gd name="T61" fmla="*/ 388 h 468"/>
                <a:gd name="T62" fmla="*/ 743 w 950"/>
                <a:gd name="T63" fmla="*/ 437 h 468"/>
                <a:gd name="T64" fmla="*/ 717 w 950"/>
                <a:gd name="T65" fmla="*/ 468 h 468"/>
                <a:gd name="T66" fmla="*/ 703 w 950"/>
                <a:gd name="T67" fmla="*/ 465 h 468"/>
                <a:gd name="T68" fmla="*/ 684 w 950"/>
                <a:gd name="T69" fmla="*/ 461 h 468"/>
                <a:gd name="T70" fmla="*/ 658 w 950"/>
                <a:gd name="T71" fmla="*/ 461 h 46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950" h="468">
                  <a:moveTo>
                    <a:pt x="664" y="455"/>
                  </a:moveTo>
                  <a:lnTo>
                    <a:pt x="638" y="443"/>
                  </a:lnTo>
                  <a:lnTo>
                    <a:pt x="604" y="431"/>
                  </a:lnTo>
                  <a:lnTo>
                    <a:pt x="558" y="418"/>
                  </a:lnTo>
                  <a:lnTo>
                    <a:pt x="512" y="388"/>
                  </a:lnTo>
                  <a:lnTo>
                    <a:pt x="471" y="376"/>
                  </a:lnTo>
                  <a:lnTo>
                    <a:pt x="425" y="345"/>
                  </a:lnTo>
                  <a:lnTo>
                    <a:pt x="392" y="307"/>
                  </a:lnTo>
                  <a:lnTo>
                    <a:pt x="345" y="258"/>
                  </a:lnTo>
                  <a:lnTo>
                    <a:pt x="305" y="258"/>
                  </a:lnTo>
                  <a:lnTo>
                    <a:pt x="266" y="246"/>
                  </a:lnTo>
                  <a:lnTo>
                    <a:pt x="253" y="209"/>
                  </a:lnTo>
                  <a:lnTo>
                    <a:pt x="219" y="190"/>
                  </a:lnTo>
                  <a:lnTo>
                    <a:pt x="186" y="172"/>
                  </a:lnTo>
                  <a:lnTo>
                    <a:pt x="153" y="166"/>
                  </a:lnTo>
                  <a:lnTo>
                    <a:pt x="133" y="190"/>
                  </a:lnTo>
                  <a:lnTo>
                    <a:pt x="92" y="209"/>
                  </a:lnTo>
                  <a:lnTo>
                    <a:pt x="99" y="240"/>
                  </a:lnTo>
                  <a:lnTo>
                    <a:pt x="59" y="252"/>
                  </a:lnTo>
                  <a:lnTo>
                    <a:pt x="40" y="246"/>
                  </a:lnTo>
                  <a:lnTo>
                    <a:pt x="46" y="240"/>
                  </a:lnTo>
                  <a:lnTo>
                    <a:pt x="0" y="24"/>
                  </a:lnTo>
                  <a:lnTo>
                    <a:pt x="85" y="0"/>
                  </a:lnTo>
                  <a:lnTo>
                    <a:pt x="79" y="6"/>
                  </a:lnTo>
                  <a:lnTo>
                    <a:pt x="86" y="55"/>
                  </a:lnTo>
                  <a:lnTo>
                    <a:pt x="133" y="55"/>
                  </a:lnTo>
                  <a:lnTo>
                    <a:pt x="153" y="30"/>
                  </a:lnTo>
                  <a:lnTo>
                    <a:pt x="157" y="15"/>
                  </a:lnTo>
                  <a:lnTo>
                    <a:pt x="205" y="36"/>
                  </a:lnTo>
                  <a:lnTo>
                    <a:pt x="332" y="117"/>
                  </a:lnTo>
                  <a:lnTo>
                    <a:pt x="392" y="111"/>
                  </a:lnTo>
                  <a:lnTo>
                    <a:pt x="438" y="117"/>
                  </a:lnTo>
                  <a:lnTo>
                    <a:pt x="478" y="105"/>
                  </a:lnTo>
                  <a:lnTo>
                    <a:pt x="525" y="135"/>
                  </a:lnTo>
                  <a:lnTo>
                    <a:pt x="558" y="166"/>
                  </a:lnTo>
                  <a:lnTo>
                    <a:pt x="597" y="228"/>
                  </a:lnTo>
                  <a:lnTo>
                    <a:pt x="617" y="258"/>
                  </a:lnTo>
                  <a:lnTo>
                    <a:pt x="671" y="252"/>
                  </a:lnTo>
                  <a:lnTo>
                    <a:pt x="710" y="283"/>
                  </a:lnTo>
                  <a:lnTo>
                    <a:pt x="730" y="258"/>
                  </a:lnTo>
                  <a:lnTo>
                    <a:pt x="757" y="228"/>
                  </a:lnTo>
                  <a:lnTo>
                    <a:pt x="791" y="215"/>
                  </a:lnTo>
                  <a:lnTo>
                    <a:pt x="817" y="190"/>
                  </a:lnTo>
                  <a:lnTo>
                    <a:pt x="843" y="196"/>
                  </a:lnTo>
                  <a:lnTo>
                    <a:pt x="810" y="228"/>
                  </a:lnTo>
                  <a:lnTo>
                    <a:pt x="824" y="252"/>
                  </a:lnTo>
                  <a:lnTo>
                    <a:pt x="850" y="258"/>
                  </a:lnTo>
                  <a:lnTo>
                    <a:pt x="870" y="240"/>
                  </a:lnTo>
                  <a:lnTo>
                    <a:pt x="910" y="258"/>
                  </a:lnTo>
                  <a:lnTo>
                    <a:pt x="950" y="283"/>
                  </a:lnTo>
                  <a:lnTo>
                    <a:pt x="917" y="313"/>
                  </a:lnTo>
                  <a:lnTo>
                    <a:pt x="883" y="320"/>
                  </a:lnTo>
                  <a:lnTo>
                    <a:pt x="837" y="313"/>
                  </a:lnTo>
                  <a:lnTo>
                    <a:pt x="824" y="283"/>
                  </a:lnTo>
                  <a:lnTo>
                    <a:pt x="804" y="271"/>
                  </a:lnTo>
                  <a:lnTo>
                    <a:pt x="764" y="277"/>
                  </a:lnTo>
                  <a:lnTo>
                    <a:pt x="757" y="301"/>
                  </a:lnTo>
                  <a:lnTo>
                    <a:pt x="737" y="320"/>
                  </a:lnTo>
                  <a:lnTo>
                    <a:pt x="724" y="351"/>
                  </a:lnTo>
                  <a:lnTo>
                    <a:pt x="684" y="357"/>
                  </a:lnTo>
                  <a:lnTo>
                    <a:pt x="671" y="369"/>
                  </a:lnTo>
                  <a:lnTo>
                    <a:pt x="710" y="388"/>
                  </a:lnTo>
                  <a:lnTo>
                    <a:pt x="730" y="406"/>
                  </a:lnTo>
                  <a:lnTo>
                    <a:pt x="743" y="437"/>
                  </a:lnTo>
                  <a:lnTo>
                    <a:pt x="730" y="468"/>
                  </a:lnTo>
                  <a:lnTo>
                    <a:pt x="717" y="468"/>
                  </a:lnTo>
                  <a:lnTo>
                    <a:pt x="712" y="467"/>
                  </a:lnTo>
                  <a:lnTo>
                    <a:pt x="703" y="465"/>
                  </a:lnTo>
                  <a:lnTo>
                    <a:pt x="694" y="462"/>
                  </a:lnTo>
                  <a:lnTo>
                    <a:pt x="684" y="461"/>
                  </a:lnTo>
                  <a:lnTo>
                    <a:pt x="669" y="461"/>
                  </a:lnTo>
                  <a:lnTo>
                    <a:pt x="658" y="461"/>
                  </a:lnTo>
                  <a:lnTo>
                    <a:pt x="664" y="45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32">
              <a:extLst>
                <a:ext uri="{FF2B5EF4-FFF2-40B4-BE49-F238E27FC236}">
                  <a16:creationId xmlns="" xmlns:a16="http://schemas.microsoft.com/office/drawing/2014/main" id="{05D99C5E-10AD-9841-9122-7ECF852F90B0}"/>
                </a:ext>
              </a:extLst>
            </p:cNvPr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4079875" y="3232150"/>
              <a:ext cx="296863" cy="288925"/>
            </a:xfrm>
            <a:custGeom>
              <a:avLst/>
              <a:gdLst>
                <a:gd name="T0" fmla="*/ 6 w 671"/>
                <a:gd name="T1" fmla="*/ 383 h 549"/>
                <a:gd name="T2" fmla="*/ 8 w 671"/>
                <a:gd name="T3" fmla="*/ 316 h 549"/>
                <a:gd name="T4" fmla="*/ 17 w 671"/>
                <a:gd name="T5" fmla="*/ 287 h 549"/>
                <a:gd name="T6" fmla="*/ 52 w 671"/>
                <a:gd name="T7" fmla="*/ 238 h 549"/>
                <a:gd name="T8" fmla="*/ 71 w 671"/>
                <a:gd name="T9" fmla="*/ 205 h 549"/>
                <a:gd name="T10" fmla="*/ 73 w 671"/>
                <a:gd name="T11" fmla="*/ 167 h 549"/>
                <a:gd name="T12" fmla="*/ 73 w 671"/>
                <a:gd name="T13" fmla="*/ 137 h 549"/>
                <a:gd name="T14" fmla="*/ 54 w 671"/>
                <a:gd name="T15" fmla="*/ 108 h 549"/>
                <a:gd name="T16" fmla="*/ 61 w 671"/>
                <a:gd name="T17" fmla="*/ 79 h 549"/>
                <a:gd name="T18" fmla="*/ 76 w 671"/>
                <a:gd name="T19" fmla="*/ 50 h 549"/>
                <a:gd name="T20" fmla="*/ 96 w 671"/>
                <a:gd name="T21" fmla="*/ 25 h 549"/>
                <a:gd name="T22" fmla="*/ 120 w 671"/>
                <a:gd name="T23" fmla="*/ 7 h 549"/>
                <a:gd name="T24" fmla="*/ 146 w 671"/>
                <a:gd name="T25" fmla="*/ 0 h 549"/>
                <a:gd name="T26" fmla="*/ 173 w 671"/>
                <a:gd name="T27" fmla="*/ 5 h 549"/>
                <a:gd name="T28" fmla="*/ 206 w 671"/>
                <a:gd name="T29" fmla="*/ 26 h 549"/>
                <a:gd name="T30" fmla="*/ 236 w 671"/>
                <a:gd name="T31" fmla="*/ 45 h 549"/>
                <a:gd name="T32" fmla="*/ 259 w 671"/>
                <a:gd name="T33" fmla="*/ 50 h 549"/>
                <a:gd name="T34" fmla="*/ 272 w 671"/>
                <a:gd name="T35" fmla="*/ 44 h 549"/>
                <a:gd name="T36" fmla="*/ 284 w 671"/>
                <a:gd name="T37" fmla="*/ 35 h 549"/>
                <a:gd name="T38" fmla="*/ 300 w 671"/>
                <a:gd name="T39" fmla="*/ 32 h 549"/>
                <a:gd name="T40" fmla="*/ 318 w 671"/>
                <a:gd name="T41" fmla="*/ 39 h 549"/>
                <a:gd name="T42" fmla="*/ 337 w 671"/>
                <a:gd name="T43" fmla="*/ 65 h 549"/>
                <a:gd name="T44" fmla="*/ 353 w 671"/>
                <a:gd name="T45" fmla="*/ 79 h 549"/>
                <a:gd name="T46" fmla="*/ 370 w 671"/>
                <a:gd name="T47" fmla="*/ 81 h 549"/>
                <a:gd name="T48" fmla="*/ 381 w 671"/>
                <a:gd name="T49" fmla="*/ 75 h 549"/>
                <a:gd name="T50" fmla="*/ 397 w 671"/>
                <a:gd name="T51" fmla="*/ 56 h 549"/>
                <a:gd name="T52" fmla="*/ 419 w 671"/>
                <a:gd name="T53" fmla="*/ 38 h 549"/>
                <a:gd name="T54" fmla="*/ 458 w 671"/>
                <a:gd name="T55" fmla="*/ 22 h 549"/>
                <a:gd name="T56" fmla="*/ 487 w 671"/>
                <a:gd name="T57" fmla="*/ 25 h 549"/>
                <a:gd name="T58" fmla="*/ 511 w 671"/>
                <a:gd name="T59" fmla="*/ 35 h 549"/>
                <a:gd name="T60" fmla="*/ 537 w 671"/>
                <a:gd name="T61" fmla="*/ 43 h 549"/>
                <a:gd name="T62" fmla="*/ 571 w 671"/>
                <a:gd name="T63" fmla="*/ 39 h 549"/>
                <a:gd name="T64" fmla="*/ 646 w 671"/>
                <a:gd name="T65" fmla="*/ 67 h 549"/>
                <a:gd name="T66" fmla="*/ 665 w 671"/>
                <a:gd name="T67" fmla="*/ 105 h 549"/>
                <a:gd name="T68" fmla="*/ 623 w 671"/>
                <a:gd name="T69" fmla="*/ 183 h 549"/>
                <a:gd name="T70" fmla="*/ 593 w 671"/>
                <a:gd name="T71" fmla="*/ 233 h 549"/>
                <a:gd name="T72" fmla="*/ 570 w 671"/>
                <a:gd name="T73" fmla="*/ 291 h 549"/>
                <a:gd name="T74" fmla="*/ 550 w 671"/>
                <a:gd name="T75" fmla="*/ 343 h 549"/>
                <a:gd name="T76" fmla="*/ 525 w 671"/>
                <a:gd name="T77" fmla="*/ 407 h 549"/>
                <a:gd name="T78" fmla="*/ 516 w 671"/>
                <a:gd name="T79" fmla="*/ 422 h 549"/>
                <a:gd name="T80" fmla="*/ 500 w 671"/>
                <a:gd name="T81" fmla="*/ 439 h 549"/>
                <a:gd name="T82" fmla="*/ 482 w 671"/>
                <a:gd name="T83" fmla="*/ 443 h 549"/>
                <a:gd name="T84" fmla="*/ 459 w 671"/>
                <a:gd name="T85" fmla="*/ 432 h 549"/>
                <a:gd name="T86" fmla="*/ 440 w 671"/>
                <a:gd name="T87" fmla="*/ 421 h 549"/>
                <a:gd name="T88" fmla="*/ 408 w 671"/>
                <a:gd name="T89" fmla="*/ 424 h 549"/>
                <a:gd name="T90" fmla="*/ 381 w 671"/>
                <a:gd name="T91" fmla="*/ 441 h 549"/>
                <a:gd name="T92" fmla="*/ 364 w 671"/>
                <a:gd name="T93" fmla="*/ 469 h 549"/>
                <a:gd name="T94" fmla="*/ 342 w 671"/>
                <a:gd name="T95" fmla="*/ 521 h 549"/>
                <a:gd name="T96" fmla="*/ 325 w 671"/>
                <a:gd name="T97" fmla="*/ 549 h 549"/>
                <a:gd name="T98" fmla="*/ 229 w 671"/>
                <a:gd name="T99" fmla="*/ 546 h 549"/>
                <a:gd name="T100" fmla="*/ 217 w 671"/>
                <a:gd name="T101" fmla="*/ 548 h 549"/>
                <a:gd name="T102" fmla="*/ 179 w 671"/>
                <a:gd name="T103" fmla="*/ 543 h 549"/>
                <a:gd name="T104" fmla="*/ 161 w 671"/>
                <a:gd name="T105" fmla="*/ 540 h 549"/>
                <a:gd name="T106" fmla="*/ 144 w 671"/>
                <a:gd name="T107" fmla="*/ 531 h 549"/>
                <a:gd name="T108" fmla="*/ 129 w 671"/>
                <a:gd name="T109" fmla="*/ 515 h 549"/>
                <a:gd name="T110" fmla="*/ 119 w 671"/>
                <a:gd name="T111" fmla="*/ 496 h 549"/>
                <a:gd name="T112" fmla="*/ 113 w 671"/>
                <a:gd name="T113" fmla="*/ 472 h 549"/>
                <a:gd name="T114" fmla="*/ 100 w 671"/>
                <a:gd name="T115" fmla="*/ 460 h 549"/>
                <a:gd name="T116" fmla="*/ 83 w 671"/>
                <a:gd name="T117" fmla="*/ 447 h 549"/>
                <a:gd name="T118" fmla="*/ 63 w 671"/>
                <a:gd name="T119" fmla="*/ 432 h 549"/>
                <a:gd name="T120" fmla="*/ 39 w 671"/>
                <a:gd name="T121" fmla="*/ 429 h 549"/>
                <a:gd name="T122" fmla="*/ 0 w 671"/>
                <a:gd name="T123" fmla="*/ 438 h 5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71" h="549">
                  <a:moveTo>
                    <a:pt x="0" y="438"/>
                  </a:moveTo>
                  <a:lnTo>
                    <a:pt x="4" y="405"/>
                  </a:lnTo>
                  <a:lnTo>
                    <a:pt x="6" y="383"/>
                  </a:lnTo>
                  <a:lnTo>
                    <a:pt x="7" y="360"/>
                  </a:lnTo>
                  <a:lnTo>
                    <a:pt x="7" y="327"/>
                  </a:lnTo>
                  <a:lnTo>
                    <a:pt x="8" y="316"/>
                  </a:lnTo>
                  <a:lnTo>
                    <a:pt x="9" y="306"/>
                  </a:lnTo>
                  <a:lnTo>
                    <a:pt x="12" y="296"/>
                  </a:lnTo>
                  <a:lnTo>
                    <a:pt x="17" y="287"/>
                  </a:lnTo>
                  <a:lnTo>
                    <a:pt x="28" y="270"/>
                  </a:lnTo>
                  <a:lnTo>
                    <a:pt x="40" y="254"/>
                  </a:lnTo>
                  <a:lnTo>
                    <a:pt x="52" y="238"/>
                  </a:lnTo>
                  <a:lnTo>
                    <a:pt x="63" y="222"/>
                  </a:lnTo>
                  <a:lnTo>
                    <a:pt x="67" y="214"/>
                  </a:lnTo>
                  <a:lnTo>
                    <a:pt x="71" y="205"/>
                  </a:lnTo>
                  <a:lnTo>
                    <a:pt x="73" y="196"/>
                  </a:lnTo>
                  <a:lnTo>
                    <a:pt x="73" y="185"/>
                  </a:lnTo>
                  <a:lnTo>
                    <a:pt x="73" y="167"/>
                  </a:lnTo>
                  <a:lnTo>
                    <a:pt x="73" y="156"/>
                  </a:lnTo>
                  <a:lnTo>
                    <a:pt x="73" y="148"/>
                  </a:lnTo>
                  <a:lnTo>
                    <a:pt x="73" y="137"/>
                  </a:lnTo>
                  <a:lnTo>
                    <a:pt x="63" y="126"/>
                  </a:lnTo>
                  <a:lnTo>
                    <a:pt x="53" y="117"/>
                  </a:lnTo>
                  <a:lnTo>
                    <a:pt x="54" y="108"/>
                  </a:lnTo>
                  <a:lnTo>
                    <a:pt x="55" y="99"/>
                  </a:lnTo>
                  <a:lnTo>
                    <a:pt x="57" y="89"/>
                  </a:lnTo>
                  <a:lnTo>
                    <a:pt x="61" y="79"/>
                  </a:lnTo>
                  <a:lnTo>
                    <a:pt x="65" y="68"/>
                  </a:lnTo>
                  <a:lnTo>
                    <a:pt x="71" y="59"/>
                  </a:lnTo>
                  <a:lnTo>
                    <a:pt x="76" y="50"/>
                  </a:lnTo>
                  <a:lnTo>
                    <a:pt x="83" y="41"/>
                  </a:lnTo>
                  <a:lnTo>
                    <a:pt x="89" y="33"/>
                  </a:lnTo>
                  <a:lnTo>
                    <a:pt x="96" y="25"/>
                  </a:lnTo>
                  <a:lnTo>
                    <a:pt x="104" y="17"/>
                  </a:lnTo>
                  <a:lnTo>
                    <a:pt x="112" y="12"/>
                  </a:lnTo>
                  <a:lnTo>
                    <a:pt x="120" y="7"/>
                  </a:lnTo>
                  <a:lnTo>
                    <a:pt x="129" y="3"/>
                  </a:lnTo>
                  <a:lnTo>
                    <a:pt x="138" y="1"/>
                  </a:lnTo>
                  <a:lnTo>
                    <a:pt x="146" y="0"/>
                  </a:lnTo>
                  <a:lnTo>
                    <a:pt x="156" y="1"/>
                  </a:lnTo>
                  <a:lnTo>
                    <a:pt x="164" y="3"/>
                  </a:lnTo>
                  <a:lnTo>
                    <a:pt x="173" y="5"/>
                  </a:lnTo>
                  <a:lnTo>
                    <a:pt x="179" y="8"/>
                  </a:lnTo>
                  <a:lnTo>
                    <a:pt x="194" y="16"/>
                  </a:lnTo>
                  <a:lnTo>
                    <a:pt x="206" y="26"/>
                  </a:lnTo>
                  <a:lnTo>
                    <a:pt x="217" y="35"/>
                  </a:lnTo>
                  <a:lnTo>
                    <a:pt x="230" y="42"/>
                  </a:lnTo>
                  <a:lnTo>
                    <a:pt x="236" y="45"/>
                  </a:lnTo>
                  <a:lnTo>
                    <a:pt x="243" y="48"/>
                  </a:lnTo>
                  <a:lnTo>
                    <a:pt x="251" y="49"/>
                  </a:lnTo>
                  <a:lnTo>
                    <a:pt x="259" y="50"/>
                  </a:lnTo>
                  <a:lnTo>
                    <a:pt x="264" y="49"/>
                  </a:lnTo>
                  <a:lnTo>
                    <a:pt x="268" y="47"/>
                  </a:lnTo>
                  <a:lnTo>
                    <a:pt x="272" y="44"/>
                  </a:lnTo>
                  <a:lnTo>
                    <a:pt x="276" y="41"/>
                  </a:lnTo>
                  <a:lnTo>
                    <a:pt x="279" y="37"/>
                  </a:lnTo>
                  <a:lnTo>
                    <a:pt x="284" y="35"/>
                  </a:lnTo>
                  <a:lnTo>
                    <a:pt x="288" y="32"/>
                  </a:lnTo>
                  <a:lnTo>
                    <a:pt x="292" y="32"/>
                  </a:lnTo>
                  <a:lnTo>
                    <a:pt x="300" y="32"/>
                  </a:lnTo>
                  <a:lnTo>
                    <a:pt x="308" y="34"/>
                  </a:lnTo>
                  <a:lnTo>
                    <a:pt x="313" y="36"/>
                  </a:lnTo>
                  <a:lnTo>
                    <a:pt x="318" y="39"/>
                  </a:lnTo>
                  <a:lnTo>
                    <a:pt x="325" y="47"/>
                  </a:lnTo>
                  <a:lnTo>
                    <a:pt x="332" y="56"/>
                  </a:lnTo>
                  <a:lnTo>
                    <a:pt x="337" y="65"/>
                  </a:lnTo>
                  <a:lnTo>
                    <a:pt x="344" y="73"/>
                  </a:lnTo>
                  <a:lnTo>
                    <a:pt x="348" y="76"/>
                  </a:lnTo>
                  <a:lnTo>
                    <a:pt x="353" y="79"/>
                  </a:lnTo>
                  <a:lnTo>
                    <a:pt x="358" y="81"/>
                  </a:lnTo>
                  <a:lnTo>
                    <a:pt x="366" y="81"/>
                  </a:lnTo>
                  <a:lnTo>
                    <a:pt x="370" y="81"/>
                  </a:lnTo>
                  <a:lnTo>
                    <a:pt x="375" y="80"/>
                  </a:lnTo>
                  <a:lnTo>
                    <a:pt x="378" y="77"/>
                  </a:lnTo>
                  <a:lnTo>
                    <a:pt x="381" y="75"/>
                  </a:lnTo>
                  <a:lnTo>
                    <a:pt x="387" y="70"/>
                  </a:lnTo>
                  <a:lnTo>
                    <a:pt x="392" y="63"/>
                  </a:lnTo>
                  <a:lnTo>
                    <a:pt x="397" y="56"/>
                  </a:lnTo>
                  <a:lnTo>
                    <a:pt x="403" y="49"/>
                  </a:lnTo>
                  <a:lnTo>
                    <a:pt x="410" y="43"/>
                  </a:lnTo>
                  <a:lnTo>
                    <a:pt x="419" y="38"/>
                  </a:lnTo>
                  <a:lnTo>
                    <a:pt x="433" y="30"/>
                  </a:lnTo>
                  <a:lnTo>
                    <a:pt x="446" y="25"/>
                  </a:lnTo>
                  <a:lnTo>
                    <a:pt x="458" y="22"/>
                  </a:lnTo>
                  <a:lnTo>
                    <a:pt x="468" y="21"/>
                  </a:lnTo>
                  <a:lnTo>
                    <a:pt x="478" y="22"/>
                  </a:lnTo>
                  <a:lnTo>
                    <a:pt x="487" y="25"/>
                  </a:lnTo>
                  <a:lnTo>
                    <a:pt x="496" y="28"/>
                  </a:lnTo>
                  <a:lnTo>
                    <a:pt x="503" y="31"/>
                  </a:lnTo>
                  <a:lnTo>
                    <a:pt x="511" y="35"/>
                  </a:lnTo>
                  <a:lnTo>
                    <a:pt x="520" y="38"/>
                  </a:lnTo>
                  <a:lnTo>
                    <a:pt x="528" y="41"/>
                  </a:lnTo>
                  <a:lnTo>
                    <a:pt x="537" y="43"/>
                  </a:lnTo>
                  <a:lnTo>
                    <a:pt x="547" y="43"/>
                  </a:lnTo>
                  <a:lnTo>
                    <a:pt x="559" y="42"/>
                  </a:lnTo>
                  <a:lnTo>
                    <a:pt x="571" y="39"/>
                  </a:lnTo>
                  <a:lnTo>
                    <a:pt x="586" y="33"/>
                  </a:lnTo>
                  <a:lnTo>
                    <a:pt x="632" y="74"/>
                  </a:lnTo>
                  <a:lnTo>
                    <a:pt x="646" y="67"/>
                  </a:lnTo>
                  <a:lnTo>
                    <a:pt x="651" y="81"/>
                  </a:lnTo>
                  <a:lnTo>
                    <a:pt x="658" y="93"/>
                  </a:lnTo>
                  <a:lnTo>
                    <a:pt x="665" y="105"/>
                  </a:lnTo>
                  <a:lnTo>
                    <a:pt x="671" y="117"/>
                  </a:lnTo>
                  <a:lnTo>
                    <a:pt x="646" y="152"/>
                  </a:lnTo>
                  <a:lnTo>
                    <a:pt x="623" y="183"/>
                  </a:lnTo>
                  <a:lnTo>
                    <a:pt x="612" y="199"/>
                  </a:lnTo>
                  <a:lnTo>
                    <a:pt x="602" y="216"/>
                  </a:lnTo>
                  <a:lnTo>
                    <a:pt x="593" y="233"/>
                  </a:lnTo>
                  <a:lnTo>
                    <a:pt x="584" y="254"/>
                  </a:lnTo>
                  <a:lnTo>
                    <a:pt x="578" y="273"/>
                  </a:lnTo>
                  <a:lnTo>
                    <a:pt x="570" y="291"/>
                  </a:lnTo>
                  <a:lnTo>
                    <a:pt x="564" y="309"/>
                  </a:lnTo>
                  <a:lnTo>
                    <a:pt x="557" y="326"/>
                  </a:lnTo>
                  <a:lnTo>
                    <a:pt x="550" y="343"/>
                  </a:lnTo>
                  <a:lnTo>
                    <a:pt x="543" y="363"/>
                  </a:lnTo>
                  <a:lnTo>
                    <a:pt x="534" y="383"/>
                  </a:lnTo>
                  <a:lnTo>
                    <a:pt x="525" y="407"/>
                  </a:lnTo>
                  <a:lnTo>
                    <a:pt x="524" y="410"/>
                  </a:lnTo>
                  <a:lnTo>
                    <a:pt x="521" y="416"/>
                  </a:lnTo>
                  <a:lnTo>
                    <a:pt x="516" y="422"/>
                  </a:lnTo>
                  <a:lnTo>
                    <a:pt x="511" y="428"/>
                  </a:lnTo>
                  <a:lnTo>
                    <a:pt x="505" y="434"/>
                  </a:lnTo>
                  <a:lnTo>
                    <a:pt x="500" y="439"/>
                  </a:lnTo>
                  <a:lnTo>
                    <a:pt x="496" y="443"/>
                  </a:lnTo>
                  <a:lnTo>
                    <a:pt x="492" y="444"/>
                  </a:lnTo>
                  <a:lnTo>
                    <a:pt x="482" y="443"/>
                  </a:lnTo>
                  <a:lnTo>
                    <a:pt x="474" y="440"/>
                  </a:lnTo>
                  <a:lnTo>
                    <a:pt x="466" y="436"/>
                  </a:lnTo>
                  <a:lnTo>
                    <a:pt x="459" y="432"/>
                  </a:lnTo>
                  <a:lnTo>
                    <a:pt x="453" y="428"/>
                  </a:lnTo>
                  <a:lnTo>
                    <a:pt x="446" y="424"/>
                  </a:lnTo>
                  <a:lnTo>
                    <a:pt x="440" y="421"/>
                  </a:lnTo>
                  <a:lnTo>
                    <a:pt x="432" y="420"/>
                  </a:lnTo>
                  <a:lnTo>
                    <a:pt x="419" y="421"/>
                  </a:lnTo>
                  <a:lnTo>
                    <a:pt x="408" y="424"/>
                  </a:lnTo>
                  <a:lnTo>
                    <a:pt x="398" y="428"/>
                  </a:lnTo>
                  <a:lnTo>
                    <a:pt x="389" y="434"/>
                  </a:lnTo>
                  <a:lnTo>
                    <a:pt x="381" y="441"/>
                  </a:lnTo>
                  <a:lnTo>
                    <a:pt x="375" y="449"/>
                  </a:lnTo>
                  <a:lnTo>
                    <a:pt x="369" y="458"/>
                  </a:lnTo>
                  <a:lnTo>
                    <a:pt x="364" y="469"/>
                  </a:lnTo>
                  <a:lnTo>
                    <a:pt x="355" y="489"/>
                  </a:lnTo>
                  <a:lnTo>
                    <a:pt x="346" y="510"/>
                  </a:lnTo>
                  <a:lnTo>
                    <a:pt x="342" y="521"/>
                  </a:lnTo>
                  <a:lnTo>
                    <a:pt x="336" y="531"/>
                  </a:lnTo>
                  <a:lnTo>
                    <a:pt x="332" y="541"/>
                  </a:lnTo>
                  <a:lnTo>
                    <a:pt x="325" y="549"/>
                  </a:lnTo>
                  <a:lnTo>
                    <a:pt x="233" y="543"/>
                  </a:lnTo>
                  <a:lnTo>
                    <a:pt x="231" y="545"/>
                  </a:lnTo>
                  <a:lnTo>
                    <a:pt x="229" y="546"/>
                  </a:lnTo>
                  <a:lnTo>
                    <a:pt x="227" y="547"/>
                  </a:lnTo>
                  <a:lnTo>
                    <a:pt x="223" y="548"/>
                  </a:lnTo>
                  <a:lnTo>
                    <a:pt x="217" y="548"/>
                  </a:lnTo>
                  <a:lnTo>
                    <a:pt x="209" y="547"/>
                  </a:lnTo>
                  <a:lnTo>
                    <a:pt x="193" y="545"/>
                  </a:lnTo>
                  <a:lnTo>
                    <a:pt x="179" y="543"/>
                  </a:lnTo>
                  <a:lnTo>
                    <a:pt x="173" y="543"/>
                  </a:lnTo>
                  <a:lnTo>
                    <a:pt x="167" y="542"/>
                  </a:lnTo>
                  <a:lnTo>
                    <a:pt x="161" y="540"/>
                  </a:lnTo>
                  <a:lnTo>
                    <a:pt x="155" y="537"/>
                  </a:lnTo>
                  <a:lnTo>
                    <a:pt x="150" y="534"/>
                  </a:lnTo>
                  <a:lnTo>
                    <a:pt x="144" y="531"/>
                  </a:lnTo>
                  <a:lnTo>
                    <a:pt x="139" y="527"/>
                  </a:lnTo>
                  <a:lnTo>
                    <a:pt x="134" y="521"/>
                  </a:lnTo>
                  <a:lnTo>
                    <a:pt x="129" y="515"/>
                  </a:lnTo>
                  <a:lnTo>
                    <a:pt x="126" y="509"/>
                  </a:lnTo>
                  <a:lnTo>
                    <a:pt x="122" y="503"/>
                  </a:lnTo>
                  <a:lnTo>
                    <a:pt x="119" y="496"/>
                  </a:lnTo>
                  <a:lnTo>
                    <a:pt x="117" y="489"/>
                  </a:lnTo>
                  <a:lnTo>
                    <a:pt x="115" y="481"/>
                  </a:lnTo>
                  <a:lnTo>
                    <a:pt x="113" y="472"/>
                  </a:lnTo>
                  <a:lnTo>
                    <a:pt x="113" y="462"/>
                  </a:lnTo>
                  <a:lnTo>
                    <a:pt x="106" y="462"/>
                  </a:lnTo>
                  <a:lnTo>
                    <a:pt x="100" y="460"/>
                  </a:lnTo>
                  <a:lnTo>
                    <a:pt x="95" y="457"/>
                  </a:lnTo>
                  <a:lnTo>
                    <a:pt x="90" y="454"/>
                  </a:lnTo>
                  <a:lnTo>
                    <a:pt x="83" y="447"/>
                  </a:lnTo>
                  <a:lnTo>
                    <a:pt x="74" y="439"/>
                  </a:lnTo>
                  <a:lnTo>
                    <a:pt x="70" y="435"/>
                  </a:lnTo>
                  <a:lnTo>
                    <a:pt x="63" y="432"/>
                  </a:lnTo>
                  <a:lnTo>
                    <a:pt x="56" y="430"/>
                  </a:lnTo>
                  <a:lnTo>
                    <a:pt x="49" y="429"/>
                  </a:lnTo>
                  <a:lnTo>
                    <a:pt x="39" y="429"/>
                  </a:lnTo>
                  <a:lnTo>
                    <a:pt x="28" y="430"/>
                  </a:lnTo>
                  <a:lnTo>
                    <a:pt x="15" y="433"/>
                  </a:lnTo>
                  <a:lnTo>
                    <a:pt x="0" y="438"/>
                  </a:lnTo>
                </a:path>
              </a:pathLst>
            </a:custGeom>
            <a:solidFill>
              <a:srgbClr val="D8E046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33">
              <a:extLst>
                <a:ext uri="{FF2B5EF4-FFF2-40B4-BE49-F238E27FC236}">
                  <a16:creationId xmlns="" xmlns:a16="http://schemas.microsoft.com/office/drawing/2014/main" id="{4817423A-B1E9-AE4A-85F5-104624D68DFE}"/>
                </a:ext>
              </a:extLst>
            </p:cNvPr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4922838" y="3097213"/>
              <a:ext cx="152400" cy="169862"/>
            </a:xfrm>
            <a:custGeom>
              <a:avLst/>
              <a:gdLst>
                <a:gd name="T0" fmla="*/ 326 w 358"/>
                <a:gd name="T1" fmla="*/ 324 h 327"/>
                <a:gd name="T2" fmla="*/ 331 w 358"/>
                <a:gd name="T3" fmla="*/ 321 h 327"/>
                <a:gd name="T4" fmla="*/ 337 w 358"/>
                <a:gd name="T5" fmla="*/ 318 h 327"/>
                <a:gd name="T6" fmla="*/ 346 w 358"/>
                <a:gd name="T7" fmla="*/ 318 h 327"/>
                <a:gd name="T8" fmla="*/ 356 w 358"/>
                <a:gd name="T9" fmla="*/ 324 h 327"/>
                <a:gd name="T10" fmla="*/ 319 w 358"/>
                <a:gd name="T11" fmla="*/ 285 h 327"/>
                <a:gd name="T12" fmla="*/ 278 w 358"/>
                <a:gd name="T13" fmla="*/ 235 h 327"/>
                <a:gd name="T14" fmla="*/ 253 w 358"/>
                <a:gd name="T15" fmla="*/ 204 h 327"/>
                <a:gd name="T16" fmla="*/ 232 w 358"/>
                <a:gd name="T17" fmla="*/ 186 h 327"/>
                <a:gd name="T18" fmla="*/ 219 w 358"/>
                <a:gd name="T19" fmla="*/ 181 h 327"/>
                <a:gd name="T20" fmla="*/ 208 w 358"/>
                <a:gd name="T21" fmla="*/ 180 h 327"/>
                <a:gd name="T22" fmla="*/ 201 w 358"/>
                <a:gd name="T23" fmla="*/ 179 h 327"/>
                <a:gd name="T24" fmla="*/ 199 w 358"/>
                <a:gd name="T25" fmla="*/ 174 h 327"/>
                <a:gd name="T26" fmla="*/ 198 w 358"/>
                <a:gd name="T27" fmla="*/ 170 h 327"/>
                <a:gd name="T28" fmla="*/ 195 w 358"/>
                <a:gd name="T29" fmla="*/ 169 h 327"/>
                <a:gd name="T30" fmla="*/ 184 w 358"/>
                <a:gd name="T31" fmla="*/ 172 h 327"/>
                <a:gd name="T32" fmla="*/ 171 w 358"/>
                <a:gd name="T33" fmla="*/ 172 h 327"/>
                <a:gd name="T34" fmla="*/ 165 w 358"/>
                <a:gd name="T35" fmla="*/ 168 h 327"/>
                <a:gd name="T36" fmla="*/ 160 w 358"/>
                <a:gd name="T37" fmla="*/ 161 h 327"/>
                <a:gd name="T38" fmla="*/ 152 w 358"/>
                <a:gd name="T39" fmla="*/ 144 h 327"/>
                <a:gd name="T40" fmla="*/ 143 w 358"/>
                <a:gd name="T41" fmla="*/ 131 h 327"/>
                <a:gd name="T42" fmla="*/ 133 w 358"/>
                <a:gd name="T43" fmla="*/ 119 h 327"/>
                <a:gd name="T44" fmla="*/ 127 w 358"/>
                <a:gd name="T45" fmla="*/ 105 h 327"/>
                <a:gd name="T46" fmla="*/ 122 w 358"/>
                <a:gd name="T47" fmla="*/ 84 h 327"/>
                <a:gd name="T48" fmla="*/ 119 w 358"/>
                <a:gd name="T49" fmla="*/ 53 h 327"/>
                <a:gd name="T50" fmla="*/ 117 w 358"/>
                <a:gd name="T51" fmla="*/ 23 h 327"/>
                <a:gd name="T52" fmla="*/ 112 w 358"/>
                <a:gd name="T53" fmla="*/ 0 h 327"/>
                <a:gd name="T54" fmla="*/ 73 w 358"/>
                <a:gd name="T55" fmla="*/ 26 h 327"/>
                <a:gd name="T56" fmla="*/ 61 w 358"/>
                <a:gd name="T57" fmla="*/ 33 h 327"/>
                <a:gd name="T58" fmla="*/ 33 w 358"/>
                <a:gd name="T59" fmla="*/ 50 h 327"/>
                <a:gd name="T60" fmla="*/ 21 w 358"/>
                <a:gd name="T61" fmla="*/ 61 h 327"/>
                <a:gd name="T62" fmla="*/ 17 w 358"/>
                <a:gd name="T63" fmla="*/ 72 h 327"/>
                <a:gd name="T64" fmla="*/ 16 w 358"/>
                <a:gd name="T65" fmla="*/ 83 h 327"/>
                <a:gd name="T66" fmla="*/ 20 w 358"/>
                <a:gd name="T67" fmla="*/ 93 h 327"/>
                <a:gd name="T68" fmla="*/ 22 w 358"/>
                <a:gd name="T69" fmla="*/ 100 h 327"/>
                <a:gd name="T70" fmla="*/ 20 w 358"/>
                <a:gd name="T71" fmla="*/ 110 h 327"/>
                <a:gd name="T72" fmla="*/ 15 w 358"/>
                <a:gd name="T73" fmla="*/ 123 h 327"/>
                <a:gd name="T74" fmla="*/ 7 w 358"/>
                <a:gd name="T75" fmla="*/ 136 h 327"/>
                <a:gd name="T76" fmla="*/ 0 w 358"/>
                <a:gd name="T77" fmla="*/ 155 h 327"/>
                <a:gd name="T78" fmla="*/ 0 w 358"/>
                <a:gd name="T79" fmla="*/ 174 h 327"/>
                <a:gd name="T80" fmla="*/ 5 w 358"/>
                <a:gd name="T81" fmla="*/ 182 h 327"/>
                <a:gd name="T82" fmla="*/ 11 w 358"/>
                <a:gd name="T83" fmla="*/ 187 h 327"/>
                <a:gd name="T84" fmla="*/ 20 w 358"/>
                <a:gd name="T85" fmla="*/ 186 h 327"/>
                <a:gd name="T86" fmla="*/ 44 w 358"/>
                <a:gd name="T87" fmla="*/ 168 h 327"/>
                <a:gd name="T88" fmla="*/ 60 w 358"/>
                <a:gd name="T89" fmla="*/ 161 h 327"/>
                <a:gd name="T90" fmla="*/ 76 w 358"/>
                <a:gd name="T91" fmla="*/ 150 h 327"/>
                <a:gd name="T92" fmla="*/ 93 w 358"/>
                <a:gd name="T93" fmla="*/ 159 h 327"/>
                <a:gd name="T94" fmla="*/ 110 w 358"/>
                <a:gd name="T95" fmla="*/ 164 h 327"/>
                <a:gd name="T96" fmla="*/ 142 w 358"/>
                <a:gd name="T97" fmla="*/ 180 h 327"/>
                <a:gd name="T98" fmla="*/ 163 w 358"/>
                <a:gd name="T99" fmla="*/ 190 h 327"/>
                <a:gd name="T100" fmla="*/ 196 w 358"/>
                <a:gd name="T101" fmla="*/ 209 h 327"/>
                <a:gd name="T102" fmla="*/ 219 w 358"/>
                <a:gd name="T103" fmla="*/ 225 h 327"/>
                <a:gd name="T104" fmla="*/ 245 w 358"/>
                <a:gd name="T105" fmla="*/ 244 h 327"/>
                <a:gd name="T106" fmla="*/ 256 w 358"/>
                <a:gd name="T107" fmla="*/ 254 h 327"/>
                <a:gd name="T108" fmla="*/ 267 w 358"/>
                <a:gd name="T109" fmla="*/ 270 h 327"/>
                <a:gd name="T110" fmla="*/ 269 w 358"/>
                <a:gd name="T111" fmla="*/ 279 h 327"/>
                <a:gd name="T112" fmla="*/ 269 w 358"/>
                <a:gd name="T113" fmla="*/ 286 h 327"/>
                <a:gd name="T114" fmla="*/ 270 w 358"/>
                <a:gd name="T115" fmla="*/ 290 h 327"/>
                <a:gd name="T116" fmla="*/ 276 w 358"/>
                <a:gd name="T117" fmla="*/ 292 h 327"/>
                <a:gd name="T118" fmla="*/ 292 w 358"/>
                <a:gd name="T119" fmla="*/ 302 h 327"/>
                <a:gd name="T120" fmla="*/ 318 w 358"/>
                <a:gd name="T121" fmla="*/ 321 h 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58" h="327">
                  <a:moveTo>
                    <a:pt x="325" y="327"/>
                  </a:moveTo>
                  <a:lnTo>
                    <a:pt x="326" y="324"/>
                  </a:lnTo>
                  <a:lnTo>
                    <a:pt x="329" y="322"/>
                  </a:lnTo>
                  <a:lnTo>
                    <a:pt x="331" y="321"/>
                  </a:lnTo>
                  <a:lnTo>
                    <a:pt x="332" y="321"/>
                  </a:lnTo>
                  <a:lnTo>
                    <a:pt x="337" y="318"/>
                  </a:lnTo>
                  <a:lnTo>
                    <a:pt x="342" y="317"/>
                  </a:lnTo>
                  <a:lnTo>
                    <a:pt x="346" y="318"/>
                  </a:lnTo>
                  <a:lnTo>
                    <a:pt x="351" y="319"/>
                  </a:lnTo>
                  <a:lnTo>
                    <a:pt x="356" y="324"/>
                  </a:lnTo>
                  <a:lnTo>
                    <a:pt x="358" y="327"/>
                  </a:lnTo>
                  <a:lnTo>
                    <a:pt x="319" y="285"/>
                  </a:lnTo>
                  <a:lnTo>
                    <a:pt x="302" y="265"/>
                  </a:lnTo>
                  <a:lnTo>
                    <a:pt x="278" y="235"/>
                  </a:lnTo>
                  <a:lnTo>
                    <a:pt x="265" y="219"/>
                  </a:lnTo>
                  <a:lnTo>
                    <a:pt x="253" y="204"/>
                  </a:lnTo>
                  <a:lnTo>
                    <a:pt x="241" y="193"/>
                  </a:lnTo>
                  <a:lnTo>
                    <a:pt x="232" y="186"/>
                  </a:lnTo>
                  <a:lnTo>
                    <a:pt x="225" y="182"/>
                  </a:lnTo>
                  <a:lnTo>
                    <a:pt x="219" y="181"/>
                  </a:lnTo>
                  <a:lnTo>
                    <a:pt x="213" y="180"/>
                  </a:lnTo>
                  <a:lnTo>
                    <a:pt x="208" y="180"/>
                  </a:lnTo>
                  <a:lnTo>
                    <a:pt x="205" y="180"/>
                  </a:lnTo>
                  <a:lnTo>
                    <a:pt x="201" y="179"/>
                  </a:lnTo>
                  <a:lnTo>
                    <a:pt x="200" y="177"/>
                  </a:lnTo>
                  <a:lnTo>
                    <a:pt x="199" y="174"/>
                  </a:lnTo>
                  <a:lnTo>
                    <a:pt x="199" y="172"/>
                  </a:lnTo>
                  <a:lnTo>
                    <a:pt x="198" y="170"/>
                  </a:lnTo>
                  <a:lnTo>
                    <a:pt x="197" y="169"/>
                  </a:lnTo>
                  <a:lnTo>
                    <a:pt x="195" y="169"/>
                  </a:lnTo>
                  <a:lnTo>
                    <a:pt x="190" y="170"/>
                  </a:lnTo>
                  <a:lnTo>
                    <a:pt x="184" y="172"/>
                  </a:lnTo>
                  <a:lnTo>
                    <a:pt x="178" y="173"/>
                  </a:lnTo>
                  <a:lnTo>
                    <a:pt x="171" y="172"/>
                  </a:lnTo>
                  <a:lnTo>
                    <a:pt x="168" y="170"/>
                  </a:lnTo>
                  <a:lnTo>
                    <a:pt x="165" y="168"/>
                  </a:lnTo>
                  <a:lnTo>
                    <a:pt x="162" y="165"/>
                  </a:lnTo>
                  <a:lnTo>
                    <a:pt x="160" y="161"/>
                  </a:lnTo>
                  <a:lnTo>
                    <a:pt x="156" y="152"/>
                  </a:lnTo>
                  <a:lnTo>
                    <a:pt x="152" y="144"/>
                  </a:lnTo>
                  <a:lnTo>
                    <a:pt x="147" y="138"/>
                  </a:lnTo>
                  <a:lnTo>
                    <a:pt x="143" y="131"/>
                  </a:lnTo>
                  <a:lnTo>
                    <a:pt x="138" y="125"/>
                  </a:lnTo>
                  <a:lnTo>
                    <a:pt x="133" y="119"/>
                  </a:lnTo>
                  <a:lnTo>
                    <a:pt x="129" y="112"/>
                  </a:lnTo>
                  <a:lnTo>
                    <a:pt x="127" y="105"/>
                  </a:lnTo>
                  <a:lnTo>
                    <a:pt x="123" y="96"/>
                  </a:lnTo>
                  <a:lnTo>
                    <a:pt x="122" y="84"/>
                  </a:lnTo>
                  <a:lnTo>
                    <a:pt x="121" y="69"/>
                  </a:lnTo>
                  <a:lnTo>
                    <a:pt x="119" y="53"/>
                  </a:lnTo>
                  <a:lnTo>
                    <a:pt x="118" y="37"/>
                  </a:lnTo>
                  <a:lnTo>
                    <a:pt x="117" y="23"/>
                  </a:lnTo>
                  <a:lnTo>
                    <a:pt x="115" y="10"/>
                  </a:lnTo>
                  <a:lnTo>
                    <a:pt x="112" y="0"/>
                  </a:lnTo>
                  <a:lnTo>
                    <a:pt x="93" y="0"/>
                  </a:lnTo>
                  <a:lnTo>
                    <a:pt x="73" y="26"/>
                  </a:lnTo>
                  <a:lnTo>
                    <a:pt x="70" y="28"/>
                  </a:lnTo>
                  <a:lnTo>
                    <a:pt x="61" y="33"/>
                  </a:lnTo>
                  <a:lnTo>
                    <a:pt x="48" y="41"/>
                  </a:lnTo>
                  <a:lnTo>
                    <a:pt x="33" y="50"/>
                  </a:lnTo>
                  <a:lnTo>
                    <a:pt x="27" y="55"/>
                  </a:lnTo>
                  <a:lnTo>
                    <a:pt x="21" y="61"/>
                  </a:lnTo>
                  <a:lnTo>
                    <a:pt x="18" y="66"/>
                  </a:lnTo>
                  <a:lnTo>
                    <a:pt x="17" y="72"/>
                  </a:lnTo>
                  <a:lnTo>
                    <a:pt x="16" y="78"/>
                  </a:lnTo>
                  <a:lnTo>
                    <a:pt x="16" y="83"/>
                  </a:lnTo>
                  <a:lnTo>
                    <a:pt x="18" y="88"/>
                  </a:lnTo>
                  <a:lnTo>
                    <a:pt x="20" y="93"/>
                  </a:lnTo>
                  <a:lnTo>
                    <a:pt x="21" y="96"/>
                  </a:lnTo>
                  <a:lnTo>
                    <a:pt x="22" y="100"/>
                  </a:lnTo>
                  <a:lnTo>
                    <a:pt x="22" y="104"/>
                  </a:lnTo>
                  <a:lnTo>
                    <a:pt x="20" y="110"/>
                  </a:lnTo>
                  <a:lnTo>
                    <a:pt x="18" y="117"/>
                  </a:lnTo>
                  <a:lnTo>
                    <a:pt x="15" y="123"/>
                  </a:lnTo>
                  <a:lnTo>
                    <a:pt x="11" y="130"/>
                  </a:lnTo>
                  <a:lnTo>
                    <a:pt x="7" y="136"/>
                  </a:lnTo>
                  <a:lnTo>
                    <a:pt x="3" y="146"/>
                  </a:lnTo>
                  <a:lnTo>
                    <a:pt x="0" y="155"/>
                  </a:lnTo>
                  <a:lnTo>
                    <a:pt x="0" y="164"/>
                  </a:lnTo>
                  <a:lnTo>
                    <a:pt x="0" y="174"/>
                  </a:lnTo>
                  <a:lnTo>
                    <a:pt x="1" y="176"/>
                  </a:lnTo>
                  <a:lnTo>
                    <a:pt x="5" y="182"/>
                  </a:lnTo>
                  <a:lnTo>
                    <a:pt x="8" y="185"/>
                  </a:lnTo>
                  <a:lnTo>
                    <a:pt x="11" y="187"/>
                  </a:lnTo>
                  <a:lnTo>
                    <a:pt x="15" y="187"/>
                  </a:lnTo>
                  <a:lnTo>
                    <a:pt x="20" y="186"/>
                  </a:lnTo>
                  <a:lnTo>
                    <a:pt x="31" y="177"/>
                  </a:lnTo>
                  <a:lnTo>
                    <a:pt x="44" y="168"/>
                  </a:lnTo>
                  <a:lnTo>
                    <a:pt x="55" y="163"/>
                  </a:lnTo>
                  <a:lnTo>
                    <a:pt x="60" y="161"/>
                  </a:lnTo>
                  <a:lnTo>
                    <a:pt x="73" y="149"/>
                  </a:lnTo>
                  <a:lnTo>
                    <a:pt x="76" y="150"/>
                  </a:lnTo>
                  <a:lnTo>
                    <a:pt x="84" y="155"/>
                  </a:lnTo>
                  <a:lnTo>
                    <a:pt x="93" y="159"/>
                  </a:lnTo>
                  <a:lnTo>
                    <a:pt x="99" y="161"/>
                  </a:lnTo>
                  <a:lnTo>
                    <a:pt x="110" y="164"/>
                  </a:lnTo>
                  <a:lnTo>
                    <a:pt x="126" y="170"/>
                  </a:lnTo>
                  <a:lnTo>
                    <a:pt x="142" y="180"/>
                  </a:lnTo>
                  <a:lnTo>
                    <a:pt x="153" y="186"/>
                  </a:lnTo>
                  <a:lnTo>
                    <a:pt x="163" y="190"/>
                  </a:lnTo>
                  <a:lnTo>
                    <a:pt x="179" y="199"/>
                  </a:lnTo>
                  <a:lnTo>
                    <a:pt x="196" y="209"/>
                  </a:lnTo>
                  <a:lnTo>
                    <a:pt x="206" y="216"/>
                  </a:lnTo>
                  <a:lnTo>
                    <a:pt x="219" y="225"/>
                  </a:lnTo>
                  <a:lnTo>
                    <a:pt x="232" y="235"/>
                  </a:lnTo>
                  <a:lnTo>
                    <a:pt x="245" y="244"/>
                  </a:lnTo>
                  <a:lnTo>
                    <a:pt x="252" y="247"/>
                  </a:lnTo>
                  <a:lnTo>
                    <a:pt x="256" y="254"/>
                  </a:lnTo>
                  <a:lnTo>
                    <a:pt x="266" y="265"/>
                  </a:lnTo>
                  <a:lnTo>
                    <a:pt x="267" y="270"/>
                  </a:lnTo>
                  <a:lnTo>
                    <a:pt x="268" y="274"/>
                  </a:lnTo>
                  <a:lnTo>
                    <a:pt x="269" y="279"/>
                  </a:lnTo>
                  <a:lnTo>
                    <a:pt x="269" y="283"/>
                  </a:lnTo>
                  <a:lnTo>
                    <a:pt x="269" y="286"/>
                  </a:lnTo>
                  <a:lnTo>
                    <a:pt x="269" y="289"/>
                  </a:lnTo>
                  <a:lnTo>
                    <a:pt x="270" y="290"/>
                  </a:lnTo>
                  <a:lnTo>
                    <a:pt x="273" y="291"/>
                  </a:lnTo>
                  <a:lnTo>
                    <a:pt x="276" y="292"/>
                  </a:lnTo>
                  <a:lnTo>
                    <a:pt x="284" y="296"/>
                  </a:lnTo>
                  <a:lnTo>
                    <a:pt x="292" y="302"/>
                  </a:lnTo>
                  <a:lnTo>
                    <a:pt x="301" y="309"/>
                  </a:lnTo>
                  <a:lnTo>
                    <a:pt x="318" y="321"/>
                  </a:lnTo>
                  <a:lnTo>
                    <a:pt x="325" y="32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34">
              <a:extLst>
                <a:ext uri="{FF2B5EF4-FFF2-40B4-BE49-F238E27FC236}">
                  <a16:creationId xmlns="" xmlns:a16="http://schemas.microsoft.com/office/drawing/2014/main" id="{8AC4FE8B-0CC1-3F40-8430-99B764F6123A}"/>
                </a:ext>
              </a:extLst>
            </p:cNvPr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4384675" y="2101850"/>
              <a:ext cx="125413" cy="57150"/>
            </a:xfrm>
            <a:custGeom>
              <a:avLst/>
              <a:gdLst>
                <a:gd name="T0" fmla="*/ 126 w 292"/>
                <a:gd name="T1" fmla="*/ 0 h 99"/>
                <a:gd name="T2" fmla="*/ 153 w 292"/>
                <a:gd name="T3" fmla="*/ 0 h 99"/>
                <a:gd name="T4" fmla="*/ 198 w 292"/>
                <a:gd name="T5" fmla="*/ 1 h 99"/>
                <a:gd name="T6" fmla="*/ 250 w 292"/>
                <a:gd name="T7" fmla="*/ 6 h 99"/>
                <a:gd name="T8" fmla="*/ 292 w 292"/>
                <a:gd name="T9" fmla="*/ 7 h 99"/>
                <a:gd name="T10" fmla="*/ 290 w 292"/>
                <a:gd name="T11" fmla="*/ 20 h 99"/>
                <a:gd name="T12" fmla="*/ 285 w 292"/>
                <a:gd name="T13" fmla="*/ 33 h 99"/>
                <a:gd name="T14" fmla="*/ 279 w 292"/>
                <a:gd name="T15" fmla="*/ 55 h 99"/>
                <a:gd name="T16" fmla="*/ 135 w 292"/>
                <a:gd name="T17" fmla="*/ 70 h 99"/>
                <a:gd name="T18" fmla="*/ 99 w 292"/>
                <a:gd name="T19" fmla="*/ 89 h 99"/>
                <a:gd name="T20" fmla="*/ 79 w 292"/>
                <a:gd name="T21" fmla="*/ 96 h 99"/>
                <a:gd name="T22" fmla="*/ 66 w 292"/>
                <a:gd name="T23" fmla="*/ 98 h 99"/>
                <a:gd name="T24" fmla="*/ 55 w 292"/>
                <a:gd name="T25" fmla="*/ 98 h 99"/>
                <a:gd name="T26" fmla="*/ 45 w 292"/>
                <a:gd name="T27" fmla="*/ 94 h 99"/>
                <a:gd name="T28" fmla="*/ 33 w 292"/>
                <a:gd name="T29" fmla="*/ 86 h 99"/>
                <a:gd name="T30" fmla="*/ 20 w 292"/>
                <a:gd name="T31" fmla="*/ 77 h 99"/>
                <a:gd name="T32" fmla="*/ 7 w 292"/>
                <a:gd name="T33" fmla="*/ 69 h 99"/>
                <a:gd name="T34" fmla="*/ 1 w 292"/>
                <a:gd name="T35" fmla="*/ 57 h 99"/>
                <a:gd name="T36" fmla="*/ 0 w 292"/>
                <a:gd name="T37" fmla="*/ 42 h 99"/>
                <a:gd name="T38" fmla="*/ 1 w 292"/>
                <a:gd name="T39" fmla="*/ 25 h 99"/>
                <a:gd name="T40" fmla="*/ 3 w 292"/>
                <a:gd name="T41" fmla="*/ 20 h 99"/>
                <a:gd name="T42" fmla="*/ 9 w 292"/>
                <a:gd name="T43" fmla="*/ 18 h 99"/>
                <a:gd name="T44" fmla="*/ 15 w 292"/>
                <a:gd name="T45" fmla="*/ 21 h 99"/>
                <a:gd name="T46" fmla="*/ 25 w 292"/>
                <a:gd name="T47" fmla="*/ 28 h 99"/>
                <a:gd name="T48" fmla="*/ 35 w 292"/>
                <a:gd name="T49" fmla="*/ 32 h 99"/>
                <a:gd name="T50" fmla="*/ 45 w 292"/>
                <a:gd name="T51" fmla="*/ 34 h 99"/>
                <a:gd name="T52" fmla="*/ 54 w 292"/>
                <a:gd name="T53" fmla="*/ 33 h 99"/>
                <a:gd name="T54" fmla="*/ 67 w 292"/>
                <a:gd name="T55" fmla="*/ 29 h 99"/>
                <a:gd name="T56" fmla="*/ 81 w 292"/>
                <a:gd name="T57" fmla="*/ 19 h 99"/>
                <a:gd name="T58" fmla="*/ 88 w 292"/>
                <a:gd name="T59" fmla="*/ 11 h 99"/>
                <a:gd name="T60" fmla="*/ 94 w 292"/>
                <a:gd name="T61" fmla="*/ 6 h 99"/>
                <a:gd name="T62" fmla="*/ 109 w 292"/>
                <a:gd name="T63" fmla="*/ 1 h 9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92" h="99">
                  <a:moveTo>
                    <a:pt x="113" y="0"/>
                  </a:moveTo>
                  <a:lnTo>
                    <a:pt x="126" y="0"/>
                  </a:lnTo>
                  <a:lnTo>
                    <a:pt x="138" y="0"/>
                  </a:lnTo>
                  <a:lnTo>
                    <a:pt x="153" y="0"/>
                  </a:lnTo>
                  <a:lnTo>
                    <a:pt x="172" y="0"/>
                  </a:lnTo>
                  <a:lnTo>
                    <a:pt x="198" y="1"/>
                  </a:lnTo>
                  <a:lnTo>
                    <a:pt x="224" y="3"/>
                  </a:lnTo>
                  <a:lnTo>
                    <a:pt x="250" y="6"/>
                  </a:lnTo>
                  <a:lnTo>
                    <a:pt x="279" y="7"/>
                  </a:lnTo>
                  <a:lnTo>
                    <a:pt x="292" y="7"/>
                  </a:lnTo>
                  <a:lnTo>
                    <a:pt x="292" y="14"/>
                  </a:lnTo>
                  <a:lnTo>
                    <a:pt x="290" y="20"/>
                  </a:lnTo>
                  <a:lnTo>
                    <a:pt x="288" y="27"/>
                  </a:lnTo>
                  <a:lnTo>
                    <a:pt x="285" y="33"/>
                  </a:lnTo>
                  <a:lnTo>
                    <a:pt x="281" y="45"/>
                  </a:lnTo>
                  <a:lnTo>
                    <a:pt x="279" y="55"/>
                  </a:lnTo>
                  <a:lnTo>
                    <a:pt x="153" y="62"/>
                  </a:lnTo>
                  <a:lnTo>
                    <a:pt x="135" y="70"/>
                  </a:lnTo>
                  <a:lnTo>
                    <a:pt x="111" y="83"/>
                  </a:lnTo>
                  <a:lnTo>
                    <a:pt x="99" y="89"/>
                  </a:lnTo>
                  <a:lnTo>
                    <a:pt x="86" y="94"/>
                  </a:lnTo>
                  <a:lnTo>
                    <a:pt x="79" y="96"/>
                  </a:lnTo>
                  <a:lnTo>
                    <a:pt x="72" y="97"/>
                  </a:lnTo>
                  <a:lnTo>
                    <a:pt x="66" y="98"/>
                  </a:lnTo>
                  <a:lnTo>
                    <a:pt x="60" y="99"/>
                  </a:lnTo>
                  <a:lnTo>
                    <a:pt x="55" y="98"/>
                  </a:lnTo>
                  <a:lnTo>
                    <a:pt x="51" y="97"/>
                  </a:lnTo>
                  <a:lnTo>
                    <a:pt x="45" y="94"/>
                  </a:lnTo>
                  <a:lnTo>
                    <a:pt x="41" y="92"/>
                  </a:lnTo>
                  <a:lnTo>
                    <a:pt x="33" y="86"/>
                  </a:lnTo>
                  <a:lnTo>
                    <a:pt x="26" y="80"/>
                  </a:lnTo>
                  <a:lnTo>
                    <a:pt x="20" y="77"/>
                  </a:lnTo>
                  <a:lnTo>
                    <a:pt x="11" y="72"/>
                  </a:lnTo>
                  <a:lnTo>
                    <a:pt x="7" y="69"/>
                  </a:lnTo>
                  <a:lnTo>
                    <a:pt x="3" y="64"/>
                  </a:lnTo>
                  <a:lnTo>
                    <a:pt x="1" y="57"/>
                  </a:lnTo>
                  <a:lnTo>
                    <a:pt x="0" y="49"/>
                  </a:lnTo>
                  <a:lnTo>
                    <a:pt x="0" y="42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2" y="22"/>
                  </a:lnTo>
                  <a:lnTo>
                    <a:pt x="3" y="20"/>
                  </a:lnTo>
                  <a:lnTo>
                    <a:pt x="5" y="18"/>
                  </a:lnTo>
                  <a:lnTo>
                    <a:pt x="9" y="18"/>
                  </a:lnTo>
                  <a:lnTo>
                    <a:pt x="11" y="19"/>
                  </a:lnTo>
                  <a:lnTo>
                    <a:pt x="15" y="21"/>
                  </a:lnTo>
                  <a:lnTo>
                    <a:pt x="20" y="25"/>
                  </a:lnTo>
                  <a:lnTo>
                    <a:pt x="25" y="28"/>
                  </a:lnTo>
                  <a:lnTo>
                    <a:pt x="30" y="30"/>
                  </a:lnTo>
                  <a:lnTo>
                    <a:pt x="35" y="32"/>
                  </a:lnTo>
                  <a:lnTo>
                    <a:pt x="40" y="33"/>
                  </a:lnTo>
                  <a:lnTo>
                    <a:pt x="45" y="34"/>
                  </a:lnTo>
                  <a:lnTo>
                    <a:pt x="49" y="34"/>
                  </a:lnTo>
                  <a:lnTo>
                    <a:pt x="54" y="33"/>
                  </a:lnTo>
                  <a:lnTo>
                    <a:pt x="58" y="32"/>
                  </a:lnTo>
                  <a:lnTo>
                    <a:pt x="67" y="29"/>
                  </a:lnTo>
                  <a:lnTo>
                    <a:pt x="75" y="25"/>
                  </a:lnTo>
                  <a:lnTo>
                    <a:pt x="81" y="19"/>
                  </a:lnTo>
                  <a:lnTo>
                    <a:pt x="87" y="13"/>
                  </a:lnTo>
                  <a:lnTo>
                    <a:pt x="88" y="11"/>
                  </a:lnTo>
                  <a:lnTo>
                    <a:pt x="91" y="8"/>
                  </a:lnTo>
                  <a:lnTo>
                    <a:pt x="94" y="6"/>
                  </a:lnTo>
                  <a:lnTo>
                    <a:pt x="100" y="3"/>
                  </a:lnTo>
                  <a:lnTo>
                    <a:pt x="109" y="1"/>
                  </a:lnTo>
                  <a:lnTo>
                    <a:pt x="11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35">
              <a:extLst>
                <a:ext uri="{FF2B5EF4-FFF2-40B4-BE49-F238E27FC236}">
                  <a16:creationId xmlns="" xmlns:a16="http://schemas.microsoft.com/office/drawing/2014/main" id="{02AFF404-7124-4E47-AA80-D71C91D8B7B2}"/>
                </a:ext>
              </a:extLst>
            </p:cNvPr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5248275" y="2822575"/>
              <a:ext cx="19050" cy="57150"/>
            </a:xfrm>
            <a:custGeom>
              <a:avLst/>
              <a:gdLst>
                <a:gd name="T0" fmla="*/ 39 w 43"/>
                <a:gd name="T1" fmla="*/ 93 h 93"/>
                <a:gd name="T2" fmla="*/ 31 w 43"/>
                <a:gd name="T3" fmla="*/ 91 h 93"/>
                <a:gd name="T4" fmla="*/ 26 w 43"/>
                <a:gd name="T5" fmla="*/ 89 h 93"/>
                <a:gd name="T6" fmla="*/ 21 w 43"/>
                <a:gd name="T7" fmla="*/ 87 h 93"/>
                <a:gd name="T8" fmla="*/ 18 w 43"/>
                <a:gd name="T9" fmla="*/ 84 h 93"/>
                <a:gd name="T10" fmla="*/ 15 w 43"/>
                <a:gd name="T11" fmla="*/ 79 h 93"/>
                <a:gd name="T12" fmla="*/ 14 w 43"/>
                <a:gd name="T13" fmla="*/ 73 h 93"/>
                <a:gd name="T14" fmla="*/ 13 w 43"/>
                <a:gd name="T15" fmla="*/ 65 h 93"/>
                <a:gd name="T16" fmla="*/ 11 w 43"/>
                <a:gd name="T17" fmla="*/ 55 h 93"/>
                <a:gd name="T18" fmla="*/ 11 w 43"/>
                <a:gd name="T19" fmla="*/ 48 h 93"/>
                <a:gd name="T20" fmla="*/ 9 w 43"/>
                <a:gd name="T21" fmla="*/ 42 h 93"/>
                <a:gd name="T22" fmla="*/ 6 w 43"/>
                <a:gd name="T23" fmla="*/ 38 h 93"/>
                <a:gd name="T24" fmla="*/ 4 w 43"/>
                <a:gd name="T25" fmla="*/ 36 h 93"/>
                <a:gd name="T26" fmla="*/ 2 w 43"/>
                <a:gd name="T27" fmla="*/ 34 h 93"/>
                <a:gd name="T28" fmla="*/ 0 w 43"/>
                <a:gd name="T29" fmla="*/ 32 h 93"/>
                <a:gd name="T30" fmla="*/ 2 w 43"/>
                <a:gd name="T31" fmla="*/ 29 h 93"/>
                <a:gd name="T32" fmla="*/ 5 w 43"/>
                <a:gd name="T33" fmla="*/ 24 h 93"/>
                <a:gd name="T34" fmla="*/ 6 w 43"/>
                <a:gd name="T35" fmla="*/ 28 h 93"/>
                <a:gd name="T36" fmla="*/ 7 w 43"/>
                <a:gd name="T37" fmla="*/ 29 h 93"/>
                <a:gd name="T38" fmla="*/ 8 w 43"/>
                <a:gd name="T39" fmla="*/ 30 h 93"/>
                <a:gd name="T40" fmla="*/ 9 w 43"/>
                <a:gd name="T41" fmla="*/ 29 h 93"/>
                <a:gd name="T42" fmla="*/ 11 w 43"/>
                <a:gd name="T43" fmla="*/ 25 h 93"/>
                <a:gd name="T44" fmla="*/ 14 w 43"/>
                <a:gd name="T45" fmla="*/ 19 h 93"/>
                <a:gd name="T46" fmla="*/ 16 w 43"/>
                <a:gd name="T47" fmla="*/ 12 h 93"/>
                <a:gd name="T48" fmla="*/ 20 w 43"/>
                <a:gd name="T49" fmla="*/ 6 h 93"/>
                <a:gd name="T50" fmla="*/ 22 w 43"/>
                <a:gd name="T51" fmla="*/ 4 h 93"/>
                <a:gd name="T52" fmla="*/ 25 w 43"/>
                <a:gd name="T53" fmla="*/ 2 h 93"/>
                <a:gd name="T54" fmla="*/ 28 w 43"/>
                <a:gd name="T55" fmla="*/ 0 h 93"/>
                <a:gd name="T56" fmla="*/ 32 w 43"/>
                <a:gd name="T57" fmla="*/ 0 h 93"/>
                <a:gd name="T58" fmla="*/ 33 w 43"/>
                <a:gd name="T59" fmla="*/ 10 h 93"/>
                <a:gd name="T60" fmla="*/ 33 w 43"/>
                <a:gd name="T61" fmla="*/ 16 h 93"/>
                <a:gd name="T62" fmla="*/ 33 w 43"/>
                <a:gd name="T63" fmla="*/ 20 h 93"/>
                <a:gd name="T64" fmla="*/ 32 w 43"/>
                <a:gd name="T65" fmla="*/ 23 h 93"/>
                <a:gd name="T66" fmla="*/ 32 w 43"/>
                <a:gd name="T67" fmla="*/ 27 h 93"/>
                <a:gd name="T68" fmla="*/ 32 w 43"/>
                <a:gd name="T69" fmla="*/ 31 h 93"/>
                <a:gd name="T70" fmla="*/ 35 w 43"/>
                <a:gd name="T71" fmla="*/ 36 h 93"/>
                <a:gd name="T72" fmla="*/ 39 w 43"/>
                <a:gd name="T73" fmla="*/ 43 h 93"/>
                <a:gd name="T74" fmla="*/ 38 w 43"/>
                <a:gd name="T75" fmla="*/ 44 h 93"/>
                <a:gd name="T76" fmla="*/ 37 w 43"/>
                <a:gd name="T77" fmla="*/ 45 h 93"/>
                <a:gd name="T78" fmla="*/ 37 w 43"/>
                <a:gd name="T79" fmla="*/ 48 h 93"/>
                <a:gd name="T80" fmla="*/ 38 w 43"/>
                <a:gd name="T81" fmla="*/ 51 h 93"/>
                <a:gd name="T82" fmla="*/ 39 w 43"/>
                <a:gd name="T83" fmla="*/ 59 h 93"/>
                <a:gd name="T84" fmla="*/ 41 w 43"/>
                <a:gd name="T85" fmla="*/ 68 h 93"/>
                <a:gd name="T86" fmla="*/ 42 w 43"/>
                <a:gd name="T87" fmla="*/ 76 h 93"/>
                <a:gd name="T88" fmla="*/ 43 w 43"/>
                <a:gd name="T89" fmla="*/ 85 h 93"/>
                <a:gd name="T90" fmla="*/ 43 w 43"/>
                <a:gd name="T91" fmla="*/ 88 h 93"/>
                <a:gd name="T92" fmla="*/ 42 w 43"/>
                <a:gd name="T93" fmla="*/ 91 h 93"/>
                <a:gd name="T94" fmla="*/ 40 w 43"/>
                <a:gd name="T95" fmla="*/ 92 h 93"/>
                <a:gd name="T96" fmla="*/ 39 w 43"/>
                <a:gd name="T97" fmla="*/ 93 h 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3" h="93">
                  <a:moveTo>
                    <a:pt x="39" y="93"/>
                  </a:moveTo>
                  <a:lnTo>
                    <a:pt x="31" y="91"/>
                  </a:lnTo>
                  <a:lnTo>
                    <a:pt x="26" y="89"/>
                  </a:lnTo>
                  <a:lnTo>
                    <a:pt x="21" y="87"/>
                  </a:lnTo>
                  <a:lnTo>
                    <a:pt x="18" y="84"/>
                  </a:lnTo>
                  <a:lnTo>
                    <a:pt x="15" y="79"/>
                  </a:lnTo>
                  <a:lnTo>
                    <a:pt x="14" y="73"/>
                  </a:lnTo>
                  <a:lnTo>
                    <a:pt x="13" y="65"/>
                  </a:lnTo>
                  <a:lnTo>
                    <a:pt x="11" y="55"/>
                  </a:lnTo>
                  <a:lnTo>
                    <a:pt x="11" y="48"/>
                  </a:lnTo>
                  <a:lnTo>
                    <a:pt x="9" y="42"/>
                  </a:lnTo>
                  <a:lnTo>
                    <a:pt x="6" y="38"/>
                  </a:lnTo>
                  <a:lnTo>
                    <a:pt x="4" y="36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2" y="29"/>
                  </a:lnTo>
                  <a:lnTo>
                    <a:pt x="5" y="24"/>
                  </a:lnTo>
                  <a:lnTo>
                    <a:pt x="6" y="28"/>
                  </a:lnTo>
                  <a:lnTo>
                    <a:pt x="7" y="29"/>
                  </a:lnTo>
                  <a:lnTo>
                    <a:pt x="8" y="30"/>
                  </a:lnTo>
                  <a:lnTo>
                    <a:pt x="9" y="29"/>
                  </a:lnTo>
                  <a:lnTo>
                    <a:pt x="11" y="25"/>
                  </a:lnTo>
                  <a:lnTo>
                    <a:pt x="14" y="19"/>
                  </a:lnTo>
                  <a:lnTo>
                    <a:pt x="16" y="12"/>
                  </a:lnTo>
                  <a:lnTo>
                    <a:pt x="20" y="6"/>
                  </a:lnTo>
                  <a:lnTo>
                    <a:pt x="22" y="4"/>
                  </a:lnTo>
                  <a:lnTo>
                    <a:pt x="25" y="2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3" y="10"/>
                  </a:lnTo>
                  <a:lnTo>
                    <a:pt x="33" y="16"/>
                  </a:lnTo>
                  <a:lnTo>
                    <a:pt x="33" y="20"/>
                  </a:lnTo>
                  <a:lnTo>
                    <a:pt x="32" y="23"/>
                  </a:lnTo>
                  <a:lnTo>
                    <a:pt x="32" y="27"/>
                  </a:lnTo>
                  <a:lnTo>
                    <a:pt x="32" y="31"/>
                  </a:lnTo>
                  <a:lnTo>
                    <a:pt x="35" y="36"/>
                  </a:lnTo>
                  <a:lnTo>
                    <a:pt x="39" y="43"/>
                  </a:lnTo>
                  <a:lnTo>
                    <a:pt x="38" y="44"/>
                  </a:lnTo>
                  <a:lnTo>
                    <a:pt x="37" y="45"/>
                  </a:lnTo>
                  <a:lnTo>
                    <a:pt x="37" y="48"/>
                  </a:lnTo>
                  <a:lnTo>
                    <a:pt x="38" y="51"/>
                  </a:lnTo>
                  <a:lnTo>
                    <a:pt x="39" y="59"/>
                  </a:lnTo>
                  <a:lnTo>
                    <a:pt x="41" y="68"/>
                  </a:lnTo>
                  <a:lnTo>
                    <a:pt x="42" y="76"/>
                  </a:lnTo>
                  <a:lnTo>
                    <a:pt x="43" y="85"/>
                  </a:lnTo>
                  <a:lnTo>
                    <a:pt x="43" y="88"/>
                  </a:lnTo>
                  <a:lnTo>
                    <a:pt x="42" y="91"/>
                  </a:lnTo>
                  <a:lnTo>
                    <a:pt x="40" y="92"/>
                  </a:lnTo>
                  <a:lnTo>
                    <a:pt x="39" y="9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36">
              <a:extLst>
                <a:ext uri="{FF2B5EF4-FFF2-40B4-BE49-F238E27FC236}">
                  <a16:creationId xmlns="" xmlns:a16="http://schemas.microsoft.com/office/drawing/2014/main" id="{D40AF111-5691-6342-950C-5D522DA60DBA}"/>
                </a:ext>
              </a:extLst>
            </p:cNvPr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5367338" y="2827338"/>
              <a:ext cx="14287" cy="57150"/>
            </a:xfrm>
            <a:custGeom>
              <a:avLst/>
              <a:gdLst>
                <a:gd name="T0" fmla="*/ 40 w 40"/>
                <a:gd name="T1" fmla="*/ 56 h 56"/>
                <a:gd name="T2" fmla="*/ 37 w 40"/>
                <a:gd name="T3" fmla="*/ 46 h 56"/>
                <a:gd name="T4" fmla="*/ 33 w 40"/>
                <a:gd name="T5" fmla="*/ 38 h 56"/>
                <a:gd name="T6" fmla="*/ 28 w 40"/>
                <a:gd name="T7" fmla="*/ 32 h 56"/>
                <a:gd name="T8" fmla="*/ 23 w 40"/>
                <a:gd name="T9" fmla="*/ 28 h 56"/>
                <a:gd name="T10" fmla="*/ 11 w 40"/>
                <a:gd name="T11" fmla="*/ 21 h 56"/>
                <a:gd name="T12" fmla="*/ 0 w 40"/>
                <a:gd name="T13" fmla="*/ 12 h 56"/>
                <a:gd name="T14" fmla="*/ 13 w 40"/>
                <a:gd name="T15" fmla="*/ 4 h 56"/>
                <a:gd name="T16" fmla="*/ 20 w 40"/>
                <a:gd name="T17" fmla="*/ 0 h 56"/>
                <a:gd name="T18" fmla="*/ 28 w 40"/>
                <a:gd name="T19" fmla="*/ 12 h 56"/>
                <a:gd name="T20" fmla="*/ 35 w 40"/>
                <a:gd name="T21" fmla="*/ 22 h 56"/>
                <a:gd name="T22" fmla="*/ 37 w 40"/>
                <a:gd name="T23" fmla="*/ 25 h 56"/>
                <a:gd name="T24" fmla="*/ 39 w 40"/>
                <a:gd name="T25" fmla="*/ 29 h 56"/>
                <a:gd name="T26" fmla="*/ 39 w 40"/>
                <a:gd name="T27" fmla="*/ 33 h 56"/>
                <a:gd name="T28" fmla="*/ 40 w 40"/>
                <a:gd name="T29" fmla="*/ 37 h 56"/>
                <a:gd name="T30" fmla="*/ 40 w 40"/>
                <a:gd name="T31" fmla="*/ 44 h 56"/>
                <a:gd name="T32" fmla="*/ 40 w 40"/>
                <a:gd name="T33" fmla="*/ 46 h 56"/>
                <a:gd name="T34" fmla="*/ 40 w 40"/>
                <a:gd name="T35" fmla="*/ 49 h 56"/>
                <a:gd name="T36" fmla="*/ 40 w 40"/>
                <a:gd name="T37" fmla="*/ 56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0" h="56">
                  <a:moveTo>
                    <a:pt x="40" y="56"/>
                  </a:moveTo>
                  <a:lnTo>
                    <a:pt x="37" y="46"/>
                  </a:lnTo>
                  <a:lnTo>
                    <a:pt x="33" y="38"/>
                  </a:lnTo>
                  <a:lnTo>
                    <a:pt x="28" y="32"/>
                  </a:lnTo>
                  <a:lnTo>
                    <a:pt x="23" y="28"/>
                  </a:lnTo>
                  <a:lnTo>
                    <a:pt x="11" y="21"/>
                  </a:lnTo>
                  <a:lnTo>
                    <a:pt x="0" y="12"/>
                  </a:lnTo>
                  <a:lnTo>
                    <a:pt x="13" y="4"/>
                  </a:lnTo>
                  <a:lnTo>
                    <a:pt x="20" y="0"/>
                  </a:lnTo>
                  <a:lnTo>
                    <a:pt x="28" y="12"/>
                  </a:lnTo>
                  <a:lnTo>
                    <a:pt x="35" y="22"/>
                  </a:lnTo>
                  <a:lnTo>
                    <a:pt x="37" y="25"/>
                  </a:lnTo>
                  <a:lnTo>
                    <a:pt x="39" y="29"/>
                  </a:lnTo>
                  <a:lnTo>
                    <a:pt x="39" y="33"/>
                  </a:lnTo>
                  <a:lnTo>
                    <a:pt x="40" y="37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9"/>
                  </a:lnTo>
                  <a:lnTo>
                    <a:pt x="40" y="5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37">
              <a:extLst>
                <a:ext uri="{FF2B5EF4-FFF2-40B4-BE49-F238E27FC236}">
                  <a16:creationId xmlns="" xmlns:a16="http://schemas.microsoft.com/office/drawing/2014/main" id="{4D4F12F8-7F86-934B-A4B1-EBA7AE21C1BE}"/>
                </a:ext>
              </a:extLst>
            </p:cNvPr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6854825" y="3487738"/>
              <a:ext cx="44450" cy="57150"/>
            </a:xfrm>
            <a:custGeom>
              <a:avLst/>
              <a:gdLst>
                <a:gd name="T0" fmla="*/ 0 w 106"/>
                <a:gd name="T1" fmla="*/ 7 h 71"/>
                <a:gd name="T2" fmla="*/ 12 w 106"/>
                <a:gd name="T3" fmla="*/ 10 h 71"/>
                <a:gd name="T4" fmla="*/ 24 w 106"/>
                <a:gd name="T5" fmla="*/ 12 h 71"/>
                <a:gd name="T6" fmla="*/ 35 w 106"/>
                <a:gd name="T7" fmla="*/ 13 h 71"/>
                <a:gd name="T8" fmla="*/ 45 w 106"/>
                <a:gd name="T9" fmla="*/ 13 h 71"/>
                <a:gd name="T10" fmla="*/ 54 w 106"/>
                <a:gd name="T11" fmla="*/ 11 h 71"/>
                <a:gd name="T12" fmla="*/ 61 w 106"/>
                <a:gd name="T13" fmla="*/ 8 h 71"/>
                <a:gd name="T14" fmla="*/ 68 w 106"/>
                <a:gd name="T15" fmla="*/ 5 h 71"/>
                <a:gd name="T16" fmla="*/ 74 w 106"/>
                <a:gd name="T17" fmla="*/ 0 h 71"/>
                <a:gd name="T18" fmla="*/ 84 w 106"/>
                <a:gd name="T19" fmla="*/ 16 h 71"/>
                <a:gd name="T20" fmla="*/ 94 w 106"/>
                <a:gd name="T21" fmla="*/ 30 h 71"/>
                <a:gd name="T22" fmla="*/ 101 w 106"/>
                <a:gd name="T23" fmla="*/ 44 h 71"/>
                <a:gd name="T24" fmla="*/ 105 w 106"/>
                <a:gd name="T25" fmla="*/ 55 h 71"/>
                <a:gd name="T26" fmla="*/ 106 w 106"/>
                <a:gd name="T27" fmla="*/ 60 h 71"/>
                <a:gd name="T28" fmla="*/ 106 w 106"/>
                <a:gd name="T29" fmla="*/ 63 h 71"/>
                <a:gd name="T30" fmla="*/ 105 w 106"/>
                <a:gd name="T31" fmla="*/ 67 h 71"/>
                <a:gd name="T32" fmla="*/ 103 w 106"/>
                <a:gd name="T33" fmla="*/ 69 h 71"/>
                <a:gd name="T34" fmla="*/ 101 w 106"/>
                <a:gd name="T35" fmla="*/ 70 h 71"/>
                <a:gd name="T36" fmla="*/ 98 w 106"/>
                <a:gd name="T37" fmla="*/ 70 h 71"/>
                <a:gd name="T38" fmla="*/ 92 w 106"/>
                <a:gd name="T39" fmla="*/ 70 h 71"/>
                <a:gd name="T40" fmla="*/ 87 w 106"/>
                <a:gd name="T41" fmla="*/ 68 h 71"/>
                <a:gd name="T42" fmla="*/ 74 w 106"/>
                <a:gd name="T43" fmla="*/ 70 h 71"/>
                <a:gd name="T44" fmla="*/ 63 w 106"/>
                <a:gd name="T45" fmla="*/ 71 h 71"/>
                <a:gd name="T46" fmla="*/ 53 w 106"/>
                <a:gd name="T47" fmla="*/ 69 h 71"/>
                <a:gd name="T48" fmla="*/ 45 w 106"/>
                <a:gd name="T49" fmla="*/ 66 h 71"/>
                <a:gd name="T50" fmla="*/ 37 w 106"/>
                <a:gd name="T51" fmla="*/ 62 h 71"/>
                <a:gd name="T52" fmla="*/ 32 w 106"/>
                <a:gd name="T53" fmla="*/ 57 h 71"/>
                <a:gd name="T54" fmla="*/ 27 w 106"/>
                <a:gd name="T55" fmla="*/ 51 h 71"/>
                <a:gd name="T56" fmla="*/ 24 w 106"/>
                <a:gd name="T57" fmla="*/ 45 h 71"/>
                <a:gd name="T58" fmla="*/ 21 w 106"/>
                <a:gd name="T59" fmla="*/ 38 h 71"/>
                <a:gd name="T60" fmla="*/ 20 w 106"/>
                <a:gd name="T61" fmla="*/ 30 h 71"/>
                <a:gd name="T62" fmla="*/ 19 w 106"/>
                <a:gd name="T63" fmla="*/ 24 h 71"/>
                <a:gd name="T64" fmla="*/ 18 w 106"/>
                <a:gd name="T65" fmla="*/ 19 h 71"/>
                <a:gd name="T66" fmla="*/ 18 w 106"/>
                <a:gd name="T67" fmla="*/ 14 h 71"/>
                <a:gd name="T68" fmla="*/ 19 w 106"/>
                <a:gd name="T69" fmla="*/ 10 h 71"/>
                <a:gd name="T70" fmla="*/ 20 w 106"/>
                <a:gd name="T71" fmla="*/ 7 h 71"/>
                <a:gd name="T72" fmla="*/ 21 w 106"/>
                <a:gd name="T73" fmla="*/ 7 h 71"/>
                <a:gd name="T74" fmla="*/ 20 w 106"/>
                <a:gd name="T75" fmla="*/ 10 h 71"/>
                <a:gd name="T76" fmla="*/ 19 w 106"/>
                <a:gd name="T77" fmla="*/ 16 h 71"/>
                <a:gd name="T78" fmla="*/ 19 w 106"/>
                <a:gd name="T79" fmla="*/ 17 h 71"/>
                <a:gd name="T80" fmla="*/ 19 w 106"/>
                <a:gd name="T81" fmla="*/ 17 h 71"/>
                <a:gd name="T82" fmla="*/ 20 w 106"/>
                <a:gd name="T83" fmla="*/ 17 h 71"/>
                <a:gd name="T84" fmla="*/ 21 w 106"/>
                <a:gd name="T85" fmla="*/ 17 h 71"/>
                <a:gd name="T86" fmla="*/ 23 w 106"/>
                <a:gd name="T87" fmla="*/ 13 h 71"/>
                <a:gd name="T88" fmla="*/ 27 w 106"/>
                <a:gd name="T89" fmla="*/ 7 h 71"/>
                <a:gd name="T90" fmla="*/ 0 w 106"/>
                <a:gd name="T91" fmla="*/ 7 h 7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06" h="71">
                  <a:moveTo>
                    <a:pt x="0" y="7"/>
                  </a:moveTo>
                  <a:lnTo>
                    <a:pt x="12" y="10"/>
                  </a:lnTo>
                  <a:lnTo>
                    <a:pt x="24" y="12"/>
                  </a:lnTo>
                  <a:lnTo>
                    <a:pt x="35" y="13"/>
                  </a:lnTo>
                  <a:lnTo>
                    <a:pt x="45" y="13"/>
                  </a:lnTo>
                  <a:lnTo>
                    <a:pt x="54" y="11"/>
                  </a:lnTo>
                  <a:lnTo>
                    <a:pt x="61" y="8"/>
                  </a:lnTo>
                  <a:lnTo>
                    <a:pt x="68" y="5"/>
                  </a:lnTo>
                  <a:lnTo>
                    <a:pt x="74" y="0"/>
                  </a:lnTo>
                  <a:lnTo>
                    <a:pt x="84" y="16"/>
                  </a:lnTo>
                  <a:lnTo>
                    <a:pt x="94" y="30"/>
                  </a:lnTo>
                  <a:lnTo>
                    <a:pt x="101" y="44"/>
                  </a:lnTo>
                  <a:lnTo>
                    <a:pt x="105" y="55"/>
                  </a:lnTo>
                  <a:lnTo>
                    <a:pt x="106" y="60"/>
                  </a:lnTo>
                  <a:lnTo>
                    <a:pt x="106" y="63"/>
                  </a:lnTo>
                  <a:lnTo>
                    <a:pt x="105" y="67"/>
                  </a:lnTo>
                  <a:lnTo>
                    <a:pt x="103" y="69"/>
                  </a:lnTo>
                  <a:lnTo>
                    <a:pt x="101" y="70"/>
                  </a:lnTo>
                  <a:lnTo>
                    <a:pt x="98" y="70"/>
                  </a:lnTo>
                  <a:lnTo>
                    <a:pt x="92" y="70"/>
                  </a:lnTo>
                  <a:lnTo>
                    <a:pt x="87" y="68"/>
                  </a:lnTo>
                  <a:lnTo>
                    <a:pt x="74" y="70"/>
                  </a:lnTo>
                  <a:lnTo>
                    <a:pt x="63" y="71"/>
                  </a:lnTo>
                  <a:lnTo>
                    <a:pt x="53" y="69"/>
                  </a:lnTo>
                  <a:lnTo>
                    <a:pt x="45" y="66"/>
                  </a:lnTo>
                  <a:lnTo>
                    <a:pt x="37" y="62"/>
                  </a:lnTo>
                  <a:lnTo>
                    <a:pt x="32" y="57"/>
                  </a:lnTo>
                  <a:lnTo>
                    <a:pt x="27" y="51"/>
                  </a:lnTo>
                  <a:lnTo>
                    <a:pt x="24" y="45"/>
                  </a:lnTo>
                  <a:lnTo>
                    <a:pt x="21" y="38"/>
                  </a:lnTo>
                  <a:lnTo>
                    <a:pt x="20" y="30"/>
                  </a:lnTo>
                  <a:lnTo>
                    <a:pt x="19" y="24"/>
                  </a:lnTo>
                  <a:lnTo>
                    <a:pt x="18" y="19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0" y="10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20" y="17"/>
                  </a:lnTo>
                  <a:lnTo>
                    <a:pt x="21" y="17"/>
                  </a:lnTo>
                  <a:lnTo>
                    <a:pt x="23" y="13"/>
                  </a:lnTo>
                  <a:lnTo>
                    <a:pt x="27" y="7"/>
                  </a:lnTo>
                  <a:lnTo>
                    <a:pt x="0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9" name="Group 38">
              <a:extLst>
                <a:ext uri="{FF2B5EF4-FFF2-40B4-BE49-F238E27FC236}">
                  <a16:creationId xmlns="" xmlns:a16="http://schemas.microsoft.com/office/drawing/2014/main" id="{2F9914BB-EAE3-CC40-8547-E9171E0FA6F1}"/>
                </a:ext>
              </a:extLst>
            </p:cNvPr>
            <p:cNvGrpSpPr>
              <a:grpSpLocks/>
            </p:cNvGrpSpPr>
            <p:nvPr>
              <p:custDataLst>
                <p:tags r:id="rId33"/>
              </p:custDataLst>
            </p:nvPr>
          </p:nvGrpSpPr>
          <p:grpSpPr bwMode="auto">
            <a:xfrm>
              <a:off x="2706688" y="5295900"/>
              <a:ext cx="65087" cy="55563"/>
              <a:chOff x="1654" y="3671"/>
              <a:chExt cx="49" cy="17"/>
            </a:xfrm>
          </p:grpSpPr>
          <p:sp>
            <p:nvSpPr>
              <p:cNvPr id="60" name="Freeform 39">
                <a:extLst>
                  <a:ext uri="{FF2B5EF4-FFF2-40B4-BE49-F238E27FC236}">
                    <a16:creationId xmlns="" xmlns:a16="http://schemas.microsoft.com/office/drawing/2014/main" id="{AA9E5BD1-7D36-454A-B007-D3835F6F55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4" y="3672"/>
                <a:ext cx="20" cy="14"/>
              </a:xfrm>
              <a:custGeom>
                <a:avLst/>
                <a:gdLst>
                  <a:gd name="T0" fmla="*/ 26 w 59"/>
                  <a:gd name="T1" fmla="*/ 43 h 43"/>
                  <a:gd name="T2" fmla="*/ 59 w 59"/>
                  <a:gd name="T3" fmla="*/ 18 h 43"/>
                  <a:gd name="T4" fmla="*/ 55 w 59"/>
                  <a:gd name="T5" fmla="*/ 14 h 43"/>
                  <a:gd name="T6" fmla="*/ 51 w 59"/>
                  <a:gd name="T7" fmla="*/ 9 h 43"/>
                  <a:gd name="T8" fmla="*/ 47 w 59"/>
                  <a:gd name="T9" fmla="*/ 5 h 43"/>
                  <a:gd name="T10" fmla="*/ 46 w 59"/>
                  <a:gd name="T11" fmla="*/ 0 h 43"/>
                  <a:gd name="T12" fmla="*/ 41 w 59"/>
                  <a:gd name="T13" fmla="*/ 1 h 43"/>
                  <a:gd name="T14" fmla="*/ 34 w 59"/>
                  <a:gd name="T15" fmla="*/ 4 h 43"/>
                  <a:gd name="T16" fmla="*/ 31 w 59"/>
                  <a:gd name="T17" fmla="*/ 6 h 43"/>
                  <a:gd name="T18" fmla="*/ 29 w 59"/>
                  <a:gd name="T19" fmla="*/ 8 h 43"/>
                  <a:gd name="T20" fmla="*/ 26 w 59"/>
                  <a:gd name="T21" fmla="*/ 10 h 43"/>
                  <a:gd name="T22" fmla="*/ 26 w 59"/>
                  <a:gd name="T23" fmla="*/ 12 h 43"/>
                  <a:gd name="T24" fmla="*/ 20 w 59"/>
                  <a:gd name="T25" fmla="*/ 13 h 43"/>
                  <a:gd name="T26" fmla="*/ 13 w 59"/>
                  <a:gd name="T27" fmla="*/ 16 h 43"/>
                  <a:gd name="T28" fmla="*/ 6 w 59"/>
                  <a:gd name="T29" fmla="*/ 20 h 43"/>
                  <a:gd name="T30" fmla="*/ 0 w 59"/>
                  <a:gd name="T31" fmla="*/ 24 h 43"/>
                  <a:gd name="T32" fmla="*/ 5 w 59"/>
                  <a:gd name="T33" fmla="*/ 29 h 43"/>
                  <a:gd name="T34" fmla="*/ 10 w 59"/>
                  <a:gd name="T35" fmla="*/ 34 h 43"/>
                  <a:gd name="T36" fmla="*/ 18 w 59"/>
                  <a:gd name="T37" fmla="*/ 39 h 43"/>
                  <a:gd name="T38" fmla="*/ 26 w 59"/>
                  <a:gd name="T39" fmla="*/ 43 h 4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59" h="43">
                    <a:moveTo>
                      <a:pt x="26" y="43"/>
                    </a:moveTo>
                    <a:lnTo>
                      <a:pt x="59" y="18"/>
                    </a:lnTo>
                    <a:lnTo>
                      <a:pt x="55" y="14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6" y="0"/>
                    </a:lnTo>
                    <a:lnTo>
                      <a:pt x="41" y="1"/>
                    </a:lnTo>
                    <a:lnTo>
                      <a:pt x="34" y="4"/>
                    </a:lnTo>
                    <a:lnTo>
                      <a:pt x="31" y="6"/>
                    </a:lnTo>
                    <a:lnTo>
                      <a:pt x="29" y="8"/>
                    </a:lnTo>
                    <a:lnTo>
                      <a:pt x="26" y="10"/>
                    </a:lnTo>
                    <a:lnTo>
                      <a:pt x="26" y="12"/>
                    </a:lnTo>
                    <a:lnTo>
                      <a:pt x="20" y="13"/>
                    </a:lnTo>
                    <a:lnTo>
                      <a:pt x="13" y="16"/>
                    </a:lnTo>
                    <a:lnTo>
                      <a:pt x="6" y="20"/>
                    </a:lnTo>
                    <a:lnTo>
                      <a:pt x="0" y="24"/>
                    </a:lnTo>
                    <a:lnTo>
                      <a:pt x="5" y="29"/>
                    </a:lnTo>
                    <a:lnTo>
                      <a:pt x="10" y="34"/>
                    </a:lnTo>
                    <a:lnTo>
                      <a:pt x="18" y="39"/>
                    </a:lnTo>
                    <a:lnTo>
                      <a:pt x="26" y="4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40">
                <a:extLst>
                  <a:ext uri="{FF2B5EF4-FFF2-40B4-BE49-F238E27FC236}">
                    <a16:creationId xmlns="" xmlns:a16="http://schemas.microsoft.com/office/drawing/2014/main" id="{2A0A7B95-221D-0449-8B23-2FA3C91112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1" y="3671"/>
                <a:ext cx="22" cy="17"/>
              </a:xfrm>
              <a:custGeom>
                <a:avLst/>
                <a:gdLst>
                  <a:gd name="T0" fmla="*/ 0 w 67"/>
                  <a:gd name="T1" fmla="*/ 2 h 51"/>
                  <a:gd name="T2" fmla="*/ 24 w 67"/>
                  <a:gd name="T3" fmla="*/ 1 h 51"/>
                  <a:gd name="T4" fmla="*/ 39 w 67"/>
                  <a:gd name="T5" fmla="*/ 0 h 51"/>
                  <a:gd name="T6" fmla="*/ 45 w 67"/>
                  <a:gd name="T7" fmla="*/ 1 h 51"/>
                  <a:gd name="T8" fmla="*/ 51 w 67"/>
                  <a:gd name="T9" fmla="*/ 2 h 51"/>
                  <a:gd name="T10" fmla="*/ 58 w 67"/>
                  <a:gd name="T11" fmla="*/ 4 h 51"/>
                  <a:gd name="T12" fmla="*/ 67 w 67"/>
                  <a:gd name="T13" fmla="*/ 8 h 51"/>
                  <a:gd name="T14" fmla="*/ 55 w 67"/>
                  <a:gd name="T15" fmla="*/ 13 h 51"/>
                  <a:gd name="T16" fmla="*/ 46 w 67"/>
                  <a:gd name="T17" fmla="*/ 19 h 51"/>
                  <a:gd name="T18" fmla="*/ 42 w 67"/>
                  <a:gd name="T19" fmla="*/ 22 h 51"/>
                  <a:gd name="T20" fmla="*/ 36 w 67"/>
                  <a:gd name="T21" fmla="*/ 24 h 51"/>
                  <a:gd name="T22" fmla="*/ 29 w 67"/>
                  <a:gd name="T23" fmla="*/ 26 h 51"/>
                  <a:gd name="T24" fmla="*/ 20 w 67"/>
                  <a:gd name="T25" fmla="*/ 26 h 51"/>
                  <a:gd name="T26" fmla="*/ 24 w 67"/>
                  <a:gd name="T27" fmla="*/ 26 h 51"/>
                  <a:gd name="T28" fmla="*/ 34 w 67"/>
                  <a:gd name="T29" fmla="*/ 26 h 51"/>
                  <a:gd name="T30" fmla="*/ 29 w 67"/>
                  <a:gd name="T31" fmla="*/ 34 h 51"/>
                  <a:gd name="T32" fmla="*/ 25 w 67"/>
                  <a:gd name="T33" fmla="*/ 40 h 51"/>
                  <a:gd name="T34" fmla="*/ 22 w 67"/>
                  <a:gd name="T35" fmla="*/ 44 h 51"/>
                  <a:gd name="T36" fmla="*/ 20 w 67"/>
                  <a:gd name="T37" fmla="*/ 46 h 51"/>
                  <a:gd name="T38" fmla="*/ 12 w 67"/>
                  <a:gd name="T39" fmla="*/ 48 h 51"/>
                  <a:gd name="T40" fmla="*/ 0 w 67"/>
                  <a:gd name="T41" fmla="*/ 51 h 51"/>
                  <a:gd name="T42" fmla="*/ 0 w 67"/>
                  <a:gd name="T43" fmla="*/ 2 h 5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7" h="51">
                    <a:moveTo>
                      <a:pt x="0" y="2"/>
                    </a:moveTo>
                    <a:lnTo>
                      <a:pt x="24" y="1"/>
                    </a:lnTo>
                    <a:lnTo>
                      <a:pt x="39" y="0"/>
                    </a:lnTo>
                    <a:lnTo>
                      <a:pt x="45" y="1"/>
                    </a:lnTo>
                    <a:lnTo>
                      <a:pt x="51" y="2"/>
                    </a:lnTo>
                    <a:lnTo>
                      <a:pt x="58" y="4"/>
                    </a:lnTo>
                    <a:lnTo>
                      <a:pt x="67" y="8"/>
                    </a:lnTo>
                    <a:lnTo>
                      <a:pt x="55" y="13"/>
                    </a:lnTo>
                    <a:lnTo>
                      <a:pt x="46" y="19"/>
                    </a:lnTo>
                    <a:lnTo>
                      <a:pt x="42" y="22"/>
                    </a:lnTo>
                    <a:lnTo>
                      <a:pt x="36" y="24"/>
                    </a:lnTo>
                    <a:lnTo>
                      <a:pt x="29" y="26"/>
                    </a:lnTo>
                    <a:lnTo>
                      <a:pt x="20" y="26"/>
                    </a:lnTo>
                    <a:lnTo>
                      <a:pt x="24" y="26"/>
                    </a:lnTo>
                    <a:lnTo>
                      <a:pt x="34" y="26"/>
                    </a:lnTo>
                    <a:lnTo>
                      <a:pt x="29" y="34"/>
                    </a:lnTo>
                    <a:lnTo>
                      <a:pt x="25" y="40"/>
                    </a:lnTo>
                    <a:lnTo>
                      <a:pt x="22" y="44"/>
                    </a:lnTo>
                    <a:lnTo>
                      <a:pt x="20" y="46"/>
                    </a:lnTo>
                    <a:lnTo>
                      <a:pt x="12" y="48"/>
                    </a:lnTo>
                    <a:lnTo>
                      <a:pt x="0" y="51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" name="Freeform 41">
              <a:extLst>
                <a:ext uri="{FF2B5EF4-FFF2-40B4-BE49-F238E27FC236}">
                  <a16:creationId xmlns="" xmlns:a16="http://schemas.microsoft.com/office/drawing/2014/main" id="{9B6B41D2-BD63-0646-8801-B588F5FFEFE9}"/>
                </a:ext>
              </a:extLst>
            </p:cNvPr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2354263" y="3090863"/>
              <a:ext cx="31750" cy="58737"/>
            </a:xfrm>
            <a:custGeom>
              <a:avLst/>
              <a:gdLst>
                <a:gd name="T0" fmla="*/ 0 w 80"/>
                <a:gd name="T1" fmla="*/ 15 h 34"/>
                <a:gd name="T2" fmla="*/ 1 w 80"/>
                <a:gd name="T3" fmla="*/ 19 h 34"/>
                <a:gd name="T4" fmla="*/ 2 w 80"/>
                <a:gd name="T5" fmla="*/ 21 h 34"/>
                <a:gd name="T6" fmla="*/ 4 w 80"/>
                <a:gd name="T7" fmla="*/ 24 h 34"/>
                <a:gd name="T8" fmla="*/ 7 w 80"/>
                <a:gd name="T9" fmla="*/ 26 h 34"/>
                <a:gd name="T10" fmla="*/ 13 w 80"/>
                <a:gd name="T11" fmla="*/ 29 h 34"/>
                <a:gd name="T12" fmla="*/ 22 w 80"/>
                <a:gd name="T13" fmla="*/ 31 h 34"/>
                <a:gd name="T14" fmla="*/ 40 w 80"/>
                <a:gd name="T15" fmla="*/ 33 h 34"/>
                <a:gd name="T16" fmla="*/ 54 w 80"/>
                <a:gd name="T17" fmla="*/ 34 h 34"/>
                <a:gd name="T18" fmla="*/ 58 w 80"/>
                <a:gd name="T19" fmla="*/ 33 h 34"/>
                <a:gd name="T20" fmla="*/ 62 w 80"/>
                <a:gd name="T21" fmla="*/ 32 h 34"/>
                <a:gd name="T22" fmla="*/ 65 w 80"/>
                <a:gd name="T23" fmla="*/ 29 h 34"/>
                <a:gd name="T24" fmla="*/ 67 w 80"/>
                <a:gd name="T25" fmla="*/ 27 h 34"/>
                <a:gd name="T26" fmla="*/ 73 w 80"/>
                <a:gd name="T27" fmla="*/ 21 h 34"/>
                <a:gd name="T28" fmla="*/ 80 w 80"/>
                <a:gd name="T29" fmla="*/ 15 h 34"/>
                <a:gd name="T30" fmla="*/ 75 w 80"/>
                <a:gd name="T31" fmla="*/ 10 h 34"/>
                <a:gd name="T32" fmla="*/ 70 w 80"/>
                <a:gd name="T33" fmla="*/ 7 h 34"/>
                <a:gd name="T34" fmla="*/ 65 w 80"/>
                <a:gd name="T35" fmla="*/ 4 h 34"/>
                <a:gd name="T36" fmla="*/ 60 w 80"/>
                <a:gd name="T37" fmla="*/ 2 h 34"/>
                <a:gd name="T38" fmla="*/ 55 w 80"/>
                <a:gd name="T39" fmla="*/ 0 h 34"/>
                <a:gd name="T40" fmla="*/ 51 w 80"/>
                <a:gd name="T41" fmla="*/ 0 h 34"/>
                <a:gd name="T42" fmla="*/ 45 w 80"/>
                <a:gd name="T43" fmla="*/ 1 h 34"/>
                <a:gd name="T44" fmla="*/ 41 w 80"/>
                <a:gd name="T45" fmla="*/ 2 h 34"/>
                <a:gd name="T46" fmla="*/ 34 w 80"/>
                <a:gd name="T47" fmla="*/ 2 h 34"/>
                <a:gd name="T48" fmla="*/ 21 w 80"/>
                <a:gd name="T49" fmla="*/ 2 h 34"/>
                <a:gd name="T50" fmla="*/ 13 w 80"/>
                <a:gd name="T51" fmla="*/ 3 h 34"/>
                <a:gd name="T52" fmla="*/ 7 w 80"/>
                <a:gd name="T53" fmla="*/ 5 h 34"/>
                <a:gd name="T54" fmla="*/ 4 w 80"/>
                <a:gd name="T55" fmla="*/ 7 h 34"/>
                <a:gd name="T56" fmla="*/ 2 w 80"/>
                <a:gd name="T57" fmla="*/ 9 h 34"/>
                <a:gd name="T58" fmla="*/ 1 w 80"/>
                <a:gd name="T59" fmla="*/ 11 h 34"/>
                <a:gd name="T60" fmla="*/ 0 w 80"/>
                <a:gd name="T61" fmla="*/ 15 h 3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80" h="34">
                  <a:moveTo>
                    <a:pt x="0" y="15"/>
                  </a:moveTo>
                  <a:lnTo>
                    <a:pt x="1" y="19"/>
                  </a:lnTo>
                  <a:lnTo>
                    <a:pt x="2" y="21"/>
                  </a:lnTo>
                  <a:lnTo>
                    <a:pt x="4" y="24"/>
                  </a:lnTo>
                  <a:lnTo>
                    <a:pt x="7" y="26"/>
                  </a:lnTo>
                  <a:lnTo>
                    <a:pt x="13" y="29"/>
                  </a:lnTo>
                  <a:lnTo>
                    <a:pt x="22" y="31"/>
                  </a:lnTo>
                  <a:lnTo>
                    <a:pt x="40" y="33"/>
                  </a:lnTo>
                  <a:lnTo>
                    <a:pt x="54" y="34"/>
                  </a:lnTo>
                  <a:lnTo>
                    <a:pt x="58" y="33"/>
                  </a:lnTo>
                  <a:lnTo>
                    <a:pt x="62" y="32"/>
                  </a:lnTo>
                  <a:lnTo>
                    <a:pt x="65" y="29"/>
                  </a:lnTo>
                  <a:lnTo>
                    <a:pt x="67" y="27"/>
                  </a:lnTo>
                  <a:lnTo>
                    <a:pt x="73" y="21"/>
                  </a:lnTo>
                  <a:lnTo>
                    <a:pt x="80" y="15"/>
                  </a:lnTo>
                  <a:lnTo>
                    <a:pt x="75" y="10"/>
                  </a:lnTo>
                  <a:lnTo>
                    <a:pt x="70" y="7"/>
                  </a:lnTo>
                  <a:lnTo>
                    <a:pt x="65" y="4"/>
                  </a:lnTo>
                  <a:lnTo>
                    <a:pt x="60" y="2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5" y="1"/>
                  </a:lnTo>
                  <a:lnTo>
                    <a:pt x="41" y="2"/>
                  </a:lnTo>
                  <a:lnTo>
                    <a:pt x="34" y="2"/>
                  </a:lnTo>
                  <a:lnTo>
                    <a:pt x="21" y="2"/>
                  </a:lnTo>
                  <a:lnTo>
                    <a:pt x="13" y="3"/>
                  </a:lnTo>
                  <a:lnTo>
                    <a:pt x="7" y="5"/>
                  </a:lnTo>
                  <a:lnTo>
                    <a:pt x="4" y="7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42">
              <a:extLst>
                <a:ext uri="{FF2B5EF4-FFF2-40B4-BE49-F238E27FC236}">
                  <a16:creationId xmlns="" xmlns:a16="http://schemas.microsoft.com/office/drawing/2014/main" id="{6550806F-F33B-604B-9FE4-73085682B09D}"/>
                </a:ext>
              </a:extLst>
            </p:cNvPr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2409825" y="3097213"/>
              <a:ext cx="1588" cy="58737"/>
            </a:xfrm>
            <a:custGeom>
              <a:avLst/>
              <a:gdLst>
                <a:gd name="T0" fmla="*/ 0 w 7"/>
                <a:gd name="T1" fmla="*/ 0 h 13"/>
                <a:gd name="T2" fmla="*/ 7 w 7"/>
                <a:gd name="T3" fmla="*/ 13 h 13"/>
                <a:gd name="T4" fmla="*/ 7 w 7"/>
                <a:gd name="T5" fmla="*/ 7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3">
                  <a:moveTo>
                    <a:pt x="0" y="0"/>
                  </a:moveTo>
                  <a:lnTo>
                    <a:pt x="7" y="13"/>
                  </a:lnTo>
                  <a:lnTo>
                    <a:pt x="7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43">
              <a:extLst>
                <a:ext uri="{FF2B5EF4-FFF2-40B4-BE49-F238E27FC236}">
                  <a16:creationId xmlns="" xmlns:a16="http://schemas.microsoft.com/office/drawing/2014/main" id="{4E25B821-AE69-0345-86C3-4DFFF6F5A2F3}"/>
                </a:ext>
              </a:extLst>
            </p:cNvPr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2422525" y="3098800"/>
              <a:ext cx="6350" cy="58738"/>
            </a:xfrm>
            <a:custGeom>
              <a:avLst/>
              <a:gdLst>
                <a:gd name="T0" fmla="*/ 0 w 20"/>
                <a:gd name="T1" fmla="*/ 0 h 6"/>
                <a:gd name="T2" fmla="*/ 7 w 20"/>
                <a:gd name="T3" fmla="*/ 3 h 6"/>
                <a:gd name="T4" fmla="*/ 20 w 20"/>
                <a:gd name="T5" fmla="*/ 6 h 6"/>
                <a:gd name="T6" fmla="*/ 0 w 20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6">
                  <a:moveTo>
                    <a:pt x="0" y="0"/>
                  </a:moveTo>
                  <a:lnTo>
                    <a:pt x="7" y="3"/>
                  </a:lnTo>
                  <a:lnTo>
                    <a:pt x="20" y="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44">
              <a:extLst>
                <a:ext uri="{FF2B5EF4-FFF2-40B4-BE49-F238E27FC236}">
                  <a16:creationId xmlns="" xmlns:a16="http://schemas.microsoft.com/office/drawing/2014/main" id="{64865B9A-3012-2847-BD9A-3FB70D0EEA75}"/>
                </a:ext>
              </a:extLst>
            </p:cNvPr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2436813" y="3089275"/>
              <a:ext cx="7937" cy="57150"/>
            </a:xfrm>
            <a:custGeom>
              <a:avLst/>
              <a:gdLst>
                <a:gd name="T0" fmla="*/ 0 w 14"/>
                <a:gd name="T1" fmla="*/ 12 h 12"/>
                <a:gd name="T2" fmla="*/ 14 w 14"/>
                <a:gd name="T3" fmla="*/ 0 h 12"/>
                <a:gd name="T4" fmla="*/ 0 w 14"/>
                <a:gd name="T5" fmla="*/ 12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2">
                  <a:moveTo>
                    <a:pt x="0" y="12"/>
                  </a:moveTo>
                  <a:lnTo>
                    <a:pt x="14" y="0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45">
              <a:extLst>
                <a:ext uri="{FF2B5EF4-FFF2-40B4-BE49-F238E27FC236}">
                  <a16:creationId xmlns="" xmlns:a16="http://schemas.microsoft.com/office/drawing/2014/main" id="{1490C673-9550-D64F-B19F-A6E3580C9F45}"/>
                </a:ext>
              </a:extLst>
            </p:cNvPr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2416175" y="3081338"/>
              <a:ext cx="11113" cy="58737"/>
            </a:xfrm>
            <a:custGeom>
              <a:avLst/>
              <a:gdLst>
                <a:gd name="T0" fmla="*/ 0 w 27"/>
                <a:gd name="T1" fmla="*/ 0 h 7"/>
                <a:gd name="T2" fmla="*/ 0 w 27"/>
                <a:gd name="T3" fmla="*/ 4 h 7"/>
                <a:gd name="T4" fmla="*/ 2 w 27"/>
                <a:gd name="T5" fmla="*/ 6 h 7"/>
                <a:gd name="T6" fmla="*/ 7 w 27"/>
                <a:gd name="T7" fmla="*/ 7 h 7"/>
                <a:gd name="T8" fmla="*/ 10 w 27"/>
                <a:gd name="T9" fmla="*/ 7 h 7"/>
                <a:gd name="T10" fmla="*/ 15 w 27"/>
                <a:gd name="T11" fmla="*/ 6 h 7"/>
                <a:gd name="T12" fmla="*/ 19 w 27"/>
                <a:gd name="T13" fmla="*/ 4 h 7"/>
                <a:gd name="T14" fmla="*/ 23 w 27"/>
                <a:gd name="T15" fmla="*/ 2 h 7"/>
                <a:gd name="T16" fmla="*/ 27 w 27"/>
                <a:gd name="T17" fmla="*/ 0 h 7"/>
                <a:gd name="T18" fmla="*/ 0 w 27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" h="7">
                  <a:moveTo>
                    <a:pt x="0" y="0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5" y="6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46">
              <a:extLst>
                <a:ext uri="{FF2B5EF4-FFF2-40B4-BE49-F238E27FC236}">
                  <a16:creationId xmlns="" xmlns:a16="http://schemas.microsoft.com/office/drawing/2014/main" id="{66136F14-8CC8-2649-833C-CD3F74896D5A}"/>
                </a:ext>
              </a:extLst>
            </p:cNvPr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2465388" y="3109913"/>
              <a:ext cx="14287" cy="60325"/>
            </a:xfrm>
            <a:custGeom>
              <a:avLst/>
              <a:gdLst>
                <a:gd name="T0" fmla="*/ 0 w 27"/>
                <a:gd name="T1" fmla="*/ 0 h 6"/>
                <a:gd name="T2" fmla="*/ 11 w 27"/>
                <a:gd name="T3" fmla="*/ 3 h 6"/>
                <a:gd name="T4" fmla="*/ 27 w 27"/>
                <a:gd name="T5" fmla="*/ 6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6">
                  <a:moveTo>
                    <a:pt x="0" y="0"/>
                  </a:moveTo>
                  <a:lnTo>
                    <a:pt x="11" y="3"/>
                  </a:lnTo>
                  <a:lnTo>
                    <a:pt x="27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47">
              <a:extLst>
                <a:ext uri="{FF2B5EF4-FFF2-40B4-BE49-F238E27FC236}">
                  <a16:creationId xmlns="" xmlns:a16="http://schemas.microsoft.com/office/drawing/2014/main" id="{9B197A02-8A00-2F45-BC62-27880EAE3F52}"/>
                </a:ext>
              </a:extLst>
            </p:cNvPr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H="1" flipV="1">
              <a:off x="2473325" y="3106738"/>
              <a:ext cx="6350" cy="952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48">
              <a:extLst>
                <a:ext uri="{FF2B5EF4-FFF2-40B4-BE49-F238E27FC236}">
                  <a16:creationId xmlns="" xmlns:a16="http://schemas.microsoft.com/office/drawing/2014/main" id="{87549CBF-7A32-0646-912F-77E71E29D2B7}"/>
                </a:ext>
              </a:extLst>
            </p:cNvPr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H="1">
              <a:off x="2473325" y="3132138"/>
              <a:ext cx="6350" cy="1111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49">
              <a:extLst>
                <a:ext uri="{FF2B5EF4-FFF2-40B4-BE49-F238E27FC236}">
                  <a16:creationId xmlns="" xmlns:a16="http://schemas.microsoft.com/office/drawing/2014/main" id="{95D6811D-5751-7549-AFFC-1AB2CB06AC52}"/>
                </a:ext>
              </a:extLst>
            </p:cNvPr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2473325" y="3127375"/>
              <a:ext cx="11113" cy="58738"/>
            </a:xfrm>
            <a:custGeom>
              <a:avLst/>
              <a:gdLst>
                <a:gd name="T0" fmla="*/ 0 w 20"/>
                <a:gd name="T1" fmla="*/ 24 h 24"/>
                <a:gd name="T2" fmla="*/ 2 w 20"/>
                <a:gd name="T3" fmla="*/ 24 h 24"/>
                <a:gd name="T4" fmla="*/ 6 w 20"/>
                <a:gd name="T5" fmla="*/ 22 h 24"/>
                <a:gd name="T6" fmla="*/ 9 w 20"/>
                <a:gd name="T7" fmla="*/ 20 h 24"/>
                <a:gd name="T8" fmla="*/ 12 w 20"/>
                <a:gd name="T9" fmla="*/ 16 h 24"/>
                <a:gd name="T10" fmla="*/ 15 w 20"/>
                <a:gd name="T11" fmla="*/ 13 h 24"/>
                <a:gd name="T12" fmla="*/ 18 w 20"/>
                <a:gd name="T13" fmla="*/ 9 h 24"/>
                <a:gd name="T14" fmla="*/ 19 w 20"/>
                <a:gd name="T15" fmla="*/ 4 h 24"/>
                <a:gd name="T16" fmla="*/ 20 w 20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24">
                  <a:moveTo>
                    <a:pt x="0" y="24"/>
                  </a:moveTo>
                  <a:lnTo>
                    <a:pt x="2" y="24"/>
                  </a:lnTo>
                  <a:lnTo>
                    <a:pt x="6" y="22"/>
                  </a:lnTo>
                  <a:lnTo>
                    <a:pt x="9" y="20"/>
                  </a:lnTo>
                  <a:lnTo>
                    <a:pt x="12" y="16"/>
                  </a:lnTo>
                  <a:lnTo>
                    <a:pt x="15" y="13"/>
                  </a:lnTo>
                  <a:lnTo>
                    <a:pt x="18" y="9"/>
                  </a:lnTo>
                  <a:lnTo>
                    <a:pt x="19" y="4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50">
              <a:extLst>
                <a:ext uri="{FF2B5EF4-FFF2-40B4-BE49-F238E27FC236}">
                  <a16:creationId xmlns="" xmlns:a16="http://schemas.microsoft.com/office/drawing/2014/main" id="{07733676-99B2-7E44-A85B-883251DB2740}"/>
                </a:ext>
              </a:extLst>
            </p:cNvPr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2479675" y="3155950"/>
              <a:ext cx="17463" cy="55563"/>
            </a:xfrm>
            <a:custGeom>
              <a:avLst/>
              <a:gdLst>
                <a:gd name="T0" fmla="*/ 13 w 33"/>
                <a:gd name="T1" fmla="*/ 7 h 25"/>
                <a:gd name="T2" fmla="*/ 0 w 33"/>
                <a:gd name="T3" fmla="*/ 19 h 25"/>
                <a:gd name="T4" fmla="*/ 10 w 33"/>
                <a:gd name="T5" fmla="*/ 20 h 25"/>
                <a:gd name="T6" fmla="*/ 19 w 33"/>
                <a:gd name="T7" fmla="*/ 22 h 25"/>
                <a:gd name="T8" fmla="*/ 27 w 33"/>
                <a:gd name="T9" fmla="*/ 25 h 25"/>
                <a:gd name="T10" fmla="*/ 33 w 33"/>
                <a:gd name="T11" fmla="*/ 25 h 25"/>
                <a:gd name="T12" fmla="*/ 33 w 33"/>
                <a:gd name="T13" fmla="*/ 0 h 25"/>
                <a:gd name="T14" fmla="*/ 27 w 33"/>
                <a:gd name="T15" fmla="*/ 0 h 25"/>
                <a:gd name="T16" fmla="*/ 13 w 33"/>
                <a:gd name="T17" fmla="*/ 7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" h="25">
                  <a:moveTo>
                    <a:pt x="13" y="7"/>
                  </a:moveTo>
                  <a:lnTo>
                    <a:pt x="0" y="19"/>
                  </a:lnTo>
                  <a:lnTo>
                    <a:pt x="10" y="20"/>
                  </a:lnTo>
                  <a:lnTo>
                    <a:pt x="19" y="22"/>
                  </a:lnTo>
                  <a:lnTo>
                    <a:pt x="27" y="25"/>
                  </a:lnTo>
                  <a:lnTo>
                    <a:pt x="33" y="25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13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51">
              <a:extLst>
                <a:ext uri="{FF2B5EF4-FFF2-40B4-BE49-F238E27FC236}">
                  <a16:creationId xmlns="" xmlns:a16="http://schemas.microsoft.com/office/drawing/2014/main" id="{42209546-0F4F-0646-B6C7-CA39FEA62A8E}"/>
                </a:ext>
              </a:extLst>
            </p:cNvPr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2486025" y="3203575"/>
              <a:ext cx="15875" cy="57150"/>
            </a:xfrm>
            <a:custGeom>
              <a:avLst/>
              <a:gdLst>
                <a:gd name="T0" fmla="*/ 0 w 40"/>
                <a:gd name="T1" fmla="*/ 0 h 18"/>
                <a:gd name="T2" fmla="*/ 3 w 40"/>
                <a:gd name="T3" fmla="*/ 6 h 18"/>
                <a:gd name="T4" fmla="*/ 6 w 40"/>
                <a:gd name="T5" fmla="*/ 11 h 18"/>
                <a:gd name="T6" fmla="*/ 10 w 40"/>
                <a:gd name="T7" fmla="*/ 14 h 18"/>
                <a:gd name="T8" fmla="*/ 15 w 40"/>
                <a:gd name="T9" fmla="*/ 16 h 18"/>
                <a:gd name="T10" fmla="*/ 27 w 40"/>
                <a:gd name="T11" fmla="*/ 18 h 18"/>
                <a:gd name="T12" fmla="*/ 40 w 40"/>
                <a:gd name="T13" fmla="*/ 18 h 18"/>
                <a:gd name="T14" fmla="*/ 40 w 40"/>
                <a:gd name="T15" fmla="*/ 0 h 18"/>
                <a:gd name="T16" fmla="*/ 30 w 40"/>
                <a:gd name="T17" fmla="*/ 0 h 18"/>
                <a:gd name="T18" fmla="*/ 20 w 40"/>
                <a:gd name="T19" fmla="*/ 0 h 18"/>
                <a:gd name="T20" fmla="*/ 10 w 40"/>
                <a:gd name="T21" fmla="*/ 0 h 18"/>
                <a:gd name="T22" fmla="*/ 0 w 40"/>
                <a:gd name="T23" fmla="*/ 0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0" h="18">
                  <a:moveTo>
                    <a:pt x="0" y="0"/>
                  </a:moveTo>
                  <a:lnTo>
                    <a:pt x="3" y="6"/>
                  </a:lnTo>
                  <a:lnTo>
                    <a:pt x="6" y="11"/>
                  </a:lnTo>
                  <a:lnTo>
                    <a:pt x="10" y="14"/>
                  </a:lnTo>
                  <a:lnTo>
                    <a:pt x="15" y="16"/>
                  </a:lnTo>
                  <a:lnTo>
                    <a:pt x="27" y="18"/>
                  </a:lnTo>
                  <a:lnTo>
                    <a:pt x="40" y="18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52">
              <a:extLst>
                <a:ext uri="{FF2B5EF4-FFF2-40B4-BE49-F238E27FC236}">
                  <a16:creationId xmlns="" xmlns:a16="http://schemas.microsoft.com/office/drawing/2014/main" id="{6194303C-1B35-BE4F-B807-28DC235F3F72}"/>
                </a:ext>
              </a:extLst>
            </p:cNvPr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2495550" y="3228975"/>
              <a:ext cx="3175" cy="57150"/>
            </a:xfrm>
            <a:custGeom>
              <a:avLst/>
              <a:gdLst>
                <a:gd name="T0" fmla="*/ 4 w 11"/>
                <a:gd name="T1" fmla="*/ 32 h 32"/>
                <a:gd name="T2" fmla="*/ 6 w 11"/>
                <a:gd name="T3" fmla="*/ 28 h 32"/>
                <a:gd name="T4" fmla="*/ 8 w 11"/>
                <a:gd name="T5" fmla="*/ 25 h 32"/>
                <a:gd name="T6" fmla="*/ 9 w 11"/>
                <a:gd name="T7" fmla="*/ 22 h 32"/>
                <a:gd name="T8" fmla="*/ 10 w 11"/>
                <a:gd name="T9" fmla="*/ 18 h 32"/>
                <a:gd name="T10" fmla="*/ 11 w 11"/>
                <a:gd name="T11" fmla="*/ 9 h 32"/>
                <a:gd name="T12" fmla="*/ 11 w 11"/>
                <a:gd name="T13" fmla="*/ 0 h 32"/>
                <a:gd name="T14" fmla="*/ 6 w 11"/>
                <a:gd name="T15" fmla="*/ 3 h 32"/>
                <a:gd name="T16" fmla="*/ 3 w 11"/>
                <a:gd name="T17" fmla="*/ 7 h 32"/>
                <a:gd name="T18" fmla="*/ 1 w 11"/>
                <a:gd name="T19" fmla="*/ 11 h 32"/>
                <a:gd name="T20" fmla="*/ 0 w 11"/>
                <a:gd name="T21" fmla="*/ 16 h 32"/>
                <a:gd name="T22" fmla="*/ 0 w 11"/>
                <a:gd name="T23" fmla="*/ 20 h 32"/>
                <a:gd name="T24" fmla="*/ 1 w 11"/>
                <a:gd name="T25" fmla="*/ 24 h 32"/>
                <a:gd name="T26" fmla="*/ 2 w 11"/>
                <a:gd name="T27" fmla="*/ 28 h 32"/>
                <a:gd name="T28" fmla="*/ 4 w 11"/>
                <a:gd name="T29" fmla="*/ 32 h 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" h="32">
                  <a:moveTo>
                    <a:pt x="4" y="32"/>
                  </a:moveTo>
                  <a:lnTo>
                    <a:pt x="6" y="28"/>
                  </a:lnTo>
                  <a:lnTo>
                    <a:pt x="8" y="25"/>
                  </a:lnTo>
                  <a:lnTo>
                    <a:pt x="9" y="22"/>
                  </a:lnTo>
                  <a:lnTo>
                    <a:pt x="10" y="18"/>
                  </a:lnTo>
                  <a:lnTo>
                    <a:pt x="11" y="9"/>
                  </a:lnTo>
                  <a:lnTo>
                    <a:pt x="11" y="0"/>
                  </a:lnTo>
                  <a:lnTo>
                    <a:pt x="6" y="3"/>
                  </a:lnTo>
                  <a:lnTo>
                    <a:pt x="3" y="7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2" y="28"/>
                  </a:lnTo>
                  <a:lnTo>
                    <a:pt x="4" y="3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53">
              <a:extLst>
                <a:ext uri="{FF2B5EF4-FFF2-40B4-BE49-F238E27FC236}">
                  <a16:creationId xmlns="" xmlns:a16="http://schemas.microsoft.com/office/drawing/2014/main" id="{F2C265A6-A5F7-104A-92C1-B85F9486B943}"/>
                </a:ext>
              </a:extLst>
            </p:cNvPr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2517775" y="3259138"/>
              <a:ext cx="1588" cy="55562"/>
            </a:xfrm>
            <a:custGeom>
              <a:avLst/>
              <a:gdLst>
                <a:gd name="T0" fmla="*/ 0 w 14"/>
                <a:gd name="T1" fmla="*/ 0 h 24"/>
                <a:gd name="T2" fmla="*/ 0 w 14"/>
                <a:gd name="T3" fmla="*/ 24 h 24"/>
                <a:gd name="T4" fmla="*/ 14 w 14"/>
                <a:gd name="T5" fmla="*/ 12 h 24"/>
                <a:gd name="T6" fmla="*/ 0 w 14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24">
                  <a:moveTo>
                    <a:pt x="0" y="0"/>
                  </a:moveTo>
                  <a:lnTo>
                    <a:pt x="0" y="24"/>
                  </a:lnTo>
                  <a:lnTo>
                    <a:pt x="14" y="1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54">
              <a:extLst>
                <a:ext uri="{FF2B5EF4-FFF2-40B4-BE49-F238E27FC236}">
                  <a16:creationId xmlns="" xmlns:a16="http://schemas.microsoft.com/office/drawing/2014/main" id="{5F220432-E5F6-E045-8E4C-BB9EC36BED6C}"/>
                </a:ext>
              </a:extLst>
            </p:cNvPr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2479675" y="3271838"/>
              <a:ext cx="15875" cy="58737"/>
            </a:xfrm>
            <a:custGeom>
              <a:avLst/>
              <a:gdLst>
                <a:gd name="T0" fmla="*/ 0 w 27"/>
                <a:gd name="T1" fmla="*/ 12 h 18"/>
                <a:gd name="T2" fmla="*/ 7 w 27"/>
                <a:gd name="T3" fmla="*/ 15 h 18"/>
                <a:gd name="T4" fmla="*/ 13 w 27"/>
                <a:gd name="T5" fmla="*/ 18 h 18"/>
                <a:gd name="T6" fmla="*/ 22 w 27"/>
                <a:gd name="T7" fmla="*/ 7 h 18"/>
                <a:gd name="T8" fmla="*/ 27 w 27"/>
                <a:gd name="T9" fmla="*/ 0 h 18"/>
                <a:gd name="T10" fmla="*/ 22 w 27"/>
                <a:gd name="T11" fmla="*/ 0 h 18"/>
                <a:gd name="T12" fmla="*/ 18 w 27"/>
                <a:gd name="T13" fmla="*/ 1 h 18"/>
                <a:gd name="T14" fmla="*/ 13 w 27"/>
                <a:gd name="T15" fmla="*/ 2 h 18"/>
                <a:gd name="T16" fmla="*/ 10 w 27"/>
                <a:gd name="T17" fmla="*/ 4 h 18"/>
                <a:gd name="T18" fmla="*/ 5 w 27"/>
                <a:gd name="T19" fmla="*/ 8 h 18"/>
                <a:gd name="T20" fmla="*/ 0 w 27"/>
                <a:gd name="T21" fmla="*/ 12 h 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7" h="18">
                  <a:moveTo>
                    <a:pt x="0" y="12"/>
                  </a:moveTo>
                  <a:lnTo>
                    <a:pt x="7" y="15"/>
                  </a:lnTo>
                  <a:lnTo>
                    <a:pt x="13" y="18"/>
                  </a:lnTo>
                  <a:lnTo>
                    <a:pt x="22" y="7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8" y="1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5" y="8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55">
              <a:extLst>
                <a:ext uri="{FF2B5EF4-FFF2-40B4-BE49-F238E27FC236}">
                  <a16:creationId xmlns="" xmlns:a16="http://schemas.microsoft.com/office/drawing/2014/main" id="{1D9F3339-A5D3-134A-89FE-F0CB39219766}"/>
                </a:ext>
              </a:extLst>
            </p:cNvPr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2465388" y="3336925"/>
              <a:ext cx="23812" cy="57150"/>
            </a:xfrm>
            <a:custGeom>
              <a:avLst/>
              <a:gdLst>
                <a:gd name="T0" fmla="*/ 0 w 47"/>
                <a:gd name="T1" fmla="*/ 36 h 49"/>
                <a:gd name="T2" fmla="*/ 1 w 47"/>
                <a:gd name="T3" fmla="*/ 39 h 49"/>
                <a:gd name="T4" fmla="*/ 2 w 47"/>
                <a:gd name="T5" fmla="*/ 41 h 49"/>
                <a:gd name="T6" fmla="*/ 4 w 47"/>
                <a:gd name="T7" fmla="*/ 43 h 49"/>
                <a:gd name="T8" fmla="*/ 6 w 47"/>
                <a:gd name="T9" fmla="*/ 45 h 49"/>
                <a:gd name="T10" fmla="*/ 12 w 47"/>
                <a:gd name="T11" fmla="*/ 48 h 49"/>
                <a:gd name="T12" fmla="*/ 14 w 47"/>
                <a:gd name="T13" fmla="*/ 49 h 49"/>
                <a:gd name="T14" fmla="*/ 18 w 47"/>
                <a:gd name="T15" fmla="*/ 49 h 49"/>
                <a:gd name="T16" fmla="*/ 24 w 47"/>
                <a:gd name="T17" fmla="*/ 46 h 49"/>
                <a:gd name="T18" fmla="*/ 29 w 47"/>
                <a:gd name="T19" fmla="*/ 42 h 49"/>
                <a:gd name="T20" fmla="*/ 35 w 47"/>
                <a:gd name="T21" fmla="*/ 39 h 49"/>
                <a:gd name="T22" fmla="*/ 39 w 47"/>
                <a:gd name="T23" fmla="*/ 35 h 49"/>
                <a:gd name="T24" fmla="*/ 44 w 47"/>
                <a:gd name="T25" fmla="*/ 31 h 49"/>
                <a:gd name="T26" fmla="*/ 46 w 47"/>
                <a:gd name="T27" fmla="*/ 27 h 49"/>
                <a:gd name="T28" fmla="*/ 47 w 47"/>
                <a:gd name="T29" fmla="*/ 24 h 49"/>
                <a:gd name="T30" fmla="*/ 47 w 47"/>
                <a:gd name="T31" fmla="*/ 12 h 49"/>
                <a:gd name="T32" fmla="*/ 47 w 47"/>
                <a:gd name="T33" fmla="*/ 0 h 49"/>
                <a:gd name="T34" fmla="*/ 27 w 47"/>
                <a:gd name="T35" fmla="*/ 0 h 49"/>
                <a:gd name="T36" fmla="*/ 17 w 47"/>
                <a:gd name="T37" fmla="*/ 8 h 49"/>
                <a:gd name="T38" fmla="*/ 9 w 47"/>
                <a:gd name="T39" fmla="*/ 16 h 49"/>
                <a:gd name="T40" fmla="*/ 5 w 47"/>
                <a:gd name="T41" fmla="*/ 20 h 49"/>
                <a:gd name="T42" fmla="*/ 2 w 47"/>
                <a:gd name="T43" fmla="*/ 25 h 49"/>
                <a:gd name="T44" fmla="*/ 1 w 47"/>
                <a:gd name="T45" fmla="*/ 30 h 49"/>
                <a:gd name="T46" fmla="*/ 0 w 47"/>
                <a:gd name="T47" fmla="*/ 36 h 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7" h="49">
                  <a:moveTo>
                    <a:pt x="0" y="36"/>
                  </a:moveTo>
                  <a:lnTo>
                    <a:pt x="1" y="39"/>
                  </a:lnTo>
                  <a:lnTo>
                    <a:pt x="2" y="41"/>
                  </a:lnTo>
                  <a:lnTo>
                    <a:pt x="4" y="43"/>
                  </a:lnTo>
                  <a:lnTo>
                    <a:pt x="6" y="45"/>
                  </a:lnTo>
                  <a:lnTo>
                    <a:pt x="12" y="48"/>
                  </a:lnTo>
                  <a:lnTo>
                    <a:pt x="14" y="49"/>
                  </a:lnTo>
                  <a:lnTo>
                    <a:pt x="18" y="49"/>
                  </a:lnTo>
                  <a:lnTo>
                    <a:pt x="24" y="46"/>
                  </a:lnTo>
                  <a:lnTo>
                    <a:pt x="29" y="42"/>
                  </a:lnTo>
                  <a:lnTo>
                    <a:pt x="35" y="39"/>
                  </a:lnTo>
                  <a:lnTo>
                    <a:pt x="39" y="35"/>
                  </a:lnTo>
                  <a:lnTo>
                    <a:pt x="44" y="31"/>
                  </a:lnTo>
                  <a:lnTo>
                    <a:pt x="46" y="27"/>
                  </a:lnTo>
                  <a:lnTo>
                    <a:pt x="47" y="24"/>
                  </a:lnTo>
                  <a:lnTo>
                    <a:pt x="47" y="12"/>
                  </a:lnTo>
                  <a:lnTo>
                    <a:pt x="47" y="0"/>
                  </a:lnTo>
                  <a:lnTo>
                    <a:pt x="27" y="0"/>
                  </a:lnTo>
                  <a:lnTo>
                    <a:pt x="17" y="8"/>
                  </a:lnTo>
                  <a:lnTo>
                    <a:pt x="9" y="16"/>
                  </a:lnTo>
                  <a:lnTo>
                    <a:pt x="5" y="20"/>
                  </a:lnTo>
                  <a:lnTo>
                    <a:pt x="2" y="25"/>
                  </a:lnTo>
                  <a:lnTo>
                    <a:pt x="1" y="30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56">
              <a:extLst>
                <a:ext uri="{FF2B5EF4-FFF2-40B4-BE49-F238E27FC236}">
                  <a16:creationId xmlns="" xmlns:a16="http://schemas.microsoft.com/office/drawing/2014/main" id="{76D0885A-37CB-E549-AD82-B305262665A9}"/>
                </a:ext>
              </a:extLst>
            </p:cNvPr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2484438" y="3313113"/>
              <a:ext cx="12700" cy="57150"/>
            </a:xfrm>
            <a:custGeom>
              <a:avLst/>
              <a:gdLst>
                <a:gd name="T0" fmla="*/ 0 w 26"/>
                <a:gd name="T1" fmla="*/ 0 h 9"/>
                <a:gd name="T2" fmla="*/ 0 w 26"/>
                <a:gd name="T3" fmla="*/ 4 h 9"/>
                <a:gd name="T4" fmla="*/ 3 w 26"/>
                <a:gd name="T5" fmla="*/ 7 h 9"/>
                <a:gd name="T6" fmla="*/ 6 w 26"/>
                <a:gd name="T7" fmla="*/ 8 h 9"/>
                <a:gd name="T8" fmla="*/ 11 w 26"/>
                <a:gd name="T9" fmla="*/ 9 h 9"/>
                <a:gd name="T10" fmla="*/ 15 w 26"/>
                <a:gd name="T11" fmla="*/ 8 h 9"/>
                <a:gd name="T12" fmla="*/ 20 w 26"/>
                <a:gd name="T13" fmla="*/ 7 h 9"/>
                <a:gd name="T14" fmla="*/ 23 w 26"/>
                <a:gd name="T15" fmla="*/ 4 h 9"/>
                <a:gd name="T16" fmla="*/ 26 w 26"/>
                <a:gd name="T17" fmla="*/ 0 h 9"/>
                <a:gd name="T18" fmla="*/ 0 w 26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lnTo>
                    <a:pt x="0" y="4"/>
                  </a:lnTo>
                  <a:lnTo>
                    <a:pt x="3" y="7"/>
                  </a:lnTo>
                  <a:lnTo>
                    <a:pt x="6" y="8"/>
                  </a:lnTo>
                  <a:lnTo>
                    <a:pt x="11" y="9"/>
                  </a:lnTo>
                  <a:lnTo>
                    <a:pt x="15" y="8"/>
                  </a:lnTo>
                  <a:lnTo>
                    <a:pt x="20" y="7"/>
                  </a:lnTo>
                  <a:lnTo>
                    <a:pt x="23" y="4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57">
              <a:extLst>
                <a:ext uri="{FF2B5EF4-FFF2-40B4-BE49-F238E27FC236}">
                  <a16:creationId xmlns="" xmlns:a16="http://schemas.microsoft.com/office/drawing/2014/main" id="{997E527B-39AA-FB44-AB89-E2B65508898D}"/>
                </a:ext>
              </a:extLst>
            </p:cNvPr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1966913" y="2984500"/>
              <a:ext cx="15875" cy="57150"/>
            </a:xfrm>
            <a:custGeom>
              <a:avLst/>
              <a:gdLst>
                <a:gd name="T0" fmla="*/ 0 w 39"/>
                <a:gd name="T1" fmla="*/ 0 h 18"/>
                <a:gd name="T2" fmla="*/ 0 w 39"/>
                <a:gd name="T3" fmla="*/ 18 h 18"/>
                <a:gd name="T4" fmla="*/ 6 w 39"/>
                <a:gd name="T5" fmla="*/ 18 h 18"/>
                <a:gd name="T6" fmla="*/ 13 w 39"/>
                <a:gd name="T7" fmla="*/ 18 h 18"/>
                <a:gd name="T8" fmla="*/ 23 w 39"/>
                <a:gd name="T9" fmla="*/ 17 h 18"/>
                <a:gd name="T10" fmla="*/ 30 w 39"/>
                <a:gd name="T11" fmla="*/ 14 h 18"/>
                <a:gd name="T12" fmla="*/ 34 w 39"/>
                <a:gd name="T13" fmla="*/ 12 h 18"/>
                <a:gd name="T14" fmla="*/ 37 w 39"/>
                <a:gd name="T15" fmla="*/ 10 h 18"/>
                <a:gd name="T16" fmla="*/ 38 w 39"/>
                <a:gd name="T17" fmla="*/ 8 h 18"/>
                <a:gd name="T18" fmla="*/ 39 w 39"/>
                <a:gd name="T19" fmla="*/ 6 h 18"/>
                <a:gd name="T20" fmla="*/ 29 w 39"/>
                <a:gd name="T21" fmla="*/ 5 h 18"/>
                <a:gd name="T22" fmla="*/ 19 w 39"/>
                <a:gd name="T23" fmla="*/ 3 h 18"/>
                <a:gd name="T24" fmla="*/ 10 w 39"/>
                <a:gd name="T25" fmla="*/ 0 h 18"/>
                <a:gd name="T26" fmla="*/ 0 w 39"/>
                <a:gd name="T27" fmla="*/ 0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9" h="18">
                  <a:moveTo>
                    <a:pt x="0" y="0"/>
                  </a:moveTo>
                  <a:lnTo>
                    <a:pt x="0" y="18"/>
                  </a:lnTo>
                  <a:lnTo>
                    <a:pt x="6" y="18"/>
                  </a:lnTo>
                  <a:lnTo>
                    <a:pt x="13" y="18"/>
                  </a:lnTo>
                  <a:lnTo>
                    <a:pt x="23" y="17"/>
                  </a:lnTo>
                  <a:lnTo>
                    <a:pt x="30" y="14"/>
                  </a:lnTo>
                  <a:lnTo>
                    <a:pt x="34" y="12"/>
                  </a:lnTo>
                  <a:lnTo>
                    <a:pt x="37" y="10"/>
                  </a:lnTo>
                  <a:lnTo>
                    <a:pt x="38" y="8"/>
                  </a:lnTo>
                  <a:lnTo>
                    <a:pt x="39" y="6"/>
                  </a:lnTo>
                  <a:lnTo>
                    <a:pt x="29" y="5"/>
                  </a:lnTo>
                  <a:lnTo>
                    <a:pt x="19" y="3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9" name="Group 58">
              <a:extLst>
                <a:ext uri="{FF2B5EF4-FFF2-40B4-BE49-F238E27FC236}">
                  <a16:creationId xmlns="" xmlns:a16="http://schemas.microsoft.com/office/drawing/2014/main" id="{C37D9BE0-3E12-624B-909A-CCB89E29DE4F}"/>
                </a:ext>
              </a:extLst>
            </p:cNvPr>
            <p:cNvGrpSpPr>
              <a:grpSpLocks/>
            </p:cNvGrpSpPr>
            <p:nvPr>
              <p:custDataLst>
                <p:tags r:id="rId51"/>
              </p:custDataLst>
            </p:nvPr>
          </p:nvGrpSpPr>
          <p:grpSpPr bwMode="auto">
            <a:xfrm>
              <a:off x="2092325" y="2817813"/>
              <a:ext cx="131763" cy="195262"/>
              <a:chOff x="1199" y="2121"/>
              <a:chExt cx="97" cy="123"/>
            </a:xfrm>
          </p:grpSpPr>
          <p:sp>
            <p:nvSpPr>
              <p:cNvPr id="80" name="Freeform 59">
                <a:extLst>
                  <a:ext uri="{FF2B5EF4-FFF2-40B4-BE49-F238E27FC236}">
                    <a16:creationId xmlns="" xmlns:a16="http://schemas.microsoft.com/office/drawing/2014/main" id="{71DBD22C-B6AE-5C47-B8FE-33AD067467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236"/>
                <a:ext cx="16" cy="8"/>
              </a:xfrm>
              <a:custGeom>
                <a:avLst/>
                <a:gdLst>
                  <a:gd name="T0" fmla="*/ 0 w 52"/>
                  <a:gd name="T1" fmla="*/ 25 h 25"/>
                  <a:gd name="T2" fmla="*/ 7 w 52"/>
                  <a:gd name="T3" fmla="*/ 25 h 25"/>
                  <a:gd name="T4" fmla="*/ 15 w 52"/>
                  <a:gd name="T5" fmla="*/ 24 h 25"/>
                  <a:gd name="T6" fmla="*/ 23 w 52"/>
                  <a:gd name="T7" fmla="*/ 22 h 25"/>
                  <a:gd name="T8" fmla="*/ 30 w 52"/>
                  <a:gd name="T9" fmla="*/ 19 h 25"/>
                  <a:gd name="T10" fmla="*/ 38 w 52"/>
                  <a:gd name="T11" fmla="*/ 15 h 25"/>
                  <a:gd name="T12" fmla="*/ 43 w 52"/>
                  <a:gd name="T13" fmla="*/ 11 h 25"/>
                  <a:gd name="T14" fmla="*/ 49 w 52"/>
                  <a:gd name="T15" fmla="*/ 6 h 25"/>
                  <a:gd name="T16" fmla="*/ 52 w 52"/>
                  <a:gd name="T17" fmla="*/ 0 h 25"/>
                  <a:gd name="T18" fmla="*/ 40 w 52"/>
                  <a:gd name="T19" fmla="*/ 0 h 25"/>
                  <a:gd name="T20" fmla="*/ 31 w 52"/>
                  <a:gd name="T21" fmla="*/ 0 h 25"/>
                  <a:gd name="T22" fmla="*/ 23 w 52"/>
                  <a:gd name="T23" fmla="*/ 1 h 25"/>
                  <a:gd name="T24" fmla="*/ 16 w 52"/>
                  <a:gd name="T25" fmla="*/ 3 h 25"/>
                  <a:gd name="T26" fmla="*/ 11 w 52"/>
                  <a:gd name="T27" fmla="*/ 6 h 25"/>
                  <a:gd name="T28" fmla="*/ 5 w 52"/>
                  <a:gd name="T29" fmla="*/ 10 h 25"/>
                  <a:gd name="T30" fmla="*/ 2 w 52"/>
                  <a:gd name="T31" fmla="*/ 16 h 25"/>
                  <a:gd name="T32" fmla="*/ 0 w 52"/>
                  <a:gd name="T33" fmla="*/ 25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25">
                    <a:moveTo>
                      <a:pt x="0" y="25"/>
                    </a:moveTo>
                    <a:lnTo>
                      <a:pt x="7" y="25"/>
                    </a:lnTo>
                    <a:lnTo>
                      <a:pt x="15" y="24"/>
                    </a:lnTo>
                    <a:lnTo>
                      <a:pt x="23" y="22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11"/>
                    </a:lnTo>
                    <a:lnTo>
                      <a:pt x="49" y="6"/>
                    </a:lnTo>
                    <a:lnTo>
                      <a:pt x="52" y="0"/>
                    </a:lnTo>
                    <a:lnTo>
                      <a:pt x="40" y="0"/>
                    </a:lnTo>
                    <a:lnTo>
                      <a:pt x="31" y="0"/>
                    </a:lnTo>
                    <a:lnTo>
                      <a:pt x="23" y="1"/>
                    </a:lnTo>
                    <a:lnTo>
                      <a:pt x="16" y="3"/>
                    </a:lnTo>
                    <a:lnTo>
                      <a:pt x="11" y="6"/>
                    </a:lnTo>
                    <a:lnTo>
                      <a:pt x="5" y="10"/>
                    </a:lnTo>
                    <a:lnTo>
                      <a:pt x="2" y="16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60">
                <a:extLst>
                  <a:ext uri="{FF2B5EF4-FFF2-40B4-BE49-F238E27FC236}">
                    <a16:creationId xmlns="" xmlns:a16="http://schemas.microsoft.com/office/drawing/2014/main" id="{78197929-B851-5346-9EC4-74465DB683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9" y="2131"/>
                <a:ext cx="11" cy="4"/>
              </a:xfrm>
              <a:custGeom>
                <a:avLst/>
                <a:gdLst>
                  <a:gd name="T0" fmla="*/ 0 w 33"/>
                  <a:gd name="T1" fmla="*/ 0 h 13"/>
                  <a:gd name="T2" fmla="*/ 0 w 33"/>
                  <a:gd name="T3" fmla="*/ 6 h 13"/>
                  <a:gd name="T4" fmla="*/ 0 w 33"/>
                  <a:gd name="T5" fmla="*/ 13 h 13"/>
                  <a:gd name="T6" fmla="*/ 9 w 33"/>
                  <a:gd name="T7" fmla="*/ 13 h 13"/>
                  <a:gd name="T8" fmla="*/ 16 w 33"/>
                  <a:gd name="T9" fmla="*/ 13 h 13"/>
                  <a:gd name="T10" fmla="*/ 24 w 33"/>
                  <a:gd name="T11" fmla="*/ 11 h 13"/>
                  <a:gd name="T12" fmla="*/ 33 w 33"/>
                  <a:gd name="T13" fmla="*/ 6 h 13"/>
                  <a:gd name="T14" fmla="*/ 24 w 33"/>
                  <a:gd name="T15" fmla="*/ 3 h 13"/>
                  <a:gd name="T16" fmla="*/ 16 w 33"/>
                  <a:gd name="T17" fmla="*/ 1 h 13"/>
                  <a:gd name="T18" fmla="*/ 9 w 33"/>
                  <a:gd name="T19" fmla="*/ 0 h 13"/>
                  <a:gd name="T20" fmla="*/ 0 w 33"/>
                  <a:gd name="T21" fmla="*/ 0 h 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3" h="13">
                    <a:moveTo>
                      <a:pt x="0" y="0"/>
                    </a:moveTo>
                    <a:lnTo>
                      <a:pt x="0" y="6"/>
                    </a:lnTo>
                    <a:lnTo>
                      <a:pt x="0" y="13"/>
                    </a:lnTo>
                    <a:lnTo>
                      <a:pt x="9" y="13"/>
                    </a:lnTo>
                    <a:lnTo>
                      <a:pt x="16" y="13"/>
                    </a:lnTo>
                    <a:lnTo>
                      <a:pt x="24" y="11"/>
                    </a:lnTo>
                    <a:lnTo>
                      <a:pt x="33" y="6"/>
                    </a:lnTo>
                    <a:lnTo>
                      <a:pt x="24" y="3"/>
                    </a:lnTo>
                    <a:lnTo>
                      <a:pt x="16" y="1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61">
                <a:extLst>
                  <a:ext uri="{FF2B5EF4-FFF2-40B4-BE49-F238E27FC236}">
                    <a16:creationId xmlns="" xmlns:a16="http://schemas.microsoft.com/office/drawing/2014/main" id="{9FA17666-064F-8946-9AC8-A0A793944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2121"/>
                <a:ext cx="20" cy="28"/>
              </a:xfrm>
              <a:custGeom>
                <a:avLst/>
                <a:gdLst>
                  <a:gd name="T0" fmla="*/ 26 w 67"/>
                  <a:gd name="T1" fmla="*/ 18 h 86"/>
                  <a:gd name="T2" fmla="*/ 0 w 67"/>
                  <a:gd name="T3" fmla="*/ 0 h 86"/>
                  <a:gd name="T4" fmla="*/ 26 w 67"/>
                  <a:gd name="T5" fmla="*/ 0 h 86"/>
                  <a:gd name="T6" fmla="*/ 29 w 67"/>
                  <a:gd name="T7" fmla="*/ 4 h 86"/>
                  <a:gd name="T8" fmla="*/ 33 w 67"/>
                  <a:gd name="T9" fmla="*/ 8 h 86"/>
                  <a:gd name="T10" fmla="*/ 36 w 67"/>
                  <a:gd name="T11" fmla="*/ 11 h 86"/>
                  <a:gd name="T12" fmla="*/ 39 w 67"/>
                  <a:gd name="T13" fmla="*/ 14 h 86"/>
                  <a:gd name="T14" fmla="*/ 47 w 67"/>
                  <a:gd name="T15" fmla="*/ 17 h 86"/>
                  <a:gd name="T16" fmla="*/ 54 w 67"/>
                  <a:gd name="T17" fmla="*/ 18 h 86"/>
                  <a:gd name="T18" fmla="*/ 58 w 67"/>
                  <a:gd name="T19" fmla="*/ 30 h 86"/>
                  <a:gd name="T20" fmla="*/ 62 w 67"/>
                  <a:gd name="T21" fmla="*/ 40 h 86"/>
                  <a:gd name="T22" fmla="*/ 63 w 67"/>
                  <a:gd name="T23" fmla="*/ 45 h 86"/>
                  <a:gd name="T24" fmla="*/ 66 w 67"/>
                  <a:gd name="T25" fmla="*/ 50 h 86"/>
                  <a:gd name="T26" fmla="*/ 66 w 67"/>
                  <a:gd name="T27" fmla="*/ 55 h 86"/>
                  <a:gd name="T28" fmla="*/ 67 w 67"/>
                  <a:gd name="T29" fmla="*/ 61 h 86"/>
                  <a:gd name="T30" fmla="*/ 63 w 67"/>
                  <a:gd name="T31" fmla="*/ 74 h 86"/>
                  <a:gd name="T32" fmla="*/ 60 w 67"/>
                  <a:gd name="T33" fmla="*/ 86 h 86"/>
                  <a:gd name="T34" fmla="*/ 55 w 67"/>
                  <a:gd name="T35" fmla="*/ 69 h 86"/>
                  <a:gd name="T36" fmla="*/ 51 w 67"/>
                  <a:gd name="T37" fmla="*/ 54 h 86"/>
                  <a:gd name="T38" fmla="*/ 50 w 67"/>
                  <a:gd name="T39" fmla="*/ 47 h 86"/>
                  <a:gd name="T40" fmla="*/ 50 w 67"/>
                  <a:gd name="T41" fmla="*/ 41 h 86"/>
                  <a:gd name="T42" fmla="*/ 51 w 67"/>
                  <a:gd name="T43" fmla="*/ 35 h 86"/>
                  <a:gd name="T44" fmla="*/ 54 w 67"/>
                  <a:gd name="T45" fmla="*/ 30 h 86"/>
                  <a:gd name="T46" fmla="*/ 44 w 67"/>
                  <a:gd name="T47" fmla="*/ 30 h 86"/>
                  <a:gd name="T48" fmla="*/ 35 w 67"/>
                  <a:gd name="T49" fmla="*/ 29 h 86"/>
                  <a:gd name="T50" fmla="*/ 32 w 67"/>
                  <a:gd name="T51" fmla="*/ 27 h 86"/>
                  <a:gd name="T52" fmla="*/ 28 w 67"/>
                  <a:gd name="T53" fmla="*/ 25 h 86"/>
                  <a:gd name="T54" fmla="*/ 27 w 67"/>
                  <a:gd name="T55" fmla="*/ 22 h 86"/>
                  <a:gd name="T56" fmla="*/ 26 w 67"/>
                  <a:gd name="T57" fmla="*/ 18 h 8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7" h="86">
                    <a:moveTo>
                      <a:pt x="26" y="18"/>
                    </a:moveTo>
                    <a:lnTo>
                      <a:pt x="0" y="0"/>
                    </a:lnTo>
                    <a:lnTo>
                      <a:pt x="26" y="0"/>
                    </a:lnTo>
                    <a:lnTo>
                      <a:pt x="29" y="4"/>
                    </a:lnTo>
                    <a:lnTo>
                      <a:pt x="33" y="8"/>
                    </a:lnTo>
                    <a:lnTo>
                      <a:pt x="36" y="11"/>
                    </a:lnTo>
                    <a:lnTo>
                      <a:pt x="39" y="14"/>
                    </a:lnTo>
                    <a:lnTo>
                      <a:pt x="47" y="17"/>
                    </a:lnTo>
                    <a:lnTo>
                      <a:pt x="54" y="18"/>
                    </a:lnTo>
                    <a:lnTo>
                      <a:pt x="58" y="30"/>
                    </a:lnTo>
                    <a:lnTo>
                      <a:pt x="62" y="40"/>
                    </a:lnTo>
                    <a:lnTo>
                      <a:pt x="63" y="45"/>
                    </a:lnTo>
                    <a:lnTo>
                      <a:pt x="66" y="50"/>
                    </a:lnTo>
                    <a:lnTo>
                      <a:pt x="66" y="55"/>
                    </a:lnTo>
                    <a:lnTo>
                      <a:pt x="67" y="61"/>
                    </a:lnTo>
                    <a:lnTo>
                      <a:pt x="63" y="74"/>
                    </a:lnTo>
                    <a:lnTo>
                      <a:pt x="60" y="86"/>
                    </a:lnTo>
                    <a:lnTo>
                      <a:pt x="55" y="69"/>
                    </a:lnTo>
                    <a:lnTo>
                      <a:pt x="51" y="54"/>
                    </a:lnTo>
                    <a:lnTo>
                      <a:pt x="50" y="47"/>
                    </a:lnTo>
                    <a:lnTo>
                      <a:pt x="50" y="41"/>
                    </a:lnTo>
                    <a:lnTo>
                      <a:pt x="51" y="35"/>
                    </a:lnTo>
                    <a:lnTo>
                      <a:pt x="54" y="30"/>
                    </a:lnTo>
                    <a:lnTo>
                      <a:pt x="44" y="30"/>
                    </a:lnTo>
                    <a:lnTo>
                      <a:pt x="35" y="29"/>
                    </a:lnTo>
                    <a:lnTo>
                      <a:pt x="32" y="27"/>
                    </a:lnTo>
                    <a:lnTo>
                      <a:pt x="28" y="25"/>
                    </a:lnTo>
                    <a:lnTo>
                      <a:pt x="27" y="22"/>
                    </a:lnTo>
                    <a:lnTo>
                      <a:pt x="26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62">
                <a:extLst>
                  <a:ext uri="{FF2B5EF4-FFF2-40B4-BE49-F238E27FC236}">
                    <a16:creationId xmlns="" xmlns:a16="http://schemas.microsoft.com/office/drawing/2014/main" id="{6BA1F6D2-D0EA-BA4E-83FA-08C3D4388F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1" y="2159"/>
                <a:ext cx="16" cy="28"/>
              </a:xfrm>
              <a:custGeom>
                <a:avLst/>
                <a:gdLst>
                  <a:gd name="T0" fmla="*/ 27 w 49"/>
                  <a:gd name="T1" fmla="*/ 12 h 86"/>
                  <a:gd name="T2" fmla="*/ 20 w 49"/>
                  <a:gd name="T3" fmla="*/ 6 h 86"/>
                  <a:gd name="T4" fmla="*/ 14 w 49"/>
                  <a:gd name="T5" fmla="*/ 0 h 86"/>
                  <a:gd name="T6" fmla="*/ 9 w 49"/>
                  <a:gd name="T7" fmla="*/ 5 h 86"/>
                  <a:gd name="T8" fmla="*/ 5 w 49"/>
                  <a:gd name="T9" fmla="*/ 13 h 86"/>
                  <a:gd name="T10" fmla="*/ 1 w 49"/>
                  <a:gd name="T11" fmla="*/ 21 h 86"/>
                  <a:gd name="T12" fmla="*/ 0 w 49"/>
                  <a:gd name="T13" fmla="*/ 30 h 86"/>
                  <a:gd name="T14" fmla="*/ 0 w 49"/>
                  <a:gd name="T15" fmla="*/ 36 h 86"/>
                  <a:gd name="T16" fmla="*/ 3 w 49"/>
                  <a:gd name="T17" fmla="*/ 43 h 86"/>
                  <a:gd name="T18" fmla="*/ 5 w 49"/>
                  <a:gd name="T19" fmla="*/ 50 h 86"/>
                  <a:gd name="T20" fmla="*/ 8 w 49"/>
                  <a:gd name="T21" fmla="*/ 58 h 86"/>
                  <a:gd name="T22" fmla="*/ 12 w 49"/>
                  <a:gd name="T23" fmla="*/ 66 h 86"/>
                  <a:gd name="T24" fmla="*/ 17 w 49"/>
                  <a:gd name="T25" fmla="*/ 74 h 86"/>
                  <a:gd name="T26" fmla="*/ 22 w 49"/>
                  <a:gd name="T27" fmla="*/ 80 h 86"/>
                  <a:gd name="T28" fmla="*/ 27 w 49"/>
                  <a:gd name="T29" fmla="*/ 86 h 86"/>
                  <a:gd name="T30" fmla="*/ 31 w 49"/>
                  <a:gd name="T31" fmla="*/ 79 h 86"/>
                  <a:gd name="T32" fmla="*/ 37 w 49"/>
                  <a:gd name="T33" fmla="*/ 69 h 86"/>
                  <a:gd name="T34" fmla="*/ 42 w 49"/>
                  <a:gd name="T35" fmla="*/ 57 h 86"/>
                  <a:gd name="T36" fmla="*/ 46 w 49"/>
                  <a:gd name="T37" fmla="*/ 45 h 86"/>
                  <a:gd name="T38" fmla="*/ 49 w 49"/>
                  <a:gd name="T39" fmla="*/ 39 h 86"/>
                  <a:gd name="T40" fmla="*/ 49 w 49"/>
                  <a:gd name="T41" fmla="*/ 33 h 86"/>
                  <a:gd name="T42" fmla="*/ 49 w 49"/>
                  <a:gd name="T43" fmla="*/ 26 h 86"/>
                  <a:gd name="T44" fmla="*/ 48 w 49"/>
                  <a:gd name="T45" fmla="*/ 22 h 86"/>
                  <a:gd name="T46" fmla="*/ 44 w 49"/>
                  <a:gd name="T47" fmla="*/ 18 h 86"/>
                  <a:gd name="T48" fmla="*/ 40 w 49"/>
                  <a:gd name="T49" fmla="*/ 15 h 86"/>
                  <a:gd name="T50" fmla="*/ 34 w 49"/>
                  <a:gd name="T51" fmla="*/ 13 h 86"/>
                  <a:gd name="T52" fmla="*/ 27 w 49"/>
                  <a:gd name="T53" fmla="*/ 12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9" h="86">
                    <a:moveTo>
                      <a:pt x="27" y="12"/>
                    </a:moveTo>
                    <a:lnTo>
                      <a:pt x="20" y="6"/>
                    </a:lnTo>
                    <a:lnTo>
                      <a:pt x="14" y="0"/>
                    </a:lnTo>
                    <a:lnTo>
                      <a:pt x="9" y="5"/>
                    </a:lnTo>
                    <a:lnTo>
                      <a:pt x="5" y="13"/>
                    </a:lnTo>
                    <a:lnTo>
                      <a:pt x="1" y="21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3"/>
                    </a:lnTo>
                    <a:lnTo>
                      <a:pt x="5" y="50"/>
                    </a:lnTo>
                    <a:lnTo>
                      <a:pt x="8" y="58"/>
                    </a:lnTo>
                    <a:lnTo>
                      <a:pt x="12" y="66"/>
                    </a:lnTo>
                    <a:lnTo>
                      <a:pt x="17" y="74"/>
                    </a:lnTo>
                    <a:lnTo>
                      <a:pt x="22" y="80"/>
                    </a:lnTo>
                    <a:lnTo>
                      <a:pt x="27" y="86"/>
                    </a:lnTo>
                    <a:lnTo>
                      <a:pt x="31" y="79"/>
                    </a:lnTo>
                    <a:lnTo>
                      <a:pt x="37" y="69"/>
                    </a:lnTo>
                    <a:lnTo>
                      <a:pt x="42" y="57"/>
                    </a:lnTo>
                    <a:lnTo>
                      <a:pt x="46" y="45"/>
                    </a:lnTo>
                    <a:lnTo>
                      <a:pt x="49" y="39"/>
                    </a:lnTo>
                    <a:lnTo>
                      <a:pt x="49" y="33"/>
                    </a:lnTo>
                    <a:lnTo>
                      <a:pt x="49" y="26"/>
                    </a:lnTo>
                    <a:lnTo>
                      <a:pt x="48" y="22"/>
                    </a:lnTo>
                    <a:lnTo>
                      <a:pt x="44" y="18"/>
                    </a:lnTo>
                    <a:lnTo>
                      <a:pt x="40" y="15"/>
                    </a:lnTo>
                    <a:lnTo>
                      <a:pt x="34" y="13"/>
                    </a:lnTo>
                    <a:lnTo>
                      <a:pt x="27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63">
                <a:extLst>
                  <a:ext uri="{FF2B5EF4-FFF2-40B4-BE49-F238E27FC236}">
                    <a16:creationId xmlns="" xmlns:a16="http://schemas.microsoft.com/office/drawing/2014/main" id="{E88619D4-9A5E-CE44-AE2F-4994656E07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" y="2161"/>
                <a:ext cx="2" cy="4"/>
              </a:xfrm>
              <a:custGeom>
                <a:avLst/>
                <a:gdLst>
                  <a:gd name="T0" fmla="*/ 0 w 6"/>
                  <a:gd name="T1" fmla="*/ 12 h 12"/>
                  <a:gd name="T2" fmla="*/ 6 w 6"/>
                  <a:gd name="T3" fmla="*/ 0 h 12"/>
                  <a:gd name="T4" fmla="*/ 4 w 6"/>
                  <a:gd name="T5" fmla="*/ 0 h 12"/>
                  <a:gd name="T6" fmla="*/ 2 w 6"/>
                  <a:gd name="T7" fmla="*/ 2 h 12"/>
                  <a:gd name="T8" fmla="*/ 1 w 6"/>
                  <a:gd name="T9" fmla="*/ 4 h 12"/>
                  <a:gd name="T10" fmla="*/ 0 w 6"/>
                  <a:gd name="T11" fmla="*/ 6 h 12"/>
                  <a:gd name="T12" fmla="*/ 0 w 6"/>
                  <a:gd name="T13" fmla="*/ 10 h 12"/>
                  <a:gd name="T14" fmla="*/ 0 w 6"/>
                  <a:gd name="T15" fmla="*/ 1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64">
                <a:extLst>
                  <a:ext uri="{FF2B5EF4-FFF2-40B4-BE49-F238E27FC236}">
                    <a16:creationId xmlns="" xmlns:a16="http://schemas.microsoft.com/office/drawing/2014/main" id="{AA673177-A769-4C49-8076-703917F545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0" y="2154"/>
                <a:ext cx="13" cy="15"/>
              </a:xfrm>
              <a:custGeom>
                <a:avLst/>
                <a:gdLst>
                  <a:gd name="T0" fmla="*/ 0 w 39"/>
                  <a:gd name="T1" fmla="*/ 0 h 48"/>
                  <a:gd name="T2" fmla="*/ 11 w 39"/>
                  <a:gd name="T3" fmla="*/ 9 h 48"/>
                  <a:gd name="T4" fmla="*/ 22 w 39"/>
                  <a:gd name="T5" fmla="*/ 17 h 48"/>
                  <a:gd name="T6" fmla="*/ 32 w 39"/>
                  <a:gd name="T7" fmla="*/ 24 h 48"/>
                  <a:gd name="T8" fmla="*/ 39 w 39"/>
                  <a:gd name="T9" fmla="*/ 30 h 48"/>
                  <a:gd name="T10" fmla="*/ 36 w 39"/>
                  <a:gd name="T11" fmla="*/ 39 h 48"/>
                  <a:gd name="T12" fmla="*/ 33 w 39"/>
                  <a:gd name="T13" fmla="*/ 48 h 48"/>
                  <a:gd name="T14" fmla="*/ 18 w 39"/>
                  <a:gd name="T15" fmla="*/ 36 h 48"/>
                  <a:gd name="T16" fmla="*/ 8 w 39"/>
                  <a:gd name="T17" fmla="*/ 26 h 48"/>
                  <a:gd name="T18" fmla="*/ 4 w 39"/>
                  <a:gd name="T19" fmla="*/ 21 h 48"/>
                  <a:gd name="T20" fmla="*/ 2 w 39"/>
                  <a:gd name="T21" fmla="*/ 15 h 48"/>
                  <a:gd name="T22" fmla="*/ 0 w 39"/>
                  <a:gd name="T23" fmla="*/ 8 h 48"/>
                  <a:gd name="T24" fmla="*/ 0 w 39"/>
                  <a:gd name="T25" fmla="*/ 0 h 4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9" h="48">
                    <a:moveTo>
                      <a:pt x="0" y="0"/>
                    </a:moveTo>
                    <a:lnTo>
                      <a:pt x="11" y="9"/>
                    </a:lnTo>
                    <a:lnTo>
                      <a:pt x="22" y="17"/>
                    </a:lnTo>
                    <a:lnTo>
                      <a:pt x="32" y="24"/>
                    </a:lnTo>
                    <a:lnTo>
                      <a:pt x="39" y="30"/>
                    </a:lnTo>
                    <a:lnTo>
                      <a:pt x="36" y="39"/>
                    </a:lnTo>
                    <a:lnTo>
                      <a:pt x="33" y="48"/>
                    </a:lnTo>
                    <a:lnTo>
                      <a:pt x="18" y="36"/>
                    </a:lnTo>
                    <a:lnTo>
                      <a:pt x="8" y="26"/>
                    </a:lnTo>
                    <a:lnTo>
                      <a:pt x="4" y="21"/>
                    </a:lnTo>
                    <a:lnTo>
                      <a:pt x="2" y="15"/>
                    </a:ln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65">
                <a:extLst>
                  <a:ext uri="{FF2B5EF4-FFF2-40B4-BE49-F238E27FC236}">
                    <a16:creationId xmlns="" xmlns:a16="http://schemas.microsoft.com/office/drawing/2014/main" id="{736CB840-36C8-404B-A553-EA19DC9E55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" y="2167"/>
                <a:ext cx="6" cy="14"/>
              </a:xfrm>
              <a:custGeom>
                <a:avLst/>
                <a:gdLst>
                  <a:gd name="T0" fmla="*/ 7 w 16"/>
                  <a:gd name="T1" fmla="*/ 0 h 43"/>
                  <a:gd name="T2" fmla="*/ 11 w 16"/>
                  <a:gd name="T3" fmla="*/ 9 h 43"/>
                  <a:gd name="T4" fmla="*/ 15 w 16"/>
                  <a:gd name="T5" fmla="*/ 16 h 43"/>
                  <a:gd name="T6" fmla="*/ 16 w 16"/>
                  <a:gd name="T7" fmla="*/ 22 h 43"/>
                  <a:gd name="T8" fmla="*/ 16 w 16"/>
                  <a:gd name="T9" fmla="*/ 27 h 43"/>
                  <a:gd name="T10" fmla="*/ 15 w 16"/>
                  <a:gd name="T11" fmla="*/ 31 h 43"/>
                  <a:gd name="T12" fmla="*/ 11 w 16"/>
                  <a:gd name="T13" fmla="*/ 35 h 43"/>
                  <a:gd name="T14" fmla="*/ 7 w 16"/>
                  <a:gd name="T15" fmla="*/ 39 h 43"/>
                  <a:gd name="T16" fmla="*/ 0 w 16"/>
                  <a:gd name="T17" fmla="*/ 43 h 43"/>
                  <a:gd name="T18" fmla="*/ 2 w 16"/>
                  <a:gd name="T19" fmla="*/ 28 h 43"/>
                  <a:gd name="T20" fmla="*/ 4 w 16"/>
                  <a:gd name="T21" fmla="*/ 18 h 43"/>
                  <a:gd name="T22" fmla="*/ 6 w 16"/>
                  <a:gd name="T23" fmla="*/ 9 h 43"/>
                  <a:gd name="T24" fmla="*/ 7 w 16"/>
                  <a:gd name="T25" fmla="*/ 0 h 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6" h="43">
                    <a:moveTo>
                      <a:pt x="7" y="0"/>
                    </a:moveTo>
                    <a:lnTo>
                      <a:pt x="11" y="9"/>
                    </a:lnTo>
                    <a:lnTo>
                      <a:pt x="15" y="16"/>
                    </a:lnTo>
                    <a:lnTo>
                      <a:pt x="16" y="22"/>
                    </a:lnTo>
                    <a:lnTo>
                      <a:pt x="16" y="27"/>
                    </a:lnTo>
                    <a:lnTo>
                      <a:pt x="15" y="31"/>
                    </a:lnTo>
                    <a:lnTo>
                      <a:pt x="11" y="35"/>
                    </a:lnTo>
                    <a:lnTo>
                      <a:pt x="7" y="39"/>
                    </a:lnTo>
                    <a:lnTo>
                      <a:pt x="0" y="43"/>
                    </a:lnTo>
                    <a:lnTo>
                      <a:pt x="2" y="28"/>
                    </a:lnTo>
                    <a:lnTo>
                      <a:pt x="4" y="18"/>
                    </a:lnTo>
                    <a:lnTo>
                      <a:pt x="6" y="9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66">
                <a:extLst>
                  <a:ext uri="{FF2B5EF4-FFF2-40B4-BE49-F238E27FC236}">
                    <a16:creationId xmlns="" xmlns:a16="http://schemas.microsoft.com/office/drawing/2014/main" id="{337E2650-03EE-F240-9261-F7B2C1550B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8" y="2190"/>
                <a:ext cx="8" cy="12"/>
              </a:xfrm>
              <a:custGeom>
                <a:avLst/>
                <a:gdLst>
                  <a:gd name="T0" fmla="*/ 24 w 24"/>
                  <a:gd name="T1" fmla="*/ 36 h 37"/>
                  <a:gd name="T2" fmla="*/ 19 w 24"/>
                  <a:gd name="T3" fmla="*/ 27 h 37"/>
                  <a:gd name="T4" fmla="*/ 15 w 24"/>
                  <a:gd name="T5" fmla="*/ 18 h 37"/>
                  <a:gd name="T6" fmla="*/ 12 w 24"/>
                  <a:gd name="T7" fmla="*/ 9 h 37"/>
                  <a:gd name="T8" fmla="*/ 11 w 24"/>
                  <a:gd name="T9" fmla="*/ 0 h 37"/>
                  <a:gd name="T10" fmla="*/ 6 w 24"/>
                  <a:gd name="T11" fmla="*/ 10 h 37"/>
                  <a:gd name="T12" fmla="*/ 3 w 24"/>
                  <a:gd name="T13" fmla="*/ 19 h 37"/>
                  <a:gd name="T14" fmla="*/ 1 w 24"/>
                  <a:gd name="T15" fmla="*/ 26 h 37"/>
                  <a:gd name="T16" fmla="*/ 0 w 24"/>
                  <a:gd name="T17" fmla="*/ 31 h 37"/>
                  <a:gd name="T18" fmla="*/ 1 w 24"/>
                  <a:gd name="T19" fmla="*/ 33 h 37"/>
                  <a:gd name="T20" fmla="*/ 2 w 24"/>
                  <a:gd name="T21" fmla="*/ 35 h 37"/>
                  <a:gd name="T22" fmla="*/ 4 w 24"/>
                  <a:gd name="T23" fmla="*/ 36 h 37"/>
                  <a:gd name="T24" fmla="*/ 6 w 24"/>
                  <a:gd name="T25" fmla="*/ 37 h 37"/>
                  <a:gd name="T26" fmla="*/ 14 w 24"/>
                  <a:gd name="T27" fmla="*/ 37 h 37"/>
                  <a:gd name="T28" fmla="*/ 24 w 24"/>
                  <a:gd name="T29" fmla="*/ 36 h 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4" h="37">
                    <a:moveTo>
                      <a:pt x="24" y="36"/>
                    </a:moveTo>
                    <a:lnTo>
                      <a:pt x="19" y="27"/>
                    </a:lnTo>
                    <a:lnTo>
                      <a:pt x="15" y="18"/>
                    </a:lnTo>
                    <a:lnTo>
                      <a:pt x="12" y="9"/>
                    </a:lnTo>
                    <a:lnTo>
                      <a:pt x="11" y="0"/>
                    </a:lnTo>
                    <a:lnTo>
                      <a:pt x="6" y="10"/>
                    </a:lnTo>
                    <a:lnTo>
                      <a:pt x="3" y="19"/>
                    </a:lnTo>
                    <a:lnTo>
                      <a:pt x="1" y="26"/>
                    </a:lnTo>
                    <a:lnTo>
                      <a:pt x="0" y="31"/>
                    </a:lnTo>
                    <a:lnTo>
                      <a:pt x="1" y="33"/>
                    </a:lnTo>
                    <a:lnTo>
                      <a:pt x="2" y="35"/>
                    </a:lnTo>
                    <a:lnTo>
                      <a:pt x="4" y="36"/>
                    </a:lnTo>
                    <a:lnTo>
                      <a:pt x="6" y="37"/>
                    </a:lnTo>
                    <a:lnTo>
                      <a:pt x="14" y="37"/>
                    </a:lnTo>
                    <a:lnTo>
                      <a:pt x="24" y="3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67">
                <a:extLst>
                  <a:ext uri="{FF2B5EF4-FFF2-40B4-BE49-F238E27FC236}">
                    <a16:creationId xmlns="" xmlns:a16="http://schemas.microsoft.com/office/drawing/2014/main" id="{F22B434A-3264-934B-8DB7-8B5225A0D8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5" y="2204"/>
                <a:ext cx="11" cy="17"/>
              </a:xfrm>
              <a:custGeom>
                <a:avLst/>
                <a:gdLst>
                  <a:gd name="T0" fmla="*/ 34 w 34"/>
                  <a:gd name="T1" fmla="*/ 0 h 55"/>
                  <a:gd name="T2" fmla="*/ 34 w 34"/>
                  <a:gd name="T3" fmla="*/ 13 h 55"/>
                  <a:gd name="T4" fmla="*/ 34 w 34"/>
                  <a:gd name="T5" fmla="*/ 25 h 55"/>
                  <a:gd name="T6" fmla="*/ 33 w 34"/>
                  <a:gd name="T7" fmla="*/ 32 h 55"/>
                  <a:gd name="T8" fmla="*/ 31 w 34"/>
                  <a:gd name="T9" fmla="*/ 38 h 55"/>
                  <a:gd name="T10" fmla="*/ 29 w 34"/>
                  <a:gd name="T11" fmla="*/ 43 h 55"/>
                  <a:gd name="T12" fmla="*/ 24 w 34"/>
                  <a:gd name="T13" fmla="*/ 47 h 55"/>
                  <a:gd name="T14" fmla="*/ 20 w 34"/>
                  <a:gd name="T15" fmla="*/ 51 h 55"/>
                  <a:gd name="T16" fmla="*/ 14 w 34"/>
                  <a:gd name="T17" fmla="*/ 53 h 55"/>
                  <a:gd name="T18" fmla="*/ 8 w 34"/>
                  <a:gd name="T19" fmla="*/ 55 h 55"/>
                  <a:gd name="T20" fmla="*/ 0 w 34"/>
                  <a:gd name="T21" fmla="*/ 55 h 55"/>
                  <a:gd name="T22" fmla="*/ 9 w 34"/>
                  <a:gd name="T23" fmla="*/ 36 h 55"/>
                  <a:gd name="T24" fmla="*/ 14 w 34"/>
                  <a:gd name="T25" fmla="*/ 21 h 55"/>
                  <a:gd name="T26" fmla="*/ 18 w 34"/>
                  <a:gd name="T27" fmla="*/ 16 h 55"/>
                  <a:gd name="T28" fmla="*/ 22 w 34"/>
                  <a:gd name="T29" fmla="*/ 10 h 55"/>
                  <a:gd name="T30" fmla="*/ 28 w 34"/>
                  <a:gd name="T31" fmla="*/ 5 h 55"/>
                  <a:gd name="T32" fmla="*/ 34 w 34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55">
                    <a:moveTo>
                      <a:pt x="34" y="0"/>
                    </a:moveTo>
                    <a:lnTo>
                      <a:pt x="34" y="13"/>
                    </a:lnTo>
                    <a:lnTo>
                      <a:pt x="34" y="25"/>
                    </a:lnTo>
                    <a:lnTo>
                      <a:pt x="33" y="32"/>
                    </a:lnTo>
                    <a:lnTo>
                      <a:pt x="31" y="38"/>
                    </a:lnTo>
                    <a:lnTo>
                      <a:pt x="29" y="43"/>
                    </a:lnTo>
                    <a:lnTo>
                      <a:pt x="24" y="47"/>
                    </a:lnTo>
                    <a:lnTo>
                      <a:pt x="20" y="51"/>
                    </a:lnTo>
                    <a:lnTo>
                      <a:pt x="14" y="53"/>
                    </a:lnTo>
                    <a:lnTo>
                      <a:pt x="8" y="55"/>
                    </a:lnTo>
                    <a:lnTo>
                      <a:pt x="0" y="55"/>
                    </a:lnTo>
                    <a:lnTo>
                      <a:pt x="9" y="36"/>
                    </a:lnTo>
                    <a:lnTo>
                      <a:pt x="14" y="21"/>
                    </a:lnTo>
                    <a:lnTo>
                      <a:pt x="18" y="16"/>
                    </a:lnTo>
                    <a:lnTo>
                      <a:pt x="22" y="10"/>
                    </a:lnTo>
                    <a:lnTo>
                      <a:pt x="28" y="5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68">
                <a:extLst>
                  <a:ext uri="{FF2B5EF4-FFF2-40B4-BE49-F238E27FC236}">
                    <a16:creationId xmlns="" xmlns:a16="http://schemas.microsoft.com/office/drawing/2014/main" id="{5B314091-7DF5-1347-AE50-EAC356C247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5" y="2215"/>
                <a:ext cx="11" cy="4"/>
              </a:xfrm>
              <a:custGeom>
                <a:avLst/>
                <a:gdLst>
                  <a:gd name="T0" fmla="*/ 0 w 33"/>
                  <a:gd name="T1" fmla="*/ 0 h 12"/>
                  <a:gd name="T2" fmla="*/ 2 w 33"/>
                  <a:gd name="T3" fmla="*/ 4 h 12"/>
                  <a:gd name="T4" fmla="*/ 6 w 33"/>
                  <a:gd name="T5" fmla="*/ 7 h 12"/>
                  <a:gd name="T6" fmla="*/ 10 w 33"/>
                  <a:gd name="T7" fmla="*/ 9 h 12"/>
                  <a:gd name="T8" fmla="*/ 14 w 33"/>
                  <a:gd name="T9" fmla="*/ 11 h 12"/>
                  <a:gd name="T10" fmla="*/ 23 w 33"/>
                  <a:gd name="T11" fmla="*/ 12 h 12"/>
                  <a:gd name="T12" fmla="*/ 33 w 33"/>
                  <a:gd name="T13" fmla="*/ 12 h 12"/>
                  <a:gd name="T14" fmla="*/ 28 w 33"/>
                  <a:gd name="T15" fmla="*/ 8 h 12"/>
                  <a:gd name="T16" fmla="*/ 19 w 33"/>
                  <a:gd name="T17" fmla="*/ 4 h 12"/>
                  <a:gd name="T18" fmla="*/ 10 w 33"/>
                  <a:gd name="T19" fmla="*/ 1 h 12"/>
                  <a:gd name="T20" fmla="*/ 0 w 33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3" h="12">
                    <a:moveTo>
                      <a:pt x="0" y="0"/>
                    </a:moveTo>
                    <a:lnTo>
                      <a:pt x="2" y="4"/>
                    </a:lnTo>
                    <a:lnTo>
                      <a:pt x="6" y="7"/>
                    </a:lnTo>
                    <a:lnTo>
                      <a:pt x="10" y="9"/>
                    </a:lnTo>
                    <a:lnTo>
                      <a:pt x="14" y="11"/>
                    </a:lnTo>
                    <a:lnTo>
                      <a:pt x="23" y="12"/>
                    </a:lnTo>
                    <a:lnTo>
                      <a:pt x="33" y="12"/>
                    </a:lnTo>
                    <a:lnTo>
                      <a:pt x="28" y="8"/>
                    </a:lnTo>
                    <a:lnTo>
                      <a:pt x="19" y="4"/>
                    </a:lnTo>
                    <a:lnTo>
                      <a:pt x="1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0" name="Freeform 69">
              <a:extLst>
                <a:ext uri="{FF2B5EF4-FFF2-40B4-BE49-F238E27FC236}">
                  <a16:creationId xmlns="" xmlns:a16="http://schemas.microsoft.com/office/drawing/2014/main" id="{F7A874BB-6E9D-504E-BFEA-14B315B920E1}"/>
                </a:ext>
              </a:extLst>
            </p:cNvPr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7905750" y="4244975"/>
              <a:ext cx="12700" cy="57150"/>
            </a:xfrm>
            <a:custGeom>
              <a:avLst/>
              <a:gdLst>
                <a:gd name="T0" fmla="*/ 0 w 33"/>
                <a:gd name="T1" fmla="*/ 62 h 62"/>
                <a:gd name="T2" fmla="*/ 0 w 33"/>
                <a:gd name="T3" fmla="*/ 53 h 62"/>
                <a:gd name="T4" fmla="*/ 0 w 33"/>
                <a:gd name="T5" fmla="*/ 45 h 62"/>
                <a:gd name="T6" fmla="*/ 0 w 33"/>
                <a:gd name="T7" fmla="*/ 37 h 62"/>
                <a:gd name="T8" fmla="*/ 0 w 33"/>
                <a:gd name="T9" fmla="*/ 31 h 62"/>
                <a:gd name="T10" fmla="*/ 0 w 33"/>
                <a:gd name="T11" fmla="*/ 26 h 62"/>
                <a:gd name="T12" fmla="*/ 2 w 33"/>
                <a:gd name="T13" fmla="*/ 22 h 62"/>
                <a:gd name="T14" fmla="*/ 4 w 33"/>
                <a:gd name="T15" fmla="*/ 17 h 62"/>
                <a:gd name="T16" fmla="*/ 8 w 33"/>
                <a:gd name="T17" fmla="*/ 13 h 62"/>
                <a:gd name="T18" fmla="*/ 14 w 33"/>
                <a:gd name="T19" fmla="*/ 6 h 62"/>
                <a:gd name="T20" fmla="*/ 20 w 33"/>
                <a:gd name="T21" fmla="*/ 0 h 62"/>
                <a:gd name="T22" fmla="*/ 26 w 33"/>
                <a:gd name="T23" fmla="*/ 6 h 62"/>
                <a:gd name="T24" fmla="*/ 33 w 33"/>
                <a:gd name="T25" fmla="*/ 13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" h="62">
                  <a:moveTo>
                    <a:pt x="0" y="62"/>
                  </a:moveTo>
                  <a:lnTo>
                    <a:pt x="0" y="53"/>
                  </a:lnTo>
                  <a:lnTo>
                    <a:pt x="0" y="45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4" y="17"/>
                  </a:lnTo>
                  <a:lnTo>
                    <a:pt x="8" y="13"/>
                  </a:lnTo>
                  <a:lnTo>
                    <a:pt x="14" y="6"/>
                  </a:lnTo>
                  <a:lnTo>
                    <a:pt x="20" y="0"/>
                  </a:lnTo>
                  <a:lnTo>
                    <a:pt x="26" y="6"/>
                  </a:lnTo>
                  <a:lnTo>
                    <a:pt x="33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70">
              <a:extLst>
                <a:ext uri="{FF2B5EF4-FFF2-40B4-BE49-F238E27FC236}">
                  <a16:creationId xmlns="" xmlns:a16="http://schemas.microsoft.com/office/drawing/2014/main" id="{095EADAC-0553-F745-BBAC-3ABC7C5884AA}"/>
                </a:ext>
              </a:extLst>
            </p:cNvPr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7915275" y="4335463"/>
              <a:ext cx="9525" cy="58737"/>
            </a:xfrm>
            <a:custGeom>
              <a:avLst/>
              <a:gdLst>
                <a:gd name="T0" fmla="*/ 0 w 26"/>
                <a:gd name="T1" fmla="*/ 18 h 18"/>
                <a:gd name="T2" fmla="*/ 0 w 26"/>
                <a:gd name="T3" fmla="*/ 0 h 18"/>
                <a:gd name="T4" fmla="*/ 26 w 26"/>
                <a:gd name="T5" fmla="*/ 0 h 18"/>
                <a:gd name="T6" fmla="*/ 6 w 26"/>
                <a:gd name="T7" fmla="*/ 12 h 18"/>
                <a:gd name="T8" fmla="*/ 6 w 26"/>
                <a:gd name="T9" fmla="*/ 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8">
                  <a:moveTo>
                    <a:pt x="0" y="18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6" y="12"/>
                  </a:lnTo>
                  <a:lnTo>
                    <a:pt x="6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71">
              <a:extLst>
                <a:ext uri="{FF2B5EF4-FFF2-40B4-BE49-F238E27FC236}">
                  <a16:creationId xmlns="" xmlns:a16="http://schemas.microsoft.com/office/drawing/2014/main" id="{CC470E6F-1143-BC44-AC75-1457E5EAACC0}"/>
                </a:ext>
              </a:extLst>
            </p:cNvPr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8029575" y="4244975"/>
              <a:ext cx="77788" cy="130175"/>
            </a:xfrm>
            <a:custGeom>
              <a:avLst/>
              <a:gdLst>
                <a:gd name="T0" fmla="*/ 180 w 180"/>
                <a:gd name="T1" fmla="*/ 222 h 240"/>
                <a:gd name="T2" fmla="*/ 175 w 180"/>
                <a:gd name="T3" fmla="*/ 223 h 240"/>
                <a:gd name="T4" fmla="*/ 171 w 180"/>
                <a:gd name="T5" fmla="*/ 223 h 240"/>
                <a:gd name="T6" fmla="*/ 167 w 180"/>
                <a:gd name="T7" fmla="*/ 225 h 240"/>
                <a:gd name="T8" fmla="*/ 164 w 180"/>
                <a:gd name="T9" fmla="*/ 227 h 240"/>
                <a:gd name="T10" fmla="*/ 158 w 180"/>
                <a:gd name="T11" fmla="*/ 232 h 240"/>
                <a:gd name="T12" fmla="*/ 153 w 180"/>
                <a:gd name="T13" fmla="*/ 240 h 240"/>
                <a:gd name="T14" fmla="*/ 140 w 180"/>
                <a:gd name="T15" fmla="*/ 232 h 240"/>
                <a:gd name="T16" fmla="*/ 131 w 180"/>
                <a:gd name="T17" fmla="*/ 223 h 240"/>
                <a:gd name="T18" fmla="*/ 123 w 180"/>
                <a:gd name="T19" fmla="*/ 214 h 240"/>
                <a:gd name="T20" fmla="*/ 118 w 180"/>
                <a:gd name="T21" fmla="*/ 206 h 240"/>
                <a:gd name="T22" fmla="*/ 112 w 180"/>
                <a:gd name="T23" fmla="*/ 195 h 240"/>
                <a:gd name="T24" fmla="*/ 106 w 180"/>
                <a:gd name="T25" fmla="*/ 185 h 240"/>
                <a:gd name="T26" fmla="*/ 98 w 180"/>
                <a:gd name="T27" fmla="*/ 174 h 240"/>
                <a:gd name="T28" fmla="*/ 87 w 180"/>
                <a:gd name="T29" fmla="*/ 161 h 240"/>
                <a:gd name="T30" fmla="*/ 82 w 180"/>
                <a:gd name="T31" fmla="*/ 153 h 240"/>
                <a:gd name="T32" fmla="*/ 75 w 180"/>
                <a:gd name="T33" fmla="*/ 146 h 240"/>
                <a:gd name="T34" fmla="*/ 70 w 180"/>
                <a:gd name="T35" fmla="*/ 139 h 240"/>
                <a:gd name="T36" fmla="*/ 62 w 180"/>
                <a:gd name="T37" fmla="*/ 133 h 240"/>
                <a:gd name="T38" fmla="*/ 48 w 180"/>
                <a:gd name="T39" fmla="*/ 121 h 240"/>
                <a:gd name="T40" fmla="*/ 33 w 180"/>
                <a:gd name="T41" fmla="*/ 110 h 240"/>
                <a:gd name="T42" fmla="*/ 27 w 180"/>
                <a:gd name="T43" fmla="*/ 104 h 240"/>
                <a:gd name="T44" fmla="*/ 21 w 180"/>
                <a:gd name="T45" fmla="*/ 98 h 240"/>
                <a:gd name="T46" fmla="*/ 15 w 180"/>
                <a:gd name="T47" fmla="*/ 92 h 240"/>
                <a:gd name="T48" fmla="*/ 10 w 180"/>
                <a:gd name="T49" fmla="*/ 84 h 240"/>
                <a:gd name="T50" fmla="*/ 6 w 180"/>
                <a:gd name="T51" fmla="*/ 77 h 240"/>
                <a:gd name="T52" fmla="*/ 4 w 180"/>
                <a:gd name="T53" fmla="*/ 68 h 240"/>
                <a:gd name="T54" fmla="*/ 1 w 180"/>
                <a:gd name="T55" fmla="*/ 60 h 240"/>
                <a:gd name="T56" fmla="*/ 0 w 180"/>
                <a:gd name="T57" fmla="*/ 50 h 240"/>
                <a:gd name="T58" fmla="*/ 0 w 180"/>
                <a:gd name="T59" fmla="*/ 35 h 240"/>
                <a:gd name="T60" fmla="*/ 0 w 180"/>
                <a:gd name="T61" fmla="*/ 25 h 240"/>
                <a:gd name="T62" fmla="*/ 0 w 180"/>
                <a:gd name="T63" fmla="*/ 15 h 240"/>
                <a:gd name="T64" fmla="*/ 0 w 180"/>
                <a:gd name="T65" fmla="*/ 0 h 240"/>
                <a:gd name="T66" fmla="*/ 10 w 180"/>
                <a:gd name="T67" fmla="*/ 8 h 240"/>
                <a:gd name="T68" fmla="*/ 19 w 180"/>
                <a:gd name="T69" fmla="*/ 17 h 240"/>
                <a:gd name="T70" fmla="*/ 27 w 180"/>
                <a:gd name="T71" fmla="*/ 27 h 240"/>
                <a:gd name="T72" fmla="*/ 34 w 180"/>
                <a:gd name="T73" fmla="*/ 38 h 240"/>
                <a:gd name="T74" fmla="*/ 41 w 180"/>
                <a:gd name="T75" fmla="*/ 48 h 240"/>
                <a:gd name="T76" fmla="*/ 46 w 180"/>
                <a:gd name="T77" fmla="*/ 58 h 240"/>
                <a:gd name="T78" fmla="*/ 51 w 180"/>
                <a:gd name="T79" fmla="*/ 66 h 240"/>
                <a:gd name="T80" fmla="*/ 54 w 180"/>
                <a:gd name="T81" fmla="*/ 74 h 240"/>
                <a:gd name="T82" fmla="*/ 60 w 180"/>
                <a:gd name="T83" fmla="*/ 86 h 240"/>
                <a:gd name="T84" fmla="*/ 66 w 180"/>
                <a:gd name="T85" fmla="*/ 98 h 240"/>
                <a:gd name="T86" fmla="*/ 74 w 180"/>
                <a:gd name="T87" fmla="*/ 107 h 240"/>
                <a:gd name="T88" fmla="*/ 82 w 180"/>
                <a:gd name="T89" fmla="*/ 116 h 240"/>
                <a:gd name="T90" fmla="*/ 100 w 180"/>
                <a:gd name="T91" fmla="*/ 133 h 240"/>
                <a:gd name="T92" fmla="*/ 119 w 180"/>
                <a:gd name="T93" fmla="*/ 149 h 240"/>
                <a:gd name="T94" fmla="*/ 139 w 180"/>
                <a:gd name="T95" fmla="*/ 164 h 240"/>
                <a:gd name="T96" fmla="*/ 155 w 180"/>
                <a:gd name="T97" fmla="*/ 180 h 240"/>
                <a:gd name="T98" fmla="*/ 163 w 180"/>
                <a:gd name="T99" fmla="*/ 189 h 240"/>
                <a:gd name="T100" fmla="*/ 169 w 180"/>
                <a:gd name="T101" fmla="*/ 199 h 240"/>
                <a:gd name="T102" fmla="*/ 175 w 180"/>
                <a:gd name="T103" fmla="*/ 210 h 240"/>
                <a:gd name="T104" fmla="*/ 180 w 180"/>
                <a:gd name="T105" fmla="*/ 222 h 2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80" h="240">
                  <a:moveTo>
                    <a:pt x="180" y="222"/>
                  </a:moveTo>
                  <a:lnTo>
                    <a:pt x="175" y="223"/>
                  </a:lnTo>
                  <a:lnTo>
                    <a:pt x="171" y="223"/>
                  </a:lnTo>
                  <a:lnTo>
                    <a:pt x="167" y="225"/>
                  </a:lnTo>
                  <a:lnTo>
                    <a:pt x="164" y="227"/>
                  </a:lnTo>
                  <a:lnTo>
                    <a:pt x="158" y="232"/>
                  </a:lnTo>
                  <a:lnTo>
                    <a:pt x="153" y="240"/>
                  </a:lnTo>
                  <a:lnTo>
                    <a:pt x="140" y="232"/>
                  </a:lnTo>
                  <a:lnTo>
                    <a:pt x="131" y="223"/>
                  </a:lnTo>
                  <a:lnTo>
                    <a:pt x="123" y="214"/>
                  </a:lnTo>
                  <a:lnTo>
                    <a:pt x="118" y="206"/>
                  </a:lnTo>
                  <a:lnTo>
                    <a:pt x="112" y="195"/>
                  </a:lnTo>
                  <a:lnTo>
                    <a:pt x="106" y="185"/>
                  </a:lnTo>
                  <a:lnTo>
                    <a:pt x="98" y="174"/>
                  </a:lnTo>
                  <a:lnTo>
                    <a:pt x="87" y="161"/>
                  </a:lnTo>
                  <a:lnTo>
                    <a:pt x="82" y="153"/>
                  </a:lnTo>
                  <a:lnTo>
                    <a:pt x="75" y="146"/>
                  </a:lnTo>
                  <a:lnTo>
                    <a:pt x="70" y="139"/>
                  </a:lnTo>
                  <a:lnTo>
                    <a:pt x="62" y="133"/>
                  </a:lnTo>
                  <a:lnTo>
                    <a:pt x="48" y="121"/>
                  </a:lnTo>
                  <a:lnTo>
                    <a:pt x="33" y="110"/>
                  </a:lnTo>
                  <a:lnTo>
                    <a:pt x="27" y="104"/>
                  </a:lnTo>
                  <a:lnTo>
                    <a:pt x="21" y="98"/>
                  </a:lnTo>
                  <a:lnTo>
                    <a:pt x="15" y="92"/>
                  </a:lnTo>
                  <a:lnTo>
                    <a:pt x="10" y="84"/>
                  </a:lnTo>
                  <a:lnTo>
                    <a:pt x="6" y="77"/>
                  </a:lnTo>
                  <a:lnTo>
                    <a:pt x="4" y="68"/>
                  </a:lnTo>
                  <a:lnTo>
                    <a:pt x="1" y="60"/>
                  </a:lnTo>
                  <a:lnTo>
                    <a:pt x="0" y="50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10" y="8"/>
                  </a:lnTo>
                  <a:lnTo>
                    <a:pt x="19" y="17"/>
                  </a:lnTo>
                  <a:lnTo>
                    <a:pt x="27" y="27"/>
                  </a:lnTo>
                  <a:lnTo>
                    <a:pt x="34" y="38"/>
                  </a:lnTo>
                  <a:lnTo>
                    <a:pt x="41" y="48"/>
                  </a:lnTo>
                  <a:lnTo>
                    <a:pt x="46" y="58"/>
                  </a:lnTo>
                  <a:lnTo>
                    <a:pt x="51" y="66"/>
                  </a:lnTo>
                  <a:lnTo>
                    <a:pt x="54" y="74"/>
                  </a:lnTo>
                  <a:lnTo>
                    <a:pt x="60" y="86"/>
                  </a:lnTo>
                  <a:lnTo>
                    <a:pt x="66" y="98"/>
                  </a:lnTo>
                  <a:lnTo>
                    <a:pt x="74" y="107"/>
                  </a:lnTo>
                  <a:lnTo>
                    <a:pt x="82" y="116"/>
                  </a:lnTo>
                  <a:lnTo>
                    <a:pt x="100" y="133"/>
                  </a:lnTo>
                  <a:lnTo>
                    <a:pt x="119" y="149"/>
                  </a:lnTo>
                  <a:lnTo>
                    <a:pt x="139" y="164"/>
                  </a:lnTo>
                  <a:lnTo>
                    <a:pt x="155" y="180"/>
                  </a:lnTo>
                  <a:lnTo>
                    <a:pt x="163" y="189"/>
                  </a:lnTo>
                  <a:lnTo>
                    <a:pt x="169" y="199"/>
                  </a:lnTo>
                  <a:lnTo>
                    <a:pt x="175" y="210"/>
                  </a:lnTo>
                  <a:lnTo>
                    <a:pt x="180" y="22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72">
              <a:extLst>
                <a:ext uri="{FF2B5EF4-FFF2-40B4-BE49-F238E27FC236}">
                  <a16:creationId xmlns="" xmlns:a16="http://schemas.microsoft.com/office/drawing/2014/main" id="{DE8BD546-13E7-1F40-A9D6-2B7D4CBC6F41}"/>
                </a:ext>
              </a:extLst>
            </p:cNvPr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8029575" y="4217988"/>
              <a:ext cx="14288" cy="57150"/>
            </a:xfrm>
            <a:custGeom>
              <a:avLst/>
              <a:gdLst>
                <a:gd name="T0" fmla="*/ 0 w 27"/>
                <a:gd name="T1" fmla="*/ 0 h 30"/>
                <a:gd name="T2" fmla="*/ 1 w 27"/>
                <a:gd name="T3" fmla="*/ 5 h 30"/>
                <a:gd name="T4" fmla="*/ 3 w 27"/>
                <a:gd name="T5" fmla="*/ 11 h 30"/>
                <a:gd name="T6" fmla="*/ 4 w 27"/>
                <a:gd name="T7" fmla="*/ 14 h 30"/>
                <a:gd name="T8" fmla="*/ 4 w 27"/>
                <a:gd name="T9" fmla="*/ 19 h 30"/>
                <a:gd name="T10" fmla="*/ 3 w 27"/>
                <a:gd name="T11" fmla="*/ 24 h 30"/>
                <a:gd name="T12" fmla="*/ 0 w 27"/>
                <a:gd name="T13" fmla="*/ 30 h 30"/>
                <a:gd name="T14" fmla="*/ 17 w 27"/>
                <a:gd name="T15" fmla="*/ 27 h 30"/>
                <a:gd name="T16" fmla="*/ 27 w 27"/>
                <a:gd name="T17" fmla="*/ 24 h 30"/>
                <a:gd name="T18" fmla="*/ 23 w 27"/>
                <a:gd name="T19" fmla="*/ 20 h 30"/>
                <a:gd name="T20" fmla="*/ 17 w 27"/>
                <a:gd name="T21" fmla="*/ 12 h 30"/>
                <a:gd name="T22" fmla="*/ 11 w 27"/>
                <a:gd name="T23" fmla="*/ 8 h 30"/>
                <a:gd name="T24" fmla="*/ 7 w 27"/>
                <a:gd name="T25" fmla="*/ 4 h 30"/>
                <a:gd name="T26" fmla="*/ 4 w 27"/>
                <a:gd name="T27" fmla="*/ 1 h 30"/>
                <a:gd name="T28" fmla="*/ 0 w 27"/>
                <a:gd name="T29" fmla="*/ 0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7" h="30">
                  <a:moveTo>
                    <a:pt x="0" y="0"/>
                  </a:moveTo>
                  <a:lnTo>
                    <a:pt x="1" y="5"/>
                  </a:lnTo>
                  <a:lnTo>
                    <a:pt x="3" y="11"/>
                  </a:lnTo>
                  <a:lnTo>
                    <a:pt x="4" y="14"/>
                  </a:lnTo>
                  <a:lnTo>
                    <a:pt x="4" y="19"/>
                  </a:lnTo>
                  <a:lnTo>
                    <a:pt x="3" y="24"/>
                  </a:lnTo>
                  <a:lnTo>
                    <a:pt x="0" y="30"/>
                  </a:lnTo>
                  <a:lnTo>
                    <a:pt x="17" y="27"/>
                  </a:lnTo>
                  <a:lnTo>
                    <a:pt x="27" y="24"/>
                  </a:lnTo>
                  <a:lnTo>
                    <a:pt x="23" y="20"/>
                  </a:lnTo>
                  <a:lnTo>
                    <a:pt x="17" y="12"/>
                  </a:lnTo>
                  <a:lnTo>
                    <a:pt x="11" y="8"/>
                  </a:lnTo>
                  <a:lnTo>
                    <a:pt x="7" y="4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4" name="Group 73">
              <a:extLst>
                <a:ext uri="{FF2B5EF4-FFF2-40B4-BE49-F238E27FC236}">
                  <a16:creationId xmlns="" xmlns:a16="http://schemas.microsoft.com/office/drawing/2014/main" id="{FCCC7EF5-B664-A54B-8D50-61C39E2E3A3B}"/>
                </a:ext>
              </a:extLst>
            </p:cNvPr>
            <p:cNvGrpSpPr>
              <a:grpSpLocks/>
            </p:cNvGrpSpPr>
            <p:nvPr>
              <p:custDataLst>
                <p:tags r:id="rId56"/>
              </p:custDataLst>
            </p:nvPr>
          </p:nvGrpSpPr>
          <p:grpSpPr bwMode="auto">
            <a:xfrm>
              <a:off x="7720013" y="4738688"/>
              <a:ext cx="458787" cy="404812"/>
              <a:chOff x="5372" y="3323"/>
              <a:chExt cx="341" cy="253"/>
            </a:xfrm>
          </p:grpSpPr>
          <p:sp>
            <p:nvSpPr>
              <p:cNvPr id="95" name="Freeform 74">
                <a:extLst>
                  <a:ext uri="{FF2B5EF4-FFF2-40B4-BE49-F238E27FC236}">
                    <a16:creationId xmlns="" xmlns:a16="http://schemas.microsoft.com/office/drawing/2014/main" id="{D8888411-C7D4-A24A-AB83-02281CA6E6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2" y="3565"/>
                <a:ext cx="16" cy="11"/>
              </a:xfrm>
              <a:custGeom>
                <a:avLst/>
                <a:gdLst>
                  <a:gd name="T0" fmla="*/ 0 w 53"/>
                  <a:gd name="T1" fmla="*/ 31 h 33"/>
                  <a:gd name="T2" fmla="*/ 4 w 53"/>
                  <a:gd name="T3" fmla="*/ 26 h 33"/>
                  <a:gd name="T4" fmla="*/ 8 w 53"/>
                  <a:gd name="T5" fmla="*/ 21 h 33"/>
                  <a:gd name="T6" fmla="*/ 15 w 53"/>
                  <a:gd name="T7" fmla="*/ 16 h 33"/>
                  <a:gd name="T8" fmla="*/ 21 w 53"/>
                  <a:gd name="T9" fmla="*/ 11 h 33"/>
                  <a:gd name="T10" fmla="*/ 29 w 53"/>
                  <a:gd name="T11" fmla="*/ 7 h 33"/>
                  <a:gd name="T12" fmla="*/ 38 w 53"/>
                  <a:gd name="T13" fmla="*/ 3 h 33"/>
                  <a:gd name="T14" fmla="*/ 45 w 53"/>
                  <a:gd name="T15" fmla="*/ 1 h 33"/>
                  <a:gd name="T16" fmla="*/ 53 w 53"/>
                  <a:gd name="T17" fmla="*/ 0 h 33"/>
                  <a:gd name="T18" fmla="*/ 53 w 53"/>
                  <a:gd name="T19" fmla="*/ 18 h 33"/>
                  <a:gd name="T20" fmla="*/ 38 w 53"/>
                  <a:gd name="T21" fmla="*/ 24 h 33"/>
                  <a:gd name="T22" fmla="*/ 27 w 53"/>
                  <a:gd name="T23" fmla="*/ 30 h 33"/>
                  <a:gd name="T24" fmla="*/ 21 w 53"/>
                  <a:gd name="T25" fmla="*/ 32 h 33"/>
                  <a:gd name="T26" fmla="*/ 16 w 53"/>
                  <a:gd name="T27" fmla="*/ 33 h 33"/>
                  <a:gd name="T28" fmla="*/ 9 w 53"/>
                  <a:gd name="T29" fmla="*/ 33 h 33"/>
                  <a:gd name="T30" fmla="*/ 0 w 53"/>
                  <a:gd name="T31" fmla="*/ 31 h 3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3" h="33">
                    <a:moveTo>
                      <a:pt x="0" y="31"/>
                    </a:moveTo>
                    <a:lnTo>
                      <a:pt x="4" y="26"/>
                    </a:lnTo>
                    <a:lnTo>
                      <a:pt x="8" y="21"/>
                    </a:lnTo>
                    <a:lnTo>
                      <a:pt x="15" y="16"/>
                    </a:lnTo>
                    <a:lnTo>
                      <a:pt x="21" y="11"/>
                    </a:lnTo>
                    <a:lnTo>
                      <a:pt x="29" y="7"/>
                    </a:lnTo>
                    <a:lnTo>
                      <a:pt x="38" y="3"/>
                    </a:lnTo>
                    <a:lnTo>
                      <a:pt x="45" y="1"/>
                    </a:lnTo>
                    <a:lnTo>
                      <a:pt x="53" y="0"/>
                    </a:lnTo>
                    <a:lnTo>
                      <a:pt x="53" y="18"/>
                    </a:lnTo>
                    <a:lnTo>
                      <a:pt x="38" y="24"/>
                    </a:lnTo>
                    <a:lnTo>
                      <a:pt x="27" y="30"/>
                    </a:lnTo>
                    <a:lnTo>
                      <a:pt x="21" y="32"/>
                    </a:lnTo>
                    <a:lnTo>
                      <a:pt x="16" y="33"/>
                    </a:lnTo>
                    <a:lnTo>
                      <a:pt x="9" y="33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75">
                <a:extLst>
                  <a:ext uri="{FF2B5EF4-FFF2-40B4-BE49-F238E27FC236}">
                    <a16:creationId xmlns="" xmlns:a16="http://schemas.microsoft.com/office/drawing/2014/main" id="{83109CBC-2C45-6E4D-A405-E90FA529B0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9" y="3446"/>
                <a:ext cx="202" cy="117"/>
              </a:xfrm>
              <a:custGeom>
                <a:avLst/>
                <a:gdLst>
                  <a:gd name="T0" fmla="*/ 24 w 631"/>
                  <a:gd name="T1" fmla="*/ 296 h 358"/>
                  <a:gd name="T2" fmla="*/ 50 w 631"/>
                  <a:gd name="T3" fmla="*/ 290 h 358"/>
                  <a:gd name="T4" fmla="*/ 65 w 631"/>
                  <a:gd name="T5" fmla="*/ 277 h 358"/>
                  <a:gd name="T6" fmla="*/ 79 w 631"/>
                  <a:gd name="T7" fmla="*/ 253 h 358"/>
                  <a:gd name="T8" fmla="*/ 100 w 631"/>
                  <a:gd name="T9" fmla="*/ 256 h 358"/>
                  <a:gd name="T10" fmla="*/ 126 w 631"/>
                  <a:gd name="T11" fmla="*/ 253 h 358"/>
                  <a:gd name="T12" fmla="*/ 141 w 631"/>
                  <a:gd name="T13" fmla="*/ 247 h 358"/>
                  <a:gd name="T14" fmla="*/ 162 w 631"/>
                  <a:gd name="T15" fmla="*/ 229 h 358"/>
                  <a:gd name="T16" fmla="*/ 180 w 631"/>
                  <a:gd name="T17" fmla="*/ 208 h 358"/>
                  <a:gd name="T18" fmla="*/ 211 w 631"/>
                  <a:gd name="T19" fmla="*/ 192 h 358"/>
                  <a:gd name="T20" fmla="*/ 260 w 631"/>
                  <a:gd name="T21" fmla="*/ 175 h 358"/>
                  <a:gd name="T22" fmla="*/ 329 w 631"/>
                  <a:gd name="T23" fmla="*/ 152 h 358"/>
                  <a:gd name="T24" fmla="*/ 361 w 631"/>
                  <a:gd name="T25" fmla="*/ 137 h 358"/>
                  <a:gd name="T26" fmla="*/ 392 w 631"/>
                  <a:gd name="T27" fmla="*/ 130 h 358"/>
                  <a:gd name="T28" fmla="*/ 406 w 631"/>
                  <a:gd name="T29" fmla="*/ 127 h 358"/>
                  <a:gd name="T30" fmla="*/ 440 w 631"/>
                  <a:gd name="T31" fmla="*/ 107 h 358"/>
                  <a:gd name="T32" fmla="*/ 469 w 631"/>
                  <a:gd name="T33" fmla="*/ 80 h 358"/>
                  <a:gd name="T34" fmla="*/ 478 w 631"/>
                  <a:gd name="T35" fmla="*/ 63 h 358"/>
                  <a:gd name="T36" fmla="*/ 504 w 631"/>
                  <a:gd name="T37" fmla="*/ 58 h 358"/>
                  <a:gd name="T38" fmla="*/ 537 w 631"/>
                  <a:gd name="T39" fmla="*/ 36 h 358"/>
                  <a:gd name="T40" fmla="*/ 568 w 631"/>
                  <a:gd name="T41" fmla="*/ 11 h 358"/>
                  <a:gd name="T42" fmla="*/ 591 w 631"/>
                  <a:gd name="T43" fmla="*/ 0 h 358"/>
                  <a:gd name="T44" fmla="*/ 602 w 631"/>
                  <a:gd name="T45" fmla="*/ 22 h 358"/>
                  <a:gd name="T46" fmla="*/ 617 w 631"/>
                  <a:gd name="T47" fmla="*/ 30 h 358"/>
                  <a:gd name="T48" fmla="*/ 625 w 631"/>
                  <a:gd name="T49" fmla="*/ 46 h 358"/>
                  <a:gd name="T50" fmla="*/ 601 w 631"/>
                  <a:gd name="T51" fmla="*/ 88 h 358"/>
                  <a:gd name="T52" fmla="*/ 568 w 631"/>
                  <a:gd name="T53" fmla="*/ 125 h 358"/>
                  <a:gd name="T54" fmla="*/ 529 w 631"/>
                  <a:gd name="T55" fmla="*/ 154 h 358"/>
                  <a:gd name="T56" fmla="*/ 487 w 631"/>
                  <a:gd name="T57" fmla="*/ 173 h 358"/>
                  <a:gd name="T58" fmla="*/ 445 w 631"/>
                  <a:gd name="T59" fmla="*/ 180 h 358"/>
                  <a:gd name="T60" fmla="*/ 438 w 631"/>
                  <a:gd name="T61" fmla="*/ 197 h 358"/>
                  <a:gd name="T62" fmla="*/ 433 w 631"/>
                  <a:gd name="T63" fmla="*/ 200 h 358"/>
                  <a:gd name="T64" fmla="*/ 395 w 631"/>
                  <a:gd name="T65" fmla="*/ 199 h 358"/>
                  <a:gd name="T66" fmla="*/ 367 w 631"/>
                  <a:gd name="T67" fmla="*/ 210 h 358"/>
                  <a:gd name="T68" fmla="*/ 347 w 631"/>
                  <a:gd name="T69" fmla="*/ 212 h 358"/>
                  <a:gd name="T70" fmla="*/ 338 w 631"/>
                  <a:gd name="T71" fmla="*/ 204 h 358"/>
                  <a:gd name="T72" fmla="*/ 313 w 631"/>
                  <a:gd name="T73" fmla="*/ 241 h 358"/>
                  <a:gd name="T74" fmla="*/ 272 w 631"/>
                  <a:gd name="T75" fmla="*/ 280 h 358"/>
                  <a:gd name="T76" fmla="*/ 220 w 631"/>
                  <a:gd name="T77" fmla="*/ 315 h 358"/>
                  <a:gd name="T78" fmla="*/ 164 w 631"/>
                  <a:gd name="T79" fmla="*/ 343 h 358"/>
                  <a:gd name="T80" fmla="*/ 110 w 631"/>
                  <a:gd name="T81" fmla="*/ 357 h 358"/>
                  <a:gd name="T82" fmla="*/ 71 w 631"/>
                  <a:gd name="T83" fmla="*/ 356 h 358"/>
                  <a:gd name="T84" fmla="*/ 56 w 631"/>
                  <a:gd name="T85" fmla="*/ 348 h 358"/>
                  <a:gd name="T86" fmla="*/ 33 w 631"/>
                  <a:gd name="T87" fmla="*/ 340 h 35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631" h="358">
                    <a:moveTo>
                      <a:pt x="0" y="327"/>
                    </a:moveTo>
                    <a:lnTo>
                      <a:pt x="7" y="297"/>
                    </a:lnTo>
                    <a:lnTo>
                      <a:pt x="24" y="296"/>
                    </a:lnTo>
                    <a:lnTo>
                      <a:pt x="39" y="293"/>
                    </a:lnTo>
                    <a:lnTo>
                      <a:pt x="44" y="292"/>
                    </a:lnTo>
                    <a:lnTo>
                      <a:pt x="50" y="290"/>
                    </a:lnTo>
                    <a:lnTo>
                      <a:pt x="54" y="287"/>
                    </a:lnTo>
                    <a:lnTo>
                      <a:pt x="58" y="285"/>
                    </a:lnTo>
                    <a:lnTo>
                      <a:pt x="65" y="277"/>
                    </a:lnTo>
                    <a:lnTo>
                      <a:pt x="70" y="270"/>
                    </a:lnTo>
                    <a:lnTo>
                      <a:pt x="75" y="262"/>
                    </a:lnTo>
                    <a:lnTo>
                      <a:pt x="79" y="253"/>
                    </a:lnTo>
                    <a:lnTo>
                      <a:pt x="87" y="255"/>
                    </a:lnTo>
                    <a:lnTo>
                      <a:pt x="93" y="256"/>
                    </a:lnTo>
                    <a:lnTo>
                      <a:pt x="100" y="256"/>
                    </a:lnTo>
                    <a:lnTo>
                      <a:pt x="106" y="256"/>
                    </a:lnTo>
                    <a:lnTo>
                      <a:pt x="116" y="254"/>
                    </a:lnTo>
                    <a:lnTo>
                      <a:pt x="126" y="253"/>
                    </a:lnTo>
                    <a:lnTo>
                      <a:pt x="131" y="252"/>
                    </a:lnTo>
                    <a:lnTo>
                      <a:pt x="136" y="250"/>
                    </a:lnTo>
                    <a:lnTo>
                      <a:pt x="141" y="247"/>
                    </a:lnTo>
                    <a:lnTo>
                      <a:pt x="145" y="244"/>
                    </a:lnTo>
                    <a:lnTo>
                      <a:pt x="153" y="237"/>
                    </a:lnTo>
                    <a:lnTo>
                      <a:pt x="162" y="229"/>
                    </a:lnTo>
                    <a:lnTo>
                      <a:pt x="168" y="220"/>
                    </a:lnTo>
                    <a:lnTo>
                      <a:pt x="175" y="213"/>
                    </a:lnTo>
                    <a:lnTo>
                      <a:pt x="180" y="208"/>
                    </a:lnTo>
                    <a:lnTo>
                      <a:pt x="186" y="204"/>
                    </a:lnTo>
                    <a:lnTo>
                      <a:pt x="199" y="198"/>
                    </a:lnTo>
                    <a:lnTo>
                      <a:pt x="211" y="192"/>
                    </a:lnTo>
                    <a:lnTo>
                      <a:pt x="223" y="187"/>
                    </a:lnTo>
                    <a:lnTo>
                      <a:pt x="235" y="182"/>
                    </a:lnTo>
                    <a:lnTo>
                      <a:pt x="260" y="175"/>
                    </a:lnTo>
                    <a:lnTo>
                      <a:pt x="283" y="167"/>
                    </a:lnTo>
                    <a:lnTo>
                      <a:pt x="308" y="160"/>
                    </a:lnTo>
                    <a:lnTo>
                      <a:pt x="329" y="152"/>
                    </a:lnTo>
                    <a:lnTo>
                      <a:pt x="340" y="147"/>
                    </a:lnTo>
                    <a:lnTo>
                      <a:pt x="351" y="142"/>
                    </a:lnTo>
                    <a:lnTo>
                      <a:pt x="361" y="137"/>
                    </a:lnTo>
                    <a:lnTo>
                      <a:pt x="372" y="130"/>
                    </a:lnTo>
                    <a:lnTo>
                      <a:pt x="382" y="130"/>
                    </a:lnTo>
                    <a:lnTo>
                      <a:pt x="392" y="130"/>
                    </a:lnTo>
                    <a:lnTo>
                      <a:pt x="396" y="130"/>
                    </a:lnTo>
                    <a:lnTo>
                      <a:pt x="401" y="129"/>
                    </a:lnTo>
                    <a:lnTo>
                      <a:pt x="406" y="127"/>
                    </a:lnTo>
                    <a:lnTo>
                      <a:pt x="413" y="124"/>
                    </a:lnTo>
                    <a:lnTo>
                      <a:pt x="426" y="117"/>
                    </a:lnTo>
                    <a:lnTo>
                      <a:pt x="440" y="107"/>
                    </a:lnTo>
                    <a:lnTo>
                      <a:pt x="454" y="97"/>
                    </a:lnTo>
                    <a:lnTo>
                      <a:pt x="465" y="86"/>
                    </a:lnTo>
                    <a:lnTo>
                      <a:pt x="469" y="80"/>
                    </a:lnTo>
                    <a:lnTo>
                      <a:pt x="473" y="74"/>
                    </a:lnTo>
                    <a:lnTo>
                      <a:pt x="477" y="69"/>
                    </a:lnTo>
                    <a:lnTo>
                      <a:pt x="478" y="63"/>
                    </a:lnTo>
                    <a:lnTo>
                      <a:pt x="488" y="62"/>
                    </a:lnTo>
                    <a:lnTo>
                      <a:pt x="496" y="61"/>
                    </a:lnTo>
                    <a:lnTo>
                      <a:pt x="504" y="58"/>
                    </a:lnTo>
                    <a:lnTo>
                      <a:pt x="512" y="54"/>
                    </a:lnTo>
                    <a:lnTo>
                      <a:pt x="525" y="46"/>
                    </a:lnTo>
                    <a:lnTo>
                      <a:pt x="537" y="36"/>
                    </a:lnTo>
                    <a:lnTo>
                      <a:pt x="549" y="26"/>
                    </a:lnTo>
                    <a:lnTo>
                      <a:pt x="561" y="16"/>
                    </a:lnTo>
                    <a:lnTo>
                      <a:pt x="568" y="11"/>
                    </a:lnTo>
                    <a:lnTo>
                      <a:pt x="575" y="7"/>
                    </a:lnTo>
                    <a:lnTo>
                      <a:pt x="583" y="4"/>
                    </a:lnTo>
                    <a:lnTo>
                      <a:pt x="591" y="0"/>
                    </a:lnTo>
                    <a:lnTo>
                      <a:pt x="594" y="10"/>
                    </a:lnTo>
                    <a:lnTo>
                      <a:pt x="597" y="16"/>
                    </a:lnTo>
                    <a:lnTo>
                      <a:pt x="602" y="22"/>
                    </a:lnTo>
                    <a:lnTo>
                      <a:pt x="606" y="25"/>
                    </a:lnTo>
                    <a:lnTo>
                      <a:pt x="612" y="28"/>
                    </a:lnTo>
                    <a:lnTo>
                      <a:pt x="617" y="30"/>
                    </a:lnTo>
                    <a:lnTo>
                      <a:pt x="624" y="31"/>
                    </a:lnTo>
                    <a:lnTo>
                      <a:pt x="631" y="31"/>
                    </a:lnTo>
                    <a:lnTo>
                      <a:pt x="625" y="46"/>
                    </a:lnTo>
                    <a:lnTo>
                      <a:pt x="618" y="61"/>
                    </a:lnTo>
                    <a:lnTo>
                      <a:pt x="611" y="75"/>
                    </a:lnTo>
                    <a:lnTo>
                      <a:pt x="601" y="88"/>
                    </a:lnTo>
                    <a:lnTo>
                      <a:pt x="591" y="101"/>
                    </a:lnTo>
                    <a:lnTo>
                      <a:pt x="580" y="114"/>
                    </a:lnTo>
                    <a:lnTo>
                      <a:pt x="568" y="125"/>
                    </a:lnTo>
                    <a:lnTo>
                      <a:pt x="556" y="136"/>
                    </a:lnTo>
                    <a:lnTo>
                      <a:pt x="543" y="145"/>
                    </a:lnTo>
                    <a:lnTo>
                      <a:pt x="529" y="154"/>
                    </a:lnTo>
                    <a:lnTo>
                      <a:pt x="515" y="161"/>
                    </a:lnTo>
                    <a:lnTo>
                      <a:pt x="501" y="167"/>
                    </a:lnTo>
                    <a:lnTo>
                      <a:pt x="487" y="173"/>
                    </a:lnTo>
                    <a:lnTo>
                      <a:pt x="473" y="177"/>
                    </a:lnTo>
                    <a:lnTo>
                      <a:pt x="459" y="179"/>
                    </a:lnTo>
                    <a:lnTo>
                      <a:pt x="445" y="180"/>
                    </a:lnTo>
                    <a:lnTo>
                      <a:pt x="443" y="189"/>
                    </a:lnTo>
                    <a:lnTo>
                      <a:pt x="439" y="195"/>
                    </a:lnTo>
                    <a:lnTo>
                      <a:pt x="438" y="197"/>
                    </a:lnTo>
                    <a:lnTo>
                      <a:pt x="436" y="199"/>
                    </a:lnTo>
                    <a:lnTo>
                      <a:pt x="435" y="200"/>
                    </a:lnTo>
                    <a:lnTo>
                      <a:pt x="433" y="200"/>
                    </a:lnTo>
                    <a:lnTo>
                      <a:pt x="422" y="199"/>
                    </a:lnTo>
                    <a:lnTo>
                      <a:pt x="405" y="198"/>
                    </a:lnTo>
                    <a:lnTo>
                      <a:pt x="395" y="199"/>
                    </a:lnTo>
                    <a:lnTo>
                      <a:pt x="385" y="202"/>
                    </a:lnTo>
                    <a:lnTo>
                      <a:pt x="376" y="206"/>
                    </a:lnTo>
                    <a:lnTo>
                      <a:pt x="367" y="210"/>
                    </a:lnTo>
                    <a:lnTo>
                      <a:pt x="358" y="213"/>
                    </a:lnTo>
                    <a:lnTo>
                      <a:pt x="351" y="213"/>
                    </a:lnTo>
                    <a:lnTo>
                      <a:pt x="347" y="212"/>
                    </a:lnTo>
                    <a:lnTo>
                      <a:pt x="344" y="211"/>
                    </a:lnTo>
                    <a:lnTo>
                      <a:pt x="342" y="208"/>
                    </a:lnTo>
                    <a:lnTo>
                      <a:pt x="338" y="204"/>
                    </a:lnTo>
                    <a:lnTo>
                      <a:pt x="333" y="216"/>
                    </a:lnTo>
                    <a:lnTo>
                      <a:pt x="324" y="229"/>
                    </a:lnTo>
                    <a:lnTo>
                      <a:pt x="313" y="241"/>
                    </a:lnTo>
                    <a:lnTo>
                      <a:pt x="301" y="254"/>
                    </a:lnTo>
                    <a:lnTo>
                      <a:pt x="288" y="267"/>
                    </a:lnTo>
                    <a:lnTo>
                      <a:pt x="272" y="280"/>
                    </a:lnTo>
                    <a:lnTo>
                      <a:pt x="256" y="293"/>
                    </a:lnTo>
                    <a:lnTo>
                      <a:pt x="238" y="304"/>
                    </a:lnTo>
                    <a:lnTo>
                      <a:pt x="220" y="315"/>
                    </a:lnTo>
                    <a:lnTo>
                      <a:pt x="202" y="325"/>
                    </a:lnTo>
                    <a:lnTo>
                      <a:pt x="182" y="334"/>
                    </a:lnTo>
                    <a:lnTo>
                      <a:pt x="164" y="343"/>
                    </a:lnTo>
                    <a:lnTo>
                      <a:pt x="145" y="349"/>
                    </a:lnTo>
                    <a:lnTo>
                      <a:pt x="127" y="354"/>
                    </a:lnTo>
                    <a:lnTo>
                      <a:pt x="110" y="357"/>
                    </a:lnTo>
                    <a:lnTo>
                      <a:pt x="93" y="358"/>
                    </a:lnTo>
                    <a:lnTo>
                      <a:pt x="80" y="358"/>
                    </a:lnTo>
                    <a:lnTo>
                      <a:pt x="71" y="356"/>
                    </a:lnTo>
                    <a:lnTo>
                      <a:pt x="65" y="354"/>
                    </a:lnTo>
                    <a:lnTo>
                      <a:pt x="60" y="351"/>
                    </a:lnTo>
                    <a:lnTo>
                      <a:pt x="56" y="348"/>
                    </a:lnTo>
                    <a:lnTo>
                      <a:pt x="51" y="345"/>
                    </a:lnTo>
                    <a:lnTo>
                      <a:pt x="44" y="343"/>
                    </a:lnTo>
                    <a:lnTo>
                      <a:pt x="33" y="340"/>
                    </a:lnTo>
                    <a:lnTo>
                      <a:pt x="0" y="327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76">
                <a:extLst>
                  <a:ext uri="{FF2B5EF4-FFF2-40B4-BE49-F238E27FC236}">
                    <a16:creationId xmlns="" xmlns:a16="http://schemas.microsoft.com/office/drawing/2014/main" id="{A445F59F-3FCB-D647-A95C-E0EF700380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7" y="3323"/>
                <a:ext cx="116" cy="141"/>
              </a:xfrm>
              <a:custGeom>
                <a:avLst/>
                <a:gdLst>
                  <a:gd name="T0" fmla="*/ 60 w 359"/>
                  <a:gd name="T1" fmla="*/ 288 h 431"/>
                  <a:gd name="T2" fmla="*/ 95 w 359"/>
                  <a:gd name="T3" fmla="*/ 269 h 431"/>
                  <a:gd name="T4" fmla="*/ 165 w 359"/>
                  <a:gd name="T5" fmla="*/ 209 h 431"/>
                  <a:gd name="T6" fmla="*/ 172 w 359"/>
                  <a:gd name="T7" fmla="*/ 168 h 431"/>
                  <a:gd name="T8" fmla="*/ 180 w 359"/>
                  <a:gd name="T9" fmla="*/ 149 h 431"/>
                  <a:gd name="T10" fmla="*/ 193 w 359"/>
                  <a:gd name="T11" fmla="*/ 137 h 431"/>
                  <a:gd name="T12" fmla="*/ 190 w 359"/>
                  <a:gd name="T13" fmla="*/ 126 h 431"/>
                  <a:gd name="T14" fmla="*/ 179 w 359"/>
                  <a:gd name="T15" fmla="*/ 94 h 431"/>
                  <a:gd name="T16" fmla="*/ 173 w 359"/>
                  <a:gd name="T17" fmla="*/ 34 h 431"/>
                  <a:gd name="T18" fmla="*/ 182 w 359"/>
                  <a:gd name="T19" fmla="*/ 0 h 431"/>
                  <a:gd name="T20" fmla="*/ 194 w 359"/>
                  <a:gd name="T21" fmla="*/ 11 h 431"/>
                  <a:gd name="T22" fmla="*/ 207 w 359"/>
                  <a:gd name="T23" fmla="*/ 29 h 431"/>
                  <a:gd name="T24" fmla="*/ 231 w 359"/>
                  <a:gd name="T25" fmla="*/ 56 h 431"/>
                  <a:gd name="T26" fmla="*/ 238 w 359"/>
                  <a:gd name="T27" fmla="*/ 73 h 431"/>
                  <a:gd name="T28" fmla="*/ 237 w 359"/>
                  <a:gd name="T29" fmla="*/ 88 h 431"/>
                  <a:gd name="T30" fmla="*/ 226 w 359"/>
                  <a:gd name="T31" fmla="*/ 102 h 431"/>
                  <a:gd name="T32" fmla="*/ 205 w 359"/>
                  <a:gd name="T33" fmla="*/ 120 h 431"/>
                  <a:gd name="T34" fmla="*/ 199 w 359"/>
                  <a:gd name="T35" fmla="*/ 131 h 431"/>
                  <a:gd name="T36" fmla="*/ 199 w 359"/>
                  <a:gd name="T37" fmla="*/ 149 h 431"/>
                  <a:gd name="T38" fmla="*/ 205 w 359"/>
                  <a:gd name="T39" fmla="*/ 159 h 431"/>
                  <a:gd name="T40" fmla="*/ 226 w 359"/>
                  <a:gd name="T41" fmla="*/ 160 h 431"/>
                  <a:gd name="T42" fmla="*/ 233 w 359"/>
                  <a:gd name="T43" fmla="*/ 153 h 431"/>
                  <a:gd name="T44" fmla="*/ 232 w 359"/>
                  <a:gd name="T45" fmla="*/ 135 h 431"/>
                  <a:gd name="T46" fmla="*/ 259 w 359"/>
                  <a:gd name="T47" fmla="*/ 193 h 431"/>
                  <a:gd name="T48" fmla="*/ 271 w 359"/>
                  <a:gd name="T49" fmla="*/ 208 h 431"/>
                  <a:gd name="T50" fmla="*/ 291 w 359"/>
                  <a:gd name="T51" fmla="*/ 219 h 431"/>
                  <a:gd name="T52" fmla="*/ 300 w 359"/>
                  <a:gd name="T53" fmla="*/ 217 h 431"/>
                  <a:gd name="T54" fmla="*/ 312 w 359"/>
                  <a:gd name="T55" fmla="*/ 206 h 431"/>
                  <a:gd name="T56" fmla="*/ 341 w 359"/>
                  <a:gd name="T57" fmla="*/ 194 h 431"/>
                  <a:gd name="T58" fmla="*/ 355 w 359"/>
                  <a:gd name="T59" fmla="*/ 206 h 431"/>
                  <a:gd name="T60" fmla="*/ 342 w 359"/>
                  <a:gd name="T61" fmla="*/ 240 h 431"/>
                  <a:gd name="T62" fmla="*/ 321 w 359"/>
                  <a:gd name="T63" fmla="*/ 261 h 431"/>
                  <a:gd name="T64" fmla="*/ 295 w 359"/>
                  <a:gd name="T65" fmla="*/ 275 h 431"/>
                  <a:gd name="T66" fmla="*/ 247 w 359"/>
                  <a:gd name="T67" fmla="*/ 288 h 431"/>
                  <a:gd name="T68" fmla="*/ 208 w 359"/>
                  <a:gd name="T69" fmla="*/ 299 h 431"/>
                  <a:gd name="T70" fmla="*/ 193 w 359"/>
                  <a:gd name="T71" fmla="*/ 308 h 431"/>
                  <a:gd name="T72" fmla="*/ 179 w 359"/>
                  <a:gd name="T73" fmla="*/ 339 h 431"/>
                  <a:gd name="T74" fmla="*/ 163 w 359"/>
                  <a:gd name="T75" fmla="*/ 356 h 431"/>
                  <a:gd name="T76" fmla="*/ 109 w 359"/>
                  <a:gd name="T77" fmla="*/ 394 h 431"/>
                  <a:gd name="T78" fmla="*/ 48 w 359"/>
                  <a:gd name="T79" fmla="*/ 424 h 431"/>
                  <a:gd name="T80" fmla="*/ 19 w 359"/>
                  <a:gd name="T81" fmla="*/ 431 h 431"/>
                  <a:gd name="T82" fmla="*/ 7 w 359"/>
                  <a:gd name="T83" fmla="*/ 426 h 431"/>
                  <a:gd name="T84" fmla="*/ 1 w 359"/>
                  <a:gd name="T85" fmla="*/ 415 h 431"/>
                  <a:gd name="T86" fmla="*/ 1 w 359"/>
                  <a:gd name="T87" fmla="*/ 402 h 431"/>
                  <a:gd name="T88" fmla="*/ 9 w 359"/>
                  <a:gd name="T89" fmla="*/ 391 h 431"/>
                  <a:gd name="T90" fmla="*/ 56 w 359"/>
                  <a:gd name="T91" fmla="*/ 374 h 431"/>
                  <a:gd name="T92" fmla="*/ 73 w 359"/>
                  <a:gd name="T93" fmla="*/ 351 h 431"/>
                  <a:gd name="T94" fmla="*/ 71 w 359"/>
                  <a:gd name="T95" fmla="*/ 335 h 431"/>
                  <a:gd name="T96" fmla="*/ 64 w 359"/>
                  <a:gd name="T97" fmla="*/ 326 h 431"/>
                  <a:gd name="T98" fmla="*/ 51 w 359"/>
                  <a:gd name="T99" fmla="*/ 320 h 431"/>
                  <a:gd name="T100" fmla="*/ 19 w 359"/>
                  <a:gd name="T101" fmla="*/ 320 h 43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359" h="431">
                    <a:moveTo>
                      <a:pt x="39" y="296"/>
                    </a:moveTo>
                    <a:lnTo>
                      <a:pt x="50" y="292"/>
                    </a:lnTo>
                    <a:lnTo>
                      <a:pt x="60" y="288"/>
                    </a:lnTo>
                    <a:lnTo>
                      <a:pt x="70" y="284"/>
                    </a:lnTo>
                    <a:lnTo>
                      <a:pt x="79" y="279"/>
                    </a:lnTo>
                    <a:lnTo>
                      <a:pt x="95" y="269"/>
                    </a:lnTo>
                    <a:lnTo>
                      <a:pt x="110" y="257"/>
                    </a:lnTo>
                    <a:lnTo>
                      <a:pt x="138" y="233"/>
                    </a:lnTo>
                    <a:lnTo>
                      <a:pt x="165" y="209"/>
                    </a:lnTo>
                    <a:lnTo>
                      <a:pt x="166" y="198"/>
                    </a:lnTo>
                    <a:lnTo>
                      <a:pt x="170" y="175"/>
                    </a:lnTo>
                    <a:lnTo>
                      <a:pt x="172" y="168"/>
                    </a:lnTo>
                    <a:lnTo>
                      <a:pt x="174" y="162"/>
                    </a:lnTo>
                    <a:lnTo>
                      <a:pt x="176" y="156"/>
                    </a:lnTo>
                    <a:lnTo>
                      <a:pt x="180" y="149"/>
                    </a:lnTo>
                    <a:lnTo>
                      <a:pt x="183" y="144"/>
                    </a:lnTo>
                    <a:lnTo>
                      <a:pt x="188" y="140"/>
                    </a:lnTo>
                    <a:lnTo>
                      <a:pt x="193" y="137"/>
                    </a:lnTo>
                    <a:lnTo>
                      <a:pt x="199" y="135"/>
                    </a:lnTo>
                    <a:lnTo>
                      <a:pt x="194" y="131"/>
                    </a:lnTo>
                    <a:lnTo>
                      <a:pt x="190" y="126"/>
                    </a:lnTo>
                    <a:lnTo>
                      <a:pt x="186" y="119"/>
                    </a:lnTo>
                    <a:lnTo>
                      <a:pt x="184" y="112"/>
                    </a:lnTo>
                    <a:lnTo>
                      <a:pt x="179" y="94"/>
                    </a:lnTo>
                    <a:lnTo>
                      <a:pt x="175" y="75"/>
                    </a:lnTo>
                    <a:lnTo>
                      <a:pt x="174" y="54"/>
                    </a:lnTo>
                    <a:lnTo>
                      <a:pt x="173" y="34"/>
                    </a:lnTo>
                    <a:lnTo>
                      <a:pt x="172" y="16"/>
                    </a:lnTo>
                    <a:lnTo>
                      <a:pt x="172" y="0"/>
                    </a:lnTo>
                    <a:lnTo>
                      <a:pt x="182" y="0"/>
                    </a:lnTo>
                    <a:lnTo>
                      <a:pt x="192" y="0"/>
                    </a:lnTo>
                    <a:lnTo>
                      <a:pt x="193" y="6"/>
                    </a:lnTo>
                    <a:lnTo>
                      <a:pt x="194" y="11"/>
                    </a:lnTo>
                    <a:lnTo>
                      <a:pt x="196" y="16"/>
                    </a:lnTo>
                    <a:lnTo>
                      <a:pt x="199" y="20"/>
                    </a:lnTo>
                    <a:lnTo>
                      <a:pt x="207" y="29"/>
                    </a:lnTo>
                    <a:lnTo>
                      <a:pt x="216" y="37"/>
                    </a:lnTo>
                    <a:lnTo>
                      <a:pt x="224" y="47"/>
                    </a:lnTo>
                    <a:lnTo>
                      <a:pt x="231" y="56"/>
                    </a:lnTo>
                    <a:lnTo>
                      <a:pt x="235" y="62"/>
                    </a:lnTo>
                    <a:lnTo>
                      <a:pt x="237" y="67"/>
                    </a:lnTo>
                    <a:lnTo>
                      <a:pt x="238" y="73"/>
                    </a:lnTo>
                    <a:lnTo>
                      <a:pt x="239" y="80"/>
                    </a:lnTo>
                    <a:lnTo>
                      <a:pt x="238" y="84"/>
                    </a:lnTo>
                    <a:lnTo>
                      <a:pt x="237" y="88"/>
                    </a:lnTo>
                    <a:lnTo>
                      <a:pt x="235" y="92"/>
                    </a:lnTo>
                    <a:lnTo>
                      <a:pt x="232" y="95"/>
                    </a:lnTo>
                    <a:lnTo>
                      <a:pt x="226" y="102"/>
                    </a:lnTo>
                    <a:lnTo>
                      <a:pt x="219" y="108"/>
                    </a:lnTo>
                    <a:lnTo>
                      <a:pt x="211" y="114"/>
                    </a:lnTo>
                    <a:lnTo>
                      <a:pt x="205" y="120"/>
                    </a:lnTo>
                    <a:lnTo>
                      <a:pt x="203" y="123"/>
                    </a:lnTo>
                    <a:lnTo>
                      <a:pt x="200" y="127"/>
                    </a:lnTo>
                    <a:lnTo>
                      <a:pt x="199" y="131"/>
                    </a:lnTo>
                    <a:lnTo>
                      <a:pt x="199" y="135"/>
                    </a:lnTo>
                    <a:lnTo>
                      <a:pt x="199" y="143"/>
                    </a:lnTo>
                    <a:lnTo>
                      <a:pt x="199" y="149"/>
                    </a:lnTo>
                    <a:lnTo>
                      <a:pt x="200" y="155"/>
                    </a:lnTo>
                    <a:lnTo>
                      <a:pt x="203" y="157"/>
                    </a:lnTo>
                    <a:lnTo>
                      <a:pt x="205" y="159"/>
                    </a:lnTo>
                    <a:lnTo>
                      <a:pt x="210" y="160"/>
                    </a:lnTo>
                    <a:lnTo>
                      <a:pt x="217" y="160"/>
                    </a:lnTo>
                    <a:lnTo>
                      <a:pt x="226" y="160"/>
                    </a:lnTo>
                    <a:lnTo>
                      <a:pt x="229" y="160"/>
                    </a:lnTo>
                    <a:lnTo>
                      <a:pt x="232" y="158"/>
                    </a:lnTo>
                    <a:lnTo>
                      <a:pt x="233" y="153"/>
                    </a:lnTo>
                    <a:lnTo>
                      <a:pt x="233" y="150"/>
                    </a:lnTo>
                    <a:lnTo>
                      <a:pt x="233" y="142"/>
                    </a:lnTo>
                    <a:lnTo>
                      <a:pt x="232" y="135"/>
                    </a:lnTo>
                    <a:lnTo>
                      <a:pt x="244" y="163"/>
                    </a:lnTo>
                    <a:lnTo>
                      <a:pt x="255" y="188"/>
                    </a:lnTo>
                    <a:lnTo>
                      <a:pt x="259" y="193"/>
                    </a:lnTo>
                    <a:lnTo>
                      <a:pt x="262" y="198"/>
                    </a:lnTo>
                    <a:lnTo>
                      <a:pt x="266" y="203"/>
                    </a:lnTo>
                    <a:lnTo>
                      <a:pt x="271" y="208"/>
                    </a:lnTo>
                    <a:lnTo>
                      <a:pt x="276" y="213"/>
                    </a:lnTo>
                    <a:lnTo>
                      <a:pt x="283" y="216"/>
                    </a:lnTo>
                    <a:lnTo>
                      <a:pt x="291" y="219"/>
                    </a:lnTo>
                    <a:lnTo>
                      <a:pt x="298" y="222"/>
                    </a:lnTo>
                    <a:lnTo>
                      <a:pt x="299" y="220"/>
                    </a:lnTo>
                    <a:lnTo>
                      <a:pt x="300" y="217"/>
                    </a:lnTo>
                    <a:lnTo>
                      <a:pt x="303" y="215"/>
                    </a:lnTo>
                    <a:lnTo>
                      <a:pt x="305" y="212"/>
                    </a:lnTo>
                    <a:lnTo>
                      <a:pt x="312" y="206"/>
                    </a:lnTo>
                    <a:lnTo>
                      <a:pt x="321" y="201"/>
                    </a:lnTo>
                    <a:lnTo>
                      <a:pt x="331" y="197"/>
                    </a:lnTo>
                    <a:lnTo>
                      <a:pt x="341" y="194"/>
                    </a:lnTo>
                    <a:lnTo>
                      <a:pt x="350" y="192"/>
                    </a:lnTo>
                    <a:lnTo>
                      <a:pt x="359" y="191"/>
                    </a:lnTo>
                    <a:lnTo>
                      <a:pt x="355" y="206"/>
                    </a:lnTo>
                    <a:lnTo>
                      <a:pt x="352" y="219"/>
                    </a:lnTo>
                    <a:lnTo>
                      <a:pt x="348" y="231"/>
                    </a:lnTo>
                    <a:lnTo>
                      <a:pt x="342" y="240"/>
                    </a:lnTo>
                    <a:lnTo>
                      <a:pt x="336" y="248"/>
                    </a:lnTo>
                    <a:lnTo>
                      <a:pt x="329" y="255"/>
                    </a:lnTo>
                    <a:lnTo>
                      <a:pt x="321" y="261"/>
                    </a:lnTo>
                    <a:lnTo>
                      <a:pt x="314" y="267"/>
                    </a:lnTo>
                    <a:lnTo>
                      <a:pt x="305" y="271"/>
                    </a:lnTo>
                    <a:lnTo>
                      <a:pt x="295" y="275"/>
                    </a:lnTo>
                    <a:lnTo>
                      <a:pt x="284" y="278"/>
                    </a:lnTo>
                    <a:lnTo>
                      <a:pt x="272" y="281"/>
                    </a:lnTo>
                    <a:lnTo>
                      <a:pt x="247" y="288"/>
                    </a:lnTo>
                    <a:lnTo>
                      <a:pt x="219" y="296"/>
                    </a:lnTo>
                    <a:lnTo>
                      <a:pt x="213" y="297"/>
                    </a:lnTo>
                    <a:lnTo>
                      <a:pt x="208" y="299"/>
                    </a:lnTo>
                    <a:lnTo>
                      <a:pt x="204" y="301"/>
                    </a:lnTo>
                    <a:lnTo>
                      <a:pt x="199" y="303"/>
                    </a:lnTo>
                    <a:lnTo>
                      <a:pt x="193" y="308"/>
                    </a:lnTo>
                    <a:lnTo>
                      <a:pt x="188" y="314"/>
                    </a:lnTo>
                    <a:lnTo>
                      <a:pt x="183" y="328"/>
                    </a:lnTo>
                    <a:lnTo>
                      <a:pt x="179" y="339"/>
                    </a:lnTo>
                    <a:lnTo>
                      <a:pt x="175" y="344"/>
                    </a:lnTo>
                    <a:lnTo>
                      <a:pt x="170" y="350"/>
                    </a:lnTo>
                    <a:lnTo>
                      <a:pt x="163" y="356"/>
                    </a:lnTo>
                    <a:lnTo>
                      <a:pt x="154" y="363"/>
                    </a:lnTo>
                    <a:lnTo>
                      <a:pt x="134" y="379"/>
                    </a:lnTo>
                    <a:lnTo>
                      <a:pt x="109" y="394"/>
                    </a:lnTo>
                    <a:lnTo>
                      <a:pt x="84" y="408"/>
                    </a:lnTo>
                    <a:lnTo>
                      <a:pt x="59" y="420"/>
                    </a:lnTo>
                    <a:lnTo>
                      <a:pt x="48" y="424"/>
                    </a:lnTo>
                    <a:lnTo>
                      <a:pt x="37" y="428"/>
                    </a:lnTo>
                    <a:lnTo>
                      <a:pt x="28" y="430"/>
                    </a:lnTo>
                    <a:lnTo>
                      <a:pt x="19" y="431"/>
                    </a:lnTo>
                    <a:lnTo>
                      <a:pt x="15" y="430"/>
                    </a:lnTo>
                    <a:lnTo>
                      <a:pt x="11" y="429"/>
                    </a:lnTo>
                    <a:lnTo>
                      <a:pt x="7" y="426"/>
                    </a:lnTo>
                    <a:lnTo>
                      <a:pt x="5" y="423"/>
                    </a:lnTo>
                    <a:lnTo>
                      <a:pt x="3" y="420"/>
                    </a:lnTo>
                    <a:lnTo>
                      <a:pt x="1" y="415"/>
                    </a:lnTo>
                    <a:lnTo>
                      <a:pt x="0" y="411"/>
                    </a:lnTo>
                    <a:lnTo>
                      <a:pt x="0" y="406"/>
                    </a:lnTo>
                    <a:lnTo>
                      <a:pt x="1" y="402"/>
                    </a:lnTo>
                    <a:lnTo>
                      <a:pt x="2" y="398"/>
                    </a:lnTo>
                    <a:lnTo>
                      <a:pt x="5" y="395"/>
                    </a:lnTo>
                    <a:lnTo>
                      <a:pt x="9" y="391"/>
                    </a:lnTo>
                    <a:lnTo>
                      <a:pt x="19" y="386"/>
                    </a:lnTo>
                    <a:lnTo>
                      <a:pt x="31" y="382"/>
                    </a:lnTo>
                    <a:lnTo>
                      <a:pt x="56" y="374"/>
                    </a:lnTo>
                    <a:lnTo>
                      <a:pt x="73" y="369"/>
                    </a:lnTo>
                    <a:lnTo>
                      <a:pt x="73" y="360"/>
                    </a:lnTo>
                    <a:lnTo>
                      <a:pt x="73" y="351"/>
                    </a:lnTo>
                    <a:lnTo>
                      <a:pt x="72" y="345"/>
                    </a:lnTo>
                    <a:lnTo>
                      <a:pt x="72" y="339"/>
                    </a:lnTo>
                    <a:lnTo>
                      <a:pt x="71" y="335"/>
                    </a:lnTo>
                    <a:lnTo>
                      <a:pt x="69" y="331"/>
                    </a:lnTo>
                    <a:lnTo>
                      <a:pt x="67" y="328"/>
                    </a:lnTo>
                    <a:lnTo>
                      <a:pt x="64" y="326"/>
                    </a:lnTo>
                    <a:lnTo>
                      <a:pt x="62" y="324"/>
                    </a:lnTo>
                    <a:lnTo>
                      <a:pt x="59" y="322"/>
                    </a:lnTo>
                    <a:lnTo>
                      <a:pt x="51" y="320"/>
                    </a:lnTo>
                    <a:lnTo>
                      <a:pt x="41" y="319"/>
                    </a:lnTo>
                    <a:lnTo>
                      <a:pt x="31" y="320"/>
                    </a:lnTo>
                    <a:lnTo>
                      <a:pt x="19" y="320"/>
                    </a:lnTo>
                    <a:lnTo>
                      <a:pt x="39" y="29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8" name="Freeform 77">
              <a:extLst>
                <a:ext uri="{FF2B5EF4-FFF2-40B4-BE49-F238E27FC236}">
                  <a16:creationId xmlns="" xmlns:a16="http://schemas.microsoft.com/office/drawing/2014/main" id="{055C674C-A1EB-F440-921A-066298E27A64}"/>
                </a:ext>
              </a:extLst>
            </p:cNvPr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7362825" y="3395663"/>
              <a:ext cx="9525" cy="57150"/>
            </a:xfrm>
            <a:custGeom>
              <a:avLst/>
              <a:gdLst>
                <a:gd name="T0" fmla="*/ 0 w 21"/>
                <a:gd name="T1" fmla="*/ 43 h 62"/>
                <a:gd name="T2" fmla="*/ 1 w 21"/>
                <a:gd name="T3" fmla="*/ 29 h 62"/>
                <a:gd name="T4" fmla="*/ 3 w 21"/>
                <a:gd name="T5" fmla="*/ 17 h 62"/>
                <a:gd name="T6" fmla="*/ 4 w 21"/>
                <a:gd name="T7" fmla="*/ 11 h 62"/>
                <a:gd name="T8" fmla="*/ 6 w 21"/>
                <a:gd name="T9" fmla="*/ 7 h 62"/>
                <a:gd name="T10" fmla="*/ 9 w 21"/>
                <a:gd name="T11" fmla="*/ 3 h 62"/>
                <a:gd name="T12" fmla="*/ 15 w 21"/>
                <a:gd name="T13" fmla="*/ 0 h 62"/>
                <a:gd name="T14" fmla="*/ 15 w 21"/>
                <a:gd name="T15" fmla="*/ 15 h 62"/>
                <a:gd name="T16" fmla="*/ 18 w 21"/>
                <a:gd name="T17" fmla="*/ 31 h 62"/>
                <a:gd name="T18" fmla="*/ 20 w 21"/>
                <a:gd name="T19" fmla="*/ 44 h 62"/>
                <a:gd name="T20" fmla="*/ 21 w 21"/>
                <a:gd name="T21" fmla="*/ 49 h 62"/>
                <a:gd name="T22" fmla="*/ 10 w 21"/>
                <a:gd name="T23" fmla="*/ 55 h 62"/>
                <a:gd name="T24" fmla="*/ 0 w 21"/>
                <a:gd name="T25" fmla="*/ 62 h 62"/>
                <a:gd name="T26" fmla="*/ 0 w 21"/>
                <a:gd name="T27" fmla="*/ 43 h 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" h="62">
                  <a:moveTo>
                    <a:pt x="0" y="43"/>
                  </a:moveTo>
                  <a:lnTo>
                    <a:pt x="1" y="29"/>
                  </a:lnTo>
                  <a:lnTo>
                    <a:pt x="3" y="17"/>
                  </a:lnTo>
                  <a:lnTo>
                    <a:pt x="4" y="11"/>
                  </a:lnTo>
                  <a:lnTo>
                    <a:pt x="6" y="7"/>
                  </a:lnTo>
                  <a:lnTo>
                    <a:pt x="9" y="3"/>
                  </a:lnTo>
                  <a:lnTo>
                    <a:pt x="15" y="0"/>
                  </a:lnTo>
                  <a:lnTo>
                    <a:pt x="15" y="15"/>
                  </a:lnTo>
                  <a:lnTo>
                    <a:pt x="18" y="31"/>
                  </a:lnTo>
                  <a:lnTo>
                    <a:pt x="20" y="44"/>
                  </a:lnTo>
                  <a:lnTo>
                    <a:pt x="21" y="49"/>
                  </a:lnTo>
                  <a:lnTo>
                    <a:pt x="10" y="55"/>
                  </a:lnTo>
                  <a:lnTo>
                    <a:pt x="0" y="62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78">
              <a:extLst>
                <a:ext uri="{FF2B5EF4-FFF2-40B4-BE49-F238E27FC236}">
                  <a16:creationId xmlns="" xmlns:a16="http://schemas.microsoft.com/office/drawing/2014/main" id="{DCEE2740-1550-C349-A81E-8255A7DCCA08}"/>
                </a:ext>
              </a:extLst>
            </p:cNvPr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8089900" y="4297363"/>
              <a:ext cx="14288" cy="57150"/>
            </a:xfrm>
            <a:custGeom>
              <a:avLst/>
              <a:gdLst>
                <a:gd name="T0" fmla="*/ 0 w 33"/>
                <a:gd name="T1" fmla="*/ 0 h 24"/>
                <a:gd name="T2" fmla="*/ 5 w 33"/>
                <a:gd name="T3" fmla="*/ 5 h 24"/>
                <a:gd name="T4" fmla="*/ 10 w 33"/>
                <a:gd name="T5" fmla="*/ 10 h 24"/>
                <a:gd name="T6" fmla="*/ 11 w 33"/>
                <a:gd name="T7" fmla="*/ 13 h 24"/>
                <a:gd name="T8" fmla="*/ 12 w 33"/>
                <a:gd name="T9" fmla="*/ 16 h 24"/>
                <a:gd name="T10" fmla="*/ 13 w 33"/>
                <a:gd name="T11" fmla="*/ 20 h 24"/>
                <a:gd name="T12" fmla="*/ 13 w 33"/>
                <a:gd name="T13" fmla="*/ 24 h 24"/>
                <a:gd name="T14" fmla="*/ 33 w 33"/>
                <a:gd name="T15" fmla="*/ 0 h 24"/>
                <a:gd name="T16" fmla="*/ 24 w 33"/>
                <a:gd name="T17" fmla="*/ 0 h 24"/>
                <a:gd name="T18" fmla="*/ 16 w 33"/>
                <a:gd name="T19" fmla="*/ 0 h 24"/>
                <a:gd name="T20" fmla="*/ 9 w 33"/>
                <a:gd name="T21" fmla="*/ 0 h 24"/>
                <a:gd name="T22" fmla="*/ 0 w 33"/>
                <a:gd name="T23" fmla="*/ 0 h 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3" h="24">
                  <a:moveTo>
                    <a:pt x="0" y="0"/>
                  </a:moveTo>
                  <a:lnTo>
                    <a:pt x="5" y="5"/>
                  </a:lnTo>
                  <a:lnTo>
                    <a:pt x="10" y="10"/>
                  </a:lnTo>
                  <a:lnTo>
                    <a:pt x="11" y="13"/>
                  </a:lnTo>
                  <a:lnTo>
                    <a:pt x="12" y="16"/>
                  </a:lnTo>
                  <a:lnTo>
                    <a:pt x="13" y="20"/>
                  </a:lnTo>
                  <a:lnTo>
                    <a:pt x="13" y="24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79">
              <a:extLst>
                <a:ext uri="{FF2B5EF4-FFF2-40B4-BE49-F238E27FC236}">
                  <a16:creationId xmlns="" xmlns:a16="http://schemas.microsoft.com/office/drawing/2014/main" id="{734C3E72-1F1D-EB46-A92A-5B8117D56BA1}"/>
                </a:ext>
              </a:extLst>
            </p:cNvPr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8112125" y="4306888"/>
              <a:ext cx="17463" cy="58737"/>
            </a:xfrm>
            <a:custGeom>
              <a:avLst/>
              <a:gdLst>
                <a:gd name="T0" fmla="*/ 26 w 33"/>
                <a:gd name="T1" fmla="*/ 25 h 25"/>
                <a:gd name="T2" fmla="*/ 29 w 33"/>
                <a:gd name="T3" fmla="*/ 22 h 25"/>
                <a:gd name="T4" fmla="*/ 33 w 33"/>
                <a:gd name="T5" fmla="*/ 18 h 25"/>
                <a:gd name="T6" fmla="*/ 33 w 33"/>
                <a:gd name="T7" fmla="*/ 0 h 25"/>
                <a:gd name="T8" fmla="*/ 25 w 33"/>
                <a:gd name="T9" fmla="*/ 0 h 25"/>
                <a:gd name="T10" fmla="*/ 16 w 33"/>
                <a:gd name="T11" fmla="*/ 0 h 25"/>
                <a:gd name="T12" fmla="*/ 6 w 33"/>
                <a:gd name="T13" fmla="*/ 0 h 25"/>
                <a:gd name="T14" fmla="*/ 0 w 33"/>
                <a:gd name="T15" fmla="*/ 0 h 25"/>
                <a:gd name="T16" fmla="*/ 26 w 33"/>
                <a:gd name="T17" fmla="*/ 25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" h="25">
                  <a:moveTo>
                    <a:pt x="26" y="25"/>
                  </a:moveTo>
                  <a:lnTo>
                    <a:pt x="29" y="22"/>
                  </a:lnTo>
                  <a:lnTo>
                    <a:pt x="33" y="18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26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80">
              <a:extLst>
                <a:ext uri="{FF2B5EF4-FFF2-40B4-BE49-F238E27FC236}">
                  <a16:creationId xmlns="" xmlns:a16="http://schemas.microsoft.com/office/drawing/2014/main" id="{B356B447-6854-1D45-8A86-76584192396F}"/>
                </a:ext>
              </a:extLst>
            </p:cNvPr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7426325" y="3384550"/>
              <a:ext cx="1588" cy="55563"/>
            </a:xfrm>
            <a:custGeom>
              <a:avLst/>
              <a:gdLst>
                <a:gd name="T0" fmla="*/ 0 w 7"/>
                <a:gd name="T1" fmla="*/ 0 h 55563"/>
                <a:gd name="T2" fmla="*/ 7 w 7"/>
                <a:gd name="T3" fmla="*/ 0 h 55563"/>
                <a:gd name="T4" fmla="*/ 0 w 7"/>
                <a:gd name="T5" fmla="*/ 0 h 555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55563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81">
              <a:extLst>
                <a:ext uri="{FF2B5EF4-FFF2-40B4-BE49-F238E27FC236}">
                  <a16:creationId xmlns="" xmlns:a16="http://schemas.microsoft.com/office/drawing/2014/main" id="{A7306491-2215-1B4C-85D9-F9EE2F3CD67F}"/>
                </a:ext>
              </a:extLst>
            </p:cNvPr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7485063" y="3328988"/>
              <a:ext cx="6350" cy="57150"/>
            </a:xfrm>
            <a:custGeom>
              <a:avLst/>
              <a:gdLst>
                <a:gd name="T0" fmla="*/ 16 w 16"/>
                <a:gd name="T1" fmla="*/ 0 h 25"/>
                <a:gd name="T2" fmla="*/ 16 w 16"/>
                <a:gd name="T3" fmla="*/ 6 h 25"/>
                <a:gd name="T4" fmla="*/ 14 w 16"/>
                <a:gd name="T5" fmla="*/ 13 h 25"/>
                <a:gd name="T6" fmla="*/ 13 w 16"/>
                <a:gd name="T7" fmla="*/ 16 h 25"/>
                <a:gd name="T8" fmla="*/ 11 w 16"/>
                <a:gd name="T9" fmla="*/ 20 h 25"/>
                <a:gd name="T10" fmla="*/ 7 w 16"/>
                <a:gd name="T11" fmla="*/ 23 h 25"/>
                <a:gd name="T12" fmla="*/ 3 w 16"/>
                <a:gd name="T13" fmla="*/ 25 h 25"/>
                <a:gd name="T14" fmla="*/ 1 w 16"/>
                <a:gd name="T15" fmla="*/ 24 h 25"/>
                <a:gd name="T16" fmla="*/ 0 w 16"/>
                <a:gd name="T17" fmla="*/ 21 h 25"/>
                <a:gd name="T18" fmla="*/ 1 w 16"/>
                <a:gd name="T19" fmla="*/ 18 h 25"/>
                <a:gd name="T20" fmla="*/ 2 w 16"/>
                <a:gd name="T21" fmla="*/ 13 h 25"/>
                <a:gd name="T22" fmla="*/ 4 w 16"/>
                <a:gd name="T23" fmla="*/ 9 h 25"/>
                <a:gd name="T24" fmla="*/ 7 w 16"/>
                <a:gd name="T25" fmla="*/ 4 h 25"/>
                <a:gd name="T26" fmla="*/ 11 w 16"/>
                <a:gd name="T27" fmla="*/ 1 h 25"/>
                <a:gd name="T28" fmla="*/ 16 w 16"/>
                <a:gd name="T29" fmla="*/ 0 h 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" h="25">
                  <a:moveTo>
                    <a:pt x="16" y="0"/>
                  </a:moveTo>
                  <a:lnTo>
                    <a:pt x="16" y="6"/>
                  </a:lnTo>
                  <a:lnTo>
                    <a:pt x="14" y="13"/>
                  </a:lnTo>
                  <a:lnTo>
                    <a:pt x="13" y="16"/>
                  </a:lnTo>
                  <a:lnTo>
                    <a:pt x="11" y="20"/>
                  </a:lnTo>
                  <a:lnTo>
                    <a:pt x="7" y="23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0" y="21"/>
                  </a:lnTo>
                  <a:lnTo>
                    <a:pt x="1" y="18"/>
                  </a:lnTo>
                  <a:lnTo>
                    <a:pt x="2" y="13"/>
                  </a:lnTo>
                  <a:lnTo>
                    <a:pt x="4" y="9"/>
                  </a:lnTo>
                  <a:lnTo>
                    <a:pt x="7" y="4"/>
                  </a:lnTo>
                  <a:lnTo>
                    <a:pt x="11" y="1"/>
                  </a:lnTo>
                  <a:lnTo>
                    <a:pt x="1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82">
              <a:extLst>
                <a:ext uri="{FF2B5EF4-FFF2-40B4-BE49-F238E27FC236}">
                  <a16:creationId xmlns="" xmlns:a16="http://schemas.microsoft.com/office/drawing/2014/main" id="{AD942DDF-E845-0040-9E48-5F424C17FD34}"/>
                </a:ext>
              </a:extLst>
            </p:cNvPr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7597775" y="3217863"/>
              <a:ext cx="4763" cy="57150"/>
            </a:xfrm>
            <a:custGeom>
              <a:avLst/>
              <a:gdLst>
                <a:gd name="T0" fmla="*/ 0 w 14"/>
                <a:gd name="T1" fmla="*/ 0 h 18"/>
                <a:gd name="T2" fmla="*/ 3 w 14"/>
                <a:gd name="T3" fmla="*/ 1 h 18"/>
                <a:gd name="T4" fmla="*/ 5 w 14"/>
                <a:gd name="T5" fmla="*/ 2 h 18"/>
                <a:gd name="T6" fmla="*/ 7 w 14"/>
                <a:gd name="T7" fmla="*/ 4 h 18"/>
                <a:gd name="T8" fmla="*/ 9 w 14"/>
                <a:gd name="T9" fmla="*/ 7 h 18"/>
                <a:gd name="T10" fmla="*/ 13 w 14"/>
                <a:gd name="T11" fmla="*/ 13 h 18"/>
                <a:gd name="T12" fmla="*/ 14 w 14"/>
                <a:gd name="T13" fmla="*/ 18 h 18"/>
                <a:gd name="T14" fmla="*/ 0 w 14"/>
                <a:gd name="T15" fmla="*/ 0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" h="18">
                  <a:moveTo>
                    <a:pt x="0" y="0"/>
                  </a:moveTo>
                  <a:lnTo>
                    <a:pt x="3" y="1"/>
                  </a:lnTo>
                  <a:lnTo>
                    <a:pt x="5" y="2"/>
                  </a:lnTo>
                  <a:lnTo>
                    <a:pt x="7" y="4"/>
                  </a:lnTo>
                  <a:lnTo>
                    <a:pt x="9" y="7"/>
                  </a:lnTo>
                  <a:lnTo>
                    <a:pt x="13" y="13"/>
                  </a:lnTo>
                  <a:lnTo>
                    <a:pt x="14" y="1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83">
              <a:extLst>
                <a:ext uri="{FF2B5EF4-FFF2-40B4-BE49-F238E27FC236}">
                  <a16:creationId xmlns="" xmlns:a16="http://schemas.microsoft.com/office/drawing/2014/main" id="{09D361A8-E6C0-ED4C-AE0E-2C636B755486}"/>
                </a:ext>
              </a:extLst>
            </p:cNvPr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7750175" y="3916363"/>
              <a:ext cx="26988" cy="58737"/>
            </a:xfrm>
            <a:custGeom>
              <a:avLst/>
              <a:gdLst>
                <a:gd name="T0" fmla="*/ 0 w 67"/>
                <a:gd name="T1" fmla="*/ 0 h 74"/>
                <a:gd name="T2" fmla="*/ 1 w 67"/>
                <a:gd name="T3" fmla="*/ 17 h 74"/>
                <a:gd name="T4" fmla="*/ 3 w 67"/>
                <a:gd name="T5" fmla="*/ 30 h 74"/>
                <a:gd name="T6" fmla="*/ 7 w 67"/>
                <a:gd name="T7" fmla="*/ 41 h 74"/>
                <a:gd name="T8" fmla="*/ 12 w 67"/>
                <a:gd name="T9" fmla="*/ 50 h 74"/>
                <a:gd name="T10" fmla="*/ 17 w 67"/>
                <a:gd name="T11" fmla="*/ 58 h 74"/>
                <a:gd name="T12" fmla="*/ 23 w 67"/>
                <a:gd name="T13" fmla="*/ 64 h 74"/>
                <a:gd name="T14" fmla="*/ 28 w 67"/>
                <a:gd name="T15" fmla="*/ 69 h 74"/>
                <a:gd name="T16" fmla="*/ 33 w 67"/>
                <a:gd name="T17" fmla="*/ 74 h 74"/>
                <a:gd name="T18" fmla="*/ 44 w 67"/>
                <a:gd name="T19" fmla="*/ 65 h 74"/>
                <a:gd name="T20" fmla="*/ 55 w 67"/>
                <a:gd name="T21" fmla="*/ 55 h 74"/>
                <a:gd name="T22" fmla="*/ 59 w 67"/>
                <a:gd name="T23" fmla="*/ 49 h 74"/>
                <a:gd name="T24" fmla="*/ 63 w 67"/>
                <a:gd name="T25" fmla="*/ 43 h 74"/>
                <a:gd name="T26" fmla="*/ 66 w 67"/>
                <a:gd name="T27" fmla="*/ 37 h 74"/>
                <a:gd name="T28" fmla="*/ 67 w 67"/>
                <a:gd name="T29" fmla="*/ 30 h 74"/>
                <a:gd name="T30" fmla="*/ 67 w 67"/>
                <a:gd name="T31" fmla="*/ 25 h 74"/>
                <a:gd name="T32" fmla="*/ 67 w 67"/>
                <a:gd name="T33" fmla="*/ 18 h 74"/>
                <a:gd name="T34" fmla="*/ 67 w 67"/>
                <a:gd name="T35" fmla="*/ 9 h 74"/>
                <a:gd name="T36" fmla="*/ 67 w 67"/>
                <a:gd name="T37" fmla="*/ 0 h 74"/>
                <a:gd name="T38" fmla="*/ 48 w 67"/>
                <a:gd name="T39" fmla="*/ 0 h 74"/>
                <a:gd name="T40" fmla="*/ 33 w 67"/>
                <a:gd name="T41" fmla="*/ 0 h 74"/>
                <a:gd name="T42" fmla="*/ 17 w 67"/>
                <a:gd name="T43" fmla="*/ 0 h 74"/>
                <a:gd name="T44" fmla="*/ 0 w 67"/>
                <a:gd name="T45" fmla="*/ 0 h 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7" h="74">
                  <a:moveTo>
                    <a:pt x="0" y="0"/>
                  </a:moveTo>
                  <a:lnTo>
                    <a:pt x="1" y="17"/>
                  </a:lnTo>
                  <a:lnTo>
                    <a:pt x="3" y="30"/>
                  </a:lnTo>
                  <a:lnTo>
                    <a:pt x="7" y="41"/>
                  </a:lnTo>
                  <a:lnTo>
                    <a:pt x="12" y="50"/>
                  </a:lnTo>
                  <a:lnTo>
                    <a:pt x="17" y="58"/>
                  </a:lnTo>
                  <a:lnTo>
                    <a:pt x="23" y="64"/>
                  </a:lnTo>
                  <a:lnTo>
                    <a:pt x="28" y="69"/>
                  </a:lnTo>
                  <a:lnTo>
                    <a:pt x="33" y="74"/>
                  </a:lnTo>
                  <a:lnTo>
                    <a:pt x="44" y="65"/>
                  </a:lnTo>
                  <a:lnTo>
                    <a:pt x="55" y="55"/>
                  </a:lnTo>
                  <a:lnTo>
                    <a:pt x="59" y="49"/>
                  </a:lnTo>
                  <a:lnTo>
                    <a:pt x="63" y="43"/>
                  </a:lnTo>
                  <a:lnTo>
                    <a:pt x="66" y="37"/>
                  </a:lnTo>
                  <a:lnTo>
                    <a:pt x="67" y="30"/>
                  </a:lnTo>
                  <a:lnTo>
                    <a:pt x="67" y="25"/>
                  </a:lnTo>
                  <a:lnTo>
                    <a:pt x="67" y="18"/>
                  </a:lnTo>
                  <a:lnTo>
                    <a:pt x="67" y="9"/>
                  </a:lnTo>
                  <a:lnTo>
                    <a:pt x="67" y="0"/>
                  </a:lnTo>
                  <a:lnTo>
                    <a:pt x="48" y="0"/>
                  </a:lnTo>
                  <a:lnTo>
                    <a:pt x="33" y="0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84">
              <a:extLst>
                <a:ext uri="{FF2B5EF4-FFF2-40B4-BE49-F238E27FC236}">
                  <a16:creationId xmlns="" xmlns:a16="http://schemas.microsoft.com/office/drawing/2014/main" id="{C4BFD15B-6AD1-364F-9944-328A790895FB}"/>
                </a:ext>
              </a:extLst>
            </p:cNvPr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7813675" y="3930650"/>
              <a:ext cx="12700" cy="57150"/>
            </a:xfrm>
            <a:custGeom>
              <a:avLst/>
              <a:gdLst>
                <a:gd name="T0" fmla="*/ 0 w 34"/>
                <a:gd name="T1" fmla="*/ 0 h 38"/>
                <a:gd name="T2" fmla="*/ 2 w 34"/>
                <a:gd name="T3" fmla="*/ 3 h 38"/>
                <a:gd name="T4" fmla="*/ 4 w 34"/>
                <a:gd name="T5" fmla="*/ 7 h 38"/>
                <a:gd name="T6" fmla="*/ 5 w 34"/>
                <a:gd name="T7" fmla="*/ 11 h 38"/>
                <a:gd name="T8" fmla="*/ 6 w 34"/>
                <a:gd name="T9" fmla="*/ 16 h 38"/>
                <a:gd name="T10" fmla="*/ 10 w 34"/>
                <a:gd name="T11" fmla="*/ 28 h 38"/>
                <a:gd name="T12" fmla="*/ 13 w 34"/>
                <a:gd name="T13" fmla="*/ 38 h 38"/>
                <a:gd name="T14" fmla="*/ 16 w 34"/>
                <a:gd name="T15" fmla="*/ 37 h 38"/>
                <a:gd name="T16" fmla="*/ 20 w 34"/>
                <a:gd name="T17" fmla="*/ 36 h 38"/>
                <a:gd name="T18" fmla="*/ 23 w 34"/>
                <a:gd name="T19" fmla="*/ 34 h 38"/>
                <a:gd name="T20" fmla="*/ 26 w 34"/>
                <a:gd name="T21" fmla="*/ 31 h 38"/>
                <a:gd name="T22" fmla="*/ 28 w 34"/>
                <a:gd name="T23" fmla="*/ 28 h 38"/>
                <a:gd name="T24" fmla="*/ 32 w 34"/>
                <a:gd name="T25" fmla="*/ 24 h 38"/>
                <a:gd name="T26" fmla="*/ 33 w 34"/>
                <a:gd name="T27" fmla="*/ 21 h 38"/>
                <a:gd name="T28" fmla="*/ 34 w 34"/>
                <a:gd name="T29" fmla="*/ 19 h 38"/>
                <a:gd name="T30" fmla="*/ 31 w 34"/>
                <a:gd name="T31" fmla="*/ 18 h 38"/>
                <a:gd name="T32" fmla="*/ 28 w 34"/>
                <a:gd name="T33" fmla="*/ 17 h 38"/>
                <a:gd name="T34" fmla="*/ 26 w 34"/>
                <a:gd name="T35" fmla="*/ 14 h 38"/>
                <a:gd name="T36" fmla="*/ 24 w 34"/>
                <a:gd name="T37" fmla="*/ 12 h 38"/>
                <a:gd name="T38" fmla="*/ 19 w 34"/>
                <a:gd name="T39" fmla="*/ 6 h 38"/>
                <a:gd name="T40" fmla="*/ 13 w 34"/>
                <a:gd name="T41" fmla="*/ 0 h 38"/>
                <a:gd name="T42" fmla="*/ 6 w 34"/>
                <a:gd name="T43" fmla="*/ 0 h 38"/>
                <a:gd name="T44" fmla="*/ 0 w 34"/>
                <a:gd name="T45" fmla="*/ 0 h 3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4" h="38">
                  <a:moveTo>
                    <a:pt x="0" y="0"/>
                  </a:moveTo>
                  <a:lnTo>
                    <a:pt x="2" y="3"/>
                  </a:lnTo>
                  <a:lnTo>
                    <a:pt x="4" y="7"/>
                  </a:lnTo>
                  <a:lnTo>
                    <a:pt x="5" y="11"/>
                  </a:lnTo>
                  <a:lnTo>
                    <a:pt x="6" y="16"/>
                  </a:lnTo>
                  <a:lnTo>
                    <a:pt x="10" y="28"/>
                  </a:lnTo>
                  <a:lnTo>
                    <a:pt x="13" y="38"/>
                  </a:lnTo>
                  <a:lnTo>
                    <a:pt x="16" y="37"/>
                  </a:lnTo>
                  <a:lnTo>
                    <a:pt x="20" y="36"/>
                  </a:lnTo>
                  <a:lnTo>
                    <a:pt x="23" y="34"/>
                  </a:lnTo>
                  <a:lnTo>
                    <a:pt x="26" y="31"/>
                  </a:lnTo>
                  <a:lnTo>
                    <a:pt x="28" y="28"/>
                  </a:lnTo>
                  <a:lnTo>
                    <a:pt x="32" y="24"/>
                  </a:lnTo>
                  <a:lnTo>
                    <a:pt x="33" y="21"/>
                  </a:lnTo>
                  <a:lnTo>
                    <a:pt x="34" y="19"/>
                  </a:lnTo>
                  <a:lnTo>
                    <a:pt x="31" y="18"/>
                  </a:lnTo>
                  <a:lnTo>
                    <a:pt x="28" y="17"/>
                  </a:lnTo>
                  <a:lnTo>
                    <a:pt x="26" y="14"/>
                  </a:lnTo>
                  <a:lnTo>
                    <a:pt x="24" y="12"/>
                  </a:lnTo>
                  <a:lnTo>
                    <a:pt x="19" y="6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85">
              <a:extLst>
                <a:ext uri="{FF2B5EF4-FFF2-40B4-BE49-F238E27FC236}">
                  <a16:creationId xmlns="" xmlns:a16="http://schemas.microsoft.com/office/drawing/2014/main" id="{6E3692B0-7A2A-504D-A7A2-7F66504EBD04}"/>
                </a:ext>
              </a:extLst>
            </p:cNvPr>
            <p:cNvSpPr>
              <a:spLocks/>
            </p:cNvSpPr>
            <p:nvPr>
              <p:custDataLst>
                <p:tags r:id="rId65"/>
              </p:custDataLst>
            </p:nvPr>
          </p:nvSpPr>
          <p:spPr bwMode="auto">
            <a:xfrm>
              <a:off x="7670800" y="3706813"/>
              <a:ext cx="25400" cy="55562"/>
            </a:xfrm>
            <a:custGeom>
              <a:avLst/>
              <a:gdLst>
                <a:gd name="T0" fmla="*/ 53 w 53"/>
                <a:gd name="T1" fmla="*/ 23 h 23"/>
                <a:gd name="T2" fmla="*/ 53 w 53"/>
                <a:gd name="T3" fmla="*/ 4 h 23"/>
                <a:gd name="T4" fmla="*/ 49 w 53"/>
                <a:gd name="T5" fmla="*/ 2 h 23"/>
                <a:gd name="T6" fmla="*/ 45 w 53"/>
                <a:gd name="T7" fmla="*/ 1 h 23"/>
                <a:gd name="T8" fmla="*/ 42 w 53"/>
                <a:gd name="T9" fmla="*/ 0 h 23"/>
                <a:gd name="T10" fmla="*/ 38 w 53"/>
                <a:gd name="T11" fmla="*/ 0 h 23"/>
                <a:gd name="T12" fmla="*/ 31 w 53"/>
                <a:gd name="T13" fmla="*/ 1 h 23"/>
                <a:gd name="T14" fmla="*/ 24 w 53"/>
                <a:gd name="T15" fmla="*/ 4 h 23"/>
                <a:gd name="T16" fmla="*/ 11 w 53"/>
                <a:gd name="T17" fmla="*/ 13 h 23"/>
                <a:gd name="T18" fmla="*/ 0 w 53"/>
                <a:gd name="T19" fmla="*/ 23 h 23"/>
                <a:gd name="T20" fmla="*/ 53 w 53"/>
                <a:gd name="T21" fmla="*/ 23 h 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3" h="23">
                  <a:moveTo>
                    <a:pt x="53" y="23"/>
                  </a:moveTo>
                  <a:lnTo>
                    <a:pt x="53" y="4"/>
                  </a:lnTo>
                  <a:lnTo>
                    <a:pt x="49" y="2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1" y="1"/>
                  </a:lnTo>
                  <a:lnTo>
                    <a:pt x="24" y="4"/>
                  </a:lnTo>
                  <a:lnTo>
                    <a:pt x="11" y="13"/>
                  </a:lnTo>
                  <a:lnTo>
                    <a:pt x="0" y="23"/>
                  </a:lnTo>
                  <a:lnTo>
                    <a:pt x="53" y="2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86">
              <a:extLst>
                <a:ext uri="{FF2B5EF4-FFF2-40B4-BE49-F238E27FC236}">
                  <a16:creationId xmlns="" xmlns:a16="http://schemas.microsoft.com/office/drawing/2014/main" id="{C21BFC0D-34DF-CD47-B5BE-1BDC471EF9C0}"/>
                </a:ext>
              </a:extLst>
            </p:cNvPr>
            <p:cNvSpPr>
              <a:spLocks/>
            </p:cNvSpPr>
            <p:nvPr>
              <p:custDataLst>
                <p:tags r:id="rId66"/>
              </p:custDataLst>
            </p:nvPr>
          </p:nvSpPr>
          <p:spPr bwMode="auto">
            <a:xfrm>
              <a:off x="7613650" y="3681413"/>
              <a:ext cx="11113" cy="57150"/>
            </a:xfrm>
            <a:custGeom>
              <a:avLst/>
              <a:gdLst>
                <a:gd name="T0" fmla="*/ 0 w 26"/>
                <a:gd name="T1" fmla="*/ 0 h 12"/>
                <a:gd name="T2" fmla="*/ 4 w 26"/>
                <a:gd name="T3" fmla="*/ 4 h 12"/>
                <a:gd name="T4" fmla="*/ 11 w 26"/>
                <a:gd name="T5" fmla="*/ 8 h 12"/>
                <a:gd name="T6" fmla="*/ 14 w 26"/>
                <a:gd name="T7" fmla="*/ 9 h 12"/>
                <a:gd name="T8" fmla="*/ 18 w 26"/>
                <a:gd name="T9" fmla="*/ 11 h 12"/>
                <a:gd name="T10" fmla="*/ 22 w 26"/>
                <a:gd name="T11" fmla="*/ 11 h 12"/>
                <a:gd name="T12" fmla="*/ 26 w 26"/>
                <a:gd name="T13" fmla="*/ 12 h 12"/>
                <a:gd name="T14" fmla="*/ 21 w 26"/>
                <a:gd name="T15" fmla="*/ 7 h 12"/>
                <a:gd name="T16" fmla="*/ 13 w 26"/>
                <a:gd name="T17" fmla="*/ 3 h 12"/>
                <a:gd name="T18" fmla="*/ 5 w 26"/>
                <a:gd name="T19" fmla="*/ 1 h 12"/>
                <a:gd name="T20" fmla="*/ 0 w 26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" h="12">
                  <a:moveTo>
                    <a:pt x="0" y="0"/>
                  </a:moveTo>
                  <a:lnTo>
                    <a:pt x="4" y="4"/>
                  </a:lnTo>
                  <a:lnTo>
                    <a:pt x="11" y="8"/>
                  </a:lnTo>
                  <a:lnTo>
                    <a:pt x="14" y="9"/>
                  </a:lnTo>
                  <a:lnTo>
                    <a:pt x="18" y="11"/>
                  </a:lnTo>
                  <a:lnTo>
                    <a:pt x="22" y="11"/>
                  </a:lnTo>
                  <a:lnTo>
                    <a:pt x="26" y="12"/>
                  </a:lnTo>
                  <a:lnTo>
                    <a:pt x="21" y="7"/>
                  </a:lnTo>
                  <a:lnTo>
                    <a:pt x="13" y="3"/>
                  </a:ln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87">
              <a:extLst>
                <a:ext uri="{FF2B5EF4-FFF2-40B4-BE49-F238E27FC236}">
                  <a16:creationId xmlns="" xmlns:a16="http://schemas.microsoft.com/office/drawing/2014/main" id="{7DEF6B1D-F40B-4F47-9B39-7ED66E90FAAE}"/>
                </a:ext>
              </a:extLst>
            </p:cNvPr>
            <p:cNvSpPr>
              <a:spLocks/>
            </p:cNvSpPr>
            <p:nvPr>
              <p:custDataLst>
                <p:tags r:id="rId67"/>
              </p:custDataLst>
            </p:nvPr>
          </p:nvSpPr>
          <p:spPr bwMode="auto">
            <a:xfrm>
              <a:off x="7813675" y="4013200"/>
              <a:ext cx="31750" cy="57150"/>
            </a:xfrm>
            <a:custGeom>
              <a:avLst/>
              <a:gdLst>
                <a:gd name="T0" fmla="*/ 0 w 73"/>
                <a:gd name="T1" fmla="*/ 0 h 57150"/>
                <a:gd name="T2" fmla="*/ 20 w 73"/>
                <a:gd name="T3" fmla="*/ 0 h 57150"/>
                <a:gd name="T4" fmla="*/ 37 w 73"/>
                <a:gd name="T5" fmla="*/ 0 h 57150"/>
                <a:gd name="T6" fmla="*/ 55 w 73"/>
                <a:gd name="T7" fmla="*/ 0 h 57150"/>
                <a:gd name="T8" fmla="*/ 73 w 73"/>
                <a:gd name="T9" fmla="*/ 0 h 57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" h="57150">
                  <a:moveTo>
                    <a:pt x="0" y="0"/>
                  </a:moveTo>
                  <a:lnTo>
                    <a:pt x="20" y="0"/>
                  </a:lnTo>
                  <a:lnTo>
                    <a:pt x="37" y="0"/>
                  </a:lnTo>
                  <a:lnTo>
                    <a:pt x="55" y="0"/>
                  </a:lnTo>
                  <a:lnTo>
                    <a:pt x="7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88">
              <a:extLst>
                <a:ext uri="{FF2B5EF4-FFF2-40B4-BE49-F238E27FC236}">
                  <a16:creationId xmlns="" xmlns:a16="http://schemas.microsoft.com/office/drawing/2014/main" id="{08CC0CC1-7131-4C4F-BBED-B44FD4D14251}"/>
                </a:ext>
              </a:extLst>
            </p:cNvPr>
            <p:cNvSpPr>
              <a:spLocks/>
            </p:cNvSpPr>
            <p:nvPr>
              <p:custDataLst>
                <p:tags r:id="rId68"/>
              </p:custDataLst>
            </p:nvPr>
          </p:nvSpPr>
          <p:spPr bwMode="auto">
            <a:xfrm>
              <a:off x="7769225" y="4002088"/>
              <a:ext cx="22225" cy="57150"/>
            </a:xfrm>
            <a:custGeom>
              <a:avLst/>
              <a:gdLst>
                <a:gd name="T0" fmla="*/ 0 w 53"/>
                <a:gd name="T1" fmla="*/ 0 h 3"/>
                <a:gd name="T2" fmla="*/ 14 w 53"/>
                <a:gd name="T3" fmla="*/ 0 h 3"/>
                <a:gd name="T4" fmla="*/ 27 w 53"/>
                <a:gd name="T5" fmla="*/ 3 h 3"/>
                <a:gd name="T6" fmla="*/ 32 w 53"/>
                <a:gd name="T7" fmla="*/ 3 h 3"/>
                <a:gd name="T8" fmla="*/ 39 w 53"/>
                <a:gd name="T9" fmla="*/ 3 h 3"/>
                <a:gd name="T10" fmla="*/ 45 w 53"/>
                <a:gd name="T11" fmla="*/ 1 h 3"/>
                <a:gd name="T12" fmla="*/ 53 w 53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" h="3">
                  <a:moveTo>
                    <a:pt x="0" y="0"/>
                  </a:moveTo>
                  <a:lnTo>
                    <a:pt x="14" y="0"/>
                  </a:lnTo>
                  <a:lnTo>
                    <a:pt x="27" y="3"/>
                  </a:lnTo>
                  <a:lnTo>
                    <a:pt x="32" y="3"/>
                  </a:lnTo>
                  <a:lnTo>
                    <a:pt x="39" y="3"/>
                  </a:lnTo>
                  <a:lnTo>
                    <a:pt x="45" y="1"/>
                  </a:lnTo>
                  <a:lnTo>
                    <a:pt x="5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89">
              <a:extLst>
                <a:ext uri="{FF2B5EF4-FFF2-40B4-BE49-F238E27FC236}">
                  <a16:creationId xmlns="" xmlns:a16="http://schemas.microsoft.com/office/drawing/2014/main" id="{BBD4CAAD-5145-5B48-B5AC-835EE4C2993E}"/>
                </a:ext>
              </a:extLst>
            </p:cNvPr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>
              <a:off x="7802563" y="3987800"/>
              <a:ext cx="20637" cy="635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90">
              <a:extLst>
                <a:ext uri="{FF2B5EF4-FFF2-40B4-BE49-F238E27FC236}">
                  <a16:creationId xmlns="" xmlns:a16="http://schemas.microsoft.com/office/drawing/2014/main" id="{C1B9358A-013A-804B-8343-B5FA42469B20}"/>
                </a:ext>
              </a:extLst>
            </p:cNvPr>
            <p:cNvSpPr>
              <a:spLocks/>
            </p:cNvSpPr>
            <p:nvPr>
              <p:custDataLst>
                <p:tags r:id="rId70"/>
              </p:custDataLst>
            </p:nvPr>
          </p:nvSpPr>
          <p:spPr bwMode="auto">
            <a:xfrm>
              <a:off x="7823200" y="3994150"/>
              <a:ext cx="1588" cy="57150"/>
            </a:xfrm>
            <a:custGeom>
              <a:avLst/>
              <a:gdLst>
                <a:gd name="T0" fmla="*/ 0 w 1588"/>
                <a:gd name="T1" fmla="*/ 0 h 13"/>
                <a:gd name="T2" fmla="*/ 0 w 1588"/>
                <a:gd name="T3" fmla="*/ 6 h 13"/>
                <a:gd name="T4" fmla="*/ 0 w 1588"/>
                <a:gd name="T5" fmla="*/ 13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88"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91">
              <a:extLst>
                <a:ext uri="{FF2B5EF4-FFF2-40B4-BE49-F238E27FC236}">
                  <a16:creationId xmlns="" xmlns:a16="http://schemas.microsoft.com/office/drawing/2014/main" id="{3CF38206-51D1-2D44-A635-9B9EFA450590}"/>
                </a:ext>
              </a:extLst>
            </p:cNvPr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>
              <a:off x="7777163" y="3987800"/>
              <a:ext cx="14287" cy="58738"/>
            </a:xfrm>
            <a:custGeom>
              <a:avLst/>
              <a:gdLst>
                <a:gd name="T0" fmla="*/ 0 w 26"/>
                <a:gd name="T1" fmla="*/ 0 h 58738"/>
                <a:gd name="T2" fmla="*/ 15 w 26"/>
                <a:gd name="T3" fmla="*/ 0 h 58738"/>
                <a:gd name="T4" fmla="*/ 26 w 26"/>
                <a:gd name="T5" fmla="*/ 0 h 587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" h="58738">
                  <a:moveTo>
                    <a:pt x="0" y="0"/>
                  </a:moveTo>
                  <a:lnTo>
                    <a:pt x="15" y="0"/>
                  </a:lnTo>
                  <a:lnTo>
                    <a:pt x="2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92">
              <a:extLst>
                <a:ext uri="{FF2B5EF4-FFF2-40B4-BE49-F238E27FC236}">
                  <a16:creationId xmlns="" xmlns:a16="http://schemas.microsoft.com/office/drawing/2014/main" id="{24B078C8-3D9E-8F42-8646-125145C13F12}"/>
                </a:ext>
              </a:extLst>
            </p:cNvPr>
            <p:cNvSpPr>
              <a:spLocks/>
            </p:cNvSpPr>
            <p:nvPr>
              <p:custDataLst>
                <p:tags r:id="rId72"/>
              </p:custDataLst>
            </p:nvPr>
          </p:nvSpPr>
          <p:spPr bwMode="auto">
            <a:xfrm>
              <a:off x="7770813" y="3968750"/>
              <a:ext cx="6350" cy="60325"/>
            </a:xfrm>
            <a:custGeom>
              <a:avLst/>
              <a:gdLst>
                <a:gd name="T0" fmla="*/ 20 w 20"/>
                <a:gd name="T1" fmla="*/ 0 h 25"/>
                <a:gd name="T2" fmla="*/ 0 w 20"/>
                <a:gd name="T3" fmla="*/ 13 h 25"/>
                <a:gd name="T4" fmla="*/ 4 w 20"/>
                <a:gd name="T5" fmla="*/ 18 h 25"/>
                <a:gd name="T6" fmla="*/ 10 w 20"/>
                <a:gd name="T7" fmla="*/ 21 h 25"/>
                <a:gd name="T8" fmla="*/ 14 w 20"/>
                <a:gd name="T9" fmla="*/ 24 h 25"/>
                <a:gd name="T10" fmla="*/ 20 w 20"/>
                <a:gd name="T11" fmla="*/ 25 h 25"/>
                <a:gd name="T12" fmla="*/ 20 w 20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25">
                  <a:moveTo>
                    <a:pt x="20" y="0"/>
                  </a:moveTo>
                  <a:lnTo>
                    <a:pt x="0" y="13"/>
                  </a:lnTo>
                  <a:lnTo>
                    <a:pt x="4" y="18"/>
                  </a:lnTo>
                  <a:lnTo>
                    <a:pt x="10" y="21"/>
                  </a:lnTo>
                  <a:lnTo>
                    <a:pt x="14" y="24"/>
                  </a:lnTo>
                  <a:lnTo>
                    <a:pt x="20" y="25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93">
              <a:extLst>
                <a:ext uri="{FF2B5EF4-FFF2-40B4-BE49-F238E27FC236}">
                  <a16:creationId xmlns="" xmlns:a16="http://schemas.microsoft.com/office/drawing/2014/main" id="{B2A2559A-3E18-464A-AFE0-C4BC1D52FE12}"/>
                </a:ext>
              </a:extLst>
            </p:cNvPr>
            <p:cNvSpPr>
              <a:spLocks/>
            </p:cNvSpPr>
            <p:nvPr>
              <p:custDataLst>
                <p:tags r:id="rId73"/>
              </p:custDataLst>
            </p:nvPr>
          </p:nvSpPr>
          <p:spPr bwMode="auto">
            <a:xfrm>
              <a:off x="7851775" y="3695700"/>
              <a:ext cx="1588" cy="57150"/>
            </a:xfrm>
            <a:custGeom>
              <a:avLst/>
              <a:gdLst>
                <a:gd name="T0" fmla="*/ 0 w 6"/>
                <a:gd name="T1" fmla="*/ 24 h 24"/>
                <a:gd name="T2" fmla="*/ 0 w 6"/>
                <a:gd name="T3" fmla="*/ 0 h 24"/>
                <a:gd name="T4" fmla="*/ 6 w 6"/>
                <a:gd name="T5" fmla="*/ 12 h 24"/>
                <a:gd name="T6" fmla="*/ 0 w 6"/>
                <a:gd name="T7" fmla="*/ 24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24">
                  <a:moveTo>
                    <a:pt x="0" y="24"/>
                  </a:moveTo>
                  <a:lnTo>
                    <a:pt x="0" y="0"/>
                  </a:lnTo>
                  <a:lnTo>
                    <a:pt x="6" y="12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5" name="Group 94">
              <a:extLst>
                <a:ext uri="{FF2B5EF4-FFF2-40B4-BE49-F238E27FC236}">
                  <a16:creationId xmlns="" xmlns:a16="http://schemas.microsoft.com/office/drawing/2014/main" id="{CA82CD1A-D686-064F-8468-D525193E66D8}"/>
                </a:ext>
              </a:extLst>
            </p:cNvPr>
            <p:cNvGrpSpPr>
              <a:grpSpLocks/>
            </p:cNvGrpSpPr>
            <p:nvPr>
              <p:custDataLst>
                <p:tags r:id="rId74"/>
              </p:custDataLst>
            </p:nvPr>
          </p:nvGrpSpPr>
          <p:grpSpPr bwMode="auto">
            <a:xfrm>
              <a:off x="7726363" y="3367088"/>
              <a:ext cx="163512" cy="114300"/>
              <a:chOff x="5379" y="2466"/>
              <a:chExt cx="122" cy="71"/>
            </a:xfrm>
          </p:grpSpPr>
          <p:sp>
            <p:nvSpPr>
              <p:cNvPr id="116" name="Freeform 95">
                <a:extLst>
                  <a:ext uri="{FF2B5EF4-FFF2-40B4-BE49-F238E27FC236}">
                    <a16:creationId xmlns="" xmlns:a16="http://schemas.microsoft.com/office/drawing/2014/main" id="{90C20F0D-DB6B-6542-961B-26620CD6E8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8" y="2492"/>
                <a:ext cx="6" cy="9"/>
              </a:xfrm>
              <a:custGeom>
                <a:avLst/>
                <a:gdLst>
                  <a:gd name="T0" fmla="*/ 19 w 19"/>
                  <a:gd name="T1" fmla="*/ 25 h 25"/>
                  <a:gd name="T2" fmla="*/ 18 w 19"/>
                  <a:gd name="T3" fmla="*/ 20 h 25"/>
                  <a:gd name="T4" fmla="*/ 17 w 19"/>
                  <a:gd name="T5" fmla="*/ 12 h 25"/>
                  <a:gd name="T6" fmla="*/ 16 w 19"/>
                  <a:gd name="T7" fmla="*/ 9 h 25"/>
                  <a:gd name="T8" fmla="*/ 17 w 19"/>
                  <a:gd name="T9" fmla="*/ 6 h 25"/>
                  <a:gd name="T10" fmla="*/ 17 w 19"/>
                  <a:gd name="T11" fmla="*/ 3 h 25"/>
                  <a:gd name="T12" fmla="*/ 19 w 19"/>
                  <a:gd name="T13" fmla="*/ 0 h 25"/>
                  <a:gd name="T14" fmla="*/ 0 w 19"/>
                  <a:gd name="T15" fmla="*/ 0 h 25"/>
                  <a:gd name="T16" fmla="*/ 1 w 19"/>
                  <a:gd name="T17" fmla="*/ 7 h 25"/>
                  <a:gd name="T18" fmla="*/ 5 w 19"/>
                  <a:gd name="T19" fmla="*/ 15 h 25"/>
                  <a:gd name="T20" fmla="*/ 7 w 19"/>
                  <a:gd name="T21" fmla="*/ 19 h 25"/>
                  <a:gd name="T22" fmla="*/ 11 w 19"/>
                  <a:gd name="T23" fmla="*/ 23 h 25"/>
                  <a:gd name="T24" fmla="*/ 15 w 19"/>
                  <a:gd name="T25" fmla="*/ 25 h 25"/>
                  <a:gd name="T26" fmla="*/ 19 w 19"/>
                  <a:gd name="T27" fmla="*/ 25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9" h="25">
                    <a:moveTo>
                      <a:pt x="19" y="25"/>
                    </a:moveTo>
                    <a:lnTo>
                      <a:pt x="18" y="20"/>
                    </a:lnTo>
                    <a:lnTo>
                      <a:pt x="17" y="12"/>
                    </a:lnTo>
                    <a:lnTo>
                      <a:pt x="16" y="9"/>
                    </a:lnTo>
                    <a:lnTo>
                      <a:pt x="17" y="6"/>
                    </a:lnTo>
                    <a:lnTo>
                      <a:pt x="17" y="3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1" y="7"/>
                    </a:lnTo>
                    <a:lnTo>
                      <a:pt x="5" y="15"/>
                    </a:lnTo>
                    <a:lnTo>
                      <a:pt x="7" y="19"/>
                    </a:lnTo>
                    <a:lnTo>
                      <a:pt x="11" y="23"/>
                    </a:lnTo>
                    <a:lnTo>
                      <a:pt x="15" y="25"/>
                    </a:lnTo>
                    <a:lnTo>
                      <a:pt x="19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96">
                <a:extLst>
                  <a:ext uri="{FF2B5EF4-FFF2-40B4-BE49-F238E27FC236}">
                    <a16:creationId xmlns="" xmlns:a16="http://schemas.microsoft.com/office/drawing/2014/main" id="{4CC2ED1B-A9EB-E246-8CFC-3D010B58B5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9" y="2505"/>
                <a:ext cx="7" cy="6"/>
              </a:xfrm>
              <a:custGeom>
                <a:avLst/>
                <a:gdLst>
                  <a:gd name="T0" fmla="*/ 26 w 26"/>
                  <a:gd name="T1" fmla="*/ 18 h 18"/>
                  <a:gd name="T2" fmla="*/ 7 w 26"/>
                  <a:gd name="T3" fmla="*/ 18 h 18"/>
                  <a:gd name="T4" fmla="*/ 3 w 26"/>
                  <a:gd name="T5" fmla="*/ 9 h 18"/>
                  <a:gd name="T6" fmla="*/ 0 w 26"/>
                  <a:gd name="T7" fmla="*/ 0 h 18"/>
                  <a:gd name="T8" fmla="*/ 6 w 26"/>
                  <a:gd name="T9" fmla="*/ 2 h 18"/>
                  <a:gd name="T10" fmla="*/ 13 w 26"/>
                  <a:gd name="T11" fmla="*/ 6 h 18"/>
                  <a:gd name="T12" fmla="*/ 20 w 26"/>
                  <a:gd name="T13" fmla="*/ 12 h 18"/>
                  <a:gd name="T14" fmla="*/ 26 w 26"/>
                  <a:gd name="T15" fmla="*/ 18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18">
                    <a:moveTo>
                      <a:pt x="26" y="18"/>
                    </a:moveTo>
                    <a:lnTo>
                      <a:pt x="7" y="18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3" y="6"/>
                    </a:lnTo>
                    <a:lnTo>
                      <a:pt x="20" y="12"/>
                    </a:lnTo>
                    <a:lnTo>
                      <a:pt x="26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97">
                <a:extLst>
                  <a:ext uri="{FF2B5EF4-FFF2-40B4-BE49-F238E27FC236}">
                    <a16:creationId xmlns="" xmlns:a16="http://schemas.microsoft.com/office/drawing/2014/main" id="{B1BAB4F4-E735-F242-A47C-21156B41B5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2" y="2466"/>
                <a:ext cx="5" cy="6"/>
              </a:xfrm>
              <a:custGeom>
                <a:avLst/>
                <a:gdLst>
                  <a:gd name="T0" fmla="*/ 0 w 13"/>
                  <a:gd name="T1" fmla="*/ 18 h 18"/>
                  <a:gd name="T2" fmla="*/ 13 w 13"/>
                  <a:gd name="T3" fmla="*/ 0 h 18"/>
                  <a:gd name="T4" fmla="*/ 0 w 13"/>
                  <a:gd name="T5" fmla="*/ 18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8">
                    <a:moveTo>
                      <a:pt x="0" y="18"/>
                    </a:moveTo>
                    <a:lnTo>
                      <a:pt x="13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98">
                <a:extLst>
                  <a:ext uri="{FF2B5EF4-FFF2-40B4-BE49-F238E27FC236}">
                    <a16:creationId xmlns="" xmlns:a16="http://schemas.microsoft.com/office/drawing/2014/main" id="{17E80637-ADD9-B849-AB48-2AAD708148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6" y="2468"/>
                <a:ext cx="8" cy="8"/>
              </a:xfrm>
              <a:custGeom>
                <a:avLst/>
                <a:gdLst>
                  <a:gd name="T0" fmla="*/ 0 w 26"/>
                  <a:gd name="T1" fmla="*/ 24 h 24"/>
                  <a:gd name="T2" fmla="*/ 3 w 26"/>
                  <a:gd name="T3" fmla="*/ 23 h 24"/>
                  <a:gd name="T4" fmla="*/ 7 w 26"/>
                  <a:gd name="T5" fmla="*/ 22 h 24"/>
                  <a:gd name="T6" fmla="*/ 11 w 26"/>
                  <a:gd name="T7" fmla="*/ 19 h 24"/>
                  <a:gd name="T8" fmla="*/ 16 w 26"/>
                  <a:gd name="T9" fmla="*/ 16 h 24"/>
                  <a:gd name="T10" fmla="*/ 20 w 26"/>
                  <a:gd name="T11" fmla="*/ 13 h 24"/>
                  <a:gd name="T12" fmla="*/ 23 w 26"/>
                  <a:gd name="T13" fmla="*/ 9 h 24"/>
                  <a:gd name="T14" fmla="*/ 25 w 26"/>
                  <a:gd name="T15" fmla="*/ 4 h 24"/>
                  <a:gd name="T16" fmla="*/ 26 w 26"/>
                  <a:gd name="T17" fmla="*/ 0 h 24"/>
                  <a:gd name="T18" fmla="*/ 0 w 26"/>
                  <a:gd name="T19" fmla="*/ 24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24">
                    <a:moveTo>
                      <a:pt x="0" y="24"/>
                    </a:moveTo>
                    <a:lnTo>
                      <a:pt x="3" y="23"/>
                    </a:lnTo>
                    <a:lnTo>
                      <a:pt x="7" y="22"/>
                    </a:lnTo>
                    <a:lnTo>
                      <a:pt x="11" y="19"/>
                    </a:lnTo>
                    <a:lnTo>
                      <a:pt x="16" y="16"/>
                    </a:lnTo>
                    <a:lnTo>
                      <a:pt x="20" y="13"/>
                    </a:lnTo>
                    <a:lnTo>
                      <a:pt x="23" y="9"/>
                    </a:lnTo>
                    <a:lnTo>
                      <a:pt x="25" y="4"/>
                    </a:lnTo>
                    <a:lnTo>
                      <a:pt x="26" y="0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99">
                <a:extLst>
                  <a:ext uri="{FF2B5EF4-FFF2-40B4-BE49-F238E27FC236}">
                    <a16:creationId xmlns="" xmlns:a16="http://schemas.microsoft.com/office/drawing/2014/main" id="{724D0C47-7634-2F4B-A7EA-7FF4C805CE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0" y="2490"/>
                <a:ext cx="11" cy="2"/>
              </a:xfrm>
              <a:custGeom>
                <a:avLst/>
                <a:gdLst>
                  <a:gd name="T0" fmla="*/ 0 w 34"/>
                  <a:gd name="T1" fmla="*/ 6 h 6"/>
                  <a:gd name="T2" fmla="*/ 10 w 34"/>
                  <a:gd name="T3" fmla="*/ 6 h 6"/>
                  <a:gd name="T4" fmla="*/ 17 w 34"/>
                  <a:gd name="T5" fmla="*/ 5 h 6"/>
                  <a:gd name="T6" fmla="*/ 25 w 34"/>
                  <a:gd name="T7" fmla="*/ 4 h 6"/>
                  <a:gd name="T8" fmla="*/ 34 w 34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6">
                    <a:moveTo>
                      <a:pt x="0" y="6"/>
                    </a:moveTo>
                    <a:lnTo>
                      <a:pt x="10" y="6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100">
                <a:extLst>
                  <a:ext uri="{FF2B5EF4-FFF2-40B4-BE49-F238E27FC236}">
                    <a16:creationId xmlns="" xmlns:a16="http://schemas.microsoft.com/office/drawing/2014/main" id="{05FBD7FA-D061-BB41-97EF-C250FB7267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495" y="249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101">
                <a:extLst>
                  <a:ext uri="{FF2B5EF4-FFF2-40B4-BE49-F238E27FC236}">
                    <a16:creationId xmlns="" xmlns:a16="http://schemas.microsoft.com/office/drawing/2014/main" id="{B8B46859-4F8C-2249-8E30-AB3E91FBE0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4" y="2530"/>
                <a:ext cx="1" cy="7"/>
              </a:xfrm>
              <a:custGeom>
                <a:avLst/>
                <a:gdLst>
                  <a:gd name="T0" fmla="*/ 0 w 1"/>
                  <a:gd name="T1" fmla="*/ 19 h 19"/>
                  <a:gd name="T2" fmla="*/ 0 w 1"/>
                  <a:gd name="T3" fmla="*/ 9 h 19"/>
                  <a:gd name="T4" fmla="*/ 0 w 1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9">
                    <a:moveTo>
                      <a:pt x="0" y="19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Line 102">
                <a:extLst>
                  <a:ext uri="{FF2B5EF4-FFF2-40B4-BE49-F238E27FC236}">
                    <a16:creationId xmlns="" xmlns:a16="http://schemas.microsoft.com/office/drawing/2014/main" id="{7F8F859A-0801-254B-BCB5-C4974D2054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64" y="253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Freeform 103">
                <a:extLst>
                  <a:ext uri="{FF2B5EF4-FFF2-40B4-BE49-F238E27FC236}">
                    <a16:creationId xmlns="" xmlns:a16="http://schemas.microsoft.com/office/drawing/2014/main" id="{4A423848-A3AD-AD4F-8181-5A11CE3B2D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6" y="2530"/>
                <a:ext cx="4" cy="2"/>
              </a:xfrm>
              <a:custGeom>
                <a:avLst/>
                <a:gdLst>
                  <a:gd name="T0" fmla="*/ 14 w 14"/>
                  <a:gd name="T1" fmla="*/ 0 h 6"/>
                  <a:gd name="T2" fmla="*/ 7 w 14"/>
                  <a:gd name="T3" fmla="*/ 3 h 6"/>
                  <a:gd name="T4" fmla="*/ 0 w 14"/>
                  <a:gd name="T5" fmla="*/ 6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6">
                    <a:moveTo>
                      <a:pt x="14" y="0"/>
                    </a:moveTo>
                    <a:lnTo>
                      <a:pt x="7" y="3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5" name="Freeform 104">
              <a:extLst>
                <a:ext uri="{FF2B5EF4-FFF2-40B4-BE49-F238E27FC236}">
                  <a16:creationId xmlns="" xmlns:a16="http://schemas.microsoft.com/office/drawing/2014/main" id="{EC74DC66-79D6-3C4E-AA30-CDDA5DDCC432}"/>
                </a:ext>
              </a:extLst>
            </p:cNvPr>
            <p:cNvSpPr>
              <a:spLocks/>
            </p:cNvSpPr>
            <p:nvPr>
              <p:custDataLst>
                <p:tags r:id="rId75"/>
              </p:custDataLst>
            </p:nvPr>
          </p:nvSpPr>
          <p:spPr bwMode="auto">
            <a:xfrm>
              <a:off x="6310313" y="3228975"/>
              <a:ext cx="6350" cy="57150"/>
            </a:xfrm>
            <a:custGeom>
              <a:avLst/>
              <a:gdLst>
                <a:gd name="T0" fmla="*/ 13 w 26"/>
                <a:gd name="T1" fmla="*/ 111 h 111"/>
                <a:gd name="T2" fmla="*/ 9 w 26"/>
                <a:gd name="T3" fmla="*/ 103 h 111"/>
                <a:gd name="T4" fmla="*/ 4 w 26"/>
                <a:gd name="T5" fmla="*/ 95 h 111"/>
                <a:gd name="T6" fmla="*/ 2 w 26"/>
                <a:gd name="T7" fmla="*/ 91 h 111"/>
                <a:gd name="T8" fmla="*/ 1 w 26"/>
                <a:gd name="T9" fmla="*/ 87 h 111"/>
                <a:gd name="T10" fmla="*/ 0 w 26"/>
                <a:gd name="T11" fmla="*/ 80 h 111"/>
                <a:gd name="T12" fmla="*/ 0 w 26"/>
                <a:gd name="T13" fmla="*/ 74 h 111"/>
                <a:gd name="T14" fmla="*/ 0 w 26"/>
                <a:gd name="T15" fmla="*/ 61 h 111"/>
                <a:gd name="T16" fmla="*/ 1 w 26"/>
                <a:gd name="T17" fmla="*/ 51 h 111"/>
                <a:gd name="T18" fmla="*/ 3 w 26"/>
                <a:gd name="T19" fmla="*/ 41 h 111"/>
                <a:gd name="T20" fmla="*/ 5 w 26"/>
                <a:gd name="T21" fmla="*/ 33 h 111"/>
                <a:gd name="T22" fmla="*/ 9 w 26"/>
                <a:gd name="T23" fmla="*/ 24 h 111"/>
                <a:gd name="T24" fmla="*/ 14 w 26"/>
                <a:gd name="T25" fmla="*/ 17 h 111"/>
                <a:gd name="T26" fmla="*/ 20 w 26"/>
                <a:gd name="T27" fmla="*/ 9 h 111"/>
                <a:gd name="T28" fmla="*/ 26 w 26"/>
                <a:gd name="T29" fmla="*/ 0 h 111"/>
                <a:gd name="T30" fmla="*/ 26 w 26"/>
                <a:gd name="T31" fmla="*/ 6 h 111"/>
                <a:gd name="T32" fmla="*/ 26 w 26"/>
                <a:gd name="T33" fmla="*/ 13 h 111"/>
                <a:gd name="T34" fmla="*/ 26 w 26"/>
                <a:gd name="T35" fmla="*/ 22 h 111"/>
                <a:gd name="T36" fmla="*/ 26 w 26"/>
                <a:gd name="T37" fmla="*/ 32 h 111"/>
                <a:gd name="T38" fmla="*/ 25 w 26"/>
                <a:gd name="T39" fmla="*/ 44 h 111"/>
                <a:gd name="T40" fmla="*/ 22 w 26"/>
                <a:gd name="T41" fmla="*/ 56 h 111"/>
                <a:gd name="T42" fmla="*/ 18 w 26"/>
                <a:gd name="T43" fmla="*/ 67 h 111"/>
                <a:gd name="T44" fmla="*/ 13 w 26"/>
                <a:gd name="T45" fmla="*/ 80 h 111"/>
                <a:gd name="T46" fmla="*/ 13 w 26"/>
                <a:gd name="T47" fmla="*/ 111 h 1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6" h="111">
                  <a:moveTo>
                    <a:pt x="13" y="111"/>
                  </a:moveTo>
                  <a:lnTo>
                    <a:pt x="9" y="103"/>
                  </a:lnTo>
                  <a:lnTo>
                    <a:pt x="4" y="95"/>
                  </a:lnTo>
                  <a:lnTo>
                    <a:pt x="2" y="91"/>
                  </a:lnTo>
                  <a:lnTo>
                    <a:pt x="1" y="87"/>
                  </a:lnTo>
                  <a:lnTo>
                    <a:pt x="0" y="80"/>
                  </a:lnTo>
                  <a:lnTo>
                    <a:pt x="0" y="74"/>
                  </a:lnTo>
                  <a:lnTo>
                    <a:pt x="0" y="61"/>
                  </a:lnTo>
                  <a:lnTo>
                    <a:pt x="1" y="51"/>
                  </a:lnTo>
                  <a:lnTo>
                    <a:pt x="3" y="41"/>
                  </a:lnTo>
                  <a:lnTo>
                    <a:pt x="5" y="33"/>
                  </a:lnTo>
                  <a:lnTo>
                    <a:pt x="9" y="24"/>
                  </a:lnTo>
                  <a:lnTo>
                    <a:pt x="14" y="17"/>
                  </a:lnTo>
                  <a:lnTo>
                    <a:pt x="20" y="9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26" y="13"/>
                  </a:lnTo>
                  <a:lnTo>
                    <a:pt x="26" y="22"/>
                  </a:lnTo>
                  <a:lnTo>
                    <a:pt x="26" y="32"/>
                  </a:lnTo>
                  <a:lnTo>
                    <a:pt x="25" y="44"/>
                  </a:lnTo>
                  <a:lnTo>
                    <a:pt x="22" y="56"/>
                  </a:lnTo>
                  <a:lnTo>
                    <a:pt x="18" y="67"/>
                  </a:lnTo>
                  <a:lnTo>
                    <a:pt x="13" y="80"/>
                  </a:lnTo>
                  <a:lnTo>
                    <a:pt x="13" y="11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105">
              <a:extLst>
                <a:ext uri="{FF2B5EF4-FFF2-40B4-BE49-F238E27FC236}">
                  <a16:creationId xmlns="" xmlns:a16="http://schemas.microsoft.com/office/drawing/2014/main" id="{D56891E9-4299-4144-84E9-C6D8E4404A02}"/>
                </a:ext>
              </a:extLst>
            </p:cNvPr>
            <p:cNvSpPr>
              <a:spLocks/>
            </p:cNvSpPr>
            <p:nvPr>
              <p:custDataLst>
                <p:tags r:id="rId76"/>
              </p:custDataLst>
            </p:nvPr>
          </p:nvSpPr>
          <p:spPr bwMode="auto">
            <a:xfrm>
              <a:off x="3209925" y="5368925"/>
              <a:ext cx="53975" cy="58738"/>
            </a:xfrm>
            <a:custGeom>
              <a:avLst/>
              <a:gdLst>
                <a:gd name="T0" fmla="*/ 0 w 126"/>
                <a:gd name="T1" fmla="*/ 19 h 62"/>
                <a:gd name="T2" fmla="*/ 11 w 126"/>
                <a:gd name="T3" fmla="*/ 20 h 62"/>
                <a:gd name="T4" fmla="*/ 21 w 126"/>
                <a:gd name="T5" fmla="*/ 21 h 62"/>
                <a:gd name="T6" fmla="*/ 29 w 126"/>
                <a:gd name="T7" fmla="*/ 23 h 62"/>
                <a:gd name="T8" fmla="*/ 36 w 126"/>
                <a:gd name="T9" fmla="*/ 26 h 62"/>
                <a:gd name="T10" fmla="*/ 50 w 126"/>
                <a:gd name="T11" fmla="*/ 33 h 62"/>
                <a:gd name="T12" fmla="*/ 61 w 126"/>
                <a:gd name="T13" fmla="*/ 40 h 62"/>
                <a:gd name="T14" fmla="*/ 70 w 126"/>
                <a:gd name="T15" fmla="*/ 48 h 62"/>
                <a:gd name="T16" fmla="*/ 79 w 126"/>
                <a:gd name="T17" fmla="*/ 55 h 62"/>
                <a:gd name="T18" fmla="*/ 84 w 126"/>
                <a:gd name="T19" fmla="*/ 58 h 62"/>
                <a:gd name="T20" fmla="*/ 89 w 126"/>
                <a:gd name="T21" fmla="*/ 60 h 62"/>
                <a:gd name="T22" fmla="*/ 95 w 126"/>
                <a:gd name="T23" fmla="*/ 61 h 62"/>
                <a:gd name="T24" fmla="*/ 100 w 126"/>
                <a:gd name="T25" fmla="*/ 62 h 62"/>
                <a:gd name="T26" fmla="*/ 105 w 126"/>
                <a:gd name="T27" fmla="*/ 61 h 62"/>
                <a:gd name="T28" fmla="*/ 109 w 126"/>
                <a:gd name="T29" fmla="*/ 60 h 62"/>
                <a:gd name="T30" fmla="*/ 113 w 126"/>
                <a:gd name="T31" fmla="*/ 58 h 62"/>
                <a:gd name="T32" fmla="*/ 117 w 126"/>
                <a:gd name="T33" fmla="*/ 56 h 62"/>
                <a:gd name="T34" fmla="*/ 122 w 126"/>
                <a:gd name="T35" fmla="*/ 51 h 62"/>
                <a:gd name="T36" fmla="*/ 126 w 126"/>
                <a:gd name="T37" fmla="*/ 49 h 62"/>
                <a:gd name="T38" fmla="*/ 110 w 126"/>
                <a:gd name="T39" fmla="*/ 33 h 62"/>
                <a:gd name="T40" fmla="*/ 96 w 126"/>
                <a:gd name="T41" fmla="*/ 21 h 62"/>
                <a:gd name="T42" fmla="*/ 89 w 126"/>
                <a:gd name="T43" fmla="*/ 15 h 62"/>
                <a:gd name="T44" fmla="*/ 81 w 126"/>
                <a:gd name="T45" fmla="*/ 9 h 62"/>
                <a:gd name="T46" fmla="*/ 72 w 126"/>
                <a:gd name="T47" fmla="*/ 5 h 62"/>
                <a:gd name="T48" fmla="*/ 61 w 126"/>
                <a:gd name="T49" fmla="*/ 0 h 62"/>
                <a:gd name="T50" fmla="*/ 0 w 126"/>
                <a:gd name="T51" fmla="*/ 0 h 62"/>
                <a:gd name="T52" fmla="*/ 0 w 126"/>
                <a:gd name="T53" fmla="*/ 9 h 62"/>
                <a:gd name="T54" fmla="*/ 0 w 126"/>
                <a:gd name="T55" fmla="*/ 19 h 6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26" h="62">
                  <a:moveTo>
                    <a:pt x="0" y="19"/>
                  </a:moveTo>
                  <a:lnTo>
                    <a:pt x="11" y="20"/>
                  </a:lnTo>
                  <a:lnTo>
                    <a:pt x="21" y="21"/>
                  </a:lnTo>
                  <a:lnTo>
                    <a:pt x="29" y="23"/>
                  </a:lnTo>
                  <a:lnTo>
                    <a:pt x="36" y="26"/>
                  </a:lnTo>
                  <a:lnTo>
                    <a:pt x="50" y="33"/>
                  </a:lnTo>
                  <a:lnTo>
                    <a:pt x="61" y="40"/>
                  </a:lnTo>
                  <a:lnTo>
                    <a:pt x="70" y="48"/>
                  </a:lnTo>
                  <a:lnTo>
                    <a:pt x="79" y="55"/>
                  </a:lnTo>
                  <a:lnTo>
                    <a:pt x="84" y="58"/>
                  </a:lnTo>
                  <a:lnTo>
                    <a:pt x="89" y="60"/>
                  </a:lnTo>
                  <a:lnTo>
                    <a:pt x="95" y="61"/>
                  </a:lnTo>
                  <a:lnTo>
                    <a:pt x="100" y="62"/>
                  </a:lnTo>
                  <a:lnTo>
                    <a:pt x="105" y="61"/>
                  </a:lnTo>
                  <a:lnTo>
                    <a:pt x="109" y="60"/>
                  </a:lnTo>
                  <a:lnTo>
                    <a:pt x="113" y="58"/>
                  </a:lnTo>
                  <a:lnTo>
                    <a:pt x="117" y="56"/>
                  </a:lnTo>
                  <a:lnTo>
                    <a:pt x="122" y="51"/>
                  </a:lnTo>
                  <a:lnTo>
                    <a:pt x="126" y="49"/>
                  </a:lnTo>
                  <a:lnTo>
                    <a:pt x="110" y="33"/>
                  </a:lnTo>
                  <a:lnTo>
                    <a:pt x="96" y="21"/>
                  </a:lnTo>
                  <a:lnTo>
                    <a:pt x="89" y="15"/>
                  </a:lnTo>
                  <a:lnTo>
                    <a:pt x="81" y="9"/>
                  </a:lnTo>
                  <a:lnTo>
                    <a:pt x="72" y="5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106">
              <a:extLst>
                <a:ext uri="{FF2B5EF4-FFF2-40B4-BE49-F238E27FC236}">
                  <a16:creationId xmlns="" xmlns:a16="http://schemas.microsoft.com/office/drawing/2014/main" id="{CE99B1FC-C0D9-7143-ACDA-2B6D95AD32E4}"/>
                </a:ext>
              </a:extLst>
            </p:cNvPr>
            <p:cNvSpPr>
              <a:spLocks/>
            </p:cNvSpPr>
            <p:nvPr>
              <p:custDataLst>
                <p:tags r:id="rId77"/>
              </p:custDataLst>
            </p:nvPr>
          </p:nvSpPr>
          <p:spPr bwMode="auto">
            <a:xfrm>
              <a:off x="5511800" y="5207000"/>
              <a:ext cx="30163" cy="55563"/>
            </a:xfrm>
            <a:custGeom>
              <a:avLst/>
              <a:gdLst>
                <a:gd name="T0" fmla="*/ 0 w 66"/>
                <a:gd name="T1" fmla="*/ 0 h 44"/>
                <a:gd name="T2" fmla="*/ 13 w 66"/>
                <a:gd name="T3" fmla="*/ 1 h 44"/>
                <a:gd name="T4" fmla="*/ 23 w 66"/>
                <a:gd name="T5" fmla="*/ 2 h 44"/>
                <a:gd name="T6" fmla="*/ 32 w 66"/>
                <a:gd name="T7" fmla="*/ 4 h 44"/>
                <a:gd name="T8" fmla="*/ 38 w 66"/>
                <a:gd name="T9" fmla="*/ 7 h 44"/>
                <a:gd name="T10" fmla="*/ 44 w 66"/>
                <a:gd name="T11" fmla="*/ 9 h 44"/>
                <a:gd name="T12" fmla="*/ 50 w 66"/>
                <a:gd name="T13" fmla="*/ 11 h 44"/>
                <a:gd name="T14" fmla="*/ 57 w 66"/>
                <a:gd name="T15" fmla="*/ 12 h 44"/>
                <a:gd name="T16" fmla="*/ 66 w 66"/>
                <a:gd name="T17" fmla="*/ 13 h 44"/>
                <a:gd name="T18" fmla="*/ 65 w 66"/>
                <a:gd name="T19" fmla="*/ 17 h 44"/>
                <a:gd name="T20" fmla="*/ 62 w 66"/>
                <a:gd name="T21" fmla="*/ 21 h 44"/>
                <a:gd name="T22" fmla="*/ 60 w 66"/>
                <a:gd name="T23" fmla="*/ 25 h 44"/>
                <a:gd name="T24" fmla="*/ 57 w 66"/>
                <a:gd name="T25" fmla="*/ 28 h 44"/>
                <a:gd name="T26" fmla="*/ 49 w 66"/>
                <a:gd name="T27" fmla="*/ 34 h 44"/>
                <a:gd name="T28" fmla="*/ 40 w 66"/>
                <a:gd name="T29" fmla="*/ 39 h 44"/>
                <a:gd name="T30" fmla="*/ 31 w 66"/>
                <a:gd name="T31" fmla="*/ 42 h 44"/>
                <a:gd name="T32" fmla="*/ 21 w 66"/>
                <a:gd name="T33" fmla="*/ 44 h 44"/>
                <a:gd name="T34" fmla="*/ 10 w 66"/>
                <a:gd name="T35" fmla="*/ 44 h 44"/>
                <a:gd name="T36" fmla="*/ 0 w 66"/>
                <a:gd name="T37" fmla="*/ 43 h 44"/>
                <a:gd name="T38" fmla="*/ 0 w 66"/>
                <a:gd name="T39" fmla="*/ 31 h 44"/>
                <a:gd name="T40" fmla="*/ 0 w 66"/>
                <a:gd name="T41" fmla="*/ 22 h 44"/>
                <a:gd name="T42" fmla="*/ 0 w 66"/>
                <a:gd name="T43" fmla="*/ 12 h 44"/>
                <a:gd name="T44" fmla="*/ 0 w 66"/>
                <a:gd name="T45" fmla="*/ 0 h 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6" h="44">
                  <a:moveTo>
                    <a:pt x="0" y="0"/>
                  </a:moveTo>
                  <a:lnTo>
                    <a:pt x="13" y="1"/>
                  </a:lnTo>
                  <a:lnTo>
                    <a:pt x="23" y="2"/>
                  </a:lnTo>
                  <a:lnTo>
                    <a:pt x="32" y="4"/>
                  </a:lnTo>
                  <a:lnTo>
                    <a:pt x="38" y="7"/>
                  </a:lnTo>
                  <a:lnTo>
                    <a:pt x="44" y="9"/>
                  </a:lnTo>
                  <a:lnTo>
                    <a:pt x="50" y="11"/>
                  </a:lnTo>
                  <a:lnTo>
                    <a:pt x="57" y="12"/>
                  </a:lnTo>
                  <a:lnTo>
                    <a:pt x="66" y="13"/>
                  </a:lnTo>
                  <a:lnTo>
                    <a:pt x="65" y="17"/>
                  </a:lnTo>
                  <a:lnTo>
                    <a:pt x="62" y="21"/>
                  </a:lnTo>
                  <a:lnTo>
                    <a:pt x="60" y="25"/>
                  </a:lnTo>
                  <a:lnTo>
                    <a:pt x="57" y="28"/>
                  </a:lnTo>
                  <a:lnTo>
                    <a:pt x="49" y="34"/>
                  </a:lnTo>
                  <a:lnTo>
                    <a:pt x="40" y="39"/>
                  </a:lnTo>
                  <a:lnTo>
                    <a:pt x="31" y="42"/>
                  </a:lnTo>
                  <a:lnTo>
                    <a:pt x="21" y="44"/>
                  </a:lnTo>
                  <a:lnTo>
                    <a:pt x="10" y="44"/>
                  </a:lnTo>
                  <a:lnTo>
                    <a:pt x="0" y="43"/>
                  </a:lnTo>
                  <a:lnTo>
                    <a:pt x="0" y="31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107">
              <a:extLst>
                <a:ext uri="{FF2B5EF4-FFF2-40B4-BE49-F238E27FC236}">
                  <a16:creationId xmlns="" xmlns:a16="http://schemas.microsoft.com/office/drawing/2014/main" id="{6D8D135B-5C9B-BC45-BF2C-53F6B313DCFA}"/>
                </a:ext>
              </a:extLst>
            </p:cNvPr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>
              <a:off x="7666038" y="1978025"/>
              <a:ext cx="20637" cy="57150"/>
            </a:xfrm>
            <a:custGeom>
              <a:avLst/>
              <a:gdLst>
                <a:gd name="T0" fmla="*/ 46 w 46"/>
                <a:gd name="T1" fmla="*/ 0 h 16"/>
                <a:gd name="T2" fmla="*/ 40 w 46"/>
                <a:gd name="T3" fmla="*/ 7 h 16"/>
                <a:gd name="T4" fmla="*/ 35 w 46"/>
                <a:gd name="T5" fmla="*/ 13 h 16"/>
                <a:gd name="T6" fmla="*/ 31 w 46"/>
                <a:gd name="T7" fmla="*/ 14 h 16"/>
                <a:gd name="T8" fmla="*/ 29 w 46"/>
                <a:gd name="T9" fmla="*/ 15 h 16"/>
                <a:gd name="T10" fmla="*/ 26 w 46"/>
                <a:gd name="T11" fmla="*/ 16 h 16"/>
                <a:gd name="T12" fmla="*/ 23 w 46"/>
                <a:gd name="T13" fmla="*/ 16 h 16"/>
                <a:gd name="T14" fmla="*/ 16 w 46"/>
                <a:gd name="T15" fmla="*/ 14 h 16"/>
                <a:gd name="T16" fmla="*/ 11 w 46"/>
                <a:gd name="T17" fmla="*/ 11 h 16"/>
                <a:gd name="T18" fmla="*/ 5 w 46"/>
                <a:gd name="T19" fmla="*/ 6 h 16"/>
                <a:gd name="T20" fmla="*/ 0 w 46"/>
                <a:gd name="T21" fmla="*/ 0 h 16"/>
                <a:gd name="T22" fmla="*/ 46 w 46"/>
                <a:gd name="T23" fmla="*/ 0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6" h="16">
                  <a:moveTo>
                    <a:pt x="46" y="0"/>
                  </a:moveTo>
                  <a:lnTo>
                    <a:pt x="40" y="7"/>
                  </a:lnTo>
                  <a:lnTo>
                    <a:pt x="35" y="13"/>
                  </a:lnTo>
                  <a:lnTo>
                    <a:pt x="31" y="14"/>
                  </a:lnTo>
                  <a:lnTo>
                    <a:pt x="29" y="15"/>
                  </a:lnTo>
                  <a:lnTo>
                    <a:pt x="26" y="16"/>
                  </a:lnTo>
                  <a:lnTo>
                    <a:pt x="23" y="16"/>
                  </a:lnTo>
                  <a:lnTo>
                    <a:pt x="16" y="14"/>
                  </a:lnTo>
                  <a:lnTo>
                    <a:pt x="11" y="11"/>
                  </a:lnTo>
                  <a:lnTo>
                    <a:pt x="5" y="6"/>
                  </a:lnTo>
                  <a:lnTo>
                    <a:pt x="0" y="0"/>
                  </a:lnTo>
                  <a:lnTo>
                    <a:pt x="4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108">
              <a:extLst>
                <a:ext uri="{FF2B5EF4-FFF2-40B4-BE49-F238E27FC236}">
                  <a16:creationId xmlns="" xmlns:a16="http://schemas.microsoft.com/office/drawing/2014/main" id="{3D1CB6E0-227B-E441-B2ED-7DE877C3DD8A}"/>
                </a:ext>
              </a:extLst>
            </p:cNvPr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7842250" y="2011363"/>
              <a:ext cx="15875" cy="57150"/>
            </a:xfrm>
            <a:custGeom>
              <a:avLst/>
              <a:gdLst>
                <a:gd name="T0" fmla="*/ 39 w 39"/>
                <a:gd name="T1" fmla="*/ 25 h 26"/>
                <a:gd name="T2" fmla="*/ 36 w 39"/>
                <a:gd name="T3" fmla="*/ 26 h 26"/>
                <a:gd name="T4" fmla="*/ 32 w 39"/>
                <a:gd name="T5" fmla="*/ 26 h 26"/>
                <a:gd name="T6" fmla="*/ 28 w 39"/>
                <a:gd name="T7" fmla="*/ 26 h 26"/>
                <a:gd name="T8" fmla="*/ 25 w 39"/>
                <a:gd name="T9" fmla="*/ 25 h 26"/>
                <a:gd name="T10" fmla="*/ 18 w 39"/>
                <a:gd name="T11" fmla="*/ 22 h 26"/>
                <a:gd name="T12" fmla="*/ 12 w 39"/>
                <a:gd name="T13" fmla="*/ 18 h 26"/>
                <a:gd name="T14" fmla="*/ 7 w 39"/>
                <a:gd name="T15" fmla="*/ 13 h 26"/>
                <a:gd name="T16" fmla="*/ 3 w 39"/>
                <a:gd name="T17" fmla="*/ 7 h 26"/>
                <a:gd name="T18" fmla="*/ 1 w 39"/>
                <a:gd name="T19" fmla="*/ 3 h 26"/>
                <a:gd name="T20" fmla="*/ 0 w 39"/>
                <a:gd name="T21" fmla="*/ 0 h 26"/>
                <a:gd name="T22" fmla="*/ 11 w 39"/>
                <a:gd name="T23" fmla="*/ 6 h 26"/>
                <a:gd name="T24" fmla="*/ 22 w 39"/>
                <a:gd name="T25" fmla="*/ 13 h 26"/>
                <a:gd name="T26" fmla="*/ 33 w 39"/>
                <a:gd name="T27" fmla="*/ 20 h 26"/>
                <a:gd name="T28" fmla="*/ 39 w 39"/>
                <a:gd name="T29" fmla="*/ 25 h 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9" h="26">
                  <a:moveTo>
                    <a:pt x="39" y="25"/>
                  </a:moveTo>
                  <a:lnTo>
                    <a:pt x="36" y="26"/>
                  </a:lnTo>
                  <a:lnTo>
                    <a:pt x="32" y="26"/>
                  </a:lnTo>
                  <a:lnTo>
                    <a:pt x="28" y="26"/>
                  </a:lnTo>
                  <a:lnTo>
                    <a:pt x="25" y="25"/>
                  </a:lnTo>
                  <a:lnTo>
                    <a:pt x="18" y="22"/>
                  </a:lnTo>
                  <a:lnTo>
                    <a:pt x="12" y="18"/>
                  </a:lnTo>
                  <a:lnTo>
                    <a:pt x="7" y="13"/>
                  </a:lnTo>
                  <a:lnTo>
                    <a:pt x="3" y="7"/>
                  </a:lnTo>
                  <a:lnTo>
                    <a:pt x="1" y="3"/>
                  </a:lnTo>
                  <a:lnTo>
                    <a:pt x="0" y="0"/>
                  </a:lnTo>
                  <a:lnTo>
                    <a:pt x="11" y="6"/>
                  </a:lnTo>
                  <a:lnTo>
                    <a:pt x="22" y="13"/>
                  </a:lnTo>
                  <a:lnTo>
                    <a:pt x="33" y="20"/>
                  </a:lnTo>
                  <a:lnTo>
                    <a:pt x="39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109">
              <a:extLst>
                <a:ext uri="{FF2B5EF4-FFF2-40B4-BE49-F238E27FC236}">
                  <a16:creationId xmlns="" xmlns:a16="http://schemas.microsoft.com/office/drawing/2014/main" id="{C5972702-0EFA-384E-B711-D773F1228386}"/>
                </a:ext>
              </a:extLst>
            </p:cNvPr>
            <p:cNvSpPr>
              <a:spLocks/>
            </p:cNvSpPr>
            <p:nvPr>
              <p:custDataLst>
                <p:tags r:id="rId80"/>
              </p:custDataLst>
            </p:nvPr>
          </p:nvSpPr>
          <p:spPr bwMode="auto">
            <a:xfrm>
              <a:off x="7291388" y="2241550"/>
              <a:ext cx="4762" cy="58738"/>
            </a:xfrm>
            <a:custGeom>
              <a:avLst/>
              <a:gdLst>
                <a:gd name="T0" fmla="*/ 11 w 11"/>
                <a:gd name="T1" fmla="*/ 0 h 25"/>
                <a:gd name="T2" fmla="*/ 11 w 11"/>
                <a:gd name="T3" fmla="*/ 5 h 25"/>
                <a:gd name="T4" fmla="*/ 10 w 11"/>
                <a:gd name="T5" fmla="*/ 12 h 25"/>
                <a:gd name="T6" fmla="*/ 9 w 11"/>
                <a:gd name="T7" fmla="*/ 20 h 25"/>
                <a:gd name="T8" fmla="*/ 4 w 11"/>
                <a:gd name="T9" fmla="*/ 25 h 25"/>
                <a:gd name="T10" fmla="*/ 2 w 11"/>
                <a:gd name="T11" fmla="*/ 23 h 25"/>
                <a:gd name="T12" fmla="*/ 1 w 11"/>
                <a:gd name="T13" fmla="*/ 20 h 25"/>
                <a:gd name="T14" fmla="*/ 0 w 11"/>
                <a:gd name="T15" fmla="*/ 15 h 25"/>
                <a:gd name="T16" fmla="*/ 0 w 11"/>
                <a:gd name="T17" fmla="*/ 12 h 25"/>
                <a:gd name="T18" fmla="*/ 1 w 11"/>
                <a:gd name="T19" fmla="*/ 9 h 25"/>
                <a:gd name="T20" fmla="*/ 3 w 11"/>
                <a:gd name="T21" fmla="*/ 5 h 25"/>
                <a:gd name="T22" fmla="*/ 6 w 11"/>
                <a:gd name="T23" fmla="*/ 2 h 25"/>
                <a:gd name="T24" fmla="*/ 11 w 11"/>
                <a:gd name="T25" fmla="*/ 0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" h="25">
                  <a:moveTo>
                    <a:pt x="11" y="0"/>
                  </a:moveTo>
                  <a:lnTo>
                    <a:pt x="11" y="5"/>
                  </a:lnTo>
                  <a:lnTo>
                    <a:pt x="10" y="12"/>
                  </a:lnTo>
                  <a:lnTo>
                    <a:pt x="9" y="20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5"/>
                  </a:lnTo>
                  <a:lnTo>
                    <a:pt x="6" y="2"/>
                  </a:lnTo>
                  <a:lnTo>
                    <a:pt x="11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110">
              <a:extLst>
                <a:ext uri="{FF2B5EF4-FFF2-40B4-BE49-F238E27FC236}">
                  <a16:creationId xmlns="" xmlns:a16="http://schemas.microsoft.com/office/drawing/2014/main" id="{5CF10624-D655-824E-AAEE-981200977595}"/>
                </a:ext>
              </a:extLst>
            </p:cNvPr>
            <p:cNvSpPr>
              <a:spLocks/>
            </p:cNvSpPr>
            <p:nvPr>
              <p:custDataLst>
                <p:tags r:id="rId81"/>
              </p:custDataLst>
            </p:nvPr>
          </p:nvSpPr>
          <p:spPr bwMode="auto">
            <a:xfrm>
              <a:off x="7105650" y="2803525"/>
              <a:ext cx="14288" cy="58738"/>
            </a:xfrm>
            <a:custGeom>
              <a:avLst/>
              <a:gdLst>
                <a:gd name="T0" fmla="*/ 20 w 20"/>
                <a:gd name="T1" fmla="*/ 0 h 31"/>
                <a:gd name="T2" fmla="*/ 16 w 20"/>
                <a:gd name="T3" fmla="*/ 12 h 31"/>
                <a:gd name="T4" fmla="*/ 10 w 20"/>
                <a:gd name="T5" fmla="*/ 20 h 31"/>
                <a:gd name="T6" fmla="*/ 5 w 20"/>
                <a:gd name="T7" fmla="*/ 26 h 31"/>
                <a:gd name="T8" fmla="*/ 0 w 20"/>
                <a:gd name="T9" fmla="*/ 31 h 31"/>
                <a:gd name="T10" fmla="*/ 0 w 20"/>
                <a:gd name="T11" fmla="*/ 25 h 31"/>
                <a:gd name="T12" fmla="*/ 1 w 20"/>
                <a:gd name="T13" fmla="*/ 19 h 31"/>
                <a:gd name="T14" fmla="*/ 2 w 20"/>
                <a:gd name="T15" fmla="*/ 13 h 31"/>
                <a:gd name="T16" fmla="*/ 5 w 20"/>
                <a:gd name="T17" fmla="*/ 9 h 31"/>
                <a:gd name="T18" fmla="*/ 8 w 20"/>
                <a:gd name="T19" fmla="*/ 6 h 31"/>
                <a:gd name="T20" fmla="*/ 11 w 20"/>
                <a:gd name="T21" fmla="*/ 3 h 31"/>
                <a:gd name="T22" fmla="*/ 16 w 20"/>
                <a:gd name="T23" fmla="*/ 0 h 31"/>
                <a:gd name="T24" fmla="*/ 20 w 20"/>
                <a:gd name="T25" fmla="*/ 0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" h="31">
                  <a:moveTo>
                    <a:pt x="20" y="0"/>
                  </a:moveTo>
                  <a:lnTo>
                    <a:pt x="16" y="12"/>
                  </a:lnTo>
                  <a:lnTo>
                    <a:pt x="10" y="20"/>
                  </a:lnTo>
                  <a:lnTo>
                    <a:pt x="5" y="26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2" y="13"/>
                  </a:lnTo>
                  <a:lnTo>
                    <a:pt x="5" y="9"/>
                  </a:lnTo>
                  <a:lnTo>
                    <a:pt x="8" y="6"/>
                  </a:lnTo>
                  <a:lnTo>
                    <a:pt x="11" y="3"/>
                  </a:lnTo>
                  <a:lnTo>
                    <a:pt x="16" y="0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111">
              <a:extLst>
                <a:ext uri="{FF2B5EF4-FFF2-40B4-BE49-F238E27FC236}">
                  <a16:creationId xmlns="" xmlns:a16="http://schemas.microsoft.com/office/drawing/2014/main" id="{E1881A27-F201-9643-A6CE-DE7138D131C9}"/>
                </a:ext>
              </a:extLst>
            </p:cNvPr>
            <p:cNvSpPr>
              <a:spLocks/>
            </p:cNvSpPr>
            <p:nvPr>
              <p:custDataLst>
                <p:tags r:id="rId82"/>
              </p:custDataLst>
            </p:nvPr>
          </p:nvSpPr>
          <p:spPr bwMode="auto">
            <a:xfrm>
              <a:off x="7123113" y="2738438"/>
              <a:ext cx="15875" cy="57150"/>
            </a:xfrm>
            <a:custGeom>
              <a:avLst/>
              <a:gdLst>
                <a:gd name="T0" fmla="*/ 13 w 26"/>
                <a:gd name="T1" fmla="*/ 37 h 37"/>
                <a:gd name="T2" fmla="*/ 0 w 26"/>
                <a:gd name="T3" fmla="*/ 12 h 37"/>
                <a:gd name="T4" fmla="*/ 6 w 26"/>
                <a:gd name="T5" fmla="*/ 7 h 37"/>
                <a:gd name="T6" fmla="*/ 13 w 26"/>
                <a:gd name="T7" fmla="*/ 4 h 37"/>
                <a:gd name="T8" fmla="*/ 21 w 26"/>
                <a:gd name="T9" fmla="*/ 1 h 37"/>
                <a:gd name="T10" fmla="*/ 26 w 26"/>
                <a:gd name="T11" fmla="*/ 0 h 37"/>
                <a:gd name="T12" fmla="*/ 26 w 26"/>
                <a:gd name="T13" fmla="*/ 6 h 37"/>
                <a:gd name="T14" fmla="*/ 25 w 26"/>
                <a:gd name="T15" fmla="*/ 11 h 37"/>
                <a:gd name="T16" fmla="*/ 24 w 26"/>
                <a:gd name="T17" fmla="*/ 17 h 37"/>
                <a:gd name="T18" fmla="*/ 23 w 26"/>
                <a:gd name="T19" fmla="*/ 21 h 37"/>
                <a:gd name="T20" fmla="*/ 18 w 26"/>
                <a:gd name="T21" fmla="*/ 29 h 37"/>
                <a:gd name="T22" fmla="*/ 13 w 26"/>
                <a:gd name="T23" fmla="*/ 37 h 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" h="37">
                  <a:moveTo>
                    <a:pt x="13" y="37"/>
                  </a:moveTo>
                  <a:lnTo>
                    <a:pt x="0" y="12"/>
                  </a:lnTo>
                  <a:lnTo>
                    <a:pt x="6" y="7"/>
                  </a:lnTo>
                  <a:lnTo>
                    <a:pt x="13" y="4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25" y="11"/>
                  </a:lnTo>
                  <a:lnTo>
                    <a:pt x="24" y="17"/>
                  </a:lnTo>
                  <a:lnTo>
                    <a:pt x="23" y="21"/>
                  </a:lnTo>
                  <a:lnTo>
                    <a:pt x="18" y="29"/>
                  </a:lnTo>
                  <a:lnTo>
                    <a:pt x="13" y="3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112">
              <a:extLst>
                <a:ext uri="{FF2B5EF4-FFF2-40B4-BE49-F238E27FC236}">
                  <a16:creationId xmlns="" xmlns:a16="http://schemas.microsoft.com/office/drawing/2014/main" id="{2EB103A3-021E-2C49-956B-9FF44B500D27}"/>
                </a:ext>
              </a:extLst>
            </p:cNvPr>
            <p:cNvSpPr>
              <a:spLocks/>
            </p:cNvSpPr>
            <p:nvPr>
              <p:custDataLst>
                <p:tags r:id="rId83"/>
              </p:custDataLst>
            </p:nvPr>
          </p:nvSpPr>
          <p:spPr bwMode="auto">
            <a:xfrm>
              <a:off x="7011988" y="2587625"/>
              <a:ext cx="1587" cy="60325"/>
            </a:xfrm>
            <a:custGeom>
              <a:avLst/>
              <a:gdLst>
                <a:gd name="T0" fmla="*/ 0 w 7"/>
                <a:gd name="T1" fmla="*/ 18 h 18"/>
                <a:gd name="T2" fmla="*/ 0 w 7"/>
                <a:gd name="T3" fmla="*/ 0 h 18"/>
                <a:gd name="T4" fmla="*/ 7 w 7"/>
                <a:gd name="T5" fmla="*/ 12 h 18"/>
                <a:gd name="T6" fmla="*/ 0 w 7"/>
                <a:gd name="T7" fmla="*/ 18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8">
                  <a:moveTo>
                    <a:pt x="0" y="18"/>
                  </a:moveTo>
                  <a:lnTo>
                    <a:pt x="0" y="0"/>
                  </a:lnTo>
                  <a:lnTo>
                    <a:pt x="7" y="12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113">
              <a:extLst>
                <a:ext uri="{FF2B5EF4-FFF2-40B4-BE49-F238E27FC236}">
                  <a16:creationId xmlns="" xmlns:a16="http://schemas.microsoft.com/office/drawing/2014/main" id="{E49F28F1-44CA-CA4D-8E66-3F2DF806B4F5}"/>
                </a:ext>
              </a:extLst>
            </p:cNvPr>
            <p:cNvSpPr>
              <a:spLocks/>
            </p:cNvSpPr>
            <p:nvPr>
              <p:custDataLst>
                <p:tags r:id="rId84"/>
              </p:custDataLst>
            </p:nvPr>
          </p:nvSpPr>
          <p:spPr bwMode="auto">
            <a:xfrm>
              <a:off x="3863975" y="1714500"/>
              <a:ext cx="9525" cy="57150"/>
            </a:xfrm>
            <a:custGeom>
              <a:avLst/>
              <a:gdLst>
                <a:gd name="T0" fmla="*/ 0 w 33"/>
                <a:gd name="T1" fmla="*/ 12 h 31"/>
                <a:gd name="T2" fmla="*/ 19 w 33"/>
                <a:gd name="T3" fmla="*/ 0 h 31"/>
                <a:gd name="T4" fmla="*/ 24 w 33"/>
                <a:gd name="T5" fmla="*/ 5 h 31"/>
                <a:gd name="T6" fmla="*/ 28 w 33"/>
                <a:gd name="T7" fmla="*/ 12 h 31"/>
                <a:gd name="T8" fmla="*/ 32 w 33"/>
                <a:gd name="T9" fmla="*/ 22 h 31"/>
                <a:gd name="T10" fmla="*/ 33 w 33"/>
                <a:gd name="T11" fmla="*/ 31 h 31"/>
                <a:gd name="T12" fmla="*/ 27 w 33"/>
                <a:gd name="T13" fmla="*/ 30 h 31"/>
                <a:gd name="T14" fmla="*/ 22 w 33"/>
                <a:gd name="T15" fmla="*/ 28 h 31"/>
                <a:gd name="T16" fmla="*/ 16 w 33"/>
                <a:gd name="T17" fmla="*/ 25 h 31"/>
                <a:gd name="T18" fmla="*/ 11 w 33"/>
                <a:gd name="T19" fmla="*/ 22 h 31"/>
                <a:gd name="T20" fmla="*/ 3 w 33"/>
                <a:gd name="T21" fmla="*/ 15 h 31"/>
                <a:gd name="T22" fmla="*/ 0 w 33"/>
                <a:gd name="T23" fmla="*/ 12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3" h="31">
                  <a:moveTo>
                    <a:pt x="0" y="12"/>
                  </a:moveTo>
                  <a:lnTo>
                    <a:pt x="19" y="0"/>
                  </a:lnTo>
                  <a:lnTo>
                    <a:pt x="24" y="5"/>
                  </a:lnTo>
                  <a:lnTo>
                    <a:pt x="28" y="12"/>
                  </a:lnTo>
                  <a:lnTo>
                    <a:pt x="32" y="22"/>
                  </a:lnTo>
                  <a:lnTo>
                    <a:pt x="33" y="31"/>
                  </a:lnTo>
                  <a:lnTo>
                    <a:pt x="27" y="30"/>
                  </a:lnTo>
                  <a:lnTo>
                    <a:pt x="22" y="28"/>
                  </a:lnTo>
                  <a:lnTo>
                    <a:pt x="16" y="25"/>
                  </a:lnTo>
                  <a:lnTo>
                    <a:pt x="11" y="22"/>
                  </a:lnTo>
                  <a:lnTo>
                    <a:pt x="3" y="15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114">
              <a:extLst>
                <a:ext uri="{FF2B5EF4-FFF2-40B4-BE49-F238E27FC236}">
                  <a16:creationId xmlns="" xmlns:a16="http://schemas.microsoft.com/office/drawing/2014/main" id="{4D0AF066-62B1-E84F-A996-8C15A73ACCC3}"/>
                </a:ext>
              </a:extLst>
            </p:cNvPr>
            <p:cNvSpPr>
              <a:spLocks/>
            </p:cNvSpPr>
            <p:nvPr>
              <p:custDataLst>
                <p:tags r:id="rId85"/>
              </p:custDataLst>
            </p:nvPr>
          </p:nvSpPr>
          <p:spPr bwMode="auto">
            <a:xfrm>
              <a:off x="3849688" y="1482725"/>
              <a:ext cx="3175" cy="57150"/>
            </a:xfrm>
            <a:custGeom>
              <a:avLst/>
              <a:gdLst>
                <a:gd name="T0" fmla="*/ 14 w 14"/>
                <a:gd name="T1" fmla="*/ 0 h 6"/>
                <a:gd name="T2" fmla="*/ 0 w 14"/>
                <a:gd name="T3" fmla="*/ 6 h 6"/>
                <a:gd name="T4" fmla="*/ 14 w 14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6">
                  <a:moveTo>
                    <a:pt x="14" y="0"/>
                  </a:moveTo>
                  <a:lnTo>
                    <a:pt x="0" y="6"/>
                  </a:lnTo>
                  <a:lnTo>
                    <a:pt x="1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115">
              <a:extLst>
                <a:ext uri="{FF2B5EF4-FFF2-40B4-BE49-F238E27FC236}">
                  <a16:creationId xmlns="" xmlns:a16="http://schemas.microsoft.com/office/drawing/2014/main" id="{80BDADC1-061A-D349-B38F-AC6366F6B0EE}"/>
                </a:ext>
              </a:extLst>
            </p:cNvPr>
            <p:cNvSpPr>
              <a:spLocks/>
            </p:cNvSpPr>
            <p:nvPr>
              <p:custDataLst>
                <p:tags r:id="rId86"/>
              </p:custDataLst>
            </p:nvPr>
          </p:nvSpPr>
          <p:spPr bwMode="auto">
            <a:xfrm>
              <a:off x="5330825" y="3260725"/>
              <a:ext cx="25400" cy="55563"/>
            </a:xfrm>
            <a:custGeom>
              <a:avLst/>
              <a:gdLst>
                <a:gd name="T0" fmla="*/ 59 w 59"/>
                <a:gd name="T1" fmla="*/ 6 h 31"/>
                <a:gd name="T2" fmla="*/ 57 w 59"/>
                <a:gd name="T3" fmla="*/ 11 h 31"/>
                <a:gd name="T4" fmla="*/ 53 w 59"/>
                <a:gd name="T5" fmla="*/ 15 h 31"/>
                <a:gd name="T6" fmla="*/ 49 w 59"/>
                <a:gd name="T7" fmla="*/ 19 h 31"/>
                <a:gd name="T8" fmla="*/ 45 w 59"/>
                <a:gd name="T9" fmla="*/ 24 h 31"/>
                <a:gd name="T10" fmla="*/ 40 w 59"/>
                <a:gd name="T11" fmla="*/ 27 h 31"/>
                <a:gd name="T12" fmla="*/ 36 w 59"/>
                <a:gd name="T13" fmla="*/ 29 h 31"/>
                <a:gd name="T14" fmla="*/ 30 w 59"/>
                <a:gd name="T15" fmla="*/ 31 h 31"/>
                <a:gd name="T16" fmla="*/ 26 w 59"/>
                <a:gd name="T17" fmla="*/ 31 h 31"/>
                <a:gd name="T18" fmla="*/ 21 w 59"/>
                <a:gd name="T19" fmla="*/ 31 h 31"/>
                <a:gd name="T20" fmla="*/ 17 w 59"/>
                <a:gd name="T21" fmla="*/ 30 h 31"/>
                <a:gd name="T22" fmla="*/ 14 w 59"/>
                <a:gd name="T23" fmla="*/ 29 h 31"/>
                <a:gd name="T24" fmla="*/ 11 w 59"/>
                <a:gd name="T25" fmla="*/ 27 h 31"/>
                <a:gd name="T26" fmla="*/ 4 w 59"/>
                <a:gd name="T27" fmla="*/ 20 h 31"/>
                <a:gd name="T28" fmla="*/ 0 w 59"/>
                <a:gd name="T29" fmla="*/ 12 h 31"/>
                <a:gd name="T30" fmla="*/ 1 w 59"/>
                <a:gd name="T31" fmla="*/ 9 h 31"/>
                <a:gd name="T32" fmla="*/ 3 w 59"/>
                <a:gd name="T33" fmla="*/ 6 h 31"/>
                <a:gd name="T34" fmla="*/ 5 w 59"/>
                <a:gd name="T35" fmla="*/ 4 h 31"/>
                <a:gd name="T36" fmla="*/ 8 w 59"/>
                <a:gd name="T37" fmla="*/ 3 h 31"/>
                <a:gd name="T38" fmla="*/ 16 w 59"/>
                <a:gd name="T39" fmla="*/ 1 h 31"/>
                <a:gd name="T40" fmla="*/ 24 w 59"/>
                <a:gd name="T41" fmla="*/ 0 h 31"/>
                <a:gd name="T42" fmla="*/ 34 w 59"/>
                <a:gd name="T43" fmla="*/ 0 h 31"/>
                <a:gd name="T44" fmla="*/ 42 w 59"/>
                <a:gd name="T45" fmla="*/ 2 h 31"/>
                <a:gd name="T46" fmla="*/ 51 w 59"/>
                <a:gd name="T47" fmla="*/ 4 h 31"/>
                <a:gd name="T48" fmla="*/ 59 w 59"/>
                <a:gd name="T49" fmla="*/ 6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9" h="31">
                  <a:moveTo>
                    <a:pt x="59" y="6"/>
                  </a:moveTo>
                  <a:lnTo>
                    <a:pt x="57" y="11"/>
                  </a:lnTo>
                  <a:lnTo>
                    <a:pt x="53" y="15"/>
                  </a:lnTo>
                  <a:lnTo>
                    <a:pt x="49" y="19"/>
                  </a:lnTo>
                  <a:lnTo>
                    <a:pt x="45" y="24"/>
                  </a:lnTo>
                  <a:lnTo>
                    <a:pt x="40" y="27"/>
                  </a:lnTo>
                  <a:lnTo>
                    <a:pt x="36" y="29"/>
                  </a:lnTo>
                  <a:lnTo>
                    <a:pt x="30" y="31"/>
                  </a:lnTo>
                  <a:lnTo>
                    <a:pt x="26" y="31"/>
                  </a:lnTo>
                  <a:lnTo>
                    <a:pt x="21" y="31"/>
                  </a:lnTo>
                  <a:lnTo>
                    <a:pt x="17" y="30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4"/>
                  </a:lnTo>
                  <a:lnTo>
                    <a:pt x="8" y="3"/>
                  </a:lnTo>
                  <a:lnTo>
                    <a:pt x="16" y="1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51" y="4"/>
                  </a:lnTo>
                  <a:lnTo>
                    <a:pt x="59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16">
              <a:extLst>
                <a:ext uri="{FF2B5EF4-FFF2-40B4-BE49-F238E27FC236}">
                  <a16:creationId xmlns="" xmlns:a16="http://schemas.microsoft.com/office/drawing/2014/main" id="{2876621E-1F39-2D4A-8805-D729245C5C0A}"/>
                </a:ext>
              </a:extLst>
            </p:cNvPr>
            <p:cNvSpPr>
              <a:spLocks/>
            </p:cNvSpPr>
            <p:nvPr>
              <p:custDataLst>
                <p:tags r:id="rId87"/>
              </p:custDataLst>
            </p:nvPr>
          </p:nvSpPr>
          <p:spPr bwMode="auto">
            <a:xfrm>
              <a:off x="5033963" y="3122613"/>
              <a:ext cx="19050" cy="58737"/>
            </a:xfrm>
            <a:custGeom>
              <a:avLst/>
              <a:gdLst>
                <a:gd name="T0" fmla="*/ 14 w 47"/>
                <a:gd name="T1" fmla="*/ 0 h 68"/>
                <a:gd name="T2" fmla="*/ 8 w 47"/>
                <a:gd name="T3" fmla="*/ 10 h 68"/>
                <a:gd name="T4" fmla="*/ 4 w 47"/>
                <a:gd name="T5" fmla="*/ 19 h 68"/>
                <a:gd name="T6" fmla="*/ 2 w 47"/>
                <a:gd name="T7" fmla="*/ 28 h 68"/>
                <a:gd name="T8" fmla="*/ 0 w 47"/>
                <a:gd name="T9" fmla="*/ 37 h 68"/>
                <a:gd name="T10" fmla="*/ 0 w 47"/>
                <a:gd name="T11" fmla="*/ 42 h 68"/>
                <a:gd name="T12" fmla="*/ 2 w 47"/>
                <a:gd name="T13" fmla="*/ 47 h 68"/>
                <a:gd name="T14" fmla="*/ 3 w 47"/>
                <a:gd name="T15" fmla="*/ 51 h 68"/>
                <a:gd name="T16" fmla="*/ 5 w 47"/>
                <a:gd name="T17" fmla="*/ 55 h 68"/>
                <a:gd name="T18" fmla="*/ 7 w 47"/>
                <a:gd name="T19" fmla="*/ 58 h 68"/>
                <a:gd name="T20" fmla="*/ 9 w 47"/>
                <a:gd name="T21" fmla="*/ 60 h 68"/>
                <a:gd name="T22" fmla="*/ 13 w 47"/>
                <a:gd name="T23" fmla="*/ 62 h 68"/>
                <a:gd name="T24" fmla="*/ 16 w 47"/>
                <a:gd name="T25" fmla="*/ 64 h 68"/>
                <a:gd name="T26" fmla="*/ 22 w 47"/>
                <a:gd name="T27" fmla="*/ 67 h 68"/>
                <a:gd name="T28" fmla="*/ 31 w 47"/>
                <a:gd name="T29" fmla="*/ 68 h 68"/>
                <a:gd name="T30" fmla="*/ 39 w 47"/>
                <a:gd name="T31" fmla="*/ 68 h 68"/>
                <a:gd name="T32" fmla="*/ 47 w 47"/>
                <a:gd name="T33" fmla="*/ 68 h 68"/>
                <a:gd name="T34" fmla="*/ 41 w 47"/>
                <a:gd name="T35" fmla="*/ 58 h 68"/>
                <a:gd name="T36" fmla="*/ 38 w 47"/>
                <a:gd name="T37" fmla="*/ 48 h 68"/>
                <a:gd name="T38" fmla="*/ 36 w 47"/>
                <a:gd name="T39" fmla="*/ 43 h 68"/>
                <a:gd name="T40" fmla="*/ 35 w 47"/>
                <a:gd name="T41" fmla="*/ 38 h 68"/>
                <a:gd name="T42" fmla="*/ 33 w 47"/>
                <a:gd name="T43" fmla="*/ 31 h 68"/>
                <a:gd name="T44" fmla="*/ 33 w 47"/>
                <a:gd name="T45" fmla="*/ 25 h 68"/>
                <a:gd name="T46" fmla="*/ 24 w 47"/>
                <a:gd name="T47" fmla="*/ 13 h 68"/>
                <a:gd name="T48" fmla="*/ 14 w 47"/>
                <a:gd name="T49" fmla="*/ 0 h 6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7" h="68">
                  <a:moveTo>
                    <a:pt x="14" y="0"/>
                  </a:moveTo>
                  <a:lnTo>
                    <a:pt x="8" y="10"/>
                  </a:lnTo>
                  <a:lnTo>
                    <a:pt x="4" y="19"/>
                  </a:lnTo>
                  <a:lnTo>
                    <a:pt x="2" y="28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2" y="47"/>
                  </a:lnTo>
                  <a:lnTo>
                    <a:pt x="3" y="51"/>
                  </a:lnTo>
                  <a:lnTo>
                    <a:pt x="5" y="55"/>
                  </a:lnTo>
                  <a:lnTo>
                    <a:pt x="7" y="58"/>
                  </a:lnTo>
                  <a:lnTo>
                    <a:pt x="9" y="60"/>
                  </a:lnTo>
                  <a:lnTo>
                    <a:pt x="13" y="62"/>
                  </a:lnTo>
                  <a:lnTo>
                    <a:pt x="16" y="64"/>
                  </a:lnTo>
                  <a:lnTo>
                    <a:pt x="22" y="67"/>
                  </a:lnTo>
                  <a:lnTo>
                    <a:pt x="31" y="68"/>
                  </a:lnTo>
                  <a:lnTo>
                    <a:pt x="39" y="68"/>
                  </a:lnTo>
                  <a:lnTo>
                    <a:pt x="47" y="68"/>
                  </a:lnTo>
                  <a:lnTo>
                    <a:pt x="41" y="58"/>
                  </a:lnTo>
                  <a:lnTo>
                    <a:pt x="38" y="48"/>
                  </a:lnTo>
                  <a:lnTo>
                    <a:pt x="36" y="43"/>
                  </a:lnTo>
                  <a:lnTo>
                    <a:pt x="35" y="38"/>
                  </a:lnTo>
                  <a:lnTo>
                    <a:pt x="33" y="31"/>
                  </a:lnTo>
                  <a:lnTo>
                    <a:pt x="33" y="25"/>
                  </a:lnTo>
                  <a:lnTo>
                    <a:pt x="24" y="13"/>
                  </a:lnTo>
                  <a:lnTo>
                    <a:pt x="1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8" name="Group 117">
              <a:extLst>
                <a:ext uri="{FF2B5EF4-FFF2-40B4-BE49-F238E27FC236}">
                  <a16:creationId xmlns="" xmlns:a16="http://schemas.microsoft.com/office/drawing/2014/main" id="{729253CE-AEE0-7341-8241-D192EDB011BC}"/>
                </a:ext>
              </a:extLst>
            </p:cNvPr>
            <p:cNvGrpSpPr>
              <a:grpSpLocks/>
            </p:cNvGrpSpPr>
            <p:nvPr>
              <p:custDataLst>
                <p:tags r:id="rId88"/>
              </p:custDataLst>
            </p:nvPr>
          </p:nvGrpSpPr>
          <p:grpSpPr bwMode="auto">
            <a:xfrm>
              <a:off x="5805488" y="3309938"/>
              <a:ext cx="46037" cy="374650"/>
              <a:chOff x="3950" y="2430"/>
              <a:chExt cx="36" cy="234"/>
            </a:xfrm>
          </p:grpSpPr>
          <p:sp>
            <p:nvSpPr>
              <p:cNvPr id="139" name="Freeform 118">
                <a:extLst>
                  <a:ext uri="{FF2B5EF4-FFF2-40B4-BE49-F238E27FC236}">
                    <a16:creationId xmlns="" xmlns:a16="http://schemas.microsoft.com/office/drawing/2014/main" id="{39B94EDA-C255-B849-9A38-4938368B86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" y="2658"/>
                <a:ext cx="6" cy="6"/>
              </a:xfrm>
              <a:custGeom>
                <a:avLst/>
                <a:gdLst>
                  <a:gd name="T0" fmla="*/ 0 w 19"/>
                  <a:gd name="T1" fmla="*/ 0 h 20"/>
                  <a:gd name="T2" fmla="*/ 0 w 19"/>
                  <a:gd name="T3" fmla="*/ 20 h 20"/>
                  <a:gd name="T4" fmla="*/ 19 w 19"/>
                  <a:gd name="T5" fmla="*/ 14 h 20"/>
                  <a:gd name="T6" fmla="*/ 14 w 19"/>
                  <a:gd name="T7" fmla="*/ 8 h 20"/>
                  <a:gd name="T8" fmla="*/ 10 w 19"/>
                  <a:gd name="T9" fmla="*/ 4 h 20"/>
                  <a:gd name="T10" fmla="*/ 4 w 19"/>
                  <a:gd name="T11" fmla="*/ 1 h 20"/>
                  <a:gd name="T12" fmla="*/ 0 w 19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20">
                    <a:moveTo>
                      <a:pt x="0" y="0"/>
                    </a:moveTo>
                    <a:lnTo>
                      <a:pt x="0" y="20"/>
                    </a:lnTo>
                    <a:lnTo>
                      <a:pt x="19" y="14"/>
                    </a:lnTo>
                    <a:lnTo>
                      <a:pt x="14" y="8"/>
                    </a:lnTo>
                    <a:lnTo>
                      <a:pt x="10" y="4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119">
                <a:extLst>
                  <a:ext uri="{FF2B5EF4-FFF2-40B4-BE49-F238E27FC236}">
                    <a16:creationId xmlns="" xmlns:a16="http://schemas.microsoft.com/office/drawing/2014/main" id="{00AAA844-1948-AF42-815A-8001211FF6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" y="2644"/>
                <a:ext cx="6" cy="4"/>
              </a:xfrm>
              <a:custGeom>
                <a:avLst/>
                <a:gdLst>
                  <a:gd name="T0" fmla="*/ 13 w 19"/>
                  <a:gd name="T1" fmla="*/ 12 h 12"/>
                  <a:gd name="T2" fmla="*/ 19 w 19"/>
                  <a:gd name="T3" fmla="*/ 0 h 12"/>
                  <a:gd name="T4" fmla="*/ 0 w 19"/>
                  <a:gd name="T5" fmla="*/ 0 h 12"/>
                  <a:gd name="T6" fmla="*/ 13 w 19"/>
                  <a:gd name="T7" fmla="*/ 12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12">
                    <a:moveTo>
                      <a:pt x="13" y="12"/>
                    </a:moveTo>
                    <a:lnTo>
                      <a:pt x="19" y="0"/>
                    </a:ln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120">
                <a:extLst>
                  <a:ext uri="{FF2B5EF4-FFF2-40B4-BE49-F238E27FC236}">
                    <a16:creationId xmlns="" xmlns:a16="http://schemas.microsoft.com/office/drawing/2014/main" id="{0D12FB0D-F03E-D945-BC94-92CC5E5BE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" y="2637"/>
                <a:ext cx="6" cy="1"/>
              </a:xfrm>
              <a:custGeom>
                <a:avLst/>
                <a:gdLst>
                  <a:gd name="T0" fmla="*/ 0 w 19"/>
                  <a:gd name="T1" fmla="*/ 0 h 1"/>
                  <a:gd name="T2" fmla="*/ 10 w 19"/>
                  <a:gd name="T3" fmla="*/ 0 h 1"/>
                  <a:gd name="T4" fmla="*/ 19 w 19"/>
                  <a:gd name="T5" fmla="*/ 0 h 1"/>
                  <a:gd name="T6" fmla="*/ 10 w 19"/>
                  <a:gd name="T7" fmla="*/ 0 h 1"/>
                  <a:gd name="T8" fmla="*/ 0 w 1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">
                    <a:moveTo>
                      <a:pt x="0" y="0"/>
                    </a:moveTo>
                    <a:lnTo>
                      <a:pt x="10" y="0"/>
                    </a:ln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Rectangle 121">
                <a:extLst>
                  <a:ext uri="{FF2B5EF4-FFF2-40B4-BE49-F238E27FC236}">
                    <a16:creationId xmlns="" xmlns:a16="http://schemas.microsoft.com/office/drawing/2014/main" id="{65C72014-AF70-0849-99FD-E9283B27BF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5" y="2632"/>
                <a:ext cx="8" cy="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3" name="Line 122">
                <a:extLst>
                  <a:ext uri="{FF2B5EF4-FFF2-40B4-BE49-F238E27FC236}">
                    <a16:creationId xmlns="" xmlns:a16="http://schemas.microsoft.com/office/drawing/2014/main" id="{3987E76D-F525-6043-AFDD-2BCF60266F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72" y="2595"/>
                <a:ext cx="5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123">
                <a:extLst>
                  <a:ext uri="{FF2B5EF4-FFF2-40B4-BE49-F238E27FC236}">
                    <a16:creationId xmlns="" xmlns:a16="http://schemas.microsoft.com/office/drawing/2014/main" id="{081C02FE-3F97-9943-B970-9B5D03C01A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" y="2595"/>
                <a:ext cx="2" cy="1"/>
              </a:xfrm>
              <a:custGeom>
                <a:avLst/>
                <a:gdLst>
                  <a:gd name="T0" fmla="*/ 6 w 6"/>
                  <a:gd name="T1" fmla="*/ 0 h 3"/>
                  <a:gd name="T2" fmla="*/ 5 w 6"/>
                  <a:gd name="T3" fmla="*/ 1 h 3"/>
                  <a:gd name="T4" fmla="*/ 3 w 6"/>
                  <a:gd name="T5" fmla="*/ 2 h 3"/>
                  <a:gd name="T6" fmla="*/ 1 w 6"/>
                  <a:gd name="T7" fmla="*/ 3 h 3"/>
                  <a:gd name="T8" fmla="*/ 0 w 6"/>
                  <a:gd name="T9" fmla="*/ 2 h 3"/>
                  <a:gd name="T10" fmla="*/ 0 w 6"/>
                  <a:gd name="T11" fmla="*/ 2 h 3"/>
                  <a:gd name="T12" fmla="*/ 0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5" y="1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124">
                <a:extLst>
                  <a:ext uri="{FF2B5EF4-FFF2-40B4-BE49-F238E27FC236}">
                    <a16:creationId xmlns="" xmlns:a16="http://schemas.microsoft.com/office/drawing/2014/main" id="{A7A2ACA5-2BC5-814C-8A6D-2DCA8DAC9A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1" y="2555"/>
                <a:ext cx="5" cy="8"/>
              </a:xfrm>
              <a:custGeom>
                <a:avLst/>
                <a:gdLst>
                  <a:gd name="T0" fmla="*/ 14 w 14"/>
                  <a:gd name="T1" fmla="*/ 0 h 24"/>
                  <a:gd name="T2" fmla="*/ 13 w 14"/>
                  <a:gd name="T3" fmla="*/ 5 h 24"/>
                  <a:gd name="T4" fmla="*/ 9 w 14"/>
                  <a:gd name="T5" fmla="*/ 12 h 24"/>
                  <a:gd name="T6" fmla="*/ 5 w 14"/>
                  <a:gd name="T7" fmla="*/ 19 h 24"/>
                  <a:gd name="T8" fmla="*/ 0 w 14"/>
                  <a:gd name="T9" fmla="*/ 24 h 24"/>
                  <a:gd name="T10" fmla="*/ 0 w 14"/>
                  <a:gd name="T11" fmla="*/ 16 h 24"/>
                  <a:gd name="T12" fmla="*/ 0 w 14"/>
                  <a:gd name="T13" fmla="*/ 12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24">
                    <a:moveTo>
                      <a:pt x="14" y="0"/>
                    </a:moveTo>
                    <a:lnTo>
                      <a:pt x="13" y="5"/>
                    </a:lnTo>
                    <a:lnTo>
                      <a:pt x="9" y="12"/>
                    </a:lnTo>
                    <a:lnTo>
                      <a:pt x="5" y="19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Line 125">
                <a:extLst>
                  <a:ext uri="{FF2B5EF4-FFF2-40B4-BE49-F238E27FC236}">
                    <a16:creationId xmlns="" xmlns:a16="http://schemas.microsoft.com/office/drawing/2014/main" id="{9B1013B9-9BEE-FE4A-A88C-FB58900708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1" y="2559"/>
                <a:ext cx="2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126">
                <a:extLst>
                  <a:ext uri="{FF2B5EF4-FFF2-40B4-BE49-F238E27FC236}">
                    <a16:creationId xmlns="" xmlns:a16="http://schemas.microsoft.com/office/drawing/2014/main" id="{6A2B349F-FA00-E741-BBBA-01E37EA5E0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7" y="2572"/>
                <a:ext cx="4" cy="3"/>
              </a:xfrm>
              <a:custGeom>
                <a:avLst/>
                <a:gdLst>
                  <a:gd name="T0" fmla="*/ 13 w 13"/>
                  <a:gd name="T1" fmla="*/ 12 h 12"/>
                  <a:gd name="T2" fmla="*/ 0 w 13"/>
                  <a:gd name="T3" fmla="*/ 0 h 12"/>
                  <a:gd name="T4" fmla="*/ 13 w 13"/>
                  <a:gd name="T5" fmla="*/ 12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2">
                    <a:moveTo>
                      <a:pt x="13" y="12"/>
                    </a:move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127">
                <a:extLst>
                  <a:ext uri="{FF2B5EF4-FFF2-40B4-BE49-F238E27FC236}">
                    <a16:creationId xmlns="" xmlns:a16="http://schemas.microsoft.com/office/drawing/2014/main" id="{A943ADF8-382A-C548-9BE2-121719B35A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1" y="2585"/>
                <a:ext cx="2" cy="6"/>
              </a:xfrm>
              <a:custGeom>
                <a:avLst/>
                <a:gdLst>
                  <a:gd name="T0" fmla="*/ 0 w 7"/>
                  <a:gd name="T1" fmla="*/ 0 h 19"/>
                  <a:gd name="T2" fmla="*/ 0 w 7"/>
                  <a:gd name="T3" fmla="*/ 19 h 19"/>
                  <a:gd name="T4" fmla="*/ 0 w 7"/>
                  <a:gd name="T5" fmla="*/ 0 h 19"/>
                  <a:gd name="T6" fmla="*/ 7 w 7"/>
                  <a:gd name="T7" fmla="*/ 0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9">
                    <a:moveTo>
                      <a:pt x="0" y="0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Line 128">
                <a:extLst>
                  <a:ext uri="{FF2B5EF4-FFF2-40B4-BE49-F238E27FC236}">
                    <a16:creationId xmlns="" xmlns:a16="http://schemas.microsoft.com/office/drawing/2014/main" id="{A9DDA3E1-EFBA-DF46-BD9C-3FEF2212F1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81" y="2599"/>
                <a:ext cx="1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129">
                <a:extLst>
                  <a:ext uri="{FF2B5EF4-FFF2-40B4-BE49-F238E27FC236}">
                    <a16:creationId xmlns="" xmlns:a16="http://schemas.microsoft.com/office/drawing/2014/main" id="{5793E62B-C9FB-F24B-9EFC-D8986C1D0E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" y="2545"/>
                <a:ext cx="2" cy="6"/>
              </a:xfrm>
              <a:custGeom>
                <a:avLst/>
                <a:gdLst>
                  <a:gd name="T0" fmla="*/ 0 w 8"/>
                  <a:gd name="T1" fmla="*/ 18 h 18"/>
                  <a:gd name="T2" fmla="*/ 8 w 8"/>
                  <a:gd name="T3" fmla="*/ 6 h 18"/>
                  <a:gd name="T4" fmla="*/ 0 w 8"/>
                  <a:gd name="T5" fmla="*/ 0 h 18"/>
                  <a:gd name="T6" fmla="*/ 0 w 8"/>
                  <a:gd name="T7" fmla="*/ 18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8">
                    <a:moveTo>
                      <a:pt x="0" y="18"/>
                    </a:moveTo>
                    <a:lnTo>
                      <a:pt x="8" y="6"/>
                    </a:lnTo>
                    <a:lnTo>
                      <a:pt x="0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130">
                <a:extLst>
                  <a:ext uri="{FF2B5EF4-FFF2-40B4-BE49-F238E27FC236}">
                    <a16:creationId xmlns="" xmlns:a16="http://schemas.microsoft.com/office/drawing/2014/main" id="{0333618E-5749-CD46-9C2A-2A6C151251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2532"/>
                <a:ext cx="2" cy="7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19 h 19"/>
                  <a:gd name="T4" fmla="*/ 6 w 6"/>
                  <a:gd name="T5" fmla="*/ 13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9">
                    <a:moveTo>
                      <a:pt x="0" y="0"/>
                    </a:moveTo>
                    <a:lnTo>
                      <a:pt x="0" y="19"/>
                    </a:lnTo>
                    <a:lnTo>
                      <a:pt x="6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131">
                <a:extLst>
                  <a:ext uri="{FF2B5EF4-FFF2-40B4-BE49-F238E27FC236}">
                    <a16:creationId xmlns="" xmlns:a16="http://schemas.microsoft.com/office/drawing/2014/main" id="{3DFBA499-F8BB-B949-90C0-B007216CBC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5" y="2513"/>
                <a:ext cx="10" cy="5"/>
              </a:xfrm>
              <a:custGeom>
                <a:avLst/>
                <a:gdLst>
                  <a:gd name="T0" fmla="*/ 0 w 28"/>
                  <a:gd name="T1" fmla="*/ 0 h 19"/>
                  <a:gd name="T2" fmla="*/ 0 w 28"/>
                  <a:gd name="T3" fmla="*/ 19 h 19"/>
                  <a:gd name="T4" fmla="*/ 28 w 28"/>
                  <a:gd name="T5" fmla="*/ 19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" h="19">
                    <a:moveTo>
                      <a:pt x="0" y="0"/>
                    </a:moveTo>
                    <a:lnTo>
                      <a:pt x="0" y="19"/>
                    </a:lnTo>
                    <a:lnTo>
                      <a:pt x="28" y="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132">
                <a:extLst>
                  <a:ext uri="{FF2B5EF4-FFF2-40B4-BE49-F238E27FC236}">
                    <a16:creationId xmlns="" xmlns:a16="http://schemas.microsoft.com/office/drawing/2014/main" id="{EF295353-FE14-1E49-B10D-2DAFA47F0D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" y="2513"/>
                <a:ext cx="5" cy="5"/>
              </a:xfrm>
              <a:custGeom>
                <a:avLst/>
                <a:gdLst>
                  <a:gd name="T0" fmla="*/ 15 w 15"/>
                  <a:gd name="T1" fmla="*/ 19 h 19"/>
                  <a:gd name="T2" fmla="*/ 8 w 15"/>
                  <a:gd name="T3" fmla="*/ 9 h 19"/>
                  <a:gd name="T4" fmla="*/ 0 w 15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19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133">
                <a:extLst>
                  <a:ext uri="{FF2B5EF4-FFF2-40B4-BE49-F238E27FC236}">
                    <a16:creationId xmlns="" xmlns:a16="http://schemas.microsoft.com/office/drawing/2014/main" id="{D3C2F0BB-2112-8443-97F7-29991755C5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" y="2658"/>
                <a:ext cx="6" cy="6"/>
              </a:xfrm>
              <a:custGeom>
                <a:avLst/>
                <a:gdLst>
                  <a:gd name="T0" fmla="*/ 0 w 19"/>
                  <a:gd name="T1" fmla="*/ 0 h 20"/>
                  <a:gd name="T2" fmla="*/ 0 w 19"/>
                  <a:gd name="T3" fmla="*/ 20 h 20"/>
                  <a:gd name="T4" fmla="*/ 19 w 19"/>
                  <a:gd name="T5" fmla="*/ 14 h 20"/>
                  <a:gd name="T6" fmla="*/ 14 w 19"/>
                  <a:gd name="T7" fmla="*/ 8 h 20"/>
                  <a:gd name="T8" fmla="*/ 10 w 19"/>
                  <a:gd name="T9" fmla="*/ 4 h 20"/>
                  <a:gd name="T10" fmla="*/ 4 w 19"/>
                  <a:gd name="T11" fmla="*/ 1 h 20"/>
                  <a:gd name="T12" fmla="*/ 0 w 19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20">
                    <a:moveTo>
                      <a:pt x="0" y="0"/>
                    </a:moveTo>
                    <a:lnTo>
                      <a:pt x="0" y="20"/>
                    </a:lnTo>
                    <a:lnTo>
                      <a:pt x="19" y="14"/>
                    </a:lnTo>
                    <a:lnTo>
                      <a:pt x="14" y="8"/>
                    </a:lnTo>
                    <a:lnTo>
                      <a:pt x="10" y="4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Freeform 134">
                <a:extLst>
                  <a:ext uri="{FF2B5EF4-FFF2-40B4-BE49-F238E27FC236}">
                    <a16:creationId xmlns="" xmlns:a16="http://schemas.microsoft.com/office/drawing/2014/main" id="{BFE5EBCC-98F0-744E-84CB-8A126719E7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" y="2644"/>
                <a:ext cx="6" cy="4"/>
              </a:xfrm>
              <a:custGeom>
                <a:avLst/>
                <a:gdLst>
                  <a:gd name="T0" fmla="*/ 13 w 19"/>
                  <a:gd name="T1" fmla="*/ 12 h 12"/>
                  <a:gd name="T2" fmla="*/ 19 w 19"/>
                  <a:gd name="T3" fmla="*/ 0 h 12"/>
                  <a:gd name="T4" fmla="*/ 0 w 19"/>
                  <a:gd name="T5" fmla="*/ 0 h 12"/>
                  <a:gd name="T6" fmla="*/ 13 w 19"/>
                  <a:gd name="T7" fmla="*/ 12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12">
                    <a:moveTo>
                      <a:pt x="13" y="12"/>
                    </a:moveTo>
                    <a:lnTo>
                      <a:pt x="19" y="0"/>
                    </a:ln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Freeform 135">
                <a:extLst>
                  <a:ext uri="{FF2B5EF4-FFF2-40B4-BE49-F238E27FC236}">
                    <a16:creationId xmlns="" xmlns:a16="http://schemas.microsoft.com/office/drawing/2014/main" id="{F4057B32-A8ED-984F-8305-736D63304C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" y="2637"/>
                <a:ext cx="6" cy="1"/>
              </a:xfrm>
              <a:custGeom>
                <a:avLst/>
                <a:gdLst>
                  <a:gd name="T0" fmla="*/ 0 w 19"/>
                  <a:gd name="T1" fmla="*/ 0 h 1"/>
                  <a:gd name="T2" fmla="*/ 10 w 19"/>
                  <a:gd name="T3" fmla="*/ 0 h 1"/>
                  <a:gd name="T4" fmla="*/ 19 w 19"/>
                  <a:gd name="T5" fmla="*/ 0 h 1"/>
                  <a:gd name="T6" fmla="*/ 10 w 19"/>
                  <a:gd name="T7" fmla="*/ 0 h 1"/>
                  <a:gd name="T8" fmla="*/ 0 w 1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">
                    <a:moveTo>
                      <a:pt x="0" y="0"/>
                    </a:moveTo>
                    <a:lnTo>
                      <a:pt x="10" y="0"/>
                    </a:ln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Rectangle 136">
                <a:extLst>
                  <a:ext uri="{FF2B5EF4-FFF2-40B4-BE49-F238E27FC236}">
                    <a16:creationId xmlns="" xmlns:a16="http://schemas.microsoft.com/office/drawing/2014/main" id="{F0278BD6-F471-6C48-A715-F0B5E2F1A9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5" y="2632"/>
                <a:ext cx="8" cy="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8" name="Line 137">
                <a:extLst>
                  <a:ext uri="{FF2B5EF4-FFF2-40B4-BE49-F238E27FC236}">
                    <a16:creationId xmlns="" xmlns:a16="http://schemas.microsoft.com/office/drawing/2014/main" id="{080DA805-1166-1C44-87C1-65F050A5C3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72" y="2595"/>
                <a:ext cx="5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Freeform 138">
                <a:extLst>
                  <a:ext uri="{FF2B5EF4-FFF2-40B4-BE49-F238E27FC236}">
                    <a16:creationId xmlns="" xmlns:a16="http://schemas.microsoft.com/office/drawing/2014/main" id="{E233678F-9A47-D84B-903E-925ACF828B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" y="2595"/>
                <a:ext cx="2" cy="1"/>
              </a:xfrm>
              <a:custGeom>
                <a:avLst/>
                <a:gdLst>
                  <a:gd name="T0" fmla="*/ 6 w 6"/>
                  <a:gd name="T1" fmla="*/ 0 h 3"/>
                  <a:gd name="T2" fmla="*/ 5 w 6"/>
                  <a:gd name="T3" fmla="*/ 1 h 3"/>
                  <a:gd name="T4" fmla="*/ 3 w 6"/>
                  <a:gd name="T5" fmla="*/ 2 h 3"/>
                  <a:gd name="T6" fmla="*/ 1 w 6"/>
                  <a:gd name="T7" fmla="*/ 3 h 3"/>
                  <a:gd name="T8" fmla="*/ 0 w 6"/>
                  <a:gd name="T9" fmla="*/ 2 h 3"/>
                  <a:gd name="T10" fmla="*/ 0 w 6"/>
                  <a:gd name="T11" fmla="*/ 2 h 3"/>
                  <a:gd name="T12" fmla="*/ 0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5" y="1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Freeform 139">
                <a:extLst>
                  <a:ext uri="{FF2B5EF4-FFF2-40B4-BE49-F238E27FC236}">
                    <a16:creationId xmlns="" xmlns:a16="http://schemas.microsoft.com/office/drawing/2014/main" id="{89C71111-3715-3D4F-9BE2-87940FF8F5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1" y="2555"/>
                <a:ext cx="5" cy="8"/>
              </a:xfrm>
              <a:custGeom>
                <a:avLst/>
                <a:gdLst>
                  <a:gd name="T0" fmla="*/ 14 w 14"/>
                  <a:gd name="T1" fmla="*/ 0 h 24"/>
                  <a:gd name="T2" fmla="*/ 13 w 14"/>
                  <a:gd name="T3" fmla="*/ 5 h 24"/>
                  <a:gd name="T4" fmla="*/ 9 w 14"/>
                  <a:gd name="T5" fmla="*/ 12 h 24"/>
                  <a:gd name="T6" fmla="*/ 5 w 14"/>
                  <a:gd name="T7" fmla="*/ 19 h 24"/>
                  <a:gd name="T8" fmla="*/ 0 w 14"/>
                  <a:gd name="T9" fmla="*/ 24 h 24"/>
                  <a:gd name="T10" fmla="*/ 0 w 14"/>
                  <a:gd name="T11" fmla="*/ 16 h 24"/>
                  <a:gd name="T12" fmla="*/ 0 w 14"/>
                  <a:gd name="T13" fmla="*/ 12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24">
                    <a:moveTo>
                      <a:pt x="14" y="0"/>
                    </a:moveTo>
                    <a:lnTo>
                      <a:pt x="13" y="5"/>
                    </a:lnTo>
                    <a:lnTo>
                      <a:pt x="9" y="12"/>
                    </a:lnTo>
                    <a:lnTo>
                      <a:pt x="5" y="19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Line 140">
                <a:extLst>
                  <a:ext uri="{FF2B5EF4-FFF2-40B4-BE49-F238E27FC236}">
                    <a16:creationId xmlns="" xmlns:a16="http://schemas.microsoft.com/office/drawing/2014/main" id="{3F00788A-98B0-B34F-B53D-B565C5BAD0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1" y="2559"/>
                <a:ext cx="2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Freeform 141">
                <a:extLst>
                  <a:ext uri="{FF2B5EF4-FFF2-40B4-BE49-F238E27FC236}">
                    <a16:creationId xmlns="" xmlns:a16="http://schemas.microsoft.com/office/drawing/2014/main" id="{1F72B85B-6327-D240-B9F6-B031F059F0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7" y="2572"/>
                <a:ext cx="4" cy="3"/>
              </a:xfrm>
              <a:custGeom>
                <a:avLst/>
                <a:gdLst>
                  <a:gd name="T0" fmla="*/ 13 w 13"/>
                  <a:gd name="T1" fmla="*/ 12 h 12"/>
                  <a:gd name="T2" fmla="*/ 0 w 13"/>
                  <a:gd name="T3" fmla="*/ 0 h 12"/>
                  <a:gd name="T4" fmla="*/ 13 w 13"/>
                  <a:gd name="T5" fmla="*/ 12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2">
                    <a:moveTo>
                      <a:pt x="13" y="12"/>
                    </a:move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Freeform 142">
                <a:extLst>
                  <a:ext uri="{FF2B5EF4-FFF2-40B4-BE49-F238E27FC236}">
                    <a16:creationId xmlns="" xmlns:a16="http://schemas.microsoft.com/office/drawing/2014/main" id="{E48FAFDB-6876-EB43-8E69-F67ACA1E4A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1" y="2585"/>
                <a:ext cx="2" cy="6"/>
              </a:xfrm>
              <a:custGeom>
                <a:avLst/>
                <a:gdLst>
                  <a:gd name="T0" fmla="*/ 0 w 7"/>
                  <a:gd name="T1" fmla="*/ 0 h 19"/>
                  <a:gd name="T2" fmla="*/ 0 w 7"/>
                  <a:gd name="T3" fmla="*/ 19 h 19"/>
                  <a:gd name="T4" fmla="*/ 0 w 7"/>
                  <a:gd name="T5" fmla="*/ 0 h 19"/>
                  <a:gd name="T6" fmla="*/ 7 w 7"/>
                  <a:gd name="T7" fmla="*/ 0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9">
                    <a:moveTo>
                      <a:pt x="0" y="0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Line 143">
                <a:extLst>
                  <a:ext uri="{FF2B5EF4-FFF2-40B4-BE49-F238E27FC236}">
                    <a16:creationId xmlns="" xmlns:a16="http://schemas.microsoft.com/office/drawing/2014/main" id="{A6156C97-6B04-FF4D-A9CF-DAB26114F0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81" y="2599"/>
                <a:ext cx="1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144">
                <a:extLst>
                  <a:ext uri="{FF2B5EF4-FFF2-40B4-BE49-F238E27FC236}">
                    <a16:creationId xmlns="" xmlns:a16="http://schemas.microsoft.com/office/drawing/2014/main" id="{F3703B93-C64B-4441-B733-48DA626942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" y="2545"/>
                <a:ext cx="2" cy="6"/>
              </a:xfrm>
              <a:custGeom>
                <a:avLst/>
                <a:gdLst>
                  <a:gd name="T0" fmla="*/ 0 w 8"/>
                  <a:gd name="T1" fmla="*/ 18 h 18"/>
                  <a:gd name="T2" fmla="*/ 8 w 8"/>
                  <a:gd name="T3" fmla="*/ 6 h 18"/>
                  <a:gd name="T4" fmla="*/ 0 w 8"/>
                  <a:gd name="T5" fmla="*/ 0 h 18"/>
                  <a:gd name="T6" fmla="*/ 0 w 8"/>
                  <a:gd name="T7" fmla="*/ 18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8">
                    <a:moveTo>
                      <a:pt x="0" y="18"/>
                    </a:moveTo>
                    <a:lnTo>
                      <a:pt x="8" y="6"/>
                    </a:lnTo>
                    <a:lnTo>
                      <a:pt x="0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145">
                <a:extLst>
                  <a:ext uri="{FF2B5EF4-FFF2-40B4-BE49-F238E27FC236}">
                    <a16:creationId xmlns="" xmlns:a16="http://schemas.microsoft.com/office/drawing/2014/main" id="{CF766A8F-C329-F249-89A5-8954268110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2532"/>
                <a:ext cx="2" cy="7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19 h 19"/>
                  <a:gd name="T4" fmla="*/ 6 w 6"/>
                  <a:gd name="T5" fmla="*/ 13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9">
                    <a:moveTo>
                      <a:pt x="0" y="0"/>
                    </a:moveTo>
                    <a:lnTo>
                      <a:pt x="0" y="19"/>
                    </a:lnTo>
                    <a:lnTo>
                      <a:pt x="6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146">
                <a:extLst>
                  <a:ext uri="{FF2B5EF4-FFF2-40B4-BE49-F238E27FC236}">
                    <a16:creationId xmlns="" xmlns:a16="http://schemas.microsoft.com/office/drawing/2014/main" id="{67C98FD8-2580-9849-AA63-1D1AA1EB8A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5" y="2513"/>
                <a:ext cx="10" cy="5"/>
              </a:xfrm>
              <a:custGeom>
                <a:avLst/>
                <a:gdLst>
                  <a:gd name="T0" fmla="*/ 0 w 28"/>
                  <a:gd name="T1" fmla="*/ 0 h 19"/>
                  <a:gd name="T2" fmla="*/ 0 w 28"/>
                  <a:gd name="T3" fmla="*/ 19 h 19"/>
                  <a:gd name="T4" fmla="*/ 28 w 28"/>
                  <a:gd name="T5" fmla="*/ 19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" h="19">
                    <a:moveTo>
                      <a:pt x="0" y="0"/>
                    </a:moveTo>
                    <a:lnTo>
                      <a:pt x="0" y="19"/>
                    </a:lnTo>
                    <a:lnTo>
                      <a:pt x="28" y="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147">
                <a:extLst>
                  <a:ext uri="{FF2B5EF4-FFF2-40B4-BE49-F238E27FC236}">
                    <a16:creationId xmlns="" xmlns:a16="http://schemas.microsoft.com/office/drawing/2014/main" id="{8DFE88A1-BE84-604B-9513-6D52A484C6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" y="2513"/>
                <a:ext cx="5" cy="5"/>
              </a:xfrm>
              <a:custGeom>
                <a:avLst/>
                <a:gdLst>
                  <a:gd name="T0" fmla="*/ 15 w 15"/>
                  <a:gd name="T1" fmla="*/ 19 h 19"/>
                  <a:gd name="T2" fmla="*/ 8 w 15"/>
                  <a:gd name="T3" fmla="*/ 9 h 19"/>
                  <a:gd name="T4" fmla="*/ 0 w 15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19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148">
                <a:extLst>
                  <a:ext uri="{FF2B5EF4-FFF2-40B4-BE49-F238E27FC236}">
                    <a16:creationId xmlns="" xmlns:a16="http://schemas.microsoft.com/office/drawing/2014/main" id="{5406B338-9C3E-524E-A132-773B486500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2430"/>
                <a:ext cx="7" cy="6"/>
              </a:xfrm>
              <a:custGeom>
                <a:avLst/>
                <a:gdLst>
                  <a:gd name="T0" fmla="*/ 13 w 20"/>
                  <a:gd name="T1" fmla="*/ 18 h 18"/>
                  <a:gd name="T2" fmla="*/ 20 w 20"/>
                  <a:gd name="T3" fmla="*/ 0 h 18"/>
                  <a:gd name="T4" fmla="*/ 0 w 20"/>
                  <a:gd name="T5" fmla="*/ 0 h 18"/>
                  <a:gd name="T6" fmla="*/ 13 w 20"/>
                  <a:gd name="T7" fmla="*/ 18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18">
                    <a:moveTo>
                      <a:pt x="13" y="18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13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0" name="Group 149">
              <a:extLst>
                <a:ext uri="{FF2B5EF4-FFF2-40B4-BE49-F238E27FC236}">
                  <a16:creationId xmlns="" xmlns:a16="http://schemas.microsoft.com/office/drawing/2014/main" id="{4245026E-4DE8-AC4A-89D0-FE81F806E94C}"/>
                </a:ext>
              </a:extLst>
            </p:cNvPr>
            <p:cNvGrpSpPr>
              <a:grpSpLocks/>
            </p:cNvGrpSpPr>
            <p:nvPr>
              <p:custDataLst>
                <p:tags r:id="rId89"/>
              </p:custDataLst>
            </p:nvPr>
          </p:nvGrpSpPr>
          <p:grpSpPr bwMode="auto">
            <a:xfrm>
              <a:off x="7870825" y="3810000"/>
              <a:ext cx="185738" cy="214313"/>
              <a:chOff x="5486" y="2743"/>
              <a:chExt cx="137" cy="132"/>
            </a:xfrm>
          </p:grpSpPr>
          <p:sp>
            <p:nvSpPr>
              <p:cNvPr id="171" name="Freeform 150">
                <a:extLst>
                  <a:ext uri="{FF2B5EF4-FFF2-40B4-BE49-F238E27FC236}">
                    <a16:creationId xmlns="" xmlns:a16="http://schemas.microsoft.com/office/drawing/2014/main" id="{27C61B1B-727C-D34D-B332-1F2C5ED331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5" y="2806"/>
                <a:ext cx="13" cy="28"/>
              </a:xfrm>
              <a:custGeom>
                <a:avLst/>
                <a:gdLst>
                  <a:gd name="T0" fmla="*/ 0 w 40"/>
                  <a:gd name="T1" fmla="*/ 31 h 87"/>
                  <a:gd name="T2" fmla="*/ 0 w 40"/>
                  <a:gd name="T3" fmla="*/ 42 h 87"/>
                  <a:gd name="T4" fmla="*/ 2 w 40"/>
                  <a:gd name="T5" fmla="*/ 51 h 87"/>
                  <a:gd name="T6" fmla="*/ 5 w 40"/>
                  <a:gd name="T7" fmla="*/ 59 h 87"/>
                  <a:gd name="T8" fmla="*/ 10 w 40"/>
                  <a:gd name="T9" fmla="*/ 66 h 87"/>
                  <a:gd name="T10" fmla="*/ 15 w 40"/>
                  <a:gd name="T11" fmla="*/ 72 h 87"/>
                  <a:gd name="T12" fmla="*/ 22 w 40"/>
                  <a:gd name="T13" fmla="*/ 77 h 87"/>
                  <a:gd name="T14" fmla="*/ 31 w 40"/>
                  <a:gd name="T15" fmla="*/ 82 h 87"/>
                  <a:gd name="T16" fmla="*/ 40 w 40"/>
                  <a:gd name="T17" fmla="*/ 87 h 87"/>
                  <a:gd name="T18" fmla="*/ 35 w 40"/>
                  <a:gd name="T19" fmla="*/ 82 h 87"/>
                  <a:gd name="T20" fmla="*/ 32 w 40"/>
                  <a:gd name="T21" fmla="*/ 77 h 87"/>
                  <a:gd name="T22" fmla="*/ 29 w 40"/>
                  <a:gd name="T23" fmla="*/ 71 h 87"/>
                  <a:gd name="T24" fmla="*/ 26 w 40"/>
                  <a:gd name="T25" fmla="*/ 65 h 87"/>
                  <a:gd name="T26" fmla="*/ 22 w 40"/>
                  <a:gd name="T27" fmla="*/ 52 h 87"/>
                  <a:gd name="T28" fmla="*/ 20 w 40"/>
                  <a:gd name="T29" fmla="*/ 39 h 87"/>
                  <a:gd name="T30" fmla="*/ 18 w 40"/>
                  <a:gd name="T31" fmla="*/ 27 h 87"/>
                  <a:gd name="T32" fmla="*/ 13 w 40"/>
                  <a:gd name="T33" fmla="*/ 16 h 87"/>
                  <a:gd name="T34" fmla="*/ 11 w 40"/>
                  <a:gd name="T35" fmla="*/ 11 h 87"/>
                  <a:gd name="T36" fmla="*/ 8 w 40"/>
                  <a:gd name="T37" fmla="*/ 6 h 87"/>
                  <a:gd name="T38" fmla="*/ 4 w 40"/>
                  <a:gd name="T39" fmla="*/ 3 h 87"/>
                  <a:gd name="T40" fmla="*/ 0 w 40"/>
                  <a:gd name="T41" fmla="*/ 0 h 87"/>
                  <a:gd name="T42" fmla="*/ 0 w 40"/>
                  <a:gd name="T43" fmla="*/ 9 h 87"/>
                  <a:gd name="T44" fmla="*/ 0 w 40"/>
                  <a:gd name="T45" fmla="*/ 16 h 87"/>
                  <a:gd name="T46" fmla="*/ 0 w 40"/>
                  <a:gd name="T47" fmla="*/ 23 h 87"/>
                  <a:gd name="T48" fmla="*/ 0 w 40"/>
                  <a:gd name="T49" fmla="*/ 31 h 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0" h="87">
                    <a:moveTo>
                      <a:pt x="0" y="31"/>
                    </a:moveTo>
                    <a:lnTo>
                      <a:pt x="0" y="42"/>
                    </a:lnTo>
                    <a:lnTo>
                      <a:pt x="2" y="51"/>
                    </a:lnTo>
                    <a:lnTo>
                      <a:pt x="5" y="59"/>
                    </a:lnTo>
                    <a:lnTo>
                      <a:pt x="10" y="66"/>
                    </a:lnTo>
                    <a:lnTo>
                      <a:pt x="15" y="72"/>
                    </a:lnTo>
                    <a:lnTo>
                      <a:pt x="22" y="77"/>
                    </a:lnTo>
                    <a:lnTo>
                      <a:pt x="31" y="82"/>
                    </a:lnTo>
                    <a:lnTo>
                      <a:pt x="40" y="87"/>
                    </a:lnTo>
                    <a:lnTo>
                      <a:pt x="35" y="82"/>
                    </a:lnTo>
                    <a:lnTo>
                      <a:pt x="32" y="77"/>
                    </a:lnTo>
                    <a:lnTo>
                      <a:pt x="29" y="71"/>
                    </a:lnTo>
                    <a:lnTo>
                      <a:pt x="26" y="65"/>
                    </a:lnTo>
                    <a:lnTo>
                      <a:pt x="22" y="52"/>
                    </a:lnTo>
                    <a:lnTo>
                      <a:pt x="20" y="39"/>
                    </a:lnTo>
                    <a:lnTo>
                      <a:pt x="18" y="27"/>
                    </a:lnTo>
                    <a:lnTo>
                      <a:pt x="13" y="16"/>
                    </a:lnTo>
                    <a:lnTo>
                      <a:pt x="11" y="11"/>
                    </a:lnTo>
                    <a:lnTo>
                      <a:pt x="8" y="6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0" y="23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Freeform 151">
                <a:extLst>
                  <a:ext uri="{FF2B5EF4-FFF2-40B4-BE49-F238E27FC236}">
                    <a16:creationId xmlns="" xmlns:a16="http://schemas.microsoft.com/office/drawing/2014/main" id="{8AA74321-E9F1-6D45-80F9-2D5F1A202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3" y="2842"/>
                <a:ext cx="20" cy="12"/>
              </a:xfrm>
              <a:custGeom>
                <a:avLst/>
                <a:gdLst>
                  <a:gd name="T0" fmla="*/ 0 w 61"/>
                  <a:gd name="T1" fmla="*/ 31 h 37"/>
                  <a:gd name="T2" fmla="*/ 19 w 61"/>
                  <a:gd name="T3" fmla="*/ 32 h 37"/>
                  <a:gd name="T4" fmla="*/ 35 w 61"/>
                  <a:gd name="T5" fmla="*/ 34 h 37"/>
                  <a:gd name="T6" fmla="*/ 49 w 61"/>
                  <a:gd name="T7" fmla="*/ 36 h 37"/>
                  <a:gd name="T8" fmla="*/ 61 w 61"/>
                  <a:gd name="T9" fmla="*/ 37 h 37"/>
                  <a:gd name="T10" fmla="*/ 55 w 61"/>
                  <a:gd name="T11" fmla="*/ 29 h 37"/>
                  <a:gd name="T12" fmla="*/ 49 w 61"/>
                  <a:gd name="T13" fmla="*/ 22 h 37"/>
                  <a:gd name="T14" fmla="*/ 42 w 61"/>
                  <a:gd name="T15" fmla="*/ 17 h 37"/>
                  <a:gd name="T16" fmla="*/ 35 w 61"/>
                  <a:gd name="T17" fmla="*/ 12 h 37"/>
                  <a:gd name="T18" fmla="*/ 28 w 61"/>
                  <a:gd name="T19" fmla="*/ 9 h 37"/>
                  <a:gd name="T20" fmla="*/ 19 w 61"/>
                  <a:gd name="T21" fmla="*/ 5 h 37"/>
                  <a:gd name="T22" fmla="*/ 10 w 61"/>
                  <a:gd name="T23" fmla="*/ 2 h 37"/>
                  <a:gd name="T24" fmla="*/ 0 w 61"/>
                  <a:gd name="T25" fmla="*/ 0 h 37"/>
                  <a:gd name="T26" fmla="*/ 0 w 61"/>
                  <a:gd name="T27" fmla="*/ 31 h 3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1" h="37">
                    <a:moveTo>
                      <a:pt x="0" y="31"/>
                    </a:moveTo>
                    <a:lnTo>
                      <a:pt x="19" y="32"/>
                    </a:lnTo>
                    <a:lnTo>
                      <a:pt x="35" y="34"/>
                    </a:lnTo>
                    <a:lnTo>
                      <a:pt x="49" y="36"/>
                    </a:lnTo>
                    <a:lnTo>
                      <a:pt x="61" y="37"/>
                    </a:lnTo>
                    <a:lnTo>
                      <a:pt x="55" y="29"/>
                    </a:lnTo>
                    <a:lnTo>
                      <a:pt x="49" y="22"/>
                    </a:lnTo>
                    <a:lnTo>
                      <a:pt x="42" y="17"/>
                    </a:lnTo>
                    <a:lnTo>
                      <a:pt x="35" y="12"/>
                    </a:lnTo>
                    <a:lnTo>
                      <a:pt x="28" y="9"/>
                    </a:lnTo>
                    <a:lnTo>
                      <a:pt x="19" y="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Freeform 152">
                <a:extLst>
                  <a:ext uri="{FF2B5EF4-FFF2-40B4-BE49-F238E27FC236}">
                    <a16:creationId xmlns="" xmlns:a16="http://schemas.microsoft.com/office/drawing/2014/main" id="{FDE5A4C3-1A5C-3E40-A830-EFAD8FABF2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8" y="2865"/>
                <a:ext cx="13" cy="10"/>
              </a:xfrm>
              <a:custGeom>
                <a:avLst/>
                <a:gdLst>
                  <a:gd name="T0" fmla="*/ 40 w 40"/>
                  <a:gd name="T1" fmla="*/ 30 h 30"/>
                  <a:gd name="T2" fmla="*/ 33 w 40"/>
                  <a:gd name="T3" fmla="*/ 28 h 30"/>
                  <a:gd name="T4" fmla="*/ 26 w 40"/>
                  <a:gd name="T5" fmla="*/ 25 h 30"/>
                  <a:gd name="T6" fmla="*/ 21 w 40"/>
                  <a:gd name="T7" fmla="*/ 22 h 30"/>
                  <a:gd name="T8" fmla="*/ 15 w 40"/>
                  <a:gd name="T9" fmla="*/ 19 h 30"/>
                  <a:gd name="T10" fmla="*/ 11 w 40"/>
                  <a:gd name="T11" fmla="*/ 16 h 30"/>
                  <a:gd name="T12" fmla="*/ 6 w 40"/>
                  <a:gd name="T13" fmla="*/ 11 h 30"/>
                  <a:gd name="T14" fmla="*/ 3 w 40"/>
                  <a:gd name="T15" fmla="*/ 6 h 30"/>
                  <a:gd name="T16" fmla="*/ 0 w 40"/>
                  <a:gd name="T17" fmla="*/ 0 h 30"/>
                  <a:gd name="T18" fmla="*/ 8 w 40"/>
                  <a:gd name="T19" fmla="*/ 2 h 30"/>
                  <a:gd name="T20" fmla="*/ 15 w 40"/>
                  <a:gd name="T21" fmla="*/ 6 h 30"/>
                  <a:gd name="T22" fmla="*/ 22 w 40"/>
                  <a:gd name="T23" fmla="*/ 10 h 30"/>
                  <a:gd name="T24" fmla="*/ 27 w 40"/>
                  <a:gd name="T25" fmla="*/ 15 h 30"/>
                  <a:gd name="T26" fmla="*/ 33 w 40"/>
                  <a:gd name="T27" fmla="*/ 19 h 30"/>
                  <a:gd name="T28" fmla="*/ 36 w 40"/>
                  <a:gd name="T29" fmla="*/ 23 h 30"/>
                  <a:gd name="T30" fmla="*/ 39 w 40"/>
                  <a:gd name="T31" fmla="*/ 27 h 30"/>
                  <a:gd name="T32" fmla="*/ 40 w 40"/>
                  <a:gd name="T33" fmla="*/ 3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0" h="30">
                    <a:moveTo>
                      <a:pt x="40" y="30"/>
                    </a:moveTo>
                    <a:lnTo>
                      <a:pt x="33" y="28"/>
                    </a:lnTo>
                    <a:lnTo>
                      <a:pt x="26" y="25"/>
                    </a:lnTo>
                    <a:lnTo>
                      <a:pt x="21" y="22"/>
                    </a:lnTo>
                    <a:lnTo>
                      <a:pt x="15" y="19"/>
                    </a:lnTo>
                    <a:lnTo>
                      <a:pt x="11" y="16"/>
                    </a:lnTo>
                    <a:lnTo>
                      <a:pt x="6" y="11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8" y="2"/>
                    </a:lnTo>
                    <a:lnTo>
                      <a:pt x="15" y="6"/>
                    </a:lnTo>
                    <a:lnTo>
                      <a:pt x="22" y="10"/>
                    </a:lnTo>
                    <a:lnTo>
                      <a:pt x="27" y="15"/>
                    </a:lnTo>
                    <a:lnTo>
                      <a:pt x="33" y="19"/>
                    </a:lnTo>
                    <a:lnTo>
                      <a:pt x="36" y="23"/>
                    </a:lnTo>
                    <a:lnTo>
                      <a:pt x="39" y="27"/>
                    </a:lnTo>
                    <a:lnTo>
                      <a:pt x="40" y="3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Freeform 153">
                <a:extLst>
                  <a:ext uri="{FF2B5EF4-FFF2-40B4-BE49-F238E27FC236}">
                    <a16:creationId xmlns="" xmlns:a16="http://schemas.microsoft.com/office/drawing/2014/main" id="{BD8B2166-4A66-6241-BA74-B6B20608D9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5" y="2789"/>
                <a:ext cx="24" cy="26"/>
              </a:xfrm>
              <a:custGeom>
                <a:avLst/>
                <a:gdLst>
                  <a:gd name="T0" fmla="*/ 74 w 74"/>
                  <a:gd name="T1" fmla="*/ 80 h 80"/>
                  <a:gd name="T2" fmla="*/ 72 w 74"/>
                  <a:gd name="T3" fmla="*/ 73 h 80"/>
                  <a:gd name="T4" fmla="*/ 71 w 74"/>
                  <a:gd name="T5" fmla="*/ 66 h 80"/>
                  <a:gd name="T6" fmla="*/ 69 w 74"/>
                  <a:gd name="T7" fmla="*/ 60 h 80"/>
                  <a:gd name="T8" fmla="*/ 66 w 74"/>
                  <a:gd name="T9" fmla="*/ 53 h 80"/>
                  <a:gd name="T10" fmla="*/ 58 w 74"/>
                  <a:gd name="T11" fmla="*/ 42 h 80"/>
                  <a:gd name="T12" fmla="*/ 48 w 74"/>
                  <a:gd name="T13" fmla="*/ 33 h 80"/>
                  <a:gd name="T14" fmla="*/ 38 w 74"/>
                  <a:gd name="T15" fmla="*/ 25 h 80"/>
                  <a:gd name="T16" fmla="*/ 29 w 74"/>
                  <a:gd name="T17" fmla="*/ 17 h 80"/>
                  <a:gd name="T18" fmla="*/ 20 w 74"/>
                  <a:gd name="T19" fmla="*/ 9 h 80"/>
                  <a:gd name="T20" fmla="*/ 13 w 74"/>
                  <a:gd name="T21" fmla="*/ 0 h 80"/>
                  <a:gd name="T22" fmla="*/ 9 w 74"/>
                  <a:gd name="T23" fmla="*/ 5 h 80"/>
                  <a:gd name="T24" fmla="*/ 4 w 74"/>
                  <a:gd name="T25" fmla="*/ 10 h 80"/>
                  <a:gd name="T26" fmla="*/ 1 w 74"/>
                  <a:gd name="T27" fmla="*/ 14 h 80"/>
                  <a:gd name="T28" fmla="*/ 0 w 74"/>
                  <a:gd name="T29" fmla="*/ 19 h 80"/>
                  <a:gd name="T30" fmla="*/ 0 w 74"/>
                  <a:gd name="T31" fmla="*/ 25 h 80"/>
                  <a:gd name="T32" fmla="*/ 2 w 74"/>
                  <a:gd name="T33" fmla="*/ 30 h 80"/>
                  <a:gd name="T34" fmla="*/ 4 w 74"/>
                  <a:gd name="T35" fmla="*/ 36 h 80"/>
                  <a:gd name="T36" fmla="*/ 7 w 74"/>
                  <a:gd name="T37" fmla="*/ 41 h 80"/>
                  <a:gd name="T38" fmla="*/ 10 w 74"/>
                  <a:gd name="T39" fmla="*/ 46 h 80"/>
                  <a:gd name="T40" fmla="*/ 14 w 74"/>
                  <a:gd name="T41" fmla="*/ 51 h 80"/>
                  <a:gd name="T42" fmla="*/ 19 w 74"/>
                  <a:gd name="T43" fmla="*/ 56 h 80"/>
                  <a:gd name="T44" fmla="*/ 24 w 74"/>
                  <a:gd name="T45" fmla="*/ 61 h 80"/>
                  <a:gd name="T46" fmla="*/ 30 w 74"/>
                  <a:gd name="T47" fmla="*/ 66 h 80"/>
                  <a:gd name="T48" fmla="*/ 35 w 74"/>
                  <a:gd name="T49" fmla="*/ 69 h 80"/>
                  <a:gd name="T50" fmla="*/ 42 w 74"/>
                  <a:gd name="T51" fmla="*/ 72 h 80"/>
                  <a:gd name="T52" fmla="*/ 47 w 74"/>
                  <a:gd name="T53" fmla="*/ 75 h 80"/>
                  <a:gd name="T54" fmla="*/ 54 w 74"/>
                  <a:gd name="T55" fmla="*/ 77 h 80"/>
                  <a:gd name="T56" fmla="*/ 60 w 74"/>
                  <a:gd name="T57" fmla="*/ 79 h 80"/>
                  <a:gd name="T58" fmla="*/ 67 w 74"/>
                  <a:gd name="T59" fmla="*/ 80 h 80"/>
                  <a:gd name="T60" fmla="*/ 74 w 74"/>
                  <a:gd name="T61" fmla="*/ 80 h 8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74" h="80">
                    <a:moveTo>
                      <a:pt x="74" y="80"/>
                    </a:moveTo>
                    <a:lnTo>
                      <a:pt x="72" y="73"/>
                    </a:lnTo>
                    <a:lnTo>
                      <a:pt x="71" y="66"/>
                    </a:lnTo>
                    <a:lnTo>
                      <a:pt x="69" y="60"/>
                    </a:lnTo>
                    <a:lnTo>
                      <a:pt x="66" y="53"/>
                    </a:lnTo>
                    <a:lnTo>
                      <a:pt x="58" y="42"/>
                    </a:lnTo>
                    <a:lnTo>
                      <a:pt x="48" y="33"/>
                    </a:lnTo>
                    <a:lnTo>
                      <a:pt x="38" y="25"/>
                    </a:lnTo>
                    <a:lnTo>
                      <a:pt x="29" y="17"/>
                    </a:lnTo>
                    <a:lnTo>
                      <a:pt x="20" y="9"/>
                    </a:lnTo>
                    <a:lnTo>
                      <a:pt x="13" y="0"/>
                    </a:lnTo>
                    <a:lnTo>
                      <a:pt x="9" y="5"/>
                    </a:lnTo>
                    <a:lnTo>
                      <a:pt x="4" y="10"/>
                    </a:lnTo>
                    <a:lnTo>
                      <a:pt x="1" y="14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0" y="46"/>
                    </a:lnTo>
                    <a:lnTo>
                      <a:pt x="14" y="51"/>
                    </a:lnTo>
                    <a:lnTo>
                      <a:pt x="19" y="56"/>
                    </a:lnTo>
                    <a:lnTo>
                      <a:pt x="24" y="61"/>
                    </a:lnTo>
                    <a:lnTo>
                      <a:pt x="30" y="66"/>
                    </a:lnTo>
                    <a:lnTo>
                      <a:pt x="35" y="69"/>
                    </a:lnTo>
                    <a:lnTo>
                      <a:pt x="42" y="72"/>
                    </a:lnTo>
                    <a:lnTo>
                      <a:pt x="47" y="75"/>
                    </a:lnTo>
                    <a:lnTo>
                      <a:pt x="54" y="77"/>
                    </a:lnTo>
                    <a:lnTo>
                      <a:pt x="60" y="79"/>
                    </a:lnTo>
                    <a:lnTo>
                      <a:pt x="67" y="80"/>
                    </a:lnTo>
                    <a:lnTo>
                      <a:pt x="74" y="8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Freeform 154">
                <a:extLst>
                  <a:ext uri="{FF2B5EF4-FFF2-40B4-BE49-F238E27FC236}">
                    <a16:creationId xmlns="" xmlns:a16="http://schemas.microsoft.com/office/drawing/2014/main" id="{8FE1A3C3-78EA-CF48-AE7E-111FE1A337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5" y="2785"/>
                <a:ext cx="26" cy="27"/>
              </a:xfrm>
              <a:custGeom>
                <a:avLst/>
                <a:gdLst>
                  <a:gd name="T0" fmla="*/ 52 w 86"/>
                  <a:gd name="T1" fmla="*/ 80 h 80"/>
                  <a:gd name="T2" fmla="*/ 86 w 86"/>
                  <a:gd name="T3" fmla="*/ 80 h 80"/>
                  <a:gd name="T4" fmla="*/ 86 w 86"/>
                  <a:gd name="T5" fmla="*/ 61 h 80"/>
                  <a:gd name="T6" fmla="*/ 79 w 86"/>
                  <a:gd name="T7" fmla="*/ 59 h 80"/>
                  <a:gd name="T8" fmla="*/ 72 w 86"/>
                  <a:gd name="T9" fmla="*/ 56 h 80"/>
                  <a:gd name="T10" fmla="*/ 67 w 86"/>
                  <a:gd name="T11" fmla="*/ 53 h 80"/>
                  <a:gd name="T12" fmla="*/ 61 w 86"/>
                  <a:gd name="T13" fmla="*/ 49 h 80"/>
                  <a:gd name="T14" fmla="*/ 51 w 86"/>
                  <a:gd name="T15" fmla="*/ 41 h 80"/>
                  <a:gd name="T16" fmla="*/ 43 w 86"/>
                  <a:gd name="T17" fmla="*/ 33 h 80"/>
                  <a:gd name="T18" fmla="*/ 34 w 86"/>
                  <a:gd name="T19" fmla="*/ 25 h 80"/>
                  <a:gd name="T20" fmla="*/ 24 w 86"/>
                  <a:gd name="T21" fmla="*/ 16 h 80"/>
                  <a:gd name="T22" fmla="*/ 13 w 86"/>
                  <a:gd name="T23" fmla="*/ 7 h 80"/>
                  <a:gd name="T24" fmla="*/ 0 w 86"/>
                  <a:gd name="T25" fmla="*/ 0 h 80"/>
                  <a:gd name="T26" fmla="*/ 1 w 86"/>
                  <a:gd name="T27" fmla="*/ 8 h 80"/>
                  <a:gd name="T28" fmla="*/ 5 w 86"/>
                  <a:gd name="T29" fmla="*/ 20 h 80"/>
                  <a:gd name="T30" fmla="*/ 11 w 86"/>
                  <a:gd name="T31" fmla="*/ 32 h 80"/>
                  <a:gd name="T32" fmla="*/ 18 w 86"/>
                  <a:gd name="T33" fmla="*/ 44 h 80"/>
                  <a:gd name="T34" fmla="*/ 27 w 86"/>
                  <a:gd name="T35" fmla="*/ 57 h 80"/>
                  <a:gd name="T36" fmla="*/ 36 w 86"/>
                  <a:gd name="T37" fmla="*/ 67 h 80"/>
                  <a:gd name="T38" fmla="*/ 40 w 86"/>
                  <a:gd name="T39" fmla="*/ 72 h 80"/>
                  <a:gd name="T40" fmla="*/ 45 w 86"/>
                  <a:gd name="T41" fmla="*/ 76 h 80"/>
                  <a:gd name="T42" fmla="*/ 49 w 86"/>
                  <a:gd name="T43" fmla="*/ 79 h 80"/>
                  <a:gd name="T44" fmla="*/ 52 w 86"/>
                  <a:gd name="T45" fmla="*/ 80 h 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86" h="80">
                    <a:moveTo>
                      <a:pt x="52" y="80"/>
                    </a:moveTo>
                    <a:lnTo>
                      <a:pt x="86" y="80"/>
                    </a:lnTo>
                    <a:lnTo>
                      <a:pt x="86" y="61"/>
                    </a:lnTo>
                    <a:lnTo>
                      <a:pt x="79" y="59"/>
                    </a:lnTo>
                    <a:lnTo>
                      <a:pt x="72" y="56"/>
                    </a:lnTo>
                    <a:lnTo>
                      <a:pt x="67" y="53"/>
                    </a:lnTo>
                    <a:lnTo>
                      <a:pt x="61" y="49"/>
                    </a:lnTo>
                    <a:lnTo>
                      <a:pt x="51" y="41"/>
                    </a:lnTo>
                    <a:lnTo>
                      <a:pt x="43" y="33"/>
                    </a:lnTo>
                    <a:lnTo>
                      <a:pt x="34" y="25"/>
                    </a:lnTo>
                    <a:lnTo>
                      <a:pt x="24" y="16"/>
                    </a:lnTo>
                    <a:lnTo>
                      <a:pt x="13" y="7"/>
                    </a:lnTo>
                    <a:lnTo>
                      <a:pt x="0" y="0"/>
                    </a:lnTo>
                    <a:lnTo>
                      <a:pt x="1" y="8"/>
                    </a:lnTo>
                    <a:lnTo>
                      <a:pt x="5" y="20"/>
                    </a:lnTo>
                    <a:lnTo>
                      <a:pt x="11" y="32"/>
                    </a:lnTo>
                    <a:lnTo>
                      <a:pt x="18" y="44"/>
                    </a:lnTo>
                    <a:lnTo>
                      <a:pt x="27" y="57"/>
                    </a:lnTo>
                    <a:lnTo>
                      <a:pt x="36" y="67"/>
                    </a:lnTo>
                    <a:lnTo>
                      <a:pt x="40" y="72"/>
                    </a:lnTo>
                    <a:lnTo>
                      <a:pt x="45" y="76"/>
                    </a:lnTo>
                    <a:lnTo>
                      <a:pt x="49" y="79"/>
                    </a:lnTo>
                    <a:lnTo>
                      <a:pt x="52" y="8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Freeform 155">
                <a:extLst>
                  <a:ext uri="{FF2B5EF4-FFF2-40B4-BE49-F238E27FC236}">
                    <a16:creationId xmlns="" xmlns:a16="http://schemas.microsoft.com/office/drawing/2014/main" id="{164FC935-E810-4944-8637-9C1091F206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0" y="2825"/>
                <a:ext cx="25" cy="11"/>
              </a:xfrm>
              <a:custGeom>
                <a:avLst/>
                <a:gdLst>
                  <a:gd name="T0" fmla="*/ 0 w 74"/>
                  <a:gd name="T1" fmla="*/ 7 h 31"/>
                  <a:gd name="T2" fmla="*/ 3 w 74"/>
                  <a:gd name="T3" fmla="*/ 11 h 31"/>
                  <a:gd name="T4" fmla="*/ 5 w 74"/>
                  <a:gd name="T5" fmla="*/ 15 h 31"/>
                  <a:gd name="T6" fmla="*/ 9 w 74"/>
                  <a:gd name="T7" fmla="*/ 18 h 31"/>
                  <a:gd name="T8" fmla="*/ 14 w 74"/>
                  <a:gd name="T9" fmla="*/ 21 h 31"/>
                  <a:gd name="T10" fmla="*/ 18 w 74"/>
                  <a:gd name="T11" fmla="*/ 24 h 31"/>
                  <a:gd name="T12" fmla="*/ 23 w 74"/>
                  <a:gd name="T13" fmla="*/ 26 h 31"/>
                  <a:gd name="T14" fmla="*/ 29 w 74"/>
                  <a:gd name="T15" fmla="*/ 28 h 31"/>
                  <a:gd name="T16" fmla="*/ 34 w 74"/>
                  <a:gd name="T17" fmla="*/ 29 h 31"/>
                  <a:gd name="T18" fmla="*/ 47 w 74"/>
                  <a:gd name="T19" fmla="*/ 31 h 31"/>
                  <a:gd name="T20" fmla="*/ 58 w 74"/>
                  <a:gd name="T21" fmla="*/ 31 h 31"/>
                  <a:gd name="T22" fmla="*/ 63 w 74"/>
                  <a:gd name="T23" fmla="*/ 30 h 31"/>
                  <a:gd name="T24" fmla="*/ 67 w 74"/>
                  <a:gd name="T25" fmla="*/ 29 h 31"/>
                  <a:gd name="T26" fmla="*/ 71 w 74"/>
                  <a:gd name="T27" fmla="*/ 27 h 31"/>
                  <a:gd name="T28" fmla="*/ 74 w 74"/>
                  <a:gd name="T29" fmla="*/ 25 h 31"/>
                  <a:gd name="T30" fmla="*/ 64 w 74"/>
                  <a:gd name="T31" fmla="*/ 18 h 31"/>
                  <a:gd name="T32" fmla="*/ 55 w 74"/>
                  <a:gd name="T33" fmla="*/ 13 h 31"/>
                  <a:gd name="T34" fmla="*/ 51 w 74"/>
                  <a:gd name="T35" fmla="*/ 10 h 31"/>
                  <a:gd name="T36" fmla="*/ 47 w 74"/>
                  <a:gd name="T37" fmla="*/ 8 h 31"/>
                  <a:gd name="T38" fmla="*/ 43 w 74"/>
                  <a:gd name="T39" fmla="*/ 5 h 31"/>
                  <a:gd name="T40" fmla="*/ 41 w 74"/>
                  <a:gd name="T41" fmla="*/ 0 h 31"/>
                  <a:gd name="T42" fmla="*/ 33 w 74"/>
                  <a:gd name="T43" fmla="*/ 1 h 31"/>
                  <a:gd name="T44" fmla="*/ 28 w 74"/>
                  <a:gd name="T45" fmla="*/ 1 h 31"/>
                  <a:gd name="T46" fmla="*/ 22 w 74"/>
                  <a:gd name="T47" fmla="*/ 1 h 31"/>
                  <a:gd name="T48" fmla="*/ 18 w 74"/>
                  <a:gd name="T49" fmla="*/ 0 h 31"/>
                  <a:gd name="T50" fmla="*/ 14 w 74"/>
                  <a:gd name="T51" fmla="*/ 0 h 31"/>
                  <a:gd name="T52" fmla="*/ 10 w 74"/>
                  <a:gd name="T53" fmla="*/ 0 h 31"/>
                  <a:gd name="T54" fmla="*/ 6 w 74"/>
                  <a:gd name="T55" fmla="*/ 3 h 31"/>
                  <a:gd name="T56" fmla="*/ 0 w 74"/>
                  <a:gd name="T57" fmla="*/ 7 h 3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4" h="31">
                    <a:moveTo>
                      <a:pt x="0" y="7"/>
                    </a:moveTo>
                    <a:lnTo>
                      <a:pt x="3" y="11"/>
                    </a:lnTo>
                    <a:lnTo>
                      <a:pt x="5" y="15"/>
                    </a:lnTo>
                    <a:lnTo>
                      <a:pt x="9" y="18"/>
                    </a:lnTo>
                    <a:lnTo>
                      <a:pt x="14" y="21"/>
                    </a:lnTo>
                    <a:lnTo>
                      <a:pt x="18" y="24"/>
                    </a:lnTo>
                    <a:lnTo>
                      <a:pt x="23" y="26"/>
                    </a:lnTo>
                    <a:lnTo>
                      <a:pt x="29" y="28"/>
                    </a:lnTo>
                    <a:lnTo>
                      <a:pt x="34" y="29"/>
                    </a:lnTo>
                    <a:lnTo>
                      <a:pt x="47" y="31"/>
                    </a:lnTo>
                    <a:lnTo>
                      <a:pt x="58" y="31"/>
                    </a:lnTo>
                    <a:lnTo>
                      <a:pt x="63" y="30"/>
                    </a:lnTo>
                    <a:lnTo>
                      <a:pt x="67" y="29"/>
                    </a:lnTo>
                    <a:lnTo>
                      <a:pt x="71" y="27"/>
                    </a:lnTo>
                    <a:lnTo>
                      <a:pt x="74" y="25"/>
                    </a:lnTo>
                    <a:lnTo>
                      <a:pt x="64" y="18"/>
                    </a:lnTo>
                    <a:lnTo>
                      <a:pt x="55" y="13"/>
                    </a:lnTo>
                    <a:lnTo>
                      <a:pt x="51" y="10"/>
                    </a:lnTo>
                    <a:lnTo>
                      <a:pt x="47" y="8"/>
                    </a:lnTo>
                    <a:lnTo>
                      <a:pt x="43" y="5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8" y="1"/>
                    </a:lnTo>
                    <a:lnTo>
                      <a:pt x="22" y="1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3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Freeform 156">
                <a:extLst>
                  <a:ext uri="{FF2B5EF4-FFF2-40B4-BE49-F238E27FC236}">
                    <a16:creationId xmlns="" xmlns:a16="http://schemas.microsoft.com/office/drawing/2014/main" id="{71355A04-64BD-B34D-BBBD-55406B0AC3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2" y="2819"/>
                <a:ext cx="6" cy="1"/>
              </a:xfrm>
              <a:custGeom>
                <a:avLst/>
                <a:gdLst>
                  <a:gd name="T0" fmla="*/ 20 w 20"/>
                  <a:gd name="T1" fmla="*/ 0 h 1"/>
                  <a:gd name="T2" fmla="*/ 0 w 20"/>
                  <a:gd name="T3" fmla="*/ 0 h 1"/>
                  <a:gd name="T4" fmla="*/ 10 w 20"/>
                  <a:gd name="T5" fmla="*/ 0 h 1"/>
                  <a:gd name="T6" fmla="*/ 20 w 20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Freeform 157">
                <a:extLst>
                  <a:ext uri="{FF2B5EF4-FFF2-40B4-BE49-F238E27FC236}">
                    <a16:creationId xmlns="" xmlns:a16="http://schemas.microsoft.com/office/drawing/2014/main" id="{287192E3-A279-A943-9554-A6B2098BF8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9" y="2769"/>
                <a:ext cx="32" cy="21"/>
              </a:xfrm>
              <a:custGeom>
                <a:avLst/>
                <a:gdLst>
                  <a:gd name="T0" fmla="*/ 7 w 100"/>
                  <a:gd name="T1" fmla="*/ 25 h 65"/>
                  <a:gd name="T2" fmla="*/ 35 w 100"/>
                  <a:gd name="T3" fmla="*/ 40 h 65"/>
                  <a:gd name="T4" fmla="*/ 61 w 100"/>
                  <a:gd name="T5" fmla="*/ 55 h 65"/>
                  <a:gd name="T6" fmla="*/ 72 w 100"/>
                  <a:gd name="T7" fmla="*/ 60 h 65"/>
                  <a:gd name="T8" fmla="*/ 83 w 100"/>
                  <a:gd name="T9" fmla="*/ 65 h 65"/>
                  <a:gd name="T10" fmla="*/ 87 w 100"/>
                  <a:gd name="T11" fmla="*/ 65 h 65"/>
                  <a:gd name="T12" fmla="*/ 91 w 100"/>
                  <a:gd name="T13" fmla="*/ 65 h 65"/>
                  <a:gd name="T14" fmla="*/ 96 w 100"/>
                  <a:gd name="T15" fmla="*/ 65 h 65"/>
                  <a:gd name="T16" fmla="*/ 100 w 100"/>
                  <a:gd name="T17" fmla="*/ 62 h 65"/>
                  <a:gd name="T18" fmla="*/ 94 w 100"/>
                  <a:gd name="T19" fmla="*/ 60 h 65"/>
                  <a:gd name="T20" fmla="*/ 88 w 100"/>
                  <a:gd name="T21" fmla="*/ 56 h 65"/>
                  <a:gd name="T22" fmla="*/ 83 w 100"/>
                  <a:gd name="T23" fmla="*/ 52 h 65"/>
                  <a:gd name="T24" fmla="*/ 78 w 100"/>
                  <a:gd name="T25" fmla="*/ 46 h 65"/>
                  <a:gd name="T26" fmla="*/ 67 w 100"/>
                  <a:gd name="T27" fmla="*/ 34 h 65"/>
                  <a:gd name="T28" fmla="*/ 57 w 100"/>
                  <a:gd name="T29" fmla="*/ 21 h 65"/>
                  <a:gd name="T30" fmla="*/ 52 w 100"/>
                  <a:gd name="T31" fmla="*/ 15 h 65"/>
                  <a:gd name="T32" fmla="*/ 46 w 100"/>
                  <a:gd name="T33" fmla="*/ 10 h 65"/>
                  <a:gd name="T34" fmla="*/ 40 w 100"/>
                  <a:gd name="T35" fmla="*/ 4 h 65"/>
                  <a:gd name="T36" fmla="*/ 33 w 100"/>
                  <a:gd name="T37" fmla="*/ 1 h 65"/>
                  <a:gd name="T38" fmla="*/ 27 w 100"/>
                  <a:gd name="T39" fmla="*/ 0 h 65"/>
                  <a:gd name="T40" fmla="*/ 18 w 100"/>
                  <a:gd name="T41" fmla="*/ 0 h 65"/>
                  <a:gd name="T42" fmla="*/ 10 w 100"/>
                  <a:gd name="T43" fmla="*/ 2 h 65"/>
                  <a:gd name="T44" fmla="*/ 0 w 100"/>
                  <a:gd name="T45" fmla="*/ 6 h 65"/>
                  <a:gd name="T46" fmla="*/ 7 w 100"/>
                  <a:gd name="T47" fmla="*/ 25 h 6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0" h="65">
                    <a:moveTo>
                      <a:pt x="7" y="25"/>
                    </a:moveTo>
                    <a:lnTo>
                      <a:pt x="35" y="40"/>
                    </a:lnTo>
                    <a:lnTo>
                      <a:pt x="61" y="55"/>
                    </a:lnTo>
                    <a:lnTo>
                      <a:pt x="72" y="60"/>
                    </a:lnTo>
                    <a:lnTo>
                      <a:pt x="83" y="65"/>
                    </a:lnTo>
                    <a:lnTo>
                      <a:pt x="87" y="65"/>
                    </a:lnTo>
                    <a:lnTo>
                      <a:pt x="91" y="65"/>
                    </a:lnTo>
                    <a:lnTo>
                      <a:pt x="96" y="65"/>
                    </a:lnTo>
                    <a:lnTo>
                      <a:pt x="100" y="62"/>
                    </a:lnTo>
                    <a:lnTo>
                      <a:pt x="94" y="60"/>
                    </a:lnTo>
                    <a:lnTo>
                      <a:pt x="88" y="56"/>
                    </a:lnTo>
                    <a:lnTo>
                      <a:pt x="83" y="52"/>
                    </a:lnTo>
                    <a:lnTo>
                      <a:pt x="78" y="46"/>
                    </a:lnTo>
                    <a:lnTo>
                      <a:pt x="67" y="34"/>
                    </a:lnTo>
                    <a:lnTo>
                      <a:pt x="57" y="21"/>
                    </a:lnTo>
                    <a:lnTo>
                      <a:pt x="52" y="15"/>
                    </a:lnTo>
                    <a:lnTo>
                      <a:pt x="46" y="10"/>
                    </a:lnTo>
                    <a:lnTo>
                      <a:pt x="40" y="4"/>
                    </a:lnTo>
                    <a:lnTo>
                      <a:pt x="33" y="1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0" y="6"/>
                    </a:lnTo>
                    <a:lnTo>
                      <a:pt x="7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Freeform 158">
                <a:extLst>
                  <a:ext uri="{FF2B5EF4-FFF2-40B4-BE49-F238E27FC236}">
                    <a16:creationId xmlns="" xmlns:a16="http://schemas.microsoft.com/office/drawing/2014/main" id="{B396D6E7-63EF-8641-B23A-9EDFA3A3A2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6" y="2743"/>
                <a:ext cx="24" cy="34"/>
              </a:xfrm>
              <a:custGeom>
                <a:avLst/>
                <a:gdLst>
                  <a:gd name="T0" fmla="*/ 72 w 79"/>
                  <a:gd name="T1" fmla="*/ 85 h 104"/>
                  <a:gd name="T2" fmla="*/ 56 w 79"/>
                  <a:gd name="T3" fmla="*/ 61 h 104"/>
                  <a:gd name="T4" fmla="*/ 43 w 79"/>
                  <a:gd name="T5" fmla="*/ 41 h 104"/>
                  <a:gd name="T6" fmla="*/ 29 w 79"/>
                  <a:gd name="T7" fmla="*/ 20 h 104"/>
                  <a:gd name="T8" fmla="*/ 12 w 79"/>
                  <a:gd name="T9" fmla="*/ 0 h 104"/>
                  <a:gd name="T10" fmla="*/ 6 w 79"/>
                  <a:gd name="T11" fmla="*/ 16 h 104"/>
                  <a:gd name="T12" fmla="*/ 2 w 79"/>
                  <a:gd name="T13" fmla="*/ 33 h 104"/>
                  <a:gd name="T14" fmla="*/ 0 w 79"/>
                  <a:gd name="T15" fmla="*/ 40 h 104"/>
                  <a:gd name="T16" fmla="*/ 0 w 79"/>
                  <a:gd name="T17" fmla="*/ 48 h 104"/>
                  <a:gd name="T18" fmla="*/ 0 w 79"/>
                  <a:gd name="T19" fmla="*/ 55 h 104"/>
                  <a:gd name="T20" fmla="*/ 0 w 79"/>
                  <a:gd name="T21" fmla="*/ 62 h 104"/>
                  <a:gd name="T22" fmla="*/ 1 w 79"/>
                  <a:gd name="T23" fmla="*/ 68 h 104"/>
                  <a:gd name="T24" fmla="*/ 3 w 79"/>
                  <a:gd name="T25" fmla="*/ 74 h 104"/>
                  <a:gd name="T26" fmla="*/ 6 w 79"/>
                  <a:gd name="T27" fmla="*/ 79 h 104"/>
                  <a:gd name="T28" fmla="*/ 10 w 79"/>
                  <a:gd name="T29" fmla="*/ 83 h 104"/>
                  <a:gd name="T30" fmla="*/ 14 w 79"/>
                  <a:gd name="T31" fmla="*/ 88 h 104"/>
                  <a:gd name="T32" fmla="*/ 20 w 79"/>
                  <a:gd name="T33" fmla="*/ 90 h 104"/>
                  <a:gd name="T34" fmla="*/ 25 w 79"/>
                  <a:gd name="T35" fmla="*/ 92 h 104"/>
                  <a:gd name="T36" fmla="*/ 33 w 79"/>
                  <a:gd name="T37" fmla="*/ 92 h 104"/>
                  <a:gd name="T38" fmla="*/ 43 w 79"/>
                  <a:gd name="T39" fmla="*/ 93 h 104"/>
                  <a:gd name="T40" fmla="*/ 54 w 79"/>
                  <a:gd name="T41" fmla="*/ 96 h 104"/>
                  <a:gd name="T42" fmla="*/ 65 w 79"/>
                  <a:gd name="T43" fmla="*/ 100 h 104"/>
                  <a:gd name="T44" fmla="*/ 79 w 79"/>
                  <a:gd name="T45" fmla="*/ 104 h 104"/>
                  <a:gd name="T46" fmla="*/ 72 w 79"/>
                  <a:gd name="T47" fmla="*/ 85 h 10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9" h="104">
                    <a:moveTo>
                      <a:pt x="72" y="85"/>
                    </a:moveTo>
                    <a:lnTo>
                      <a:pt x="56" y="61"/>
                    </a:lnTo>
                    <a:lnTo>
                      <a:pt x="43" y="41"/>
                    </a:lnTo>
                    <a:lnTo>
                      <a:pt x="29" y="20"/>
                    </a:lnTo>
                    <a:lnTo>
                      <a:pt x="12" y="0"/>
                    </a:lnTo>
                    <a:lnTo>
                      <a:pt x="6" y="16"/>
                    </a:lnTo>
                    <a:lnTo>
                      <a:pt x="2" y="33"/>
                    </a:lnTo>
                    <a:lnTo>
                      <a:pt x="0" y="40"/>
                    </a:lnTo>
                    <a:lnTo>
                      <a:pt x="0" y="48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68"/>
                    </a:lnTo>
                    <a:lnTo>
                      <a:pt x="3" y="74"/>
                    </a:lnTo>
                    <a:lnTo>
                      <a:pt x="6" y="79"/>
                    </a:lnTo>
                    <a:lnTo>
                      <a:pt x="10" y="83"/>
                    </a:lnTo>
                    <a:lnTo>
                      <a:pt x="14" y="88"/>
                    </a:lnTo>
                    <a:lnTo>
                      <a:pt x="20" y="90"/>
                    </a:lnTo>
                    <a:lnTo>
                      <a:pt x="25" y="92"/>
                    </a:lnTo>
                    <a:lnTo>
                      <a:pt x="33" y="92"/>
                    </a:lnTo>
                    <a:lnTo>
                      <a:pt x="43" y="93"/>
                    </a:lnTo>
                    <a:lnTo>
                      <a:pt x="54" y="96"/>
                    </a:lnTo>
                    <a:lnTo>
                      <a:pt x="65" y="100"/>
                    </a:lnTo>
                    <a:lnTo>
                      <a:pt x="79" y="104"/>
                    </a:lnTo>
                    <a:lnTo>
                      <a:pt x="72" y="8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0" name="Freeform 159">
              <a:extLst>
                <a:ext uri="{FF2B5EF4-FFF2-40B4-BE49-F238E27FC236}">
                  <a16:creationId xmlns="" xmlns:a16="http://schemas.microsoft.com/office/drawing/2014/main" id="{1721593E-8EA0-5147-8A6A-6F4225AB96A3}"/>
                </a:ext>
              </a:extLst>
            </p:cNvPr>
            <p:cNvSpPr>
              <a:spLocks/>
            </p:cNvSpPr>
            <p:nvPr>
              <p:custDataLst>
                <p:tags r:id="rId90"/>
              </p:custDataLst>
            </p:nvPr>
          </p:nvSpPr>
          <p:spPr bwMode="auto">
            <a:xfrm>
              <a:off x="4216400" y="3548063"/>
              <a:ext cx="11113" cy="55562"/>
            </a:xfrm>
            <a:custGeom>
              <a:avLst/>
              <a:gdLst>
                <a:gd name="T0" fmla="*/ 27 w 27"/>
                <a:gd name="T1" fmla="*/ 0 h 19"/>
                <a:gd name="T2" fmla="*/ 27 w 27"/>
                <a:gd name="T3" fmla="*/ 12 h 19"/>
                <a:gd name="T4" fmla="*/ 27 w 27"/>
                <a:gd name="T5" fmla="*/ 19 h 19"/>
                <a:gd name="T6" fmla="*/ 9 w 27"/>
                <a:gd name="T7" fmla="*/ 19 h 19"/>
                <a:gd name="T8" fmla="*/ 0 w 27"/>
                <a:gd name="T9" fmla="*/ 19 h 19"/>
                <a:gd name="T10" fmla="*/ 9 w 27"/>
                <a:gd name="T11" fmla="*/ 12 h 19"/>
                <a:gd name="T12" fmla="*/ 27 w 27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19">
                  <a:moveTo>
                    <a:pt x="27" y="0"/>
                  </a:moveTo>
                  <a:lnTo>
                    <a:pt x="27" y="12"/>
                  </a:lnTo>
                  <a:lnTo>
                    <a:pt x="27" y="19"/>
                  </a:lnTo>
                  <a:lnTo>
                    <a:pt x="9" y="19"/>
                  </a:lnTo>
                  <a:lnTo>
                    <a:pt x="0" y="19"/>
                  </a:lnTo>
                  <a:lnTo>
                    <a:pt x="9" y="12"/>
                  </a:lnTo>
                  <a:lnTo>
                    <a:pt x="2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160">
              <a:extLst>
                <a:ext uri="{FF2B5EF4-FFF2-40B4-BE49-F238E27FC236}">
                  <a16:creationId xmlns="" xmlns:a16="http://schemas.microsoft.com/office/drawing/2014/main" id="{4E928776-6EFB-CF4F-A423-4AEA12DBA2BA}"/>
                </a:ext>
              </a:extLst>
            </p:cNvPr>
            <p:cNvSpPr>
              <a:spLocks/>
            </p:cNvSpPr>
            <p:nvPr>
              <p:custDataLst>
                <p:tags r:id="rId91"/>
              </p:custDataLst>
            </p:nvPr>
          </p:nvSpPr>
          <p:spPr bwMode="auto">
            <a:xfrm>
              <a:off x="4140200" y="3687763"/>
              <a:ext cx="14288" cy="57150"/>
            </a:xfrm>
            <a:custGeom>
              <a:avLst/>
              <a:gdLst>
                <a:gd name="T0" fmla="*/ 0 w 39"/>
                <a:gd name="T1" fmla="*/ 0 h 35"/>
                <a:gd name="T2" fmla="*/ 39 w 39"/>
                <a:gd name="T3" fmla="*/ 0 h 35"/>
                <a:gd name="T4" fmla="*/ 36 w 39"/>
                <a:gd name="T5" fmla="*/ 9 h 35"/>
                <a:gd name="T6" fmla="*/ 33 w 39"/>
                <a:gd name="T7" fmla="*/ 19 h 35"/>
                <a:gd name="T8" fmla="*/ 27 w 39"/>
                <a:gd name="T9" fmla="*/ 28 h 35"/>
                <a:gd name="T10" fmla="*/ 22 w 39"/>
                <a:gd name="T11" fmla="*/ 34 h 35"/>
                <a:gd name="T12" fmla="*/ 19 w 39"/>
                <a:gd name="T13" fmla="*/ 35 h 35"/>
                <a:gd name="T14" fmla="*/ 16 w 39"/>
                <a:gd name="T15" fmla="*/ 35 h 35"/>
                <a:gd name="T16" fmla="*/ 13 w 39"/>
                <a:gd name="T17" fmla="*/ 34 h 35"/>
                <a:gd name="T18" fmla="*/ 11 w 39"/>
                <a:gd name="T19" fmla="*/ 31 h 35"/>
                <a:gd name="T20" fmla="*/ 7 w 39"/>
                <a:gd name="T21" fmla="*/ 26 h 35"/>
                <a:gd name="T22" fmla="*/ 5 w 39"/>
                <a:gd name="T23" fmla="*/ 20 h 35"/>
                <a:gd name="T24" fmla="*/ 2 w 39"/>
                <a:gd name="T25" fmla="*/ 11 h 35"/>
                <a:gd name="T26" fmla="*/ 0 w 39"/>
                <a:gd name="T27" fmla="*/ 0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9" h="35">
                  <a:moveTo>
                    <a:pt x="0" y="0"/>
                  </a:moveTo>
                  <a:lnTo>
                    <a:pt x="39" y="0"/>
                  </a:lnTo>
                  <a:lnTo>
                    <a:pt x="36" y="9"/>
                  </a:lnTo>
                  <a:lnTo>
                    <a:pt x="33" y="19"/>
                  </a:lnTo>
                  <a:lnTo>
                    <a:pt x="27" y="28"/>
                  </a:lnTo>
                  <a:lnTo>
                    <a:pt x="22" y="34"/>
                  </a:lnTo>
                  <a:lnTo>
                    <a:pt x="19" y="35"/>
                  </a:lnTo>
                  <a:lnTo>
                    <a:pt x="16" y="35"/>
                  </a:lnTo>
                  <a:lnTo>
                    <a:pt x="13" y="34"/>
                  </a:lnTo>
                  <a:lnTo>
                    <a:pt x="11" y="31"/>
                  </a:lnTo>
                  <a:lnTo>
                    <a:pt x="7" y="26"/>
                  </a:lnTo>
                  <a:lnTo>
                    <a:pt x="5" y="20"/>
                  </a:lnTo>
                  <a:lnTo>
                    <a:pt x="2" y="1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161">
              <a:extLst>
                <a:ext uri="{FF2B5EF4-FFF2-40B4-BE49-F238E27FC236}">
                  <a16:creationId xmlns="" xmlns:a16="http://schemas.microsoft.com/office/drawing/2014/main" id="{F2318DFB-2618-C446-9C61-5433C1EBFC61}"/>
                </a:ext>
              </a:extLst>
            </p:cNvPr>
            <p:cNvSpPr>
              <a:spLocks/>
            </p:cNvSpPr>
            <p:nvPr>
              <p:custDataLst>
                <p:tags r:id="rId92"/>
              </p:custDataLst>
            </p:nvPr>
          </p:nvSpPr>
          <p:spPr bwMode="auto">
            <a:xfrm>
              <a:off x="5938838" y="2014538"/>
              <a:ext cx="728662" cy="331787"/>
            </a:xfrm>
            <a:custGeom>
              <a:avLst/>
              <a:gdLst>
                <a:gd name="T0" fmla="*/ 32 w 1688"/>
                <a:gd name="T1" fmla="*/ 216 h 630"/>
                <a:gd name="T2" fmla="*/ 86 w 1688"/>
                <a:gd name="T3" fmla="*/ 249 h 630"/>
                <a:gd name="T4" fmla="*/ 155 w 1688"/>
                <a:gd name="T5" fmla="*/ 264 h 630"/>
                <a:gd name="T6" fmla="*/ 191 w 1688"/>
                <a:gd name="T7" fmla="*/ 281 h 630"/>
                <a:gd name="T8" fmla="*/ 238 w 1688"/>
                <a:gd name="T9" fmla="*/ 331 h 630"/>
                <a:gd name="T10" fmla="*/ 253 w 1688"/>
                <a:gd name="T11" fmla="*/ 349 h 630"/>
                <a:gd name="T12" fmla="*/ 254 w 1688"/>
                <a:gd name="T13" fmla="*/ 386 h 630"/>
                <a:gd name="T14" fmla="*/ 273 w 1688"/>
                <a:gd name="T15" fmla="*/ 408 h 630"/>
                <a:gd name="T16" fmla="*/ 341 w 1688"/>
                <a:gd name="T17" fmla="*/ 416 h 630"/>
                <a:gd name="T18" fmla="*/ 463 w 1688"/>
                <a:gd name="T19" fmla="*/ 452 h 630"/>
                <a:gd name="T20" fmla="*/ 546 w 1688"/>
                <a:gd name="T21" fmla="*/ 469 h 630"/>
                <a:gd name="T22" fmla="*/ 575 w 1688"/>
                <a:gd name="T23" fmla="*/ 510 h 630"/>
                <a:gd name="T24" fmla="*/ 622 w 1688"/>
                <a:gd name="T25" fmla="*/ 542 h 630"/>
                <a:gd name="T26" fmla="*/ 670 w 1688"/>
                <a:gd name="T27" fmla="*/ 555 h 630"/>
                <a:gd name="T28" fmla="*/ 917 w 1688"/>
                <a:gd name="T29" fmla="*/ 576 h 630"/>
                <a:gd name="T30" fmla="*/ 1037 w 1688"/>
                <a:gd name="T31" fmla="*/ 614 h 630"/>
                <a:gd name="T32" fmla="*/ 1117 w 1688"/>
                <a:gd name="T33" fmla="*/ 630 h 630"/>
                <a:gd name="T34" fmla="*/ 1157 w 1688"/>
                <a:gd name="T35" fmla="*/ 613 h 630"/>
                <a:gd name="T36" fmla="*/ 1344 w 1688"/>
                <a:gd name="T37" fmla="*/ 564 h 630"/>
                <a:gd name="T38" fmla="*/ 1395 w 1688"/>
                <a:gd name="T39" fmla="*/ 510 h 630"/>
                <a:gd name="T40" fmla="*/ 1403 w 1688"/>
                <a:gd name="T41" fmla="*/ 483 h 630"/>
                <a:gd name="T42" fmla="*/ 1386 w 1688"/>
                <a:gd name="T43" fmla="*/ 455 h 630"/>
                <a:gd name="T44" fmla="*/ 1370 w 1688"/>
                <a:gd name="T45" fmla="*/ 415 h 630"/>
                <a:gd name="T46" fmla="*/ 1499 w 1688"/>
                <a:gd name="T47" fmla="*/ 394 h 630"/>
                <a:gd name="T48" fmla="*/ 1594 w 1688"/>
                <a:gd name="T49" fmla="*/ 343 h 630"/>
                <a:gd name="T50" fmla="*/ 1651 w 1688"/>
                <a:gd name="T51" fmla="*/ 325 h 630"/>
                <a:gd name="T52" fmla="*/ 1688 w 1688"/>
                <a:gd name="T53" fmla="*/ 297 h 630"/>
                <a:gd name="T54" fmla="*/ 1656 w 1688"/>
                <a:gd name="T55" fmla="*/ 279 h 630"/>
                <a:gd name="T56" fmla="*/ 1619 w 1688"/>
                <a:gd name="T57" fmla="*/ 252 h 630"/>
                <a:gd name="T58" fmla="*/ 1583 w 1688"/>
                <a:gd name="T59" fmla="*/ 248 h 630"/>
                <a:gd name="T60" fmla="*/ 1553 w 1688"/>
                <a:gd name="T61" fmla="*/ 258 h 630"/>
                <a:gd name="T62" fmla="*/ 1497 w 1688"/>
                <a:gd name="T63" fmla="*/ 256 h 630"/>
                <a:gd name="T64" fmla="*/ 1457 w 1688"/>
                <a:gd name="T65" fmla="*/ 235 h 630"/>
                <a:gd name="T66" fmla="*/ 1434 w 1688"/>
                <a:gd name="T67" fmla="*/ 187 h 630"/>
                <a:gd name="T68" fmla="*/ 1367 w 1688"/>
                <a:gd name="T69" fmla="*/ 124 h 630"/>
                <a:gd name="T70" fmla="*/ 1286 w 1688"/>
                <a:gd name="T71" fmla="*/ 120 h 630"/>
                <a:gd name="T72" fmla="*/ 1260 w 1688"/>
                <a:gd name="T73" fmla="*/ 147 h 630"/>
                <a:gd name="T74" fmla="*/ 1236 w 1688"/>
                <a:gd name="T75" fmla="*/ 165 h 630"/>
                <a:gd name="T76" fmla="*/ 1168 w 1688"/>
                <a:gd name="T77" fmla="*/ 167 h 630"/>
                <a:gd name="T78" fmla="*/ 1044 w 1688"/>
                <a:gd name="T79" fmla="*/ 167 h 630"/>
                <a:gd name="T80" fmla="*/ 986 w 1688"/>
                <a:gd name="T81" fmla="*/ 140 h 630"/>
                <a:gd name="T82" fmla="*/ 922 w 1688"/>
                <a:gd name="T83" fmla="*/ 108 h 630"/>
                <a:gd name="T84" fmla="*/ 852 w 1688"/>
                <a:gd name="T85" fmla="*/ 100 h 630"/>
                <a:gd name="T86" fmla="*/ 801 w 1688"/>
                <a:gd name="T87" fmla="*/ 114 h 630"/>
                <a:gd name="T88" fmla="*/ 740 w 1688"/>
                <a:gd name="T89" fmla="*/ 116 h 630"/>
                <a:gd name="T90" fmla="*/ 692 w 1688"/>
                <a:gd name="T91" fmla="*/ 101 h 630"/>
                <a:gd name="T92" fmla="*/ 662 w 1688"/>
                <a:gd name="T93" fmla="*/ 68 h 630"/>
                <a:gd name="T94" fmla="*/ 446 w 1688"/>
                <a:gd name="T95" fmla="*/ 7 h 630"/>
                <a:gd name="T96" fmla="*/ 446 w 1688"/>
                <a:gd name="T97" fmla="*/ 44 h 630"/>
                <a:gd name="T98" fmla="*/ 471 w 1688"/>
                <a:gd name="T99" fmla="*/ 79 h 630"/>
                <a:gd name="T100" fmla="*/ 490 w 1688"/>
                <a:gd name="T101" fmla="*/ 106 h 630"/>
                <a:gd name="T102" fmla="*/ 307 w 1688"/>
                <a:gd name="T103" fmla="*/ 122 h 630"/>
                <a:gd name="T104" fmla="*/ 294 w 1688"/>
                <a:gd name="T105" fmla="*/ 87 h 630"/>
                <a:gd name="T106" fmla="*/ 225 w 1688"/>
                <a:gd name="T107" fmla="*/ 97 h 630"/>
                <a:gd name="T108" fmla="*/ 185 w 1688"/>
                <a:gd name="T109" fmla="*/ 88 h 630"/>
                <a:gd name="T110" fmla="*/ 138 w 1688"/>
                <a:gd name="T111" fmla="*/ 97 h 630"/>
                <a:gd name="T112" fmla="*/ 68 w 1688"/>
                <a:gd name="T113" fmla="*/ 143 h 630"/>
                <a:gd name="T114" fmla="*/ 31 w 1688"/>
                <a:gd name="T115" fmla="*/ 151 h 630"/>
                <a:gd name="T116" fmla="*/ 4 w 1688"/>
                <a:gd name="T117" fmla="*/ 169 h 6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688" h="630">
                  <a:moveTo>
                    <a:pt x="0" y="180"/>
                  </a:moveTo>
                  <a:lnTo>
                    <a:pt x="7" y="190"/>
                  </a:lnTo>
                  <a:lnTo>
                    <a:pt x="15" y="199"/>
                  </a:lnTo>
                  <a:lnTo>
                    <a:pt x="22" y="208"/>
                  </a:lnTo>
                  <a:lnTo>
                    <a:pt x="32" y="216"/>
                  </a:lnTo>
                  <a:lnTo>
                    <a:pt x="41" y="224"/>
                  </a:lnTo>
                  <a:lnTo>
                    <a:pt x="51" y="232"/>
                  </a:lnTo>
                  <a:lnTo>
                    <a:pt x="62" y="238"/>
                  </a:lnTo>
                  <a:lnTo>
                    <a:pt x="74" y="244"/>
                  </a:lnTo>
                  <a:lnTo>
                    <a:pt x="86" y="249"/>
                  </a:lnTo>
                  <a:lnTo>
                    <a:pt x="99" y="253"/>
                  </a:lnTo>
                  <a:lnTo>
                    <a:pt x="112" y="257"/>
                  </a:lnTo>
                  <a:lnTo>
                    <a:pt x="126" y="260"/>
                  </a:lnTo>
                  <a:lnTo>
                    <a:pt x="140" y="262"/>
                  </a:lnTo>
                  <a:lnTo>
                    <a:pt x="155" y="264"/>
                  </a:lnTo>
                  <a:lnTo>
                    <a:pt x="171" y="265"/>
                  </a:lnTo>
                  <a:lnTo>
                    <a:pt x="187" y="266"/>
                  </a:lnTo>
                  <a:lnTo>
                    <a:pt x="187" y="270"/>
                  </a:lnTo>
                  <a:lnTo>
                    <a:pt x="189" y="276"/>
                  </a:lnTo>
                  <a:lnTo>
                    <a:pt x="191" y="281"/>
                  </a:lnTo>
                  <a:lnTo>
                    <a:pt x="196" y="288"/>
                  </a:lnTo>
                  <a:lnTo>
                    <a:pt x="205" y="300"/>
                  </a:lnTo>
                  <a:lnTo>
                    <a:pt x="215" y="312"/>
                  </a:lnTo>
                  <a:lnTo>
                    <a:pt x="227" y="323"/>
                  </a:lnTo>
                  <a:lnTo>
                    <a:pt x="238" y="331"/>
                  </a:lnTo>
                  <a:lnTo>
                    <a:pt x="242" y="335"/>
                  </a:lnTo>
                  <a:lnTo>
                    <a:pt x="246" y="337"/>
                  </a:lnTo>
                  <a:lnTo>
                    <a:pt x="251" y="340"/>
                  </a:lnTo>
                  <a:lnTo>
                    <a:pt x="253" y="340"/>
                  </a:lnTo>
                  <a:lnTo>
                    <a:pt x="253" y="349"/>
                  </a:lnTo>
                  <a:lnTo>
                    <a:pt x="253" y="358"/>
                  </a:lnTo>
                  <a:lnTo>
                    <a:pt x="253" y="365"/>
                  </a:lnTo>
                  <a:lnTo>
                    <a:pt x="253" y="370"/>
                  </a:lnTo>
                  <a:lnTo>
                    <a:pt x="253" y="379"/>
                  </a:lnTo>
                  <a:lnTo>
                    <a:pt x="254" y="386"/>
                  </a:lnTo>
                  <a:lnTo>
                    <a:pt x="256" y="394"/>
                  </a:lnTo>
                  <a:lnTo>
                    <a:pt x="260" y="402"/>
                  </a:lnTo>
                  <a:lnTo>
                    <a:pt x="262" y="404"/>
                  </a:lnTo>
                  <a:lnTo>
                    <a:pt x="266" y="406"/>
                  </a:lnTo>
                  <a:lnTo>
                    <a:pt x="273" y="408"/>
                  </a:lnTo>
                  <a:lnTo>
                    <a:pt x="280" y="410"/>
                  </a:lnTo>
                  <a:lnTo>
                    <a:pt x="296" y="413"/>
                  </a:lnTo>
                  <a:lnTo>
                    <a:pt x="307" y="414"/>
                  </a:lnTo>
                  <a:lnTo>
                    <a:pt x="323" y="414"/>
                  </a:lnTo>
                  <a:lnTo>
                    <a:pt x="341" y="416"/>
                  </a:lnTo>
                  <a:lnTo>
                    <a:pt x="356" y="419"/>
                  </a:lnTo>
                  <a:lnTo>
                    <a:pt x="373" y="422"/>
                  </a:lnTo>
                  <a:lnTo>
                    <a:pt x="403" y="431"/>
                  </a:lnTo>
                  <a:lnTo>
                    <a:pt x="433" y="441"/>
                  </a:lnTo>
                  <a:lnTo>
                    <a:pt x="463" y="452"/>
                  </a:lnTo>
                  <a:lnTo>
                    <a:pt x="490" y="461"/>
                  </a:lnTo>
                  <a:lnTo>
                    <a:pt x="504" y="464"/>
                  </a:lnTo>
                  <a:lnTo>
                    <a:pt x="518" y="467"/>
                  </a:lnTo>
                  <a:lnTo>
                    <a:pt x="532" y="469"/>
                  </a:lnTo>
                  <a:lnTo>
                    <a:pt x="546" y="469"/>
                  </a:lnTo>
                  <a:lnTo>
                    <a:pt x="548" y="477"/>
                  </a:lnTo>
                  <a:lnTo>
                    <a:pt x="554" y="485"/>
                  </a:lnTo>
                  <a:lnTo>
                    <a:pt x="559" y="493"/>
                  </a:lnTo>
                  <a:lnTo>
                    <a:pt x="566" y="501"/>
                  </a:lnTo>
                  <a:lnTo>
                    <a:pt x="575" y="510"/>
                  </a:lnTo>
                  <a:lnTo>
                    <a:pt x="583" y="517"/>
                  </a:lnTo>
                  <a:lnTo>
                    <a:pt x="592" y="524"/>
                  </a:lnTo>
                  <a:lnTo>
                    <a:pt x="602" y="531"/>
                  </a:lnTo>
                  <a:lnTo>
                    <a:pt x="612" y="537"/>
                  </a:lnTo>
                  <a:lnTo>
                    <a:pt x="622" y="542"/>
                  </a:lnTo>
                  <a:lnTo>
                    <a:pt x="633" y="547"/>
                  </a:lnTo>
                  <a:lnTo>
                    <a:pt x="643" y="550"/>
                  </a:lnTo>
                  <a:lnTo>
                    <a:pt x="653" y="553"/>
                  </a:lnTo>
                  <a:lnTo>
                    <a:pt x="661" y="555"/>
                  </a:lnTo>
                  <a:lnTo>
                    <a:pt x="670" y="555"/>
                  </a:lnTo>
                  <a:lnTo>
                    <a:pt x="679" y="555"/>
                  </a:lnTo>
                  <a:lnTo>
                    <a:pt x="738" y="568"/>
                  </a:lnTo>
                  <a:lnTo>
                    <a:pt x="904" y="568"/>
                  </a:lnTo>
                  <a:lnTo>
                    <a:pt x="910" y="572"/>
                  </a:lnTo>
                  <a:lnTo>
                    <a:pt x="917" y="576"/>
                  </a:lnTo>
                  <a:lnTo>
                    <a:pt x="928" y="580"/>
                  </a:lnTo>
                  <a:lnTo>
                    <a:pt x="940" y="585"/>
                  </a:lnTo>
                  <a:lnTo>
                    <a:pt x="970" y="595"/>
                  </a:lnTo>
                  <a:lnTo>
                    <a:pt x="1003" y="605"/>
                  </a:lnTo>
                  <a:lnTo>
                    <a:pt x="1037" y="614"/>
                  </a:lnTo>
                  <a:lnTo>
                    <a:pt x="1070" y="623"/>
                  </a:lnTo>
                  <a:lnTo>
                    <a:pt x="1084" y="626"/>
                  </a:lnTo>
                  <a:lnTo>
                    <a:pt x="1097" y="628"/>
                  </a:lnTo>
                  <a:lnTo>
                    <a:pt x="1108" y="629"/>
                  </a:lnTo>
                  <a:lnTo>
                    <a:pt x="1117" y="630"/>
                  </a:lnTo>
                  <a:lnTo>
                    <a:pt x="1121" y="629"/>
                  </a:lnTo>
                  <a:lnTo>
                    <a:pt x="1127" y="627"/>
                  </a:lnTo>
                  <a:lnTo>
                    <a:pt x="1134" y="625"/>
                  </a:lnTo>
                  <a:lnTo>
                    <a:pt x="1140" y="622"/>
                  </a:lnTo>
                  <a:lnTo>
                    <a:pt x="1157" y="613"/>
                  </a:lnTo>
                  <a:lnTo>
                    <a:pt x="1174" y="603"/>
                  </a:lnTo>
                  <a:lnTo>
                    <a:pt x="1209" y="583"/>
                  </a:lnTo>
                  <a:lnTo>
                    <a:pt x="1237" y="568"/>
                  </a:lnTo>
                  <a:lnTo>
                    <a:pt x="1337" y="568"/>
                  </a:lnTo>
                  <a:lnTo>
                    <a:pt x="1344" y="564"/>
                  </a:lnTo>
                  <a:lnTo>
                    <a:pt x="1355" y="556"/>
                  </a:lnTo>
                  <a:lnTo>
                    <a:pt x="1366" y="546"/>
                  </a:lnTo>
                  <a:lnTo>
                    <a:pt x="1377" y="534"/>
                  </a:lnTo>
                  <a:lnTo>
                    <a:pt x="1387" y="522"/>
                  </a:lnTo>
                  <a:lnTo>
                    <a:pt x="1395" y="510"/>
                  </a:lnTo>
                  <a:lnTo>
                    <a:pt x="1398" y="503"/>
                  </a:lnTo>
                  <a:lnTo>
                    <a:pt x="1400" y="497"/>
                  </a:lnTo>
                  <a:lnTo>
                    <a:pt x="1403" y="492"/>
                  </a:lnTo>
                  <a:lnTo>
                    <a:pt x="1403" y="487"/>
                  </a:lnTo>
                  <a:lnTo>
                    <a:pt x="1403" y="483"/>
                  </a:lnTo>
                  <a:lnTo>
                    <a:pt x="1401" y="479"/>
                  </a:lnTo>
                  <a:lnTo>
                    <a:pt x="1399" y="475"/>
                  </a:lnTo>
                  <a:lnTo>
                    <a:pt x="1397" y="471"/>
                  </a:lnTo>
                  <a:lnTo>
                    <a:pt x="1392" y="463"/>
                  </a:lnTo>
                  <a:lnTo>
                    <a:pt x="1386" y="455"/>
                  </a:lnTo>
                  <a:lnTo>
                    <a:pt x="1379" y="445"/>
                  </a:lnTo>
                  <a:lnTo>
                    <a:pt x="1374" y="434"/>
                  </a:lnTo>
                  <a:lnTo>
                    <a:pt x="1373" y="429"/>
                  </a:lnTo>
                  <a:lnTo>
                    <a:pt x="1371" y="422"/>
                  </a:lnTo>
                  <a:lnTo>
                    <a:pt x="1370" y="415"/>
                  </a:lnTo>
                  <a:lnTo>
                    <a:pt x="1370" y="408"/>
                  </a:lnTo>
                  <a:lnTo>
                    <a:pt x="1483" y="408"/>
                  </a:lnTo>
                  <a:lnTo>
                    <a:pt x="1486" y="404"/>
                  </a:lnTo>
                  <a:lnTo>
                    <a:pt x="1491" y="399"/>
                  </a:lnTo>
                  <a:lnTo>
                    <a:pt x="1499" y="394"/>
                  </a:lnTo>
                  <a:lnTo>
                    <a:pt x="1508" y="388"/>
                  </a:lnTo>
                  <a:lnTo>
                    <a:pt x="1529" y="376"/>
                  </a:lnTo>
                  <a:lnTo>
                    <a:pt x="1551" y="364"/>
                  </a:lnTo>
                  <a:lnTo>
                    <a:pt x="1574" y="352"/>
                  </a:lnTo>
                  <a:lnTo>
                    <a:pt x="1594" y="343"/>
                  </a:lnTo>
                  <a:lnTo>
                    <a:pt x="1608" y="335"/>
                  </a:lnTo>
                  <a:lnTo>
                    <a:pt x="1616" y="333"/>
                  </a:lnTo>
                  <a:lnTo>
                    <a:pt x="1628" y="332"/>
                  </a:lnTo>
                  <a:lnTo>
                    <a:pt x="1640" y="329"/>
                  </a:lnTo>
                  <a:lnTo>
                    <a:pt x="1651" y="325"/>
                  </a:lnTo>
                  <a:lnTo>
                    <a:pt x="1662" y="319"/>
                  </a:lnTo>
                  <a:lnTo>
                    <a:pt x="1670" y="314"/>
                  </a:lnTo>
                  <a:lnTo>
                    <a:pt x="1679" y="308"/>
                  </a:lnTo>
                  <a:lnTo>
                    <a:pt x="1685" y="302"/>
                  </a:lnTo>
                  <a:lnTo>
                    <a:pt x="1688" y="297"/>
                  </a:lnTo>
                  <a:lnTo>
                    <a:pt x="1680" y="294"/>
                  </a:lnTo>
                  <a:lnTo>
                    <a:pt x="1674" y="291"/>
                  </a:lnTo>
                  <a:lnTo>
                    <a:pt x="1667" y="288"/>
                  </a:lnTo>
                  <a:lnTo>
                    <a:pt x="1661" y="284"/>
                  </a:lnTo>
                  <a:lnTo>
                    <a:pt x="1656" y="279"/>
                  </a:lnTo>
                  <a:lnTo>
                    <a:pt x="1652" y="275"/>
                  </a:lnTo>
                  <a:lnTo>
                    <a:pt x="1650" y="270"/>
                  </a:lnTo>
                  <a:lnTo>
                    <a:pt x="1648" y="266"/>
                  </a:lnTo>
                  <a:lnTo>
                    <a:pt x="1632" y="258"/>
                  </a:lnTo>
                  <a:lnTo>
                    <a:pt x="1619" y="252"/>
                  </a:lnTo>
                  <a:lnTo>
                    <a:pt x="1613" y="250"/>
                  </a:lnTo>
                  <a:lnTo>
                    <a:pt x="1608" y="249"/>
                  </a:lnTo>
                  <a:lnTo>
                    <a:pt x="1602" y="248"/>
                  </a:lnTo>
                  <a:lnTo>
                    <a:pt x="1596" y="247"/>
                  </a:lnTo>
                  <a:lnTo>
                    <a:pt x="1583" y="248"/>
                  </a:lnTo>
                  <a:lnTo>
                    <a:pt x="1574" y="249"/>
                  </a:lnTo>
                  <a:lnTo>
                    <a:pt x="1567" y="251"/>
                  </a:lnTo>
                  <a:lnTo>
                    <a:pt x="1563" y="253"/>
                  </a:lnTo>
                  <a:lnTo>
                    <a:pt x="1558" y="256"/>
                  </a:lnTo>
                  <a:lnTo>
                    <a:pt x="1553" y="258"/>
                  </a:lnTo>
                  <a:lnTo>
                    <a:pt x="1546" y="259"/>
                  </a:lnTo>
                  <a:lnTo>
                    <a:pt x="1535" y="259"/>
                  </a:lnTo>
                  <a:lnTo>
                    <a:pt x="1521" y="259"/>
                  </a:lnTo>
                  <a:lnTo>
                    <a:pt x="1509" y="258"/>
                  </a:lnTo>
                  <a:lnTo>
                    <a:pt x="1497" y="256"/>
                  </a:lnTo>
                  <a:lnTo>
                    <a:pt x="1487" y="253"/>
                  </a:lnTo>
                  <a:lnTo>
                    <a:pt x="1478" y="249"/>
                  </a:lnTo>
                  <a:lnTo>
                    <a:pt x="1471" y="245"/>
                  </a:lnTo>
                  <a:lnTo>
                    <a:pt x="1463" y="240"/>
                  </a:lnTo>
                  <a:lnTo>
                    <a:pt x="1457" y="235"/>
                  </a:lnTo>
                  <a:lnTo>
                    <a:pt x="1452" y="228"/>
                  </a:lnTo>
                  <a:lnTo>
                    <a:pt x="1448" y="220"/>
                  </a:lnTo>
                  <a:lnTo>
                    <a:pt x="1443" y="213"/>
                  </a:lnTo>
                  <a:lnTo>
                    <a:pt x="1440" y="205"/>
                  </a:lnTo>
                  <a:lnTo>
                    <a:pt x="1434" y="187"/>
                  </a:lnTo>
                  <a:lnTo>
                    <a:pt x="1429" y="167"/>
                  </a:lnTo>
                  <a:lnTo>
                    <a:pt x="1422" y="136"/>
                  </a:lnTo>
                  <a:lnTo>
                    <a:pt x="1412" y="134"/>
                  </a:lnTo>
                  <a:lnTo>
                    <a:pt x="1385" y="127"/>
                  </a:lnTo>
                  <a:lnTo>
                    <a:pt x="1367" y="124"/>
                  </a:lnTo>
                  <a:lnTo>
                    <a:pt x="1347" y="121"/>
                  </a:lnTo>
                  <a:lnTo>
                    <a:pt x="1326" y="119"/>
                  </a:lnTo>
                  <a:lnTo>
                    <a:pt x="1303" y="118"/>
                  </a:lnTo>
                  <a:lnTo>
                    <a:pt x="1294" y="119"/>
                  </a:lnTo>
                  <a:lnTo>
                    <a:pt x="1286" y="120"/>
                  </a:lnTo>
                  <a:lnTo>
                    <a:pt x="1281" y="123"/>
                  </a:lnTo>
                  <a:lnTo>
                    <a:pt x="1275" y="126"/>
                  </a:lnTo>
                  <a:lnTo>
                    <a:pt x="1267" y="134"/>
                  </a:lnTo>
                  <a:lnTo>
                    <a:pt x="1262" y="142"/>
                  </a:lnTo>
                  <a:lnTo>
                    <a:pt x="1260" y="147"/>
                  </a:lnTo>
                  <a:lnTo>
                    <a:pt x="1257" y="151"/>
                  </a:lnTo>
                  <a:lnTo>
                    <a:pt x="1252" y="156"/>
                  </a:lnTo>
                  <a:lnTo>
                    <a:pt x="1248" y="159"/>
                  </a:lnTo>
                  <a:lnTo>
                    <a:pt x="1242" y="162"/>
                  </a:lnTo>
                  <a:lnTo>
                    <a:pt x="1236" y="165"/>
                  </a:lnTo>
                  <a:lnTo>
                    <a:pt x="1227" y="166"/>
                  </a:lnTo>
                  <a:lnTo>
                    <a:pt x="1217" y="167"/>
                  </a:lnTo>
                  <a:lnTo>
                    <a:pt x="1199" y="167"/>
                  </a:lnTo>
                  <a:lnTo>
                    <a:pt x="1184" y="167"/>
                  </a:lnTo>
                  <a:lnTo>
                    <a:pt x="1168" y="167"/>
                  </a:lnTo>
                  <a:lnTo>
                    <a:pt x="1150" y="167"/>
                  </a:lnTo>
                  <a:lnTo>
                    <a:pt x="1130" y="167"/>
                  </a:lnTo>
                  <a:lnTo>
                    <a:pt x="1106" y="167"/>
                  </a:lnTo>
                  <a:lnTo>
                    <a:pt x="1078" y="167"/>
                  </a:lnTo>
                  <a:lnTo>
                    <a:pt x="1044" y="167"/>
                  </a:lnTo>
                  <a:lnTo>
                    <a:pt x="1034" y="164"/>
                  </a:lnTo>
                  <a:lnTo>
                    <a:pt x="1025" y="160"/>
                  </a:lnTo>
                  <a:lnTo>
                    <a:pt x="1015" y="156"/>
                  </a:lnTo>
                  <a:lnTo>
                    <a:pt x="1005" y="151"/>
                  </a:lnTo>
                  <a:lnTo>
                    <a:pt x="986" y="140"/>
                  </a:lnTo>
                  <a:lnTo>
                    <a:pt x="967" y="129"/>
                  </a:lnTo>
                  <a:lnTo>
                    <a:pt x="956" y="123"/>
                  </a:lnTo>
                  <a:lnTo>
                    <a:pt x="945" y="118"/>
                  </a:lnTo>
                  <a:lnTo>
                    <a:pt x="934" y="112"/>
                  </a:lnTo>
                  <a:lnTo>
                    <a:pt x="922" y="108"/>
                  </a:lnTo>
                  <a:lnTo>
                    <a:pt x="908" y="104"/>
                  </a:lnTo>
                  <a:lnTo>
                    <a:pt x="895" y="102"/>
                  </a:lnTo>
                  <a:lnTo>
                    <a:pt x="880" y="100"/>
                  </a:lnTo>
                  <a:lnTo>
                    <a:pt x="865" y="99"/>
                  </a:lnTo>
                  <a:lnTo>
                    <a:pt x="852" y="100"/>
                  </a:lnTo>
                  <a:lnTo>
                    <a:pt x="841" y="102"/>
                  </a:lnTo>
                  <a:lnTo>
                    <a:pt x="832" y="105"/>
                  </a:lnTo>
                  <a:lnTo>
                    <a:pt x="822" y="108"/>
                  </a:lnTo>
                  <a:lnTo>
                    <a:pt x="811" y="112"/>
                  </a:lnTo>
                  <a:lnTo>
                    <a:pt x="801" y="114"/>
                  </a:lnTo>
                  <a:lnTo>
                    <a:pt x="790" y="118"/>
                  </a:lnTo>
                  <a:lnTo>
                    <a:pt x="778" y="118"/>
                  </a:lnTo>
                  <a:lnTo>
                    <a:pt x="765" y="118"/>
                  </a:lnTo>
                  <a:lnTo>
                    <a:pt x="753" y="117"/>
                  </a:lnTo>
                  <a:lnTo>
                    <a:pt x="740" y="116"/>
                  </a:lnTo>
                  <a:lnTo>
                    <a:pt x="729" y="114"/>
                  </a:lnTo>
                  <a:lnTo>
                    <a:pt x="720" y="111"/>
                  </a:lnTo>
                  <a:lnTo>
                    <a:pt x="710" y="108"/>
                  </a:lnTo>
                  <a:lnTo>
                    <a:pt x="701" y="105"/>
                  </a:lnTo>
                  <a:lnTo>
                    <a:pt x="692" y="101"/>
                  </a:lnTo>
                  <a:lnTo>
                    <a:pt x="686" y="96"/>
                  </a:lnTo>
                  <a:lnTo>
                    <a:pt x="678" y="90"/>
                  </a:lnTo>
                  <a:lnTo>
                    <a:pt x="672" y="84"/>
                  </a:lnTo>
                  <a:lnTo>
                    <a:pt x="667" y="76"/>
                  </a:lnTo>
                  <a:lnTo>
                    <a:pt x="662" y="68"/>
                  </a:lnTo>
                  <a:lnTo>
                    <a:pt x="658" y="58"/>
                  </a:lnTo>
                  <a:lnTo>
                    <a:pt x="655" y="49"/>
                  </a:lnTo>
                  <a:lnTo>
                    <a:pt x="652" y="38"/>
                  </a:lnTo>
                  <a:lnTo>
                    <a:pt x="459" y="0"/>
                  </a:lnTo>
                  <a:lnTo>
                    <a:pt x="446" y="7"/>
                  </a:lnTo>
                  <a:lnTo>
                    <a:pt x="446" y="16"/>
                  </a:lnTo>
                  <a:lnTo>
                    <a:pt x="446" y="23"/>
                  </a:lnTo>
                  <a:lnTo>
                    <a:pt x="446" y="30"/>
                  </a:lnTo>
                  <a:lnTo>
                    <a:pt x="446" y="38"/>
                  </a:lnTo>
                  <a:lnTo>
                    <a:pt x="446" y="44"/>
                  </a:lnTo>
                  <a:lnTo>
                    <a:pt x="448" y="50"/>
                  </a:lnTo>
                  <a:lnTo>
                    <a:pt x="451" y="55"/>
                  </a:lnTo>
                  <a:lnTo>
                    <a:pt x="454" y="61"/>
                  </a:lnTo>
                  <a:lnTo>
                    <a:pt x="463" y="71"/>
                  </a:lnTo>
                  <a:lnTo>
                    <a:pt x="471" y="79"/>
                  </a:lnTo>
                  <a:lnTo>
                    <a:pt x="476" y="84"/>
                  </a:lnTo>
                  <a:lnTo>
                    <a:pt x="480" y="89"/>
                  </a:lnTo>
                  <a:lnTo>
                    <a:pt x="485" y="94"/>
                  </a:lnTo>
                  <a:lnTo>
                    <a:pt x="488" y="100"/>
                  </a:lnTo>
                  <a:lnTo>
                    <a:pt x="490" y="106"/>
                  </a:lnTo>
                  <a:lnTo>
                    <a:pt x="492" y="113"/>
                  </a:lnTo>
                  <a:lnTo>
                    <a:pt x="493" y="122"/>
                  </a:lnTo>
                  <a:lnTo>
                    <a:pt x="492" y="130"/>
                  </a:lnTo>
                  <a:lnTo>
                    <a:pt x="313" y="130"/>
                  </a:lnTo>
                  <a:lnTo>
                    <a:pt x="307" y="122"/>
                  </a:lnTo>
                  <a:lnTo>
                    <a:pt x="300" y="113"/>
                  </a:lnTo>
                  <a:lnTo>
                    <a:pt x="298" y="108"/>
                  </a:lnTo>
                  <a:lnTo>
                    <a:pt x="296" y="102"/>
                  </a:lnTo>
                  <a:lnTo>
                    <a:pt x="294" y="95"/>
                  </a:lnTo>
                  <a:lnTo>
                    <a:pt x="294" y="87"/>
                  </a:lnTo>
                  <a:lnTo>
                    <a:pt x="279" y="87"/>
                  </a:lnTo>
                  <a:lnTo>
                    <a:pt x="266" y="87"/>
                  </a:lnTo>
                  <a:lnTo>
                    <a:pt x="240" y="99"/>
                  </a:lnTo>
                  <a:lnTo>
                    <a:pt x="233" y="99"/>
                  </a:lnTo>
                  <a:lnTo>
                    <a:pt x="225" y="97"/>
                  </a:lnTo>
                  <a:lnTo>
                    <a:pt x="219" y="95"/>
                  </a:lnTo>
                  <a:lnTo>
                    <a:pt x="211" y="93"/>
                  </a:lnTo>
                  <a:lnTo>
                    <a:pt x="204" y="91"/>
                  </a:lnTo>
                  <a:lnTo>
                    <a:pt x="195" y="89"/>
                  </a:lnTo>
                  <a:lnTo>
                    <a:pt x="185" y="88"/>
                  </a:lnTo>
                  <a:lnTo>
                    <a:pt x="174" y="87"/>
                  </a:lnTo>
                  <a:lnTo>
                    <a:pt x="164" y="88"/>
                  </a:lnTo>
                  <a:lnTo>
                    <a:pt x="155" y="90"/>
                  </a:lnTo>
                  <a:lnTo>
                    <a:pt x="146" y="93"/>
                  </a:lnTo>
                  <a:lnTo>
                    <a:pt x="138" y="97"/>
                  </a:lnTo>
                  <a:lnTo>
                    <a:pt x="122" y="106"/>
                  </a:lnTo>
                  <a:lnTo>
                    <a:pt x="107" y="118"/>
                  </a:lnTo>
                  <a:lnTo>
                    <a:pt x="92" y="129"/>
                  </a:lnTo>
                  <a:lnTo>
                    <a:pt x="76" y="139"/>
                  </a:lnTo>
                  <a:lnTo>
                    <a:pt x="68" y="143"/>
                  </a:lnTo>
                  <a:lnTo>
                    <a:pt x="60" y="146"/>
                  </a:lnTo>
                  <a:lnTo>
                    <a:pt x="50" y="148"/>
                  </a:lnTo>
                  <a:lnTo>
                    <a:pt x="41" y="149"/>
                  </a:lnTo>
                  <a:lnTo>
                    <a:pt x="37" y="149"/>
                  </a:lnTo>
                  <a:lnTo>
                    <a:pt x="31" y="151"/>
                  </a:lnTo>
                  <a:lnTo>
                    <a:pt x="25" y="153"/>
                  </a:lnTo>
                  <a:lnTo>
                    <a:pt x="18" y="157"/>
                  </a:lnTo>
                  <a:lnTo>
                    <a:pt x="11" y="161"/>
                  </a:lnTo>
                  <a:lnTo>
                    <a:pt x="6" y="166"/>
                  </a:lnTo>
                  <a:lnTo>
                    <a:pt x="4" y="169"/>
                  </a:lnTo>
                  <a:lnTo>
                    <a:pt x="3" y="173"/>
                  </a:lnTo>
                  <a:lnTo>
                    <a:pt x="1" y="177"/>
                  </a:lnTo>
                  <a:lnTo>
                    <a:pt x="0" y="18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162">
              <a:extLst>
                <a:ext uri="{FF2B5EF4-FFF2-40B4-BE49-F238E27FC236}">
                  <a16:creationId xmlns="" xmlns:a16="http://schemas.microsoft.com/office/drawing/2014/main" id="{43C4CDDA-D83B-774B-BFC9-B7A16FC9219E}"/>
                </a:ext>
              </a:extLst>
            </p:cNvPr>
            <p:cNvSpPr>
              <a:spLocks/>
            </p:cNvSpPr>
            <p:nvPr>
              <p:custDataLst>
                <p:tags r:id="rId93"/>
              </p:custDataLst>
            </p:nvPr>
          </p:nvSpPr>
          <p:spPr bwMode="auto">
            <a:xfrm>
              <a:off x="2265363" y="3981450"/>
              <a:ext cx="328612" cy="415925"/>
            </a:xfrm>
            <a:custGeom>
              <a:avLst/>
              <a:gdLst>
                <a:gd name="T0" fmla="*/ 26 w 758"/>
                <a:gd name="T1" fmla="*/ 80 h 795"/>
                <a:gd name="T2" fmla="*/ 49 w 758"/>
                <a:gd name="T3" fmla="*/ 88 h 795"/>
                <a:gd name="T4" fmla="*/ 72 w 758"/>
                <a:gd name="T5" fmla="*/ 108 h 795"/>
                <a:gd name="T6" fmla="*/ 88 w 758"/>
                <a:gd name="T7" fmla="*/ 134 h 795"/>
                <a:gd name="T8" fmla="*/ 93 w 758"/>
                <a:gd name="T9" fmla="*/ 169 h 795"/>
                <a:gd name="T10" fmla="*/ 84 w 758"/>
                <a:gd name="T11" fmla="*/ 186 h 795"/>
                <a:gd name="T12" fmla="*/ 81 w 758"/>
                <a:gd name="T13" fmla="*/ 205 h 795"/>
                <a:gd name="T14" fmla="*/ 88 w 758"/>
                <a:gd name="T15" fmla="*/ 240 h 795"/>
                <a:gd name="T16" fmla="*/ 95 w 758"/>
                <a:gd name="T17" fmla="*/ 278 h 795"/>
                <a:gd name="T18" fmla="*/ 83 w 758"/>
                <a:gd name="T19" fmla="*/ 308 h 795"/>
                <a:gd name="T20" fmla="*/ 81 w 758"/>
                <a:gd name="T21" fmla="*/ 352 h 795"/>
                <a:gd name="T22" fmla="*/ 93 w 758"/>
                <a:gd name="T23" fmla="*/ 390 h 795"/>
                <a:gd name="T24" fmla="*/ 99 w 758"/>
                <a:gd name="T25" fmla="*/ 415 h 795"/>
                <a:gd name="T26" fmla="*/ 78 w 758"/>
                <a:gd name="T27" fmla="*/ 457 h 795"/>
                <a:gd name="T28" fmla="*/ 113 w 758"/>
                <a:gd name="T29" fmla="*/ 529 h 795"/>
                <a:gd name="T30" fmla="*/ 138 w 758"/>
                <a:gd name="T31" fmla="*/ 577 h 795"/>
                <a:gd name="T32" fmla="*/ 146 w 758"/>
                <a:gd name="T33" fmla="*/ 622 h 795"/>
                <a:gd name="T34" fmla="*/ 152 w 758"/>
                <a:gd name="T35" fmla="*/ 659 h 795"/>
                <a:gd name="T36" fmla="*/ 187 w 758"/>
                <a:gd name="T37" fmla="*/ 738 h 795"/>
                <a:gd name="T38" fmla="*/ 214 w 758"/>
                <a:gd name="T39" fmla="*/ 782 h 795"/>
                <a:gd name="T40" fmla="*/ 230 w 758"/>
                <a:gd name="T41" fmla="*/ 794 h 795"/>
                <a:gd name="T42" fmla="*/ 251 w 758"/>
                <a:gd name="T43" fmla="*/ 790 h 795"/>
                <a:gd name="T44" fmla="*/ 289 w 758"/>
                <a:gd name="T45" fmla="*/ 761 h 795"/>
                <a:gd name="T46" fmla="*/ 324 w 758"/>
                <a:gd name="T47" fmla="*/ 746 h 795"/>
                <a:gd name="T48" fmla="*/ 355 w 758"/>
                <a:gd name="T49" fmla="*/ 748 h 795"/>
                <a:gd name="T50" fmla="*/ 388 w 758"/>
                <a:gd name="T51" fmla="*/ 770 h 795"/>
                <a:gd name="T52" fmla="*/ 418 w 758"/>
                <a:gd name="T53" fmla="*/ 780 h 795"/>
                <a:gd name="T54" fmla="*/ 437 w 758"/>
                <a:gd name="T55" fmla="*/ 758 h 795"/>
                <a:gd name="T56" fmla="*/ 478 w 758"/>
                <a:gd name="T57" fmla="*/ 745 h 795"/>
                <a:gd name="T58" fmla="*/ 525 w 758"/>
                <a:gd name="T59" fmla="*/ 622 h 795"/>
                <a:gd name="T60" fmla="*/ 539 w 758"/>
                <a:gd name="T61" fmla="*/ 600 h 795"/>
                <a:gd name="T62" fmla="*/ 575 w 758"/>
                <a:gd name="T63" fmla="*/ 584 h 795"/>
                <a:gd name="T64" fmla="*/ 665 w 758"/>
                <a:gd name="T65" fmla="*/ 573 h 795"/>
                <a:gd name="T66" fmla="*/ 687 w 758"/>
                <a:gd name="T67" fmla="*/ 579 h 795"/>
                <a:gd name="T68" fmla="*/ 704 w 758"/>
                <a:gd name="T69" fmla="*/ 585 h 795"/>
                <a:gd name="T70" fmla="*/ 744 w 758"/>
                <a:gd name="T71" fmla="*/ 573 h 795"/>
                <a:gd name="T72" fmla="*/ 757 w 758"/>
                <a:gd name="T73" fmla="*/ 541 h 795"/>
                <a:gd name="T74" fmla="*/ 752 w 758"/>
                <a:gd name="T75" fmla="*/ 499 h 795"/>
                <a:gd name="T76" fmla="*/ 726 w 758"/>
                <a:gd name="T77" fmla="*/ 462 h 795"/>
                <a:gd name="T78" fmla="*/ 710 w 758"/>
                <a:gd name="T79" fmla="*/ 435 h 795"/>
                <a:gd name="T80" fmla="*/ 671 w 758"/>
                <a:gd name="T81" fmla="*/ 401 h 795"/>
                <a:gd name="T82" fmla="*/ 633 w 758"/>
                <a:gd name="T83" fmla="*/ 399 h 795"/>
                <a:gd name="T84" fmla="*/ 605 w 758"/>
                <a:gd name="T85" fmla="*/ 378 h 795"/>
                <a:gd name="T86" fmla="*/ 590 w 758"/>
                <a:gd name="T87" fmla="*/ 349 h 795"/>
                <a:gd name="T88" fmla="*/ 585 w 758"/>
                <a:gd name="T89" fmla="*/ 311 h 795"/>
                <a:gd name="T90" fmla="*/ 583 w 758"/>
                <a:gd name="T91" fmla="*/ 269 h 795"/>
                <a:gd name="T92" fmla="*/ 560 w 758"/>
                <a:gd name="T93" fmla="*/ 242 h 795"/>
                <a:gd name="T94" fmla="*/ 503 w 758"/>
                <a:gd name="T95" fmla="*/ 205 h 795"/>
                <a:gd name="T96" fmla="*/ 440 w 758"/>
                <a:gd name="T97" fmla="*/ 178 h 795"/>
                <a:gd name="T98" fmla="*/ 392 w 758"/>
                <a:gd name="T99" fmla="*/ 167 h 795"/>
                <a:gd name="T100" fmla="*/ 359 w 758"/>
                <a:gd name="T101" fmla="*/ 161 h 795"/>
                <a:gd name="T102" fmla="*/ 330 w 758"/>
                <a:gd name="T103" fmla="*/ 145 h 795"/>
                <a:gd name="T104" fmla="*/ 307 w 758"/>
                <a:gd name="T105" fmla="*/ 122 h 795"/>
                <a:gd name="T106" fmla="*/ 292 w 758"/>
                <a:gd name="T107" fmla="*/ 92 h 795"/>
                <a:gd name="T108" fmla="*/ 279 w 758"/>
                <a:gd name="T109" fmla="*/ 19 h 795"/>
                <a:gd name="T110" fmla="*/ 261 w 758"/>
                <a:gd name="T111" fmla="*/ 3 h 795"/>
                <a:gd name="T112" fmla="*/ 227 w 758"/>
                <a:gd name="T113" fmla="*/ 3 h 795"/>
                <a:gd name="T114" fmla="*/ 173 w 758"/>
                <a:gd name="T115" fmla="*/ 30 h 795"/>
                <a:gd name="T116" fmla="*/ 119 w 758"/>
                <a:gd name="T117" fmla="*/ 66 h 795"/>
                <a:gd name="T118" fmla="*/ 0 w 758"/>
                <a:gd name="T119" fmla="*/ 80 h 7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58" h="795">
                  <a:moveTo>
                    <a:pt x="0" y="80"/>
                  </a:moveTo>
                  <a:lnTo>
                    <a:pt x="10" y="80"/>
                  </a:lnTo>
                  <a:lnTo>
                    <a:pt x="20" y="80"/>
                  </a:lnTo>
                  <a:lnTo>
                    <a:pt x="26" y="80"/>
                  </a:lnTo>
                  <a:lnTo>
                    <a:pt x="31" y="81"/>
                  </a:lnTo>
                  <a:lnTo>
                    <a:pt x="37" y="83"/>
                  </a:lnTo>
                  <a:lnTo>
                    <a:pt x="43" y="85"/>
                  </a:lnTo>
                  <a:lnTo>
                    <a:pt x="49" y="88"/>
                  </a:lnTo>
                  <a:lnTo>
                    <a:pt x="55" y="92"/>
                  </a:lnTo>
                  <a:lnTo>
                    <a:pt x="61" y="97"/>
                  </a:lnTo>
                  <a:lnTo>
                    <a:pt x="66" y="102"/>
                  </a:lnTo>
                  <a:lnTo>
                    <a:pt x="72" y="108"/>
                  </a:lnTo>
                  <a:lnTo>
                    <a:pt x="77" y="113"/>
                  </a:lnTo>
                  <a:lnTo>
                    <a:pt x="82" y="120"/>
                  </a:lnTo>
                  <a:lnTo>
                    <a:pt x="86" y="127"/>
                  </a:lnTo>
                  <a:lnTo>
                    <a:pt x="88" y="134"/>
                  </a:lnTo>
                  <a:lnTo>
                    <a:pt x="92" y="142"/>
                  </a:lnTo>
                  <a:lnTo>
                    <a:pt x="93" y="152"/>
                  </a:lnTo>
                  <a:lnTo>
                    <a:pt x="94" y="161"/>
                  </a:lnTo>
                  <a:lnTo>
                    <a:pt x="93" y="169"/>
                  </a:lnTo>
                  <a:lnTo>
                    <a:pt x="92" y="175"/>
                  </a:lnTo>
                  <a:lnTo>
                    <a:pt x="89" y="180"/>
                  </a:lnTo>
                  <a:lnTo>
                    <a:pt x="87" y="183"/>
                  </a:lnTo>
                  <a:lnTo>
                    <a:pt x="84" y="186"/>
                  </a:lnTo>
                  <a:lnTo>
                    <a:pt x="82" y="190"/>
                  </a:lnTo>
                  <a:lnTo>
                    <a:pt x="81" y="193"/>
                  </a:lnTo>
                  <a:lnTo>
                    <a:pt x="81" y="197"/>
                  </a:lnTo>
                  <a:lnTo>
                    <a:pt x="81" y="205"/>
                  </a:lnTo>
                  <a:lnTo>
                    <a:pt x="82" y="214"/>
                  </a:lnTo>
                  <a:lnTo>
                    <a:pt x="83" y="221"/>
                  </a:lnTo>
                  <a:lnTo>
                    <a:pt x="84" y="227"/>
                  </a:lnTo>
                  <a:lnTo>
                    <a:pt x="88" y="240"/>
                  </a:lnTo>
                  <a:lnTo>
                    <a:pt x="94" y="252"/>
                  </a:lnTo>
                  <a:lnTo>
                    <a:pt x="97" y="262"/>
                  </a:lnTo>
                  <a:lnTo>
                    <a:pt x="100" y="271"/>
                  </a:lnTo>
                  <a:lnTo>
                    <a:pt x="95" y="278"/>
                  </a:lnTo>
                  <a:lnTo>
                    <a:pt x="92" y="285"/>
                  </a:lnTo>
                  <a:lnTo>
                    <a:pt x="88" y="293"/>
                  </a:lnTo>
                  <a:lnTo>
                    <a:pt x="85" y="300"/>
                  </a:lnTo>
                  <a:lnTo>
                    <a:pt x="83" y="308"/>
                  </a:lnTo>
                  <a:lnTo>
                    <a:pt x="82" y="318"/>
                  </a:lnTo>
                  <a:lnTo>
                    <a:pt x="81" y="328"/>
                  </a:lnTo>
                  <a:lnTo>
                    <a:pt x="81" y="339"/>
                  </a:lnTo>
                  <a:lnTo>
                    <a:pt x="81" y="352"/>
                  </a:lnTo>
                  <a:lnTo>
                    <a:pt x="83" y="363"/>
                  </a:lnTo>
                  <a:lnTo>
                    <a:pt x="85" y="374"/>
                  </a:lnTo>
                  <a:lnTo>
                    <a:pt x="88" y="382"/>
                  </a:lnTo>
                  <a:lnTo>
                    <a:pt x="93" y="390"/>
                  </a:lnTo>
                  <a:lnTo>
                    <a:pt x="97" y="396"/>
                  </a:lnTo>
                  <a:lnTo>
                    <a:pt x="101" y="402"/>
                  </a:lnTo>
                  <a:lnTo>
                    <a:pt x="107" y="407"/>
                  </a:lnTo>
                  <a:lnTo>
                    <a:pt x="99" y="415"/>
                  </a:lnTo>
                  <a:lnTo>
                    <a:pt x="94" y="424"/>
                  </a:lnTo>
                  <a:lnTo>
                    <a:pt x="89" y="433"/>
                  </a:lnTo>
                  <a:lnTo>
                    <a:pt x="85" y="441"/>
                  </a:lnTo>
                  <a:lnTo>
                    <a:pt x="78" y="457"/>
                  </a:lnTo>
                  <a:lnTo>
                    <a:pt x="73" y="474"/>
                  </a:lnTo>
                  <a:lnTo>
                    <a:pt x="88" y="493"/>
                  </a:lnTo>
                  <a:lnTo>
                    <a:pt x="101" y="511"/>
                  </a:lnTo>
                  <a:lnTo>
                    <a:pt x="113" y="529"/>
                  </a:lnTo>
                  <a:lnTo>
                    <a:pt x="124" y="548"/>
                  </a:lnTo>
                  <a:lnTo>
                    <a:pt x="130" y="558"/>
                  </a:lnTo>
                  <a:lnTo>
                    <a:pt x="134" y="567"/>
                  </a:lnTo>
                  <a:lnTo>
                    <a:pt x="138" y="577"/>
                  </a:lnTo>
                  <a:lnTo>
                    <a:pt x="141" y="588"/>
                  </a:lnTo>
                  <a:lnTo>
                    <a:pt x="143" y="599"/>
                  </a:lnTo>
                  <a:lnTo>
                    <a:pt x="145" y="611"/>
                  </a:lnTo>
                  <a:lnTo>
                    <a:pt x="146" y="622"/>
                  </a:lnTo>
                  <a:lnTo>
                    <a:pt x="146" y="634"/>
                  </a:lnTo>
                  <a:lnTo>
                    <a:pt x="148" y="640"/>
                  </a:lnTo>
                  <a:lnTo>
                    <a:pt x="149" y="648"/>
                  </a:lnTo>
                  <a:lnTo>
                    <a:pt x="152" y="659"/>
                  </a:lnTo>
                  <a:lnTo>
                    <a:pt x="156" y="670"/>
                  </a:lnTo>
                  <a:lnTo>
                    <a:pt x="166" y="696"/>
                  </a:lnTo>
                  <a:lnTo>
                    <a:pt x="179" y="724"/>
                  </a:lnTo>
                  <a:lnTo>
                    <a:pt x="187" y="738"/>
                  </a:lnTo>
                  <a:lnTo>
                    <a:pt x="194" y="750"/>
                  </a:lnTo>
                  <a:lnTo>
                    <a:pt x="201" y="763"/>
                  </a:lnTo>
                  <a:lnTo>
                    <a:pt x="208" y="774"/>
                  </a:lnTo>
                  <a:lnTo>
                    <a:pt x="214" y="782"/>
                  </a:lnTo>
                  <a:lnTo>
                    <a:pt x="221" y="789"/>
                  </a:lnTo>
                  <a:lnTo>
                    <a:pt x="224" y="792"/>
                  </a:lnTo>
                  <a:lnTo>
                    <a:pt x="228" y="793"/>
                  </a:lnTo>
                  <a:lnTo>
                    <a:pt x="230" y="794"/>
                  </a:lnTo>
                  <a:lnTo>
                    <a:pt x="233" y="795"/>
                  </a:lnTo>
                  <a:lnTo>
                    <a:pt x="239" y="794"/>
                  </a:lnTo>
                  <a:lnTo>
                    <a:pt x="244" y="793"/>
                  </a:lnTo>
                  <a:lnTo>
                    <a:pt x="251" y="790"/>
                  </a:lnTo>
                  <a:lnTo>
                    <a:pt x="256" y="787"/>
                  </a:lnTo>
                  <a:lnTo>
                    <a:pt x="266" y="780"/>
                  </a:lnTo>
                  <a:lnTo>
                    <a:pt x="278" y="771"/>
                  </a:lnTo>
                  <a:lnTo>
                    <a:pt x="289" y="761"/>
                  </a:lnTo>
                  <a:lnTo>
                    <a:pt x="302" y="753"/>
                  </a:lnTo>
                  <a:lnTo>
                    <a:pt x="309" y="750"/>
                  </a:lnTo>
                  <a:lnTo>
                    <a:pt x="317" y="747"/>
                  </a:lnTo>
                  <a:lnTo>
                    <a:pt x="324" y="746"/>
                  </a:lnTo>
                  <a:lnTo>
                    <a:pt x="332" y="745"/>
                  </a:lnTo>
                  <a:lnTo>
                    <a:pt x="341" y="746"/>
                  </a:lnTo>
                  <a:lnTo>
                    <a:pt x="348" y="747"/>
                  </a:lnTo>
                  <a:lnTo>
                    <a:pt x="355" y="748"/>
                  </a:lnTo>
                  <a:lnTo>
                    <a:pt x="361" y="750"/>
                  </a:lnTo>
                  <a:lnTo>
                    <a:pt x="371" y="756"/>
                  </a:lnTo>
                  <a:lnTo>
                    <a:pt x="380" y="763"/>
                  </a:lnTo>
                  <a:lnTo>
                    <a:pt x="388" y="770"/>
                  </a:lnTo>
                  <a:lnTo>
                    <a:pt x="395" y="777"/>
                  </a:lnTo>
                  <a:lnTo>
                    <a:pt x="403" y="783"/>
                  </a:lnTo>
                  <a:lnTo>
                    <a:pt x="412" y="789"/>
                  </a:lnTo>
                  <a:lnTo>
                    <a:pt x="418" y="780"/>
                  </a:lnTo>
                  <a:lnTo>
                    <a:pt x="422" y="773"/>
                  </a:lnTo>
                  <a:lnTo>
                    <a:pt x="427" y="767"/>
                  </a:lnTo>
                  <a:lnTo>
                    <a:pt x="432" y="761"/>
                  </a:lnTo>
                  <a:lnTo>
                    <a:pt x="437" y="758"/>
                  </a:lnTo>
                  <a:lnTo>
                    <a:pt x="443" y="754"/>
                  </a:lnTo>
                  <a:lnTo>
                    <a:pt x="448" y="752"/>
                  </a:lnTo>
                  <a:lnTo>
                    <a:pt x="454" y="750"/>
                  </a:lnTo>
                  <a:lnTo>
                    <a:pt x="478" y="745"/>
                  </a:lnTo>
                  <a:lnTo>
                    <a:pt x="505" y="739"/>
                  </a:lnTo>
                  <a:lnTo>
                    <a:pt x="525" y="647"/>
                  </a:lnTo>
                  <a:lnTo>
                    <a:pt x="525" y="637"/>
                  </a:lnTo>
                  <a:lnTo>
                    <a:pt x="525" y="622"/>
                  </a:lnTo>
                  <a:lnTo>
                    <a:pt x="526" y="616"/>
                  </a:lnTo>
                  <a:lnTo>
                    <a:pt x="529" y="610"/>
                  </a:lnTo>
                  <a:lnTo>
                    <a:pt x="533" y="604"/>
                  </a:lnTo>
                  <a:lnTo>
                    <a:pt x="539" y="600"/>
                  </a:lnTo>
                  <a:lnTo>
                    <a:pt x="547" y="594"/>
                  </a:lnTo>
                  <a:lnTo>
                    <a:pt x="555" y="590"/>
                  </a:lnTo>
                  <a:lnTo>
                    <a:pt x="565" y="587"/>
                  </a:lnTo>
                  <a:lnTo>
                    <a:pt x="575" y="584"/>
                  </a:lnTo>
                  <a:lnTo>
                    <a:pt x="597" y="579"/>
                  </a:lnTo>
                  <a:lnTo>
                    <a:pt x="621" y="575"/>
                  </a:lnTo>
                  <a:lnTo>
                    <a:pt x="644" y="574"/>
                  </a:lnTo>
                  <a:lnTo>
                    <a:pt x="665" y="573"/>
                  </a:lnTo>
                  <a:lnTo>
                    <a:pt x="671" y="573"/>
                  </a:lnTo>
                  <a:lnTo>
                    <a:pt x="678" y="575"/>
                  </a:lnTo>
                  <a:lnTo>
                    <a:pt x="682" y="577"/>
                  </a:lnTo>
                  <a:lnTo>
                    <a:pt x="687" y="579"/>
                  </a:lnTo>
                  <a:lnTo>
                    <a:pt x="691" y="581"/>
                  </a:lnTo>
                  <a:lnTo>
                    <a:pt x="695" y="583"/>
                  </a:lnTo>
                  <a:lnTo>
                    <a:pt x="700" y="585"/>
                  </a:lnTo>
                  <a:lnTo>
                    <a:pt x="704" y="585"/>
                  </a:lnTo>
                  <a:lnTo>
                    <a:pt x="738" y="598"/>
                  </a:lnTo>
                  <a:lnTo>
                    <a:pt x="738" y="589"/>
                  </a:lnTo>
                  <a:lnTo>
                    <a:pt x="740" y="581"/>
                  </a:lnTo>
                  <a:lnTo>
                    <a:pt x="744" y="573"/>
                  </a:lnTo>
                  <a:lnTo>
                    <a:pt x="748" y="566"/>
                  </a:lnTo>
                  <a:lnTo>
                    <a:pt x="751" y="559"/>
                  </a:lnTo>
                  <a:lnTo>
                    <a:pt x="755" y="550"/>
                  </a:lnTo>
                  <a:lnTo>
                    <a:pt x="757" y="541"/>
                  </a:lnTo>
                  <a:lnTo>
                    <a:pt x="758" y="530"/>
                  </a:lnTo>
                  <a:lnTo>
                    <a:pt x="757" y="518"/>
                  </a:lnTo>
                  <a:lnTo>
                    <a:pt x="756" y="508"/>
                  </a:lnTo>
                  <a:lnTo>
                    <a:pt x="752" y="499"/>
                  </a:lnTo>
                  <a:lnTo>
                    <a:pt x="749" y="492"/>
                  </a:lnTo>
                  <a:lnTo>
                    <a:pt x="740" y="478"/>
                  </a:lnTo>
                  <a:lnTo>
                    <a:pt x="731" y="467"/>
                  </a:lnTo>
                  <a:lnTo>
                    <a:pt x="726" y="462"/>
                  </a:lnTo>
                  <a:lnTo>
                    <a:pt x="722" y="456"/>
                  </a:lnTo>
                  <a:lnTo>
                    <a:pt x="716" y="450"/>
                  </a:lnTo>
                  <a:lnTo>
                    <a:pt x="713" y="443"/>
                  </a:lnTo>
                  <a:lnTo>
                    <a:pt x="710" y="435"/>
                  </a:lnTo>
                  <a:lnTo>
                    <a:pt x="706" y="424"/>
                  </a:lnTo>
                  <a:lnTo>
                    <a:pt x="705" y="413"/>
                  </a:lnTo>
                  <a:lnTo>
                    <a:pt x="704" y="401"/>
                  </a:lnTo>
                  <a:lnTo>
                    <a:pt x="671" y="401"/>
                  </a:lnTo>
                  <a:lnTo>
                    <a:pt x="660" y="403"/>
                  </a:lnTo>
                  <a:lnTo>
                    <a:pt x="650" y="403"/>
                  </a:lnTo>
                  <a:lnTo>
                    <a:pt x="641" y="402"/>
                  </a:lnTo>
                  <a:lnTo>
                    <a:pt x="633" y="399"/>
                  </a:lnTo>
                  <a:lnTo>
                    <a:pt x="625" y="395"/>
                  </a:lnTo>
                  <a:lnTo>
                    <a:pt x="617" y="390"/>
                  </a:lnTo>
                  <a:lnTo>
                    <a:pt x="611" y="384"/>
                  </a:lnTo>
                  <a:lnTo>
                    <a:pt x="605" y="378"/>
                  </a:lnTo>
                  <a:lnTo>
                    <a:pt x="601" y="370"/>
                  </a:lnTo>
                  <a:lnTo>
                    <a:pt x="597" y="363"/>
                  </a:lnTo>
                  <a:lnTo>
                    <a:pt x="593" y="356"/>
                  </a:lnTo>
                  <a:lnTo>
                    <a:pt x="590" y="349"/>
                  </a:lnTo>
                  <a:lnTo>
                    <a:pt x="586" y="336"/>
                  </a:lnTo>
                  <a:lnTo>
                    <a:pt x="585" y="327"/>
                  </a:lnTo>
                  <a:lnTo>
                    <a:pt x="585" y="321"/>
                  </a:lnTo>
                  <a:lnTo>
                    <a:pt x="585" y="311"/>
                  </a:lnTo>
                  <a:lnTo>
                    <a:pt x="585" y="297"/>
                  </a:lnTo>
                  <a:lnTo>
                    <a:pt x="585" y="278"/>
                  </a:lnTo>
                  <a:lnTo>
                    <a:pt x="585" y="274"/>
                  </a:lnTo>
                  <a:lnTo>
                    <a:pt x="583" y="269"/>
                  </a:lnTo>
                  <a:lnTo>
                    <a:pt x="581" y="265"/>
                  </a:lnTo>
                  <a:lnTo>
                    <a:pt x="578" y="260"/>
                  </a:lnTo>
                  <a:lnTo>
                    <a:pt x="570" y="251"/>
                  </a:lnTo>
                  <a:lnTo>
                    <a:pt x="560" y="242"/>
                  </a:lnTo>
                  <a:lnTo>
                    <a:pt x="548" y="233"/>
                  </a:lnTo>
                  <a:lnTo>
                    <a:pt x="534" y="223"/>
                  </a:lnTo>
                  <a:lnTo>
                    <a:pt x="520" y="215"/>
                  </a:lnTo>
                  <a:lnTo>
                    <a:pt x="503" y="205"/>
                  </a:lnTo>
                  <a:lnTo>
                    <a:pt x="487" y="197"/>
                  </a:lnTo>
                  <a:lnTo>
                    <a:pt x="470" y="190"/>
                  </a:lnTo>
                  <a:lnTo>
                    <a:pt x="455" y="183"/>
                  </a:lnTo>
                  <a:lnTo>
                    <a:pt x="440" y="178"/>
                  </a:lnTo>
                  <a:lnTo>
                    <a:pt x="425" y="173"/>
                  </a:lnTo>
                  <a:lnTo>
                    <a:pt x="412" y="170"/>
                  </a:lnTo>
                  <a:lnTo>
                    <a:pt x="401" y="167"/>
                  </a:lnTo>
                  <a:lnTo>
                    <a:pt x="392" y="167"/>
                  </a:lnTo>
                  <a:lnTo>
                    <a:pt x="384" y="166"/>
                  </a:lnTo>
                  <a:lnTo>
                    <a:pt x="375" y="165"/>
                  </a:lnTo>
                  <a:lnTo>
                    <a:pt x="367" y="164"/>
                  </a:lnTo>
                  <a:lnTo>
                    <a:pt x="359" y="161"/>
                  </a:lnTo>
                  <a:lnTo>
                    <a:pt x="351" y="158"/>
                  </a:lnTo>
                  <a:lnTo>
                    <a:pt x="344" y="155"/>
                  </a:lnTo>
                  <a:lnTo>
                    <a:pt x="336" y="151"/>
                  </a:lnTo>
                  <a:lnTo>
                    <a:pt x="330" y="145"/>
                  </a:lnTo>
                  <a:lnTo>
                    <a:pt x="323" y="140"/>
                  </a:lnTo>
                  <a:lnTo>
                    <a:pt x="318" y="135"/>
                  </a:lnTo>
                  <a:lnTo>
                    <a:pt x="312" y="129"/>
                  </a:lnTo>
                  <a:lnTo>
                    <a:pt x="307" y="122"/>
                  </a:lnTo>
                  <a:lnTo>
                    <a:pt x="302" y="115"/>
                  </a:lnTo>
                  <a:lnTo>
                    <a:pt x="299" y="108"/>
                  </a:lnTo>
                  <a:lnTo>
                    <a:pt x="296" y="101"/>
                  </a:lnTo>
                  <a:lnTo>
                    <a:pt x="292" y="92"/>
                  </a:lnTo>
                  <a:lnTo>
                    <a:pt x="289" y="63"/>
                  </a:lnTo>
                  <a:lnTo>
                    <a:pt x="285" y="32"/>
                  </a:lnTo>
                  <a:lnTo>
                    <a:pt x="283" y="25"/>
                  </a:lnTo>
                  <a:lnTo>
                    <a:pt x="279" y="19"/>
                  </a:lnTo>
                  <a:lnTo>
                    <a:pt x="276" y="14"/>
                  </a:lnTo>
                  <a:lnTo>
                    <a:pt x="272" y="9"/>
                  </a:lnTo>
                  <a:lnTo>
                    <a:pt x="267" y="6"/>
                  </a:lnTo>
                  <a:lnTo>
                    <a:pt x="261" y="3"/>
                  </a:lnTo>
                  <a:lnTo>
                    <a:pt x="254" y="1"/>
                  </a:lnTo>
                  <a:lnTo>
                    <a:pt x="246" y="0"/>
                  </a:lnTo>
                  <a:lnTo>
                    <a:pt x="236" y="1"/>
                  </a:lnTo>
                  <a:lnTo>
                    <a:pt x="227" y="3"/>
                  </a:lnTo>
                  <a:lnTo>
                    <a:pt x="218" y="5"/>
                  </a:lnTo>
                  <a:lnTo>
                    <a:pt x="208" y="9"/>
                  </a:lnTo>
                  <a:lnTo>
                    <a:pt x="190" y="18"/>
                  </a:lnTo>
                  <a:lnTo>
                    <a:pt x="173" y="30"/>
                  </a:lnTo>
                  <a:lnTo>
                    <a:pt x="155" y="43"/>
                  </a:lnTo>
                  <a:lnTo>
                    <a:pt x="138" y="55"/>
                  </a:lnTo>
                  <a:lnTo>
                    <a:pt x="129" y="60"/>
                  </a:lnTo>
                  <a:lnTo>
                    <a:pt x="119" y="66"/>
                  </a:lnTo>
                  <a:lnTo>
                    <a:pt x="110" y="70"/>
                  </a:lnTo>
                  <a:lnTo>
                    <a:pt x="100" y="74"/>
                  </a:lnTo>
                  <a:lnTo>
                    <a:pt x="20" y="80"/>
                  </a:lnTo>
                  <a:lnTo>
                    <a:pt x="0" y="80"/>
                  </a:lnTo>
                </a:path>
              </a:pathLst>
            </a:custGeom>
            <a:solidFill>
              <a:srgbClr val="D8E04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163">
              <a:extLst>
                <a:ext uri="{FF2B5EF4-FFF2-40B4-BE49-F238E27FC236}">
                  <a16:creationId xmlns="" xmlns:a16="http://schemas.microsoft.com/office/drawing/2014/main" id="{7D879207-1266-7040-BDCC-C86A8EA53450}"/>
                </a:ext>
              </a:extLst>
            </p:cNvPr>
            <p:cNvSpPr>
              <a:spLocks/>
            </p:cNvSpPr>
            <p:nvPr>
              <p:custDataLst>
                <p:tags r:id="rId94"/>
              </p:custDataLst>
            </p:nvPr>
          </p:nvSpPr>
          <p:spPr bwMode="auto">
            <a:xfrm>
              <a:off x="2479675" y="3411538"/>
              <a:ext cx="119063" cy="215900"/>
            </a:xfrm>
            <a:custGeom>
              <a:avLst/>
              <a:gdLst>
                <a:gd name="T0" fmla="*/ 225 w 273"/>
                <a:gd name="T1" fmla="*/ 140 h 414"/>
                <a:gd name="T2" fmla="*/ 213 w 273"/>
                <a:gd name="T3" fmla="*/ 133 h 414"/>
                <a:gd name="T4" fmla="*/ 201 w 273"/>
                <a:gd name="T5" fmla="*/ 121 h 414"/>
                <a:gd name="T6" fmla="*/ 190 w 273"/>
                <a:gd name="T7" fmla="*/ 105 h 414"/>
                <a:gd name="T8" fmla="*/ 183 w 273"/>
                <a:gd name="T9" fmla="*/ 96 h 414"/>
                <a:gd name="T10" fmla="*/ 176 w 273"/>
                <a:gd name="T11" fmla="*/ 93 h 414"/>
                <a:gd name="T12" fmla="*/ 167 w 273"/>
                <a:gd name="T13" fmla="*/ 94 h 414"/>
                <a:gd name="T14" fmla="*/ 161 w 273"/>
                <a:gd name="T15" fmla="*/ 101 h 414"/>
                <a:gd name="T16" fmla="*/ 153 w 273"/>
                <a:gd name="T17" fmla="*/ 86 h 414"/>
                <a:gd name="T18" fmla="*/ 142 w 273"/>
                <a:gd name="T19" fmla="*/ 54 h 414"/>
                <a:gd name="T20" fmla="*/ 132 w 273"/>
                <a:gd name="T21" fmla="*/ 36 h 414"/>
                <a:gd name="T22" fmla="*/ 123 w 273"/>
                <a:gd name="T23" fmla="*/ 25 h 414"/>
                <a:gd name="T24" fmla="*/ 111 w 273"/>
                <a:gd name="T25" fmla="*/ 14 h 414"/>
                <a:gd name="T26" fmla="*/ 96 w 273"/>
                <a:gd name="T27" fmla="*/ 5 h 414"/>
                <a:gd name="T28" fmla="*/ 80 w 273"/>
                <a:gd name="T29" fmla="*/ 7 h 414"/>
                <a:gd name="T30" fmla="*/ 69 w 273"/>
                <a:gd name="T31" fmla="*/ 19 h 414"/>
                <a:gd name="T32" fmla="*/ 63 w 273"/>
                <a:gd name="T33" fmla="*/ 25 h 414"/>
                <a:gd name="T34" fmla="*/ 57 w 273"/>
                <a:gd name="T35" fmla="*/ 32 h 414"/>
                <a:gd name="T36" fmla="*/ 56 w 273"/>
                <a:gd name="T37" fmla="*/ 42 h 414"/>
                <a:gd name="T38" fmla="*/ 58 w 273"/>
                <a:gd name="T39" fmla="*/ 59 h 414"/>
                <a:gd name="T40" fmla="*/ 52 w 273"/>
                <a:gd name="T41" fmla="*/ 78 h 414"/>
                <a:gd name="T42" fmla="*/ 33 w 273"/>
                <a:gd name="T43" fmla="*/ 90 h 414"/>
                <a:gd name="T44" fmla="*/ 17 w 273"/>
                <a:gd name="T45" fmla="*/ 104 h 414"/>
                <a:gd name="T46" fmla="*/ 4 w 273"/>
                <a:gd name="T47" fmla="*/ 118 h 414"/>
                <a:gd name="T48" fmla="*/ 40 w 273"/>
                <a:gd name="T49" fmla="*/ 198 h 414"/>
                <a:gd name="T50" fmla="*/ 73 w 273"/>
                <a:gd name="T51" fmla="*/ 205 h 414"/>
                <a:gd name="T52" fmla="*/ 84 w 273"/>
                <a:gd name="T53" fmla="*/ 210 h 414"/>
                <a:gd name="T54" fmla="*/ 93 w 273"/>
                <a:gd name="T55" fmla="*/ 218 h 414"/>
                <a:gd name="T56" fmla="*/ 99 w 273"/>
                <a:gd name="T57" fmla="*/ 226 h 414"/>
                <a:gd name="T58" fmla="*/ 103 w 273"/>
                <a:gd name="T59" fmla="*/ 237 h 414"/>
                <a:gd name="T60" fmla="*/ 106 w 273"/>
                <a:gd name="T61" fmla="*/ 265 h 414"/>
                <a:gd name="T62" fmla="*/ 103 w 273"/>
                <a:gd name="T63" fmla="*/ 279 h 414"/>
                <a:gd name="T64" fmla="*/ 96 w 273"/>
                <a:gd name="T65" fmla="*/ 293 h 414"/>
                <a:gd name="T66" fmla="*/ 89 w 273"/>
                <a:gd name="T67" fmla="*/ 307 h 414"/>
                <a:gd name="T68" fmla="*/ 86 w 273"/>
                <a:gd name="T69" fmla="*/ 321 h 414"/>
                <a:gd name="T70" fmla="*/ 91 w 273"/>
                <a:gd name="T71" fmla="*/ 343 h 414"/>
                <a:gd name="T72" fmla="*/ 107 w 273"/>
                <a:gd name="T73" fmla="*/ 374 h 414"/>
                <a:gd name="T74" fmla="*/ 117 w 273"/>
                <a:gd name="T75" fmla="*/ 389 h 414"/>
                <a:gd name="T76" fmla="*/ 129 w 273"/>
                <a:gd name="T77" fmla="*/ 401 h 414"/>
                <a:gd name="T78" fmla="*/ 141 w 273"/>
                <a:gd name="T79" fmla="*/ 411 h 414"/>
                <a:gd name="T80" fmla="*/ 153 w 273"/>
                <a:gd name="T81" fmla="*/ 414 h 414"/>
                <a:gd name="T82" fmla="*/ 215 w 273"/>
                <a:gd name="T83" fmla="*/ 398 h 414"/>
                <a:gd name="T84" fmla="*/ 255 w 273"/>
                <a:gd name="T85" fmla="*/ 385 h 414"/>
                <a:gd name="T86" fmla="*/ 267 w 273"/>
                <a:gd name="T87" fmla="*/ 377 h 414"/>
                <a:gd name="T88" fmla="*/ 273 w 273"/>
                <a:gd name="T89" fmla="*/ 370 h 414"/>
                <a:gd name="T90" fmla="*/ 269 w 273"/>
                <a:gd name="T91" fmla="*/ 352 h 414"/>
                <a:gd name="T92" fmla="*/ 263 w 273"/>
                <a:gd name="T93" fmla="*/ 335 h 414"/>
                <a:gd name="T94" fmla="*/ 242 w 273"/>
                <a:gd name="T95" fmla="*/ 309 h 414"/>
                <a:gd name="T96" fmla="*/ 222 w 273"/>
                <a:gd name="T97" fmla="*/ 282 h 414"/>
                <a:gd name="T98" fmla="*/ 215 w 273"/>
                <a:gd name="T99" fmla="*/ 266 h 414"/>
                <a:gd name="T100" fmla="*/ 212 w 273"/>
                <a:gd name="T101" fmla="*/ 247 h 414"/>
                <a:gd name="T102" fmla="*/ 215 w 273"/>
                <a:gd name="T103" fmla="*/ 215 h 414"/>
                <a:gd name="T104" fmla="*/ 222 w 273"/>
                <a:gd name="T105" fmla="*/ 190 h 414"/>
                <a:gd name="T106" fmla="*/ 230 w 273"/>
                <a:gd name="T107" fmla="*/ 167 h 414"/>
                <a:gd name="T108" fmla="*/ 232 w 273"/>
                <a:gd name="T109" fmla="*/ 142 h 41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3" h="414">
                  <a:moveTo>
                    <a:pt x="232" y="142"/>
                  </a:moveTo>
                  <a:lnTo>
                    <a:pt x="225" y="140"/>
                  </a:lnTo>
                  <a:lnTo>
                    <a:pt x="219" y="137"/>
                  </a:lnTo>
                  <a:lnTo>
                    <a:pt x="213" y="133"/>
                  </a:lnTo>
                  <a:lnTo>
                    <a:pt x="209" y="130"/>
                  </a:lnTo>
                  <a:lnTo>
                    <a:pt x="201" y="121"/>
                  </a:lnTo>
                  <a:lnTo>
                    <a:pt x="195" y="113"/>
                  </a:lnTo>
                  <a:lnTo>
                    <a:pt x="190" y="105"/>
                  </a:lnTo>
                  <a:lnTo>
                    <a:pt x="185" y="99"/>
                  </a:lnTo>
                  <a:lnTo>
                    <a:pt x="183" y="96"/>
                  </a:lnTo>
                  <a:lnTo>
                    <a:pt x="179" y="95"/>
                  </a:lnTo>
                  <a:lnTo>
                    <a:pt x="176" y="93"/>
                  </a:lnTo>
                  <a:lnTo>
                    <a:pt x="173" y="93"/>
                  </a:lnTo>
                  <a:lnTo>
                    <a:pt x="167" y="94"/>
                  </a:lnTo>
                  <a:lnTo>
                    <a:pt x="164" y="97"/>
                  </a:lnTo>
                  <a:lnTo>
                    <a:pt x="161" y="101"/>
                  </a:lnTo>
                  <a:lnTo>
                    <a:pt x="159" y="105"/>
                  </a:lnTo>
                  <a:lnTo>
                    <a:pt x="153" y="86"/>
                  </a:lnTo>
                  <a:lnTo>
                    <a:pt x="147" y="68"/>
                  </a:lnTo>
                  <a:lnTo>
                    <a:pt x="142" y="54"/>
                  </a:lnTo>
                  <a:lnTo>
                    <a:pt x="135" y="41"/>
                  </a:lnTo>
                  <a:lnTo>
                    <a:pt x="132" y="36"/>
                  </a:lnTo>
                  <a:lnTo>
                    <a:pt x="128" y="30"/>
                  </a:lnTo>
                  <a:lnTo>
                    <a:pt x="123" y="25"/>
                  </a:lnTo>
                  <a:lnTo>
                    <a:pt x="118" y="20"/>
                  </a:lnTo>
                  <a:lnTo>
                    <a:pt x="111" y="14"/>
                  </a:lnTo>
                  <a:lnTo>
                    <a:pt x="103" y="9"/>
                  </a:lnTo>
                  <a:lnTo>
                    <a:pt x="96" y="5"/>
                  </a:lnTo>
                  <a:lnTo>
                    <a:pt x="86" y="0"/>
                  </a:lnTo>
                  <a:lnTo>
                    <a:pt x="80" y="7"/>
                  </a:lnTo>
                  <a:lnTo>
                    <a:pt x="73" y="15"/>
                  </a:lnTo>
                  <a:lnTo>
                    <a:pt x="69" y="19"/>
                  </a:lnTo>
                  <a:lnTo>
                    <a:pt x="66" y="23"/>
                  </a:lnTo>
                  <a:lnTo>
                    <a:pt x="63" y="25"/>
                  </a:lnTo>
                  <a:lnTo>
                    <a:pt x="60" y="25"/>
                  </a:lnTo>
                  <a:lnTo>
                    <a:pt x="57" y="32"/>
                  </a:lnTo>
                  <a:lnTo>
                    <a:pt x="57" y="37"/>
                  </a:lnTo>
                  <a:lnTo>
                    <a:pt x="56" y="42"/>
                  </a:lnTo>
                  <a:lnTo>
                    <a:pt x="57" y="47"/>
                  </a:lnTo>
                  <a:lnTo>
                    <a:pt x="58" y="59"/>
                  </a:lnTo>
                  <a:lnTo>
                    <a:pt x="60" y="75"/>
                  </a:lnTo>
                  <a:lnTo>
                    <a:pt x="52" y="78"/>
                  </a:lnTo>
                  <a:lnTo>
                    <a:pt x="43" y="83"/>
                  </a:lnTo>
                  <a:lnTo>
                    <a:pt x="33" y="90"/>
                  </a:lnTo>
                  <a:lnTo>
                    <a:pt x="24" y="97"/>
                  </a:lnTo>
                  <a:lnTo>
                    <a:pt x="17" y="104"/>
                  </a:lnTo>
                  <a:lnTo>
                    <a:pt x="9" y="111"/>
                  </a:lnTo>
                  <a:lnTo>
                    <a:pt x="4" y="118"/>
                  </a:lnTo>
                  <a:lnTo>
                    <a:pt x="0" y="123"/>
                  </a:lnTo>
                  <a:lnTo>
                    <a:pt x="40" y="198"/>
                  </a:lnTo>
                  <a:lnTo>
                    <a:pt x="57" y="201"/>
                  </a:lnTo>
                  <a:lnTo>
                    <a:pt x="73" y="205"/>
                  </a:lnTo>
                  <a:lnTo>
                    <a:pt x="78" y="207"/>
                  </a:lnTo>
                  <a:lnTo>
                    <a:pt x="84" y="210"/>
                  </a:lnTo>
                  <a:lnTo>
                    <a:pt x="89" y="214"/>
                  </a:lnTo>
                  <a:lnTo>
                    <a:pt x="93" y="218"/>
                  </a:lnTo>
                  <a:lnTo>
                    <a:pt x="96" y="222"/>
                  </a:lnTo>
                  <a:lnTo>
                    <a:pt x="99" y="226"/>
                  </a:lnTo>
                  <a:lnTo>
                    <a:pt x="101" y="231"/>
                  </a:lnTo>
                  <a:lnTo>
                    <a:pt x="103" y="237"/>
                  </a:lnTo>
                  <a:lnTo>
                    <a:pt x="106" y="251"/>
                  </a:lnTo>
                  <a:lnTo>
                    <a:pt x="106" y="265"/>
                  </a:lnTo>
                  <a:lnTo>
                    <a:pt x="106" y="272"/>
                  </a:lnTo>
                  <a:lnTo>
                    <a:pt x="103" y="279"/>
                  </a:lnTo>
                  <a:lnTo>
                    <a:pt x="100" y="286"/>
                  </a:lnTo>
                  <a:lnTo>
                    <a:pt x="96" y="293"/>
                  </a:lnTo>
                  <a:lnTo>
                    <a:pt x="93" y="301"/>
                  </a:lnTo>
                  <a:lnTo>
                    <a:pt x="89" y="307"/>
                  </a:lnTo>
                  <a:lnTo>
                    <a:pt x="87" y="314"/>
                  </a:lnTo>
                  <a:lnTo>
                    <a:pt x="86" y="321"/>
                  </a:lnTo>
                  <a:lnTo>
                    <a:pt x="88" y="330"/>
                  </a:lnTo>
                  <a:lnTo>
                    <a:pt x="91" y="343"/>
                  </a:lnTo>
                  <a:lnTo>
                    <a:pt x="98" y="359"/>
                  </a:lnTo>
                  <a:lnTo>
                    <a:pt x="107" y="374"/>
                  </a:lnTo>
                  <a:lnTo>
                    <a:pt x="112" y="382"/>
                  </a:lnTo>
                  <a:lnTo>
                    <a:pt x="117" y="389"/>
                  </a:lnTo>
                  <a:lnTo>
                    <a:pt x="122" y="395"/>
                  </a:lnTo>
                  <a:lnTo>
                    <a:pt x="129" y="401"/>
                  </a:lnTo>
                  <a:lnTo>
                    <a:pt x="134" y="406"/>
                  </a:lnTo>
                  <a:lnTo>
                    <a:pt x="141" y="411"/>
                  </a:lnTo>
                  <a:lnTo>
                    <a:pt x="146" y="413"/>
                  </a:lnTo>
                  <a:lnTo>
                    <a:pt x="153" y="414"/>
                  </a:lnTo>
                  <a:lnTo>
                    <a:pt x="174" y="410"/>
                  </a:lnTo>
                  <a:lnTo>
                    <a:pt x="215" y="398"/>
                  </a:lnTo>
                  <a:lnTo>
                    <a:pt x="236" y="392"/>
                  </a:lnTo>
                  <a:lnTo>
                    <a:pt x="255" y="385"/>
                  </a:lnTo>
                  <a:lnTo>
                    <a:pt x="262" y="381"/>
                  </a:lnTo>
                  <a:lnTo>
                    <a:pt x="267" y="377"/>
                  </a:lnTo>
                  <a:lnTo>
                    <a:pt x="271" y="374"/>
                  </a:lnTo>
                  <a:lnTo>
                    <a:pt x="273" y="370"/>
                  </a:lnTo>
                  <a:lnTo>
                    <a:pt x="271" y="361"/>
                  </a:lnTo>
                  <a:lnTo>
                    <a:pt x="269" y="352"/>
                  </a:lnTo>
                  <a:lnTo>
                    <a:pt x="267" y="343"/>
                  </a:lnTo>
                  <a:lnTo>
                    <a:pt x="263" y="335"/>
                  </a:lnTo>
                  <a:lnTo>
                    <a:pt x="253" y="321"/>
                  </a:lnTo>
                  <a:lnTo>
                    <a:pt x="242" y="309"/>
                  </a:lnTo>
                  <a:lnTo>
                    <a:pt x="231" y="295"/>
                  </a:lnTo>
                  <a:lnTo>
                    <a:pt x="222" y="282"/>
                  </a:lnTo>
                  <a:lnTo>
                    <a:pt x="218" y="274"/>
                  </a:lnTo>
                  <a:lnTo>
                    <a:pt x="215" y="266"/>
                  </a:lnTo>
                  <a:lnTo>
                    <a:pt x="213" y="257"/>
                  </a:lnTo>
                  <a:lnTo>
                    <a:pt x="212" y="247"/>
                  </a:lnTo>
                  <a:lnTo>
                    <a:pt x="213" y="229"/>
                  </a:lnTo>
                  <a:lnTo>
                    <a:pt x="215" y="215"/>
                  </a:lnTo>
                  <a:lnTo>
                    <a:pt x="219" y="202"/>
                  </a:lnTo>
                  <a:lnTo>
                    <a:pt x="222" y="190"/>
                  </a:lnTo>
                  <a:lnTo>
                    <a:pt x="226" y="178"/>
                  </a:lnTo>
                  <a:lnTo>
                    <a:pt x="230" y="167"/>
                  </a:lnTo>
                  <a:lnTo>
                    <a:pt x="232" y="155"/>
                  </a:lnTo>
                  <a:lnTo>
                    <a:pt x="232" y="14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5" name="Group 164">
              <a:extLst>
                <a:ext uri="{FF2B5EF4-FFF2-40B4-BE49-F238E27FC236}">
                  <a16:creationId xmlns="" xmlns:a16="http://schemas.microsoft.com/office/drawing/2014/main" id="{E14D290E-25D1-D844-9E4E-3519F7B9BDB3}"/>
                </a:ext>
              </a:extLst>
            </p:cNvPr>
            <p:cNvGrpSpPr>
              <a:grpSpLocks/>
            </p:cNvGrpSpPr>
            <p:nvPr>
              <p:custDataLst>
                <p:tags r:id="rId95"/>
              </p:custDataLst>
            </p:nvPr>
          </p:nvGrpSpPr>
          <p:grpSpPr bwMode="auto">
            <a:xfrm>
              <a:off x="2193925" y="3246438"/>
              <a:ext cx="323850" cy="401637"/>
              <a:chOff x="1486" y="2412"/>
              <a:chExt cx="244" cy="256"/>
            </a:xfrm>
          </p:grpSpPr>
          <p:sp>
            <p:nvSpPr>
              <p:cNvPr id="186" name="Freeform 165">
                <a:extLst>
                  <a:ext uri="{FF2B5EF4-FFF2-40B4-BE49-F238E27FC236}">
                    <a16:creationId xmlns="" xmlns:a16="http://schemas.microsoft.com/office/drawing/2014/main" id="{52FDE9B9-1613-9C49-8DEB-DAAEB01C00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9" y="2457"/>
                <a:ext cx="18" cy="7"/>
              </a:xfrm>
              <a:custGeom>
                <a:avLst/>
                <a:gdLst>
                  <a:gd name="T0" fmla="*/ 0 w 54"/>
                  <a:gd name="T1" fmla="*/ 0 h 22"/>
                  <a:gd name="T2" fmla="*/ 0 w 54"/>
                  <a:gd name="T3" fmla="*/ 18 h 22"/>
                  <a:gd name="T4" fmla="*/ 6 w 54"/>
                  <a:gd name="T5" fmla="*/ 20 h 22"/>
                  <a:gd name="T6" fmla="*/ 10 w 54"/>
                  <a:gd name="T7" fmla="*/ 21 h 22"/>
                  <a:gd name="T8" fmla="*/ 14 w 54"/>
                  <a:gd name="T9" fmla="*/ 22 h 22"/>
                  <a:gd name="T10" fmla="*/ 20 w 54"/>
                  <a:gd name="T11" fmla="*/ 22 h 22"/>
                  <a:gd name="T12" fmla="*/ 23 w 54"/>
                  <a:gd name="T13" fmla="*/ 22 h 22"/>
                  <a:gd name="T14" fmla="*/ 27 w 54"/>
                  <a:gd name="T15" fmla="*/ 21 h 22"/>
                  <a:gd name="T16" fmla="*/ 31 w 54"/>
                  <a:gd name="T17" fmla="*/ 20 h 22"/>
                  <a:gd name="T18" fmla="*/ 33 w 54"/>
                  <a:gd name="T19" fmla="*/ 18 h 22"/>
                  <a:gd name="T20" fmla="*/ 35 w 54"/>
                  <a:gd name="T21" fmla="*/ 16 h 22"/>
                  <a:gd name="T22" fmla="*/ 41 w 54"/>
                  <a:gd name="T23" fmla="*/ 12 h 22"/>
                  <a:gd name="T24" fmla="*/ 47 w 54"/>
                  <a:gd name="T25" fmla="*/ 8 h 22"/>
                  <a:gd name="T26" fmla="*/ 54 w 54"/>
                  <a:gd name="T27" fmla="*/ 6 h 22"/>
                  <a:gd name="T28" fmla="*/ 36 w 54"/>
                  <a:gd name="T29" fmla="*/ 5 h 22"/>
                  <a:gd name="T30" fmla="*/ 20 w 54"/>
                  <a:gd name="T31" fmla="*/ 3 h 22"/>
                  <a:gd name="T32" fmla="*/ 6 w 54"/>
                  <a:gd name="T33" fmla="*/ 1 h 22"/>
                  <a:gd name="T34" fmla="*/ 0 w 54"/>
                  <a:gd name="T35" fmla="*/ 0 h 2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4" h="22">
                    <a:moveTo>
                      <a:pt x="0" y="0"/>
                    </a:moveTo>
                    <a:lnTo>
                      <a:pt x="0" y="18"/>
                    </a:lnTo>
                    <a:lnTo>
                      <a:pt x="6" y="20"/>
                    </a:lnTo>
                    <a:lnTo>
                      <a:pt x="10" y="21"/>
                    </a:lnTo>
                    <a:lnTo>
                      <a:pt x="14" y="22"/>
                    </a:lnTo>
                    <a:lnTo>
                      <a:pt x="20" y="22"/>
                    </a:lnTo>
                    <a:lnTo>
                      <a:pt x="23" y="22"/>
                    </a:lnTo>
                    <a:lnTo>
                      <a:pt x="27" y="21"/>
                    </a:lnTo>
                    <a:lnTo>
                      <a:pt x="31" y="20"/>
                    </a:lnTo>
                    <a:lnTo>
                      <a:pt x="33" y="18"/>
                    </a:lnTo>
                    <a:lnTo>
                      <a:pt x="35" y="16"/>
                    </a:lnTo>
                    <a:lnTo>
                      <a:pt x="41" y="12"/>
                    </a:lnTo>
                    <a:lnTo>
                      <a:pt x="47" y="8"/>
                    </a:lnTo>
                    <a:lnTo>
                      <a:pt x="54" y="6"/>
                    </a:lnTo>
                    <a:lnTo>
                      <a:pt x="36" y="5"/>
                    </a:lnTo>
                    <a:lnTo>
                      <a:pt x="20" y="3"/>
                    </a:lnTo>
                    <a:lnTo>
                      <a:pt x="6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Freeform 166">
                <a:extLst>
                  <a:ext uri="{FF2B5EF4-FFF2-40B4-BE49-F238E27FC236}">
                    <a16:creationId xmlns="" xmlns:a16="http://schemas.microsoft.com/office/drawing/2014/main" id="{7D8529FC-66A3-6044-83A9-384EC1082C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" y="2412"/>
                <a:ext cx="2" cy="8"/>
              </a:xfrm>
              <a:custGeom>
                <a:avLst/>
                <a:gdLst>
                  <a:gd name="T0" fmla="*/ 6 w 6"/>
                  <a:gd name="T1" fmla="*/ 24 h 24"/>
                  <a:gd name="T2" fmla="*/ 6 w 6"/>
                  <a:gd name="T3" fmla="*/ 0 h 24"/>
                  <a:gd name="T4" fmla="*/ 4 w 6"/>
                  <a:gd name="T5" fmla="*/ 1 h 24"/>
                  <a:gd name="T6" fmla="*/ 1 w 6"/>
                  <a:gd name="T7" fmla="*/ 3 h 24"/>
                  <a:gd name="T8" fmla="*/ 0 w 6"/>
                  <a:gd name="T9" fmla="*/ 7 h 24"/>
                  <a:gd name="T10" fmla="*/ 0 w 6"/>
                  <a:gd name="T11" fmla="*/ 12 h 24"/>
                  <a:gd name="T12" fmla="*/ 0 w 6"/>
                  <a:gd name="T13" fmla="*/ 16 h 24"/>
                  <a:gd name="T14" fmla="*/ 1 w 6"/>
                  <a:gd name="T15" fmla="*/ 20 h 24"/>
                  <a:gd name="T16" fmla="*/ 4 w 6"/>
                  <a:gd name="T17" fmla="*/ 23 h 24"/>
                  <a:gd name="T18" fmla="*/ 6 w 6"/>
                  <a:gd name="T19" fmla="*/ 24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24">
                    <a:moveTo>
                      <a:pt x="6" y="24"/>
                    </a:moveTo>
                    <a:lnTo>
                      <a:pt x="6" y="0"/>
                    </a:lnTo>
                    <a:lnTo>
                      <a:pt x="4" y="1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1" y="20"/>
                    </a:lnTo>
                    <a:lnTo>
                      <a:pt x="4" y="23"/>
                    </a:lnTo>
                    <a:lnTo>
                      <a:pt x="6" y="2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Freeform 167">
                <a:extLst>
                  <a:ext uri="{FF2B5EF4-FFF2-40B4-BE49-F238E27FC236}">
                    <a16:creationId xmlns="" xmlns:a16="http://schemas.microsoft.com/office/drawing/2014/main" id="{F0461087-84E3-CD49-8EC6-62536E5BD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7" y="2438"/>
                <a:ext cx="8" cy="4"/>
              </a:xfrm>
              <a:custGeom>
                <a:avLst/>
                <a:gdLst>
                  <a:gd name="T0" fmla="*/ 0 w 27"/>
                  <a:gd name="T1" fmla="*/ 12 h 12"/>
                  <a:gd name="T2" fmla="*/ 27 w 27"/>
                  <a:gd name="T3" fmla="*/ 12 h 12"/>
                  <a:gd name="T4" fmla="*/ 14 w 27"/>
                  <a:gd name="T5" fmla="*/ 0 h 12"/>
                  <a:gd name="T6" fmla="*/ 0 w 27"/>
                  <a:gd name="T7" fmla="*/ 12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" h="12">
                    <a:moveTo>
                      <a:pt x="0" y="12"/>
                    </a:moveTo>
                    <a:lnTo>
                      <a:pt x="27" y="12"/>
                    </a:lnTo>
                    <a:lnTo>
                      <a:pt x="14" y="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Freeform 168">
                <a:extLst>
                  <a:ext uri="{FF2B5EF4-FFF2-40B4-BE49-F238E27FC236}">
                    <a16:creationId xmlns="" xmlns:a16="http://schemas.microsoft.com/office/drawing/2014/main" id="{BA8A49E3-9F1B-6F4B-A426-4CDBF5E4B2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6" y="2444"/>
                <a:ext cx="244" cy="224"/>
              </a:xfrm>
              <a:custGeom>
                <a:avLst/>
                <a:gdLst>
                  <a:gd name="T0" fmla="*/ 9 w 743"/>
                  <a:gd name="T1" fmla="*/ 208 h 672"/>
                  <a:gd name="T2" fmla="*/ 50 w 743"/>
                  <a:gd name="T3" fmla="*/ 266 h 672"/>
                  <a:gd name="T4" fmla="*/ 121 w 743"/>
                  <a:gd name="T5" fmla="*/ 294 h 672"/>
                  <a:gd name="T6" fmla="*/ 166 w 743"/>
                  <a:gd name="T7" fmla="*/ 316 h 672"/>
                  <a:gd name="T8" fmla="*/ 198 w 743"/>
                  <a:gd name="T9" fmla="*/ 346 h 672"/>
                  <a:gd name="T10" fmla="*/ 296 w 743"/>
                  <a:gd name="T11" fmla="*/ 379 h 672"/>
                  <a:gd name="T12" fmla="*/ 286 w 743"/>
                  <a:gd name="T13" fmla="*/ 420 h 672"/>
                  <a:gd name="T14" fmla="*/ 311 w 743"/>
                  <a:gd name="T15" fmla="*/ 513 h 672"/>
                  <a:gd name="T16" fmla="*/ 303 w 743"/>
                  <a:gd name="T17" fmla="*/ 535 h 672"/>
                  <a:gd name="T18" fmla="*/ 302 w 743"/>
                  <a:gd name="T19" fmla="*/ 566 h 672"/>
                  <a:gd name="T20" fmla="*/ 328 w 743"/>
                  <a:gd name="T21" fmla="*/ 617 h 672"/>
                  <a:gd name="T22" fmla="*/ 371 w 743"/>
                  <a:gd name="T23" fmla="*/ 659 h 672"/>
                  <a:gd name="T24" fmla="*/ 415 w 743"/>
                  <a:gd name="T25" fmla="*/ 671 h 672"/>
                  <a:gd name="T26" fmla="*/ 465 w 743"/>
                  <a:gd name="T27" fmla="*/ 653 h 672"/>
                  <a:gd name="T28" fmla="*/ 507 w 743"/>
                  <a:gd name="T29" fmla="*/ 619 h 672"/>
                  <a:gd name="T30" fmla="*/ 524 w 743"/>
                  <a:gd name="T31" fmla="*/ 586 h 672"/>
                  <a:gd name="T32" fmla="*/ 477 w 743"/>
                  <a:gd name="T33" fmla="*/ 469 h 672"/>
                  <a:gd name="T34" fmla="*/ 577 w 743"/>
                  <a:gd name="T35" fmla="*/ 500 h 672"/>
                  <a:gd name="T36" fmla="*/ 600 w 743"/>
                  <a:gd name="T37" fmla="*/ 477 h 672"/>
                  <a:gd name="T38" fmla="*/ 652 w 743"/>
                  <a:gd name="T39" fmla="*/ 445 h 672"/>
                  <a:gd name="T40" fmla="*/ 669 w 743"/>
                  <a:gd name="T41" fmla="*/ 441 h 672"/>
                  <a:gd name="T42" fmla="*/ 685 w 743"/>
                  <a:gd name="T43" fmla="*/ 435 h 672"/>
                  <a:gd name="T44" fmla="*/ 666 w 743"/>
                  <a:gd name="T45" fmla="*/ 327 h 672"/>
                  <a:gd name="T46" fmla="*/ 709 w 743"/>
                  <a:gd name="T47" fmla="*/ 294 h 672"/>
                  <a:gd name="T48" fmla="*/ 714 w 743"/>
                  <a:gd name="T49" fmla="*/ 253 h 672"/>
                  <a:gd name="T50" fmla="*/ 726 w 743"/>
                  <a:gd name="T51" fmla="*/ 235 h 672"/>
                  <a:gd name="T52" fmla="*/ 728 w 743"/>
                  <a:gd name="T53" fmla="*/ 213 h 672"/>
                  <a:gd name="T54" fmla="*/ 700 w 743"/>
                  <a:gd name="T55" fmla="*/ 196 h 672"/>
                  <a:gd name="T56" fmla="*/ 686 w 743"/>
                  <a:gd name="T57" fmla="*/ 168 h 672"/>
                  <a:gd name="T58" fmla="*/ 670 w 743"/>
                  <a:gd name="T59" fmla="*/ 145 h 672"/>
                  <a:gd name="T60" fmla="*/ 639 w 743"/>
                  <a:gd name="T61" fmla="*/ 152 h 672"/>
                  <a:gd name="T62" fmla="*/ 630 w 743"/>
                  <a:gd name="T63" fmla="*/ 134 h 672"/>
                  <a:gd name="T64" fmla="*/ 602 w 743"/>
                  <a:gd name="T65" fmla="*/ 115 h 672"/>
                  <a:gd name="T66" fmla="*/ 584 w 743"/>
                  <a:gd name="T67" fmla="*/ 97 h 672"/>
                  <a:gd name="T68" fmla="*/ 536 w 743"/>
                  <a:gd name="T69" fmla="*/ 75 h 672"/>
                  <a:gd name="T70" fmla="*/ 490 w 743"/>
                  <a:gd name="T71" fmla="*/ 87 h 672"/>
                  <a:gd name="T72" fmla="*/ 472 w 743"/>
                  <a:gd name="T73" fmla="*/ 101 h 672"/>
                  <a:gd name="T74" fmla="*/ 434 w 743"/>
                  <a:gd name="T75" fmla="*/ 116 h 672"/>
                  <a:gd name="T76" fmla="*/ 418 w 743"/>
                  <a:gd name="T77" fmla="*/ 104 h 672"/>
                  <a:gd name="T78" fmla="*/ 393 w 743"/>
                  <a:gd name="T79" fmla="*/ 102 h 672"/>
                  <a:gd name="T80" fmla="*/ 359 w 743"/>
                  <a:gd name="T81" fmla="*/ 83 h 672"/>
                  <a:gd name="T82" fmla="*/ 317 w 743"/>
                  <a:gd name="T83" fmla="*/ 85 h 672"/>
                  <a:gd name="T84" fmla="*/ 291 w 743"/>
                  <a:gd name="T85" fmla="*/ 92 h 672"/>
                  <a:gd name="T86" fmla="*/ 252 w 743"/>
                  <a:gd name="T87" fmla="*/ 93 h 672"/>
                  <a:gd name="T88" fmla="*/ 233 w 743"/>
                  <a:gd name="T89" fmla="*/ 52 h 672"/>
                  <a:gd name="T90" fmla="*/ 179 w 743"/>
                  <a:gd name="T91" fmla="*/ 22 h 672"/>
                  <a:gd name="T92" fmla="*/ 148 w 743"/>
                  <a:gd name="T93" fmla="*/ 10 h 672"/>
                  <a:gd name="T94" fmla="*/ 136 w 743"/>
                  <a:gd name="T95" fmla="*/ 46 h 672"/>
                  <a:gd name="T96" fmla="*/ 119 w 743"/>
                  <a:gd name="T97" fmla="*/ 69 h 672"/>
                  <a:gd name="T98" fmla="*/ 119 w 743"/>
                  <a:gd name="T99" fmla="*/ 137 h 672"/>
                  <a:gd name="T100" fmla="*/ 104 w 743"/>
                  <a:gd name="T101" fmla="*/ 194 h 672"/>
                  <a:gd name="T102" fmla="*/ 87 w 743"/>
                  <a:gd name="T103" fmla="*/ 190 h 672"/>
                  <a:gd name="T104" fmla="*/ 70 w 743"/>
                  <a:gd name="T105" fmla="*/ 184 h 672"/>
                  <a:gd name="T106" fmla="*/ 57 w 743"/>
                  <a:gd name="T107" fmla="*/ 169 h 672"/>
                  <a:gd name="T108" fmla="*/ 52 w 743"/>
                  <a:gd name="T109" fmla="*/ 119 h 672"/>
                  <a:gd name="T110" fmla="*/ 73 w 743"/>
                  <a:gd name="T111" fmla="*/ 61 h 672"/>
                  <a:gd name="T112" fmla="*/ 97 w 743"/>
                  <a:gd name="T113" fmla="*/ 15 h 672"/>
                  <a:gd name="T114" fmla="*/ 52 w 743"/>
                  <a:gd name="T115" fmla="*/ 30 h 672"/>
                  <a:gd name="T116" fmla="*/ 16 w 743"/>
                  <a:gd name="T117" fmla="*/ 70 h 672"/>
                  <a:gd name="T118" fmla="*/ 1 w 743"/>
                  <a:gd name="T119" fmla="*/ 120 h 67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743" h="672">
                    <a:moveTo>
                      <a:pt x="0" y="143"/>
                    </a:moveTo>
                    <a:lnTo>
                      <a:pt x="0" y="160"/>
                    </a:lnTo>
                    <a:lnTo>
                      <a:pt x="2" y="177"/>
                    </a:lnTo>
                    <a:lnTo>
                      <a:pt x="5" y="194"/>
                    </a:lnTo>
                    <a:lnTo>
                      <a:pt x="9" y="208"/>
                    </a:lnTo>
                    <a:lnTo>
                      <a:pt x="15" y="222"/>
                    </a:lnTo>
                    <a:lnTo>
                      <a:pt x="22" y="235"/>
                    </a:lnTo>
                    <a:lnTo>
                      <a:pt x="29" y="246"/>
                    </a:lnTo>
                    <a:lnTo>
                      <a:pt x="39" y="257"/>
                    </a:lnTo>
                    <a:lnTo>
                      <a:pt x="50" y="266"/>
                    </a:lnTo>
                    <a:lnTo>
                      <a:pt x="61" y="274"/>
                    </a:lnTo>
                    <a:lnTo>
                      <a:pt x="74" y="280"/>
                    </a:lnTo>
                    <a:lnTo>
                      <a:pt x="89" y="286"/>
                    </a:lnTo>
                    <a:lnTo>
                      <a:pt x="104" y="291"/>
                    </a:lnTo>
                    <a:lnTo>
                      <a:pt x="121" y="294"/>
                    </a:lnTo>
                    <a:lnTo>
                      <a:pt x="139" y="296"/>
                    </a:lnTo>
                    <a:lnTo>
                      <a:pt x="159" y="297"/>
                    </a:lnTo>
                    <a:lnTo>
                      <a:pt x="160" y="302"/>
                    </a:lnTo>
                    <a:lnTo>
                      <a:pt x="162" y="309"/>
                    </a:lnTo>
                    <a:lnTo>
                      <a:pt x="166" y="316"/>
                    </a:lnTo>
                    <a:lnTo>
                      <a:pt x="171" y="323"/>
                    </a:lnTo>
                    <a:lnTo>
                      <a:pt x="177" y="331"/>
                    </a:lnTo>
                    <a:lnTo>
                      <a:pt x="184" y="337"/>
                    </a:lnTo>
                    <a:lnTo>
                      <a:pt x="191" y="342"/>
                    </a:lnTo>
                    <a:lnTo>
                      <a:pt x="198" y="346"/>
                    </a:lnTo>
                    <a:lnTo>
                      <a:pt x="311" y="346"/>
                    </a:lnTo>
                    <a:lnTo>
                      <a:pt x="308" y="357"/>
                    </a:lnTo>
                    <a:lnTo>
                      <a:pt x="305" y="365"/>
                    </a:lnTo>
                    <a:lnTo>
                      <a:pt x="300" y="372"/>
                    </a:lnTo>
                    <a:lnTo>
                      <a:pt x="296" y="379"/>
                    </a:lnTo>
                    <a:lnTo>
                      <a:pt x="292" y="385"/>
                    </a:lnTo>
                    <a:lnTo>
                      <a:pt x="288" y="391"/>
                    </a:lnTo>
                    <a:lnTo>
                      <a:pt x="286" y="399"/>
                    </a:lnTo>
                    <a:lnTo>
                      <a:pt x="285" y="408"/>
                    </a:lnTo>
                    <a:lnTo>
                      <a:pt x="286" y="420"/>
                    </a:lnTo>
                    <a:lnTo>
                      <a:pt x="289" y="435"/>
                    </a:lnTo>
                    <a:lnTo>
                      <a:pt x="293" y="451"/>
                    </a:lnTo>
                    <a:lnTo>
                      <a:pt x="298" y="467"/>
                    </a:lnTo>
                    <a:lnTo>
                      <a:pt x="307" y="495"/>
                    </a:lnTo>
                    <a:lnTo>
                      <a:pt x="311" y="513"/>
                    </a:lnTo>
                    <a:lnTo>
                      <a:pt x="310" y="517"/>
                    </a:lnTo>
                    <a:lnTo>
                      <a:pt x="309" y="522"/>
                    </a:lnTo>
                    <a:lnTo>
                      <a:pt x="307" y="526"/>
                    </a:lnTo>
                    <a:lnTo>
                      <a:pt x="305" y="531"/>
                    </a:lnTo>
                    <a:lnTo>
                      <a:pt x="303" y="535"/>
                    </a:lnTo>
                    <a:lnTo>
                      <a:pt x="300" y="540"/>
                    </a:lnTo>
                    <a:lnTo>
                      <a:pt x="298" y="544"/>
                    </a:lnTo>
                    <a:lnTo>
                      <a:pt x="298" y="549"/>
                    </a:lnTo>
                    <a:lnTo>
                      <a:pt x="299" y="557"/>
                    </a:lnTo>
                    <a:lnTo>
                      <a:pt x="302" y="566"/>
                    </a:lnTo>
                    <a:lnTo>
                      <a:pt x="305" y="577"/>
                    </a:lnTo>
                    <a:lnTo>
                      <a:pt x="309" y="587"/>
                    </a:lnTo>
                    <a:lnTo>
                      <a:pt x="315" y="597"/>
                    </a:lnTo>
                    <a:lnTo>
                      <a:pt x="321" y="607"/>
                    </a:lnTo>
                    <a:lnTo>
                      <a:pt x="328" y="617"/>
                    </a:lnTo>
                    <a:lnTo>
                      <a:pt x="337" y="627"/>
                    </a:lnTo>
                    <a:lnTo>
                      <a:pt x="344" y="637"/>
                    </a:lnTo>
                    <a:lnTo>
                      <a:pt x="353" y="645"/>
                    </a:lnTo>
                    <a:lnTo>
                      <a:pt x="362" y="653"/>
                    </a:lnTo>
                    <a:lnTo>
                      <a:pt x="371" y="659"/>
                    </a:lnTo>
                    <a:lnTo>
                      <a:pt x="379" y="664"/>
                    </a:lnTo>
                    <a:lnTo>
                      <a:pt x="388" y="669"/>
                    </a:lnTo>
                    <a:lnTo>
                      <a:pt x="397" y="671"/>
                    </a:lnTo>
                    <a:lnTo>
                      <a:pt x="405" y="672"/>
                    </a:lnTo>
                    <a:lnTo>
                      <a:pt x="415" y="671"/>
                    </a:lnTo>
                    <a:lnTo>
                      <a:pt x="424" y="670"/>
                    </a:lnTo>
                    <a:lnTo>
                      <a:pt x="435" y="667"/>
                    </a:lnTo>
                    <a:lnTo>
                      <a:pt x="445" y="663"/>
                    </a:lnTo>
                    <a:lnTo>
                      <a:pt x="455" y="658"/>
                    </a:lnTo>
                    <a:lnTo>
                      <a:pt x="465" y="653"/>
                    </a:lnTo>
                    <a:lnTo>
                      <a:pt x="475" y="647"/>
                    </a:lnTo>
                    <a:lnTo>
                      <a:pt x="484" y="641"/>
                    </a:lnTo>
                    <a:lnTo>
                      <a:pt x="493" y="634"/>
                    </a:lnTo>
                    <a:lnTo>
                      <a:pt x="500" y="627"/>
                    </a:lnTo>
                    <a:lnTo>
                      <a:pt x="507" y="619"/>
                    </a:lnTo>
                    <a:lnTo>
                      <a:pt x="512" y="612"/>
                    </a:lnTo>
                    <a:lnTo>
                      <a:pt x="518" y="605"/>
                    </a:lnTo>
                    <a:lnTo>
                      <a:pt x="521" y="599"/>
                    </a:lnTo>
                    <a:lnTo>
                      <a:pt x="523" y="592"/>
                    </a:lnTo>
                    <a:lnTo>
                      <a:pt x="524" y="586"/>
                    </a:lnTo>
                    <a:lnTo>
                      <a:pt x="518" y="574"/>
                    </a:lnTo>
                    <a:lnTo>
                      <a:pt x="504" y="551"/>
                    </a:lnTo>
                    <a:lnTo>
                      <a:pt x="487" y="528"/>
                    </a:lnTo>
                    <a:lnTo>
                      <a:pt x="477" y="513"/>
                    </a:lnTo>
                    <a:lnTo>
                      <a:pt x="477" y="469"/>
                    </a:lnTo>
                    <a:lnTo>
                      <a:pt x="504" y="469"/>
                    </a:lnTo>
                    <a:lnTo>
                      <a:pt x="518" y="476"/>
                    </a:lnTo>
                    <a:lnTo>
                      <a:pt x="541" y="484"/>
                    </a:lnTo>
                    <a:lnTo>
                      <a:pt x="564" y="493"/>
                    </a:lnTo>
                    <a:lnTo>
                      <a:pt x="577" y="500"/>
                    </a:lnTo>
                    <a:lnTo>
                      <a:pt x="578" y="496"/>
                    </a:lnTo>
                    <a:lnTo>
                      <a:pt x="580" y="493"/>
                    </a:lnTo>
                    <a:lnTo>
                      <a:pt x="584" y="489"/>
                    </a:lnTo>
                    <a:lnTo>
                      <a:pt x="589" y="485"/>
                    </a:lnTo>
                    <a:lnTo>
                      <a:pt x="600" y="477"/>
                    </a:lnTo>
                    <a:lnTo>
                      <a:pt x="614" y="469"/>
                    </a:lnTo>
                    <a:lnTo>
                      <a:pt x="629" y="461"/>
                    </a:lnTo>
                    <a:lnTo>
                      <a:pt x="642" y="453"/>
                    </a:lnTo>
                    <a:lnTo>
                      <a:pt x="647" y="449"/>
                    </a:lnTo>
                    <a:lnTo>
                      <a:pt x="652" y="445"/>
                    </a:lnTo>
                    <a:lnTo>
                      <a:pt x="655" y="442"/>
                    </a:lnTo>
                    <a:lnTo>
                      <a:pt x="657" y="438"/>
                    </a:lnTo>
                    <a:lnTo>
                      <a:pt x="662" y="440"/>
                    </a:lnTo>
                    <a:lnTo>
                      <a:pt x="666" y="441"/>
                    </a:lnTo>
                    <a:lnTo>
                      <a:pt x="669" y="441"/>
                    </a:lnTo>
                    <a:lnTo>
                      <a:pt x="674" y="441"/>
                    </a:lnTo>
                    <a:lnTo>
                      <a:pt x="677" y="440"/>
                    </a:lnTo>
                    <a:lnTo>
                      <a:pt x="679" y="439"/>
                    </a:lnTo>
                    <a:lnTo>
                      <a:pt x="681" y="437"/>
                    </a:lnTo>
                    <a:lnTo>
                      <a:pt x="685" y="435"/>
                    </a:lnTo>
                    <a:lnTo>
                      <a:pt x="691" y="424"/>
                    </a:lnTo>
                    <a:lnTo>
                      <a:pt x="697" y="414"/>
                    </a:lnTo>
                    <a:lnTo>
                      <a:pt x="657" y="339"/>
                    </a:lnTo>
                    <a:lnTo>
                      <a:pt x="661" y="334"/>
                    </a:lnTo>
                    <a:lnTo>
                      <a:pt x="666" y="327"/>
                    </a:lnTo>
                    <a:lnTo>
                      <a:pt x="674" y="320"/>
                    </a:lnTo>
                    <a:lnTo>
                      <a:pt x="681" y="313"/>
                    </a:lnTo>
                    <a:lnTo>
                      <a:pt x="690" y="306"/>
                    </a:lnTo>
                    <a:lnTo>
                      <a:pt x="700" y="299"/>
                    </a:lnTo>
                    <a:lnTo>
                      <a:pt x="709" y="294"/>
                    </a:lnTo>
                    <a:lnTo>
                      <a:pt x="717" y="291"/>
                    </a:lnTo>
                    <a:lnTo>
                      <a:pt x="715" y="275"/>
                    </a:lnTo>
                    <a:lnTo>
                      <a:pt x="714" y="263"/>
                    </a:lnTo>
                    <a:lnTo>
                      <a:pt x="713" y="258"/>
                    </a:lnTo>
                    <a:lnTo>
                      <a:pt x="714" y="253"/>
                    </a:lnTo>
                    <a:lnTo>
                      <a:pt x="714" y="248"/>
                    </a:lnTo>
                    <a:lnTo>
                      <a:pt x="717" y="241"/>
                    </a:lnTo>
                    <a:lnTo>
                      <a:pt x="720" y="241"/>
                    </a:lnTo>
                    <a:lnTo>
                      <a:pt x="723" y="239"/>
                    </a:lnTo>
                    <a:lnTo>
                      <a:pt x="726" y="235"/>
                    </a:lnTo>
                    <a:lnTo>
                      <a:pt x="730" y="231"/>
                    </a:lnTo>
                    <a:lnTo>
                      <a:pt x="737" y="223"/>
                    </a:lnTo>
                    <a:lnTo>
                      <a:pt x="743" y="216"/>
                    </a:lnTo>
                    <a:lnTo>
                      <a:pt x="735" y="215"/>
                    </a:lnTo>
                    <a:lnTo>
                      <a:pt x="728" y="213"/>
                    </a:lnTo>
                    <a:lnTo>
                      <a:pt x="721" y="210"/>
                    </a:lnTo>
                    <a:lnTo>
                      <a:pt x="714" y="207"/>
                    </a:lnTo>
                    <a:lnTo>
                      <a:pt x="709" y="204"/>
                    </a:lnTo>
                    <a:lnTo>
                      <a:pt x="703" y="200"/>
                    </a:lnTo>
                    <a:lnTo>
                      <a:pt x="700" y="196"/>
                    </a:lnTo>
                    <a:lnTo>
                      <a:pt x="696" y="191"/>
                    </a:lnTo>
                    <a:lnTo>
                      <a:pt x="692" y="186"/>
                    </a:lnTo>
                    <a:lnTo>
                      <a:pt x="690" y="181"/>
                    </a:lnTo>
                    <a:lnTo>
                      <a:pt x="688" y="174"/>
                    </a:lnTo>
                    <a:lnTo>
                      <a:pt x="686" y="168"/>
                    </a:lnTo>
                    <a:lnTo>
                      <a:pt x="684" y="156"/>
                    </a:lnTo>
                    <a:lnTo>
                      <a:pt x="684" y="143"/>
                    </a:lnTo>
                    <a:lnTo>
                      <a:pt x="679" y="143"/>
                    </a:lnTo>
                    <a:lnTo>
                      <a:pt x="675" y="144"/>
                    </a:lnTo>
                    <a:lnTo>
                      <a:pt x="670" y="145"/>
                    </a:lnTo>
                    <a:lnTo>
                      <a:pt x="667" y="146"/>
                    </a:lnTo>
                    <a:lnTo>
                      <a:pt x="662" y="150"/>
                    </a:lnTo>
                    <a:lnTo>
                      <a:pt x="657" y="155"/>
                    </a:lnTo>
                    <a:lnTo>
                      <a:pt x="646" y="154"/>
                    </a:lnTo>
                    <a:lnTo>
                      <a:pt x="639" y="152"/>
                    </a:lnTo>
                    <a:lnTo>
                      <a:pt x="636" y="150"/>
                    </a:lnTo>
                    <a:lnTo>
                      <a:pt x="634" y="148"/>
                    </a:lnTo>
                    <a:lnTo>
                      <a:pt x="632" y="146"/>
                    </a:lnTo>
                    <a:lnTo>
                      <a:pt x="631" y="144"/>
                    </a:lnTo>
                    <a:lnTo>
                      <a:pt x="630" y="134"/>
                    </a:lnTo>
                    <a:lnTo>
                      <a:pt x="630" y="124"/>
                    </a:lnTo>
                    <a:lnTo>
                      <a:pt x="624" y="124"/>
                    </a:lnTo>
                    <a:lnTo>
                      <a:pt x="618" y="121"/>
                    </a:lnTo>
                    <a:lnTo>
                      <a:pt x="610" y="119"/>
                    </a:lnTo>
                    <a:lnTo>
                      <a:pt x="602" y="115"/>
                    </a:lnTo>
                    <a:lnTo>
                      <a:pt x="595" y="111"/>
                    </a:lnTo>
                    <a:lnTo>
                      <a:pt x="589" y="106"/>
                    </a:lnTo>
                    <a:lnTo>
                      <a:pt x="587" y="103"/>
                    </a:lnTo>
                    <a:lnTo>
                      <a:pt x="585" y="100"/>
                    </a:lnTo>
                    <a:lnTo>
                      <a:pt x="584" y="97"/>
                    </a:lnTo>
                    <a:lnTo>
                      <a:pt x="584" y="93"/>
                    </a:lnTo>
                    <a:lnTo>
                      <a:pt x="587" y="83"/>
                    </a:lnTo>
                    <a:lnTo>
                      <a:pt x="590" y="69"/>
                    </a:lnTo>
                    <a:lnTo>
                      <a:pt x="544" y="69"/>
                    </a:lnTo>
                    <a:lnTo>
                      <a:pt x="536" y="75"/>
                    </a:lnTo>
                    <a:lnTo>
                      <a:pt x="530" y="80"/>
                    </a:lnTo>
                    <a:lnTo>
                      <a:pt x="523" y="83"/>
                    </a:lnTo>
                    <a:lnTo>
                      <a:pt x="518" y="85"/>
                    </a:lnTo>
                    <a:lnTo>
                      <a:pt x="505" y="87"/>
                    </a:lnTo>
                    <a:lnTo>
                      <a:pt x="490" y="87"/>
                    </a:lnTo>
                    <a:lnTo>
                      <a:pt x="485" y="88"/>
                    </a:lnTo>
                    <a:lnTo>
                      <a:pt x="478" y="92"/>
                    </a:lnTo>
                    <a:lnTo>
                      <a:pt x="475" y="94"/>
                    </a:lnTo>
                    <a:lnTo>
                      <a:pt x="473" y="97"/>
                    </a:lnTo>
                    <a:lnTo>
                      <a:pt x="472" y="101"/>
                    </a:lnTo>
                    <a:lnTo>
                      <a:pt x="471" y="105"/>
                    </a:lnTo>
                    <a:lnTo>
                      <a:pt x="457" y="111"/>
                    </a:lnTo>
                    <a:lnTo>
                      <a:pt x="444" y="117"/>
                    </a:lnTo>
                    <a:lnTo>
                      <a:pt x="439" y="117"/>
                    </a:lnTo>
                    <a:lnTo>
                      <a:pt x="434" y="116"/>
                    </a:lnTo>
                    <a:lnTo>
                      <a:pt x="430" y="115"/>
                    </a:lnTo>
                    <a:lnTo>
                      <a:pt x="426" y="113"/>
                    </a:lnTo>
                    <a:lnTo>
                      <a:pt x="422" y="110"/>
                    </a:lnTo>
                    <a:lnTo>
                      <a:pt x="420" y="107"/>
                    </a:lnTo>
                    <a:lnTo>
                      <a:pt x="418" y="104"/>
                    </a:lnTo>
                    <a:lnTo>
                      <a:pt x="418" y="99"/>
                    </a:lnTo>
                    <a:lnTo>
                      <a:pt x="410" y="103"/>
                    </a:lnTo>
                    <a:lnTo>
                      <a:pt x="404" y="104"/>
                    </a:lnTo>
                    <a:lnTo>
                      <a:pt x="398" y="104"/>
                    </a:lnTo>
                    <a:lnTo>
                      <a:pt x="393" y="102"/>
                    </a:lnTo>
                    <a:lnTo>
                      <a:pt x="388" y="98"/>
                    </a:lnTo>
                    <a:lnTo>
                      <a:pt x="384" y="93"/>
                    </a:lnTo>
                    <a:lnTo>
                      <a:pt x="381" y="88"/>
                    </a:lnTo>
                    <a:lnTo>
                      <a:pt x="378" y="81"/>
                    </a:lnTo>
                    <a:lnTo>
                      <a:pt x="359" y="83"/>
                    </a:lnTo>
                    <a:lnTo>
                      <a:pt x="340" y="86"/>
                    </a:lnTo>
                    <a:lnTo>
                      <a:pt x="331" y="86"/>
                    </a:lnTo>
                    <a:lnTo>
                      <a:pt x="323" y="86"/>
                    </a:lnTo>
                    <a:lnTo>
                      <a:pt x="320" y="86"/>
                    </a:lnTo>
                    <a:lnTo>
                      <a:pt x="317" y="85"/>
                    </a:lnTo>
                    <a:lnTo>
                      <a:pt x="314" y="83"/>
                    </a:lnTo>
                    <a:lnTo>
                      <a:pt x="311" y="81"/>
                    </a:lnTo>
                    <a:lnTo>
                      <a:pt x="305" y="86"/>
                    </a:lnTo>
                    <a:lnTo>
                      <a:pt x="298" y="89"/>
                    </a:lnTo>
                    <a:lnTo>
                      <a:pt x="291" y="92"/>
                    </a:lnTo>
                    <a:lnTo>
                      <a:pt x="285" y="93"/>
                    </a:lnTo>
                    <a:lnTo>
                      <a:pt x="275" y="93"/>
                    </a:lnTo>
                    <a:lnTo>
                      <a:pt x="265" y="93"/>
                    </a:lnTo>
                    <a:lnTo>
                      <a:pt x="258" y="93"/>
                    </a:lnTo>
                    <a:lnTo>
                      <a:pt x="252" y="93"/>
                    </a:lnTo>
                    <a:lnTo>
                      <a:pt x="251" y="83"/>
                    </a:lnTo>
                    <a:lnTo>
                      <a:pt x="249" y="73"/>
                    </a:lnTo>
                    <a:lnTo>
                      <a:pt x="244" y="65"/>
                    </a:lnTo>
                    <a:lnTo>
                      <a:pt x="240" y="58"/>
                    </a:lnTo>
                    <a:lnTo>
                      <a:pt x="233" y="52"/>
                    </a:lnTo>
                    <a:lnTo>
                      <a:pt x="227" y="47"/>
                    </a:lnTo>
                    <a:lnTo>
                      <a:pt x="219" y="42"/>
                    </a:lnTo>
                    <a:lnTo>
                      <a:pt x="211" y="38"/>
                    </a:lnTo>
                    <a:lnTo>
                      <a:pt x="195" y="30"/>
                    </a:lnTo>
                    <a:lnTo>
                      <a:pt x="179" y="22"/>
                    </a:lnTo>
                    <a:lnTo>
                      <a:pt x="171" y="18"/>
                    </a:lnTo>
                    <a:lnTo>
                      <a:pt x="164" y="13"/>
                    </a:lnTo>
                    <a:lnTo>
                      <a:pt x="158" y="7"/>
                    </a:lnTo>
                    <a:lnTo>
                      <a:pt x="152" y="0"/>
                    </a:lnTo>
                    <a:lnTo>
                      <a:pt x="148" y="10"/>
                    </a:lnTo>
                    <a:lnTo>
                      <a:pt x="146" y="20"/>
                    </a:lnTo>
                    <a:lnTo>
                      <a:pt x="146" y="31"/>
                    </a:lnTo>
                    <a:lnTo>
                      <a:pt x="146" y="44"/>
                    </a:lnTo>
                    <a:lnTo>
                      <a:pt x="140" y="44"/>
                    </a:lnTo>
                    <a:lnTo>
                      <a:pt x="136" y="46"/>
                    </a:lnTo>
                    <a:lnTo>
                      <a:pt x="131" y="49"/>
                    </a:lnTo>
                    <a:lnTo>
                      <a:pt x="127" y="52"/>
                    </a:lnTo>
                    <a:lnTo>
                      <a:pt x="124" y="57"/>
                    </a:lnTo>
                    <a:lnTo>
                      <a:pt x="121" y="62"/>
                    </a:lnTo>
                    <a:lnTo>
                      <a:pt x="119" y="69"/>
                    </a:lnTo>
                    <a:lnTo>
                      <a:pt x="119" y="75"/>
                    </a:lnTo>
                    <a:lnTo>
                      <a:pt x="119" y="96"/>
                    </a:lnTo>
                    <a:lnTo>
                      <a:pt x="119" y="108"/>
                    </a:lnTo>
                    <a:lnTo>
                      <a:pt x="119" y="118"/>
                    </a:lnTo>
                    <a:lnTo>
                      <a:pt x="119" y="137"/>
                    </a:lnTo>
                    <a:lnTo>
                      <a:pt x="116" y="150"/>
                    </a:lnTo>
                    <a:lnTo>
                      <a:pt x="109" y="169"/>
                    </a:lnTo>
                    <a:lnTo>
                      <a:pt x="107" y="180"/>
                    </a:lnTo>
                    <a:lnTo>
                      <a:pt x="105" y="188"/>
                    </a:lnTo>
                    <a:lnTo>
                      <a:pt x="104" y="194"/>
                    </a:lnTo>
                    <a:lnTo>
                      <a:pt x="105" y="198"/>
                    </a:lnTo>
                    <a:lnTo>
                      <a:pt x="99" y="197"/>
                    </a:lnTo>
                    <a:lnTo>
                      <a:pt x="93" y="194"/>
                    </a:lnTo>
                    <a:lnTo>
                      <a:pt x="90" y="193"/>
                    </a:lnTo>
                    <a:lnTo>
                      <a:pt x="87" y="190"/>
                    </a:lnTo>
                    <a:lnTo>
                      <a:pt x="86" y="188"/>
                    </a:lnTo>
                    <a:lnTo>
                      <a:pt x="85" y="186"/>
                    </a:lnTo>
                    <a:lnTo>
                      <a:pt x="80" y="186"/>
                    </a:lnTo>
                    <a:lnTo>
                      <a:pt x="74" y="185"/>
                    </a:lnTo>
                    <a:lnTo>
                      <a:pt x="70" y="184"/>
                    </a:lnTo>
                    <a:lnTo>
                      <a:pt x="67" y="182"/>
                    </a:lnTo>
                    <a:lnTo>
                      <a:pt x="63" y="179"/>
                    </a:lnTo>
                    <a:lnTo>
                      <a:pt x="60" y="176"/>
                    </a:lnTo>
                    <a:lnTo>
                      <a:pt x="58" y="173"/>
                    </a:lnTo>
                    <a:lnTo>
                      <a:pt x="57" y="169"/>
                    </a:lnTo>
                    <a:lnTo>
                      <a:pt x="54" y="161"/>
                    </a:lnTo>
                    <a:lnTo>
                      <a:pt x="52" y="152"/>
                    </a:lnTo>
                    <a:lnTo>
                      <a:pt x="52" y="142"/>
                    </a:lnTo>
                    <a:lnTo>
                      <a:pt x="52" y="131"/>
                    </a:lnTo>
                    <a:lnTo>
                      <a:pt x="52" y="119"/>
                    </a:lnTo>
                    <a:lnTo>
                      <a:pt x="54" y="109"/>
                    </a:lnTo>
                    <a:lnTo>
                      <a:pt x="56" y="100"/>
                    </a:lnTo>
                    <a:lnTo>
                      <a:pt x="59" y="91"/>
                    </a:lnTo>
                    <a:lnTo>
                      <a:pt x="65" y="76"/>
                    </a:lnTo>
                    <a:lnTo>
                      <a:pt x="73" y="61"/>
                    </a:lnTo>
                    <a:lnTo>
                      <a:pt x="81" y="49"/>
                    </a:lnTo>
                    <a:lnTo>
                      <a:pt x="89" y="36"/>
                    </a:lnTo>
                    <a:lnTo>
                      <a:pt x="92" y="29"/>
                    </a:lnTo>
                    <a:lnTo>
                      <a:pt x="95" y="22"/>
                    </a:lnTo>
                    <a:lnTo>
                      <a:pt x="97" y="15"/>
                    </a:lnTo>
                    <a:lnTo>
                      <a:pt x="98" y="7"/>
                    </a:lnTo>
                    <a:lnTo>
                      <a:pt x="85" y="12"/>
                    </a:lnTo>
                    <a:lnTo>
                      <a:pt x="73" y="18"/>
                    </a:lnTo>
                    <a:lnTo>
                      <a:pt x="62" y="24"/>
                    </a:lnTo>
                    <a:lnTo>
                      <a:pt x="52" y="30"/>
                    </a:lnTo>
                    <a:lnTo>
                      <a:pt x="43" y="37"/>
                    </a:lnTo>
                    <a:lnTo>
                      <a:pt x="35" y="44"/>
                    </a:lnTo>
                    <a:lnTo>
                      <a:pt x="28" y="52"/>
                    </a:lnTo>
                    <a:lnTo>
                      <a:pt x="22" y="60"/>
                    </a:lnTo>
                    <a:lnTo>
                      <a:pt x="16" y="70"/>
                    </a:lnTo>
                    <a:lnTo>
                      <a:pt x="12" y="79"/>
                    </a:lnTo>
                    <a:lnTo>
                      <a:pt x="7" y="89"/>
                    </a:lnTo>
                    <a:lnTo>
                      <a:pt x="4" y="99"/>
                    </a:lnTo>
                    <a:lnTo>
                      <a:pt x="2" y="109"/>
                    </a:lnTo>
                    <a:lnTo>
                      <a:pt x="1" y="120"/>
                    </a:lnTo>
                    <a:lnTo>
                      <a:pt x="0" y="131"/>
                    </a:lnTo>
                    <a:lnTo>
                      <a:pt x="0" y="14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0" name="Freeform 169">
              <a:extLst>
                <a:ext uri="{FF2B5EF4-FFF2-40B4-BE49-F238E27FC236}">
                  <a16:creationId xmlns="" xmlns:a16="http://schemas.microsoft.com/office/drawing/2014/main" id="{C95CE4BE-E4D4-414F-9257-0C4D1CE3DE95}"/>
                </a:ext>
              </a:extLst>
            </p:cNvPr>
            <p:cNvSpPr>
              <a:spLocks/>
            </p:cNvSpPr>
            <p:nvPr>
              <p:custDataLst>
                <p:tags r:id="rId96"/>
              </p:custDataLst>
            </p:nvPr>
          </p:nvSpPr>
          <p:spPr bwMode="auto">
            <a:xfrm>
              <a:off x="7215188" y="4786313"/>
              <a:ext cx="31750" cy="11112"/>
            </a:xfrm>
            <a:custGeom>
              <a:avLst/>
              <a:gdLst>
                <a:gd name="T0" fmla="*/ 0 w 79"/>
                <a:gd name="T1" fmla="*/ 23 h 23"/>
                <a:gd name="T2" fmla="*/ 22 w 79"/>
                <a:gd name="T3" fmla="*/ 13 h 23"/>
                <a:gd name="T4" fmla="*/ 45 w 79"/>
                <a:gd name="T5" fmla="*/ 4 h 23"/>
                <a:gd name="T6" fmla="*/ 56 w 79"/>
                <a:gd name="T7" fmla="*/ 1 h 23"/>
                <a:gd name="T8" fmla="*/ 65 w 79"/>
                <a:gd name="T9" fmla="*/ 0 h 23"/>
                <a:gd name="T10" fmla="*/ 69 w 79"/>
                <a:gd name="T11" fmla="*/ 0 h 23"/>
                <a:gd name="T12" fmla="*/ 74 w 79"/>
                <a:gd name="T13" fmla="*/ 1 h 23"/>
                <a:gd name="T14" fmla="*/ 77 w 79"/>
                <a:gd name="T15" fmla="*/ 2 h 23"/>
                <a:gd name="T16" fmla="*/ 79 w 79"/>
                <a:gd name="T17" fmla="*/ 4 h 23"/>
                <a:gd name="T18" fmla="*/ 77 w 79"/>
                <a:gd name="T19" fmla="*/ 8 h 23"/>
                <a:gd name="T20" fmla="*/ 75 w 79"/>
                <a:gd name="T21" fmla="*/ 13 h 23"/>
                <a:gd name="T22" fmla="*/ 72 w 79"/>
                <a:gd name="T23" fmla="*/ 16 h 23"/>
                <a:gd name="T24" fmla="*/ 68 w 79"/>
                <a:gd name="T25" fmla="*/ 19 h 23"/>
                <a:gd name="T26" fmla="*/ 64 w 79"/>
                <a:gd name="T27" fmla="*/ 21 h 23"/>
                <a:gd name="T28" fmla="*/ 59 w 79"/>
                <a:gd name="T29" fmla="*/ 22 h 23"/>
                <a:gd name="T30" fmla="*/ 53 w 79"/>
                <a:gd name="T31" fmla="*/ 23 h 23"/>
                <a:gd name="T32" fmla="*/ 46 w 79"/>
                <a:gd name="T33" fmla="*/ 23 h 23"/>
                <a:gd name="T34" fmla="*/ 37 w 79"/>
                <a:gd name="T35" fmla="*/ 23 h 23"/>
                <a:gd name="T36" fmla="*/ 32 w 79"/>
                <a:gd name="T37" fmla="*/ 21 h 23"/>
                <a:gd name="T38" fmla="*/ 26 w 79"/>
                <a:gd name="T39" fmla="*/ 20 h 23"/>
                <a:gd name="T40" fmla="*/ 23 w 79"/>
                <a:gd name="T41" fmla="*/ 19 h 23"/>
                <a:gd name="T42" fmla="*/ 19 w 79"/>
                <a:gd name="T43" fmla="*/ 18 h 23"/>
                <a:gd name="T44" fmla="*/ 14 w 79"/>
                <a:gd name="T45" fmla="*/ 18 h 23"/>
                <a:gd name="T46" fmla="*/ 9 w 79"/>
                <a:gd name="T47" fmla="*/ 20 h 23"/>
                <a:gd name="T48" fmla="*/ 0 w 79"/>
                <a:gd name="T49" fmla="*/ 23 h 2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9" h="23">
                  <a:moveTo>
                    <a:pt x="0" y="23"/>
                  </a:moveTo>
                  <a:lnTo>
                    <a:pt x="22" y="13"/>
                  </a:lnTo>
                  <a:lnTo>
                    <a:pt x="45" y="4"/>
                  </a:lnTo>
                  <a:lnTo>
                    <a:pt x="56" y="1"/>
                  </a:lnTo>
                  <a:lnTo>
                    <a:pt x="65" y="0"/>
                  </a:lnTo>
                  <a:lnTo>
                    <a:pt x="69" y="0"/>
                  </a:lnTo>
                  <a:lnTo>
                    <a:pt x="74" y="1"/>
                  </a:lnTo>
                  <a:lnTo>
                    <a:pt x="77" y="2"/>
                  </a:lnTo>
                  <a:lnTo>
                    <a:pt x="79" y="4"/>
                  </a:lnTo>
                  <a:lnTo>
                    <a:pt x="77" y="8"/>
                  </a:lnTo>
                  <a:lnTo>
                    <a:pt x="75" y="13"/>
                  </a:lnTo>
                  <a:lnTo>
                    <a:pt x="72" y="16"/>
                  </a:lnTo>
                  <a:lnTo>
                    <a:pt x="68" y="19"/>
                  </a:lnTo>
                  <a:lnTo>
                    <a:pt x="64" y="21"/>
                  </a:lnTo>
                  <a:lnTo>
                    <a:pt x="59" y="22"/>
                  </a:lnTo>
                  <a:lnTo>
                    <a:pt x="53" y="23"/>
                  </a:lnTo>
                  <a:lnTo>
                    <a:pt x="46" y="23"/>
                  </a:lnTo>
                  <a:lnTo>
                    <a:pt x="37" y="23"/>
                  </a:lnTo>
                  <a:lnTo>
                    <a:pt x="32" y="21"/>
                  </a:lnTo>
                  <a:lnTo>
                    <a:pt x="26" y="20"/>
                  </a:lnTo>
                  <a:lnTo>
                    <a:pt x="23" y="19"/>
                  </a:lnTo>
                  <a:lnTo>
                    <a:pt x="19" y="18"/>
                  </a:lnTo>
                  <a:lnTo>
                    <a:pt x="14" y="18"/>
                  </a:lnTo>
                  <a:lnTo>
                    <a:pt x="9" y="20"/>
                  </a:lnTo>
                  <a:lnTo>
                    <a:pt x="0" y="2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170">
              <a:extLst>
                <a:ext uri="{FF2B5EF4-FFF2-40B4-BE49-F238E27FC236}">
                  <a16:creationId xmlns="" xmlns:a16="http://schemas.microsoft.com/office/drawing/2014/main" id="{ABB181A3-5DED-B548-A29D-46626276F282}"/>
                </a:ext>
              </a:extLst>
            </p:cNvPr>
            <p:cNvSpPr>
              <a:spLocks/>
            </p:cNvSpPr>
            <p:nvPr>
              <p:custDataLst>
                <p:tags r:id="rId97"/>
              </p:custDataLst>
            </p:nvPr>
          </p:nvSpPr>
          <p:spPr bwMode="auto">
            <a:xfrm>
              <a:off x="7331075" y="4919663"/>
              <a:ext cx="1588" cy="4762"/>
            </a:xfrm>
            <a:custGeom>
              <a:avLst/>
              <a:gdLst>
                <a:gd name="T0" fmla="*/ 0 w 1588"/>
                <a:gd name="T1" fmla="*/ 0 h 6"/>
                <a:gd name="T2" fmla="*/ 0 w 1588"/>
                <a:gd name="T3" fmla="*/ 6 h 6"/>
                <a:gd name="T4" fmla="*/ 0 w 1588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88"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Line 171">
              <a:extLst>
                <a:ext uri="{FF2B5EF4-FFF2-40B4-BE49-F238E27FC236}">
                  <a16:creationId xmlns="" xmlns:a16="http://schemas.microsoft.com/office/drawing/2014/main" id="{52A0421A-FE1A-4748-A290-05D620AE1708}"/>
                </a:ext>
              </a:extLst>
            </p:cNvPr>
            <p:cNvSpPr>
              <a:spLocks noChangeShapeType="1"/>
            </p:cNvSpPr>
            <p:nvPr>
              <p:custDataLst>
                <p:tags r:id="rId98"/>
              </p:custDataLst>
            </p:nvPr>
          </p:nvSpPr>
          <p:spPr bwMode="auto">
            <a:xfrm flipV="1">
              <a:off x="7421563" y="4918075"/>
              <a:ext cx="1587" cy="127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Freeform 172">
              <a:extLst>
                <a:ext uri="{FF2B5EF4-FFF2-40B4-BE49-F238E27FC236}">
                  <a16:creationId xmlns="" xmlns:a16="http://schemas.microsoft.com/office/drawing/2014/main" id="{2E993465-A739-F543-B9D6-C72FE153F031}"/>
                </a:ext>
              </a:extLst>
            </p:cNvPr>
            <p:cNvSpPr>
              <a:spLocks/>
            </p:cNvSpPr>
            <p:nvPr>
              <p:custDataLst>
                <p:tags r:id="rId99"/>
              </p:custDataLst>
            </p:nvPr>
          </p:nvSpPr>
          <p:spPr bwMode="auto">
            <a:xfrm>
              <a:off x="7421563" y="4918075"/>
              <a:ext cx="3175" cy="15875"/>
            </a:xfrm>
            <a:custGeom>
              <a:avLst/>
              <a:gdLst>
                <a:gd name="T0" fmla="*/ 0 w 5"/>
                <a:gd name="T1" fmla="*/ 0 h 30"/>
                <a:gd name="T2" fmla="*/ 2 w 5"/>
                <a:gd name="T3" fmla="*/ 1 h 30"/>
                <a:gd name="T4" fmla="*/ 4 w 5"/>
                <a:gd name="T5" fmla="*/ 4 h 30"/>
                <a:gd name="T6" fmla="*/ 5 w 5"/>
                <a:gd name="T7" fmla="*/ 8 h 30"/>
                <a:gd name="T8" fmla="*/ 5 w 5"/>
                <a:gd name="T9" fmla="*/ 13 h 30"/>
                <a:gd name="T10" fmla="*/ 5 w 5"/>
                <a:gd name="T11" fmla="*/ 18 h 30"/>
                <a:gd name="T12" fmla="*/ 4 w 5"/>
                <a:gd name="T13" fmla="*/ 23 h 30"/>
                <a:gd name="T14" fmla="*/ 2 w 5"/>
                <a:gd name="T15" fmla="*/ 27 h 30"/>
                <a:gd name="T16" fmla="*/ 0 w 5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30">
                  <a:moveTo>
                    <a:pt x="0" y="0"/>
                  </a:moveTo>
                  <a:lnTo>
                    <a:pt x="2" y="1"/>
                  </a:lnTo>
                  <a:lnTo>
                    <a:pt x="4" y="4"/>
                  </a:lnTo>
                  <a:lnTo>
                    <a:pt x="5" y="8"/>
                  </a:lnTo>
                  <a:lnTo>
                    <a:pt x="5" y="13"/>
                  </a:lnTo>
                  <a:lnTo>
                    <a:pt x="5" y="18"/>
                  </a:lnTo>
                  <a:lnTo>
                    <a:pt x="4" y="23"/>
                  </a:lnTo>
                  <a:lnTo>
                    <a:pt x="2" y="27"/>
                  </a:lnTo>
                  <a:lnTo>
                    <a:pt x="0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173">
              <a:extLst>
                <a:ext uri="{FF2B5EF4-FFF2-40B4-BE49-F238E27FC236}">
                  <a16:creationId xmlns="" xmlns:a16="http://schemas.microsoft.com/office/drawing/2014/main" id="{FDE38FB2-115B-6247-9CE4-C0689E72653E}"/>
                </a:ext>
              </a:extLst>
            </p:cNvPr>
            <p:cNvSpPr>
              <a:spLocks/>
            </p:cNvSpPr>
            <p:nvPr>
              <p:custDataLst>
                <p:tags r:id="rId100"/>
              </p:custDataLst>
            </p:nvPr>
          </p:nvSpPr>
          <p:spPr bwMode="auto">
            <a:xfrm>
              <a:off x="7720013" y="4387850"/>
              <a:ext cx="22225" cy="28575"/>
            </a:xfrm>
            <a:custGeom>
              <a:avLst/>
              <a:gdLst>
                <a:gd name="T0" fmla="*/ 0 w 53"/>
                <a:gd name="T1" fmla="*/ 12 h 55"/>
                <a:gd name="T2" fmla="*/ 1 w 53"/>
                <a:gd name="T3" fmla="*/ 17 h 55"/>
                <a:gd name="T4" fmla="*/ 5 w 53"/>
                <a:gd name="T5" fmla="*/ 22 h 55"/>
                <a:gd name="T6" fmla="*/ 9 w 53"/>
                <a:gd name="T7" fmla="*/ 27 h 55"/>
                <a:gd name="T8" fmla="*/ 15 w 53"/>
                <a:gd name="T9" fmla="*/ 33 h 55"/>
                <a:gd name="T10" fmla="*/ 26 w 53"/>
                <a:gd name="T11" fmla="*/ 44 h 55"/>
                <a:gd name="T12" fmla="*/ 33 w 53"/>
                <a:gd name="T13" fmla="*/ 55 h 55"/>
                <a:gd name="T14" fmla="*/ 53 w 53"/>
                <a:gd name="T15" fmla="*/ 55 h 55"/>
                <a:gd name="T16" fmla="*/ 40 w 53"/>
                <a:gd name="T17" fmla="*/ 41 h 55"/>
                <a:gd name="T18" fmla="*/ 28 w 53"/>
                <a:gd name="T19" fmla="*/ 29 h 55"/>
                <a:gd name="T20" fmla="*/ 23 w 53"/>
                <a:gd name="T21" fmla="*/ 23 h 55"/>
                <a:gd name="T22" fmla="*/ 19 w 53"/>
                <a:gd name="T23" fmla="*/ 16 h 55"/>
                <a:gd name="T24" fmla="*/ 16 w 53"/>
                <a:gd name="T25" fmla="*/ 8 h 55"/>
                <a:gd name="T26" fmla="*/ 14 w 53"/>
                <a:gd name="T27" fmla="*/ 0 h 55"/>
                <a:gd name="T28" fmla="*/ 7 w 53"/>
                <a:gd name="T29" fmla="*/ 6 h 55"/>
                <a:gd name="T30" fmla="*/ 0 w 53"/>
                <a:gd name="T31" fmla="*/ 12 h 5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3" h="55">
                  <a:moveTo>
                    <a:pt x="0" y="12"/>
                  </a:moveTo>
                  <a:lnTo>
                    <a:pt x="1" y="17"/>
                  </a:lnTo>
                  <a:lnTo>
                    <a:pt x="5" y="22"/>
                  </a:lnTo>
                  <a:lnTo>
                    <a:pt x="9" y="27"/>
                  </a:lnTo>
                  <a:lnTo>
                    <a:pt x="15" y="33"/>
                  </a:lnTo>
                  <a:lnTo>
                    <a:pt x="26" y="44"/>
                  </a:lnTo>
                  <a:lnTo>
                    <a:pt x="33" y="55"/>
                  </a:lnTo>
                  <a:lnTo>
                    <a:pt x="53" y="55"/>
                  </a:lnTo>
                  <a:lnTo>
                    <a:pt x="40" y="41"/>
                  </a:lnTo>
                  <a:lnTo>
                    <a:pt x="28" y="29"/>
                  </a:lnTo>
                  <a:lnTo>
                    <a:pt x="23" y="23"/>
                  </a:lnTo>
                  <a:lnTo>
                    <a:pt x="19" y="16"/>
                  </a:lnTo>
                  <a:lnTo>
                    <a:pt x="16" y="8"/>
                  </a:lnTo>
                  <a:lnTo>
                    <a:pt x="14" y="0"/>
                  </a:lnTo>
                  <a:lnTo>
                    <a:pt x="7" y="6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Freeform 174">
              <a:extLst>
                <a:ext uri="{FF2B5EF4-FFF2-40B4-BE49-F238E27FC236}">
                  <a16:creationId xmlns="" xmlns:a16="http://schemas.microsoft.com/office/drawing/2014/main" id="{D57E39CA-20D5-534B-9FCB-EFA74A45E027}"/>
                </a:ext>
              </a:extLst>
            </p:cNvPr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>
              <a:off x="7726363" y="4314825"/>
              <a:ext cx="26987" cy="39688"/>
            </a:xfrm>
            <a:custGeom>
              <a:avLst/>
              <a:gdLst>
                <a:gd name="T0" fmla="*/ 0 w 65"/>
                <a:gd name="T1" fmla="*/ 32 h 75"/>
                <a:gd name="T2" fmla="*/ 9 w 65"/>
                <a:gd name="T3" fmla="*/ 43 h 75"/>
                <a:gd name="T4" fmla="*/ 20 w 65"/>
                <a:gd name="T5" fmla="*/ 55 h 75"/>
                <a:gd name="T6" fmla="*/ 26 w 65"/>
                <a:gd name="T7" fmla="*/ 61 h 75"/>
                <a:gd name="T8" fmla="*/ 32 w 65"/>
                <a:gd name="T9" fmla="*/ 67 h 75"/>
                <a:gd name="T10" fmla="*/ 39 w 65"/>
                <a:gd name="T11" fmla="*/ 71 h 75"/>
                <a:gd name="T12" fmla="*/ 46 w 65"/>
                <a:gd name="T13" fmla="*/ 75 h 75"/>
                <a:gd name="T14" fmla="*/ 51 w 65"/>
                <a:gd name="T15" fmla="*/ 61 h 75"/>
                <a:gd name="T16" fmla="*/ 58 w 65"/>
                <a:gd name="T17" fmla="*/ 48 h 75"/>
                <a:gd name="T18" fmla="*/ 61 w 65"/>
                <a:gd name="T19" fmla="*/ 42 h 75"/>
                <a:gd name="T20" fmla="*/ 63 w 65"/>
                <a:gd name="T21" fmla="*/ 36 h 75"/>
                <a:gd name="T22" fmla="*/ 65 w 65"/>
                <a:gd name="T23" fmla="*/ 31 h 75"/>
                <a:gd name="T24" fmla="*/ 65 w 65"/>
                <a:gd name="T25" fmla="*/ 26 h 75"/>
                <a:gd name="T26" fmla="*/ 65 w 65"/>
                <a:gd name="T27" fmla="*/ 21 h 75"/>
                <a:gd name="T28" fmla="*/ 63 w 65"/>
                <a:gd name="T29" fmla="*/ 18 h 75"/>
                <a:gd name="T30" fmla="*/ 61 w 65"/>
                <a:gd name="T31" fmla="*/ 13 h 75"/>
                <a:gd name="T32" fmla="*/ 58 w 65"/>
                <a:gd name="T33" fmla="*/ 10 h 75"/>
                <a:gd name="T34" fmla="*/ 51 w 65"/>
                <a:gd name="T35" fmla="*/ 5 h 75"/>
                <a:gd name="T36" fmla="*/ 46 w 65"/>
                <a:gd name="T37" fmla="*/ 0 h 75"/>
                <a:gd name="T38" fmla="*/ 34 w 65"/>
                <a:gd name="T39" fmla="*/ 0 h 75"/>
                <a:gd name="T40" fmla="*/ 26 w 65"/>
                <a:gd name="T41" fmla="*/ 0 h 75"/>
                <a:gd name="T42" fmla="*/ 25 w 65"/>
                <a:gd name="T43" fmla="*/ 2 h 75"/>
                <a:gd name="T44" fmla="*/ 24 w 65"/>
                <a:gd name="T45" fmla="*/ 7 h 75"/>
                <a:gd name="T46" fmla="*/ 23 w 65"/>
                <a:gd name="T47" fmla="*/ 9 h 75"/>
                <a:gd name="T48" fmla="*/ 23 w 65"/>
                <a:gd name="T49" fmla="*/ 11 h 75"/>
                <a:gd name="T50" fmla="*/ 24 w 65"/>
                <a:gd name="T51" fmla="*/ 12 h 75"/>
                <a:gd name="T52" fmla="*/ 26 w 65"/>
                <a:gd name="T53" fmla="*/ 13 h 7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65" h="75">
                  <a:moveTo>
                    <a:pt x="0" y="32"/>
                  </a:moveTo>
                  <a:lnTo>
                    <a:pt x="9" y="43"/>
                  </a:lnTo>
                  <a:lnTo>
                    <a:pt x="20" y="55"/>
                  </a:lnTo>
                  <a:lnTo>
                    <a:pt x="26" y="61"/>
                  </a:lnTo>
                  <a:lnTo>
                    <a:pt x="32" y="67"/>
                  </a:lnTo>
                  <a:lnTo>
                    <a:pt x="39" y="71"/>
                  </a:lnTo>
                  <a:lnTo>
                    <a:pt x="46" y="75"/>
                  </a:lnTo>
                  <a:lnTo>
                    <a:pt x="51" y="61"/>
                  </a:lnTo>
                  <a:lnTo>
                    <a:pt x="58" y="48"/>
                  </a:lnTo>
                  <a:lnTo>
                    <a:pt x="61" y="42"/>
                  </a:lnTo>
                  <a:lnTo>
                    <a:pt x="63" y="36"/>
                  </a:lnTo>
                  <a:lnTo>
                    <a:pt x="65" y="31"/>
                  </a:lnTo>
                  <a:lnTo>
                    <a:pt x="65" y="26"/>
                  </a:lnTo>
                  <a:lnTo>
                    <a:pt x="65" y="21"/>
                  </a:lnTo>
                  <a:lnTo>
                    <a:pt x="63" y="18"/>
                  </a:lnTo>
                  <a:lnTo>
                    <a:pt x="61" y="13"/>
                  </a:lnTo>
                  <a:lnTo>
                    <a:pt x="58" y="10"/>
                  </a:lnTo>
                  <a:lnTo>
                    <a:pt x="51" y="5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25" y="2"/>
                  </a:lnTo>
                  <a:lnTo>
                    <a:pt x="24" y="7"/>
                  </a:lnTo>
                  <a:lnTo>
                    <a:pt x="23" y="9"/>
                  </a:lnTo>
                  <a:lnTo>
                    <a:pt x="23" y="11"/>
                  </a:lnTo>
                  <a:lnTo>
                    <a:pt x="24" y="12"/>
                  </a:lnTo>
                  <a:lnTo>
                    <a:pt x="26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 175">
              <a:extLst>
                <a:ext uri="{FF2B5EF4-FFF2-40B4-BE49-F238E27FC236}">
                  <a16:creationId xmlns="" xmlns:a16="http://schemas.microsoft.com/office/drawing/2014/main" id="{F619AFCF-1EFC-5947-8190-CC18F7635743}"/>
                </a:ext>
              </a:extLst>
            </p:cNvPr>
            <p:cNvSpPr>
              <a:spLocks/>
            </p:cNvSpPr>
            <p:nvPr>
              <p:custDataLst>
                <p:tags r:id="rId102"/>
              </p:custDataLst>
            </p:nvPr>
          </p:nvSpPr>
          <p:spPr bwMode="auto">
            <a:xfrm>
              <a:off x="7702550" y="4291013"/>
              <a:ext cx="17463" cy="30162"/>
            </a:xfrm>
            <a:custGeom>
              <a:avLst/>
              <a:gdLst>
                <a:gd name="T0" fmla="*/ 0 w 40"/>
                <a:gd name="T1" fmla="*/ 62 h 62"/>
                <a:gd name="T2" fmla="*/ 3 w 40"/>
                <a:gd name="T3" fmla="*/ 52 h 62"/>
                <a:gd name="T4" fmla="*/ 7 w 40"/>
                <a:gd name="T5" fmla="*/ 43 h 62"/>
                <a:gd name="T6" fmla="*/ 12 w 40"/>
                <a:gd name="T7" fmla="*/ 33 h 62"/>
                <a:gd name="T8" fmla="*/ 17 w 40"/>
                <a:gd name="T9" fmla="*/ 25 h 62"/>
                <a:gd name="T10" fmla="*/ 23 w 40"/>
                <a:gd name="T11" fmla="*/ 17 h 62"/>
                <a:gd name="T12" fmla="*/ 29 w 40"/>
                <a:gd name="T13" fmla="*/ 9 h 62"/>
                <a:gd name="T14" fmla="*/ 35 w 40"/>
                <a:gd name="T15" fmla="*/ 3 h 62"/>
                <a:gd name="T16" fmla="*/ 40 w 40"/>
                <a:gd name="T17" fmla="*/ 0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62">
                  <a:moveTo>
                    <a:pt x="0" y="62"/>
                  </a:moveTo>
                  <a:lnTo>
                    <a:pt x="3" y="52"/>
                  </a:lnTo>
                  <a:lnTo>
                    <a:pt x="7" y="43"/>
                  </a:lnTo>
                  <a:lnTo>
                    <a:pt x="12" y="33"/>
                  </a:lnTo>
                  <a:lnTo>
                    <a:pt x="17" y="25"/>
                  </a:lnTo>
                  <a:lnTo>
                    <a:pt x="23" y="17"/>
                  </a:lnTo>
                  <a:lnTo>
                    <a:pt x="29" y="9"/>
                  </a:lnTo>
                  <a:lnTo>
                    <a:pt x="35" y="3"/>
                  </a:lnTo>
                  <a:lnTo>
                    <a:pt x="4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Freeform 176">
              <a:extLst>
                <a:ext uri="{FF2B5EF4-FFF2-40B4-BE49-F238E27FC236}">
                  <a16:creationId xmlns="" xmlns:a16="http://schemas.microsoft.com/office/drawing/2014/main" id="{B27F5433-B0A7-1D48-B711-665B5DF5F119}"/>
                </a:ext>
              </a:extLst>
            </p:cNvPr>
            <p:cNvSpPr>
              <a:spLocks/>
            </p:cNvSpPr>
            <p:nvPr>
              <p:custDataLst>
                <p:tags r:id="rId103"/>
              </p:custDataLst>
            </p:nvPr>
          </p:nvSpPr>
          <p:spPr bwMode="auto">
            <a:xfrm>
              <a:off x="7621588" y="4168775"/>
              <a:ext cx="68262" cy="138113"/>
            </a:xfrm>
            <a:custGeom>
              <a:avLst/>
              <a:gdLst>
                <a:gd name="T0" fmla="*/ 159 w 159"/>
                <a:gd name="T1" fmla="*/ 259 h 259"/>
                <a:gd name="T2" fmla="*/ 159 w 159"/>
                <a:gd name="T3" fmla="*/ 251 h 259"/>
                <a:gd name="T4" fmla="*/ 159 w 159"/>
                <a:gd name="T5" fmla="*/ 244 h 259"/>
                <a:gd name="T6" fmla="*/ 159 w 159"/>
                <a:gd name="T7" fmla="*/ 236 h 259"/>
                <a:gd name="T8" fmla="*/ 159 w 159"/>
                <a:gd name="T9" fmla="*/ 228 h 259"/>
                <a:gd name="T10" fmla="*/ 159 w 159"/>
                <a:gd name="T11" fmla="*/ 224 h 259"/>
                <a:gd name="T12" fmla="*/ 158 w 159"/>
                <a:gd name="T13" fmla="*/ 219 h 259"/>
                <a:gd name="T14" fmla="*/ 156 w 159"/>
                <a:gd name="T15" fmla="*/ 215 h 259"/>
                <a:gd name="T16" fmla="*/ 153 w 159"/>
                <a:gd name="T17" fmla="*/ 210 h 259"/>
                <a:gd name="T18" fmla="*/ 145 w 159"/>
                <a:gd name="T19" fmla="*/ 202 h 259"/>
                <a:gd name="T20" fmla="*/ 135 w 159"/>
                <a:gd name="T21" fmla="*/ 195 h 259"/>
                <a:gd name="T22" fmla="*/ 124 w 159"/>
                <a:gd name="T23" fmla="*/ 189 h 259"/>
                <a:gd name="T24" fmla="*/ 112 w 159"/>
                <a:gd name="T25" fmla="*/ 184 h 259"/>
                <a:gd name="T26" fmla="*/ 99 w 159"/>
                <a:gd name="T27" fmla="*/ 180 h 259"/>
                <a:gd name="T28" fmla="*/ 87 w 159"/>
                <a:gd name="T29" fmla="*/ 179 h 259"/>
                <a:gd name="T30" fmla="*/ 85 w 159"/>
                <a:gd name="T31" fmla="*/ 178 h 259"/>
                <a:gd name="T32" fmla="*/ 82 w 159"/>
                <a:gd name="T33" fmla="*/ 177 h 259"/>
                <a:gd name="T34" fmla="*/ 81 w 159"/>
                <a:gd name="T35" fmla="*/ 175 h 259"/>
                <a:gd name="T36" fmla="*/ 80 w 159"/>
                <a:gd name="T37" fmla="*/ 173 h 259"/>
                <a:gd name="T38" fmla="*/ 80 w 159"/>
                <a:gd name="T39" fmla="*/ 167 h 259"/>
                <a:gd name="T40" fmla="*/ 81 w 159"/>
                <a:gd name="T41" fmla="*/ 161 h 259"/>
                <a:gd name="T42" fmla="*/ 85 w 159"/>
                <a:gd name="T43" fmla="*/ 148 h 259"/>
                <a:gd name="T44" fmla="*/ 87 w 159"/>
                <a:gd name="T45" fmla="*/ 142 h 259"/>
                <a:gd name="T46" fmla="*/ 73 w 159"/>
                <a:gd name="T47" fmla="*/ 141 h 259"/>
                <a:gd name="T48" fmla="*/ 59 w 159"/>
                <a:gd name="T49" fmla="*/ 139 h 259"/>
                <a:gd name="T50" fmla="*/ 48 w 159"/>
                <a:gd name="T51" fmla="*/ 135 h 259"/>
                <a:gd name="T52" fmla="*/ 40 w 159"/>
                <a:gd name="T53" fmla="*/ 129 h 259"/>
                <a:gd name="T54" fmla="*/ 31 w 159"/>
                <a:gd name="T55" fmla="*/ 121 h 259"/>
                <a:gd name="T56" fmla="*/ 24 w 159"/>
                <a:gd name="T57" fmla="*/ 113 h 259"/>
                <a:gd name="T58" fmla="*/ 18 w 159"/>
                <a:gd name="T59" fmla="*/ 104 h 259"/>
                <a:gd name="T60" fmla="*/ 13 w 159"/>
                <a:gd name="T61" fmla="*/ 94 h 259"/>
                <a:gd name="T62" fmla="*/ 9 w 159"/>
                <a:gd name="T63" fmla="*/ 84 h 259"/>
                <a:gd name="T64" fmla="*/ 7 w 159"/>
                <a:gd name="T65" fmla="*/ 73 h 259"/>
                <a:gd name="T66" fmla="*/ 5 w 159"/>
                <a:gd name="T67" fmla="*/ 60 h 259"/>
                <a:gd name="T68" fmla="*/ 2 w 159"/>
                <a:gd name="T69" fmla="*/ 48 h 259"/>
                <a:gd name="T70" fmla="*/ 0 w 159"/>
                <a:gd name="T71" fmla="*/ 25 h 259"/>
                <a:gd name="T72" fmla="*/ 0 w 159"/>
                <a:gd name="T73" fmla="*/ 0 h 2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59" h="259">
                  <a:moveTo>
                    <a:pt x="159" y="259"/>
                  </a:moveTo>
                  <a:lnTo>
                    <a:pt x="159" y="251"/>
                  </a:lnTo>
                  <a:lnTo>
                    <a:pt x="159" y="244"/>
                  </a:lnTo>
                  <a:lnTo>
                    <a:pt x="159" y="236"/>
                  </a:lnTo>
                  <a:lnTo>
                    <a:pt x="159" y="228"/>
                  </a:lnTo>
                  <a:lnTo>
                    <a:pt x="159" y="224"/>
                  </a:lnTo>
                  <a:lnTo>
                    <a:pt x="158" y="219"/>
                  </a:lnTo>
                  <a:lnTo>
                    <a:pt x="156" y="215"/>
                  </a:lnTo>
                  <a:lnTo>
                    <a:pt x="153" y="210"/>
                  </a:lnTo>
                  <a:lnTo>
                    <a:pt x="145" y="202"/>
                  </a:lnTo>
                  <a:lnTo>
                    <a:pt x="135" y="195"/>
                  </a:lnTo>
                  <a:lnTo>
                    <a:pt x="124" y="189"/>
                  </a:lnTo>
                  <a:lnTo>
                    <a:pt x="112" y="184"/>
                  </a:lnTo>
                  <a:lnTo>
                    <a:pt x="99" y="180"/>
                  </a:lnTo>
                  <a:lnTo>
                    <a:pt x="87" y="179"/>
                  </a:lnTo>
                  <a:lnTo>
                    <a:pt x="85" y="178"/>
                  </a:lnTo>
                  <a:lnTo>
                    <a:pt x="82" y="177"/>
                  </a:lnTo>
                  <a:lnTo>
                    <a:pt x="81" y="175"/>
                  </a:lnTo>
                  <a:lnTo>
                    <a:pt x="80" y="173"/>
                  </a:lnTo>
                  <a:lnTo>
                    <a:pt x="80" y="167"/>
                  </a:lnTo>
                  <a:lnTo>
                    <a:pt x="81" y="161"/>
                  </a:lnTo>
                  <a:lnTo>
                    <a:pt x="85" y="148"/>
                  </a:lnTo>
                  <a:lnTo>
                    <a:pt x="87" y="142"/>
                  </a:lnTo>
                  <a:lnTo>
                    <a:pt x="73" y="141"/>
                  </a:lnTo>
                  <a:lnTo>
                    <a:pt x="59" y="139"/>
                  </a:lnTo>
                  <a:lnTo>
                    <a:pt x="48" y="135"/>
                  </a:lnTo>
                  <a:lnTo>
                    <a:pt x="40" y="129"/>
                  </a:lnTo>
                  <a:lnTo>
                    <a:pt x="31" y="121"/>
                  </a:lnTo>
                  <a:lnTo>
                    <a:pt x="24" y="113"/>
                  </a:lnTo>
                  <a:lnTo>
                    <a:pt x="18" y="104"/>
                  </a:lnTo>
                  <a:lnTo>
                    <a:pt x="13" y="94"/>
                  </a:lnTo>
                  <a:lnTo>
                    <a:pt x="9" y="84"/>
                  </a:lnTo>
                  <a:lnTo>
                    <a:pt x="7" y="73"/>
                  </a:lnTo>
                  <a:lnTo>
                    <a:pt x="5" y="60"/>
                  </a:lnTo>
                  <a:lnTo>
                    <a:pt x="2" y="48"/>
                  </a:ln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Line 177">
              <a:extLst>
                <a:ext uri="{FF2B5EF4-FFF2-40B4-BE49-F238E27FC236}">
                  <a16:creationId xmlns="" xmlns:a16="http://schemas.microsoft.com/office/drawing/2014/main" id="{927ACFA1-95CE-0045-B505-B4C01F3DC662}"/>
                </a:ext>
              </a:extLst>
            </p:cNvPr>
            <p:cNvSpPr>
              <a:spLocks noChangeShapeType="1"/>
            </p:cNvSpPr>
            <p:nvPr>
              <p:custDataLst>
                <p:tags r:id="rId104"/>
              </p:custDataLst>
            </p:nvPr>
          </p:nvSpPr>
          <p:spPr bwMode="auto">
            <a:xfrm flipH="1" flipV="1">
              <a:off x="7615238" y="4135438"/>
              <a:ext cx="6350" cy="3333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 178">
              <a:extLst>
                <a:ext uri="{FF2B5EF4-FFF2-40B4-BE49-F238E27FC236}">
                  <a16:creationId xmlns="" xmlns:a16="http://schemas.microsoft.com/office/drawing/2014/main" id="{CCF5265D-20AD-8146-915F-FEE051C795A7}"/>
                </a:ext>
              </a:extLst>
            </p:cNvPr>
            <p:cNvSpPr>
              <a:spLocks/>
            </p:cNvSpPr>
            <p:nvPr>
              <p:custDataLst>
                <p:tags r:id="rId105"/>
              </p:custDataLst>
            </p:nvPr>
          </p:nvSpPr>
          <p:spPr bwMode="auto">
            <a:xfrm>
              <a:off x="7615238" y="4119563"/>
              <a:ext cx="6350" cy="15875"/>
            </a:xfrm>
            <a:custGeom>
              <a:avLst/>
              <a:gdLst>
                <a:gd name="T0" fmla="*/ 0 w 13"/>
                <a:gd name="T1" fmla="*/ 25 h 25"/>
                <a:gd name="T2" fmla="*/ 1 w 13"/>
                <a:gd name="T3" fmla="*/ 19 h 25"/>
                <a:gd name="T4" fmla="*/ 4 w 13"/>
                <a:gd name="T5" fmla="*/ 13 h 25"/>
                <a:gd name="T6" fmla="*/ 8 w 13"/>
                <a:gd name="T7" fmla="*/ 6 h 25"/>
                <a:gd name="T8" fmla="*/ 13 w 13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25">
                  <a:moveTo>
                    <a:pt x="0" y="25"/>
                  </a:moveTo>
                  <a:lnTo>
                    <a:pt x="1" y="19"/>
                  </a:lnTo>
                  <a:lnTo>
                    <a:pt x="4" y="13"/>
                  </a:lnTo>
                  <a:lnTo>
                    <a:pt x="8" y="6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Line 179">
              <a:extLst>
                <a:ext uri="{FF2B5EF4-FFF2-40B4-BE49-F238E27FC236}">
                  <a16:creationId xmlns="" xmlns:a16="http://schemas.microsoft.com/office/drawing/2014/main" id="{D0426405-FF63-494F-82C6-81AAD301A67D}"/>
                </a:ext>
              </a:extLst>
            </p:cNvPr>
            <p:cNvSpPr>
              <a:spLocks noChangeShapeType="1"/>
            </p:cNvSpPr>
            <p:nvPr>
              <p:custDataLst>
                <p:tags r:id="rId106"/>
              </p:custDataLst>
            </p:nvPr>
          </p:nvSpPr>
          <p:spPr bwMode="auto">
            <a:xfrm flipV="1">
              <a:off x="7621588" y="4106863"/>
              <a:ext cx="0" cy="127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Freeform 180">
              <a:extLst>
                <a:ext uri="{FF2B5EF4-FFF2-40B4-BE49-F238E27FC236}">
                  <a16:creationId xmlns="" xmlns:a16="http://schemas.microsoft.com/office/drawing/2014/main" id="{43B55A70-13BE-9C47-8F90-49BED0C7884E}"/>
                </a:ext>
              </a:extLst>
            </p:cNvPr>
            <p:cNvSpPr>
              <a:spLocks/>
            </p:cNvSpPr>
            <p:nvPr>
              <p:custDataLst>
                <p:tags r:id="rId107"/>
              </p:custDataLst>
            </p:nvPr>
          </p:nvSpPr>
          <p:spPr bwMode="auto">
            <a:xfrm>
              <a:off x="7575550" y="4040188"/>
              <a:ext cx="46038" cy="66675"/>
            </a:xfrm>
            <a:custGeom>
              <a:avLst/>
              <a:gdLst>
                <a:gd name="T0" fmla="*/ 100 w 100"/>
                <a:gd name="T1" fmla="*/ 123 h 123"/>
                <a:gd name="T2" fmla="*/ 90 w 100"/>
                <a:gd name="T3" fmla="*/ 122 h 123"/>
                <a:gd name="T4" fmla="*/ 76 w 100"/>
                <a:gd name="T5" fmla="*/ 119 h 123"/>
                <a:gd name="T6" fmla="*/ 60 w 100"/>
                <a:gd name="T7" fmla="*/ 114 h 123"/>
                <a:gd name="T8" fmla="*/ 43 w 100"/>
                <a:gd name="T9" fmla="*/ 107 h 123"/>
                <a:gd name="T10" fmla="*/ 34 w 100"/>
                <a:gd name="T11" fmla="*/ 103 h 123"/>
                <a:gd name="T12" fmla="*/ 27 w 100"/>
                <a:gd name="T13" fmla="*/ 99 h 123"/>
                <a:gd name="T14" fmla="*/ 20 w 100"/>
                <a:gd name="T15" fmla="*/ 94 h 123"/>
                <a:gd name="T16" fmla="*/ 13 w 100"/>
                <a:gd name="T17" fmla="*/ 89 h 123"/>
                <a:gd name="T18" fmla="*/ 8 w 100"/>
                <a:gd name="T19" fmla="*/ 84 h 123"/>
                <a:gd name="T20" fmla="*/ 4 w 100"/>
                <a:gd name="T21" fmla="*/ 79 h 123"/>
                <a:gd name="T22" fmla="*/ 1 w 100"/>
                <a:gd name="T23" fmla="*/ 73 h 123"/>
                <a:gd name="T24" fmla="*/ 0 w 100"/>
                <a:gd name="T25" fmla="*/ 68 h 123"/>
                <a:gd name="T26" fmla="*/ 2 w 100"/>
                <a:gd name="T27" fmla="*/ 55 h 123"/>
                <a:gd name="T28" fmla="*/ 7 w 100"/>
                <a:gd name="T29" fmla="*/ 36 h 123"/>
                <a:gd name="T30" fmla="*/ 11 w 100"/>
                <a:gd name="T31" fmla="*/ 17 h 123"/>
                <a:gd name="T32" fmla="*/ 13 w 100"/>
                <a:gd name="T33" fmla="*/ 0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0" h="123">
                  <a:moveTo>
                    <a:pt x="100" y="123"/>
                  </a:moveTo>
                  <a:lnTo>
                    <a:pt x="90" y="122"/>
                  </a:lnTo>
                  <a:lnTo>
                    <a:pt x="76" y="119"/>
                  </a:lnTo>
                  <a:lnTo>
                    <a:pt x="60" y="114"/>
                  </a:lnTo>
                  <a:lnTo>
                    <a:pt x="43" y="107"/>
                  </a:lnTo>
                  <a:lnTo>
                    <a:pt x="34" y="103"/>
                  </a:lnTo>
                  <a:lnTo>
                    <a:pt x="27" y="99"/>
                  </a:lnTo>
                  <a:lnTo>
                    <a:pt x="20" y="94"/>
                  </a:lnTo>
                  <a:lnTo>
                    <a:pt x="13" y="89"/>
                  </a:lnTo>
                  <a:lnTo>
                    <a:pt x="8" y="84"/>
                  </a:lnTo>
                  <a:lnTo>
                    <a:pt x="4" y="79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2" y="55"/>
                  </a:lnTo>
                  <a:lnTo>
                    <a:pt x="7" y="36"/>
                  </a:lnTo>
                  <a:lnTo>
                    <a:pt x="11" y="17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181">
              <a:extLst>
                <a:ext uri="{FF2B5EF4-FFF2-40B4-BE49-F238E27FC236}">
                  <a16:creationId xmlns="" xmlns:a16="http://schemas.microsoft.com/office/drawing/2014/main" id="{D07486D2-B282-AA42-B5BF-417762DD746B}"/>
                </a:ext>
              </a:extLst>
            </p:cNvPr>
            <p:cNvSpPr>
              <a:spLocks/>
            </p:cNvSpPr>
            <p:nvPr>
              <p:custDataLst>
                <p:tags r:id="rId108"/>
              </p:custDataLst>
            </p:nvPr>
          </p:nvSpPr>
          <p:spPr bwMode="auto">
            <a:xfrm>
              <a:off x="7589838" y="3983038"/>
              <a:ext cx="1587" cy="50800"/>
            </a:xfrm>
            <a:custGeom>
              <a:avLst/>
              <a:gdLst>
                <a:gd name="T0" fmla="*/ 5 w 5"/>
                <a:gd name="T1" fmla="*/ 0 h 99"/>
                <a:gd name="T2" fmla="*/ 4 w 5"/>
                <a:gd name="T3" fmla="*/ 34 h 99"/>
                <a:gd name="T4" fmla="*/ 1 w 5"/>
                <a:gd name="T5" fmla="*/ 59 h 99"/>
                <a:gd name="T6" fmla="*/ 0 w 5"/>
                <a:gd name="T7" fmla="*/ 69 h 99"/>
                <a:gd name="T8" fmla="*/ 0 w 5"/>
                <a:gd name="T9" fmla="*/ 78 h 99"/>
                <a:gd name="T10" fmla="*/ 2 w 5"/>
                <a:gd name="T11" fmla="*/ 87 h 99"/>
                <a:gd name="T12" fmla="*/ 5 w 5"/>
                <a:gd name="T13" fmla="*/ 99 h 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" h="99">
                  <a:moveTo>
                    <a:pt x="5" y="0"/>
                  </a:moveTo>
                  <a:lnTo>
                    <a:pt x="4" y="34"/>
                  </a:lnTo>
                  <a:lnTo>
                    <a:pt x="1" y="59"/>
                  </a:lnTo>
                  <a:lnTo>
                    <a:pt x="0" y="69"/>
                  </a:lnTo>
                  <a:lnTo>
                    <a:pt x="0" y="78"/>
                  </a:lnTo>
                  <a:lnTo>
                    <a:pt x="2" y="87"/>
                  </a:lnTo>
                  <a:lnTo>
                    <a:pt x="5" y="9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Freeform 182">
              <a:extLst>
                <a:ext uri="{FF2B5EF4-FFF2-40B4-BE49-F238E27FC236}">
                  <a16:creationId xmlns="" xmlns:a16="http://schemas.microsoft.com/office/drawing/2014/main" id="{0962470C-0522-FA4C-AC84-246B18F48EA3}"/>
                </a:ext>
              </a:extLst>
            </p:cNvPr>
            <p:cNvSpPr>
              <a:spLocks/>
            </p:cNvSpPr>
            <p:nvPr>
              <p:custDataLst>
                <p:tags r:id="rId109"/>
              </p:custDataLst>
            </p:nvPr>
          </p:nvSpPr>
          <p:spPr bwMode="auto">
            <a:xfrm>
              <a:off x="7596188" y="3976688"/>
              <a:ext cx="7937" cy="36512"/>
            </a:xfrm>
            <a:custGeom>
              <a:avLst/>
              <a:gdLst>
                <a:gd name="T0" fmla="*/ 14 w 14"/>
                <a:gd name="T1" fmla="*/ 0 h 68"/>
                <a:gd name="T2" fmla="*/ 8 w 14"/>
                <a:gd name="T3" fmla="*/ 16 h 68"/>
                <a:gd name="T4" fmla="*/ 4 w 14"/>
                <a:gd name="T5" fmla="*/ 33 h 68"/>
                <a:gd name="T6" fmla="*/ 2 w 14"/>
                <a:gd name="T7" fmla="*/ 52 h 68"/>
                <a:gd name="T8" fmla="*/ 0 w 14"/>
                <a:gd name="T9" fmla="*/ 68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68">
                  <a:moveTo>
                    <a:pt x="14" y="0"/>
                  </a:moveTo>
                  <a:lnTo>
                    <a:pt x="8" y="16"/>
                  </a:lnTo>
                  <a:lnTo>
                    <a:pt x="4" y="33"/>
                  </a:lnTo>
                  <a:lnTo>
                    <a:pt x="2" y="52"/>
                  </a:lnTo>
                  <a:lnTo>
                    <a:pt x="0" y="6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Freeform 183">
              <a:extLst>
                <a:ext uri="{FF2B5EF4-FFF2-40B4-BE49-F238E27FC236}">
                  <a16:creationId xmlns="" xmlns:a16="http://schemas.microsoft.com/office/drawing/2014/main" id="{DE1EEDD8-31BD-AC4E-81BF-4D5069A69366}"/>
                </a:ext>
              </a:extLst>
            </p:cNvPr>
            <p:cNvSpPr>
              <a:spLocks/>
            </p:cNvSpPr>
            <p:nvPr>
              <p:custDataLst>
                <p:tags r:id="rId110"/>
              </p:custDataLst>
            </p:nvPr>
          </p:nvSpPr>
          <p:spPr bwMode="auto">
            <a:xfrm>
              <a:off x="7612063" y="3957638"/>
              <a:ext cx="1587" cy="22225"/>
            </a:xfrm>
            <a:custGeom>
              <a:avLst/>
              <a:gdLst>
                <a:gd name="T0" fmla="*/ 0 w 1587"/>
                <a:gd name="T1" fmla="*/ 0 h 43"/>
                <a:gd name="T2" fmla="*/ 0 w 1587"/>
                <a:gd name="T3" fmla="*/ 13 h 43"/>
                <a:gd name="T4" fmla="*/ 0 w 1587"/>
                <a:gd name="T5" fmla="*/ 26 h 43"/>
                <a:gd name="T6" fmla="*/ 0 w 1587"/>
                <a:gd name="T7" fmla="*/ 37 h 43"/>
                <a:gd name="T8" fmla="*/ 0 w 1587"/>
                <a:gd name="T9" fmla="*/ 43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87" h="43">
                  <a:moveTo>
                    <a:pt x="0" y="0"/>
                  </a:moveTo>
                  <a:lnTo>
                    <a:pt x="0" y="13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Line 184">
              <a:extLst>
                <a:ext uri="{FF2B5EF4-FFF2-40B4-BE49-F238E27FC236}">
                  <a16:creationId xmlns="" xmlns:a16="http://schemas.microsoft.com/office/drawing/2014/main" id="{DE8C6C07-6976-A24B-BC49-26E3B49EAFA1}"/>
                </a:ext>
              </a:extLst>
            </p:cNvPr>
            <p:cNvSpPr>
              <a:spLocks noChangeShapeType="1"/>
            </p:cNvSpPr>
            <p:nvPr>
              <p:custDataLst>
                <p:tags r:id="rId111"/>
              </p:custDataLst>
            </p:nvPr>
          </p:nvSpPr>
          <p:spPr bwMode="auto">
            <a:xfrm flipV="1">
              <a:off x="7612063" y="3976688"/>
              <a:ext cx="1587" cy="317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Freeform 185">
              <a:extLst>
                <a:ext uri="{FF2B5EF4-FFF2-40B4-BE49-F238E27FC236}">
                  <a16:creationId xmlns="" xmlns:a16="http://schemas.microsoft.com/office/drawing/2014/main" id="{6AC084E8-4C56-A24B-971E-512B57088F98}"/>
                </a:ext>
              </a:extLst>
            </p:cNvPr>
            <p:cNvSpPr>
              <a:spLocks/>
            </p:cNvSpPr>
            <p:nvPr>
              <p:custDataLst>
                <p:tags r:id="rId112"/>
              </p:custDataLst>
            </p:nvPr>
          </p:nvSpPr>
          <p:spPr bwMode="auto">
            <a:xfrm>
              <a:off x="7596188" y="3960813"/>
              <a:ext cx="1587" cy="15875"/>
            </a:xfrm>
            <a:custGeom>
              <a:avLst/>
              <a:gdLst>
                <a:gd name="T0" fmla="*/ 0 w 1587"/>
                <a:gd name="T1" fmla="*/ 31 h 31"/>
                <a:gd name="T2" fmla="*/ 0 w 1587"/>
                <a:gd name="T3" fmla="*/ 22 h 31"/>
                <a:gd name="T4" fmla="*/ 0 w 1587"/>
                <a:gd name="T5" fmla="*/ 15 h 31"/>
                <a:gd name="T6" fmla="*/ 0 w 1587"/>
                <a:gd name="T7" fmla="*/ 8 h 31"/>
                <a:gd name="T8" fmla="*/ 0 w 158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87" h="31">
                  <a:moveTo>
                    <a:pt x="0" y="31"/>
                  </a:moveTo>
                  <a:lnTo>
                    <a:pt x="0" y="22"/>
                  </a:lnTo>
                  <a:lnTo>
                    <a:pt x="0" y="15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Freeform 186">
              <a:extLst>
                <a:ext uri="{FF2B5EF4-FFF2-40B4-BE49-F238E27FC236}">
                  <a16:creationId xmlns="" xmlns:a16="http://schemas.microsoft.com/office/drawing/2014/main" id="{E9BF1B91-25DE-F54D-A103-D9942FCD1A94}"/>
                </a:ext>
              </a:extLst>
            </p:cNvPr>
            <p:cNvSpPr>
              <a:spLocks/>
            </p:cNvSpPr>
            <p:nvPr>
              <p:custDataLst>
                <p:tags r:id="rId113"/>
              </p:custDataLst>
            </p:nvPr>
          </p:nvSpPr>
          <p:spPr bwMode="auto">
            <a:xfrm>
              <a:off x="7316788" y="4949825"/>
              <a:ext cx="96837" cy="87313"/>
            </a:xfrm>
            <a:custGeom>
              <a:avLst/>
              <a:gdLst>
                <a:gd name="T0" fmla="*/ 19 w 225"/>
                <a:gd name="T1" fmla="*/ 158 h 167"/>
                <a:gd name="T2" fmla="*/ 7 w 225"/>
                <a:gd name="T3" fmla="*/ 142 h 167"/>
                <a:gd name="T4" fmla="*/ 0 w 225"/>
                <a:gd name="T5" fmla="*/ 130 h 167"/>
                <a:gd name="T6" fmla="*/ 1 w 225"/>
                <a:gd name="T7" fmla="*/ 108 h 167"/>
                <a:gd name="T8" fmla="*/ 11 w 225"/>
                <a:gd name="T9" fmla="*/ 68 h 167"/>
                <a:gd name="T10" fmla="*/ 24 w 225"/>
                <a:gd name="T11" fmla="*/ 39 h 167"/>
                <a:gd name="T12" fmla="*/ 34 w 225"/>
                <a:gd name="T13" fmla="*/ 21 h 167"/>
                <a:gd name="T14" fmla="*/ 44 w 225"/>
                <a:gd name="T15" fmla="*/ 9 h 167"/>
                <a:gd name="T16" fmla="*/ 54 w 225"/>
                <a:gd name="T17" fmla="*/ 1 h 167"/>
                <a:gd name="T18" fmla="*/ 65 w 225"/>
                <a:gd name="T19" fmla="*/ 1 h 167"/>
                <a:gd name="T20" fmla="*/ 76 w 225"/>
                <a:gd name="T21" fmla="*/ 3 h 167"/>
                <a:gd name="T22" fmla="*/ 88 w 225"/>
                <a:gd name="T23" fmla="*/ 8 h 167"/>
                <a:gd name="T24" fmla="*/ 100 w 225"/>
                <a:gd name="T25" fmla="*/ 17 h 167"/>
                <a:gd name="T26" fmla="*/ 112 w 225"/>
                <a:gd name="T27" fmla="*/ 24 h 167"/>
                <a:gd name="T28" fmla="*/ 128 w 225"/>
                <a:gd name="T29" fmla="*/ 24 h 167"/>
                <a:gd name="T30" fmla="*/ 145 w 225"/>
                <a:gd name="T31" fmla="*/ 19 h 167"/>
                <a:gd name="T32" fmla="*/ 165 w 225"/>
                <a:gd name="T33" fmla="*/ 7 h 167"/>
                <a:gd name="T34" fmla="*/ 225 w 225"/>
                <a:gd name="T35" fmla="*/ 0 h 167"/>
                <a:gd name="T36" fmla="*/ 215 w 225"/>
                <a:gd name="T37" fmla="*/ 22 h 167"/>
                <a:gd name="T38" fmla="*/ 201 w 225"/>
                <a:gd name="T39" fmla="*/ 41 h 167"/>
                <a:gd name="T40" fmla="*/ 168 w 225"/>
                <a:gd name="T41" fmla="*/ 72 h 167"/>
                <a:gd name="T42" fmla="*/ 138 w 225"/>
                <a:gd name="T43" fmla="*/ 100 h 167"/>
                <a:gd name="T44" fmla="*/ 129 w 225"/>
                <a:gd name="T45" fmla="*/ 114 h 167"/>
                <a:gd name="T46" fmla="*/ 126 w 225"/>
                <a:gd name="T47" fmla="*/ 130 h 167"/>
                <a:gd name="T48" fmla="*/ 123 w 225"/>
                <a:gd name="T49" fmla="*/ 126 h 167"/>
                <a:gd name="T50" fmla="*/ 120 w 225"/>
                <a:gd name="T51" fmla="*/ 117 h 167"/>
                <a:gd name="T52" fmla="*/ 106 w 225"/>
                <a:gd name="T53" fmla="*/ 121 h 167"/>
                <a:gd name="T54" fmla="*/ 97 w 225"/>
                <a:gd name="T55" fmla="*/ 128 h 167"/>
                <a:gd name="T56" fmla="*/ 80 w 225"/>
                <a:gd name="T57" fmla="*/ 145 h 167"/>
                <a:gd name="T58" fmla="*/ 71 w 225"/>
                <a:gd name="T59" fmla="*/ 153 h 167"/>
                <a:gd name="T60" fmla="*/ 60 w 225"/>
                <a:gd name="T61" fmla="*/ 160 h 167"/>
                <a:gd name="T62" fmla="*/ 46 w 225"/>
                <a:gd name="T63" fmla="*/ 165 h 167"/>
                <a:gd name="T64" fmla="*/ 26 w 225"/>
                <a:gd name="T65" fmla="*/ 167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25" h="167">
                  <a:moveTo>
                    <a:pt x="26" y="167"/>
                  </a:moveTo>
                  <a:lnTo>
                    <a:pt x="19" y="158"/>
                  </a:lnTo>
                  <a:lnTo>
                    <a:pt x="10" y="148"/>
                  </a:lnTo>
                  <a:lnTo>
                    <a:pt x="7" y="142"/>
                  </a:lnTo>
                  <a:lnTo>
                    <a:pt x="3" y="136"/>
                  </a:lnTo>
                  <a:lnTo>
                    <a:pt x="0" y="130"/>
                  </a:lnTo>
                  <a:lnTo>
                    <a:pt x="0" y="123"/>
                  </a:lnTo>
                  <a:lnTo>
                    <a:pt x="1" y="108"/>
                  </a:lnTo>
                  <a:lnTo>
                    <a:pt x="5" y="89"/>
                  </a:lnTo>
                  <a:lnTo>
                    <a:pt x="11" y="68"/>
                  </a:lnTo>
                  <a:lnTo>
                    <a:pt x="20" y="48"/>
                  </a:lnTo>
                  <a:lnTo>
                    <a:pt x="24" y="39"/>
                  </a:lnTo>
                  <a:lnTo>
                    <a:pt x="28" y="29"/>
                  </a:lnTo>
                  <a:lnTo>
                    <a:pt x="34" y="21"/>
                  </a:lnTo>
                  <a:lnTo>
                    <a:pt x="38" y="14"/>
                  </a:lnTo>
                  <a:lnTo>
                    <a:pt x="44" y="9"/>
                  </a:lnTo>
                  <a:lnTo>
                    <a:pt x="49" y="4"/>
                  </a:lnTo>
                  <a:lnTo>
                    <a:pt x="54" y="1"/>
                  </a:lnTo>
                  <a:lnTo>
                    <a:pt x="59" y="0"/>
                  </a:lnTo>
                  <a:lnTo>
                    <a:pt x="65" y="1"/>
                  </a:lnTo>
                  <a:lnTo>
                    <a:pt x="70" y="1"/>
                  </a:lnTo>
                  <a:lnTo>
                    <a:pt x="76" y="3"/>
                  </a:lnTo>
                  <a:lnTo>
                    <a:pt x="80" y="4"/>
                  </a:lnTo>
                  <a:lnTo>
                    <a:pt x="88" y="8"/>
                  </a:lnTo>
                  <a:lnTo>
                    <a:pt x="94" y="13"/>
                  </a:lnTo>
                  <a:lnTo>
                    <a:pt x="100" y="17"/>
                  </a:lnTo>
                  <a:lnTo>
                    <a:pt x="106" y="21"/>
                  </a:lnTo>
                  <a:lnTo>
                    <a:pt x="112" y="24"/>
                  </a:lnTo>
                  <a:lnTo>
                    <a:pt x="120" y="25"/>
                  </a:lnTo>
                  <a:lnTo>
                    <a:pt x="128" y="24"/>
                  </a:lnTo>
                  <a:lnTo>
                    <a:pt x="137" y="22"/>
                  </a:lnTo>
                  <a:lnTo>
                    <a:pt x="145" y="19"/>
                  </a:lnTo>
                  <a:lnTo>
                    <a:pt x="151" y="15"/>
                  </a:lnTo>
                  <a:lnTo>
                    <a:pt x="165" y="7"/>
                  </a:lnTo>
                  <a:lnTo>
                    <a:pt x="179" y="0"/>
                  </a:lnTo>
                  <a:lnTo>
                    <a:pt x="225" y="0"/>
                  </a:lnTo>
                  <a:lnTo>
                    <a:pt x="221" y="11"/>
                  </a:lnTo>
                  <a:lnTo>
                    <a:pt x="215" y="22"/>
                  </a:lnTo>
                  <a:lnTo>
                    <a:pt x="209" y="31"/>
                  </a:lnTo>
                  <a:lnTo>
                    <a:pt x="201" y="41"/>
                  </a:lnTo>
                  <a:lnTo>
                    <a:pt x="185" y="57"/>
                  </a:lnTo>
                  <a:lnTo>
                    <a:pt x="168" y="72"/>
                  </a:lnTo>
                  <a:lnTo>
                    <a:pt x="151" y="86"/>
                  </a:lnTo>
                  <a:lnTo>
                    <a:pt x="138" y="100"/>
                  </a:lnTo>
                  <a:lnTo>
                    <a:pt x="133" y="107"/>
                  </a:lnTo>
                  <a:lnTo>
                    <a:pt x="129" y="114"/>
                  </a:lnTo>
                  <a:lnTo>
                    <a:pt x="126" y="122"/>
                  </a:lnTo>
                  <a:lnTo>
                    <a:pt x="126" y="130"/>
                  </a:lnTo>
                  <a:lnTo>
                    <a:pt x="125" y="129"/>
                  </a:lnTo>
                  <a:lnTo>
                    <a:pt x="123" y="126"/>
                  </a:lnTo>
                  <a:lnTo>
                    <a:pt x="120" y="122"/>
                  </a:lnTo>
                  <a:lnTo>
                    <a:pt x="120" y="117"/>
                  </a:lnTo>
                  <a:lnTo>
                    <a:pt x="112" y="119"/>
                  </a:lnTo>
                  <a:lnTo>
                    <a:pt x="106" y="121"/>
                  </a:lnTo>
                  <a:lnTo>
                    <a:pt x="101" y="124"/>
                  </a:lnTo>
                  <a:lnTo>
                    <a:pt x="97" y="128"/>
                  </a:lnTo>
                  <a:lnTo>
                    <a:pt x="88" y="135"/>
                  </a:lnTo>
                  <a:lnTo>
                    <a:pt x="80" y="145"/>
                  </a:lnTo>
                  <a:lnTo>
                    <a:pt x="76" y="149"/>
                  </a:lnTo>
                  <a:lnTo>
                    <a:pt x="71" y="153"/>
                  </a:lnTo>
                  <a:lnTo>
                    <a:pt x="66" y="157"/>
                  </a:lnTo>
                  <a:lnTo>
                    <a:pt x="60" y="160"/>
                  </a:lnTo>
                  <a:lnTo>
                    <a:pt x="54" y="163"/>
                  </a:lnTo>
                  <a:lnTo>
                    <a:pt x="46" y="165"/>
                  </a:lnTo>
                  <a:lnTo>
                    <a:pt x="36" y="166"/>
                  </a:lnTo>
                  <a:lnTo>
                    <a:pt x="26" y="16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Freeform 187">
              <a:extLst>
                <a:ext uri="{FF2B5EF4-FFF2-40B4-BE49-F238E27FC236}">
                  <a16:creationId xmlns="" xmlns:a16="http://schemas.microsoft.com/office/drawing/2014/main" id="{6E6BA0DF-DFDF-E34B-97D7-9062DB219CB5}"/>
                </a:ext>
              </a:extLst>
            </p:cNvPr>
            <p:cNvSpPr>
              <a:spLocks/>
            </p:cNvSpPr>
            <p:nvPr>
              <p:custDataLst>
                <p:tags r:id="rId114"/>
              </p:custDataLst>
            </p:nvPr>
          </p:nvSpPr>
          <p:spPr bwMode="auto">
            <a:xfrm>
              <a:off x="7454900" y="4168775"/>
              <a:ext cx="3175" cy="17463"/>
            </a:xfrm>
            <a:custGeom>
              <a:avLst/>
              <a:gdLst>
                <a:gd name="T0" fmla="*/ 0 w 7"/>
                <a:gd name="T1" fmla="*/ 31 h 31"/>
                <a:gd name="T2" fmla="*/ 5 w 7"/>
                <a:gd name="T3" fmla="*/ 22 h 31"/>
                <a:gd name="T4" fmla="*/ 6 w 7"/>
                <a:gd name="T5" fmla="*/ 13 h 31"/>
                <a:gd name="T6" fmla="*/ 7 w 7"/>
                <a:gd name="T7" fmla="*/ 6 h 31"/>
                <a:gd name="T8" fmla="*/ 7 w 7"/>
                <a:gd name="T9" fmla="*/ 0 h 31"/>
                <a:gd name="T10" fmla="*/ 6 w 7"/>
                <a:gd name="T11" fmla="*/ 6 h 31"/>
                <a:gd name="T12" fmla="*/ 4 w 7"/>
                <a:gd name="T13" fmla="*/ 13 h 31"/>
                <a:gd name="T14" fmla="*/ 1 w 7"/>
                <a:gd name="T15" fmla="*/ 22 h 31"/>
                <a:gd name="T16" fmla="*/ 0 w 7"/>
                <a:gd name="T17" fmla="*/ 31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" h="31">
                  <a:moveTo>
                    <a:pt x="0" y="31"/>
                  </a:moveTo>
                  <a:lnTo>
                    <a:pt x="5" y="22"/>
                  </a:lnTo>
                  <a:lnTo>
                    <a:pt x="6" y="13"/>
                  </a:lnTo>
                  <a:lnTo>
                    <a:pt x="7" y="6"/>
                  </a:lnTo>
                  <a:lnTo>
                    <a:pt x="7" y="0"/>
                  </a:lnTo>
                  <a:lnTo>
                    <a:pt x="6" y="6"/>
                  </a:lnTo>
                  <a:lnTo>
                    <a:pt x="4" y="13"/>
                  </a:lnTo>
                  <a:lnTo>
                    <a:pt x="1" y="22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Freeform 188">
              <a:extLst>
                <a:ext uri="{FF2B5EF4-FFF2-40B4-BE49-F238E27FC236}">
                  <a16:creationId xmlns="" xmlns:a16="http://schemas.microsoft.com/office/drawing/2014/main" id="{5CC5823C-25DB-F94E-A7F7-CC9DE3E1827B}"/>
                </a:ext>
              </a:extLst>
            </p:cNvPr>
            <p:cNvSpPr>
              <a:spLocks/>
            </p:cNvSpPr>
            <p:nvPr>
              <p:custDataLst>
                <p:tags r:id="rId115"/>
              </p:custDataLst>
            </p:nvPr>
          </p:nvSpPr>
          <p:spPr bwMode="auto">
            <a:xfrm>
              <a:off x="7388225" y="4090988"/>
              <a:ext cx="15875" cy="15875"/>
            </a:xfrm>
            <a:custGeom>
              <a:avLst/>
              <a:gdLst>
                <a:gd name="T0" fmla="*/ 33 w 33"/>
                <a:gd name="T1" fmla="*/ 31 h 31"/>
                <a:gd name="T2" fmla="*/ 33 w 33"/>
                <a:gd name="T3" fmla="*/ 0 h 31"/>
                <a:gd name="T4" fmla="*/ 27 w 33"/>
                <a:gd name="T5" fmla="*/ 0 h 31"/>
                <a:gd name="T6" fmla="*/ 22 w 33"/>
                <a:gd name="T7" fmla="*/ 2 h 31"/>
                <a:gd name="T8" fmla="*/ 16 w 33"/>
                <a:gd name="T9" fmla="*/ 5 h 31"/>
                <a:gd name="T10" fmla="*/ 11 w 33"/>
                <a:gd name="T11" fmla="*/ 8 h 31"/>
                <a:gd name="T12" fmla="*/ 6 w 33"/>
                <a:gd name="T13" fmla="*/ 12 h 31"/>
                <a:gd name="T14" fmla="*/ 3 w 33"/>
                <a:gd name="T15" fmla="*/ 16 h 31"/>
                <a:gd name="T16" fmla="*/ 1 w 33"/>
                <a:gd name="T17" fmla="*/ 21 h 31"/>
                <a:gd name="T18" fmla="*/ 0 w 33"/>
                <a:gd name="T19" fmla="*/ 25 h 31"/>
                <a:gd name="T20" fmla="*/ 1 w 33"/>
                <a:gd name="T21" fmla="*/ 27 h 31"/>
                <a:gd name="T22" fmla="*/ 3 w 33"/>
                <a:gd name="T23" fmla="*/ 29 h 31"/>
                <a:gd name="T24" fmla="*/ 6 w 33"/>
                <a:gd name="T25" fmla="*/ 30 h 31"/>
                <a:gd name="T26" fmla="*/ 11 w 33"/>
                <a:gd name="T27" fmla="*/ 30 h 31"/>
                <a:gd name="T28" fmla="*/ 22 w 33"/>
                <a:gd name="T29" fmla="*/ 31 h 31"/>
                <a:gd name="T30" fmla="*/ 33 w 33"/>
                <a:gd name="T31" fmla="*/ 31 h 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3" h="31">
                  <a:moveTo>
                    <a:pt x="33" y="31"/>
                  </a:moveTo>
                  <a:lnTo>
                    <a:pt x="33" y="0"/>
                  </a:lnTo>
                  <a:lnTo>
                    <a:pt x="27" y="0"/>
                  </a:lnTo>
                  <a:lnTo>
                    <a:pt x="22" y="2"/>
                  </a:lnTo>
                  <a:lnTo>
                    <a:pt x="16" y="5"/>
                  </a:lnTo>
                  <a:lnTo>
                    <a:pt x="11" y="8"/>
                  </a:lnTo>
                  <a:lnTo>
                    <a:pt x="6" y="12"/>
                  </a:lnTo>
                  <a:lnTo>
                    <a:pt x="3" y="16"/>
                  </a:lnTo>
                  <a:lnTo>
                    <a:pt x="1" y="21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6" y="30"/>
                  </a:lnTo>
                  <a:lnTo>
                    <a:pt x="11" y="30"/>
                  </a:lnTo>
                  <a:lnTo>
                    <a:pt x="22" y="31"/>
                  </a:lnTo>
                  <a:lnTo>
                    <a:pt x="33" y="3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 189">
              <a:extLst>
                <a:ext uri="{FF2B5EF4-FFF2-40B4-BE49-F238E27FC236}">
                  <a16:creationId xmlns="" xmlns:a16="http://schemas.microsoft.com/office/drawing/2014/main" id="{322A0706-9631-A74D-9A8E-0D125BFFB4E6}"/>
                </a:ext>
              </a:extLst>
            </p:cNvPr>
            <p:cNvSpPr>
              <a:spLocks/>
            </p:cNvSpPr>
            <p:nvPr>
              <p:custDataLst>
                <p:tags r:id="rId116"/>
              </p:custDataLst>
            </p:nvPr>
          </p:nvSpPr>
          <p:spPr bwMode="auto">
            <a:xfrm>
              <a:off x="7404100" y="4003675"/>
              <a:ext cx="3175" cy="9525"/>
            </a:xfrm>
            <a:custGeom>
              <a:avLst/>
              <a:gdLst>
                <a:gd name="T0" fmla="*/ 0 w 13"/>
                <a:gd name="T1" fmla="*/ 19 h 19"/>
                <a:gd name="T2" fmla="*/ 2 w 13"/>
                <a:gd name="T3" fmla="*/ 18 h 19"/>
                <a:gd name="T4" fmla="*/ 5 w 13"/>
                <a:gd name="T5" fmla="*/ 17 h 19"/>
                <a:gd name="T6" fmla="*/ 7 w 13"/>
                <a:gd name="T7" fmla="*/ 15 h 19"/>
                <a:gd name="T8" fmla="*/ 8 w 13"/>
                <a:gd name="T9" fmla="*/ 12 h 19"/>
                <a:gd name="T10" fmla="*/ 12 w 13"/>
                <a:gd name="T11" fmla="*/ 6 h 19"/>
                <a:gd name="T12" fmla="*/ 13 w 13"/>
                <a:gd name="T13" fmla="*/ 0 h 19"/>
                <a:gd name="T14" fmla="*/ 0 w 13"/>
                <a:gd name="T15" fmla="*/ 19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2" y="18"/>
                  </a:lnTo>
                  <a:lnTo>
                    <a:pt x="5" y="17"/>
                  </a:lnTo>
                  <a:lnTo>
                    <a:pt x="7" y="15"/>
                  </a:lnTo>
                  <a:lnTo>
                    <a:pt x="8" y="12"/>
                  </a:lnTo>
                  <a:lnTo>
                    <a:pt x="12" y="6"/>
                  </a:lnTo>
                  <a:lnTo>
                    <a:pt x="13" y="0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Freeform 190">
              <a:extLst>
                <a:ext uri="{FF2B5EF4-FFF2-40B4-BE49-F238E27FC236}">
                  <a16:creationId xmlns="" xmlns:a16="http://schemas.microsoft.com/office/drawing/2014/main" id="{B464BB0D-9E13-7744-BCD6-DC780CBF3ADD}"/>
                </a:ext>
              </a:extLst>
            </p:cNvPr>
            <p:cNvSpPr>
              <a:spLocks/>
            </p:cNvSpPr>
            <p:nvPr>
              <p:custDataLst>
                <p:tags r:id="rId117"/>
              </p:custDataLst>
            </p:nvPr>
          </p:nvSpPr>
          <p:spPr bwMode="auto">
            <a:xfrm>
              <a:off x="7243763" y="4006850"/>
              <a:ext cx="36512" cy="22225"/>
            </a:xfrm>
            <a:custGeom>
              <a:avLst/>
              <a:gdLst>
                <a:gd name="T0" fmla="*/ 54 w 87"/>
                <a:gd name="T1" fmla="*/ 42 h 42"/>
                <a:gd name="T2" fmla="*/ 59 w 87"/>
                <a:gd name="T3" fmla="*/ 42 h 42"/>
                <a:gd name="T4" fmla="*/ 64 w 87"/>
                <a:gd name="T5" fmla="*/ 41 h 42"/>
                <a:gd name="T6" fmla="*/ 68 w 87"/>
                <a:gd name="T7" fmla="*/ 40 h 42"/>
                <a:gd name="T8" fmla="*/ 71 w 87"/>
                <a:gd name="T9" fmla="*/ 38 h 42"/>
                <a:gd name="T10" fmla="*/ 75 w 87"/>
                <a:gd name="T11" fmla="*/ 34 h 42"/>
                <a:gd name="T12" fmla="*/ 78 w 87"/>
                <a:gd name="T13" fmla="*/ 28 h 42"/>
                <a:gd name="T14" fmla="*/ 79 w 87"/>
                <a:gd name="T15" fmla="*/ 22 h 42"/>
                <a:gd name="T16" fmla="*/ 80 w 87"/>
                <a:gd name="T17" fmla="*/ 16 h 42"/>
                <a:gd name="T18" fmla="*/ 82 w 87"/>
                <a:gd name="T19" fmla="*/ 11 h 42"/>
                <a:gd name="T20" fmla="*/ 87 w 87"/>
                <a:gd name="T21" fmla="*/ 6 h 42"/>
                <a:gd name="T22" fmla="*/ 77 w 87"/>
                <a:gd name="T23" fmla="*/ 2 h 42"/>
                <a:gd name="T24" fmla="*/ 67 w 87"/>
                <a:gd name="T25" fmla="*/ 0 h 42"/>
                <a:gd name="T26" fmla="*/ 57 w 87"/>
                <a:gd name="T27" fmla="*/ 0 h 42"/>
                <a:gd name="T28" fmla="*/ 47 w 87"/>
                <a:gd name="T29" fmla="*/ 0 h 42"/>
                <a:gd name="T30" fmla="*/ 40 w 87"/>
                <a:gd name="T31" fmla="*/ 0 h 42"/>
                <a:gd name="T32" fmla="*/ 32 w 87"/>
                <a:gd name="T33" fmla="*/ 2 h 42"/>
                <a:gd name="T34" fmla="*/ 25 w 87"/>
                <a:gd name="T35" fmla="*/ 4 h 42"/>
                <a:gd name="T36" fmla="*/ 19 w 87"/>
                <a:gd name="T37" fmla="*/ 6 h 42"/>
                <a:gd name="T38" fmla="*/ 8 w 87"/>
                <a:gd name="T39" fmla="*/ 12 h 42"/>
                <a:gd name="T40" fmla="*/ 0 w 87"/>
                <a:gd name="T41" fmla="*/ 18 h 42"/>
                <a:gd name="T42" fmla="*/ 11 w 87"/>
                <a:gd name="T43" fmla="*/ 24 h 42"/>
                <a:gd name="T44" fmla="*/ 27 w 87"/>
                <a:gd name="T45" fmla="*/ 32 h 42"/>
                <a:gd name="T46" fmla="*/ 43 w 87"/>
                <a:gd name="T47" fmla="*/ 39 h 42"/>
                <a:gd name="T48" fmla="*/ 54 w 87"/>
                <a:gd name="T49" fmla="*/ 42 h 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7" h="42">
                  <a:moveTo>
                    <a:pt x="54" y="42"/>
                  </a:moveTo>
                  <a:lnTo>
                    <a:pt x="59" y="42"/>
                  </a:lnTo>
                  <a:lnTo>
                    <a:pt x="64" y="41"/>
                  </a:lnTo>
                  <a:lnTo>
                    <a:pt x="68" y="40"/>
                  </a:lnTo>
                  <a:lnTo>
                    <a:pt x="71" y="38"/>
                  </a:lnTo>
                  <a:lnTo>
                    <a:pt x="75" y="34"/>
                  </a:lnTo>
                  <a:lnTo>
                    <a:pt x="78" y="28"/>
                  </a:lnTo>
                  <a:lnTo>
                    <a:pt x="79" y="22"/>
                  </a:lnTo>
                  <a:lnTo>
                    <a:pt x="80" y="16"/>
                  </a:lnTo>
                  <a:lnTo>
                    <a:pt x="82" y="11"/>
                  </a:lnTo>
                  <a:lnTo>
                    <a:pt x="87" y="6"/>
                  </a:lnTo>
                  <a:lnTo>
                    <a:pt x="77" y="2"/>
                  </a:lnTo>
                  <a:lnTo>
                    <a:pt x="67" y="0"/>
                  </a:lnTo>
                  <a:lnTo>
                    <a:pt x="57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2" y="2"/>
                  </a:lnTo>
                  <a:lnTo>
                    <a:pt x="25" y="4"/>
                  </a:lnTo>
                  <a:lnTo>
                    <a:pt x="19" y="6"/>
                  </a:lnTo>
                  <a:lnTo>
                    <a:pt x="8" y="12"/>
                  </a:lnTo>
                  <a:lnTo>
                    <a:pt x="0" y="18"/>
                  </a:lnTo>
                  <a:lnTo>
                    <a:pt x="11" y="24"/>
                  </a:lnTo>
                  <a:lnTo>
                    <a:pt x="27" y="32"/>
                  </a:lnTo>
                  <a:lnTo>
                    <a:pt x="43" y="39"/>
                  </a:lnTo>
                  <a:lnTo>
                    <a:pt x="54" y="4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Freeform 191">
              <a:extLst>
                <a:ext uri="{FF2B5EF4-FFF2-40B4-BE49-F238E27FC236}">
                  <a16:creationId xmlns="" xmlns:a16="http://schemas.microsoft.com/office/drawing/2014/main" id="{B893D6DE-8E50-4B4D-B62D-D09E1909CE86}"/>
                </a:ext>
              </a:extLst>
            </p:cNvPr>
            <p:cNvSpPr>
              <a:spLocks/>
            </p:cNvSpPr>
            <p:nvPr>
              <p:custDataLst>
                <p:tags r:id="rId118"/>
              </p:custDataLst>
            </p:nvPr>
          </p:nvSpPr>
          <p:spPr bwMode="auto">
            <a:xfrm>
              <a:off x="7488238" y="4470400"/>
              <a:ext cx="1587" cy="14288"/>
            </a:xfrm>
            <a:custGeom>
              <a:avLst/>
              <a:gdLst>
                <a:gd name="T0" fmla="*/ 0 w 7"/>
                <a:gd name="T1" fmla="*/ 0 h 31"/>
                <a:gd name="T2" fmla="*/ 7 w 7"/>
                <a:gd name="T3" fmla="*/ 0 h 31"/>
                <a:gd name="T4" fmla="*/ 7 w 7"/>
                <a:gd name="T5" fmla="*/ 18 h 31"/>
                <a:gd name="T6" fmla="*/ 0 w 7"/>
                <a:gd name="T7" fmla="*/ 31 h 31"/>
                <a:gd name="T8" fmla="*/ 0 w 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31">
                  <a:moveTo>
                    <a:pt x="0" y="0"/>
                  </a:moveTo>
                  <a:lnTo>
                    <a:pt x="7" y="0"/>
                  </a:lnTo>
                  <a:lnTo>
                    <a:pt x="7" y="18"/>
                  </a:lnTo>
                  <a:lnTo>
                    <a:pt x="0" y="3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Freeform 192">
              <a:extLst>
                <a:ext uri="{FF2B5EF4-FFF2-40B4-BE49-F238E27FC236}">
                  <a16:creationId xmlns="" xmlns:a16="http://schemas.microsoft.com/office/drawing/2014/main" id="{A1B80B7F-DAB2-B849-8FF1-AC768AA1F1E0}"/>
                </a:ext>
              </a:extLst>
            </p:cNvPr>
            <p:cNvSpPr>
              <a:spLocks/>
            </p:cNvSpPr>
            <p:nvPr>
              <p:custDataLst>
                <p:tags r:id="rId119"/>
              </p:custDataLst>
            </p:nvPr>
          </p:nvSpPr>
          <p:spPr bwMode="auto">
            <a:xfrm>
              <a:off x="6724650" y="3976688"/>
              <a:ext cx="1019175" cy="908050"/>
            </a:xfrm>
            <a:custGeom>
              <a:avLst/>
              <a:gdLst>
                <a:gd name="T0" fmla="*/ 214 w 2332"/>
                <a:gd name="T1" fmla="*/ 707 h 1731"/>
                <a:gd name="T2" fmla="*/ 325 w 2332"/>
                <a:gd name="T3" fmla="*/ 649 h 1731"/>
                <a:gd name="T4" fmla="*/ 435 w 2332"/>
                <a:gd name="T5" fmla="*/ 606 h 1731"/>
                <a:gd name="T6" fmla="*/ 605 w 2332"/>
                <a:gd name="T7" fmla="*/ 570 h 1731"/>
                <a:gd name="T8" fmla="*/ 677 w 2332"/>
                <a:gd name="T9" fmla="*/ 437 h 1731"/>
                <a:gd name="T10" fmla="*/ 758 w 2332"/>
                <a:gd name="T11" fmla="*/ 439 h 1731"/>
                <a:gd name="T12" fmla="*/ 784 w 2332"/>
                <a:gd name="T13" fmla="*/ 363 h 1731"/>
                <a:gd name="T14" fmla="*/ 866 w 2332"/>
                <a:gd name="T15" fmla="*/ 316 h 1731"/>
                <a:gd name="T16" fmla="*/ 939 w 2332"/>
                <a:gd name="T17" fmla="*/ 246 h 1731"/>
                <a:gd name="T18" fmla="*/ 1027 w 2332"/>
                <a:gd name="T19" fmla="*/ 223 h 1731"/>
                <a:gd name="T20" fmla="*/ 1078 w 2332"/>
                <a:gd name="T21" fmla="*/ 284 h 1731"/>
                <a:gd name="T22" fmla="*/ 1135 w 2332"/>
                <a:gd name="T23" fmla="*/ 270 h 1731"/>
                <a:gd name="T24" fmla="*/ 1176 w 2332"/>
                <a:gd name="T25" fmla="*/ 172 h 1731"/>
                <a:gd name="T26" fmla="*/ 1320 w 2332"/>
                <a:gd name="T27" fmla="*/ 117 h 1731"/>
                <a:gd name="T28" fmla="*/ 1336 w 2332"/>
                <a:gd name="T29" fmla="*/ 41 h 1731"/>
                <a:gd name="T30" fmla="*/ 1432 w 2332"/>
                <a:gd name="T31" fmla="*/ 107 h 1731"/>
                <a:gd name="T32" fmla="*/ 1544 w 2332"/>
                <a:gd name="T33" fmla="*/ 117 h 1731"/>
                <a:gd name="T34" fmla="*/ 1465 w 2332"/>
                <a:gd name="T35" fmla="*/ 262 h 1731"/>
                <a:gd name="T36" fmla="*/ 1509 w 2332"/>
                <a:gd name="T37" fmla="*/ 333 h 1731"/>
                <a:gd name="T38" fmla="*/ 1582 w 2332"/>
                <a:gd name="T39" fmla="*/ 354 h 1731"/>
                <a:gd name="T40" fmla="*/ 1668 w 2332"/>
                <a:gd name="T41" fmla="*/ 423 h 1731"/>
                <a:gd name="T42" fmla="*/ 1764 w 2332"/>
                <a:gd name="T43" fmla="*/ 413 h 1731"/>
                <a:gd name="T44" fmla="*/ 1830 w 2332"/>
                <a:gd name="T45" fmla="*/ 205 h 1731"/>
                <a:gd name="T46" fmla="*/ 1904 w 2332"/>
                <a:gd name="T47" fmla="*/ 10 h 1731"/>
                <a:gd name="T48" fmla="*/ 1933 w 2332"/>
                <a:gd name="T49" fmla="*/ 80 h 1731"/>
                <a:gd name="T50" fmla="*/ 1944 w 2332"/>
                <a:gd name="T51" fmla="*/ 176 h 1731"/>
                <a:gd name="T52" fmla="*/ 1986 w 2332"/>
                <a:gd name="T53" fmla="*/ 240 h 1731"/>
                <a:gd name="T54" fmla="*/ 2040 w 2332"/>
                <a:gd name="T55" fmla="*/ 429 h 1731"/>
                <a:gd name="T56" fmla="*/ 2089 w 2332"/>
                <a:gd name="T57" fmla="*/ 540 h 1731"/>
                <a:gd name="T58" fmla="*/ 2163 w 2332"/>
                <a:gd name="T59" fmla="*/ 686 h 1731"/>
                <a:gd name="T60" fmla="*/ 2219 w 2332"/>
                <a:gd name="T61" fmla="*/ 769 h 1731"/>
                <a:gd name="T62" fmla="*/ 2332 w 2332"/>
                <a:gd name="T63" fmla="*/ 892 h 1731"/>
                <a:gd name="T64" fmla="*/ 2276 w 2332"/>
                <a:gd name="T65" fmla="*/ 1105 h 1731"/>
                <a:gd name="T66" fmla="*/ 2087 w 2332"/>
                <a:gd name="T67" fmla="*/ 1362 h 1731"/>
                <a:gd name="T68" fmla="*/ 2005 w 2332"/>
                <a:gd name="T69" fmla="*/ 1432 h 1731"/>
                <a:gd name="T70" fmla="*/ 1838 w 2332"/>
                <a:gd name="T71" fmla="*/ 1591 h 1731"/>
                <a:gd name="T72" fmla="*/ 1749 w 2332"/>
                <a:gd name="T73" fmla="*/ 1676 h 1731"/>
                <a:gd name="T74" fmla="*/ 1589 w 2332"/>
                <a:gd name="T75" fmla="*/ 1726 h 1731"/>
                <a:gd name="T76" fmla="*/ 1517 w 2332"/>
                <a:gd name="T77" fmla="*/ 1693 h 1731"/>
                <a:gd name="T78" fmla="*/ 1410 w 2332"/>
                <a:gd name="T79" fmla="*/ 1729 h 1731"/>
                <a:gd name="T80" fmla="*/ 1297 w 2332"/>
                <a:gd name="T81" fmla="*/ 1693 h 1731"/>
                <a:gd name="T82" fmla="*/ 1279 w 2332"/>
                <a:gd name="T83" fmla="*/ 1614 h 1731"/>
                <a:gd name="T84" fmla="*/ 1263 w 2332"/>
                <a:gd name="T85" fmla="*/ 1516 h 1731"/>
                <a:gd name="T86" fmla="*/ 1225 w 2332"/>
                <a:gd name="T87" fmla="*/ 1500 h 1731"/>
                <a:gd name="T88" fmla="*/ 1280 w 2332"/>
                <a:gd name="T89" fmla="*/ 1382 h 1731"/>
                <a:gd name="T90" fmla="*/ 1088 w 2332"/>
                <a:gd name="T91" fmla="*/ 1362 h 1731"/>
                <a:gd name="T92" fmla="*/ 961 w 2332"/>
                <a:gd name="T93" fmla="*/ 1282 h 1731"/>
                <a:gd name="T94" fmla="*/ 754 w 2332"/>
                <a:gd name="T95" fmla="*/ 1323 h 1731"/>
                <a:gd name="T96" fmla="*/ 507 w 2332"/>
                <a:gd name="T97" fmla="*/ 1419 h 1731"/>
                <a:gd name="T98" fmla="*/ 214 w 2332"/>
                <a:gd name="T99" fmla="*/ 1473 h 1731"/>
                <a:gd name="T100" fmla="*/ 55 w 2332"/>
                <a:gd name="T101" fmla="*/ 1490 h 1731"/>
                <a:gd name="T102" fmla="*/ 2 w 2332"/>
                <a:gd name="T103" fmla="*/ 1423 h 1731"/>
                <a:gd name="T104" fmla="*/ 97 w 2332"/>
                <a:gd name="T105" fmla="*/ 1344 h 1731"/>
                <a:gd name="T106" fmla="*/ 75 w 2332"/>
                <a:gd name="T107" fmla="*/ 1241 h 1731"/>
                <a:gd name="T108" fmla="*/ 113 w 2332"/>
                <a:gd name="T109" fmla="*/ 1170 h 1731"/>
                <a:gd name="T110" fmla="*/ 58 w 2332"/>
                <a:gd name="T111" fmla="*/ 943 h 1731"/>
                <a:gd name="T112" fmla="*/ 113 w 2332"/>
                <a:gd name="T113" fmla="*/ 964 h 1731"/>
                <a:gd name="T114" fmla="*/ 106 w 2332"/>
                <a:gd name="T115" fmla="*/ 862 h 1731"/>
                <a:gd name="T116" fmla="*/ 147 w 2332"/>
                <a:gd name="T117" fmla="*/ 765 h 173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32" h="1731">
                  <a:moveTo>
                    <a:pt x="153" y="721"/>
                  </a:moveTo>
                  <a:lnTo>
                    <a:pt x="156" y="727"/>
                  </a:lnTo>
                  <a:lnTo>
                    <a:pt x="159" y="732"/>
                  </a:lnTo>
                  <a:lnTo>
                    <a:pt x="162" y="735"/>
                  </a:lnTo>
                  <a:lnTo>
                    <a:pt x="167" y="738"/>
                  </a:lnTo>
                  <a:lnTo>
                    <a:pt x="173" y="744"/>
                  </a:lnTo>
                  <a:lnTo>
                    <a:pt x="180" y="751"/>
                  </a:lnTo>
                  <a:lnTo>
                    <a:pt x="189" y="744"/>
                  </a:lnTo>
                  <a:lnTo>
                    <a:pt x="195" y="737"/>
                  </a:lnTo>
                  <a:lnTo>
                    <a:pt x="201" y="729"/>
                  </a:lnTo>
                  <a:lnTo>
                    <a:pt x="205" y="722"/>
                  </a:lnTo>
                  <a:lnTo>
                    <a:pt x="210" y="714"/>
                  </a:lnTo>
                  <a:lnTo>
                    <a:pt x="214" y="707"/>
                  </a:lnTo>
                  <a:lnTo>
                    <a:pt x="219" y="701"/>
                  </a:lnTo>
                  <a:lnTo>
                    <a:pt x="226" y="696"/>
                  </a:lnTo>
                  <a:lnTo>
                    <a:pt x="234" y="690"/>
                  </a:lnTo>
                  <a:lnTo>
                    <a:pt x="241" y="685"/>
                  </a:lnTo>
                  <a:lnTo>
                    <a:pt x="249" y="680"/>
                  </a:lnTo>
                  <a:lnTo>
                    <a:pt x="258" y="677"/>
                  </a:lnTo>
                  <a:lnTo>
                    <a:pt x="274" y="672"/>
                  </a:lnTo>
                  <a:lnTo>
                    <a:pt x="290" y="667"/>
                  </a:lnTo>
                  <a:lnTo>
                    <a:pt x="297" y="665"/>
                  </a:lnTo>
                  <a:lnTo>
                    <a:pt x="305" y="661"/>
                  </a:lnTo>
                  <a:lnTo>
                    <a:pt x="312" y="658"/>
                  </a:lnTo>
                  <a:lnTo>
                    <a:pt x="318" y="654"/>
                  </a:lnTo>
                  <a:lnTo>
                    <a:pt x="325" y="649"/>
                  </a:lnTo>
                  <a:lnTo>
                    <a:pt x="330" y="644"/>
                  </a:lnTo>
                  <a:lnTo>
                    <a:pt x="335" y="637"/>
                  </a:lnTo>
                  <a:lnTo>
                    <a:pt x="339" y="628"/>
                  </a:lnTo>
                  <a:lnTo>
                    <a:pt x="360" y="631"/>
                  </a:lnTo>
                  <a:lnTo>
                    <a:pt x="370" y="631"/>
                  </a:lnTo>
                  <a:lnTo>
                    <a:pt x="375" y="629"/>
                  </a:lnTo>
                  <a:lnTo>
                    <a:pt x="385" y="628"/>
                  </a:lnTo>
                  <a:lnTo>
                    <a:pt x="393" y="628"/>
                  </a:lnTo>
                  <a:lnTo>
                    <a:pt x="400" y="627"/>
                  </a:lnTo>
                  <a:lnTo>
                    <a:pt x="405" y="624"/>
                  </a:lnTo>
                  <a:lnTo>
                    <a:pt x="412" y="622"/>
                  </a:lnTo>
                  <a:lnTo>
                    <a:pt x="423" y="615"/>
                  </a:lnTo>
                  <a:lnTo>
                    <a:pt x="435" y="606"/>
                  </a:lnTo>
                  <a:lnTo>
                    <a:pt x="447" y="598"/>
                  </a:lnTo>
                  <a:lnTo>
                    <a:pt x="461" y="592"/>
                  </a:lnTo>
                  <a:lnTo>
                    <a:pt x="469" y="589"/>
                  </a:lnTo>
                  <a:lnTo>
                    <a:pt x="478" y="587"/>
                  </a:lnTo>
                  <a:lnTo>
                    <a:pt x="487" y="585"/>
                  </a:lnTo>
                  <a:lnTo>
                    <a:pt x="498" y="585"/>
                  </a:lnTo>
                  <a:lnTo>
                    <a:pt x="520" y="585"/>
                  </a:lnTo>
                  <a:lnTo>
                    <a:pt x="544" y="584"/>
                  </a:lnTo>
                  <a:lnTo>
                    <a:pt x="558" y="584"/>
                  </a:lnTo>
                  <a:lnTo>
                    <a:pt x="570" y="582"/>
                  </a:lnTo>
                  <a:lnTo>
                    <a:pt x="581" y="581"/>
                  </a:lnTo>
                  <a:lnTo>
                    <a:pt x="592" y="579"/>
                  </a:lnTo>
                  <a:lnTo>
                    <a:pt x="605" y="570"/>
                  </a:lnTo>
                  <a:lnTo>
                    <a:pt x="619" y="558"/>
                  </a:lnTo>
                  <a:lnTo>
                    <a:pt x="635" y="542"/>
                  </a:lnTo>
                  <a:lnTo>
                    <a:pt x="650" y="525"/>
                  </a:lnTo>
                  <a:lnTo>
                    <a:pt x="664" y="508"/>
                  </a:lnTo>
                  <a:lnTo>
                    <a:pt x="677" y="490"/>
                  </a:lnTo>
                  <a:lnTo>
                    <a:pt x="688" y="475"/>
                  </a:lnTo>
                  <a:lnTo>
                    <a:pt x="698" y="462"/>
                  </a:lnTo>
                  <a:lnTo>
                    <a:pt x="695" y="461"/>
                  </a:lnTo>
                  <a:lnTo>
                    <a:pt x="693" y="459"/>
                  </a:lnTo>
                  <a:lnTo>
                    <a:pt x="691" y="456"/>
                  </a:lnTo>
                  <a:lnTo>
                    <a:pt x="688" y="452"/>
                  </a:lnTo>
                  <a:lnTo>
                    <a:pt x="683" y="444"/>
                  </a:lnTo>
                  <a:lnTo>
                    <a:pt x="677" y="437"/>
                  </a:lnTo>
                  <a:lnTo>
                    <a:pt x="688" y="432"/>
                  </a:lnTo>
                  <a:lnTo>
                    <a:pt x="697" y="426"/>
                  </a:lnTo>
                  <a:lnTo>
                    <a:pt x="705" y="419"/>
                  </a:lnTo>
                  <a:lnTo>
                    <a:pt x="710" y="413"/>
                  </a:lnTo>
                  <a:lnTo>
                    <a:pt x="716" y="406"/>
                  </a:lnTo>
                  <a:lnTo>
                    <a:pt x="721" y="399"/>
                  </a:lnTo>
                  <a:lnTo>
                    <a:pt x="729" y="393"/>
                  </a:lnTo>
                  <a:lnTo>
                    <a:pt x="738" y="388"/>
                  </a:lnTo>
                  <a:lnTo>
                    <a:pt x="739" y="399"/>
                  </a:lnTo>
                  <a:lnTo>
                    <a:pt x="741" y="409"/>
                  </a:lnTo>
                  <a:lnTo>
                    <a:pt x="744" y="418"/>
                  </a:lnTo>
                  <a:lnTo>
                    <a:pt x="749" y="425"/>
                  </a:lnTo>
                  <a:lnTo>
                    <a:pt x="758" y="439"/>
                  </a:lnTo>
                  <a:lnTo>
                    <a:pt x="764" y="450"/>
                  </a:lnTo>
                  <a:lnTo>
                    <a:pt x="768" y="437"/>
                  </a:lnTo>
                  <a:lnTo>
                    <a:pt x="770" y="428"/>
                  </a:lnTo>
                  <a:lnTo>
                    <a:pt x="771" y="418"/>
                  </a:lnTo>
                  <a:lnTo>
                    <a:pt x="771" y="406"/>
                  </a:lnTo>
                  <a:lnTo>
                    <a:pt x="775" y="402"/>
                  </a:lnTo>
                  <a:lnTo>
                    <a:pt x="776" y="397"/>
                  </a:lnTo>
                  <a:lnTo>
                    <a:pt x="777" y="391"/>
                  </a:lnTo>
                  <a:lnTo>
                    <a:pt x="777" y="385"/>
                  </a:lnTo>
                  <a:lnTo>
                    <a:pt x="777" y="379"/>
                  </a:lnTo>
                  <a:lnTo>
                    <a:pt x="778" y="373"/>
                  </a:lnTo>
                  <a:lnTo>
                    <a:pt x="781" y="368"/>
                  </a:lnTo>
                  <a:lnTo>
                    <a:pt x="784" y="363"/>
                  </a:lnTo>
                  <a:lnTo>
                    <a:pt x="787" y="370"/>
                  </a:lnTo>
                  <a:lnTo>
                    <a:pt x="790" y="381"/>
                  </a:lnTo>
                  <a:lnTo>
                    <a:pt x="838" y="381"/>
                  </a:lnTo>
                  <a:lnTo>
                    <a:pt x="833" y="369"/>
                  </a:lnTo>
                  <a:lnTo>
                    <a:pt x="832" y="358"/>
                  </a:lnTo>
                  <a:lnTo>
                    <a:pt x="831" y="349"/>
                  </a:lnTo>
                  <a:lnTo>
                    <a:pt x="832" y="341"/>
                  </a:lnTo>
                  <a:lnTo>
                    <a:pt x="835" y="327"/>
                  </a:lnTo>
                  <a:lnTo>
                    <a:pt x="838" y="314"/>
                  </a:lnTo>
                  <a:lnTo>
                    <a:pt x="852" y="315"/>
                  </a:lnTo>
                  <a:lnTo>
                    <a:pt x="860" y="316"/>
                  </a:lnTo>
                  <a:lnTo>
                    <a:pt x="863" y="316"/>
                  </a:lnTo>
                  <a:lnTo>
                    <a:pt x="866" y="316"/>
                  </a:lnTo>
                  <a:lnTo>
                    <a:pt x="871" y="315"/>
                  </a:lnTo>
                  <a:lnTo>
                    <a:pt x="877" y="314"/>
                  </a:lnTo>
                  <a:lnTo>
                    <a:pt x="885" y="295"/>
                  </a:lnTo>
                  <a:lnTo>
                    <a:pt x="891" y="281"/>
                  </a:lnTo>
                  <a:lnTo>
                    <a:pt x="898" y="268"/>
                  </a:lnTo>
                  <a:lnTo>
                    <a:pt x="910" y="252"/>
                  </a:lnTo>
                  <a:lnTo>
                    <a:pt x="916" y="255"/>
                  </a:lnTo>
                  <a:lnTo>
                    <a:pt x="921" y="256"/>
                  </a:lnTo>
                  <a:lnTo>
                    <a:pt x="925" y="256"/>
                  </a:lnTo>
                  <a:lnTo>
                    <a:pt x="930" y="255"/>
                  </a:lnTo>
                  <a:lnTo>
                    <a:pt x="933" y="253"/>
                  </a:lnTo>
                  <a:lnTo>
                    <a:pt x="935" y="250"/>
                  </a:lnTo>
                  <a:lnTo>
                    <a:pt x="939" y="246"/>
                  </a:lnTo>
                  <a:lnTo>
                    <a:pt x="940" y="242"/>
                  </a:lnTo>
                  <a:lnTo>
                    <a:pt x="946" y="224"/>
                  </a:lnTo>
                  <a:lnTo>
                    <a:pt x="951" y="209"/>
                  </a:lnTo>
                  <a:lnTo>
                    <a:pt x="957" y="212"/>
                  </a:lnTo>
                  <a:lnTo>
                    <a:pt x="965" y="214"/>
                  </a:lnTo>
                  <a:lnTo>
                    <a:pt x="973" y="215"/>
                  </a:lnTo>
                  <a:lnTo>
                    <a:pt x="980" y="214"/>
                  </a:lnTo>
                  <a:lnTo>
                    <a:pt x="989" y="214"/>
                  </a:lnTo>
                  <a:lnTo>
                    <a:pt x="998" y="213"/>
                  </a:lnTo>
                  <a:lnTo>
                    <a:pt x="1007" y="213"/>
                  </a:lnTo>
                  <a:lnTo>
                    <a:pt x="1017" y="215"/>
                  </a:lnTo>
                  <a:lnTo>
                    <a:pt x="1022" y="219"/>
                  </a:lnTo>
                  <a:lnTo>
                    <a:pt x="1027" y="223"/>
                  </a:lnTo>
                  <a:lnTo>
                    <a:pt x="1031" y="227"/>
                  </a:lnTo>
                  <a:lnTo>
                    <a:pt x="1033" y="232"/>
                  </a:lnTo>
                  <a:lnTo>
                    <a:pt x="1037" y="244"/>
                  </a:lnTo>
                  <a:lnTo>
                    <a:pt x="1040" y="257"/>
                  </a:lnTo>
                  <a:lnTo>
                    <a:pt x="1043" y="269"/>
                  </a:lnTo>
                  <a:lnTo>
                    <a:pt x="1046" y="280"/>
                  </a:lnTo>
                  <a:lnTo>
                    <a:pt x="1050" y="284"/>
                  </a:lnTo>
                  <a:lnTo>
                    <a:pt x="1053" y="287"/>
                  </a:lnTo>
                  <a:lnTo>
                    <a:pt x="1057" y="289"/>
                  </a:lnTo>
                  <a:lnTo>
                    <a:pt x="1063" y="290"/>
                  </a:lnTo>
                  <a:lnTo>
                    <a:pt x="1069" y="289"/>
                  </a:lnTo>
                  <a:lnTo>
                    <a:pt x="1076" y="286"/>
                  </a:lnTo>
                  <a:lnTo>
                    <a:pt x="1078" y="284"/>
                  </a:lnTo>
                  <a:lnTo>
                    <a:pt x="1081" y="282"/>
                  </a:lnTo>
                  <a:lnTo>
                    <a:pt x="1083" y="280"/>
                  </a:lnTo>
                  <a:lnTo>
                    <a:pt x="1084" y="277"/>
                  </a:lnTo>
                  <a:lnTo>
                    <a:pt x="1088" y="279"/>
                  </a:lnTo>
                  <a:lnTo>
                    <a:pt x="1092" y="280"/>
                  </a:lnTo>
                  <a:lnTo>
                    <a:pt x="1096" y="280"/>
                  </a:lnTo>
                  <a:lnTo>
                    <a:pt x="1099" y="280"/>
                  </a:lnTo>
                  <a:lnTo>
                    <a:pt x="1104" y="278"/>
                  </a:lnTo>
                  <a:lnTo>
                    <a:pt x="1110" y="277"/>
                  </a:lnTo>
                  <a:lnTo>
                    <a:pt x="1120" y="277"/>
                  </a:lnTo>
                  <a:lnTo>
                    <a:pt x="1128" y="276"/>
                  </a:lnTo>
                  <a:lnTo>
                    <a:pt x="1133" y="274"/>
                  </a:lnTo>
                  <a:lnTo>
                    <a:pt x="1135" y="270"/>
                  </a:lnTo>
                  <a:lnTo>
                    <a:pt x="1136" y="261"/>
                  </a:lnTo>
                  <a:lnTo>
                    <a:pt x="1136" y="246"/>
                  </a:lnTo>
                  <a:lnTo>
                    <a:pt x="1136" y="240"/>
                  </a:lnTo>
                  <a:lnTo>
                    <a:pt x="1137" y="234"/>
                  </a:lnTo>
                  <a:lnTo>
                    <a:pt x="1140" y="228"/>
                  </a:lnTo>
                  <a:lnTo>
                    <a:pt x="1143" y="223"/>
                  </a:lnTo>
                  <a:lnTo>
                    <a:pt x="1148" y="212"/>
                  </a:lnTo>
                  <a:lnTo>
                    <a:pt x="1156" y="204"/>
                  </a:lnTo>
                  <a:lnTo>
                    <a:pt x="1164" y="195"/>
                  </a:lnTo>
                  <a:lnTo>
                    <a:pt x="1170" y="186"/>
                  </a:lnTo>
                  <a:lnTo>
                    <a:pt x="1173" y="182"/>
                  </a:lnTo>
                  <a:lnTo>
                    <a:pt x="1175" y="177"/>
                  </a:lnTo>
                  <a:lnTo>
                    <a:pt x="1176" y="172"/>
                  </a:lnTo>
                  <a:lnTo>
                    <a:pt x="1176" y="167"/>
                  </a:lnTo>
                  <a:lnTo>
                    <a:pt x="1189" y="154"/>
                  </a:lnTo>
                  <a:lnTo>
                    <a:pt x="1201" y="146"/>
                  </a:lnTo>
                  <a:lnTo>
                    <a:pt x="1213" y="139"/>
                  </a:lnTo>
                  <a:lnTo>
                    <a:pt x="1225" y="134"/>
                  </a:lnTo>
                  <a:lnTo>
                    <a:pt x="1237" y="131"/>
                  </a:lnTo>
                  <a:lnTo>
                    <a:pt x="1248" y="128"/>
                  </a:lnTo>
                  <a:lnTo>
                    <a:pt x="1259" y="127"/>
                  </a:lnTo>
                  <a:lnTo>
                    <a:pt x="1270" y="126"/>
                  </a:lnTo>
                  <a:lnTo>
                    <a:pt x="1289" y="125"/>
                  </a:lnTo>
                  <a:lnTo>
                    <a:pt x="1305" y="123"/>
                  </a:lnTo>
                  <a:lnTo>
                    <a:pt x="1313" y="121"/>
                  </a:lnTo>
                  <a:lnTo>
                    <a:pt x="1320" y="117"/>
                  </a:lnTo>
                  <a:lnTo>
                    <a:pt x="1324" y="112"/>
                  </a:lnTo>
                  <a:lnTo>
                    <a:pt x="1328" y="104"/>
                  </a:lnTo>
                  <a:lnTo>
                    <a:pt x="1322" y="94"/>
                  </a:lnTo>
                  <a:lnTo>
                    <a:pt x="1314" y="86"/>
                  </a:lnTo>
                  <a:lnTo>
                    <a:pt x="1308" y="80"/>
                  </a:lnTo>
                  <a:lnTo>
                    <a:pt x="1301" y="75"/>
                  </a:lnTo>
                  <a:lnTo>
                    <a:pt x="1297" y="69"/>
                  </a:lnTo>
                  <a:lnTo>
                    <a:pt x="1292" y="64"/>
                  </a:lnTo>
                  <a:lnTo>
                    <a:pt x="1290" y="58"/>
                  </a:lnTo>
                  <a:lnTo>
                    <a:pt x="1289" y="49"/>
                  </a:lnTo>
                  <a:lnTo>
                    <a:pt x="1305" y="48"/>
                  </a:lnTo>
                  <a:lnTo>
                    <a:pt x="1322" y="45"/>
                  </a:lnTo>
                  <a:lnTo>
                    <a:pt x="1336" y="41"/>
                  </a:lnTo>
                  <a:lnTo>
                    <a:pt x="1349" y="36"/>
                  </a:lnTo>
                  <a:lnTo>
                    <a:pt x="1352" y="46"/>
                  </a:lnTo>
                  <a:lnTo>
                    <a:pt x="1356" y="56"/>
                  </a:lnTo>
                  <a:lnTo>
                    <a:pt x="1360" y="64"/>
                  </a:lnTo>
                  <a:lnTo>
                    <a:pt x="1366" y="72"/>
                  </a:lnTo>
                  <a:lnTo>
                    <a:pt x="1372" y="78"/>
                  </a:lnTo>
                  <a:lnTo>
                    <a:pt x="1379" y="84"/>
                  </a:lnTo>
                  <a:lnTo>
                    <a:pt x="1387" y="90"/>
                  </a:lnTo>
                  <a:lnTo>
                    <a:pt x="1394" y="94"/>
                  </a:lnTo>
                  <a:lnTo>
                    <a:pt x="1403" y="98"/>
                  </a:lnTo>
                  <a:lnTo>
                    <a:pt x="1412" y="101"/>
                  </a:lnTo>
                  <a:lnTo>
                    <a:pt x="1422" y="104"/>
                  </a:lnTo>
                  <a:lnTo>
                    <a:pt x="1432" y="107"/>
                  </a:lnTo>
                  <a:lnTo>
                    <a:pt x="1443" y="109"/>
                  </a:lnTo>
                  <a:lnTo>
                    <a:pt x="1453" y="110"/>
                  </a:lnTo>
                  <a:lnTo>
                    <a:pt x="1464" y="111"/>
                  </a:lnTo>
                  <a:lnTo>
                    <a:pt x="1476" y="111"/>
                  </a:lnTo>
                  <a:lnTo>
                    <a:pt x="1481" y="110"/>
                  </a:lnTo>
                  <a:lnTo>
                    <a:pt x="1489" y="108"/>
                  </a:lnTo>
                  <a:lnTo>
                    <a:pt x="1499" y="105"/>
                  </a:lnTo>
                  <a:lnTo>
                    <a:pt x="1509" y="104"/>
                  </a:lnTo>
                  <a:lnTo>
                    <a:pt x="1514" y="109"/>
                  </a:lnTo>
                  <a:lnTo>
                    <a:pt x="1523" y="113"/>
                  </a:lnTo>
                  <a:lnTo>
                    <a:pt x="1532" y="116"/>
                  </a:lnTo>
                  <a:lnTo>
                    <a:pt x="1541" y="117"/>
                  </a:lnTo>
                  <a:lnTo>
                    <a:pt x="1544" y="117"/>
                  </a:lnTo>
                  <a:lnTo>
                    <a:pt x="1547" y="115"/>
                  </a:lnTo>
                  <a:lnTo>
                    <a:pt x="1549" y="113"/>
                  </a:lnTo>
                  <a:lnTo>
                    <a:pt x="1551" y="110"/>
                  </a:lnTo>
                  <a:lnTo>
                    <a:pt x="1557" y="103"/>
                  </a:lnTo>
                  <a:lnTo>
                    <a:pt x="1561" y="98"/>
                  </a:lnTo>
                  <a:lnTo>
                    <a:pt x="1561" y="135"/>
                  </a:lnTo>
                  <a:lnTo>
                    <a:pt x="1556" y="146"/>
                  </a:lnTo>
                  <a:lnTo>
                    <a:pt x="1545" y="163"/>
                  </a:lnTo>
                  <a:lnTo>
                    <a:pt x="1530" y="183"/>
                  </a:lnTo>
                  <a:lnTo>
                    <a:pt x="1513" y="205"/>
                  </a:lnTo>
                  <a:lnTo>
                    <a:pt x="1495" y="228"/>
                  </a:lnTo>
                  <a:lnTo>
                    <a:pt x="1479" y="247"/>
                  </a:lnTo>
                  <a:lnTo>
                    <a:pt x="1465" y="262"/>
                  </a:lnTo>
                  <a:lnTo>
                    <a:pt x="1455" y="270"/>
                  </a:lnTo>
                  <a:lnTo>
                    <a:pt x="1464" y="275"/>
                  </a:lnTo>
                  <a:lnTo>
                    <a:pt x="1470" y="278"/>
                  </a:lnTo>
                  <a:lnTo>
                    <a:pt x="1474" y="282"/>
                  </a:lnTo>
                  <a:lnTo>
                    <a:pt x="1479" y="286"/>
                  </a:lnTo>
                  <a:lnTo>
                    <a:pt x="1485" y="294"/>
                  </a:lnTo>
                  <a:lnTo>
                    <a:pt x="1489" y="302"/>
                  </a:lnTo>
                  <a:lnTo>
                    <a:pt x="1492" y="310"/>
                  </a:lnTo>
                  <a:lnTo>
                    <a:pt x="1495" y="317"/>
                  </a:lnTo>
                  <a:lnTo>
                    <a:pt x="1498" y="321"/>
                  </a:lnTo>
                  <a:lnTo>
                    <a:pt x="1500" y="325"/>
                  </a:lnTo>
                  <a:lnTo>
                    <a:pt x="1504" y="328"/>
                  </a:lnTo>
                  <a:lnTo>
                    <a:pt x="1509" y="333"/>
                  </a:lnTo>
                  <a:lnTo>
                    <a:pt x="1514" y="336"/>
                  </a:lnTo>
                  <a:lnTo>
                    <a:pt x="1520" y="338"/>
                  </a:lnTo>
                  <a:lnTo>
                    <a:pt x="1525" y="339"/>
                  </a:lnTo>
                  <a:lnTo>
                    <a:pt x="1532" y="338"/>
                  </a:lnTo>
                  <a:lnTo>
                    <a:pt x="1538" y="338"/>
                  </a:lnTo>
                  <a:lnTo>
                    <a:pt x="1544" y="337"/>
                  </a:lnTo>
                  <a:lnTo>
                    <a:pt x="1549" y="337"/>
                  </a:lnTo>
                  <a:lnTo>
                    <a:pt x="1555" y="339"/>
                  </a:lnTo>
                  <a:lnTo>
                    <a:pt x="1560" y="340"/>
                  </a:lnTo>
                  <a:lnTo>
                    <a:pt x="1566" y="342"/>
                  </a:lnTo>
                  <a:lnTo>
                    <a:pt x="1570" y="345"/>
                  </a:lnTo>
                  <a:lnTo>
                    <a:pt x="1574" y="347"/>
                  </a:lnTo>
                  <a:lnTo>
                    <a:pt x="1582" y="354"/>
                  </a:lnTo>
                  <a:lnTo>
                    <a:pt x="1588" y="361"/>
                  </a:lnTo>
                  <a:lnTo>
                    <a:pt x="1594" y="368"/>
                  </a:lnTo>
                  <a:lnTo>
                    <a:pt x="1602" y="376"/>
                  </a:lnTo>
                  <a:lnTo>
                    <a:pt x="1605" y="379"/>
                  </a:lnTo>
                  <a:lnTo>
                    <a:pt x="1611" y="382"/>
                  </a:lnTo>
                  <a:lnTo>
                    <a:pt x="1615" y="386"/>
                  </a:lnTo>
                  <a:lnTo>
                    <a:pt x="1622" y="388"/>
                  </a:lnTo>
                  <a:lnTo>
                    <a:pt x="1629" y="391"/>
                  </a:lnTo>
                  <a:lnTo>
                    <a:pt x="1637" y="394"/>
                  </a:lnTo>
                  <a:lnTo>
                    <a:pt x="1644" y="398"/>
                  </a:lnTo>
                  <a:lnTo>
                    <a:pt x="1649" y="403"/>
                  </a:lnTo>
                  <a:lnTo>
                    <a:pt x="1659" y="413"/>
                  </a:lnTo>
                  <a:lnTo>
                    <a:pt x="1668" y="423"/>
                  </a:lnTo>
                  <a:lnTo>
                    <a:pt x="1677" y="433"/>
                  </a:lnTo>
                  <a:lnTo>
                    <a:pt x="1686" y="442"/>
                  </a:lnTo>
                  <a:lnTo>
                    <a:pt x="1692" y="445"/>
                  </a:lnTo>
                  <a:lnTo>
                    <a:pt x="1698" y="448"/>
                  </a:lnTo>
                  <a:lnTo>
                    <a:pt x="1706" y="449"/>
                  </a:lnTo>
                  <a:lnTo>
                    <a:pt x="1714" y="450"/>
                  </a:lnTo>
                  <a:lnTo>
                    <a:pt x="1719" y="449"/>
                  </a:lnTo>
                  <a:lnTo>
                    <a:pt x="1724" y="448"/>
                  </a:lnTo>
                  <a:lnTo>
                    <a:pt x="1729" y="446"/>
                  </a:lnTo>
                  <a:lnTo>
                    <a:pt x="1735" y="444"/>
                  </a:lnTo>
                  <a:lnTo>
                    <a:pt x="1745" y="435"/>
                  </a:lnTo>
                  <a:lnTo>
                    <a:pt x="1754" y="425"/>
                  </a:lnTo>
                  <a:lnTo>
                    <a:pt x="1764" y="413"/>
                  </a:lnTo>
                  <a:lnTo>
                    <a:pt x="1773" y="400"/>
                  </a:lnTo>
                  <a:lnTo>
                    <a:pt x="1782" y="385"/>
                  </a:lnTo>
                  <a:lnTo>
                    <a:pt x="1791" y="368"/>
                  </a:lnTo>
                  <a:lnTo>
                    <a:pt x="1798" y="351"/>
                  </a:lnTo>
                  <a:lnTo>
                    <a:pt x="1805" y="334"/>
                  </a:lnTo>
                  <a:lnTo>
                    <a:pt x="1812" y="316"/>
                  </a:lnTo>
                  <a:lnTo>
                    <a:pt x="1817" y="299"/>
                  </a:lnTo>
                  <a:lnTo>
                    <a:pt x="1821" y="283"/>
                  </a:lnTo>
                  <a:lnTo>
                    <a:pt x="1825" y="266"/>
                  </a:lnTo>
                  <a:lnTo>
                    <a:pt x="1827" y="252"/>
                  </a:lnTo>
                  <a:lnTo>
                    <a:pt x="1827" y="240"/>
                  </a:lnTo>
                  <a:lnTo>
                    <a:pt x="1828" y="223"/>
                  </a:lnTo>
                  <a:lnTo>
                    <a:pt x="1830" y="205"/>
                  </a:lnTo>
                  <a:lnTo>
                    <a:pt x="1834" y="189"/>
                  </a:lnTo>
                  <a:lnTo>
                    <a:pt x="1839" y="174"/>
                  </a:lnTo>
                  <a:lnTo>
                    <a:pt x="1845" y="159"/>
                  </a:lnTo>
                  <a:lnTo>
                    <a:pt x="1850" y="145"/>
                  </a:lnTo>
                  <a:lnTo>
                    <a:pt x="1857" y="131"/>
                  </a:lnTo>
                  <a:lnTo>
                    <a:pt x="1863" y="118"/>
                  </a:lnTo>
                  <a:lnTo>
                    <a:pt x="1877" y="90"/>
                  </a:lnTo>
                  <a:lnTo>
                    <a:pt x="1888" y="63"/>
                  </a:lnTo>
                  <a:lnTo>
                    <a:pt x="1894" y="47"/>
                  </a:lnTo>
                  <a:lnTo>
                    <a:pt x="1897" y="32"/>
                  </a:lnTo>
                  <a:lnTo>
                    <a:pt x="1899" y="17"/>
                  </a:lnTo>
                  <a:lnTo>
                    <a:pt x="1901" y="0"/>
                  </a:lnTo>
                  <a:lnTo>
                    <a:pt x="1904" y="10"/>
                  </a:lnTo>
                  <a:lnTo>
                    <a:pt x="1909" y="21"/>
                  </a:lnTo>
                  <a:lnTo>
                    <a:pt x="1917" y="32"/>
                  </a:lnTo>
                  <a:lnTo>
                    <a:pt x="1925" y="43"/>
                  </a:lnTo>
                  <a:lnTo>
                    <a:pt x="1932" y="55"/>
                  </a:lnTo>
                  <a:lnTo>
                    <a:pt x="1940" y="63"/>
                  </a:lnTo>
                  <a:lnTo>
                    <a:pt x="1948" y="70"/>
                  </a:lnTo>
                  <a:lnTo>
                    <a:pt x="1953" y="74"/>
                  </a:lnTo>
                  <a:lnTo>
                    <a:pt x="1952" y="76"/>
                  </a:lnTo>
                  <a:lnTo>
                    <a:pt x="1950" y="77"/>
                  </a:lnTo>
                  <a:lnTo>
                    <a:pt x="1947" y="78"/>
                  </a:lnTo>
                  <a:lnTo>
                    <a:pt x="1943" y="79"/>
                  </a:lnTo>
                  <a:lnTo>
                    <a:pt x="1937" y="80"/>
                  </a:lnTo>
                  <a:lnTo>
                    <a:pt x="1933" y="80"/>
                  </a:lnTo>
                  <a:lnTo>
                    <a:pt x="1935" y="90"/>
                  </a:lnTo>
                  <a:lnTo>
                    <a:pt x="1937" y="98"/>
                  </a:lnTo>
                  <a:lnTo>
                    <a:pt x="1940" y="104"/>
                  </a:lnTo>
                  <a:lnTo>
                    <a:pt x="1943" y="110"/>
                  </a:lnTo>
                  <a:lnTo>
                    <a:pt x="1947" y="115"/>
                  </a:lnTo>
                  <a:lnTo>
                    <a:pt x="1950" y="121"/>
                  </a:lnTo>
                  <a:lnTo>
                    <a:pt x="1952" y="127"/>
                  </a:lnTo>
                  <a:lnTo>
                    <a:pt x="1953" y="135"/>
                  </a:lnTo>
                  <a:lnTo>
                    <a:pt x="1953" y="144"/>
                  </a:lnTo>
                  <a:lnTo>
                    <a:pt x="1951" y="152"/>
                  </a:lnTo>
                  <a:lnTo>
                    <a:pt x="1949" y="160"/>
                  </a:lnTo>
                  <a:lnTo>
                    <a:pt x="1947" y="169"/>
                  </a:lnTo>
                  <a:lnTo>
                    <a:pt x="1944" y="176"/>
                  </a:lnTo>
                  <a:lnTo>
                    <a:pt x="1942" y="183"/>
                  </a:lnTo>
                  <a:lnTo>
                    <a:pt x="1941" y="190"/>
                  </a:lnTo>
                  <a:lnTo>
                    <a:pt x="1940" y="197"/>
                  </a:lnTo>
                  <a:lnTo>
                    <a:pt x="1940" y="201"/>
                  </a:lnTo>
                  <a:lnTo>
                    <a:pt x="1941" y="206"/>
                  </a:lnTo>
                  <a:lnTo>
                    <a:pt x="1942" y="210"/>
                  </a:lnTo>
                  <a:lnTo>
                    <a:pt x="1944" y="214"/>
                  </a:lnTo>
                  <a:lnTo>
                    <a:pt x="1950" y="222"/>
                  </a:lnTo>
                  <a:lnTo>
                    <a:pt x="1955" y="228"/>
                  </a:lnTo>
                  <a:lnTo>
                    <a:pt x="1963" y="233"/>
                  </a:lnTo>
                  <a:lnTo>
                    <a:pt x="1971" y="237"/>
                  </a:lnTo>
                  <a:lnTo>
                    <a:pt x="1978" y="239"/>
                  </a:lnTo>
                  <a:lnTo>
                    <a:pt x="1986" y="240"/>
                  </a:lnTo>
                  <a:lnTo>
                    <a:pt x="1987" y="244"/>
                  </a:lnTo>
                  <a:lnTo>
                    <a:pt x="1989" y="248"/>
                  </a:lnTo>
                  <a:lnTo>
                    <a:pt x="1993" y="251"/>
                  </a:lnTo>
                  <a:lnTo>
                    <a:pt x="1997" y="254"/>
                  </a:lnTo>
                  <a:lnTo>
                    <a:pt x="2006" y="257"/>
                  </a:lnTo>
                  <a:lnTo>
                    <a:pt x="2014" y="258"/>
                  </a:lnTo>
                  <a:lnTo>
                    <a:pt x="2014" y="278"/>
                  </a:lnTo>
                  <a:lnTo>
                    <a:pt x="2015" y="297"/>
                  </a:lnTo>
                  <a:lnTo>
                    <a:pt x="2017" y="314"/>
                  </a:lnTo>
                  <a:lnTo>
                    <a:pt x="2019" y="332"/>
                  </a:lnTo>
                  <a:lnTo>
                    <a:pt x="2026" y="365"/>
                  </a:lnTo>
                  <a:lnTo>
                    <a:pt x="2033" y="398"/>
                  </a:lnTo>
                  <a:lnTo>
                    <a:pt x="2040" y="429"/>
                  </a:lnTo>
                  <a:lnTo>
                    <a:pt x="2047" y="461"/>
                  </a:lnTo>
                  <a:lnTo>
                    <a:pt x="2050" y="476"/>
                  </a:lnTo>
                  <a:lnTo>
                    <a:pt x="2051" y="491"/>
                  </a:lnTo>
                  <a:lnTo>
                    <a:pt x="2053" y="508"/>
                  </a:lnTo>
                  <a:lnTo>
                    <a:pt x="2053" y="523"/>
                  </a:lnTo>
                  <a:lnTo>
                    <a:pt x="2053" y="526"/>
                  </a:lnTo>
                  <a:lnTo>
                    <a:pt x="2054" y="528"/>
                  </a:lnTo>
                  <a:lnTo>
                    <a:pt x="2056" y="529"/>
                  </a:lnTo>
                  <a:lnTo>
                    <a:pt x="2060" y="531"/>
                  </a:lnTo>
                  <a:lnTo>
                    <a:pt x="2066" y="533"/>
                  </a:lnTo>
                  <a:lnTo>
                    <a:pt x="2074" y="536"/>
                  </a:lnTo>
                  <a:lnTo>
                    <a:pt x="2082" y="538"/>
                  </a:lnTo>
                  <a:lnTo>
                    <a:pt x="2089" y="540"/>
                  </a:lnTo>
                  <a:lnTo>
                    <a:pt x="2096" y="544"/>
                  </a:lnTo>
                  <a:lnTo>
                    <a:pt x="2099" y="548"/>
                  </a:lnTo>
                  <a:lnTo>
                    <a:pt x="2108" y="562"/>
                  </a:lnTo>
                  <a:lnTo>
                    <a:pt x="2116" y="574"/>
                  </a:lnTo>
                  <a:lnTo>
                    <a:pt x="2120" y="578"/>
                  </a:lnTo>
                  <a:lnTo>
                    <a:pt x="2123" y="582"/>
                  </a:lnTo>
                  <a:lnTo>
                    <a:pt x="2128" y="584"/>
                  </a:lnTo>
                  <a:lnTo>
                    <a:pt x="2133" y="585"/>
                  </a:lnTo>
                  <a:lnTo>
                    <a:pt x="2134" y="596"/>
                  </a:lnTo>
                  <a:lnTo>
                    <a:pt x="2139" y="615"/>
                  </a:lnTo>
                  <a:lnTo>
                    <a:pt x="2146" y="637"/>
                  </a:lnTo>
                  <a:lnTo>
                    <a:pt x="2154" y="661"/>
                  </a:lnTo>
                  <a:lnTo>
                    <a:pt x="2163" y="686"/>
                  </a:lnTo>
                  <a:lnTo>
                    <a:pt x="2172" y="707"/>
                  </a:lnTo>
                  <a:lnTo>
                    <a:pt x="2179" y="724"/>
                  </a:lnTo>
                  <a:lnTo>
                    <a:pt x="2186" y="733"/>
                  </a:lnTo>
                  <a:lnTo>
                    <a:pt x="2188" y="735"/>
                  </a:lnTo>
                  <a:lnTo>
                    <a:pt x="2194" y="737"/>
                  </a:lnTo>
                  <a:lnTo>
                    <a:pt x="2201" y="738"/>
                  </a:lnTo>
                  <a:lnTo>
                    <a:pt x="2211" y="739"/>
                  </a:lnTo>
                  <a:lnTo>
                    <a:pt x="2231" y="742"/>
                  </a:lnTo>
                  <a:lnTo>
                    <a:pt x="2245" y="745"/>
                  </a:lnTo>
                  <a:lnTo>
                    <a:pt x="2242" y="756"/>
                  </a:lnTo>
                  <a:lnTo>
                    <a:pt x="2238" y="762"/>
                  </a:lnTo>
                  <a:lnTo>
                    <a:pt x="2231" y="766"/>
                  </a:lnTo>
                  <a:lnTo>
                    <a:pt x="2219" y="769"/>
                  </a:lnTo>
                  <a:lnTo>
                    <a:pt x="2223" y="781"/>
                  </a:lnTo>
                  <a:lnTo>
                    <a:pt x="2228" y="790"/>
                  </a:lnTo>
                  <a:lnTo>
                    <a:pt x="2233" y="800"/>
                  </a:lnTo>
                  <a:lnTo>
                    <a:pt x="2239" y="809"/>
                  </a:lnTo>
                  <a:lnTo>
                    <a:pt x="2251" y="827"/>
                  </a:lnTo>
                  <a:lnTo>
                    <a:pt x="2263" y="846"/>
                  </a:lnTo>
                  <a:lnTo>
                    <a:pt x="2289" y="879"/>
                  </a:lnTo>
                  <a:lnTo>
                    <a:pt x="2312" y="912"/>
                  </a:lnTo>
                  <a:lnTo>
                    <a:pt x="2318" y="907"/>
                  </a:lnTo>
                  <a:lnTo>
                    <a:pt x="2324" y="902"/>
                  </a:lnTo>
                  <a:lnTo>
                    <a:pt x="2328" y="899"/>
                  </a:lnTo>
                  <a:lnTo>
                    <a:pt x="2330" y="896"/>
                  </a:lnTo>
                  <a:lnTo>
                    <a:pt x="2332" y="892"/>
                  </a:lnTo>
                  <a:lnTo>
                    <a:pt x="2332" y="887"/>
                  </a:lnTo>
                  <a:lnTo>
                    <a:pt x="2332" y="896"/>
                  </a:lnTo>
                  <a:lnTo>
                    <a:pt x="2332" y="903"/>
                  </a:lnTo>
                  <a:lnTo>
                    <a:pt x="2332" y="910"/>
                  </a:lnTo>
                  <a:lnTo>
                    <a:pt x="2332" y="918"/>
                  </a:lnTo>
                  <a:lnTo>
                    <a:pt x="2293" y="1010"/>
                  </a:lnTo>
                  <a:lnTo>
                    <a:pt x="2295" y="1024"/>
                  </a:lnTo>
                  <a:lnTo>
                    <a:pt x="2296" y="1038"/>
                  </a:lnTo>
                  <a:lnTo>
                    <a:pt x="2295" y="1051"/>
                  </a:lnTo>
                  <a:lnTo>
                    <a:pt x="2291" y="1066"/>
                  </a:lnTo>
                  <a:lnTo>
                    <a:pt x="2288" y="1079"/>
                  </a:lnTo>
                  <a:lnTo>
                    <a:pt x="2283" y="1092"/>
                  </a:lnTo>
                  <a:lnTo>
                    <a:pt x="2276" y="1105"/>
                  </a:lnTo>
                  <a:lnTo>
                    <a:pt x="2269" y="1118"/>
                  </a:lnTo>
                  <a:lnTo>
                    <a:pt x="2253" y="1143"/>
                  </a:lnTo>
                  <a:lnTo>
                    <a:pt x="2237" y="1167"/>
                  </a:lnTo>
                  <a:lnTo>
                    <a:pt x="2220" y="1188"/>
                  </a:lnTo>
                  <a:lnTo>
                    <a:pt x="2206" y="1207"/>
                  </a:lnTo>
                  <a:lnTo>
                    <a:pt x="2188" y="1233"/>
                  </a:lnTo>
                  <a:lnTo>
                    <a:pt x="2172" y="1260"/>
                  </a:lnTo>
                  <a:lnTo>
                    <a:pt x="2153" y="1289"/>
                  </a:lnTo>
                  <a:lnTo>
                    <a:pt x="2133" y="1317"/>
                  </a:lnTo>
                  <a:lnTo>
                    <a:pt x="2123" y="1329"/>
                  </a:lnTo>
                  <a:lnTo>
                    <a:pt x="2111" y="1342"/>
                  </a:lnTo>
                  <a:lnTo>
                    <a:pt x="2100" y="1352"/>
                  </a:lnTo>
                  <a:lnTo>
                    <a:pt x="2087" y="1362"/>
                  </a:lnTo>
                  <a:lnTo>
                    <a:pt x="2081" y="1366"/>
                  </a:lnTo>
                  <a:lnTo>
                    <a:pt x="2074" y="1369"/>
                  </a:lnTo>
                  <a:lnTo>
                    <a:pt x="2066" y="1372"/>
                  </a:lnTo>
                  <a:lnTo>
                    <a:pt x="2059" y="1375"/>
                  </a:lnTo>
                  <a:lnTo>
                    <a:pt x="2051" y="1377"/>
                  </a:lnTo>
                  <a:lnTo>
                    <a:pt x="2043" y="1378"/>
                  </a:lnTo>
                  <a:lnTo>
                    <a:pt x="2036" y="1379"/>
                  </a:lnTo>
                  <a:lnTo>
                    <a:pt x="2027" y="1380"/>
                  </a:lnTo>
                  <a:lnTo>
                    <a:pt x="2026" y="1393"/>
                  </a:lnTo>
                  <a:lnTo>
                    <a:pt x="2022" y="1404"/>
                  </a:lnTo>
                  <a:lnTo>
                    <a:pt x="2018" y="1414"/>
                  </a:lnTo>
                  <a:lnTo>
                    <a:pt x="2013" y="1423"/>
                  </a:lnTo>
                  <a:lnTo>
                    <a:pt x="2005" y="1432"/>
                  </a:lnTo>
                  <a:lnTo>
                    <a:pt x="1997" y="1440"/>
                  </a:lnTo>
                  <a:lnTo>
                    <a:pt x="1988" y="1449"/>
                  </a:lnTo>
                  <a:lnTo>
                    <a:pt x="1978" y="1456"/>
                  </a:lnTo>
                  <a:lnTo>
                    <a:pt x="1958" y="1470"/>
                  </a:lnTo>
                  <a:lnTo>
                    <a:pt x="1937" y="1483"/>
                  </a:lnTo>
                  <a:lnTo>
                    <a:pt x="1917" y="1495"/>
                  </a:lnTo>
                  <a:lnTo>
                    <a:pt x="1901" y="1510"/>
                  </a:lnTo>
                  <a:lnTo>
                    <a:pt x="1885" y="1525"/>
                  </a:lnTo>
                  <a:lnTo>
                    <a:pt x="1873" y="1539"/>
                  </a:lnTo>
                  <a:lnTo>
                    <a:pt x="1864" y="1553"/>
                  </a:lnTo>
                  <a:lnTo>
                    <a:pt x="1857" y="1565"/>
                  </a:lnTo>
                  <a:lnTo>
                    <a:pt x="1848" y="1578"/>
                  </a:lnTo>
                  <a:lnTo>
                    <a:pt x="1838" y="1591"/>
                  </a:lnTo>
                  <a:lnTo>
                    <a:pt x="1825" y="1604"/>
                  </a:lnTo>
                  <a:lnTo>
                    <a:pt x="1807" y="1621"/>
                  </a:lnTo>
                  <a:lnTo>
                    <a:pt x="1801" y="1630"/>
                  </a:lnTo>
                  <a:lnTo>
                    <a:pt x="1796" y="1639"/>
                  </a:lnTo>
                  <a:lnTo>
                    <a:pt x="1793" y="1648"/>
                  </a:lnTo>
                  <a:lnTo>
                    <a:pt x="1790" y="1657"/>
                  </a:lnTo>
                  <a:lnTo>
                    <a:pt x="1786" y="1665"/>
                  </a:lnTo>
                  <a:lnTo>
                    <a:pt x="1782" y="1671"/>
                  </a:lnTo>
                  <a:lnTo>
                    <a:pt x="1780" y="1673"/>
                  </a:lnTo>
                  <a:lnTo>
                    <a:pt x="1776" y="1675"/>
                  </a:lnTo>
                  <a:lnTo>
                    <a:pt x="1772" y="1676"/>
                  </a:lnTo>
                  <a:lnTo>
                    <a:pt x="1768" y="1676"/>
                  </a:lnTo>
                  <a:lnTo>
                    <a:pt x="1749" y="1676"/>
                  </a:lnTo>
                  <a:lnTo>
                    <a:pt x="1733" y="1676"/>
                  </a:lnTo>
                  <a:lnTo>
                    <a:pt x="1718" y="1676"/>
                  </a:lnTo>
                  <a:lnTo>
                    <a:pt x="1707" y="1676"/>
                  </a:lnTo>
                  <a:lnTo>
                    <a:pt x="1702" y="1676"/>
                  </a:lnTo>
                  <a:lnTo>
                    <a:pt x="1695" y="1678"/>
                  </a:lnTo>
                  <a:lnTo>
                    <a:pt x="1689" y="1680"/>
                  </a:lnTo>
                  <a:lnTo>
                    <a:pt x="1682" y="1683"/>
                  </a:lnTo>
                  <a:lnTo>
                    <a:pt x="1668" y="1690"/>
                  </a:lnTo>
                  <a:lnTo>
                    <a:pt x="1652" y="1699"/>
                  </a:lnTo>
                  <a:lnTo>
                    <a:pt x="1634" y="1708"/>
                  </a:lnTo>
                  <a:lnTo>
                    <a:pt x="1613" y="1717"/>
                  </a:lnTo>
                  <a:lnTo>
                    <a:pt x="1602" y="1722"/>
                  </a:lnTo>
                  <a:lnTo>
                    <a:pt x="1589" y="1726"/>
                  </a:lnTo>
                  <a:lnTo>
                    <a:pt x="1576" y="1729"/>
                  </a:lnTo>
                  <a:lnTo>
                    <a:pt x="1561" y="1731"/>
                  </a:lnTo>
                  <a:lnTo>
                    <a:pt x="1558" y="1725"/>
                  </a:lnTo>
                  <a:lnTo>
                    <a:pt x="1555" y="1718"/>
                  </a:lnTo>
                  <a:lnTo>
                    <a:pt x="1548" y="1718"/>
                  </a:lnTo>
                  <a:lnTo>
                    <a:pt x="1541" y="1717"/>
                  </a:lnTo>
                  <a:lnTo>
                    <a:pt x="1536" y="1715"/>
                  </a:lnTo>
                  <a:lnTo>
                    <a:pt x="1532" y="1713"/>
                  </a:lnTo>
                  <a:lnTo>
                    <a:pt x="1528" y="1711"/>
                  </a:lnTo>
                  <a:lnTo>
                    <a:pt x="1525" y="1708"/>
                  </a:lnTo>
                  <a:lnTo>
                    <a:pt x="1522" y="1705"/>
                  </a:lnTo>
                  <a:lnTo>
                    <a:pt x="1520" y="1701"/>
                  </a:lnTo>
                  <a:lnTo>
                    <a:pt x="1517" y="1693"/>
                  </a:lnTo>
                  <a:lnTo>
                    <a:pt x="1515" y="1685"/>
                  </a:lnTo>
                  <a:lnTo>
                    <a:pt x="1515" y="1677"/>
                  </a:lnTo>
                  <a:lnTo>
                    <a:pt x="1515" y="1670"/>
                  </a:lnTo>
                  <a:lnTo>
                    <a:pt x="1489" y="1690"/>
                  </a:lnTo>
                  <a:lnTo>
                    <a:pt x="1462" y="1709"/>
                  </a:lnTo>
                  <a:lnTo>
                    <a:pt x="1449" y="1718"/>
                  </a:lnTo>
                  <a:lnTo>
                    <a:pt x="1437" y="1725"/>
                  </a:lnTo>
                  <a:lnTo>
                    <a:pt x="1432" y="1728"/>
                  </a:lnTo>
                  <a:lnTo>
                    <a:pt x="1426" y="1730"/>
                  </a:lnTo>
                  <a:lnTo>
                    <a:pt x="1421" y="1731"/>
                  </a:lnTo>
                  <a:lnTo>
                    <a:pt x="1415" y="1731"/>
                  </a:lnTo>
                  <a:lnTo>
                    <a:pt x="1413" y="1731"/>
                  </a:lnTo>
                  <a:lnTo>
                    <a:pt x="1410" y="1729"/>
                  </a:lnTo>
                  <a:lnTo>
                    <a:pt x="1406" y="1727"/>
                  </a:lnTo>
                  <a:lnTo>
                    <a:pt x="1403" y="1725"/>
                  </a:lnTo>
                  <a:lnTo>
                    <a:pt x="1400" y="1722"/>
                  </a:lnTo>
                  <a:lnTo>
                    <a:pt x="1398" y="1718"/>
                  </a:lnTo>
                  <a:lnTo>
                    <a:pt x="1395" y="1715"/>
                  </a:lnTo>
                  <a:lnTo>
                    <a:pt x="1395" y="1712"/>
                  </a:lnTo>
                  <a:lnTo>
                    <a:pt x="1372" y="1711"/>
                  </a:lnTo>
                  <a:lnTo>
                    <a:pt x="1349" y="1709"/>
                  </a:lnTo>
                  <a:lnTo>
                    <a:pt x="1338" y="1707"/>
                  </a:lnTo>
                  <a:lnTo>
                    <a:pt x="1327" y="1704"/>
                  </a:lnTo>
                  <a:lnTo>
                    <a:pt x="1316" y="1701"/>
                  </a:lnTo>
                  <a:lnTo>
                    <a:pt x="1307" y="1697"/>
                  </a:lnTo>
                  <a:lnTo>
                    <a:pt x="1297" y="1693"/>
                  </a:lnTo>
                  <a:lnTo>
                    <a:pt x="1289" y="1688"/>
                  </a:lnTo>
                  <a:lnTo>
                    <a:pt x="1281" y="1683"/>
                  </a:lnTo>
                  <a:lnTo>
                    <a:pt x="1275" y="1677"/>
                  </a:lnTo>
                  <a:lnTo>
                    <a:pt x="1269" y="1670"/>
                  </a:lnTo>
                  <a:lnTo>
                    <a:pt x="1266" y="1662"/>
                  </a:lnTo>
                  <a:lnTo>
                    <a:pt x="1264" y="1653"/>
                  </a:lnTo>
                  <a:lnTo>
                    <a:pt x="1263" y="1645"/>
                  </a:lnTo>
                  <a:lnTo>
                    <a:pt x="1263" y="1639"/>
                  </a:lnTo>
                  <a:lnTo>
                    <a:pt x="1264" y="1635"/>
                  </a:lnTo>
                  <a:lnTo>
                    <a:pt x="1266" y="1631"/>
                  </a:lnTo>
                  <a:lnTo>
                    <a:pt x="1268" y="1627"/>
                  </a:lnTo>
                  <a:lnTo>
                    <a:pt x="1272" y="1620"/>
                  </a:lnTo>
                  <a:lnTo>
                    <a:pt x="1279" y="1614"/>
                  </a:lnTo>
                  <a:lnTo>
                    <a:pt x="1286" y="1609"/>
                  </a:lnTo>
                  <a:lnTo>
                    <a:pt x="1290" y="1601"/>
                  </a:lnTo>
                  <a:lnTo>
                    <a:pt x="1292" y="1597"/>
                  </a:lnTo>
                  <a:lnTo>
                    <a:pt x="1294" y="1593"/>
                  </a:lnTo>
                  <a:lnTo>
                    <a:pt x="1296" y="1589"/>
                  </a:lnTo>
                  <a:lnTo>
                    <a:pt x="1296" y="1583"/>
                  </a:lnTo>
                  <a:lnTo>
                    <a:pt x="1296" y="1546"/>
                  </a:lnTo>
                  <a:lnTo>
                    <a:pt x="1309" y="1528"/>
                  </a:lnTo>
                  <a:lnTo>
                    <a:pt x="1309" y="1522"/>
                  </a:lnTo>
                  <a:lnTo>
                    <a:pt x="1256" y="1522"/>
                  </a:lnTo>
                  <a:lnTo>
                    <a:pt x="1249" y="1534"/>
                  </a:lnTo>
                  <a:lnTo>
                    <a:pt x="1255" y="1525"/>
                  </a:lnTo>
                  <a:lnTo>
                    <a:pt x="1263" y="1516"/>
                  </a:lnTo>
                  <a:lnTo>
                    <a:pt x="1269" y="1509"/>
                  </a:lnTo>
                  <a:lnTo>
                    <a:pt x="1276" y="1504"/>
                  </a:lnTo>
                  <a:lnTo>
                    <a:pt x="1276" y="1460"/>
                  </a:lnTo>
                  <a:lnTo>
                    <a:pt x="1270" y="1462"/>
                  </a:lnTo>
                  <a:lnTo>
                    <a:pt x="1265" y="1464"/>
                  </a:lnTo>
                  <a:lnTo>
                    <a:pt x="1260" y="1466"/>
                  </a:lnTo>
                  <a:lnTo>
                    <a:pt x="1256" y="1469"/>
                  </a:lnTo>
                  <a:lnTo>
                    <a:pt x="1249" y="1475"/>
                  </a:lnTo>
                  <a:lnTo>
                    <a:pt x="1243" y="1481"/>
                  </a:lnTo>
                  <a:lnTo>
                    <a:pt x="1237" y="1488"/>
                  </a:lnTo>
                  <a:lnTo>
                    <a:pt x="1232" y="1494"/>
                  </a:lnTo>
                  <a:lnTo>
                    <a:pt x="1229" y="1498"/>
                  </a:lnTo>
                  <a:lnTo>
                    <a:pt x="1225" y="1500"/>
                  </a:lnTo>
                  <a:lnTo>
                    <a:pt x="1221" y="1502"/>
                  </a:lnTo>
                  <a:lnTo>
                    <a:pt x="1216" y="1504"/>
                  </a:lnTo>
                  <a:lnTo>
                    <a:pt x="1189" y="1504"/>
                  </a:lnTo>
                  <a:lnTo>
                    <a:pt x="1222" y="1472"/>
                  </a:lnTo>
                  <a:lnTo>
                    <a:pt x="1252" y="1442"/>
                  </a:lnTo>
                  <a:lnTo>
                    <a:pt x="1280" y="1411"/>
                  </a:lnTo>
                  <a:lnTo>
                    <a:pt x="1309" y="1380"/>
                  </a:lnTo>
                  <a:lnTo>
                    <a:pt x="1305" y="1378"/>
                  </a:lnTo>
                  <a:lnTo>
                    <a:pt x="1301" y="1377"/>
                  </a:lnTo>
                  <a:lnTo>
                    <a:pt x="1298" y="1376"/>
                  </a:lnTo>
                  <a:lnTo>
                    <a:pt x="1294" y="1376"/>
                  </a:lnTo>
                  <a:lnTo>
                    <a:pt x="1287" y="1378"/>
                  </a:lnTo>
                  <a:lnTo>
                    <a:pt x="1280" y="1382"/>
                  </a:lnTo>
                  <a:lnTo>
                    <a:pt x="1267" y="1392"/>
                  </a:lnTo>
                  <a:lnTo>
                    <a:pt x="1256" y="1399"/>
                  </a:lnTo>
                  <a:lnTo>
                    <a:pt x="1230" y="1418"/>
                  </a:lnTo>
                  <a:lnTo>
                    <a:pt x="1185" y="1450"/>
                  </a:lnTo>
                  <a:lnTo>
                    <a:pt x="1142" y="1478"/>
                  </a:lnTo>
                  <a:lnTo>
                    <a:pt x="1123" y="1490"/>
                  </a:lnTo>
                  <a:lnTo>
                    <a:pt x="1123" y="1380"/>
                  </a:lnTo>
                  <a:lnTo>
                    <a:pt x="1113" y="1379"/>
                  </a:lnTo>
                  <a:lnTo>
                    <a:pt x="1106" y="1377"/>
                  </a:lnTo>
                  <a:lnTo>
                    <a:pt x="1099" y="1375"/>
                  </a:lnTo>
                  <a:lnTo>
                    <a:pt x="1093" y="1371"/>
                  </a:lnTo>
                  <a:lnTo>
                    <a:pt x="1090" y="1367"/>
                  </a:lnTo>
                  <a:lnTo>
                    <a:pt x="1088" y="1362"/>
                  </a:lnTo>
                  <a:lnTo>
                    <a:pt x="1088" y="1356"/>
                  </a:lnTo>
                  <a:lnTo>
                    <a:pt x="1090" y="1349"/>
                  </a:lnTo>
                  <a:lnTo>
                    <a:pt x="1078" y="1338"/>
                  </a:lnTo>
                  <a:lnTo>
                    <a:pt x="1064" y="1325"/>
                  </a:lnTo>
                  <a:lnTo>
                    <a:pt x="1047" y="1314"/>
                  </a:lnTo>
                  <a:lnTo>
                    <a:pt x="1030" y="1304"/>
                  </a:lnTo>
                  <a:lnTo>
                    <a:pt x="1020" y="1299"/>
                  </a:lnTo>
                  <a:lnTo>
                    <a:pt x="1011" y="1295"/>
                  </a:lnTo>
                  <a:lnTo>
                    <a:pt x="1001" y="1291"/>
                  </a:lnTo>
                  <a:lnTo>
                    <a:pt x="990" y="1288"/>
                  </a:lnTo>
                  <a:lnTo>
                    <a:pt x="980" y="1285"/>
                  </a:lnTo>
                  <a:lnTo>
                    <a:pt x="971" y="1283"/>
                  </a:lnTo>
                  <a:lnTo>
                    <a:pt x="961" y="1282"/>
                  </a:lnTo>
                  <a:lnTo>
                    <a:pt x="951" y="1282"/>
                  </a:lnTo>
                  <a:lnTo>
                    <a:pt x="941" y="1283"/>
                  </a:lnTo>
                  <a:lnTo>
                    <a:pt x="931" y="1285"/>
                  </a:lnTo>
                  <a:lnTo>
                    <a:pt x="923" y="1289"/>
                  </a:lnTo>
                  <a:lnTo>
                    <a:pt x="917" y="1294"/>
                  </a:lnTo>
                  <a:lnTo>
                    <a:pt x="831" y="1294"/>
                  </a:lnTo>
                  <a:lnTo>
                    <a:pt x="819" y="1301"/>
                  </a:lnTo>
                  <a:lnTo>
                    <a:pt x="807" y="1307"/>
                  </a:lnTo>
                  <a:lnTo>
                    <a:pt x="796" y="1312"/>
                  </a:lnTo>
                  <a:lnTo>
                    <a:pt x="785" y="1316"/>
                  </a:lnTo>
                  <a:lnTo>
                    <a:pt x="775" y="1319"/>
                  </a:lnTo>
                  <a:lnTo>
                    <a:pt x="764" y="1321"/>
                  </a:lnTo>
                  <a:lnTo>
                    <a:pt x="754" y="1323"/>
                  </a:lnTo>
                  <a:lnTo>
                    <a:pt x="745" y="1324"/>
                  </a:lnTo>
                  <a:lnTo>
                    <a:pt x="726" y="1326"/>
                  </a:lnTo>
                  <a:lnTo>
                    <a:pt x="706" y="1328"/>
                  </a:lnTo>
                  <a:lnTo>
                    <a:pt x="686" y="1332"/>
                  </a:lnTo>
                  <a:lnTo>
                    <a:pt x="664" y="1337"/>
                  </a:lnTo>
                  <a:lnTo>
                    <a:pt x="636" y="1345"/>
                  </a:lnTo>
                  <a:lnTo>
                    <a:pt x="596" y="1356"/>
                  </a:lnTo>
                  <a:lnTo>
                    <a:pt x="577" y="1362"/>
                  </a:lnTo>
                  <a:lnTo>
                    <a:pt x="560" y="1369"/>
                  </a:lnTo>
                  <a:lnTo>
                    <a:pt x="547" y="1374"/>
                  </a:lnTo>
                  <a:lnTo>
                    <a:pt x="538" y="1380"/>
                  </a:lnTo>
                  <a:lnTo>
                    <a:pt x="521" y="1402"/>
                  </a:lnTo>
                  <a:lnTo>
                    <a:pt x="507" y="1419"/>
                  </a:lnTo>
                  <a:lnTo>
                    <a:pt x="501" y="1426"/>
                  </a:lnTo>
                  <a:lnTo>
                    <a:pt x="493" y="1431"/>
                  </a:lnTo>
                  <a:lnTo>
                    <a:pt x="488" y="1433"/>
                  </a:lnTo>
                  <a:lnTo>
                    <a:pt x="483" y="1434"/>
                  </a:lnTo>
                  <a:lnTo>
                    <a:pt x="478" y="1435"/>
                  </a:lnTo>
                  <a:lnTo>
                    <a:pt x="472" y="1435"/>
                  </a:lnTo>
                  <a:lnTo>
                    <a:pt x="306" y="1435"/>
                  </a:lnTo>
                  <a:lnTo>
                    <a:pt x="291" y="1439"/>
                  </a:lnTo>
                  <a:lnTo>
                    <a:pt x="277" y="1444"/>
                  </a:lnTo>
                  <a:lnTo>
                    <a:pt x="265" y="1448"/>
                  </a:lnTo>
                  <a:lnTo>
                    <a:pt x="254" y="1453"/>
                  </a:lnTo>
                  <a:lnTo>
                    <a:pt x="233" y="1463"/>
                  </a:lnTo>
                  <a:lnTo>
                    <a:pt x="214" y="1473"/>
                  </a:lnTo>
                  <a:lnTo>
                    <a:pt x="204" y="1478"/>
                  </a:lnTo>
                  <a:lnTo>
                    <a:pt x="193" y="1482"/>
                  </a:lnTo>
                  <a:lnTo>
                    <a:pt x="182" y="1486"/>
                  </a:lnTo>
                  <a:lnTo>
                    <a:pt x="170" y="1490"/>
                  </a:lnTo>
                  <a:lnTo>
                    <a:pt x="157" y="1493"/>
                  </a:lnTo>
                  <a:lnTo>
                    <a:pt x="142" y="1495"/>
                  </a:lnTo>
                  <a:lnTo>
                    <a:pt x="125" y="1496"/>
                  </a:lnTo>
                  <a:lnTo>
                    <a:pt x="106" y="1496"/>
                  </a:lnTo>
                  <a:lnTo>
                    <a:pt x="95" y="1496"/>
                  </a:lnTo>
                  <a:lnTo>
                    <a:pt x="84" y="1495"/>
                  </a:lnTo>
                  <a:lnTo>
                    <a:pt x="75" y="1494"/>
                  </a:lnTo>
                  <a:lnTo>
                    <a:pt x="65" y="1492"/>
                  </a:lnTo>
                  <a:lnTo>
                    <a:pt x="55" y="1490"/>
                  </a:lnTo>
                  <a:lnTo>
                    <a:pt x="46" y="1487"/>
                  </a:lnTo>
                  <a:lnTo>
                    <a:pt x="38" y="1483"/>
                  </a:lnTo>
                  <a:lnTo>
                    <a:pt x="31" y="1479"/>
                  </a:lnTo>
                  <a:lnTo>
                    <a:pt x="24" y="1475"/>
                  </a:lnTo>
                  <a:lnTo>
                    <a:pt x="19" y="1470"/>
                  </a:lnTo>
                  <a:lnTo>
                    <a:pt x="13" y="1464"/>
                  </a:lnTo>
                  <a:lnTo>
                    <a:pt x="9" y="1458"/>
                  </a:lnTo>
                  <a:lnTo>
                    <a:pt x="4" y="1452"/>
                  </a:lnTo>
                  <a:lnTo>
                    <a:pt x="2" y="1445"/>
                  </a:lnTo>
                  <a:lnTo>
                    <a:pt x="1" y="1437"/>
                  </a:lnTo>
                  <a:lnTo>
                    <a:pt x="0" y="1429"/>
                  </a:lnTo>
                  <a:lnTo>
                    <a:pt x="1" y="1426"/>
                  </a:lnTo>
                  <a:lnTo>
                    <a:pt x="2" y="1423"/>
                  </a:lnTo>
                  <a:lnTo>
                    <a:pt x="4" y="1421"/>
                  </a:lnTo>
                  <a:lnTo>
                    <a:pt x="6" y="1418"/>
                  </a:lnTo>
                  <a:lnTo>
                    <a:pt x="13" y="1415"/>
                  </a:lnTo>
                  <a:lnTo>
                    <a:pt x="22" y="1413"/>
                  </a:lnTo>
                  <a:lnTo>
                    <a:pt x="39" y="1411"/>
                  </a:lnTo>
                  <a:lnTo>
                    <a:pt x="54" y="1411"/>
                  </a:lnTo>
                  <a:lnTo>
                    <a:pt x="58" y="1408"/>
                  </a:lnTo>
                  <a:lnTo>
                    <a:pt x="64" y="1404"/>
                  </a:lnTo>
                  <a:lnTo>
                    <a:pt x="68" y="1399"/>
                  </a:lnTo>
                  <a:lnTo>
                    <a:pt x="72" y="1393"/>
                  </a:lnTo>
                  <a:lnTo>
                    <a:pt x="82" y="1378"/>
                  </a:lnTo>
                  <a:lnTo>
                    <a:pt x="90" y="1361"/>
                  </a:lnTo>
                  <a:lnTo>
                    <a:pt x="97" y="1344"/>
                  </a:lnTo>
                  <a:lnTo>
                    <a:pt x="102" y="1325"/>
                  </a:lnTo>
                  <a:lnTo>
                    <a:pt x="105" y="1309"/>
                  </a:lnTo>
                  <a:lnTo>
                    <a:pt x="106" y="1294"/>
                  </a:lnTo>
                  <a:lnTo>
                    <a:pt x="106" y="1288"/>
                  </a:lnTo>
                  <a:lnTo>
                    <a:pt x="105" y="1284"/>
                  </a:lnTo>
                  <a:lnTo>
                    <a:pt x="103" y="1279"/>
                  </a:lnTo>
                  <a:lnTo>
                    <a:pt x="101" y="1275"/>
                  </a:lnTo>
                  <a:lnTo>
                    <a:pt x="95" y="1267"/>
                  </a:lnTo>
                  <a:lnTo>
                    <a:pt x="90" y="1260"/>
                  </a:lnTo>
                  <a:lnTo>
                    <a:pt x="83" y="1254"/>
                  </a:lnTo>
                  <a:lnTo>
                    <a:pt x="79" y="1248"/>
                  </a:lnTo>
                  <a:lnTo>
                    <a:pt x="77" y="1244"/>
                  </a:lnTo>
                  <a:lnTo>
                    <a:pt x="75" y="1241"/>
                  </a:lnTo>
                  <a:lnTo>
                    <a:pt x="73" y="1237"/>
                  </a:lnTo>
                  <a:lnTo>
                    <a:pt x="73" y="1232"/>
                  </a:lnTo>
                  <a:lnTo>
                    <a:pt x="73" y="1225"/>
                  </a:lnTo>
                  <a:lnTo>
                    <a:pt x="75" y="1218"/>
                  </a:lnTo>
                  <a:lnTo>
                    <a:pt x="77" y="1212"/>
                  </a:lnTo>
                  <a:lnTo>
                    <a:pt x="79" y="1207"/>
                  </a:lnTo>
                  <a:lnTo>
                    <a:pt x="86" y="1200"/>
                  </a:lnTo>
                  <a:lnTo>
                    <a:pt x="93" y="1193"/>
                  </a:lnTo>
                  <a:lnTo>
                    <a:pt x="101" y="1188"/>
                  </a:lnTo>
                  <a:lnTo>
                    <a:pt x="106" y="1182"/>
                  </a:lnTo>
                  <a:lnTo>
                    <a:pt x="110" y="1179"/>
                  </a:lnTo>
                  <a:lnTo>
                    <a:pt x="112" y="1175"/>
                  </a:lnTo>
                  <a:lnTo>
                    <a:pt x="113" y="1170"/>
                  </a:lnTo>
                  <a:lnTo>
                    <a:pt x="113" y="1165"/>
                  </a:lnTo>
                  <a:lnTo>
                    <a:pt x="113" y="1150"/>
                  </a:lnTo>
                  <a:lnTo>
                    <a:pt x="111" y="1137"/>
                  </a:lnTo>
                  <a:lnTo>
                    <a:pt x="109" y="1123"/>
                  </a:lnTo>
                  <a:lnTo>
                    <a:pt x="105" y="1110"/>
                  </a:lnTo>
                  <a:lnTo>
                    <a:pt x="98" y="1082"/>
                  </a:lnTo>
                  <a:lnTo>
                    <a:pt x="88" y="1056"/>
                  </a:lnTo>
                  <a:lnTo>
                    <a:pt x="78" y="1030"/>
                  </a:lnTo>
                  <a:lnTo>
                    <a:pt x="68" y="1006"/>
                  </a:lnTo>
                  <a:lnTo>
                    <a:pt x="59" y="982"/>
                  </a:lnTo>
                  <a:lnTo>
                    <a:pt x="54" y="961"/>
                  </a:lnTo>
                  <a:lnTo>
                    <a:pt x="54" y="930"/>
                  </a:lnTo>
                  <a:lnTo>
                    <a:pt x="58" y="943"/>
                  </a:lnTo>
                  <a:lnTo>
                    <a:pt x="64" y="954"/>
                  </a:lnTo>
                  <a:lnTo>
                    <a:pt x="71" y="964"/>
                  </a:lnTo>
                  <a:lnTo>
                    <a:pt x="80" y="973"/>
                  </a:lnTo>
                  <a:lnTo>
                    <a:pt x="80" y="949"/>
                  </a:lnTo>
                  <a:lnTo>
                    <a:pt x="80" y="954"/>
                  </a:lnTo>
                  <a:lnTo>
                    <a:pt x="82" y="958"/>
                  </a:lnTo>
                  <a:lnTo>
                    <a:pt x="84" y="962"/>
                  </a:lnTo>
                  <a:lnTo>
                    <a:pt x="88" y="966"/>
                  </a:lnTo>
                  <a:lnTo>
                    <a:pt x="92" y="969"/>
                  </a:lnTo>
                  <a:lnTo>
                    <a:pt x="97" y="971"/>
                  </a:lnTo>
                  <a:lnTo>
                    <a:pt x="102" y="973"/>
                  </a:lnTo>
                  <a:lnTo>
                    <a:pt x="106" y="973"/>
                  </a:lnTo>
                  <a:lnTo>
                    <a:pt x="113" y="964"/>
                  </a:lnTo>
                  <a:lnTo>
                    <a:pt x="122" y="955"/>
                  </a:lnTo>
                  <a:lnTo>
                    <a:pt x="126" y="951"/>
                  </a:lnTo>
                  <a:lnTo>
                    <a:pt x="129" y="946"/>
                  </a:lnTo>
                  <a:lnTo>
                    <a:pt x="132" y="940"/>
                  </a:lnTo>
                  <a:lnTo>
                    <a:pt x="133" y="936"/>
                  </a:lnTo>
                  <a:lnTo>
                    <a:pt x="132" y="923"/>
                  </a:lnTo>
                  <a:lnTo>
                    <a:pt x="128" y="913"/>
                  </a:lnTo>
                  <a:lnTo>
                    <a:pt x="125" y="903"/>
                  </a:lnTo>
                  <a:lnTo>
                    <a:pt x="120" y="895"/>
                  </a:lnTo>
                  <a:lnTo>
                    <a:pt x="115" y="887"/>
                  </a:lnTo>
                  <a:lnTo>
                    <a:pt x="111" y="879"/>
                  </a:lnTo>
                  <a:lnTo>
                    <a:pt x="107" y="871"/>
                  </a:lnTo>
                  <a:lnTo>
                    <a:pt x="106" y="862"/>
                  </a:lnTo>
                  <a:lnTo>
                    <a:pt x="107" y="855"/>
                  </a:lnTo>
                  <a:lnTo>
                    <a:pt x="111" y="847"/>
                  </a:lnTo>
                  <a:lnTo>
                    <a:pt x="115" y="839"/>
                  </a:lnTo>
                  <a:lnTo>
                    <a:pt x="121" y="831"/>
                  </a:lnTo>
                  <a:lnTo>
                    <a:pt x="126" y="823"/>
                  </a:lnTo>
                  <a:lnTo>
                    <a:pt x="132" y="818"/>
                  </a:lnTo>
                  <a:lnTo>
                    <a:pt x="136" y="814"/>
                  </a:lnTo>
                  <a:lnTo>
                    <a:pt x="139" y="813"/>
                  </a:lnTo>
                  <a:lnTo>
                    <a:pt x="139" y="807"/>
                  </a:lnTo>
                  <a:lnTo>
                    <a:pt x="140" y="800"/>
                  </a:lnTo>
                  <a:lnTo>
                    <a:pt x="143" y="792"/>
                  </a:lnTo>
                  <a:lnTo>
                    <a:pt x="146" y="783"/>
                  </a:lnTo>
                  <a:lnTo>
                    <a:pt x="147" y="765"/>
                  </a:lnTo>
                  <a:lnTo>
                    <a:pt x="149" y="751"/>
                  </a:lnTo>
                  <a:lnTo>
                    <a:pt x="151" y="737"/>
                  </a:lnTo>
                  <a:lnTo>
                    <a:pt x="153" y="72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Freeform 193">
              <a:extLst>
                <a:ext uri="{FF2B5EF4-FFF2-40B4-BE49-F238E27FC236}">
                  <a16:creationId xmlns="" xmlns:a16="http://schemas.microsoft.com/office/drawing/2014/main" id="{DEB23896-AED2-9640-B583-5ECAABF90C3D}"/>
                </a:ext>
              </a:extLst>
            </p:cNvPr>
            <p:cNvSpPr>
              <a:spLocks/>
            </p:cNvSpPr>
            <p:nvPr>
              <p:custDataLst>
                <p:tags r:id="rId120"/>
              </p:custDataLst>
            </p:nvPr>
          </p:nvSpPr>
          <p:spPr bwMode="auto">
            <a:xfrm>
              <a:off x="1211263" y="2643188"/>
              <a:ext cx="668337" cy="581025"/>
            </a:xfrm>
            <a:custGeom>
              <a:avLst/>
              <a:gdLst>
                <a:gd name="T0" fmla="*/ 1243 w 1535"/>
                <a:gd name="T1" fmla="*/ 925 h 1109"/>
                <a:gd name="T2" fmla="*/ 1299 w 1535"/>
                <a:gd name="T3" fmla="*/ 982 h 1109"/>
                <a:gd name="T4" fmla="*/ 1220 w 1535"/>
                <a:gd name="T5" fmla="*/ 999 h 1109"/>
                <a:gd name="T6" fmla="*/ 1177 w 1535"/>
                <a:gd name="T7" fmla="*/ 1095 h 1109"/>
                <a:gd name="T8" fmla="*/ 1065 w 1535"/>
                <a:gd name="T9" fmla="*/ 1006 h 1109"/>
                <a:gd name="T10" fmla="*/ 994 w 1535"/>
                <a:gd name="T11" fmla="*/ 1012 h 1109"/>
                <a:gd name="T12" fmla="*/ 913 w 1535"/>
                <a:gd name="T13" fmla="*/ 1039 h 1109"/>
                <a:gd name="T14" fmla="*/ 786 w 1535"/>
                <a:gd name="T15" fmla="*/ 971 h 1109"/>
                <a:gd name="T16" fmla="*/ 648 w 1535"/>
                <a:gd name="T17" fmla="*/ 917 h 1109"/>
                <a:gd name="T18" fmla="*/ 588 w 1535"/>
                <a:gd name="T19" fmla="*/ 883 h 1109"/>
                <a:gd name="T20" fmla="*/ 537 w 1535"/>
                <a:gd name="T21" fmla="*/ 835 h 1109"/>
                <a:gd name="T22" fmla="*/ 485 w 1535"/>
                <a:gd name="T23" fmla="*/ 826 h 1109"/>
                <a:gd name="T24" fmla="*/ 439 w 1535"/>
                <a:gd name="T25" fmla="*/ 757 h 1109"/>
                <a:gd name="T26" fmla="*/ 467 w 1535"/>
                <a:gd name="T27" fmla="*/ 705 h 1109"/>
                <a:gd name="T28" fmla="*/ 450 w 1535"/>
                <a:gd name="T29" fmla="*/ 601 h 1109"/>
                <a:gd name="T30" fmla="*/ 352 w 1535"/>
                <a:gd name="T31" fmla="*/ 468 h 1109"/>
                <a:gd name="T32" fmla="*/ 304 w 1535"/>
                <a:gd name="T33" fmla="*/ 426 h 1109"/>
                <a:gd name="T34" fmla="*/ 293 w 1535"/>
                <a:gd name="T35" fmla="*/ 369 h 1109"/>
                <a:gd name="T36" fmla="*/ 217 w 1535"/>
                <a:gd name="T37" fmla="*/ 248 h 1109"/>
                <a:gd name="T38" fmla="*/ 167 w 1535"/>
                <a:gd name="T39" fmla="*/ 74 h 1109"/>
                <a:gd name="T40" fmla="*/ 84 w 1535"/>
                <a:gd name="T41" fmla="*/ 104 h 1109"/>
                <a:gd name="T42" fmla="*/ 113 w 1535"/>
                <a:gd name="T43" fmla="*/ 222 h 1109"/>
                <a:gd name="T44" fmla="*/ 150 w 1535"/>
                <a:gd name="T45" fmla="*/ 326 h 1109"/>
                <a:gd name="T46" fmla="*/ 196 w 1535"/>
                <a:gd name="T47" fmla="*/ 402 h 1109"/>
                <a:gd name="T48" fmla="*/ 200 w 1535"/>
                <a:gd name="T49" fmla="*/ 465 h 1109"/>
                <a:gd name="T50" fmla="*/ 213 w 1535"/>
                <a:gd name="T51" fmla="*/ 524 h 1109"/>
                <a:gd name="T52" fmla="*/ 259 w 1535"/>
                <a:gd name="T53" fmla="*/ 571 h 1109"/>
                <a:gd name="T54" fmla="*/ 214 w 1535"/>
                <a:gd name="T55" fmla="*/ 596 h 1109"/>
                <a:gd name="T56" fmla="*/ 193 w 1535"/>
                <a:gd name="T57" fmla="*/ 542 h 1109"/>
                <a:gd name="T58" fmla="*/ 120 w 1535"/>
                <a:gd name="T59" fmla="*/ 474 h 1109"/>
                <a:gd name="T60" fmla="*/ 146 w 1535"/>
                <a:gd name="T61" fmla="*/ 420 h 1109"/>
                <a:gd name="T62" fmla="*/ 89 w 1535"/>
                <a:gd name="T63" fmla="*/ 366 h 1109"/>
                <a:gd name="T64" fmla="*/ 27 w 1535"/>
                <a:gd name="T65" fmla="*/ 307 h 1109"/>
                <a:gd name="T66" fmla="*/ 65 w 1535"/>
                <a:gd name="T67" fmla="*/ 289 h 1109"/>
                <a:gd name="T68" fmla="*/ 64 w 1535"/>
                <a:gd name="T69" fmla="*/ 225 h 1109"/>
                <a:gd name="T70" fmla="*/ 6 w 1535"/>
                <a:gd name="T71" fmla="*/ 117 h 1109"/>
                <a:gd name="T72" fmla="*/ 38 w 1535"/>
                <a:gd name="T73" fmla="*/ 5 h 1109"/>
                <a:gd name="T74" fmla="*/ 211 w 1535"/>
                <a:gd name="T75" fmla="*/ 18 h 1109"/>
                <a:gd name="T76" fmla="*/ 361 w 1535"/>
                <a:gd name="T77" fmla="*/ 76 h 1109"/>
                <a:gd name="T78" fmla="*/ 498 w 1535"/>
                <a:gd name="T79" fmla="*/ 55 h 1109"/>
                <a:gd name="T80" fmla="*/ 593 w 1535"/>
                <a:gd name="T81" fmla="*/ 54 h 1109"/>
                <a:gd name="T82" fmla="*/ 633 w 1535"/>
                <a:gd name="T83" fmla="*/ 110 h 1109"/>
                <a:gd name="T84" fmla="*/ 700 w 1535"/>
                <a:gd name="T85" fmla="*/ 215 h 1109"/>
                <a:gd name="T86" fmla="*/ 750 w 1535"/>
                <a:gd name="T87" fmla="*/ 192 h 1109"/>
                <a:gd name="T88" fmla="*/ 822 w 1535"/>
                <a:gd name="T89" fmla="*/ 176 h 1109"/>
                <a:gd name="T90" fmla="*/ 879 w 1535"/>
                <a:gd name="T91" fmla="*/ 244 h 1109"/>
                <a:gd name="T92" fmla="*/ 905 w 1535"/>
                <a:gd name="T93" fmla="*/ 362 h 1109"/>
                <a:gd name="T94" fmla="*/ 964 w 1535"/>
                <a:gd name="T95" fmla="*/ 405 h 1109"/>
                <a:gd name="T96" fmla="*/ 977 w 1535"/>
                <a:gd name="T97" fmla="*/ 456 h 1109"/>
                <a:gd name="T98" fmla="*/ 931 w 1535"/>
                <a:gd name="T99" fmla="*/ 492 h 1109"/>
                <a:gd name="T100" fmla="*/ 917 w 1535"/>
                <a:gd name="T101" fmla="*/ 634 h 1109"/>
                <a:gd name="T102" fmla="*/ 956 w 1535"/>
                <a:gd name="T103" fmla="*/ 791 h 1109"/>
                <a:gd name="T104" fmla="*/ 1054 w 1535"/>
                <a:gd name="T105" fmla="*/ 877 h 1109"/>
                <a:gd name="T106" fmla="*/ 1166 w 1535"/>
                <a:gd name="T107" fmla="*/ 849 h 1109"/>
                <a:gd name="T108" fmla="*/ 1249 w 1535"/>
                <a:gd name="T109" fmla="*/ 850 h 1109"/>
                <a:gd name="T110" fmla="*/ 1296 w 1535"/>
                <a:gd name="T111" fmla="*/ 742 h 1109"/>
                <a:gd name="T112" fmla="*/ 1336 w 1535"/>
                <a:gd name="T113" fmla="*/ 693 h 1109"/>
                <a:gd name="T114" fmla="*/ 1506 w 1535"/>
                <a:gd name="T115" fmla="*/ 678 h 1109"/>
                <a:gd name="T116" fmla="*/ 1503 w 1535"/>
                <a:gd name="T117" fmla="*/ 729 h 1109"/>
                <a:gd name="T118" fmla="*/ 1468 w 1535"/>
                <a:gd name="T119" fmla="*/ 821 h 1109"/>
                <a:gd name="T120" fmla="*/ 1369 w 1535"/>
                <a:gd name="T121" fmla="*/ 888 h 11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35" h="1109">
                  <a:moveTo>
                    <a:pt x="1336" y="888"/>
                  </a:moveTo>
                  <a:lnTo>
                    <a:pt x="1319" y="891"/>
                  </a:lnTo>
                  <a:lnTo>
                    <a:pt x="1287" y="901"/>
                  </a:lnTo>
                  <a:lnTo>
                    <a:pt x="1270" y="907"/>
                  </a:lnTo>
                  <a:lnTo>
                    <a:pt x="1256" y="913"/>
                  </a:lnTo>
                  <a:lnTo>
                    <a:pt x="1251" y="916"/>
                  </a:lnTo>
                  <a:lnTo>
                    <a:pt x="1246" y="919"/>
                  </a:lnTo>
                  <a:lnTo>
                    <a:pt x="1244" y="922"/>
                  </a:lnTo>
                  <a:lnTo>
                    <a:pt x="1243" y="925"/>
                  </a:lnTo>
                  <a:lnTo>
                    <a:pt x="1243" y="929"/>
                  </a:lnTo>
                  <a:lnTo>
                    <a:pt x="1244" y="933"/>
                  </a:lnTo>
                  <a:lnTo>
                    <a:pt x="1246" y="937"/>
                  </a:lnTo>
                  <a:lnTo>
                    <a:pt x="1248" y="940"/>
                  </a:lnTo>
                  <a:lnTo>
                    <a:pt x="1255" y="946"/>
                  </a:lnTo>
                  <a:lnTo>
                    <a:pt x="1263" y="951"/>
                  </a:lnTo>
                  <a:lnTo>
                    <a:pt x="1282" y="961"/>
                  </a:lnTo>
                  <a:lnTo>
                    <a:pt x="1302" y="973"/>
                  </a:lnTo>
                  <a:lnTo>
                    <a:pt x="1299" y="982"/>
                  </a:lnTo>
                  <a:lnTo>
                    <a:pt x="1294" y="988"/>
                  </a:lnTo>
                  <a:lnTo>
                    <a:pt x="1289" y="993"/>
                  </a:lnTo>
                  <a:lnTo>
                    <a:pt x="1282" y="996"/>
                  </a:lnTo>
                  <a:lnTo>
                    <a:pt x="1275" y="998"/>
                  </a:lnTo>
                  <a:lnTo>
                    <a:pt x="1267" y="999"/>
                  </a:lnTo>
                  <a:lnTo>
                    <a:pt x="1258" y="999"/>
                  </a:lnTo>
                  <a:lnTo>
                    <a:pt x="1251" y="999"/>
                  </a:lnTo>
                  <a:lnTo>
                    <a:pt x="1234" y="999"/>
                  </a:lnTo>
                  <a:lnTo>
                    <a:pt x="1220" y="999"/>
                  </a:lnTo>
                  <a:lnTo>
                    <a:pt x="1213" y="1000"/>
                  </a:lnTo>
                  <a:lnTo>
                    <a:pt x="1209" y="1002"/>
                  </a:lnTo>
                  <a:lnTo>
                    <a:pt x="1204" y="1006"/>
                  </a:lnTo>
                  <a:lnTo>
                    <a:pt x="1203" y="1011"/>
                  </a:lnTo>
                  <a:lnTo>
                    <a:pt x="1193" y="1036"/>
                  </a:lnTo>
                  <a:lnTo>
                    <a:pt x="1185" y="1058"/>
                  </a:lnTo>
                  <a:lnTo>
                    <a:pt x="1181" y="1069"/>
                  </a:lnTo>
                  <a:lnTo>
                    <a:pt x="1178" y="1080"/>
                  </a:lnTo>
                  <a:lnTo>
                    <a:pt x="1177" y="1095"/>
                  </a:lnTo>
                  <a:lnTo>
                    <a:pt x="1176" y="1109"/>
                  </a:lnTo>
                  <a:lnTo>
                    <a:pt x="1165" y="1100"/>
                  </a:lnTo>
                  <a:lnTo>
                    <a:pt x="1153" y="1091"/>
                  </a:lnTo>
                  <a:lnTo>
                    <a:pt x="1141" y="1081"/>
                  </a:lnTo>
                  <a:lnTo>
                    <a:pt x="1130" y="1072"/>
                  </a:lnTo>
                  <a:lnTo>
                    <a:pt x="1112" y="1051"/>
                  </a:lnTo>
                  <a:lnTo>
                    <a:pt x="1090" y="1026"/>
                  </a:lnTo>
                  <a:lnTo>
                    <a:pt x="1078" y="1015"/>
                  </a:lnTo>
                  <a:lnTo>
                    <a:pt x="1065" y="1006"/>
                  </a:lnTo>
                  <a:lnTo>
                    <a:pt x="1058" y="1003"/>
                  </a:lnTo>
                  <a:lnTo>
                    <a:pt x="1052" y="1001"/>
                  </a:lnTo>
                  <a:lnTo>
                    <a:pt x="1044" y="999"/>
                  </a:lnTo>
                  <a:lnTo>
                    <a:pt x="1036" y="998"/>
                  </a:lnTo>
                  <a:lnTo>
                    <a:pt x="1028" y="999"/>
                  </a:lnTo>
                  <a:lnTo>
                    <a:pt x="1019" y="1000"/>
                  </a:lnTo>
                  <a:lnTo>
                    <a:pt x="1011" y="1002"/>
                  </a:lnTo>
                  <a:lnTo>
                    <a:pt x="1006" y="1005"/>
                  </a:lnTo>
                  <a:lnTo>
                    <a:pt x="994" y="1012"/>
                  </a:lnTo>
                  <a:lnTo>
                    <a:pt x="984" y="1020"/>
                  </a:lnTo>
                  <a:lnTo>
                    <a:pt x="974" y="1027"/>
                  </a:lnTo>
                  <a:lnTo>
                    <a:pt x="962" y="1035"/>
                  </a:lnTo>
                  <a:lnTo>
                    <a:pt x="955" y="1038"/>
                  </a:lnTo>
                  <a:lnTo>
                    <a:pt x="949" y="1040"/>
                  </a:lnTo>
                  <a:lnTo>
                    <a:pt x="940" y="1041"/>
                  </a:lnTo>
                  <a:lnTo>
                    <a:pt x="930" y="1042"/>
                  </a:lnTo>
                  <a:lnTo>
                    <a:pt x="922" y="1041"/>
                  </a:lnTo>
                  <a:lnTo>
                    <a:pt x="913" y="1039"/>
                  </a:lnTo>
                  <a:lnTo>
                    <a:pt x="902" y="1037"/>
                  </a:lnTo>
                  <a:lnTo>
                    <a:pt x="891" y="1032"/>
                  </a:lnTo>
                  <a:lnTo>
                    <a:pt x="868" y="1023"/>
                  </a:lnTo>
                  <a:lnTo>
                    <a:pt x="845" y="1011"/>
                  </a:lnTo>
                  <a:lnTo>
                    <a:pt x="823" y="999"/>
                  </a:lnTo>
                  <a:lnTo>
                    <a:pt x="805" y="987"/>
                  </a:lnTo>
                  <a:lnTo>
                    <a:pt x="797" y="982"/>
                  </a:lnTo>
                  <a:lnTo>
                    <a:pt x="790" y="976"/>
                  </a:lnTo>
                  <a:lnTo>
                    <a:pt x="786" y="971"/>
                  </a:lnTo>
                  <a:lnTo>
                    <a:pt x="784" y="967"/>
                  </a:lnTo>
                  <a:lnTo>
                    <a:pt x="731" y="973"/>
                  </a:lnTo>
                  <a:lnTo>
                    <a:pt x="714" y="962"/>
                  </a:lnTo>
                  <a:lnTo>
                    <a:pt x="697" y="953"/>
                  </a:lnTo>
                  <a:lnTo>
                    <a:pt x="680" y="945"/>
                  </a:lnTo>
                  <a:lnTo>
                    <a:pt x="658" y="937"/>
                  </a:lnTo>
                  <a:lnTo>
                    <a:pt x="653" y="932"/>
                  </a:lnTo>
                  <a:lnTo>
                    <a:pt x="650" y="925"/>
                  </a:lnTo>
                  <a:lnTo>
                    <a:pt x="648" y="917"/>
                  </a:lnTo>
                  <a:lnTo>
                    <a:pt x="644" y="910"/>
                  </a:lnTo>
                  <a:lnTo>
                    <a:pt x="642" y="904"/>
                  </a:lnTo>
                  <a:lnTo>
                    <a:pt x="639" y="898"/>
                  </a:lnTo>
                  <a:lnTo>
                    <a:pt x="638" y="896"/>
                  </a:lnTo>
                  <a:lnTo>
                    <a:pt x="636" y="895"/>
                  </a:lnTo>
                  <a:lnTo>
                    <a:pt x="633" y="894"/>
                  </a:lnTo>
                  <a:lnTo>
                    <a:pt x="631" y="894"/>
                  </a:lnTo>
                  <a:lnTo>
                    <a:pt x="607" y="887"/>
                  </a:lnTo>
                  <a:lnTo>
                    <a:pt x="588" y="883"/>
                  </a:lnTo>
                  <a:lnTo>
                    <a:pt x="575" y="882"/>
                  </a:lnTo>
                  <a:lnTo>
                    <a:pt x="565" y="880"/>
                  </a:lnTo>
                  <a:lnTo>
                    <a:pt x="561" y="879"/>
                  </a:lnTo>
                  <a:lnTo>
                    <a:pt x="558" y="877"/>
                  </a:lnTo>
                  <a:lnTo>
                    <a:pt x="554" y="874"/>
                  </a:lnTo>
                  <a:lnTo>
                    <a:pt x="551" y="870"/>
                  </a:lnTo>
                  <a:lnTo>
                    <a:pt x="546" y="857"/>
                  </a:lnTo>
                  <a:lnTo>
                    <a:pt x="538" y="838"/>
                  </a:lnTo>
                  <a:lnTo>
                    <a:pt x="537" y="835"/>
                  </a:lnTo>
                  <a:lnTo>
                    <a:pt x="535" y="833"/>
                  </a:lnTo>
                  <a:lnTo>
                    <a:pt x="532" y="831"/>
                  </a:lnTo>
                  <a:lnTo>
                    <a:pt x="530" y="829"/>
                  </a:lnTo>
                  <a:lnTo>
                    <a:pt x="524" y="828"/>
                  </a:lnTo>
                  <a:lnTo>
                    <a:pt x="517" y="828"/>
                  </a:lnTo>
                  <a:lnTo>
                    <a:pt x="509" y="828"/>
                  </a:lnTo>
                  <a:lnTo>
                    <a:pt x="501" y="828"/>
                  </a:lnTo>
                  <a:lnTo>
                    <a:pt x="493" y="828"/>
                  </a:lnTo>
                  <a:lnTo>
                    <a:pt x="485" y="826"/>
                  </a:lnTo>
                  <a:lnTo>
                    <a:pt x="480" y="822"/>
                  </a:lnTo>
                  <a:lnTo>
                    <a:pt x="472" y="816"/>
                  </a:lnTo>
                  <a:lnTo>
                    <a:pt x="464" y="806"/>
                  </a:lnTo>
                  <a:lnTo>
                    <a:pt x="457" y="796"/>
                  </a:lnTo>
                  <a:lnTo>
                    <a:pt x="450" y="784"/>
                  </a:lnTo>
                  <a:lnTo>
                    <a:pt x="445" y="773"/>
                  </a:lnTo>
                  <a:lnTo>
                    <a:pt x="442" y="768"/>
                  </a:lnTo>
                  <a:lnTo>
                    <a:pt x="440" y="762"/>
                  </a:lnTo>
                  <a:lnTo>
                    <a:pt x="439" y="757"/>
                  </a:lnTo>
                  <a:lnTo>
                    <a:pt x="439" y="751"/>
                  </a:lnTo>
                  <a:lnTo>
                    <a:pt x="439" y="747"/>
                  </a:lnTo>
                  <a:lnTo>
                    <a:pt x="440" y="743"/>
                  </a:lnTo>
                  <a:lnTo>
                    <a:pt x="441" y="739"/>
                  </a:lnTo>
                  <a:lnTo>
                    <a:pt x="443" y="735"/>
                  </a:lnTo>
                  <a:lnTo>
                    <a:pt x="449" y="728"/>
                  </a:lnTo>
                  <a:lnTo>
                    <a:pt x="456" y="720"/>
                  </a:lnTo>
                  <a:lnTo>
                    <a:pt x="461" y="713"/>
                  </a:lnTo>
                  <a:lnTo>
                    <a:pt x="467" y="705"/>
                  </a:lnTo>
                  <a:lnTo>
                    <a:pt x="469" y="700"/>
                  </a:lnTo>
                  <a:lnTo>
                    <a:pt x="471" y="694"/>
                  </a:lnTo>
                  <a:lnTo>
                    <a:pt x="472" y="689"/>
                  </a:lnTo>
                  <a:lnTo>
                    <a:pt x="472" y="684"/>
                  </a:lnTo>
                  <a:lnTo>
                    <a:pt x="471" y="664"/>
                  </a:lnTo>
                  <a:lnTo>
                    <a:pt x="468" y="647"/>
                  </a:lnTo>
                  <a:lnTo>
                    <a:pt x="463" y="630"/>
                  </a:lnTo>
                  <a:lnTo>
                    <a:pt x="457" y="615"/>
                  </a:lnTo>
                  <a:lnTo>
                    <a:pt x="450" y="601"/>
                  </a:lnTo>
                  <a:lnTo>
                    <a:pt x="441" y="589"/>
                  </a:lnTo>
                  <a:lnTo>
                    <a:pt x="431" y="576"/>
                  </a:lnTo>
                  <a:lnTo>
                    <a:pt x="423" y="565"/>
                  </a:lnTo>
                  <a:lnTo>
                    <a:pt x="402" y="543"/>
                  </a:lnTo>
                  <a:lnTo>
                    <a:pt x="382" y="520"/>
                  </a:lnTo>
                  <a:lnTo>
                    <a:pt x="373" y="509"/>
                  </a:lnTo>
                  <a:lnTo>
                    <a:pt x="366" y="496"/>
                  </a:lnTo>
                  <a:lnTo>
                    <a:pt x="358" y="483"/>
                  </a:lnTo>
                  <a:lnTo>
                    <a:pt x="352" y="468"/>
                  </a:lnTo>
                  <a:lnTo>
                    <a:pt x="350" y="464"/>
                  </a:lnTo>
                  <a:lnTo>
                    <a:pt x="348" y="460"/>
                  </a:lnTo>
                  <a:lnTo>
                    <a:pt x="345" y="456"/>
                  </a:lnTo>
                  <a:lnTo>
                    <a:pt x="341" y="453"/>
                  </a:lnTo>
                  <a:lnTo>
                    <a:pt x="333" y="447"/>
                  </a:lnTo>
                  <a:lnTo>
                    <a:pt x="324" y="441"/>
                  </a:lnTo>
                  <a:lnTo>
                    <a:pt x="314" y="435"/>
                  </a:lnTo>
                  <a:lnTo>
                    <a:pt x="306" y="429"/>
                  </a:lnTo>
                  <a:lnTo>
                    <a:pt x="304" y="426"/>
                  </a:lnTo>
                  <a:lnTo>
                    <a:pt x="301" y="422"/>
                  </a:lnTo>
                  <a:lnTo>
                    <a:pt x="300" y="417"/>
                  </a:lnTo>
                  <a:lnTo>
                    <a:pt x="300" y="413"/>
                  </a:lnTo>
                  <a:lnTo>
                    <a:pt x="306" y="404"/>
                  </a:lnTo>
                  <a:lnTo>
                    <a:pt x="313" y="394"/>
                  </a:lnTo>
                  <a:lnTo>
                    <a:pt x="306" y="391"/>
                  </a:lnTo>
                  <a:lnTo>
                    <a:pt x="300" y="388"/>
                  </a:lnTo>
                  <a:lnTo>
                    <a:pt x="297" y="380"/>
                  </a:lnTo>
                  <a:lnTo>
                    <a:pt x="293" y="369"/>
                  </a:lnTo>
                  <a:lnTo>
                    <a:pt x="286" y="356"/>
                  </a:lnTo>
                  <a:lnTo>
                    <a:pt x="279" y="344"/>
                  </a:lnTo>
                  <a:lnTo>
                    <a:pt x="262" y="321"/>
                  </a:lnTo>
                  <a:lnTo>
                    <a:pt x="252" y="308"/>
                  </a:lnTo>
                  <a:lnTo>
                    <a:pt x="245" y="291"/>
                  </a:lnTo>
                  <a:lnTo>
                    <a:pt x="238" y="278"/>
                  </a:lnTo>
                  <a:lnTo>
                    <a:pt x="230" y="267"/>
                  </a:lnTo>
                  <a:lnTo>
                    <a:pt x="224" y="258"/>
                  </a:lnTo>
                  <a:lnTo>
                    <a:pt x="217" y="248"/>
                  </a:lnTo>
                  <a:lnTo>
                    <a:pt x="211" y="239"/>
                  </a:lnTo>
                  <a:lnTo>
                    <a:pt x="205" y="228"/>
                  </a:lnTo>
                  <a:lnTo>
                    <a:pt x="200" y="216"/>
                  </a:lnTo>
                  <a:lnTo>
                    <a:pt x="193" y="195"/>
                  </a:lnTo>
                  <a:lnTo>
                    <a:pt x="187" y="176"/>
                  </a:lnTo>
                  <a:lnTo>
                    <a:pt x="182" y="158"/>
                  </a:lnTo>
                  <a:lnTo>
                    <a:pt x="178" y="140"/>
                  </a:lnTo>
                  <a:lnTo>
                    <a:pt x="171" y="107"/>
                  </a:lnTo>
                  <a:lnTo>
                    <a:pt x="167" y="74"/>
                  </a:lnTo>
                  <a:lnTo>
                    <a:pt x="155" y="74"/>
                  </a:lnTo>
                  <a:lnTo>
                    <a:pt x="146" y="73"/>
                  </a:lnTo>
                  <a:lnTo>
                    <a:pt x="138" y="71"/>
                  </a:lnTo>
                  <a:lnTo>
                    <a:pt x="132" y="69"/>
                  </a:lnTo>
                  <a:lnTo>
                    <a:pt x="120" y="64"/>
                  </a:lnTo>
                  <a:lnTo>
                    <a:pt x="106" y="56"/>
                  </a:lnTo>
                  <a:lnTo>
                    <a:pt x="97" y="74"/>
                  </a:lnTo>
                  <a:lnTo>
                    <a:pt x="89" y="94"/>
                  </a:lnTo>
                  <a:lnTo>
                    <a:pt x="84" y="104"/>
                  </a:lnTo>
                  <a:lnTo>
                    <a:pt x="82" y="114"/>
                  </a:lnTo>
                  <a:lnTo>
                    <a:pt x="80" y="124"/>
                  </a:lnTo>
                  <a:lnTo>
                    <a:pt x="80" y="135"/>
                  </a:lnTo>
                  <a:lnTo>
                    <a:pt x="81" y="148"/>
                  </a:lnTo>
                  <a:lnTo>
                    <a:pt x="83" y="160"/>
                  </a:lnTo>
                  <a:lnTo>
                    <a:pt x="87" y="171"/>
                  </a:lnTo>
                  <a:lnTo>
                    <a:pt x="90" y="182"/>
                  </a:lnTo>
                  <a:lnTo>
                    <a:pt x="101" y="203"/>
                  </a:lnTo>
                  <a:lnTo>
                    <a:pt x="113" y="222"/>
                  </a:lnTo>
                  <a:lnTo>
                    <a:pt x="125" y="241"/>
                  </a:lnTo>
                  <a:lnTo>
                    <a:pt x="136" y="263"/>
                  </a:lnTo>
                  <a:lnTo>
                    <a:pt x="140" y="273"/>
                  </a:lnTo>
                  <a:lnTo>
                    <a:pt x="144" y="284"/>
                  </a:lnTo>
                  <a:lnTo>
                    <a:pt x="146" y="296"/>
                  </a:lnTo>
                  <a:lnTo>
                    <a:pt x="146" y="308"/>
                  </a:lnTo>
                  <a:lnTo>
                    <a:pt x="147" y="314"/>
                  </a:lnTo>
                  <a:lnTo>
                    <a:pt x="148" y="320"/>
                  </a:lnTo>
                  <a:lnTo>
                    <a:pt x="150" y="326"/>
                  </a:lnTo>
                  <a:lnTo>
                    <a:pt x="154" y="332"/>
                  </a:lnTo>
                  <a:lnTo>
                    <a:pt x="161" y="344"/>
                  </a:lnTo>
                  <a:lnTo>
                    <a:pt x="170" y="355"/>
                  </a:lnTo>
                  <a:lnTo>
                    <a:pt x="178" y="366"/>
                  </a:lnTo>
                  <a:lnTo>
                    <a:pt x="185" y="375"/>
                  </a:lnTo>
                  <a:lnTo>
                    <a:pt x="191" y="383"/>
                  </a:lnTo>
                  <a:lnTo>
                    <a:pt x="193" y="388"/>
                  </a:lnTo>
                  <a:lnTo>
                    <a:pt x="195" y="395"/>
                  </a:lnTo>
                  <a:lnTo>
                    <a:pt x="196" y="402"/>
                  </a:lnTo>
                  <a:lnTo>
                    <a:pt x="196" y="409"/>
                  </a:lnTo>
                  <a:lnTo>
                    <a:pt x="198" y="415"/>
                  </a:lnTo>
                  <a:lnTo>
                    <a:pt x="196" y="429"/>
                  </a:lnTo>
                  <a:lnTo>
                    <a:pt x="195" y="441"/>
                  </a:lnTo>
                  <a:lnTo>
                    <a:pt x="195" y="446"/>
                  </a:lnTo>
                  <a:lnTo>
                    <a:pt x="195" y="452"/>
                  </a:lnTo>
                  <a:lnTo>
                    <a:pt x="196" y="456"/>
                  </a:lnTo>
                  <a:lnTo>
                    <a:pt x="198" y="461"/>
                  </a:lnTo>
                  <a:lnTo>
                    <a:pt x="200" y="465"/>
                  </a:lnTo>
                  <a:lnTo>
                    <a:pt x="203" y="469"/>
                  </a:lnTo>
                  <a:lnTo>
                    <a:pt x="207" y="472"/>
                  </a:lnTo>
                  <a:lnTo>
                    <a:pt x="213" y="474"/>
                  </a:lnTo>
                  <a:lnTo>
                    <a:pt x="211" y="483"/>
                  </a:lnTo>
                  <a:lnTo>
                    <a:pt x="210" y="489"/>
                  </a:lnTo>
                  <a:lnTo>
                    <a:pt x="210" y="495"/>
                  </a:lnTo>
                  <a:lnTo>
                    <a:pt x="211" y="499"/>
                  </a:lnTo>
                  <a:lnTo>
                    <a:pt x="212" y="509"/>
                  </a:lnTo>
                  <a:lnTo>
                    <a:pt x="213" y="524"/>
                  </a:lnTo>
                  <a:lnTo>
                    <a:pt x="221" y="525"/>
                  </a:lnTo>
                  <a:lnTo>
                    <a:pt x="228" y="528"/>
                  </a:lnTo>
                  <a:lnTo>
                    <a:pt x="236" y="533"/>
                  </a:lnTo>
                  <a:lnTo>
                    <a:pt x="244" y="539"/>
                  </a:lnTo>
                  <a:lnTo>
                    <a:pt x="250" y="546"/>
                  </a:lnTo>
                  <a:lnTo>
                    <a:pt x="255" y="553"/>
                  </a:lnTo>
                  <a:lnTo>
                    <a:pt x="258" y="560"/>
                  </a:lnTo>
                  <a:lnTo>
                    <a:pt x="259" y="567"/>
                  </a:lnTo>
                  <a:lnTo>
                    <a:pt x="259" y="571"/>
                  </a:lnTo>
                  <a:lnTo>
                    <a:pt x="258" y="575"/>
                  </a:lnTo>
                  <a:lnTo>
                    <a:pt x="257" y="579"/>
                  </a:lnTo>
                  <a:lnTo>
                    <a:pt x="255" y="583"/>
                  </a:lnTo>
                  <a:lnTo>
                    <a:pt x="250" y="590"/>
                  </a:lnTo>
                  <a:lnTo>
                    <a:pt x="245" y="596"/>
                  </a:lnTo>
                  <a:lnTo>
                    <a:pt x="232" y="604"/>
                  </a:lnTo>
                  <a:lnTo>
                    <a:pt x="219" y="610"/>
                  </a:lnTo>
                  <a:lnTo>
                    <a:pt x="216" y="603"/>
                  </a:lnTo>
                  <a:lnTo>
                    <a:pt x="214" y="596"/>
                  </a:lnTo>
                  <a:lnTo>
                    <a:pt x="213" y="587"/>
                  </a:lnTo>
                  <a:lnTo>
                    <a:pt x="213" y="580"/>
                  </a:lnTo>
                  <a:lnTo>
                    <a:pt x="213" y="573"/>
                  </a:lnTo>
                  <a:lnTo>
                    <a:pt x="212" y="566"/>
                  </a:lnTo>
                  <a:lnTo>
                    <a:pt x="210" y="560"/>
                  </a:lnTo>
                  <a:lnTo>
                    <a:pt x="206" y="555"/>
                  </a:lnTo>
                  <a:lnTo>
                    <a:pt x="203" y="550"/>
                  </a:lnTo>
                  <a:lnTo>
                    <a:pt x="199" y="546"/>
                  </a:lnTo>
                  <a:lnTo>
                    <a:pt x="193" y="542"/>
                  </a:lnTo>
                  <a:lnTo>
                    <a:pt x="188" y="537"/>
                  </a:lnTo>
                  <a:lnTo>
                    <a:pt x="173" y="528"/>
                  </a:lnTo>
                  <a:lnTo>
                    <a:pt x="158" y="519"/>
                  </a:lnTo>
                  <a:lnTo>
                    <a:pt x="144" y="510"/>
                  </a:lnTo>
                  <a:lnTo>
                    <a:pt x="132" y="499"/>
                  </a:lnTo>
                  <a:lnTo>
                    <a:pt x="126" y="494"/>
                  </a:lnTo>
                  <a:lnTo>
                    <a:pt x="123" y="488"/>
                  </a:lnTo>
                  <a:lnTo>
                    <a:pt x="121" y="482"/>
                  </a:lnTo>
                  <a:lnTo>
                    <a:pt x="120" y="474"/>
                  </a:lnTo>
                  <a:lnTo>
                    <a:pt x="121" y="468"/>
                  </a:lnTo>
                  <a:lnTo>
                    <a:pt x="124" y="461"/>
                  </a:lnTo>
                  <a:lnTo>
                    <a:pt x="128" y="456"/>
                  </a:lnTo>
                  <a:lnTo>
                    <a:pt x="133" y="450"/>
                  </a:lnTo>
                  <a:lnTo>
                    <a:pt x="138" y="444"/>
                  </a:lnTo>
                  <a:lnTo>
                    <a:pt x="143" y="438"/>
                  </a:lnTo>
                  <a:lnTo>
                    <a:pt x="145" y="432"/>
                  </a:lnTo>
                  <a:lnTo>
                    <a:pt x="146" y="426"/>
                  </a:lnTo>
                  <a:lnTo>
                    <a:pt x="146" y="420"/>
                  </a:lnTo>
                  <a:lnTo>
                    <a:pt x="145" y="415"/>
                  </a:lnTo>
                  <a:lnTo>
                    <a:pt x="144" y="411"/>
                  </a:lnTo>
                  <a:lnTo>
                    <a:pt x="142" y="406"/>
                  </a:lnTo>
                  <a:lnTo>
                    <a:pt x="136" y="399"/>
                  </a:lnTo>
                  <a:lnTo>
                    <a:pt x="128" y="391"/>
                  </a:lnTo>
                  <a:lnTo>
                    <a:pt x="120" y="385"/>
                  </a:lnTo>
                  <a:lnTo>
                    <a:pt x="111" y="378"/>
                  </a:lnTo>
                  <a:lnTo>
                    <a:pt x="100" y="372"/>
                  </a:lnTo>
                  <a:lnTo>
                    <a:pt x="89" y="366"/>
                  </a:lnTo>
                  <a:lnTo>
                    <a:pt x="78" y="359"/>
                  </a:lnTo>
                  <a:lnTo>
                    <a:pt x="68" y="353"/>
                  </a:lnTo>
                  <a:lnTo>
                    <a:pt x="57" y="347"/>
                  </a:lnTo>
                  <a:lnTo>
                    <a:pt x="48" y="339"/>
                  </a:lnTo>
                  <a:lnTo>
                    <a:pt x="41" y="332"/>
                  </a:lnTo>
                  <a:lnTo>
                    <a:pt x="34" y="323"/>
                  </a:lnTo>
                  <a:lnTo>
                    <a:pt x="32" y="318"/>
                  </a:lnTo>
                  <a:lnTo>
                    <a:pt x="30" y="313"/>
                  </a:lnTo>
                  <a:lnTo>
                    <a:pt x="27" y="307"/>
                  </a:lnTo>
                  <a:lnTo>
                    <a:pt x="27" y="302"/>
                  </a:lnTo>
                  <a:lnTo>
                    <a:pt x="34" y="302"/>
                  </a:lnTo>
                  <a:lnTo>
                    <a:pt x="41" y="301"/>
                  </a:lnTo>
                  <a:lnTo>
                    <a:pt x="46" y="300"/>
                  </a:lnTo>
                  <a:lnTo>
                    <a:pt x="50" y="298"/>
                  </a:lnTo>
                  <a:lnTo>
                    <a:pt x="55" y="297"/>
                  </a:lnTo>
                  <a:lnTo>
                    <a:pt x="59" y="294"/>
                  </a:lnTo>
                  <a:lnTo>
                    <a:pt x="62" y="292"/>
                  </a:lnTo>
                  <a:lnTo>
                    <a:pt x="65" y="289"/>
                  </a:lnTo>
                  <a:lnTo>
                    <a:pt x="69" y="282"/>
                  </a:lnTo>
                  <a:lnTo>
                    <a:pt x="71" y="274"/>
                  </a:lnTo>
                  <a:lnTo>
                    <a:pt x="73" y="264"/>
                  </a:lnTo>
                  <a:lnTo>
                    <a:pt x="73" y="252"/>
                  </a:lnTo>
                  <a:lnTo>
                    <a:pt x="73" y="247"/>
                  </a:lnTo>
                  <a:lnTo>
                    <a:pt x="72" y="242"/>
                  </a:lnTo>
                  <a:lnTo>
                    <a:pt x="71" y="237"/>
                  </a:lnTo>
                  <a:lnTo>
                    <a:pt x="69" y="233"/>
                  </a:lnTo>
                  <a:lnTo>
                    <a:pt x="64" y="225"/>
                  </a:lnTo>
                  <a:lnTo>
                    <a:pt x="58" y="217"/>
                  </a:lnTo>
                  <a:lnTo>
                    <a:pt x="43" y="205"/>
                  </a:lnTo>
                  <a:lnTo>
                    <a:pt x="27" y="191"/>
                  </a:lnTo>
                  <a:lnTo>
                    <a:pt x="19" y="176"/>
                  </a:lnTo>
                  <a:lnTo>
                    <a:pt x="13" y="163"/>
                  </a:lnTo>
                  <a:lnTo>
                    <a:pt x="10" y="151"/>
                  </a:lnTo>
                  <a:lnTo>
                    <a:pt x="9" y="139"/>
                  </a:lnTo>
                  <a:lnTo>
                    <a:pt x="8" y="128"/>
                  </a:lnTo>
                  <a:lnTo>
                    <a:pt x="6" y="117"/>
                  </a:lnTo>
                  <a:lnTo>
                    <a:pt x="4" y="106"/>
                  </a:lnTo>
                  <a:lnTo>
                    <a:pt x="0" y="93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3" y="22"/>
                  </a:lnTo>
                  <a:lnTo>
                    <a:pt x="5" y="10"/>
                  </a:lnTo>
                  <a:lnTo>
                    <a:pt x="6" y="0"/>
                  </a:lnTo>
                  <a:lnTo>
                    <a:pt x="23" y="4"/>
                  </a:lnTo>
                  <a:lnTo>
                    <a:pt x="38" y="5"/>
                  </a:lnTo>
                  <a:lnTo>
                    <a:pt x="53" y="6"/>
                  </a:lnTo>
                  <a:lnTo>
                    <a:pt x="66" y="5"/>
                  </a:lnTo>
                  <a:lnTo>
                    <a:pt x="92" y="2"/>
                  </a:lnTo>
                  <a:lnTo>
                    <a:pt x="120" y="0"/>
                  </a:lnTo>
                  <a:lnTo>
                    <a:pt x="140" y="1"/>
                  </a:lnTo>
                  <a:lnTo>
                    <a:pt x="159" y="4"/>
                  </a:lnTo>
                  <a:lnTo>
                    <a:pt x="178" y="7"/>
                  </a:lnTo>
                  <a:lnTo>
                    <a:pt x="194" y="13"/>
                  </a:lnTo>
                  <a:lnTo>
                    <a:pt x="211" y="18"/>
                  </a:lnTo>
                  <a:lnTo>
                    <a:pt x="226" y="25"/>
                  </a:lnTo>
                  <a:lnTo>
                    <a:pt x="243" y="33"/>
                  </a:lnTo>
                  <a:lnTo>
                    <a:pt x="258" y="41"/>
                  </a:lnTo>
                  <a:lnTo>
                    <a:pt x="273" y="48"/>
                  </a:lnTo>
                  <a:lnTo>
                    <a:pt x="290" y="55"/>
                  </a:lnTo>
                  <a:lnTo>
                    <a:pt x="306" y="62"/>
                  </a:lnTo>
                  <a:lnTo>
                    <a:pt x="324" y="68"/>
                  </a:lnTo>
                  <a:lnTo>
                    <a:pt x="342" y="73"/>
                  </a:lnTo>
                  <a:lnTo>
                    <a:pt x="361" y="76"/>
                  </a:lnTo>
                  <a:lnTo>
                    <a:pt x="383" y="79"/>
                  </a:lnTo>
                  <a:lnTo>
                    <a:pt x="405" y="80"/>
                  </a:lnTo>
                  <a:lnTo>
                    <a:pt x="419" y="79"/>
                  </a:lnTo>
                  <a:lnTo>
                    <a:pt x="432" y="78"/>
                  </a:lnTo>
                  <a:lnTo>
                    <a:pt x="443" y="77"/>
                  </a:lnTo>
                  <a:lnTo>
                    <a:pt x="452" y="74"/>
                  </a:lnTo>
                  <a:lnTo>
                    <a:pt x="470" y="68"/>
                  </a:lnTo>
                  <a:lnTo>
                    <a:pt x="484" y="62"/>
                  </a:lnTo>
                  <a:lnTo>
                    <a:pt x="498" y="55"/>
                  </a:lnTo>
                  <a:lnTo>
                    <a:pt x="515" y="49"/>
                  </a:lnTo>
                  <a:lnTo>
                    <a:pt x="524" y="47"/>
                  </a:lnTo>
                  <a:lnTo>
                    <a:pt x="534" y="45"/>
                  </a:lnTo>
                  <a:lnTo>
                    <a:pt x="546" y="44"/>
                  </a:lnTo>
                  <a:lnTo>
                    <a:pt x="559" y="44"/>
                  </a:lnTo>
                  <a:lnTo>
                    <a:pt x="569" y="44"/>
                  </a:lnTo>
                  <a:lnTo>
                    <a:pt x="577" y="46"/>
                  </a:lnTo>
                  <a:lnTo>
                    <a:pt x="585" y="50"/>
                  </a:lnTo>
                  <a:lnTo>
                    <a:pt x="593" y="54"/>
                  </a:lnTo>
                  <a:lnTo>
                    <a:pt x="598" y="59"/>
                  </a:lnTo>
                  <a:lnTo>
                    <a:pt x="603" y="65"/>
                  </a:lnTo>
                  <a:lnTo>
                    <a:pt x="607" y="71"/>
                  </a:lnTo>
                  <a:lnTo>
                    <a:pt x="610" y="77"/>
                  </a:lnTo>
                  <a:lnTo>
                    <a:pt x="617" y="90"/>
                  </a:lnTo>
                  <a:lnTo>
                    <a:pt x="622" y="101"/>
                  </a:lnTo>
                  <a:lnTo>
                    <a:pt x="626" y="105"/>
                  </a:lnTo>
                  <a:lnTo>
                    <a:pt x="629" y="108"/>
                  </a:lnTo>
                  <a:lnTo>
                    <a:pt x="633" y="110"/>
                  </a:lnTo>
                  <a:lnTo>
                    <a:pt x="638" y="111"/>
                  </a:lnTo>
                  <a:lnTo>
                    <a:pt x="642" y="121"/>
                  </a:lnTo>
                  <a:lnTo>
                    <a:pt x="649" y="134"/>
                  </a:lnTo>
                  <a:lnTo>
                    <a:pt x="658" y="151"/>
                  </a:lnTo>
                  <a:lnTo>
                    <a:pt x="667" y="169"/>
                  </a:lnTo>
                  <a:lnTo>
                    <a:pt x="678" y="186"/>
                  </a:lnTo>
                  <a:lnTo>
                    <a:pt x="689" y="202"/>
                  </a:lnTo>
                  <a:lnTo>
                    <a:pt x="695" y="209"/>
                  </a:lnTo>
                  <a:lnTo>
                    <a:pt x="700" y="215"/>
                  </a:lnTo>
                  <a:lnTo>
                    <a:pt x="706" y="219"/>
                  </a:lnTo>
                  <a:lnTo>
                    <a:pt x="711" y="222"/>
                  </a:lnTo>
                  <a:lnTo>
                    <a:pt x="738" y="222"/>
                  </a:lnTo>
                  <a:lnTo>
                    <a:pt x="738" y="217"/>
                  </a:lnTo>
                  <a:lnTo>
                    <a:pt x="739" y="211"/>
                  </a:lnTo>
                  <a:lnTo>
                    <a:pt x="741" y="206"/>
                  </a:lnTo>
                  <a:lnTo>
                    <a:pt x="743" y="202"/>
                  </a:lnTo>
                  <a:lnTo>
                    <a:pt x="747" y="196"/>
                  </a:lnTo>
                  <a:lnTo>
                    <a:pt x="750" y="192"/>
                  </a:lnTo>
                  <a:lnTo>
                    <a:pt x="754" y="189"/>
                  </a:lnTo>
                  <a:lnTo>
                    <a:pt x="759" y="185"/>
                  </a:lnTo>
                  <a:lnTo>
                    <a:pt x="768" y="180"/>
                  </a:lnTo>
                  <a:lnTo>
                    <a:pt x="779" y="176"/>
                  </a:lnTo>
                  <a:lnTo>
                    <a:pt x="792" y="173"/>
                  </a:lnTo>
                  <a:lnTo>
                    <a:pt x="805" y="173"/>
                  </a:lnTo>
                  <a:lnTo>
                    <a:pt x="810" y="173"/>
                  </a:lnTo>
                  <a:lnTo>
                    <a:pt x="816" y="174"/>
                  </a:lnTo>
                  <a:lnTo>
                    <a:pt x="822" y="176"/>
                  </a:lnTo>
                  <a:lnTo>
                    <a:pt x="828" y="178"/>
                  </a:lnTo>
                  <a:lnTo>
                    <a:pt x="833" y="181"/>
                  </a:lnTo>
                  <a:lnTo>
                    <a:pt x="838" y="185"/>
                  </a:lnTo>
                  <a:lnTo>
                    <a:pt x="843" y="189"/>
                  </a:lnTo>
                  <a:lnTo>
                    <a:pt x="848" y="193"/>
                  </a:lnTo>
                  <a:lnTo>
                    <a:pt x="856" y="205"/>
                  </a:lnTo>
                  <a:lnTo>
                    <a:pt x="865" y="217"/>
                  </a:lnTo>
                  <a:lnTo>
                    <a:pt x="872" y="230"/>
                  </a:lnTo>
                  <a:lnTo>
                    <a:pt x="879" y="244"/>
                  </a:lnTo>
                  <a:lnTo>
                    <a:pt x="885" y="260"/>
                  </a:lnTo>
                  <a:lnTo>
                    <a:pt x="889" y="275"/>
                  </a:lnTo>
                  <a:lnTo>
                    <a:pt x="894" y="290"/>
                  </a:lnTo>
                  <a:lnTo>
                    <a:pt x="898" y="305"/>
                  </a:lnTo>
                  <a:lnTo>
                    <a:pt x="900" y="320"/>
                  </a:lnTo>
                  <a:lnTo>
                    <a:pt x="902" y="334"/>
                  </a:lnTo>
                  <a:lnTo>
                    <a:pt x="904" y="346"/>
                  </a:lnTo>
                  <a:lnTo>
                    <a:pt x="904" y="357"/>
                  </a:lnTo>
                  <a:lnTo>
                    <a:pt x="905" y="362"/>
                  </a:lnTo>
                  <a:lnTo>
                    <a:pt x="906" y="367"/>
                  </a:lnTo>
                  <a:lnTo>
                    <a:pt x="908" y="372"/>
                  </a:lnTo>
                  <a:lnTo>
                    <a:pt x="910" y="376"/>
                  </a:lnTo>
                  <a:lnTo>
                    <a:pt x="918" y="384"/>
                  </a:lnTo>
                  <a:lnTo>
                    <a:pt x="928" y="391"/>
                  </a:lnTo>
                  <a:lnTo>
                    <a:pt x="939" y="398"/>
                  </a:lnTo>
                  <a:lnTo>
                    <a:pt x="952" y="402"/>
                  </a:lnTo>
                  <a:lnTo>
                    <a:pt x="957" y="404"/>
                  </a:lnTo>
                  <a:lnTo>
                    <a:pt x="964" y="405"/>
                  </a:lnTo>
                  <a:lnTo>
                    <a:pt x="971" y="406"/>
                  </a:lnTo>
                  <a:lnTo>
                    <a:pt x="977" y="407"/>
                  </a:lnTo>
                  <a:lnTo>
                    <a:pt x="977" y="394"/>
                  </a:lnTo>
                  <a:lnTo>
                    <a:pt x="976" y="414"/>
                  </a:lnTo>
                  <a:lnTo>
                    <a:pt x="975" y="430"/>
                  </a:lnTo>
                  <a:lnTo>
                    <a:pt x="974" y="437"/>
                  </a:lnTo>
                  <a:lnTo>
                    <a:pt x="974" y="443"/>
                  </a:lnTo>
                  <a:lnTo>
                    <a:pt x="975" y="449"/>
                  </a:lnTo>
                  <a:lnTo>
                    <a:pt x="977" y="456"/>
                  </a:lnTo>
                  <a:lnTo>
                    <a:pt x="971" y="457"/>
                  </a:lnTo>
                  <a:lnTo>
                    <a:pt x="964" y="458"/>
                  </a:lnTo>
                  <a:lnTo>
                    <a:pt x="958" y="461"/>
                  </a:lnTo>
                  <a:lnTo>
                    <a:pt x="953" y="464"/>
                  </a:lnTo>
                  <a:lnTo>
                    <a:pt x="949" y="467"/>
                  </a:lnTo>
                  <a:lnTo>
                    <a:pt x="944" y="471"/>
                  </a:lnTo>
                  <a:lnTo>
                    <a:pt x="940" y="475"/>
                  </a:lnTo>
                  <a:lnTo>
                    <a:pt x="936" y="481"/>
                  </a:lnTo>
                  <a:lnTo>
                    <a:pt x="931" y="492"/>
                  </a:lnTo>
                  <a:lnTo>
                    <a:pt x="926" y="504"/>
                  </a:lnTo>
                  <a:lnTo>
                    <a:pt x="922" y="517"/>
                  </a:lnTo>
                  <a:lnTo>
                    <a:pt x="920" y="531"/>
                  </a:lnTo>
                  <a:lnTo>
                    <a:pt x="918" y="546"/>
                  </a:lnTo>
                  <a:lnTo>
                    <a:pt x="917" y="561"/>
                  </a:lnTo>
                  <a:lnTo>
                    <a:pt x="917" y="575"/>
                  </a:lnTo>
                  <a:lnTo>
                    <a:pt x="917" y="590"/>
                  </a:lnTo>
                  <a:lnTo>
                    <a:pt x="917" y="615"/>
                  </a:lnTo>
                  <a:lnTo>
                    <a:pt x="917" y="634"/>
                  </a:lnTo>
                  <a:lnTo>
                    <a:pt x="917" y="654"/>
                  </a:lnTo>
                  <a:lnTo>
                    <a:pt x="918" y="685"/>
                  </a:lnTo>
                  <a:lnTo>
                    <a:pt x="919" y="702"/>
                  </a:lnTo>
                  <a:lnTo>
                    <a:pt x="920" y="717"/>
                  </a:lnTo>
                  <a:lnTo>
                    <a:pt x="921" y="730"/>
                  </a:lnTo>
                  <a:lnTo>
                    <a:pt x="923" y="739"/>
                  </a:lnTo>
                  <a:lnTo>
                    <a:pt x="933" y="758"/>
                  </a:lnTo>
                  <a:lnTo>
                    <a:pt x="947" y="780"/>
                  </a:lnTo>
                  <a:lnTo>
                    <a:pt x="956" y="791"/>
                  </a:lnTo>
                  <a:lnTo>
                    <a:pt x="965" y="803"/>
                  </a:lnTo>
                  <a:lnTo>
                    <a:pt x="975" y="816"/>
                  </a:lnTo>
                  <a:lnTo>
                    <a:pt x="985" y="827"/>
                  </a:lnTo>
                  <a:lnTo>
                    <a:pt x="996" y="838"/>
                  </a:lnTo>
                  <a:lnTo>
                    <a:pt x="1007" y="848"/>
                  </a:lnTo>
                  <a:lnTo>
                    <a:pt x="1019" y="857"/>
                  </a:lnTo>
                  <a:lnTo>
                    <a:pt x="1030" y="865"/>
                  </a:lnTo>
                  <a:lnTo>
                    <a:pt x="1042" y="872"/>
                  </a:lnTo>
                  <a:lnTo>
                    <a:pt x="1054" y="877"/>
                  </a:lnTo>
                  <a:lnTo>
                    <a:pt x="1065" y="880"/>
                  </a:lnTo>
                  <a:lnTo>
                    <a:pt x="1077" y="881"/>
                  </a:lnTo>
                  <a:lnTo>
                    <a:pt x="1090" y="877"/>
                  </a:lnTo>
                  <a:lnTo>
                    <a:pt x="1114" y="865"/>
                  </a:lnTo>
                  <a:lnTo>
                    <a:pt x="1126" y="860"/>
                  </a:lnTo>
                  <a:lnTo>
                    <a:pt x="1140" y="855"/>
                  </a:lnTo>
                  <a:lnTo>
                    <a:pt x="1149" y="852"/>
                  </a:lnTo>
                  <a:lnTo>
                    <a:pt x="1156" y="850"/>
                  </a:lnTo>
                  <a:lnTo>
                    <a:pt x="1166" y="849"/>
                  </a:lnTo>
                  <a:lnTo>
                    <a:pt x="1178" y="849"/>
                  </a:lnTo>
                  <a:lnTo>
                    <a:pt x="1192" y="851"/>
                  </a:lnTo>
                  <a:lnTo>
                    <a:pt x="1208" y="852"/>
                  </a:lnTo>
                  <a:lnTo>
                    <a:pt x="1222" y="854"/>
                  </a:lnTo>
                  <a:lnTo>
                    <a:pt x="1235" y="854"/>
                  </a:lnTo>
                  <a:lnTo>
                    <a:pt x="1240" y="854"/>
                  </a:lnTo>
                  <a:lnTo>
                    <a:pt x="1244" y="853"/>
                  </a:lnTo>
                  <a:lnTo>
                    <a:pt x="1247" y="852"/>
                  </a:lnTo>
                  <a:lnTo>
                    <a:pt x="1249" y="850"/>
                  </a:lnTo>
                  <a:lnTo>
                    <a:pt x="1257" y="842"/>
                  </a:lnTo>
                  <a:lnTo>
                    <a:pt x="1264" y="834"/>
                  </a:lnTo>
                  <a:lnTo>
                    <a:pt x="1269" y="826"/>
                  </a:lnTo>
                  <a:lnTo>
                    <a:pt x="1274" y="818"/>
                  </a:lnTo>
                  <a:lnTo>
                    <a:pt x="1280" y="801"/>
                  </a:lnTo>
                  <a:lnTo>
                    <a:pt x="1285" y="785"/>
                  </a:lnTo>
                  <a:lnTo>
                    <a:pt x="1288" y="768"/>
                  </a:lnTo>
                  <a:lnTo>
                    <a:pt x="1292" y="750"/>
                  </a:lnTo>
                  <a:lnTo>
                    <a:pt x="1296" y="742"/>
                  </a:lnTo>
                  <a:lnTo>
                    <a:pt x="1299" y="733"/>
                  </a:lnTo>
                  <a:lnTo>
                    <a:pt x="1303" y="724"/>
                  </a:lnTo>
                  <a:lnTo>
                    <a:pt x="1309" y="715"/>
                  </a:lnTo>
                  <a:lnTo>
                    <a:pt x="1311" y="712"/>
                  </a:lnTo>
                  <a:lnTo>
                    <a:pt x="1313" y="709"/>
                  </a:lnTo>
                  <a:lnTo>
                    <a:pt x="1315" y="706"/>
                  </a:lnTo>
                  <a:lnTo>
                    <a:pt x="1319" y="703"/>
                  </a:lnTo>
                  <a:lnTo>
                    <a:pt x="1326" y="697"/>
                  </a:lnTo>
                  <a:lnTo>
                    <a:pt x="1336" y="693"/>
                  </a:lnTo>
                  <a:lnTo>
                    <a:pt x="1347" y="690"/>
                  </a:lnTo>
                  <a:lnTo>
                    <a:pt x="1359" y="687"/>
                  </a:lnTo>
                  <a:lnTo>
                    <a:pt x="1373" y="684"/>
                  </a:lnTo>
                  <a:lnTo>
                    <a:pt x="1387" y="682"/>
                  </a:lnTo>
                  <a:lnTo>
                    <a:pt x="1416" y="680"/>
                  </a:lnTo>
                  <a:lnTo>
                    <a:pt x="1446" y="678"/>
                  </a:lnTo>
                  <a:lnTo>
                    <a:pt x="1472" y="678"/>
                  </a:lnTo>
                  <a:lnTo>
                    <a:pt x="1495" y="678"/>
                  </a:lnTo>
                  <a:lnTo>
                    <a:pt x="1506" y="678"/>
                  </a:lnTo>
                  <a:lnTo>
                    <a:pt x="1522" y="678"/>
                  </a:lnTo>
                  <a:lnTo>
                    <a:pt x="1524" y="684"/>
                  </a:lnTo>
                  <a:lnTo>
                    <a:pt x="1528" y="693"/>
                  </a:lnTo>
                  <a:lnTo>
                    <a:pt x="1533" y="703"/>
                  </a:lnTo>
                  <a:lnTo>
                    <a:pt x="1535" y="709"/>
                  </a:lnTo>
                  <a:lnTo>
                    <a:pt x="1526" y="714"/>
                  </a:lnTo>
                  <a:lnTo>
                    <a:pt x="1515" y="720"/>
                  </a:lnTo>
                  <a:lnTo>
                    <a:pt x="1510" y="724"/>
                  </a:lnTo>
                  <a:lnTo>
                    <a:pt x="1503" y="729"/>
                  </a:lnTo>
                  <a:lnTo>
                    <a:pt x="1498" y="735"/>
                  </a:lnTo>
                  <a:lnTo>
                    <a:pt x="1492" y="741"/>
                  </a:lnTo>
                  <a:lnTo>
                    <a:pt x="1487" y="748"/>
                  </a:lnTo>
                  <a:lnTo>
                    <a:pt x="1481" y="758"/>
                  </a:lnTo>
                  <a:lnTo>
                    <a:pt x="1477" y="767"/>
                  </a:lnTo>
                  <a:lnTo>
                    <a:pt x="1473" y="778"/>
                  </a:lnTo>
                  <a:lnTo>
                    <a:pt x="1470" y="791"/>
                  </a:lnTo>
                  <a:lnTo>
                    <a:pt x="1469" y="804"/>
                  </a:lnTo>
                  <a:lnTo>
                    <a:pt x="1468" y="821"/>
                  </a:lnTo>
                  <a:lnTo>
                    <a:pt x="1469" y="838"/>
                  </a:lnTo>
                  <a:lnTo>
                    <a:pt x="1455" y="854"/>
                  </a:lnTo>
                  <a:lnTo>
                    <a:pt x="1444" y="868"/>
                  </a:lnTo>
                  <a:lnTo>
                    <a:pt x="1435" y="878"/>
                  </a:lnTo>
                  <a:lnTo>
                    <a:pt x="1428" y="888"/>
                  </a:lnTo>
                  <a:lnTo>
                    <a:pt x="1414" y="888"/>
                  </a:lnTo>
                  <a:lnTo>
                    <a:pt x="1401" y="888"/>
                  </a:lnTo>
                  <a:lnTo>
                    <a:pt x="1387" y="888"/>
                  </a:lnTo>
                  <a:lnTo>
                    <a:pt x="1369" y="888"/>
                  </a:lnTo>
                  <a:lnTo>
                    <a:pt x="1367" y="888"/>
                  </a:lnTo>
                  <a:lnTo>
                    <a:pt x="1359" y="888"/>
                  </a:lnTo>
                  <a:lnTo>
                    <a:pt x="1349" y="888"/>
                  </a:lnTo>
                  <a:lnTo>
                    <a:pt x="1336" y="88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Freeform 194">
              <a:extLst>
                <a:ext uri="{FF2B5EF4-FFF2-40B4-BE49-F238E27FC236}">
                  <a16:creationId xmlns="" xmlns:a16="http://schemas.microsoft.com/office/drawing/2014/main" id="{E334089D-001B-CE4B-8F90-4CBE45C21902}"/>
                </a:ext>
              </a:extLst>
            </p:cNvPr>
            <p:cNvSpPr>
              <a:spLocks/>
            </p:cNvSpPr>
            <p:nvPr>
              <p:custDataLst>
                <p:tags r:id="rId121"/>
              </p:custDataLst>
            </p:nvPr>
          </p:nvSpPr>
          <p:spPr bwMode="auto">
            <a:xfrm>
              <a:off x="2486025" y="4283075"/>
              <a:ext cx="211138" cy="265113"/>
            </a:xfrm>
            <a:custGeom>
              <a:avLst/>
              <a:gdLst>
                <a:gd name="T0" fmla="*/ 14 w 486"/>
                <a:gd name="T1" fmla="*/ 176 h 505"/>
                <a:gd name="T2" fmla="*/ 31 w 486"/>
                <a:gd name="T3" fmla="*/ 198 h 505"/>
                <a:gd name="T4" fmla="*/ 51 w 486"/>
                <a:gd name="T5" fmla="*/ 232 h 505"/>
                <a:gd name="T6" fmla="*/ 82 w 486"/>
                <a:gd name="T7" fmla="*/ 266 h 505"/>
                <a:gd name="T8" fmla="*/ 126 w 486"/>
                <a:gd name="T9" fmla="*/ 293 h 505"/>
                <a:gd name="T10" fmla="*/ 170 w 486"/>
                <a:gd name="T11" fmla="*/ 310 h 505"/>
                <a:gd name="T12" fmla="*/ 246 w 486"/>
                <a:gd name="T13" fmla="*/ 328 h 505"/>
                <a:gd name="T14" fmla="*/ 295 w 486"/>
                <a:gd name="T15" fmla="*/ 344 h 505"/>
                <a:gd name="T16" fmla="*/ 299 w 486"/>
                <a:gd name="T17" fmla="*/ 381 h 505"/>
                <a:gd name="T18" fmla="*/ 277 w 486"/>
                <a:gd name="T19" fmla="*/ 418 h 505"/>
                <a:gd name="T20" fmla="*/ 267 w 486"/>
                <a:gd name="T21" fmla="*/ 443 h 505"/>
                <a:gd name="T22" fmla="*/ 266 w 486"/>
                <a:gd name="T23" fmla="*/ 463 h 505"/>
                <a:gd name="T24" fmla="*/ 278 w 486"/>
                <a:gd name="T25" fmla="*/ 482 h 505"/>
                <a:gd name="T26" fmla="*/ 299 w 486"/>
                <a:gd name="T27" fmla="*/ 494 h 505"/>
                <a:gd name="T28" fmla="*/ 344 w 486"/>
                <a:gd name="T29" fmla="*/ 504 h 505"/>
                <a:gd name="T30" fmla="*/ 387 w 486"/>
                <a:gd name="T31" fmla="*/ 504 h 505"/>
                <a:gd name="T32" fmla="*/ 415 w 486"/>
                <a:gd name="T33" fmla="*/ 494 h 505"/>
                <a:gd name="T34" fmla="*/ 446 w 486"/>
                <a:gd name="T35" fmla="*/ 474 h 505"/>
                <a:gd name="T36" fmla="*/ 473 w 486"/>
                <a:gd name="T37" fmla="*/ 447 h 505"/>
                <a:gd name="T38" fmla="*/ 485 w 486"/>
                <a:gd name="T39" fmla="*/ 418 h 505"/>
                <a:gd name="T40" fmla="*/ 484 w 486"/>
                <a:gd name="T41" fmla="*/ 397 h 505"/>
                <a:gd name="T42" fmla="*/ 478 w 486"/>
                <a:gd name="T43" fmla="*/ 358 h 505"/>
                <a:gd name="T44" fmla="*/ 471 w 486"/>
                <a:gd name="T45" fmla="*/ 316 h 505"/>
                <a:gd name="T46" fmla="*/ 465 w 486"/>
                <a:gd name="T47" fmla="*/ 270 h 505"/>
                <a:gd name="T48" fmla="*/ 456 w 486"/>
                <a:gd name="T49" fmla="*/ 252 h 505"/>
                <a:gd name="T50" fmla="*/ 439 w 486"/>
                <a:gd name="T51" fmla="*/ 239 h 505"/>
                <a:gd name="T52" fmla="*/ 413 w 486"/>
                <a:gd name="T53" fmla="*/ 232 h 505"/>
                <a:gd name="T54" fmla="*/ 392 w 486"/>
                <a:gd name="T55" fmla="*/ 222 h 505"/>
                <a:gd name="T56" fmla="*/ 370 w 486"/>
                <a:gd name="T57" fmla="*/ 207 h 505"/>
                <a:gd name="T58" fmla="*/ 330 w 486"/>
                <a:gd name="T59" fmla="*/ 188 h 505"/>
                <a:gd name="T60" fmla="*/ 290 w 486"/>
                <a:gd name="T61" fmla="*/ 172 h 505"/>
                <a:gd name="T62" fmla="*/ 273 w 486"/>
                <a:gd name="T63" fmla="*/ 160 h 505"/>
                <a:gd name="T64" fmla="*/ 264 w 486"/>
                <a:gd name="T65" fmla="*/ 151 h 505"/>
                <a:gd name="T66" fmla="*/ 261 w 486"/>
                <a:gd name="T67" fmla="*/ 125 h 505"/>
                <a:gd name="T68" fmla="*/ 261 w 486"/>
                <a:gd name="T69" fmla="*/ 90 h 505"/>
                <a:gd name="T70" fmla="*/ 255 w 486"/>
                <a:gd name="T71" fmla="*/ 71 h 505"/>
                <a:gd name="T72" fmla="*/ 241 w 486"/>
                <a:gd name="T73" fmla="*/ 55 h 505"/>
                <a:gd name="T74" fmla="*/ 234 w 486"/>
                <a:gd name="T75" fmla="*/ 37 h 505"/>
                <a:gd name="T76" fmla="*/ 199 w 486"/>
                <a:gd name="T77" fmla="*/ 12 h 505"/>
                <a:gd name="T78" fmla="*/ 186 w 486"/>
                <a:gd name="T79" fmla="*/ 8 h 505"/>
                <a:gd name="T80" fmla="*/ 173 w 486"/>
                <a:gd name="T81" fmla="*/ 2 h 505"/>
                <a:gd name="T82" fmla="*/ 139 w 486"/>
                <a:gd name="T83" fmla="*/ 1 h 505"/>
                <a:gd name="T84" fmla="*/ 70 w 486"/>
                <a:gd name="T85" fmla="*/ 11 h 505"/>
                <a:gd name="T86" fmla="*/ 42 w 486"/>
                <a:gd name="T87" fmla="*/ 21 h 505"/>
                <a:gd name="T88" fmla="*/ 24 w 486"/>
                <a:gd name="T89" fmla="*/ 37 h 505"/>
                <a:gd name="T90" fmla="*/ 20 w 486"/>
                <a:gd name="T91" fmla="*/ 64 h 50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86" h="505">
                  <a:moveTo>
                    <a:pt x="0" y="166"/>
                  </a:moveTo>
                  <a:lnTo>
                    <a:pt x="7" y="171"/>
                  </a:lnTo>
                  <a:lnTo>
                    <a:pt x="14" y="176"/>
                  </a:lnTo>
                  <a:lnTo>
                    <a:pt x="19" y="181"/>
                  </a:lnTo>
                  <a:lnTo>
                    <a:pt x="24" y="186"/>
                  </a:lnTo>
                  <a:lnTo>
                    <a:pt x="31" y="198"/>
                  </a:lnTo>
                  <a:lnTo>
                    <a:pt x="39" y="210"/>
                  </a:lnTo>
                  <a:lnTo>
                    <a:pt x="44" y="221"/>
                  </a:lnTo>
                  <a:lnTo>
                    <a:pt x="51" y="232"/>
                  </a:lnTo>
                  <a:lnTo>
                    <a:pt x="58" y="242"/>
                  </a:lnTo>
                  <a:lnTo>
                    <a:pt x="66" y="253"/>
                  </a:lnTo>
                  <a:lnTo>
                    <a:pt x="82" y="266"/>
                  </a:lnTo>
                  <a:lnTo>
                    <a:pt x="96" y="276"/>
                  </a:lnTo>
                  <a:lnTo>
                    <a:pt x="111" y="285"/>
                  </a:lnTo>
                  <a:lnTo>
                    <a:pt x="126" y="293"/>
                  </a:lnTo>
                  <a:lnTo>
                    <a:pt x="140" y="299"/>
                  </a:lnTo>
                  <a:lnTo>
                    <a:pt x="155" y="305"/>
                  </a:lnTo>
                  <a:lnTo>
                    <a:pt x="170" y="310"/>
                  </a:lnTo>
                  <a:lnTo>
                    <a:pt x="185" y="314"/>
                  </a:lnTo>
                  <a:lnTo>
                    <a:pt x="215" y="321"/>
                  </a:lnTo>
                  <a:lnTo>
                    <a:pt x="246" y="328"/>
                  </a:lnTo>
                  <a:lnTo>
                    <a:pt x="262" y="332"/>
                  </a:lnTo>
                  <a:lnTo>
                    <a:pt x="278" y="338"/>
                  </a:lnTo>
                  <a:lnTo>
                    <a:pt x="295" y="344"/>
                  </a:lnTo>
                  <a:lnTo>
                    <a:pt x="312" y="351"/>
                  </a:lnTo>
                  <a:lnTo>
                    <a:pt x="307" y="367"/>
                  </a:lnTo>
                  <a:lnTo>
                    <a:pt x="299" y="381"/>
                  </a:lnTo>
                  <a:lnTo>
                    <a:pt x="291" y="394"/>
                  </a:lnTo>
                  <a:lnTo>
                    <a:pt x="284" y="406"/>
                  </a:lnTo>
                  <a:lnTo>
                    <a:pt x="277" y="418"/>
                  </a:lnTo>
                  <a:lnTo>
                    <a:pt x="272" y="430"/>
                  </a:lnTo>
                  <a:lnTo>
                    <a:pt x="269" y="436"/>
                  </a:lnTo>
                  <a:lnTo>
                    <a:pt x="267" y="443"/>
                  </a:lnTo>
                  <a:lnTo>
                    <a:pt x="266" y="449"/>
                  </a:lnTo>
                  <a:lnTo>
                    <a:pt x="266" y="456"/>
                  </a:lnTo>
                  <a:lnTo>
                    <a:pt x="266" y="463"/>
                  </a:lnTo>
                  <a:lnTo>
                    <a:pt x="269" y="471"/>
                  </a:lnTo>
                  <a:lnTo>
                    <a:pt x="273" y="477"/>
                  </a:lnTo>
                  <a:lnTo>
                    <a:pt x="278" y="482"/>
                  </a:lnTo>
                  <a:lnTo>
                    <a:pt x="284" y="487"/>
                  </a:lnTo>
                  <a:lnTo>
                    <a:pt x="291" y="491"/>
                  </a:lnTo>
                  <a:lnTo>
                    <a:pt x="299" y="494"/>
                  </a:lnTo>
                  <a:lnTo>
                    <a:pt x="308" y="497"/>
                  </a:lnTo>
                  <a:lnTo>
                    <a:pt x="325" y="501"/>
                  </a:lnTo>
                  <a:lnTo>
                    <a:pt x="344" y="504"/>
                  </a:lnTo>
                  <a:lnTo>
                    <a:pt x="363" y="505"/>
                  </a:lnTo>
                  <a:lnTo>
                    <a:pt x="379" y="505"/>
                  </a:lnTo>
                  <a:lnTo>
                    <a:pt x="387" y="504"/>
                  </a:lnTo>
                  <a:lnTo>
                    <a:pt x="396" y="502"/>
                  </a:lnTo>
                  <a:lnTo>
                    <a:pt x="406" y="499"/>
                  </a:lnTo>
                  <a:lnTo>
                    <a:pt x="415" y="494"/>
                  </a:lnTo>
                  <a:lnTo>
                    <a:pt x="426" y="488"/>
                  </a:lnTo>
                  <a:lnTo>
                    <a:pt x="436" y="482"/>
                  </a:lnTo>
                  <a:lnTo>
                    <a:pt x="446" y="474"/>
                  </a:lnTo>
                  <a:lnTo>
                    <a:pt x="456" y="465"/>
                  </a:lnTo>
                  <a:lnTo>
                    <a:pt x="465" y="456"/>
                  </a:lnTo>
                  <a:lnTo>
                    <a:pt x="473" y="447"/>
                  </a:lnTo>
                  <a:lnTo>
                    <a:pt x="478" y="437"/>
                  </a:lnTo>
                  <a:lnTo>
                    <a:pt x="482" y="428"/>
                  </a:lnTo>
                  <a:lnTo>
                    <a:pt x="485" y="418"/>
                  </a:lnTo>
                  <a:lnTo>
                    <a:pt x="486" y="407"/>
                  </a:lnTo>
                  <a:lnTo>
                    <a:pt x="485" y="402"/>
                  </a:lnTo>
                  <a:lnTo>
                    <a:pt x="484" y="397"/>
                  </a:lnTo>
                  <a:lnTo>
                    <a:pt x="481" y="393"/>
                  </a:lnTo>
                  <a:lnTo>
                    <a:pt x="478" y="388"/>
                  </a:lnTo>
                  <a:lnTo>
                    <a:pt x="478" y="358"/>
                  </a:lnTo>
                  <a:lnTo>
                    <a:pt x="475" y="345"/>
                  </a:lnTo>
                  <a:lnTo>
                    <a:pt x="473" y="331"/>
                  </a:lnTo>
                  <a:lnTo>
                    <a:pt x="471" y="316"/>
                  </a:lnTo>
                  <a:lnTo>
                    <a:pt x="470" y="299"/>
                  </a:lnTo>
                  <a:lnTo>
                    <a:pt x="468" y="284"/>
                  </a:lnTo>
                  <a:lnTo>
                    <a:pt x="465" y="270"/>
                  </a:lnTo>
                  <a:lnTo>
                    <a:pt x="463" y="263"/>
                  </a:lnTo>
                  <a:lnTo>
                    <a:pt x="461" y="257"/>
                  </a:lnTo>
                  <a:lnTo>
                    <a:pt x="456" y="252"/>
                  </a:lnTo>
                  <a:lnTo>
                    <a:pt x="452" y="247"/>
                  </a:lnTo>
                  <a:lnTo>
                    <a:pt x="446" y="242"/>
                  </a:lnTo>
                  <a:lnTo>
                    <a:pt x="439" y="239"/>
                  </a:lnTo>
                  <a:lnTo>
                    <a:pt x="431" y="236"/>
                  </a:lnTo>
                  <a:lnTo>
                    <a:pt x="422" y="234"/>
                  </a:lnTo>
                  <a:lnTo>
                    <a:pt x="413" y="232"/>
                  </a:lnTo>
                  <a:lnTo>
                    <a:pt x="406" y="229"/>
                  </a:lnTo>
                  <a:lnTo>
                    <a:pt x="398" y="226"/>
                  </a:lnTo>
                  <a:lnTo>
                    <a:pt x="392" y="222"/>
                  </a:lnTo>
                  <a:lnTo>
                    <a:pt x="386" y="216"/>
                  </a:lnTo>
                  <a:lnTo>
                    <a:pt x="378" y="212"/>
                  </a:lnTo>
                  <a:lnTo>
                    <a:pt x="370" y="207"/>
                  </a:lnTo>
                  <a:lnTo>
                    <a:pt x="363" y="203"/>
                  </a:lnTo>
                  <a:lnTo>
                    <a:pt x="346" y="196"/>
                  </a:lnTo>
                  <a:lnTo>
                    <a:pt x="330" y="188"/>
                  </a:lnTo>
                  <a:lnTo>
                    <a:pt x="313" y="182"/>
                  </a:lnTo>
                  <a:lnTo>
                    <a:pt x="298" y="176"/>
                  </a:lnTo>
                  <a:lnTo>
                    <a:pt x="290" y="172"/>
                  </a:lnTo>
                  <a:lnTo>
                    <a:pt x="284" y="169"/>
                  </a:lnTo>
                  <a:lnTo>
                    <a:pt x="278" y="165"/>
                  </a:lnTo>
                  <a:lnTo>
                    <a:pt x="273" y="160"/>
                  </a:lnTo>
                  <a:lnTo>
                    <a:pt x="269" y="158"/>
                  </a:lnTo>
                  <a:lnTo>
                    <a:pt x="266" y="154"/>
                  </a:lnTo>
                  <a:lnTo>
                    <a:pt x="264" y="151"/>
                  </a:lnTo>
                  <a:lnTo>
                    <a:pt x="263" y="146"/>
                  </a:lnTo>
                  <a:lnTo>
                    <a:pt x="262" y="136"/>
                  </a:lnTo>
                  <a:lnTo>
                    <a:pt x="261" y="125"/>
                  </a:lnTo>
                  <a:lnTo>
                    <a:pt x="261" y="113"/>
                  </a:lnTo>
                  <a:lnTo>
                    <a:pt x="262" y="101"/>
                  </a:lnTo>
                  <a:lnTo>
                    <a:pt x="261" y="90"/>
                  </a:lnTo>
                  <a:lnTo>
                    <a:pt x="260" y="81"/>
                  </a:lnTo>
                  <a:lnTo>
                    <a:pt x="258" y="75"/>
                  </a:lnTo>
                  <a:lnTo>
                    <a:pt x="255" y="71"/>
                  </a:lnTo>
                  <a:lnTo>
                    <a:pt x="251" y="67"/>
                  </a:lnTo>
                  <a:lnTo>
                    <a:pt x="246" y="61"/>
                  </a:lnTo>
                  <a:lnTo>
                    <a:pt x="241" y="55"/>
                  </a:lnTo>
                  <a:lnTo>
                    <a:pt x="237" y="47"/>
                  </a:lnTo>
                  <a:lnTo>
                    <a:pt x="235" y="43"/>
                  </a:lnTo>
                  <a:lnTo>
                    <a:pt x="234" y="37"/>
                  </a:lnTo>
                  <a:lnTo>
                    <a:pt x="233" y="32"/>
                  </a:lnTo>
                  <a:lnTo>
                    <a:pt x="233" y="25"/>
                  </a:lnTo>
                  <a:lnTo>
                    <a:pt x="199" y="12"/>
                  </a:lnTo>
                  <a:lnTo>
                    <a:pt x="195" y="12"/>
                  </a:lnTo>
                  <a:lnTo>
                    <a:pt x="190" y="10"/>
                  </a:lnTo>
                  <a:lnTo>
                    <a:pt x="186" y="8"/>
                  </a:lnTo>
                  <a:lnTo>
                    <a:pt x="182" y="6"/>
                  </a:lnTo>
                  <a:lnTo>
                    <a:pt x="177" y="4"/>
                  </a:lnTo>
                  <a:lnTo>
                    <a:pt x="173" y="2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39" y="1"/>
                  </a:lnTo>
                  <a:lnTo>
                    <a:pt x="116" y="2"/>
                  </a:lnTo>
                  <a:lnTo>
                    <a:pt x="92" y="6"/>
                  </a:lnTo>
                  <a:lnTo>
                    <a:pt x="70" y="11"/>
                  </a:lnTo>
                  <a:lnTo>
                    <a:pt x="60" y="14"/>
                  </a:lnTo>
                  <a:lnTo>
                    <a:pt x="50" y="17"/>
                  </a:lnTo>
                  <a:lnTo>
                    <a:pt x="42" y="21"/>
                  </a:lnTo>
                  <a:lnTo>
                    <a:pt x="34" y="27"/>
                  </a:lnTo>
                  <a:lnTo>
                    <a:pt x="28" y="31"/>
                  </a:lnTo>
                  <a:lnTo>
                    <a:pt x="24" y="37"/>
                  </a:lnTo>
                  <a:lnTo>
                    <a:pt x="21" y="43"/>
                  </a:lnTo>
                  <a:lnTo>
                    <a:pt x="20" y="49"/>
                  </a:lnTo>
                  <a:lnTo>
                    <a:pt x="20" y="64"/>
                  </a:lnTo>
                  <a:lnTo>
                    <a:pt x="20" y="74"/>
                  </a:lnTo>
                  <a:lnTo>
                    <a:pt x="0" y="16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Freeform 195">
              <a:extLst>
                <a:ext uri="{FF2B5EF4-FFF2-40B4-BE49-F238E27FC236}">
                  <a16:creationId xmlns="" xmlns:a16="http://schemas.microsoft.com/office/drawing/2014/main" id="{D62C1D19-DD3E-C444-ACE8-9FED5C5C6954}"/>
                </a:ext>
              </a:extLst>
            </p:cNvPr>
            <p:cNvSpPr>
              <a:spLocks/>
            </p:cNvSpPr>
            <p:nvPr>
              <p:custDataLst>
                <p:tags r:id="rId122"/>
              </p:custDataLst>
            </p:nvPr>
          </p:nvSpPr>
          <p:spPr bwMode="auto">
            <a:xfrm>
              <a:off x="2655888" y="3487738"/>
              <a:ext cx="73025" cy="109537"/>
            </a:xfrm>
            <a:custGeom>
              <a:avLst/>
              <a:gdLst>
                <a:gd name="T0" fmla="*/ 7 w 166"/>
                <a:gd name="T1" fmla="*/ 183 h 208"/>
                <a:gd name="T2" fmla="*/ 79 w 166"/>
                <a:gd name="T3" fmla="*/ 208 h 208"/>
                <a:gd name="T4" fmla="*/ 85 w 166"/>
                <a:gd name="T5" fmla="*/ 207 h 208"/>
                <a:gd name="T6" fmla="*/ 90 w 166"/>
                <a:gd name="T7" fmla="*/ 204 h 208"/>
                <a:gd name="T8" fmla="*/ 97 w 166"/>
                <a:gd name="T9" fmla="*/ 198 h 208"/>
                <a:gd name="T10" fmla="*/ 104 w 166"/>
                <a:gd name="T11" fmla="*/ 192 h 208"/>
                <a:gd name="T12" fmla="*/ 117 w 166"/>
                <a:gd name="T13" fmla="*/ 176 h 208"/>
                <a:gd name="T14" fmla="*/ 130 w 166"/>
                <a:gd name="T15" fmla="*/ 158 h 208"/>
                <a:gd name="T16" fmla="*/ 154 w 166"/>
                <a:gd name="T17" fmla="*/ 122 h 208"/>
                <a:gd name="T18" fmla="*/ 166 w 166"/>
                <a:gd name="T19" fmla="*/ 103 h 208"/>
                <a:gd name="T20" fmla="*/ 144 w 166"/>
                <a:gd name="T21" fmla="*/ 94 h 208"/>
                <a:gd name="T22" fmla="*/ 126 w 166"/>
                <a:gd name="T23" fmla="*/ 84 h 208"/>
                <a:gd name="T24" fmla="*/ 108 w 166"/>
                <a:gd name="T25" fmla="*/ 74 h 208"/>
                <a:gd name="T26" fmla="*/ 93 w 166"/>
                <a:gd name="T27" fmla="*/ 64 h 208"/>
                <a:gd name="T28" fmla="*/ 86 w 166"/>
                <a:gd name="T29" fmla="*/ 58 h 208"/>
                <a:gd name="T30" fmla="*/ 81 w 166"/>
                <a:gd name="T31" fmla="*/ 53 h 208"/>
                <a:gd name="T32" fmla="*/ 75 w 166"/>
                <a:gd name="T33" fmla="*/ 47 h 208"/>
                <a:gd name="T34" fmla="*/ 71 w 166"/>
                <a:gd name="T35" fmla="*/ 40 h 208"/>
                <a:gd name="T36" fmla="*/ 67 w 166"/>
                <a:gd name="T37" fmla="*/ 33 h 208"/>
                <a:gd name="T38" fmla="*/ 64 w 166"/>
                <a:gd name="T39" fmla="*/ 26 h 208"/>
                <a:gd name="T40" fmla="*/ 62 w 166"/>
                <a:gd name="T41" fmla="*/ 18 h 208"/>
                <a:gd name="T42" fmla="*/ 60 w 166"/>
                <a:gd name="T43" fmla="*/ 11 h 208"/>
                <a:gd name="T44" fmla="*/ 50 w 166"/>
                <a:gd name="T45" fmla="*/ 10 h 208"/>
                <a:gd name="T46" fmla="*/ 43 w 166"/>
                <a:gd name="T47" fmla="*/ 8 h 208"/>
                <a:gd name="T48" fmla="*/ 40 w 166"/>
                <a:gd name="T49" fmla="*/ 5 h 208"/>
                <a:gd name="T50" fmla="*/ 39 w 166"/>
                <a:gd name="T51" fmla="*/ 3 h 208"/>
                <a:gd name="T52" fmla="*/ 38 w 166"/>
                <a:gd name="T53" fmla="*/ 1 h 208"/>
                <a:gd name="T54" fmla="*/ 36 w 166"/>
                <a:gd name="T55" fmla="*/ 0 h 208"/>
                <a:gd name="T56" fmla="*/ 32 w 166"/>
                <a:gd name="T57" fmla="*/ 1 h 208"/>
                <a:gd name="T58" fmla="*/ 27 w 166"/>
                <a:gd name="T59" fmla="*/ 5 h 208"/>
                <a:gd name="T60" fmla="*/ 20 w 166"/>
                <a:gd name="T61" fmla="*/ 11 h 208"/>
                <a:gd name="T62" fmla="*/ 11 w 166"/>
                <a:gd name="T63" fmla="*/ 22 h 208"/>
                <a:gd name="T64" fmla="*/ 7 w 166"/>
                <a:gd name="T65" fmla="*/ 29 h 208"/>
                <a:gd name="T66" fmla="*/ 4 w 166"/>
                <a:gd name="T67" fmla="*/ 37 h 208"/>
                <a:gd name="T68" fmla="*/ 2 w 166"/>
                <a:gd name="T69" fmla="*/ 45 h 208"/>
                <a:gd name="T70" fmla="*/ 0 w 166"/>
                <a:gd name="T71" fmla="*/ 54 h 208"/>
                <a:gd name="T72" fmla="*/ 0 w 166"/>
                <a:gd name="T73" fmla="*/ 60 h 208"/>
                <a:gd name="T74" fmla="*/ 2 w 166"/>
                <a:gd name="T75" fmla="*/ 65 h 208"/>
                <a:gd name="T76" fmla="*/ 3 w 166"/>
                <a:gd name="T77" fmla="*/ 70 h 208"/>
                <a:gd name="T78" fmla="*/ 5 w 166"/>
                <a:gd name="T79" fmla="*/ 76 h 208"/>
                <a:gd name="T80" fmla="*/ 10 w 166"/>
                <a:gd name="T81" fmla="*/ 86 h 208"/>
                <a:gd name="T82" fmla="*/ 17 w 166"/>
                <a:gd name="T83" fmla="*/ 98 h 208"/>
                <a:gd name="T84" fmla="*/ 22 w 166"/>
                <a:gd name="T85" fmla="*/ 109 h 208"/>
                <a:gd name="T86" fmla="*/ 28 w 166"/>
                <a:gd name="T87" fmla="*/ 120 h 208"/>
                <a:gd name="T88" fmla="*/ 30 w 166"/>
                <a:gd name="T89" fmla="*/ 126 h 208"/>
                <a:gd name="T90" fmla="*/ 32 w 166"/>
                <a:gd name="T91" fmla="*/ 133 h 208"/>
                <a:gd name="T92" fmla="*/ 33 w 166"/>
                <a:gd name="T93" fmla="*/ 139 h 208"/>
                <a:gd name="T94" fmla="*/ 33 w 166"/>
                <a:gd name="T95" fmla="*/ 147 h 208"/>
                <a:gd name="T96" fmla="*/ 32 w 166"/>
                <a:gd name="T97" fmla="*/ 153 h 208"/>
                <a:gd name="T98" fmla="*/ 31 w 166"/>
                <a:gd name="T99" fmla="*/ 159 h 208"/>
                <a:gd name="T100" fmla="*/ 28 w 166"/>
                <a:gd name="T101" fmla="*/ 165 h 208"/>
                <a:gd name="T102" fmla="*/ 25 w 166"/>
                <a:gd name="T103" fmla="*/ 169 h 208"/>
                <a:gd name="T104" fmla="*/ 21 w 166"/>
                <a:gd name="T105" fmla="*/ 174 h 208"/>
                <a:gd name="T106" fmla="*/ 17 w 166"/>
                <a:gd name="T107" fmla="*/ 177 h 208"/>
                <a:gd name="T108" fmla="*/ 11 w 166"/>
                <a:gd name="T109" fmla="*/ 180 h 208"/>
                <a:gd name="T110" fmla="*/ 7 w 166"/>
                <a:gd name="T111" fmla="*/ 183 h 2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66" h="208">
                  <a:moveTo>
                    <a:pt x="7" y="183"/>
                  </a:moveTo>
                  <a:lnTo>
                    <a:pt x="79" y="208"/>
                  </a:lnTo>
                  <a:lnTo>
                    <a:pt x="85" y="207"/>
                  </a:lnTo>
                  <a:lnTo>
                    <a:pt x="90" y="204"/>
                  </a:lnTo>
                  <a:lnTo>
                    <a:pt x="97" y="198"/>
                  </a:lnTo>
                  <a:lnTo>
                    <a:pt x="104" y="192"/>
                  </a:lnTo>
                  <a:lnTo>
                    <a:pt x="117" y="176"/>
                  </a:lnTo>
                  <a:lnTo>
                    <a:pt x="130" y="158"/>
                  </a:lnTo>
                  <a:lnTo>
                    <a:pt x="154" y="122"/>
                  </a:lnTo>
                  <a:lnTo>
                    <a:pt x="166" y="103"/>
                  </a:lnTo>
                  <a:lnTo>
                    <a:pt x="144" y="94"/>
                  </a:lnTo>
                  <a:lnTo>
                    <a:pt x="126" y="84"/>
                  </a:lnTo>
                  <a:lnTo>
                    <a:pt x="108" y="74"/>
                  </a:lnTo>
                  <a:lnTo>
                    <a:pt x="93" y="64"/>
                  </a:lnTo>
                  <a:lnTo>
                    <a:pt x="86" y="58"/>
                  </a:lnTo>
                  <a:lnTo>
                    <a:pt x="81" y="53"/>
                  </a:lnTo>
                  <a:lnTo>
                    <a:pt x="75" y="47"/>
                  </a:lnTo>
                  <a:lnTo>
                    <a:pt x="71" y="40"/>
                  </a:lnTo>
                  <a:lnTo>
                    <a:pt x="67" y="33"/>
                  </a:lnTo>
                  <a:lnTo>
                    <a:pt x="64" y="26"/>
                  </a:lnTo>
                  <a:lnTo>
                    <a:pt x="62" y="18"/>
                  </a:lnTo>
                  <a:lnTo>
                    <a:pt x="60" y="11"/>
                  </a:lnTo>
                  <a:lnTo>
                    <a:pt x="50" y="10"/>
                  </a:lnTo>
                  <a:lnTo>
                    <a:pt x="43" y="8"/>
                  </a:lnTo>
                  <a:lnTo>
                    <a:pt x="40" y="5"/>
                  </a:lnTo>
                  <a:lnTo>
                    <a:pt x="39" y="3"/>
                  </a:lnTo>
                  <a:lnTo>
                    <a:pt x="38" y="1"/>
                  </a:lnTo>
                  <a:lnTo>
                    <a:pt x="36" y="0"/>
                  </a:lnTo>
                  <a:lnTo>
                    <a:pt x="32" y="1"/>
                  </a:lnTo>
                  <a:lnTo>
                    <a:pt x="27" y="5"/>
                  </a:lnTo>
                  <a:lnTo>
                    <a:pt x="20" y="11"/>
                  </a:lnTo>
                  <a:lnTo>
                    <a:pt x="11" y="22"/>
                  </a:lnTo>
                  <a:lnTo>
                    <a:pt x="7" y="29"/>
                  </a:lnTo>
                  <a:lnTo>
                    <a:pt x="4" y="37"/>
                  </a:lnTo>
                  <a:lnTo>
                    <a:pt x="2" y="45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2" y="65"/>
                  </a:lnTo>
                  <a:lnTo>
                    <a:pt x="3" y="70"/>
                  </a:lnTo>
                  <a:lnTo>
                    <a:pt x="5" y="76"/>
                  </a:lnTo>
                  <a:lnTo>
                    <a:pt x="10" y="86"/>
                  </a:lnTo>
                  <a:lnTo>
                    <a:pt x="17" y="98"/>
                  </a:lnTo>
                  <a:lnTo>
                    <a:pt x="22" y="109"/>
                  </a:lnTo>
                  <a:lnTo>
                    <a:pt x="28" y="120"/>
                  </a:lnTo>
                  <a:lnTo>
                    <a:pt x="30" y="126"/>
                  </a:lnTo>
                  <a:lnTo>
                    <a:pt x="32" y="133"/>
                  </a:lnTo>
                  <a:lnTo>
                    <a:pt x="33" y="139"/>
                  </a:lnTo>
                  <a:lnTo>
                    <a:pt x="33" y="147"/>
                  </a:lnTo>
                  <a:lnTo>
                    <a:pt x="32" y="153"/>
                  </a:lnTo>
                  <a:lnTo>
                    <a:pt x="31" y="159"/>
                  </a:lnTo>
                  <a:lnTo>
                    <a:pt x="28" y="165"/>
                  </a:lnTo>
                  <a:lnTo>
                    <a:pt x="25" y="169"/>
                  </a:lnTo>
                  <a:lnTo>
                    <a:pt x="21" y="174"/>
                  </a:lnTo>
                  <a:lnTo>
                    <a:pt x="17" y="177"/>
                  </a:lnTo>
                  <a:lnTo>
                    <a:pt x="11" y="180"/>
                  </a:lnTo>
                  <a:lnTo>
                    <a:pt x="7" y="18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Freeform 196">
              <a:extLst>
                <a:ext uri="{FF2B5EF4-FFF2-40B4-BE49-F238E27FC236}">
                  <a16:creationId xmlns="" xmlns:a16="http://schemas.microsoft.com/office/drawing/2014/main" id="{4FE3AD33-F8C7-034E-B5F1-D048E3C2BCC2}"/>
                </a:ext>
              </a:extLst>
            </p:cNvPr>
            <p:cNvSpPr>
              <a:spLocks/>
            </p:cNvSpPr>
            <p:nvPr>
              <p:custDataLst>
                <p:tags r:id="rId123"/>
              </p:custDataLst>
            </p:nvPr>
          </p:nvSpPr>
          <p:spPr bwMode="auto">
            <a:xfrm>
              <a:off x="2170113" y="3046413"/>
              <a:ext cx="69850" cy="58737"/>
            </a:xfrm>
            <a:custGeom>
              <a:avLst/>
              <a:gdLst>
                <a:gd name="T0" fmla="*/ 153 w 164"/>
                <a:gd name="T1" fmla="*/ 104 h 104"/>
                <a:gd name="T2" fmla="*/ 134 w 164"/>
                <a:gd name="T3" fmla="*/ 102 h 104"/>
                <a:gd name="T4" fmla="*/ 110 w 164"/>
                <a:gd name="T5" fmla="*/ 97 h 104"/>
                <a:gd name="T6" fmla="*/ 96 w 164"/>
                <a:gd name="T7" fmla="*/ 94 h 104"/>
                <a:gd name="T8" fmla="*/ 80 w 164"/>
                <a:gd name="T9" fmla="*/ 93 h 104"/>
                <a:gd name="T10" fmla="*/ 73 w 164"/>
                <a:gd name="T11" fmla="*/ 93 h 104"/>
                <a:gd name="T12" fmla="*/ 64 w 164"/>
                <a:gd name="T13" fmla="*/ 94 h 104"/>
                <a:gd name="T14" fmla="*/ 55 w 164"/>
                <a:gd name="T15" fmla="*/ 96 h 104"/>
                <a:gd name="T16" fmla="*/ 47 w 164"/>
                <a:gd name="T17" fmla="*/ 98 h 104"/>
                <a:gd name="T18" fmla="*/ 41 w 164"/>
                <a:gd name="T19" fmla="*/ 100 h 104"/>
                <a:gd name="T20" fmla="*/ 34 w 164"/>
                <a:gd name="T21" fmla="*/ 100 h 104"/>
                <a:gd name="T22" fmla="*/ 27 w 164"/>
                <a:gd name="T23" fmla="*/ 99 h 104"/>
                <a:gd name="T24" fmla="*/ 19 w 164"/>
                <a:gd name="T25" fmla="*/ 96 h 104"/>
                <a:gd name="T26" fmla="*/ 11 w 164"/>
                <a:gd name="T27" fmla="*/ 92 h 104"/>
                <a:gd name="T28" fmla="*/ 6 w 164"/>
                <a:gd name="T29" fmla="*/ 88 h 104"/>
                <a:gd name="T30" fmla="*/ 3 w 164"/>
                <a:gd name="T31" fmla="*/ 86 h 104"/>
                <a:gd name="T32" fmla="*/ 1 w 164"/>
                <a:gd name="T33" fmla="*/ 84 h 104"/>
                <a:gd name="T34" fmla="*/ 0 w 164"/>
                <a:gd name="T35" fmla="*/ 81 h 104"/>
                <a:gd name="T36" fmla="*/ 0 w 164"/>
                <a:gd name="T37" fmla="*/ 79 h 104"/>
                <a:gd name="T38" fmla="*/ 0 w 164"/>
                <a:gd name="T39" fmla="*/ 76 h 104"/>
                <a:gd name="T40" fmla="*/ 1 w 164"/>
                <a:gd name="T41" fmla="*/ 74 h 104"/>
                <a:gd name="T42" fmla="*/ 3 w 164"/>
                <a:gd name="T43" fmla="*/ 71 h 104"/>
                <a:gd name="T44" fmla="*/ 6 w 164"/>
                <a:gd name="T45" fmla="*/ 70 h 104"/>
                <a:gd name="T46" fmla="*/ 12 w 164"/>
                <a:gd name="T47" fmla="*/ 67 h 104"/>
                <a:gd name="T48" fmla="*/ 20 w 164"/>
                <a:gd name="T49" fmla="*/ 66 h 104"/>
                <a:gd name="T50" fmla="*/ 40 w 164"/>
                <a:gd name="T51" fmla="*/ 66 h 104"/>
                <a:gd name="T52" fmla="*/ 61 w 164"/>
                <a:gd name="T53" fmla="*/ 67 h 104"/>
                <a:gd name="T54" fmla="*/ 70 w 164"/>
                <a:gd name="T55" fmla="*/ 67 h 104"/>
                <a:gd name="T56" fmla="*/ 79 w 164"/>
                <a:gd name="T57" fmla="*/ 67 h 104"/>
                <a:gd name="T58" fmla="*/ 87 w 164"/>
                <a:gd name="T59" fmla="*/ 67 h 104"/>
                <a:gd name="T60" fmla="*/ 94 w 164"/>
                <a:gd name="T61" fmla="*/ 67 h 104"/>
                <a:gd name="T62" fmla="*/ 94 w 164"/>
                <a:gd name="T63" fmla="*/ 56 h 104"/>
                <a:gd name="T64" fmla="*/ 94 w 164"/>
                <a:gd name="T65" fmla="*/ 43 h 104"/>
                <a:gd name="T66" fmla="*/ 94 w 164"/>
                <a:gd name="T67" fmla="*/ 29 h 104"/>
                <a:gd name="T68" fmla="*/ 94 w 164"/>
                <a:gd name="T69" fmla="*/ 18 h 104"/>
                <a:gd name="T70" fmla="*/ 79 w 164"/>
                <a:gd name="T71" fmla="*/ 17 h 104"/>
                <a:gd name="T72" fmla="*/ 67 w 164"/>
                <a:gd name="T73" fmla="*/ 15 h 104"/>
                <a:gd name="T74" fmla="*/ 62 w 164"/>
                <a:gd name="T75" fmla="*/ 13 h 104"/>
                <a:gd name="T76" fmla="*/ 57 w 164"/>
                <a:gd name="T77" fmla="*/ 10 h 104"/>
                <a:gd name="T78" fmla="*/ 52 w 164"/>
                <a:gd name="T79" fmla="*/ 6 h 104"/>
                <a:gd name="T80" fmla="*/ 47 w 164"/>
                <a:gd name="T81" fmla="*/ 0 h 104"/>
                <a:gd name="T82" fmla="*/ 146 w 164"/>
                <a:gd name="T83" fmla="*/ 0 h 104"/>
                <a:gd name="T84" fmla="*/ 147 w 164"/>
                <a:gd name="T85" fmla="*/ 6 h 104"/>
                <a:gd name="T86" fmla="*/ 148 w 164"/>
                <a:gd name="T87" fmla="*/ 13 h 104"/>
                <a:gd name="T88" fmla="*/ 150 w 164"/>
                <a:gd name="T89" fmla="*/ 19 h 104"/>
                <a:gd name="T90" fmla="*/ 152 w 164"/>
                <a:gd name="T91" fmla="*/ 25 h 104"/>
                <a:gd name="T92" fmla="*/ 156 w 164"/>
                <a:gd name="T93" fmla="*/ 35 h 104"/>
                <a:gd name="T94" fmla="*/ 159 w 164"/>
                <a:gd name="T95" fmla="*/ 46 h 104"/>
                <a:gd name="T96" fmla="*/ 163 w 164"/>
                <a:gd name="T97" fmla="*/ 54 h 104"/>
                <a:gd name="T98" fmla="*/ 164 w 164"/>
                <a:gd name="T99" fmla="*/ 62 h 104"/>
                <a:gd name="T100" fmla="*/ 163 w 164"/>
                <a:gd name="T101" fmla="*/ 65 h 104"/>
                <a:gd name="T102" fmla="*/ 160 w 164"/>
                <a:gd name="T103" fmla="*/ 68 h 104"/>
                <a:gd name="T104" fmla="*/ 157 w 164"/>
                <a:gd name="T105" fmla="*/ 71 h 104"/>
                <a:gd name="T106" fmla="*/ 153 w 164"/>
                <a:gd name="T107" fmla="*/ 73 h 104"/>
                <a:gd name="T108" fmla="*/ 153 w 164"/>
                <a:gd name="T109" fmla="*/ 104 h 1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64" h="104">
                  <a:moveTo>
                    <a:pt x="153" y="104"/>
                  </a:moveTo>
                  <a:lnTo>
                    <a:pt x="134" y="102"/>
                  </a:lnTo>
                  <a:lnTo>
                    <a:pt x="110" y="97"/>
                  </a:lnTo>
                  <a:lnTo>
                    <a:pt x="96" y="94"/>
                  </a:lnTo>
                  <a:lnTo>
                    <a:pt x="80" y="93"/>
                  </a:lnTo>
                  <a:lnTo>
                    <a:pt x="73" y="93"/>
                  </a:lnTo>
                  <a:lnTo>
                    <a:pt x="64" y="94"/>
                  </a:lnTo>
                  <a:lnTo>
                    <a:pt x="55" y="96"/>
                  </a:lnTo>
                  <a:lnTo>
                    <a:pt x="47" y="98"/>
                  </a:lnTo>
                  <a:lnTo>
                    <a:pt x="41" y="100"/>
                  </a:lnTo>
                  <a:lnTo>
                    <a:pt x="34" y="100"/>
                  </a:lnTo>
                  <a:lnTo>
                    <a:pt x="27" y="99"/>
                  </a:lnTo>
                  <a:lnTo>
                    <a:pt x="19" y="96"/>
                  </a:lnTo>
                  <a:lnTo>
                    <a:pt x="11" y="92"/>
                  </a:lnTo>
                  <a:lnTo>
                    <a:pt x="6" y="88"/>
                  </a:lnTo>
                  <a:lnTo>
                    <a:pt x="3" y="86"/>
                  </a:lnTo>
                  <a:lnTo>
                    <a:pt x="1" y="84"/>
                  </a:lnTo>
                  <a:lnTo>
                    <a:pt x="0" y="81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1" y="74"/>
                  </a:lnTo>
                  <a:lnTo>
                    <a:pt x="3" y="71"/>
                  </a:lnTo>
                  <a:lnTo>
                    <a:pt x="6" y="70"/>
                  </a:lnTo>
                  <a:lnTo>
                    <a:pt x="12" y="67"/>
                  </a:lnTo>
                  <a:lnTo>
                    <a:pt x="20" y="66"/>
                  </a:lnTo>
                  <a:lnTo>
                    <a:pt x="40" y="66"/>
                  </a:lnTo>
                  <a:lnTo>
                    <a:pt x="61" y="67"/>
                  </a:lnTo>
                  <a:lnTo>
                    <a:pt x="70" y="67"/>
                  </a:lnTo>
                  <a:lnTo>
                    <a:pt x="79" y="67"/>
                  </a:lnTo>
                  <a:lnTo>
                    <a:pt x="87" y="67"/>
                  </a:lnTo>
                  <a:lnTo>
                    <a:pt x="94" y="67"/>
                  </a:lnTo>
                  <a:lnTo>
                    <a:pt x="94" y="56"/>
                  </a:lnTo>
                  <a:lnTo>
                    <a:pt x="94" y="43"/>
                  </a:lnTo>
                  <a:lnTo>
                    <a:pt x="94" y="29"/>
                  </a:lnTo>
                  <a:lnTo>
                    <a:pt x="94" y="18"/>
                  </a:lnTo>
                  <a:lnTo>
                    <a:pt x="79" y="17"/>
                  </a:lnTo>
                  <a:lnTo>
                    <a:pt x="67" y="15"/>
                  </a:lnTo>
                  <a:lnTo>
                    <a:pt x="62" y="13"/>
                  </a:lnTo>
                  <a:lnTo>
                    <a:pt x="57" y="10"/>
                  </a:lnTo>
                  <a:lnTo>
                    <a:pt x="52" y="6"/>
                  </a:lnTo>
                  <a:lnTo>
                    <a:pt x="47" y="0"/>
                  </a:lnTo>
                  <a:lnTo>
                    <a:pt x="146" y="0"/>
                  </a:lnTo>
                  <a:lnTo>
                    <a:pt x="147" y="6"/>
                  </a:lnTo>
                  <a:lnTo>
                    <a:pt x="148" y="13"/>
                  </a:lnTo>
                  <a:lnTo>
                    <a:pt x="150" y="19"/>
                  </a:lnTo>
                  <a:lnTo>
                    <a:pt x="152" y="25"/>
                  </a:lnTo>
                  <a:lnTo>
                    <a:pt x="156" y="35"/>
                  </a:lnTo>
                  <a:lnTo>
                    <a:pt x="159" y="46"/>
                  </a:lnTo>
                  <a:lnTo>
                    <a:pt x="163" y="54"/>
                  </a:lnTo>
                  <a:lnTo>
                    <a:pt x="164" y="62"/>
                  </a:lnTo>
                  <a:lnTo>
                    <a:pt x="163" y="65"/>
                  </a:lnTo>
                  <a:lnTo>
                    <a:pt x="160" y="68"/>
                  </a:lnTo>
                  <a:lnTo>
                    <a:pt x="157" y="71"/>
                  </a:lnTo>
                  <a:lnTo>
                    <a:pt x="153" y="73"/>
                  </a:lnTo>
                  <a:lnTo>
                    <a:pt x="153" y="10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Freeform 197">
              <a:extLst>
                <a:ext uri="{FF2B5EF4-FFF2-40B4-BE49-F238E27FC236}">
                  <a16:creationId xmlns="" xmlns:a16="http://schemas.microsoft.com/office/drawing/2014/main" id="{738B1C23-9073-AC47-A9E4-A16756DA42DE}"/>
                </a:ext>
              </a:extLst>
            </p:cNvPr>
            <p:cNvSpPr>
              <a:spLocks/>
            </p:cNvSpPr>
            <p:nvPr>
              <p:custDataLst>
                <p:tags r:id="rId124"/>
              </p:custDataLst>
            </p:nvPr>
          </p:nvSpPr>
          <p:spPr bwMode="auto">
            <a:xfrm>
              <a:off x="2536825" y="5400675"/>
              <a:ext cx="23813" cy="57150"/>
            </a:xfrm>
            <a:custGeom>
              <a:avLst/>
              <a:gdLst>
                <a:gd name="T0" fmla="*/ 0 w 53"/>
                <a:gd name="T1" fmla="*/ 8 h 19"/>
                <a:gd name="T2" fmla="*/ 7 w 53"/>
                <a:gd name="T3" fmla="*/ 13 h 19"/>
                <a:gd name="T4" fmla="*/ 14 w 53"/>
                <a:gd name="T5" fmla="*/ 17 h 19"/>
                <a:gd name="T6" fmla="*/ 22 w 53"/>
                <a:gd name="T7" fmla="*/ 19 h 19"/>
                <a:gd name="T8" fmla="*/ 29 w 53"/>
                <a:gd name="T9" fmla="*/ 19 h 19"/>
                <a:gd name="T10" fmla="*/ 35 w 53"/>
                <a:gd name="T11" fmla="*/ 18 h 19"/>
                <a:gd name="T12" fmla="*/ 42 w 53"/>
                <a:gd name="T13" fmla="*/ 15 h 19"/>
                <a:gd name="T14" fmla="*/ 47 w 53"/>
                <a:gd name="T15" fmla="*/ 12 h 19"/>
                <a:gd name="T16" fmla="*/ 53 w 53"/>
                <a:gd name="T17" fmla="*/ 8 h 19"/>
                <a:gd name="T18" fmla="*/ 47 w 53"/>
                <a:gd name="T19" fmla="*/ 5 h 19"/>
                <a:gd name="T20" fmla="*/ 42 w 53"/>
                <a:gd name="T21" fmla="*/ 2 h 19"/>
                <a:gd name="T22" fmla="*/ 35 w 53"/>
                <a:gd name="T23" fmla="*/ 1 h 19"/>
                <a:gd name="T24" fmla="*/ 29 w 53"/>
                <a:gd name="T25" fmla="*/ 0 h 19"/>
                <a:gd name="T26" fmla="*/ 22 w 53"/>
                <a:gd name="T27" fmla="*/ 0 h 19"/>
                <a:gd name="T28" fmla="*/ 14 w 53"/>
                <a:gd name="T29" fmla="*/ 1 h 19"/>
                <a:gd name="T30" fmla="*/ 7 w 53"/>
                <a:gd name="T31" fmla="*/ 3 h 19"/>
                <a:gd name="T32" fmla="*/ 0 w 53"/>
                <a:gd name="T33" fmla="*/ 8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3" h="19">
                  <a:moveTo>
                    <a:pt x="0" y="8"/>
                  </a:moveTo>
                  <a:lnTo>
                    <a:pt x="7" y="13"/>
                  </a:lnTo>
                  <a:lnTo>
                    <a:pt x="14" y="17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35" y="18"/>
                  </a:lnTo>
                  <a:lnTo>
                    <a:pt x="42" y="15"/>
                  </a:lnTo>
                  <a:lnTo>
                    <a:pt x="47" y="12"/>
                  </a:lnTo>
                  <a:lnTo>
                    <a:pt x="53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3"/>
                  </a:lnTo>
                  <a:lnTo>
                    <a:pt x="0" y="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Freeform 198">
              <a:extLst>
                <a:ext uri="{FF2B5EF4-FFF2-40B4-BE49-F238E27FC236}">
                  <a16:creationId xmlns="" xmlns:a16="http://schemas.microsoft.com/office/drawing/2014/main" id="{5F7C0C0F-924E-994B-8040-D5CDA02ABDAC}"/>
                </a:ext>
              </a:extLst>
            </p:cNvPr>
            <p:cNvSpPr>
              <a:spLocks/>
            </p:cNvSpPr>
            <p:nvPr>
              <p:custDataLst>
                <p:tags r:id="rId125"/>
              </p:custDataLst>
            </p:nvPr>
          </p:nvSpPr>
          <p:spPr bwMode="auto">
            <a:xfrm>
              <a:off x="2501900" y="5380038"/>
              <a:ext cx="34925" cy="58737"/>
            </a:xfrm>
            <a:custGeom>
              <a:avLst/>
              <a:gdLst>
                <a:gd name="T0" fmla="*/ 0 w 80"/>
                <a:gd name="T1" fmla="*/ 0 h 18"/>
                <a:gd name="T2" fmla="*/ 1 w 80"/>
                <a:gd name="T3" fmla="*/ 6 h 18"/>
                <a:gd name="T4" fmla="*/ 5 w 80"/>
                <a:gd name="T5" fmla="*/ 12 h 18"/>
                <a:gd name="T6" fmla="*/ 8 w 80"/>
                <a:gd name="T7" fmla="*/ 14 h 18"/>
                <a:gd name="T8" fmla="*/ 11 w 80"/>
                <a:gd name="T9" fmla="*/ 16 h 18"/>
                <a:gd name="T10" fmla="*/ 15 w 80"/>
                <a:gd name="T11" fmla="*/ 18 h 18"/>
                <a:gd name="T12" fmla="*/ 20 w 80"/>
                <a:gd name="T13" fmla="*/ 18 h 18"/>
                <a:gd name="T14" fmla="*/ 22 w 80"/>
                <a:gd name="T15" fmla="*/ 15 h 18"/>
                <a:gd name="T16" fmla="*/ 24 w 80"/>
                <a:gd name="T17" fmla="*/ 13 h 18"/>
                <a:gd name="T18" fmla="*/ 26 w 80"/>
                <a:gd name="T19" fmla="*/ 11 h 18"/>
                <a:gd name="T20" fmla="*/ 31 w 80"/>
                <a:gd name="T21" fmla="*/ 10 h 18"/>
                <a:gd name="T22" fmla="*/ 38 w 80"/>
                <a:gd name="T23" fmla="*/ 8 h 18"/>
                <a:gd name="T24" fmla="*/ 47 w 80"/>
                <a:gd name="T25" fmla="*/ 7 h 18"/>
                <a:gd name="T26" fmla="*/ 57 w 80"/>
                <a:gd name="T27" fmla="*/ 7 h 18"/>
                <a:gd name="T28" fmla="*/ 66 w 80"/>
                <a:gd name="T29" fmla="*/ 6 h 18"/>
                <a:gd name="T30" fmla="*/ 70 w 80"/>
                <a:gd name="T31" fmla="*/ 5 h 18"/>
                <a:gd name="T32" fmla="*/ 74 w 80"/>
                <a:gd name="T33" fmla="*/ 4 h 18"/>
                <a:gd name="T34" fmla="*/ 77 w 80"/>
                <a:gd name="T35" fmla="*/ 2 h 18"/>
                <a:gd name="T36" fmla="*/ 80 w 80"/>
                <a:gd name="T37" fmla="*/ 0 h 18"/>
                <a:gd name="T38" fmla="*/ 0 w 80"/>
                <a:gd name="T39" fmla="*/ 0 h 1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80" h="18">
                  <a:moveTo>
                    <a:pt x="0" y="0"/>
                  </a:moveTo>
                  <a:lnTo>
                    <a:pt x="1" y="6"/>
                  </a:lnTo>
                  <a:lnTo>
                    <a:pt x="5" y="12"/>
                  </a:lnTo>
                  <a:lnTo>
                    <a:pt x="8" y="14"/>
                  </a:lnTo>
                  <a:lnTo>
                    <a:pt x="11" y="16"/>
                  </a:lnTo>
                  <a:lnTo>
                    <a:pt x="15" y="18"/>
                  </a:lnTo>
                  <a:lnTo>
                    <a:pt x="20" y="18"/>
                  </a:lnTo>
                  <a:lnTo>
                    <a:pt x="22" y="15"/>
                  </a:lnTo>
                  <a:lnTo>
                    <a:pt x="24" y="13"/>
                  </a:lnTo>
                  <a:lnTo>
                    <a:pt x="26" y="11"/>
                  </a:lnTo>
                  <a:lnTo>
                    <a:pt x="31" y="10"/>
                  </a:lnTo>
                  <a:lnTo>
                    <a:pt x="38" y="8"/>
                  </a:lnTo>
                  <a:lnTo>
                    <a:pt x="47" y="7"/>
                  </a:lnTo>
                  <a:lnTo>
                    <a:pt x="57" y="7"/>
                  </a:lnTo>
                  <a:lnTo>
                    <a:pt x="66" y="6"/>
                  </a:lnTo>
                  <a:lnTo>
                    <a:pt x="70" y="5"/>
                  </a:lnTo>
                  <a:lnTo>
                    <a:pt x="74" y="4"/>
                  </a:lnTo>
                  <a:lnTo>
                    <a:pt x="77" y="2"/>
                  </a:lnTo>
                  <a:lnTo>
                    <a:pt x="8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Freeform 199">
              <a:extLst>
                <a:ext uri="{FF2B5EF4-FFF2-40B4-BE49-F238E27FC236}">
                  <a16:creationId xmlns="" xmlns:a16="http://schemas.microsoft.com/office/drawing/2014/main" id="{E3703E34-A90F-A74B-AC5E-A78C61F8EE08}"/>
                </a:ext>
              </a:extLst>
            </p:cNvPr>
            <p:cNvSpPr>
              <a:spLocks/>
            </p:cNvSpPr>
            <p:nvPr>
              <p:custDataLst>
                <p:tags r:id="rId126"/>
              </p:custDataLst>
            </p:nvPr>
          </p:nvSpPr>
          <p:spPr bwMode="auto">
            <a:xfrm>
              <a:off x="2501900" y="5359400"/>
              <a:ext cx="22225" cy="60325"/>
            </a:xfrm>
            <a:custGeom>
              <a:avLst/>
              <a:gdLst>
                <a:gd name="T0" fmla="*/ 20 w 46"/>
                <a:gd name="T1" fmla="*/ 0 h 27"/>
                <a:gd name="T2" fmla="*/ 0 w 46"/>
                <a:gd name="T3" fmla="*/ 18 h 27"/>
                <a:gd name="T4" fmla="*/ 9 w 46"/>
                <a:gd name="T5" fmla="*/ 22 h 27"/>
                <a:gd name="T6" fmla="*/ 16 w 46"/>
                <a:gd name="T7" fmla="*/ 25 h 27"/>
                <a:gd name="T8" fmla="*/ 23 w 46"/>
                <a:gd name="T9" fmla="*/ 27 h 27"/>
                <a:gd name="T10" fmla="*/ 29 w 46"/>
                <a:gd name="T11" fmla="*/ 27 h 27"/>
                <a:gd name="T12" fmla="*/ 33 w 46"/>
                <a:gd name="T13" fmla="*/ 27 h 27"/>
                <a:gd name="T14" fmla="*/ 37 w 46"/>
                <a:gd name="T15" fmla="*/ 25 h 27"/>
                <a:gd name="T16" fmla="*/ 42 w 46"/>
                <a:gd name="T17" fmla="*/ 22 h 27"/>
                <a:gd name="T18" fmla="*/ 46 w 46"/>
                <a:gd name="T19" fmla="*/ 18 h 27"/>
                <a:gd name="T20" fmla="*/ 41 w 46"/>
                <a:gd name="T21" fmla="*/ 16 h 27"/>
                <a:gd name="T22" fmla="*/ 33 w 46"/>
                <a:gd name="T23" fmla="*/ 11 h 27"/>
                <a:gd name="T24" fmla="*/ 26 w 46"/>
                <a:gd name="T25" fmla="*/ 5 h 27"/>
                <a:gd name="T26" fmla="*/ 20 w 46"/>
                <a:gd name="T27" fmla="*/ 0 h 2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6" h="27">
                  <a:moveTo>
                    <a:pt x="20" y="0"/>
                  </a:moveTo>
                  <a:lnTo>
                    <a:pt x="0" y="18"/>
                  </a:lnTo>
                  <a:lnTo>
                    <a:pt x="9" y="22"/>
                  </a:lnTo>
                  <a:lnTo>
                    <a:pt x="16" y="25"/>
                  </a:lnTo>
                  <a:lnTo>
                    <a:pt x="23" y="27"/>
                  </a:lnTo>
                  <a:lnTo>
                    <a:pt x="29" y="27"/>
                  </a:lnTo>
                  <a:lnTo>
                    <a:pt x="33" y="27"/>
                  </a:lnTo>
                  <a:lnTo>
                    <a:pt x="37" y="25"/>
                  </a:lnTo>
                  <a:lnTo>
                    <a:pt x="42" y="22"/>
                  </a:lnTo>
                  <a:lnTo>
                    <a:pt x="46" y="18"/>
                  </a:lnTo>
                  <a:lnTo>
                    <a:pt x="41" y="16"/>
                  </a:lnTo>
                  <a:lnTo>
                    <a:pt x="33" y="11"/>
                  </a:lnTo>
                  <a:lnTo>
                    <a:pt x="26" y="5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Freeform 200">
              <a:extLst>
                <a:ext uri="{FF2B5EF4-FFF2-40B4-BE49-F238E27FC236}">
                  <a16:creationId xmlns="" xmlns:a16="http://schemas.microsoft.com/office/drawing/2014/main" id="{D5C06494-5740-0249-B084-23BBDC2D957C}"/>
                </a:ext>
              </a:extLst>
            </p:cNvPr>
            <p:cNvSpPr>
              <a:spLocks/>
            </p:cNvSpPr>
            <p:nvPr>
              <p:custDataLst>
                <p:tags r:id="rId127"/>
              </p:custDataLst>
            </p:nvPr>
          </p:nvSpPr>
          <p:spPr bwMode="auto">
            <a:xfrm>
              <a:off x="2471738" y="5353050"/>
              <a:ext cx="25400" cy="60325"/>
            </a:xfrm>
            <a:custGeom>
              <a:avLst/>
              <a:gdLst>
                <a:gd name="T0" fmla="*/ 34 w 54"/>
                <a:gd name="T1" fmla="*/ 0 h 39"/>
                <a:gd name="T2" fmla="*/ 20 w 54"/>
                <a:gd name="T3" fmla="*/ 4 h 39"/>
                <a:gd name="T4" fmla="*/ 10 w 54"/>
                <a:gd name="T5" fmla="*/ 10 h 39"/>
                <a:gd name="T6" fmla="*/ 6 w 54"/>
                <a:gd name="T7" fmla="*/ 13 h 39"/>
                <a:gd name="T8" fmla="*/ 4 w 54"/>
                <a:gd name="T9" fmla="*/ 16 h 39"/>
                <a:gd name="T10" fmla="*/ 2 w 54"/>
                <a:gd name="T11" fmla="*/ 20 h 39"/>
                <a:gd name="T12" fmla="*/ 0 w 54"/>
                <a:gd name="T13" fmla="*/ 24 h 39"/>
                <a:gd name="T14" fmla="*/ 2 w 54"/>
                <a:gd name="T15" fmla="*/ 28 h 39"/>
                <a:gd name="T16" fmla="*/ 3 w 54"/>
                <a:gd name="T17" fmla="*/ 32 h 39"/>
                <a:gd name="T18" fmla="*/ 5 w 54"/>
                <a:gd name="T19" fmla="*/ 35 h 39"/>
                <a:gd name="T20" fmla="*/ 8 w 54"/>
                <a:gd name="T21" fmla="*/ 37 h 39"/>
                <a:gd name="T22" fmla="*/ 11 w 54"/>
                <a:gd name="T23" fmla="*/ 38 h 39"/>
                <a:gd name="T24" fmla="*/ 16 w 54"/>
                <a:gd name="T25" fmla="*/ 39 h 39"/>
                <a:gd name="T26" fmla="*/ 20 w 54"/>
                <a:gd name="T27" fmla="*/ 39 h 39"/>
                <a:gd name="T28" fmla="*/ 25 w 54"/>
                <a:gd name="T29" fmla="*/ 39 h 39"/>
                <a:gd name="T30" fmla="*/ 30 w 54"/>
                <a:gd name="T31" fmla="*/ 38 h 39"/>
                <a:gd name="T32" fmla="*/ 34 w 54"/>
                <a:gd name="T33" fmla="*/ 37 h 39"/>
                <a:gd name="T34" fmla="*/ 39 w 54"/>
                <a:gd name="T35" fmla="*/ 35 h 39"/>
                <a:gd name="T36" fmla="*/ 43 w 54"/>
                <a:gd name="T37" fmla="*/ 33 h 39"/>
                <a:gd name="T38" fmla="*/ 47 w 54"/>
                <a:gd name="T39" fmla="*/ 30 h 39"/>
                <a:gd name="T40" fmla="*/ 50 w 54"/>
                <a:gd name="T41" fmla="*/ 26 h 39"/>
                <a:gd name="T42" fmla="*/ 52 w 54"/>
                <a:gd name="T43" fmla="*/ 22 h 39"/>
                <a:gd name="T44" fmla="*/ 54 w 54"/>
                <a:gd name="T45" fmla="*/ 18 h 39"/>
                <a:gd name="T46" fmla="*/ 51 w 54"/>
                <a:gd name="T47" fmla="*/ 17 h 39"/>
                <a:gd name="T48" fmla="*/ 48 w 54"/>
                <a:gd name="T49" fmla="*/ 16 h 39"/>
                <a:gd name="T50" fmla="*/ 44 w 54"/>
                <a:gd name="T51" fmla="*/ 14 h 39"/>
                <a:gd name="T52" fmla="*/ 42 w 54"/>
                <a:gd name="T53" fmla="*/ 11 h 39"/>
                <a:gd name="T54" fmla="*/ 39 w 54"/>
                <a:gd name="T55" fmla="*/ 8 h 39"/>
                <a:gd name="T56" fmla="*/ 37 w 54"/>
                <a:gd name="T57" fmla="*/ 5 h 39"/>
                <a:gd name="T58" fmla="*/ 34 w 54"/>
                <a:gd name="T59" fmla="*/ 2 h 39"/>
                <a:gd name="T60" fmla="*/ 34 w 54"/>
                <a:gd name="T61" fmla="*/ 0 h 3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4" h="39">
                  <a:moveTo>
                    <a:pt x="34" y="0"/>
                  </a:moveTo>
                  <a:lnTo>
                    <a:pt x="20" y="4"/>
                  </a:lnTo>
                  <a:lnTo>
                    <a:pt x="10" y="10"/>
                  </a:lnTo>
                  <a:lnTo>
                    <a:pt x="6" y="13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3" y="32"/>
                  </a:lnTo>
                  <a:lnTo>
                    <a:pt x="5" y="35"/>
                  </a:lnTo>
                  <a:lnTo>
                    <a:pt x="8" y="37"/>
                  </a:lnTo>
                  <a:lnTo>
                    <a:pt x="11" y="38"/>
                  </a:lnTo>
                  <a:lnTo>
                    <a:pt x="16" y="39"/>
                  </a:lnTo>
                  <a:lnTo>
                    <a:pt x="20" y="39"/>
                  </a:lnTo>
                  <a:lnTo>
                    <a:pt x="25" y="39"/>
                  </a:lnTo>
                  <a:lnTo>
                    <a:pt x="30" y="38"/>
                  </a:lnTo>
                  <a:lnTo>
                    <a:pt x="34" y="37"/>
                  </a:lnTo>
                  <a:lnTo>
                    <a:pt x="39" y="35"/>
                  </a:lnTo>
                  <a:lnTo>
                    <a:pt x="43" y="33"/>
                  </a:lnTo>
                  <a:lnTo>
                    <a:pt x="47" y="30"/>
                  </a:lnTo>
                  <a:lnTo>
                    <a:pt x="50" y="26"/>
                  </a:lnTo>
                  <a:lnTo>
                    <a:pt x="52" y="22"/>
                  </a:lnTo>
                  <a:lnTo>
                    <a:pt x="54" y="18"/>
                  </a:lnTo>
                  <a:lnTo>
                    <a:pt x="51" y="17"/>
                  </a:lnTo>
                  <a:lnTo>
                    <a:pt x="48" y="16"/>
                  </a:lnTo>
                  <a:lnTo>
                    <a:pt x="44" y="14"/>
                  </a:lnTo>
                  <a:lnTo>
                    <a:pt x="42" y="11"/>
                  </a:lnTo>
                  <a:lnTo>
                    <a:pt x="39" y="8"/>
                  </a:lnTo>
                  <a:lnTo>
                    <a:pt x="37" y="5"/>
                  </a:lnTo>
                  <a:lnTo>
                    <a:pt x="34" y="2"/>
                  </a:lnTo>
                  <a:lnTo>
                    <a:pt x="3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 201">
              <a:extLst>
                <a:ext uri="{FF2B5EF4-FFF2-40B4-BE49-F238E27FC236}">
                  <a16:creationId xmlns="" xmlns:a16="http://schemas.microsoft.com/office/drawing/2014/main" id="{AE42BFA7-134E-E446-ACE9-E32878BBCC3B}"/>
                </a:ext>
              </a:extLst>
            </p:cNvPr>
            <p:cNvSpPr>
              <a:spLocks/>
            </p:cNvSpPr>
            <p:nvPr>
              <p:custDataLst>
                <p:tags r:id="rId128"/>
              </p:custDataLst>
            </p:nvPr>
          </p:nvSpPr>
          <p:spPr bwMode="auto">
            <a:xfrm>
              <a:off x="2446338" y="5343525"/>
              <a:ext cx="28575" cy="58738"/>
            </a:xfrm>
            <a:custGeom>
              <a:avLst/>
              <a:gdLst>
                <a:gd name="T0" fmla="*/ 0 w 60"/>
                <a:gd name="T1" fmla="*/ 11 h 15"/>
                <a:gd name="T2" fmla="*/ 10 w 60"/>
                <a:gd name="T3" fmla="*/ 13 h 15"/>
                <a:gd name="T4" fmla="*/ 18 w 60"/>
                <a:gd name="T5" fmla="*/ 14 h 15"/>
                <a:gd name="T6" fmla="*/ 27 w 60"/>
                <a:gd name="T7" fmla="*/ 15 h 15"/>
                <a:gd name="T8" fmla="*/ 35 w 60"/>
                <a:gd name="T9" fmla="*/ 15 h 15"/>
                <a:gd name="T10" fmla="*/ 41 w 60"/>
                <a:gd name="T11" fmla="*/ 14 h 15"/>
                <a:gd name="T12" fmla="*/ 48 w 60"/>
                <a:gd name="T13" fmla="*/ 12 h 15"/>
                <a:gd name="T14" fmla="*/ 55 w 60"/>
                <a:gd name="T15" fmla="*/ 9 h 15"/>
                <a:gd name="T16" fmla="*/ 60 w 60"/>
                <a:gd name="T17" fmla="*/ 5 h 15"/>
                <a:gd name="T18" fmla="*/ 57 w 60"/>
                <a:gd name="T19" fmla="*/ 3 h 15"/>
                <a:gd name="T20" fmla="*/ 54 w 60"/>
                <a:gd name="T21" fmla="*/ 0 h 15"/>
                <a:gd name="T22" fmla="*/ 51 w 60"/>
                <a:gd name="T23" fmla="*/ 0 h 15"/>
                <a:gd name="T24" fmla="*/ 47 w 60"/>
                <a:gd name="T25" fmla="*/ 0 h 15"/>
                <a:gd name="T26" fmla="*/ 40 w 60"/>
                <a:gd name="T27" fmla="*/ 0 h 15"/>
                <a:gd name="T28" fmla="*/ 33 w 60"/>
                <a:gd name="T29" fmla="*/ 3 h 15"/>
                <a:gd name="T30" fmla="*/ 24 w 60"/>
                <a:gd name="T31" fmla="*/ 6 h 15"/>
                <a:gd name="T32" fmla="*/ 16 w 60"/>
                <a:gd name="T33" fmla="*/ 8 h 15"/>
                <a:gd name="T34" fmla="*/ 7 w 60"/>
                <a:gd name="T35" fmla="*/ 10 h 15"/>
                <a:gd name="T36" fmla="*/ 0 w 60"/>
                <a:gd name="T37" fmla="*/ 11 h 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0" h="15">
                  <a:moveTo>
                    <a:pt x="0" y="11"/>
                  </a:moveTo>
                  <a:lnTo>
                    <a:pt x="10" y="13"/>
                  </a:lnTo>
                  <a:lnTo>
                    <a:pt x="18" y="14"/>
                  </a:lnTo>
                  <a:lnTo>
                    <a:pt x="27" y="15"/>
                  </a:lnTo>
                  <a:lnTo>
                    <a:pt x="35" y="15"/>
                  </a:lnTo>
                  <a:lnTo>
                    <a:pt x="41" y="14"/>
                  </a:lnTo>
                  <a:lnTo>
                    <a:pt x="48" y="12"/>
                  </a:lnTo>
                  <a:lnTo>
                    <a:pt x="55" y="9"/>
                  </a:lnTo>
                  <a:lnTo>
                    <a:pt x="60" y="5"/>
                  </a:lnTo>
                  <a:lnTo>
                    <a:pt x="57" y="3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3" y="3"/>
                  </a:lnTo>
                  <a:lnTo>
                    <a:pt x="24" y="6"/>
                  </a:lnTo>
                  <a:lnTo>
                    <a:pt x="16" y="8"/>
                  </a:lnTo>
                  <a:lnTo>
                    <a:pt x="7" y="10"/>
                  </a:lnTo>
                  <a:lnTo>
                    <a:pt x="0" y="1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202">
              <a:extLst>
                <a:ext uri="{FF2B5EF4-FFF2-40B4-BE49-F238E27FC236}">
                  <a16:creationId xmlns="" xmlns:a16="http://schemas.microsoft.com/office/drawing/2014/main" id="{9F817493-A843-3344-9409-366A8D6AB210}"/>
                </a:ext>
              </a:extLst>
            </p:cNvPr>
            <p:cNvSpPr>
              <a:spLocks/>
            </p:cNvSpPr>
            <p:nvPr>
              <p:custDataLst>
                <p:tags r:id="rId129"/>
              </p:custDataLst>
            </p:nvPr>
          </p:nvSpPr>
          <p:spPr bwMode="auto">
            <a:xfrm>
              <a:off x="2422525" y="5330825"/>
              <a:ext cx="33338" cy="57150"/>
            </a:xfrm>
            <a:custGeom>
              <a:avLst/>
              <a:gdLst>
                <a:gd name="T0" fmla="*/ 40 w 79"/>
                <a:gd name="T1" fmla="*/ 0 h 32"/>
                <a:gd name="T2" fmla="*/ 34 w 79"/>
                <a:gd name="T3" fmla="*/ 1 h 32"/>
                <a:gd name="T4" fmla="*/ 30 w 79"/>
                <a:gd name="T5" fmla="*/ 2 h 32"/>
                <a:gd name="T6" fmla="*/ 25 w 79"/>
                <a:gd name="T7" fmla="*/ 4 h 32"/>
                <a:gd name="T8" fmla="*/ 20 w 79"/>
                <a:gd name="T9" fmla="*/ 6 h 32"/>
                <a:gd name="T10" fmla="*/ 15 w 79"/>
                <a:gd name="T11" fmla="*/ 9 h 32"/>
                <a:gd name="T12" fmla="*/ 10 w 79"/>
                <a:gd name="T13" fmla="*/ 11 h 32"/>
                <a:gd name="T14" fmla="*/ 5 w 79"/>
                <a:gd name="T15" fmla="*/ 12 h 32"/>
                <a:gd name="T16" fmla="*/ 0 w 79"/>
                <a:gd name="T17" fmla="*/ 13 h 32"/>
                <a:gd name="T18" fmla="*/ 5 w 79"/>
                <a:gd name="T19" fmla="*/ 21 h 32"/>
                <a:gd name="T20" fmla="*/ 10 w 79"/>
                <a:gd name="T21" fmla="*/ 26 h 32"/>
                <a:gd name="T22" fmla="*/ 12 w 79"/>
                <a:gd name="T23" fmla="*/ 29 h 32"/>
                <a:gd name="T24" fmla="*/ 15 w 79"/>
                <a:gd name="T25" fmla="*/ 31 h 32"/>
                <a:gd name="T26" fmla="*/ 18 w 79"/>
                <a:gd name="T27" fmla="*/ 31 h 32"/>
                <a:gd name="T28" fmla="*/ 20 w 79"/>
                <a:gd name="T29" fmla="*/ 32 h 32"/>
                <a:gd name="T30" fmla="*/ 27 w 79"/>
                <a:gd name="T31" fmla="*/ 31 h 32"/>
                <a:gd name="T32" fmla="*/ 34 w 79"/>
                <a:gd name="T33" fmla="*/ 30 h 32"/>
                <a:gd name="T34" fmla="*/ 41 w 79"/>
                <a:gd name="T35" fmla="*/ 27 h 32"/>
                <a:gd name="T36" fmla="*/ 48 w 79"/>
                <a:gd name="T37" fmla="*/ 24 h 32"/>
                <a:gd name="T38" fmla="*/ 62 w 79"/>
                <a:gd name="T39" fmla="*/ 18 h 32"/>
                <a:gd name="T40" fmla="*/ 79 w 79"/>
                <a:gd name="T41" fmla="*/ 13 h 32"/>
                <a:gd name="T42" fmla="*/ 67 w 79"/>
                <a:gd name="T43" fmla="*/ 6 h 32"/>
                <a:gd name="T44" fmla="*/ 58 w 79"/>
                <a:gd name="T45" fmla="*/ 2 h 32"/>
                <a:gd name="T46" fmla="*/ 49 w 79"/>
                <a:gd name="T47" fmla="*/ 1 h 32"/>
                <a:gd name="T48" fmla="*/ 40 w 79"/>
                <a:gd name="T49" fmla="*/ 0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9" h="32">
                  <a:moveTo>
                    <a:pt x="40" y="0"/>
                  </a:moveTo>
                  <a:lnTo>
                    <a:pt x="34" y="1"/>
                  </a:lnTo>
                  <a:lnTo>
                    <a:pt x="30" y="2"/>
                  </a:lnTo>
                  <a:lnTo>
                    <a:pt x="25" y="4"/>
                  </a:lnTo>
                  <a:lnTo>
                    <a:pt x="20" y="6"/>
                  </a:lnTo>
                  <a:lnTo>
                    <a:pt x="15" y="9"/>
                  </a:lnTo>
                  <a:lnTo>
                    <a:pt x="10" y="11"/>
                  </a:lnTo>
                  <a:lnTo>
                    <a:pt x="5" y="12"/>
                  </a:lnTo>
                  <a:lnTo>
                    <a:pt x="0" y="13"/>
                  </a:lnTo>
                  <a:lnTo>
                    <a:pt x="5" y="21"/>
                  </a:lnTo>
                  <a:lnTo>
                    <a:pt x="10" y="26"/>
                  </a:lnTo>
                  <a:lnTo>
                    <a:pt x="12" y="29"/>
                  </a:lnTo>
                  <a:lnTo>
                    <a:pt x="15" y="31"/>
                  </a:lnTo>
                  <a:lnTo>
                    <a:pt x="18" y="31"/>
                  </a:lnTo>
                  <a:lnTo>
                    <a:pt x="20" y="32"/>
                  </a:lnTo>
                  <a:lnTo>
                    <a:pt x="27" y="31"/>
                  </a:lnTo>
                  <a:lnTo>
                    <a:pt x="34" y="30"/>
                  </a:lnTo>
                  <a:lnTo>
                    <a:pt x="41" y="27"/>
                  </a:lnTo>
                  <a:lnTo>
                    <a:pt x="48" y="24"/>
                  </a:lnTo>
                  <a:lnTo>
                    <a:pt x="62" y="18"/>
                  </a:lnTo>
                  <a:lnTo>
                    <a:pt x="79" y="13"/>
                  </a:lnTo>
                  <a:lnTo>
                    <a:pt x="67" y="6"/>
                  </a:lnTo>
                  <a:lnTo>
                    <a:pt x="58" y="2"/>
                  </a:lnTo>
                  <a:lnTo>
                    <a:pt x="49" y="1"/>
                  </a:lnTo>
                  <a:lnTo>
                    <a:pt x="4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203">
              <a:extLst>
                <a:ext uri="{FF2B5EF4-FFF2-40B4-BE49-F238E27FC236}">
                  <a16:creationId xmlns="" xmlns:a16="http://schemas.microsoft.com/office/drawing/2014/main" id="{72FAD118-5D3E-A245-8245-8AABEDF687F3}"/>
                </a:ext>
              </a:extLst>
            </p:cNvPr>
            <p:cNvSpPr>
              <a:spLocks/>
            </p:cNvSpPr>
            <p:nvPr>
              <p:custDataLst>
                <p:tags r:id="rId130"/>
              </p:custDataLst>
            </p:nvPr>
          </p:nvSpPr>
          <p:spPr bwMode="auto">
            <a:xfrm>
              <a:off x="2416175" y="5311775"/>
              <a:ext cx="30163" cy="57150"/>
            </a:xfrm>
            <a:custGeom>
              <a:avLst/>
              <a:gdLst>
                <a:gd name="T0" fmla="*/ 33 w 66"/>
                <a:gd name="T1" fmla="*/ 0 h 19"/>
                <a:gd name="T2" fmla="*/ 25 w 66"/>
                <a:gd name="T3" fmla="*/ 1 h 19"/>
                <a:gd name="T4" fmla="*/ 19 w 66"/>
                <a:gd name="T5" fmla="*/ 2 h 19"/>
                <a:gd name="T6" fmla="*/ 13 w 66"/>
                <a:gd name="T7" fmla="*/ 4 h 19"/>
                <a:gd name="T8" fmla="*/ 9 w 66"/>
                <a:gd name="T9" fmla="*/ 7 h 19"/>
                <a:gd name="T10" fmla="*/ 5 w 66"/>
                <a:gd name="T11" fmla="*/ 11 h 19"/>
                <a:gd name="T12" fmla="*/ 2 w 66"/>
                <a:gd name="T13" fmla="*/ 14 h 19"/>
                <a:gd name="T14" fmla="*/ 0 w 66"/>
                <a:gd name="T15" fmla="*/ 17 h 19"/>
                <a:gd name="T16" fmla="*/ 0 w 66"/>
                <a:gd name="T17" fmla="*/ 19 h 19"/>
                <a:gd name="T18" fmla="*/ 19 w 66"/>
                <a:gd name="T19" fmla="*/ 19 h 19"/>
                <a:gd name="T20" fmla="*/ 38 w 66"/>
                <a:gd name="T21" fmla="*/ 19 h 19"/>
                <a:gd name="T22" fmla="*/ 46 w 66"/>
                <a:gd name="T23" fmla="*/ 18 h 19"/>
                <a:gd name="T24" fmla="*/ 54 w 66"/>
                <a:gd name="T25" fmla="*/ 17 h 19"/>
                <a:gd name="T26" fmla="*/ 61 w 66"/>
                <a:gd name="T27" fmla="*/ 15 h 19"/>
                <a:gd name="T28" fmla="*/ 66 w 66"/>
                <a:gd name="T29" fmla="*/ 13 h 19"/>
                <a:gd name="T30" fmla="*/ 57 w 66"/>
                <a:gd name="T31" fmla="*/ 8 h 19"/>
                <a:gd name="T32" fmla="*/ 50 w 66"/>
                <a:gd name="T33" fmla="*/ 4 h 19"/>
                <a:gd name="T34" fmla="*/ 42 w 66"/>
                <a:gd name="T35" fmla="*/ 1 h 19"/>
                <a:gd name="T36" fmla="*/ 33 w 66"/>
                <a:gd name="T37" fmla="*/ 0 h 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6" h="19">
                  <a:moveTo>
                    <a:pt x="33" y="0"/>
                  </a:moveTo>
                  <a:lnTo>
                    <a:pt x="25" y="1"/>
                  </a:lnTo>
                  <a:lnTo>
                    <a:pt x="19" y="2"/>
                  </a:lnTo>
                  <a:lnTo>
                    <a:pt x="13" y="4"/>
                  </a:lnTo>
                  <a:lnTo>
                    <a:pt x="9" y="7"/>
                  </a:lnTo>
                  <a:lnTo>
                    <a:pt x="5" y="11"/>
                  </a:lnTo>
                  <a:lnTo>
                    <a:pt x="2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19" y="19"/>
                  </a:lnTo>
                  <a:lnTo>
                    <a:pt x="38" y="19"/>
                  </a:lnTo>
                  <a:lnTo>
                    <a:pt x="46" y="18"/>
                  </a:lnTo>
                  <a:lnTo>
                    <a:pt x="54" y="17"/>
                  </a:lnTo>
                  <a:lnTo>
                    <a:pt x="61" y="15"/>
                  </a:lnTo>
                  <a:lnTo>
                    <a:pt x="66" y="13"/>
                  </a:lnTo>
                  <a:lnTo>
                    <a:pt x="57" y="8"/>
                  </a:lnTo>
                  <a:lnTo>
                    <a:pt x="50" y="4"/>
                  </a:lnTo>
                  <a:lnTo>
                    <a:pt x="42" y="1"/>
                  </a:lnTo>
                  <a:lnTo>
                    <a:pt x="3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Freeform 204">
              <a:extLst>
                <a:ext uri="{FF2B5EF4-FFF2-40B4-BE49-F238E27FC236}">
                  <a16:creationId xmlns="" xmlns:a16="http://schemas.microsoft.com/office/drawing/2014/main" id="{8882F4E7-A26D-614B-9445-BF9E071D3A8D}"/>
                </a:ext>
              </a:extLst>
            </p:cNvPr>
            <p:cNvSpPr>
              <a:spLocks/>
            </p:cNvSpPr>
            <p:nvPr>
              <p:custDataLst>
                <p:tags r:id="rId131"/>
              </p:custDataLst>
            </p:nvPr>
          </p:nvSpPr>
          <p:spPr bwMode="auto">
            <a:xfrm>
              <a:off x="2316163" y="5002213"/>
              <a:ext cx="25400" cy="60325"/>
            </a:xfrm>
            <a:custGeom>
              <a:avLst/>
              <a:gdLst>
                <a:gd name="T0" fmla="*/ 13 w 53"/>
                <a:gd name="T1" fmla="*/ 0 h 80"/>
                <a:gd name="T2" fmla="*/ 8 w 53"/>
                <a:gd name="T3" fmla="*/ 5 h 80"/>
                <a:gd name="T4" fmla="*/ 4 w 53"/>
                <a:gd name="T5" fmla="*/ 10 h 80"/>
                <a:gd name="T6" fmla="*/ 2 w 53"/>
                <a:gd name="T7" fmla="*/ 13 h 80"/>
                <a:gd name="T8" fmla="*/ 1 w 53"/>
                <a:gd name="T9" fmla="*/ 16 h 80"/>
                <a:gd name="T10" fmla="*/ 0 w 53"/>
                <a:gd name="T11" fmla="*/ 20 h 80"/>
                <a:gd name="T12" fmla="*/ 0 w 53"/>
                <a:gd name="T13" fmla="*/ 25 h 80"/>
                <a:gd name="T14" fmla="*/ 0 w 53"/>
                <a:gd name="T15" fmla="*/ 30 h 80"/>
                <a:gd name="T16" fmla="*/ 2 w 53"/>
                <a:gd name="T17" fmla="*/ 39 h 80"/>
                <a:gd name="T18" fmla="*/ 6 w 53"/>
                <a:gd name="T19" fmla="*/ 48 h 80"/>
                <a:gd name="T20" fmla="*/ 9 w 53"/>
                <a:gd name="T21" fmla="*/ 57 h 80"/>
                <a:gd name="T22" fmla="*/ 13 w 53"/>
                <a:gd name="T23" fmla="*/ 66 h 80"/>
                <a:gd name="T24" fmla="*/ 20 w 53"/>
                <a:gd name="T25" fmla="*/ 73 h 80"/>
                <a:gd name="T26" fmla="*/ 22 w 53"/>
                <a:gd name="T27" fmla="*/ 76 h 80"/>
                <a:gd name="T28" fmla="*/ 26 w 53"/>
                <a:gd name="T29" fmla="*/ 78 h 80"/>
                <a:gd name="T30" fmla="*/ 30 w 53"/>
                <a:gd name="T31" fmla="*/ 80 h 80"/>
                <a:gd name="T32" fmla="*/ 33 w 53"/>
                <a:gd name="T33" fmla="*/ 80 h 80"/>
                <a:gd name="T34" fmla="*/ 36 w 53"/>
                <a:gd name="T35" fmla="*/ 79 h 80"/>
                <a:gd name="T36" fmla="*/ 38 w 53"/>
                <a:gd name="T37" fmla="*/ 78 h 80"/>
                <a:gd name="T38" fmla="*/ 42 w 53"/>
                <a:gd name="T39" fmla="*/ 76 h 80"/>
                <a:gd name="T40" fmla="*/ 45 w 53"/>
                <a:gd name="T41" fmla="*/ 73 h 80"/>
                <a:gd name="T42" fmla="*/ 48 w 53"/>
                <a:gd name="T43" fmla="*/ 70 h 80"/>
                <a:gd name="T44" fmla="*/ 51 w 53"/>
                <a:gd name="T45" fmla="*/ 67 h 80"/>
                <a:gd name="T46" fmla="*/ 53 w 53"/>
                <a:gd name="T47" fmla="*/ 64 h 80"/>
                <a:gd name="T48" fmla="*/ 53 w 53"/>
                <a:gd name="T49" fmla="*/ 62 h 80"/>
                <a:gd name="T50" fmla="*/ 52 w 53"/>
                <a:gd name="T51" fmla="*/ 54 h 80"/>
                <a:gd name="T52" fmla="*/ 49 w 53"/>
                <a:gd name="T53" fmla="*/ 47 h 80"/>
                <a:gd name="T54" fmla="*/ 46 w 53"/>
                <a:gd name="T55" fmla="*/ 42 h 80"/>
                <a:gd name="T56" fmla="*/ 43 w 53"/>
                <a:gd name="T57" fmla="*/ 37 h 80"/>
                <a:gd name="T58" fmla="*/ 40 w 53"/>
                <a:gd name="T59" fmla="*/ 32 h 80"/>
                <a:gd name="T60" fmla="*/ 36 w 53"/>
                <a:gd name="T61" fmla="*/ 27 h 80"/>
                <a:gd name="T62" fmla="*/ 34 w 53"/>
                <a:gd name="T63" fmla="*/ 20 h 80"/>
                <a:gd name="T64" fmla="*/ 33 w 53"/>
                <a:gd name="T65" fmla="*/ 12 h 80"/>
                <a:gd name="T66" fmla="*/ 33 w 53"/>
                <a:gd name="T67" fmla="*/ 10 h 80"/>
                <a:gd name="T68" fmla="*/ 31 w 53"/>
                <a:gd name="T69" fmla="*/ 8 h 80"/>
                <a:gd name="T70" fmla="*/ 29 w 53"/>
                <a:gd name="T71" fmla="*/ 6 h 80"/>
                <a:gd name="T72" fmla="*/ 25 w 53"/>
                <a:gd name="T73" fmla="*/ 4 h 80"/>
                <a:gd name="T74" fmla="*/ 19 w 53"/>
                <a:gd name="T75" fmla="*/ 1 h 80"/>
                <a:gd name="T76" fmla="*/ 13 w 53"/>
                <a:gd name="T77" fmla="*/ 0 h 8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3" h="80">
                  <a:moveTo>
                    <a:pt x="13" y="0"/>
                  </a:moveTo>
                  <a:lnTo>
                    <a:pt x="8" y="5"/>
                  </a:lnTo>
                  <a:lnTo>
                    <a:pt x="4" y="10"/>
                  </a:lnTo>
                  <a:lnTo>
                    <a:pt x="2" y="13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2" y="39"/>
                  </a:lnTo>
                  <a:lnTo>
                    <a:pt x="6" y="48"/>
                  </a:lnTo>
                  <a:lnTo>
                    <a:pt x="9" y="57"/>
                  </a:lnTo>
                  <a:lnTo>
                    <a:pt x="13" y="66"/>
                  </a:lnTo>
                  <a:lnTo>
                    <a:pt x="20" y="73"/>
                  </a:lnTo>
                  <a:lnTo>
                    <a:pt x="22" y="76"/>
                  </a:lnTo>
                  <a:lnTo>
                    <a:pt x="26" y="78"/>
                  </a:lnTo>
                  <a:lnTo>
                    <a:pt x="30" y="80"/>
                  </a:lnTo>
                  <a:lnTo>
                    <a:pt x="33" y="80"/>
                  </a:lnTo>
                  <a:lnTo>
                    <a:pt x="36" y="79"/>
                  </a:lnTo>
                  <a:lnTo>
                    <a:pt x="38" y="78"/>
                  </a:lnTo>
                  <a:lnTo>
                    <a:pt x="42" y="76"/>
                  </a:lnTo>
                  <a:lnTo>
                    <a:pt x="45" y="73"/>
                  </a:lnTo>
                  <a:lnTo>
                    <a:pt x="48" y="70"/>
                  </a:lnTo>
                  <a:lnTo>
                    <a:pt x="51" y="67"/>
                  </a:lnTo>
                  <a:lnTo>
                    <a:pt x="53" y="64"/>
                  </a:lnTo>
                  <a:lnTo>
                    <a:pt x="53" y="62"/>
                  </a:lnTo>
                  <a:lnTo>
                    <a:pt x="52" y="54"/>
                  </a:lnTo>
                  <a:lnTo>
                    <a:pt x="49" y="47"/>
                  </a:lnTo>
                  <a:lnTo>
                    <a:pt x="46" y="42"/>
                  </a:lnTo>
                  <a:lnTo>
                    <a:pt x="43" y="37"/>
                  </a:lnTo>
                  <a:lnTo>
                    <a:pt x="40" y="32"/>
                  </a:lnTo>
                  <a:lnTo>
                    <a:pt x="36" y="27"/>
                  </a:lnTo>
                  <a:lnTo>
                    <a:pt x="34" y="20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1" y="8"/>
                  </a:lnTo>
                  <a:lnTo>
                    <a:pt x="29" y="6"/>
                  </a:lnTo>
                  <a:lnTo>
                    <a:pt x="25" y="4"/>
                  </a:lnTo>
                  <a:lnTo>
                    <a:pt x="19" y="1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 205">
              <a:extLst>
                <a:ext uri="{FF2B5EF4-FFF2-40B4-BE49-F238E27FC236}">
                  <a16:creationId xmlns="" xmlns:a16="http://schemas.microsoft.com/office/drawing/2014/main" id="{98A24987-0772-DE46-AD44-F517C4103EE4}"/>
                </a:ext>
              </a:extLst>
            </p:cNvPr>
            <p:cNvSpPr>
              <a:spLocks/>
            </p:cNvSpPr>
            <p:nvPr>
              <p:custDataLst>
                <p:tags r:id="rId132"/>
              </p:custDataLst>
            </p:nvPr>
          </p:nvSpPr>
          <p:spPr bwMode="auto">
            <a:xfrm>
              <a:off x="2346325" y="5097463"/>
              <a:ext cx="17463" cy="53975"/>
            </a:xfrm>
            <a:custGeom>
              <a:avLst/>
              <a:gdLst>
                <a:gd name="T0" fmla="*/ 0 w 41"/>
                <a:gd name="T1" fmla="*/ 43 h 43"/>
                <a:gd name="T2" fmla="*/ 27 w 41"/>
                <a:gd name="T3" fmla="*/ 43 h 43"/>
                <a:gd name="T4" fmla="*/ 41 w 41"/>
                <a:gd name="T5" fmla="*/ 24 h 43"/>
                <a:gd name="T6" fmla="*/ 38 w 41"/>
                <a:gd name="T7" fmla="*/ 12 h 43"/>
                <a:gd name="T8" fmla="*/ 34 w 41"/>
                <a:gd name="T9" fmla="*/ 0 h 43"/>
                <a:gd name="T10" fmla="*/ 27 w 41"/>
                <a:gd name="T11" fmla="*/ 4 h 43"/>
                <a:gd name="T12" fmla="*/ 20 w 41"/>
                <a:gd name="T13" fmla="*/ 9 h 43"/>
                <a:gd name="T14" fmla="*/ 15 w 41"/>
                <a:gd name="T15" fmla="*/ 14 h 43"/>
                <a:gd name="T16" fmla="*/ 10 w 41"/>
                <a:gd name="T17" fmla="*/ 19 h 43"/>
                <a:gd name="T18" fmla="*/ 6 w 41"/>
                <a:gd name="T19" fmla="*/ 24 h 43"/>
                <a:gd name="T20" fmla="*/ 3 w 41"/>
                <a:gd name="T21" fmla="*/ 30 h 43"/>
                <a:gd name="T22" fmla="*/ 1 w 41"/>
                <a:gd name="T23" fmla="*/ 37 h 43"/>
                <a:gd name="T24" fmla="*/ 0 w 41"/>
                <a:gd name="T25" fmla="*/ 43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" h="43">
                  <a:moveTo>
                    <a:pt x="0" y="43"/>
                  </a:moveTo>
                  <a:lnTo>
                    <a:pt x="27" y="43"/>
                  </a:lnTo>
                  <a:lnTo>
                    <a:pt x="41" y="24"/>
                  </a:lnTo>
                  <a:lnTo>
                    <a:pt x="38" y="12"/>
                  </a:lnTo>
                  <a:lnTo>
                    <a:pt x="34" y="0"/>
                  </a:lnTo>
                  <a:lnTo>
                    <a:pt x="27" y="4"/>
                  </a:lnTo>
                  <a:lnTo>
                    <a:pt x="20" y="9"/>
                  </a:lnTo>
                  <a:lnTo>
                    <a:pt x="15" y="14"/>
                  </a:lnTo>
                  <a:lnTo>
                    <a:pt x="10" y="19"/>
                  </a:lnTo>
                  <a:lnTo>
                    <a:pt x="6" y="24"/>
                  </a:lnTo>
                  <a:lnTo>
                    <a:pt x="3" y="30"/>
                  </a:lnTo>
                  <a:lnTo>
                    <a:pt x="1" y="37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206">
              <a:extLst>
                <a:ext uri="{FF2B5EF4-FFF2-40B4-BE49-F238E27FC236}">
                  <a16:creationId xmlns="" xmlns:a16="http://schemas.microsoft.com/office/drawing/2014/main" id="{9EE35AB5-D34D-5C48-82B5-11BF966E283D}"/>
                </a:ext>
              </a:extLst>
            </p:cNvPr>
            <p:cNvSpPr>
              <a:spLocks/>
            </p:cNvSpPr>
            <p:nvPr>
              <p:custDataLst>
                <p:tags r:id="rId133"/>
              </p:custDataLst>
            </p:nvPr>
          </p:nvSpPr>
          <p:spPr bwMode="auto">
            <a:xfrm>
              <a:off x="2351088" y="5119688"/>
              <a:ext cx="7937" cy="58737"/>
            </a:xfrm>
            <a:custGeom>
              <a:avLst/>
              <a:gdLst>
                <a:gd name="T0" fmla="*/ 20 w 20"/>
                <a:gd name="T1" fmla="*/ 0 h 24"/>
                <a:gd name="T2" fmla="*/ 0 w 20"/>
                <a:gd name="T3" fmla="*/ 0 h 24"/>
                <a:gd name="T4" fmla="*/ 1 w 20"/>
                <a:gd name="T5" fmla="*/ 5 h 24"/>
                <a:gd name="T6" fmla="*/ 2 w 20"/>
                <a:gd name="T7" fmla="*/ 9 h 24"/>
                <a:gd name="T8" fmla="*/ 4 w 20"/>
                <a:gd name="T9" fmla="*/ 13 h 24"/>
                <a:gd name="T10" fmla="*/ 7 w 20"/>
                <a:gd name="T11" fmla="*/ 17 h 24"/>
                <a:gd name="T12" fmla="*/ 10 w 20"/>
                <a:gd name="T13" fmla="*/ 20 h 24"/>
                <a:gd name="T14" fmla="*/ 14 w 20"/>
                <a:gd name="T15" fmla="*/ 22 h 24"/>
                <a:gd name="T16" fmla="*/ 17 w 20"/>
                <a:gd name="T17" fmla="*/ 24 h 24"/>
                <a:gd name="T18" fmla="*/ 20 w 20"/>
                <a:gd name="T19" fmla="*/ 24 h 24"/>
                <a:gd name="T20" fmla="*/ 20 w 20"/>
                <a:gd name="T21" fmla="*/ 0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" h="24">
                  <a:moveTo>
                    <a:pt x="20" y="0"/>
                  </a:moveTo>
                  <a:lnTo>
                    <a:pt x="0" y="0"/>
                  </a:lnTo>
                  <a:lnTo>
                    <a:pt x="1" y="5"/>
                  </a:lnTo>
                  <a:lnTo>
                    <a:pt x="2" y="9"/>
                  </a:lnTo>
                  <a:lnTo>
                    <a:pt x="4" y="13"/>
                  </a:lnTo>
                  <a:lnTo>
                    <a:pt x="7" y="17"/>
                  </a:lnTo>
                  <a:lnTo>
                    <a:pt x="10" y="20"/>
                  </a:lnTo>
                  <a:lnTo>
                    <a:pt x="14" y="22"/>
                  </a:lnTo>
                  <a:lnTo>
                    <a:pt x="17" y="24"/>
                  </a:lnTo>
                  <a:lnTo>
                    <a:pt x="20" y="24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207">
              <a:extLst>
                <a:ext uri="{FF2B5EF4-FFF2-40B4-BE49-F238E27FC236}">
                  <a16:creationId xmlns="" xmlns:a16="http://schemas.microsoft.com/office/drawing/2014/main" id="{C9DEE2C8-867D-1D45-A53C-4937CA37E4B7}"/>
                </a:ext>
              </a:extLst>
            </p:cNvPr>
            <p:cNvSpPr>
              <a:spLocks/>
            </p:cNvSpPr>
            <p:nvPr>
              <p:custDataLst>
                <p:tags r:id="rId134"/>
              </p:custDataLst>
            </p:nvPr>
          </p:nvSpPr>
          <p:spPr bwMode="auto">
            <a:xfrm>
              <a:off x="2365375" y="5181600"/>
              <a:ext cx="17463" cy="60325"/>
            </a:xfrm>
            <a:custGeom>
              <a:avLst/>
              <a:gdLst>
                <a:gd name="T0" fmla="*/ 0 w 39"/>
                <a:gd name="T1" fmla="*/ 12 h 43"/>
                <a:gd name="T2" fmla="*/ 2 w 39"/>
                <a:gd name="T3" fmla="*/ 17 h 43"/>
                <a:gd name="T4" fmla="*/ 6 w 39"/>
                <a:gd name="T5" fmla="*/ 22 h 43"/>
                <a:gd name="T6" fmla="*/ 12 w 39"/>
                <a:gd name="T7" fmla="*/ 27 h 43"/>
                <a:gd name="T8" fmla="*/ 16 w 39"/>
                <a:gd name="T9" fmla="*/ 32 h 43"/>
                <a:gd name="T10" fmla="*/ 23 w 39"/>
                <a:gd name="T11" fmla="*/ 37 h 43"/>
                <a:gd name="T12" fmla="*/ 28 w 39"/>
                <a:gd name="T13" fmla="*/ 40 h 43"/>
                <a:gd name="T14" fmla="*/ 34 w 39"/>
                <a:gd name="T15" fmla="*/ 43 h 43"/>
                <a:gd name="T16" fmla="*/ 39 w 39"/>
                <a:gd name="T17" fmla="*/ 43 h 43"/>
                <a:gd name="T18" fmla="*/ 38 w 39"/>
                <a:gd name="T19" fmla="*/ 32 h 43"/>
                <a:gd name="T20" fmla="*/ 36 w 39"/>
                <a:gd name="T21" fmla="*/ 19 h 43"/>
                <a:gd name="T22" fmla="*/ 34 w 39"/>
                <a:gd name="T23" fmla="*/ 8 h 43"/>
                <a:gd name="T24" fmla="*/ 32 w 39"/>
                <a:gd name="T25" fmla="*/ 0 h 43"/>
                <a:gd name="T26" fmla="*/ 19 w 39"/>
                <a:gd name="T27" fmla="*/ 3 h 43"/>
                <a:gd name="T28" fmla="*/ 6 w 39"/>
                <a:gd name="T29" fmla="*/ 6 h 43"/>
                <a:gd name="T30" fmla="*/ 0 w 39"/>
                <a:gd name="T31" fmla="*/ 12 h 4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9" h="43">
                  <a:moveTo>
                    <a:pt x="0" y="12"/>
                  </a:moveTo>
                  <a:lnTo>
                    <a:pt x="2" y="17"/>
                  </a:lnTo>
                  <a:lnTo>
                    <a:pt x="6" y="22"/>
                  </a:lnTo>
                  <a:lnTo>
                    <a:pt x="12" y="27"/>
                  </a:lnTo>
                  <a:lnTo>
                    <a:pt x="16" y="32"/>
                  </a:lnTo>
                  <a:lnTo>
                    <a:pt x="23" y="37"/>
                  </a:lnTo>
                  <a:lnTo>
                    <a:pt x="28" y="40"/>
                  </a:lnTo>
                  <a:lnTo>
                    <a:pt x="34" y="43"/>
                  </a:lnTo>
                  <a:lnTo>
                    <a:pt x="39" y="43"/>
                  </a:lnTo>
                  <a:lnTo>
                    <a:pt x="38" y="32"/>
                  </a:lnTo>
                  <a:lnTo>
                    <a:pt x="36" y="19"/>
                  </a:lnTo>
                  <a:lnTo>
                    <a:pt x="34" y="8"/>
                  </a:lnTo>
                  <a:lnTo>
                    <a:pt x="32" y="0"/>
                  </a:lnTo>
                  <a:lnTo>
                    <a:pt x="19" y="3"/>
                  </a:lnTo>
                  <a:lnTo>
                    <a:pt x="6" y="6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208">
              <a:extLst>
                <a:ext uri="{FF2B5EF4-FFF2-40B4-BE49-F238E27FC236}">
                  <a16:creationId xmlns="" xmlns:a16="http://schemas.microsoft.com/office/drawing/2014/main" id="{32487006-E3FB-C84C-841B-0BAC2E33FD87}"/>
                </a:ext>
              </a:extLst>
            </p:cNvPr>
            <p:cNvSpPr>
              <a:spLocks/>
            </p:cNvSpPr>
            <p:nvPr>
              <p:custDataLst>
                <p:tags r:id="rId135"/>
              </p:custDataLst>
            </p:nvPr>
          </p:nvSpPr>
          <p:spPr bwMode="auto">
            <a:xfrm>
              <a:off x="2352675" y="5194300"/>
              <a:ext cx="26988" cy="58738"/>
            </a:xfrm>
            <a:custGeom>
              <a:avLst/>
              <a:gdLst>
                <a:gd name="T0" fmla="*/ 29 w 55"/>
                <a:gd name="T1" fmla="*/ 26 h 62"/>
                <a:gd name="T2" fmla="*/ 8 w 55"/>
                <a:gd name="T3" fmla="*/ 0 h 62"/>
                <a:gd name="T4" fmla="*/ 4 w 55"/>
                <a:gd name="T5" fmla="*/ 5 h 62"/>
                <a:gd name="T6" fmla="*/ 1 w 55"/>
                <a:gd name="T7" fmla="*/ 11 h 62"/>
                <a:gd name="T8" fmla="*/ 0 w 55"/>
                <a:gd name="T9" fmla="*/ 16 h 62"/>
                <a:gd name="T10" fmla="*/ 0 w 55"/>
                <a:gd name="T11" fmla="*/ 21 h 62"/>
                <a:gd name="T12" fmla="*/ 2 w 55"/>
                <a:gd name="T13" fmla="*/ 26 h 62"/>
                <a:gd name="T14" fmla="*/ 4 w 55"/>
                <a:gd name="T15" fmla="*/ 31 h 62"/>
                <a:gd name="T16" fmla="*/ 8 w 55"/>
                <a:gd name="T17" fmla="*/ 36 h 62"/>
                <a:gd name="T18" fmla="*/ 11 w 55"/>
                <a:gd name="T19" fmla="*/ 41 h 62"/>
                <a:gd name="T20" fmla="*/ 16 w 55"/>
                <a:gd name="T21" fmla="*/ 45 h 62"/>
                <a:gd name="T22" fmla="*/ 21 w 55"/>
                <a:gd name="T23" fmla="*/ 49 h 62"/>
                <a:gd name="T24" fmla="*/ 26 w 55"/>
                <a:gd name="T25" fmla="*/ 53 h 62"/>
                <a:gd name="T26" fmla="*/ 33 w 55"/>
                <a:gd name="T27" fmla="*/ 56 h 62"/>
                <a:gd name="T28" fmla="*/ 38 w 55"/>
                <a:gd name="T29" fmla="*/ 58 h 62"/>
                <a:gd name="T30" fmla="*/ 44 w 55"/>
                <a:gd name="T31" fmla="*/ 60 h 62"/>
                <a:gd name="T32" fmla="*/ 49 w 55"/>
                <a:gd name="T33" fmla="*/ 61 h 62"/>
                <a:gd name="T34" fmla="*/ 55 w 55"/>
                <a:gd name="T35" fmla="*/ 62 h 62"/>
                <a:gd name="T36" fmla="*/ 54 w 55"/>
                <a:gd name="T37" fmla="*/ 53 h 62"/>
                <a:gd name="T38" fmla="*/ 53 w 55"/>
                <a:gd name="T39" fmla="*/ 46 h 62"/>
                <a:gd name="T40" fmla="*/ 49 w 55"/>
                <a:gd name="T41" fmla="*/ 40 h 62"/>
                <a:gd name="T42" fmla="*/ 46 w 55"/>
                <a:gd name="T43" fmla="*/ 35 h 62"/>
                <a:gd name="T44" fmla="*/ 43 w 55"/>
                <a:gd name="T45" fmla="*/ 31 h 62"/>
                <a:gd name="T46" fmla="*/ 38 w 55"/>
                <a:gd name="T47" fmla="*/ 28 h 62"/>
                <a:gd name="T48" fmla="*/ 33 w 55"/>
                <a:gd name="T49" fmla="*/ 26 h 62"/>
                <a:gd name="T50" fmla="*/ 29 w 55"/>
                <a:gd name="T51" fmla="*/ 26 h 6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5" h="62">
                  <a:moveTo>
                    <a:pt x="29" y="26"/>
                  </a:moveTo>
                  <a:lnTo>
                    <a:pt x="8" y="0"/>
                  </a:lnTo>
                  <a:lnTo>
                    <a:pt x="4" y="5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8" y="36"/>
                  </a:lnTo>
                  <a:lnTo>
                    <a:pt x="11" y="41"/>
                  </a:lnTo>
                  <a:lnTo>
                    <a:pt x="16" y="45"/>
                  </a:lnTo>
                  <a:lnTo>
                    <a:pt x="21" y="49"/>
                  </a:lnTo>
                  <a:lnTo>
                    <a:pt x="26" y="53"/>
                  </a:lnTo>
                  <a:lnTo>
                    <a:pt x="33" y="56"/>
                  </a:lnTo>
                  <a:lnTo>
                    <a:pt x="38" y="58"/>
                  </a:lnTo>
                  <a:lnTo>
                    <a:pt x="44" y="60"/>
                  </a:lnTo>
                  <a:lnTo>
                    <a:pt x="49" y="61"/>
                  </a:lnTo>
                  <a:lnTo>
                    <a:pt x="55" y="62"/>
                  </a:lnTo>
                  <a:lnTo>
                    <a:pt x="54" y="53"/>
                  </a:lnTo>
                  <a:lnTo>
                    <a:pt x="53" y="46"/>
                  </a:lnTo>
                  <a:lnTo>
                    <a:pt x="49" y="40"/>
                  </a:lnTo>
                  <a:lnTo>
                    <a:pt x="46" y="35"/>
                  </a:lnTo>
                  <a:lnTo>
                    <a:pt x="43" y="31"/>
                  </a:lnTo>
                  <a:lnTo>
                    <a:pt x="38" y="28"/>
                  </a:lnTo>
                  <a:lnTo>
                    <a:pt x="33" y="26"/>
                  </a:lnTo>
                  <a:lnTo>
                    <a:pt x="29" y="2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 209">
              <a:extLst>
                <a:ext uri="{FF2B5EF4-FFF2-40B4-BE49-F238E27FC236}">
                  <a16:creationId xmlns="" xmlns:a16="http://schemas.microsoft.com/office/drawing/2014/main" id="{412F3B85-BEEE-2D41-BEF2-881B58BB3008}"/>
                </a:ext>
              </a:extLst>
            </p:cNvPr>
            <p:cNvSpPr>
              <a:spLocks/>
            </p:cNvSpPr>
            <p:nvPr>
              <p:custDataLst>
                <p:tags r:id="rId136"/>
              </p:custDataLst>
            </p:nvPr>
          </p:nvSpPr>
          <p:spPr bwMode="auto">
            <a:xfrm>
              <a:off x="2382838" y="5227638"/>
              <a:ext cx="11112" cy="58737"/>
            </a:xfrm>
            <a:custGeom>
              <a:avLst/>
              <a:gdLst>
                <a:gd name="T0" fmla="*/ 33 w 35"/>
                <a:gd name="T1" fmla="*/ 13 h 43"/>
                <a:gd name="T2" fmla="*/ 7 w 35"/>
                <a:gd name="T3" fmla="*/ 0 h 43"/>
                <a:gd name="T4" fmla="*/ 4 w 35"/>
                <a:gd name="T5" fmla="*/ 8 h 43"/>
                <a:gd name="T6" fmla="*/ 0 w 35"/>
                <a:gd name="T7" fmla="*/ 19 h 43"/>
                <a:gd name="T8" fmla="*/ 2 w 35"/>
                <a:gd name="T9" fmla="*/ 28 h 43"/>
                <a:gd name="T10" fmla="*/ 5 w 35"/>
                <a:gd name="T11" fmla="*/ 36 h 43"/>
                <a:gd name="T12" fmla="*/ 6 w 35"/>
                <a:gd name="T13" fmla="*/ 39 h 43"/>
                <a:gd name="T14" fmla="*/ 8 w 35"/>
                <a:gd name="T15" fmla="*/ 41 h 43"/>
                <a:gd name="T16" fmla="*/ 11 w 35"/>
                <a:gd name="T17" fmla="*/ 43 h 43"/>
                <a:gd name="T18" fmla="*/ 14 w 35"/>
                <a:gd name="T19" fmla="*/ 43 h 43"/>
                <a:gd name="T20" fmla="*/ 18 w 35"/>
                <a:gd name="T21" fmla="*/ 43 h 43"/>
                <a:gd name="T22" fmla="*/ 22 w 35"/>
                <a:gd name="T23" fmla="*/ 42 h 43"/>
                <a:gd name="T24" fmla="*/ 26 w 35"/>
                <a:gd name="T25" fmla="*/ 41 h 43"/>
                <a:gd name="T26" fmla="*/ 28 w 35"/>
                <a:gd name="T27" fmla="*/ 39 h 43"/>
                <a:gd name="T28" fmla="*/ 31 w 35"/>
                <a:gd name="T29" fmla="*/ 35 h 43"/>
                <a:gd name="T30" fmla="*/ 33 w 35"/>
                <a:gd name="T31" fmla="*/ 30 h 43"/>
                <a:gd name="T32" fmla="*/ 35 w 35"/>
                <a:gd name="T33" fmla="*/ 20 h 43"/>
                <a:gd name="T34" fmla="*/ 33 w 35"/>
                <a:gd name="T35" fmla="*/ 13 h 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" h="43">
                  <a:moveTo>
                    <a:pt x="33" y="13"/>
                  </a:moveTo>
                  <a:lnTo>
                    <a:pt x="7" y="0"/>
                  </a:lnTo>
                  <a:lnTo>
                    <a:pt x="4" y="8"/>
                  </a:lnTo>
                  <a:lnTo>
                    <a:pt x="0" y="19"/>
                  </a:lnTo>
                  <a:lnTo>
                    <a:pt x="2" y="28"/>
                  </a:lnTo>
                  <a:lnTo>
                    <a:pt x="5" y="36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1" y="43"/>
                  </a:lnTo>
                  <a:lnTo>
                    <a:pt x="14" y="43"/>
                  </a:lnTo>
                  <a:lnTo>
                    <a:pt x="18" y="43"/>
                  </a:lnTo>
                  <a:lnTo>
                    <a:pt x="22" y="42"/>
                  </a:lnTo>
                  <a:lnTo>
                    <a:pt x="26" y="41"/>
                  </a:lnTo>
                  <a:lnTo>
                    <a:pt x="28" y="39"/>
                  </a:lnTo>
                  <a:lnTo>
                    <a:pt x="31" y="35"/>
                  </a:lnTo>
                  <a:lnTo>
                    <a:pt x="33" y="30"/>
                  </a:lnTo>
                  <a:lnTo>
                    <a:pt x="35" y="20"/>
                  </a:lnTo>
                  <a:lnTo>
                    <a:pt x="33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Freeform 210">
              <a:extLst>
                <a:ext uri="{FF2B5EF4-FFF2-40B4-BE49-F238E27FC236}">
                  <a16:creationId xmlns="" xmlns:a16="http://schemas.microsoft.com/office/drawing/2014/main" id="{87FFAECD-6CCA-D047-850E-DDB5C7E7D114}"/>
                </a:ext>
              </a:extLst>
            </p:cNvPr>
            <p:cNvSpPr>
              <a:spLocks/>
            </p:cNvSpPr>
            <p:nvPr>
              <p:custDataLst>
                <p:tags r:id="rId137"/>
              </p:custDataLst>
            </p:nvPr>
          </p:nvSpPr>
          <p:spPr bwMode="auto">
            <a:xfrm>
              <a:off x="2379663" y="5260975"/>
              <a:ext cx="20637" cy="55563"/>
            </a:xfrm>
            <a:custGeom>
              <a:avLst/>
              <a:gdLst>
                <a:gd name="T0" fmla="*/ 53 w 53"/>
                <a:gd name="T1" fmla="*/ 0 h 21"/>
                <a:gd name="T2" fmla="*/ 41 w 53"/>
                <a:gd name="T3" fmla="*/ 1 h 21"/>
                <a:gd name="T4" fmla="*/ 32 w 53"/>
                <a:gd name="T5" fmla="*/ 2 h 21"/>
                <a:gd name="T6" fmla="*/ 25 w 53"/>
                <a:gd name="T7" fmla="*/ 5 h 21"/>
                <a:gd name="T8" fmla="*/ 21 w 53"/>
                <a:gd name="T9" fmla="*/ 7 h 21"/>
                <a:gd name="T10" fmla="*/ 17 w 53"/>
                <a:gd name="T11" fmla="*/ 10 h 21"/>
                <a:gd name="T12" fmla="*/ 13 w 53"/>
                <a:gd name="T13" fmla="*/ 13 h 21"/>
                <a:gd name="T14" fmla="*/ 8 w 53"/>
                <a:gd name="T15" fmla="*/ 16 h 21"/>
                <a:gd name="T16" fmla="*/ 0 w 53"/>
                <a:gd name="T17" fmla="*/ 18 h 21"/>
                <a:gd name="T18" fmla="*/ 5 w 53"/>
                <a:gd name="T19" fmla="*/ 20 h 21"/>
                <a:gd name="T20" fmla="*/ 11 w 53"/>
                <a:gd name="T21" fmla="*/ 21 h 21"/>
                <a:gd name="T22" fmla="*/ 17 w 53"/>
                <a:gd name="T23" fmla="*/ 21 h 21"/>
                <a:gd name="T24" fmla="*/ 24 w 53"/>
                <a:gd name="T25" fmla="*/ 21 h 21"/>
                <a:gd name="T26" fmla="*/ 38 w 53"/>
                <a:gd name="T27" fmla="*/ 19 h 21"/>
                <a:gd name="T28" fmla="*/ 53 w 53"/>
                <a:gd name="T29" fmla="*/ 18 h 21"/>
                <a:gd name="T30" fmla="*/ 53 w 53"/>
                <a:gd name="T31" fmla="*/ 0 h 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3" h="21">
                  <a:moveTo>
                    <a:pt x="53" y="0"/>
                  </a:moveTo>
                  <a:lnTo>
                    <a:pt x="41" y="1"/>
                  </a:lnTo>
                  <a:lnTo>
                    <a:pt x="32" y="2"/>
                  </a:lnTo>
                  <a:lnTo>
                    <a:pt x="25" y="5"/>
                  </a:lnTo>
                  <a:lnTo>
                    <a:pt x="21" y="7"/>
                  </a:lnTo>
                  <a:lnTo>
                    <a:pt x="17" y="10"/>
                  </a:lnTo>
                  <a:lnTo>
                    <a:pt x="13" y="13"/>
                  </a:lnTo>
                  <a:lnTo>
                    <a:pt x="8" y="16"/>
                  </a:lnTo>
                  <a:lnTo>
                    <a:pt x="0" y="18"/>
                  </a:lnTo>
                  <a:lnTo>
                    <a:pt x="5" y="20"/>
                  </a:lnTo>
                  <a:lnTo>
                    <a:pt x="11" y="21"/>
                  </a:lnTo>
                  <a:lnTo>
                    <a:pt x="17" y="21"/>
                  </a:lnTo>
                  <a:lnTo>
                    <a:pt x="24" y="21"/>
                  </a:lnTo>
                  <a:lnTo>
                    <a:pt x="38" y="19"/>
                  </a:lnTo>
                  <a:lnTo>
                    <a:pt x="53" y="18"/>
                  </a:lnTo>
                  <a:lnTo>
                    <a:pt x="5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Freeform 211">
              <a:extLst>
                <a:ext uri="{FF2B5EF4-FFF2-40B4-BE49-F238E27FC236}">
                  <a16:creationId xmlns="" xmlns:a16="http://schemas.microsoft.com/office/drawing/2014/main" id="{78D41303-51C2-4343-B57A-0E11B3771470}"/>
                </a:ext>
              </a:extLst>
            </p:cNvPr>
            <p:cNvSpPr>
              <a:spLocks/>
            </p:cNvSpPr>
            <p:nvPr>
              <p:custDataLst>
                <p:tags r:id="rId138"/>
              </p:custDataLst>
            </p:nvPr>
          </p:nvSpPr>
          <p:spPr bwMode="auto">
            <a:xfrm>
              <a:off x="2403475" y="5275263"/>
              <a:ext cx="17463" cy="57150"/>
            </a:xfrm>
            <a:custGeom>
              <a:avLst/>
              <a:gdLst>
                <a:gd name="T0" fmla="*/ 22 w 43"/>
                <a:gd name="T1" fmla="*/ 0 h 38"/>
                <a:gd name="T2" fmla="*/ 12 w 43"/>
                <a:gd name="T3" fmla="*/ 0 h 38"/>
                <a:gd name="T4" fmla="*/ 2 w 43"/>
                <a:gd name="T5" fmla="*/ 0 h 38"/>
                <a:gd name="T6" fmla="*/ 1 w 43"/>
                <a:gd name="T7" fmla="*/ 0 h 38"/>
                <a:gd name="T8" fmla="*/ 0 w 43"/>
                <a:gd name="T9" fmla="*/ 1 h 38"/>
                <a:gd name="T10" fmla="*/ 0 w 43"/>
                <a:gd name="T11" fmla="*/ 3 h 38"/>
                <a:gd name="T12" fmla="*/ 0 w 43"/>
                <a:gd name="T13" fmla="*/ 6 h 38"/>
                <a:gd name="T14" fmla="*/ 1 w 43"/>
                <a:gd name="T15" fmla="*/ 10 h 38"/>
                <a:gd name="T16" fmla="*/ 2 w 43"/>
                <a:gd name="T17" fmla="*/ 12 h 38"/>
                <a:gd name="T18" fmla="*/ 3 w 43"/>
                <a:gd name="T19" fmla="*/ 18 h 38"/>
                <a:gd name="T20" fmla="*/ 5 w 43"/>
                <a:gd name="T21" fmla="*/ 25 h 38"/>
                <a:gd name="T22" fmla="*/ 10 w 43"/>
                <a:gd name="T23" fmla="*/ 30 h 38"/>
                <a:gd name="T24" fmla="*/ 15 w 43"/>
                <a:gd name="T25" fmla="*/ 34 h 38"/>
                <a:gd name="T26" fmla="*/ 21 w 43"/>
                <a:gd name="T27" fmla="*/ 37 h 38"/>
                <a:gd name="T28" fmla="*/ 27 w 43"/>
                <a:gd name="T29" fmla="*/ 38 h 38"/>
                <a:gd name="T30" fmla="*/ 35 w 43"/>
                <a:gd name="T31" fmla="*/ 38 h 38"/>
                <a:gd name="T32" fmla="*/ 43 w 43"/>
                <a:gd name="T33" fmla="*/ 37 h 38"/>
                <a:gd name="T34" fmla="*/ 40 w 43"/>
                <a:gd name="T35" fmla="*/ 29 h 38"/>
                <a:gd name="T36" fmla="*/ 36 w 43"/>
                <a:gd name="T37" fmla="*/ 23 h 38"/>
                <a:gd name="T38" fmla="*/ 33 w 43"/>
                <a:gd name="T39" fmla="*/ 17 h 38"/>
                <a:gd name="T40" fmla="*/ 30 w 43"/>
                <a:gd name="T41" fmla="*/ 13 h 38"/>
                <a:gd name="T42" fmla="*/ 27 w 43"/>
                <a:gd name="T43" fmla="*/ 10 h 38"/>
                <a:gd name="T44" fmla="*/ 24 w 43"/>
                <a:gd name="T45" fmla="*/ 7 h 38"/>
                <a:gd name="T46" fmla="*/ 23 w 43"/>
                <a:gd name="T47" fmla="*/ 4 h 38"/>
                <a:gd name="T48" fmla="*/ 22 w 43"/>
                <a:gd name="T49" fmla="*/ 0 h 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3" h="38">
                  <a:moveTo>
                    <a:pt x="22" y="0"/>
                  </a:moveTo>
                  <a:lnTo>
                    <a:pt x="1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3" y="18"/>
                  </a:lnTo>
                  <a:lnTo>
                    <a:pt x="5" y="25"/>
                  </a:lnTo>
                  <a:lnTo>
                    <a:pt x="10" y="30"/>
                  </a:lnTo>
                  <a:lnTo>
                    <a:pt x="15" y="34"/>
                  </a:lnTo>
                  <a:lnTo>
                    <a:pt x="21" y="37"/>
                  </a:lnTo>
                  <a:lnTo>
                    <a:pt x="27" y="38"/>
                  </a:lnTo>
                  <a:lnTo>
                    <a:pt x="35" y="38"/>
                  </a:lnTo>
                  <a:lnTo>
                    <a:pt x="43" y="37"/>
                  </a:lnTo>
                  <a:lnTo>
                    <a:pt x="40" y="29"/>
                  </a:lnTo>
                  <a:lnTo>
                    <a:pt x="36" y="23"/>
                  </a:lnTo>
                  <a:lnTo>
                    <a:pt x="33" y="17"/>
                  </a:lnTo>
                  <a:lnTo>
                    <a:pt x="30" y="13"/>
                  </a:lnTo>
                  <a:lnTo>
                    <a:pt x="27" y="10"/>
                  </a:lnTo>
                  <a:lnTo>
                    <a:pt x="24" y="7"/>
                  </a:lnTo>
                  <a:lnTo>
                    <a:pt x="23" y="4"/>
                  </a:lnTo>
                  <a:lnTo>
                    <a:pt x="22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Freeform 212">
              <a:extLst>
                <a:ext uri="{FF2B5EF4-FFF2-40B4-BE49-F238E27FC236}">
                  <a16:creationId xmlns="" xmlns:a16="http://schemas.microsoft.com/office/drawing/2014/main" id="{4ADF0116-7D7D-AB4B-A427-05C7F5E7A687}"/>
                </a:ext>
              </a:extLst>
            </p:cNvPr>
            <p:cNvSpPr>
              <a:spLocks/>
            </p:cNvSpPr>
            <p:nvPr>
              <p:custDataLst>
                <p:tags r:id="rId139"/>
              </p:custDataLst>
            </p:nvPr>
          </p:nvSpPr>
          <p:spPr bwMode="auto">
            <a:xfrm>
              <a:off x="2405063" y="5303838"/>
              <a:ext cx="6350" cy="57150"/>
            </a:xfrm>
            <a:custGeom>
              <a:avLst/>
              <a:gdLst>
                <a:gd name="T0" fmla="*/ 0 w 20"/>
                <a:gd name="T1" fmla="*/ 0 h 5"/>
                <a:gd name="T2" fmla="*/ 1 w 20"/>
                <a:gd name="T3" fmla="*/ 2 h 5"/>
                <a:gd name="T4" fmla="*/ 2 w 20"/>
                <a:gd name="T5" fmla="*/ 3 h 5"/>
                <a:gd name="T6" fmla="*/ 4 w 20"/>
                <a:gd name="T7" fmla="*/ 4 h 5"/>
                <a:gd name="T8" fmla="*/ 7 w 20"/>
                <a:gd name="T9" fmla="*/ 5 h 5"/>
                <a:gd name="T10" fmla="*/ 11 w 20"/>
                <a:gd name="T11" fmla="*/ 4 h 5"/>
                <a:gd name="T12" fmla="*/ 14 w 20"/>
                <a:gd name="T13" fmla="*/ 3 h 5"/>
                <a:gd name="T14" fmla="*/ 17 w 20"/>
                <a:gd name="T15" fmla="*/ 2 h 5"/>
                <a:gd name="T16" fmla="*/ 20 w 20"/>
                <a:gd name="T17" fmla="*/ 0 h 5"/>
                <a:gd name="T18" fmla="*/ 0 w 20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5">
                  <a:moveTo>
                    <a:pt x="0" y="0"/>
                  </a:moveTo>
                  <a:lnTo>
                    <a:pt x="1" y="2"/>
                  </a:lnTo>
                  <a:lnTo>
                    <a:pt x="2" y="3"/>
                  </a:lnTo>
                  <a:lnTo>
                    <a:pt x="4" y="4"/>
                  </a:lnTo>
                  <a:lnTo>
                    <a:pt x="7" y="5"/>
                  </a:lnTo>
                  <a:lnTo>
                    <a:pt x="11" y="4"/>
                  </a:lnTo>
                  <a:lnTo>
                    <a:pt x="14" y="3"/>
                  </a:lnTo>
                  <a:lnTo>
                    <a:pt x="17" y="2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Freeform 213">
              <a:extLst>
                <a:ext uri="{FF2B5EF4-FFF2-40B4-BE49-F238E27FC236}">
                  <a16:creationId xmlns="" xmlns:a16="http://schemas.microsoft.com/office/drawing/2014/main" id="{42D90849-DFA0-7140-9171-6D2EBAFACF79}"/>
                </a:ext>
              </a:extLst>
            </p:cNvPr>
            <p:cNvSpPr>
              <a:spLocks/>
            </p:cNvSpPr>
            <p:nvPr>
              <p:custDataLst>
                <p:tags r:id="rId140"/>
              </p:custDataLst>
            </p:nvPr>
          </p:nvSpPr>
          <p:spPr bwMode="auto">
            <a:xfrm>
              <a:off x="2479675" y="5373688"/>
              <a:ext cx="34925" cy="57150"/>
            </a:xfrm>
            <a:custGeom>
              <a:avLst/>
              <a:gdLst>
                <a:gd name="T0" fmla="*/ 40 w 73"/>
                <a:gd name="T1" fmla="*/ 0 h 22"/>
                <a:gd name="T2" fmla="*/ 32 w 73"/>
                <a:gd name="T3" fmla="*/ 1 h 22"/>
                <a:gd name="T4" fmla="*/ 26 w 73"/>
                <a:gd name="T5" fmla="*/ 2 h 22"/>
                <a:gd name="T6" fmla="*/ 20 w 73"/>
                <a:gd name="T7" fmla="*/ 5 h 22"/>
                <a:gd name="T8" fmla="*/ 15 w 73"/>
                <a:gd name="T9" fmla="*/ 8 h 22"/>
                <a:gd name="T10" fmla="*/ 6 w 73"/>
                <a:gd name="T11" fmla="*/ 14 h 22"/>
                <a:gd name="T12" fmla="*/ 0 w 73"/>
                <a:gd name="T13" fmla="*/ 19 h 22"/>
                <a:gd name="T14" fmla="*/ 20 w 73"/>
                <a:gd name="T15" fmla="*/ 20 h 22"/>
                <a:gd name="T16" fmla="*/ 39 w 73"/>
                <a:gd name="T17" fmla="*/ 22 h 22"/>
                <a:gd name="T18" fmla="*/ 49 w 73"/>
                <a:gd name="T19" fmla="*/ 22 h 22"/>
                <a:gd name="T20" fmla="*/ 57 w 73"/>
                <a:gd name="T21" fmla="*/ 22 h 22"/>
                <a:gd name="T22" fmla="*/ 65 w 73"/>
                <a:gd name="T23" fmla="*/ 21 h 22"/>
                <a:gd name="T24" fmla="*/ 73 w 73"/>
                <a:gd name="T25" fmla="*/ 19 h 22"/>
                <a:gd name="T26" fmla="*/ 64 w 73"/>
                <a:gd name="T27" fmla="*/ 14 h 22"/>
                <a:gd name="T28" fmla="*/ 56 w 73"/>
                <a:gd name="T29" fmla="*/ 8 h 22"/>
                <a:gd name="T30" fmla="*/ 53 w 73"/>
                <a:gd name="T31" fmla="*/ 5 h 22"/>
                <a:gd name="T32" fmla="*/ 49 w 73"/>
                <a:gd name="T33" fmla="*/ 2 h 22"/>
                <a:gd name="T34" fmla="*/ 44 w 73"/>
                <a:gd name="T35" fmla="*/ 1 h 22"/>
                <a:gd name="T36" fmla="*/ 40 w 73"/>
                <a:gd name="T37" fmla="*/ 0 h 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3" h="22">
                  <a:moveTo>
                    <a:pt x="40" y="0"/>
                  </a:moveTo>
                  <a:lnTo>
                    <a:pt x="32" y="1"/>
                  </a:lnTo>
                  <a:lnTo>
                    <a:pt x="26" y="2"/>
                  </a:lnTo>
                  <a:lnTo>
                    <a:pt x="20" y="5"/>
                  </a:lnTo>
                  <a:lnTo>
                    <a:pt x="15" y="8"/>
                  </a:lnTo>
                  <a:lnTo>
                    <a:pt x="6" y="14"/>
                  </a:lnTo>
                  <a:lnTo>
                    <a:pt x="0" y="19"/>
                  </a:lnTo>
                  <a:lnTo>
                    <a:pt x="20" y="20"/>
                  </a:lnTo>
                  <a:lnTo>
                    <a:pt x="39" y="22"/>
                  </a:lnTo>
                  <a:lnTo>
                    <a:pt x="49" y="22"/>
                  </a:lnTo>
                  <a:lnTo>
                    <a:pt x="57" y="22"/>
                  </a:lnTo>
                  <a:lnTo>
                    <a:pt x="65" y="21"/>
                  </a:lnTo>
                  <a:lnTo>
                    <a:pt x="73" y="19"/>
                  </a:lnTo>
                  <a:lnTo>
                    <a:pt x="64" y="14"/>
                  </a:lnTo>
                  <a:lnTo>
                    <a:pt x="56" y="8"/>
                  </a:lnTo>
                  <a:lnTo>
                    <a:pt x="53" y="5"/>
                  </a:lnTo>
                  <a:lnTo>
                    <a:pt x="49" y="2"/>
                  </a:lnTo>
                  <a:lnTo>
                    <a:pt x="44" y="1"/>
                  </a:lnTo>
                  <a:lnTo>
                    <a:pt x="4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Freeform 214">
              <a:extLst>
                <a:ext uri="{FF2B5EF4-FFF2-40B4-BE49-F238E27FC236}">
                  <a16:creationId xmlns="" xmlns:a16="http://schemas.microsoft.com/office/drawing/2014/main" id="{623F798D-33B6-1B4E-B9D8-18405CB2C301}"/>
                </a:ext>
              </a:extLst>
            </p:cNvPr>
            <p:cNvSpPr>
              <a:spLocks/>
            </p:cNvSpPr>
            <p:nvPr>
              <p:custDataLst>
                <p:tags r:id="rId141"/>
              </p:custDataLst>
            </p:nvPr>
          </p:nvSpPr>
          <p:spPr bwMode="auto">
            <a:xfrm>
              <a:off x="2517775" y="5314950"/>
              <a:ext cx="123825" cy="100013"/>
            </a:xfrm>
            <a:custGeom>
              <a:avLst/>
              <a:gdLst>
                <a:gd name="T0" fmla="*/ 235 w 281"/>
                <a:gd name="T1" fmla="*/ 168 h 193"/>
                <a:gd name="T2" fmla="*/ 188 w 281"/>
                <a:gd name="T3" fmla="*/ 171 h 193"/>
                <a:gd name="T4" fmla="*/ 168 w 281"/>
                <a:gd name="T5" fmla="*/ 168 h 193"/>
                <a:gd name="T6" fmla="*/ 155 w 281"/>
                <a:gd name="T7" fmla="*/ 164 h 193"/>
                <a:gd name="T8" fmla="*/ 130 w 281"/>
                <a:gd name="T9" fmla="*/ 135 h 193"/>
                <a:gd name="T10" fmla="*/ 104 w 281"/>
                <a:gd name="T11" fmla="*/ 94 h 193"/>
                <a:gd name="T12" fmla="*/ 94 w 281"/>
                <a:gd name="T13" fmla="*/ 74 h 193"/>
                <a:gd name="T14" fmla="*/ 87 w 281"/>
                <a:gd name="T15" fmla="*/ 51 h 193"/>
                <a:gd name="T16" fmla="*/ 83 w 281"/>
                <a:gd name="T17" fmla="*/ 27 h 193"/>
                <a:gd name="T18" fmla="*/ 43 w 281"/>
                <a:gd name="T19" fmla="*/ 0 h 193"/>
                <a:gd name="T20" fmla="*/ 28 w 281"/>
                <a:gd name="T21" fmla="*/ 52 h 193"/>
                <a:gd name="T22" fmla="*/ 18 w 281"/>
                <a:gd name="T23" fmla="*/ 61 h 193"/>
                <a:gd name="T24" fmla="*/ 6 w 281"/>
                <a:gd name="T25" fmla="*/ 69 h 193"/>
                <a:gd name="T26" fmla="*/ 0 w 281"/>
                <a:gd name="T27" fmla="*/ 73 h 193"/>
                <a:gd name="T28" fmla="*/ 1 w 281"/>
                <a:gd name="T29" fmla="*/ 75 h 193"/>
                <a:gd name="T30" fmla="*/ 9 w 281"/>
                <a:gd name="T31" fmla="*/ 81 h 193"/>
                <a:gd name="T32" fmla="*/ 37 w 281"/>
                <a:gd name="T33" fmla="*/ 111 h 193"/>
                <a:gd name="T34" fmla="*/ 45 w 281"/>
                <a:gd name="T35" fmla="*/ 122 h 193"/>
                <a:gd name="T36" fmla="*/ 53 w 281"/>
                <a:gd name="T37" fmla="*/ 129 h 193"/>
                <a:gd name="T38" fmla="*/ 62 w 281"/>
                <a:gd name="T39" fmla="*/ 134 h 193"/>
                <a:gd name="T40" fmla="*/ 71 w 281"/>
                <a:gd name="T41" fmla="*/ 136 h 193"/>
                <a:gd name="T42" fmla="*/ 76 w 281"/>
                <a:gd name="T43" fmla="*/ 141 h 193"/>
                <a:gd name="T44" fmla="*/ 79 w 281"/>
                <a:gd name="T45" fmla="*/ 148 h 193"/>
                <a:gd name="T46" fmla="*/ 86 w 281"/>
                <a:gd name="T47" fmla="*/ 153 h 193"/>
                <a:gd name="T48" fmla="*/ 99 w 281"/>
                <a:gd name="T49" fmla="*/ 154 h 193"/>
                <a:gd name="T50" fmla="*/ 106 w 281"/>
                <a:gd name="T51" fmla="*/ 157 h 193"/>
                <a:gd name="T52" fmla="*/ 109 w 281"/>
                <a:gd name="T53" fmla="*/ 163 h 193"/>
                <a:gd name="T54" fmla="*/ 109 w 281"/>
                <a:gd name="T55" fmla="*/ 179 h 193"/>
                <a:gd name="T56" fmla="*/ 111 w 281"/>
                <a:gd name="T57" fmla="*/ 189 h 193"/>
                <a:gd name="T58" fmla="*/ 115 w 281"/>
                <a:gd name="T59" fmla="*/ 193 h 193"/>
                <a:gd name="T60" fmla="*/ 129 w 281"/>
                <a:gd name="T61" fmla="*/ 193 h 193"/>
                <a:gd name="T62" fmla="*/ 164 w 281"/>
                <a:gd name="T63" fmla="*/ 191 h 193"/>
                <a:gd name="T64" fmla="*/ 180 w 281"/>
                <a:gd name="T65" fmla="*/ 189 h 193"/>
                <a:gd name="T66" fmla="*/ 192 w 281"/>
                <a:gd name="T67" fmla="*/ 186 h 193"/>
                <a:gd name="T68" fmla="*/ 212 w 281"/>
                <a:gd name="T69" fmla="*/ 188 h 193"/>
                <a:gd name="T70" fmla="*/ 281 w 281"/>
                <a:gd name="T71" fmla="*/ 167 h 1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1" h="193">
                  <a:moveTo>
                    <a:pt x="275" y="167"/>
                  </a:moveTo>
                  <a:lnTo>
                    <a:pt x="235" y="168"/>
                  </a:lnTo>
                  <a:lnTo>
                    <a:pt x="202" y="171"/>
                  </a:lnTo>
                  <a:lnTo>
                    <a:pt x="188" y="171"/>
                  </a:lnTo>
                  <a:lnTo>
                    <a:pt x="175" y="169"/>
                  </a:lnTo>
                  <a:lnTo>
                    <a:pt x="168" y="168"/>
                  </a:lnTo>
                  <a:lnTo>
                    <a:pt x="162" y="166"/>
                  </a:lnTo>
                  <a:lnTo>
                    <a:pt x="155" y="164"/>
                  </a:lnTo>
                  <a:lnTo>
                    <a:pt x="149" y="161"/>
                  </a:lnTo>
                  <a:lnTo>
                    <a:pt x="130" y="135"/>
                  </a:lnTo>
                  <a:lnTo>
                    <a:pt x="108" y="103"/>
                  </a:lnTo>
                  <a:lnTo>
                    <a:pt x="104" y="94"/>
                  </a:lnTo>
                  <a:lnTo>
                    <a:pt x="98" y="84"/>
                  </a:lnTo>
                  <a:lnTo>
                    <a:pt x="94" y="74"/>
                  </a:lnTo>
                  <a:lnTo>
                    <a:pt x="90" y="63"/>
                  </a:lnTo>
                  <a:lnTo>
                    <a:pt x="87" y="51"/>
                  </a:lnTo>
                  <a:lnTo>
                    <a:pt x="85" y="39"/>
                  </a:lnTo>
                  <a:lnTo>
                    <a:pt x="83" y="27"/>
                  </a:lnTo>
                  <a:lnTo>
                    <a:pt x="83" y="13"/>
                  </a:lnTo>
                  <a:lnTo>
                    <a:pt x="43" y="0"/>
                  </a:lnTo>
                  <a:lnTo>
                    <a:pt x="30" y="50"/>
                  </a:lnTo>
                  <a:lnTo>
                    <a:pt x="28" y="52"/>
                  </a:lnTo>
                  <a:lnTo>
                    <a:pt x="23" y="56"/>
                  </a:lnTo>
                  <a:lnTo>
                    <a:pt x="18" y="61"/>
                  </a:lnTo>
                  <a:lnTo>
                    <a:pt x="11" y="65"/>
                  </a:lnTo>
                  <a:lnTo>
                    <a:pt x="6" y="69"/>
                  </a:lnTo>
                  <a:lnTo>
                    <a:pt x="1" y="72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1" y="75"/>
                  </a:lnTo>
                  <a:lnTo>
                    <a:pt x="3" y="75"/>
                  </a:lnTo>
                  <a:lnTo>
                    <a:pt x="9" y="81"/>
                  </a:lnTo>
                  <a:lnTo>
                    <a:pt x="23" y="96"/>
                  </a:lnTo>
                  <a:lnTo>
                    <a:pt x="37" y="111"/>
                  </a:lnTo>
                  <a:lnTo>
                    <a:pt x="43" y="118"/>
                  </a:lnTo>
                  <a:lnTo>
                    <a:pt x="45" y="122"/>
                  </a:lnTo>
                  <a:lnTo>
                    <a:pt x="49" y="126"/>
                  </a:lnTo>
                  <a:lnTo>
                    <a:pt x="53" y="129"/>
                  </a:lnTo>
                  <a:lnTo>
                    <a:pt x="57" y="132"/>
                  </a:lnTo>
                  <a:lnTo>
                    <a:pt x="62" y="134"/>
                  </a:lnTo>
                  <a:lnTo>
                    <a:pt x="66" y="135"/>
                  </a:lnTo>
                  <a:lnTo>
                    <a:pt x="71" y="136"/>
                  </a:lnTo>
                  <a:lnTo>
                    <a:pt x="76" y="136"/>
                  </a:lnTo>
                  <a:lnTo>
                    <a:pt x="76" y="141"/>
                  </a:lnTo>
                  <a:lnTo>
                    <a:pt x="77" y="145"/>
                  </a:lnTo>
                  <a:lnTo>
                    <a:pt x="79" y="148"/>
                  </a:lnTo>
                  <a:lnTo>
                    <a:pt x="82" y="150"/>
                  </a:lnTo>
                  <a:lnTo>
                    <a:pt x="86" y="153"/>
                  </a:lnTo>
                  <a:lnTo>
                    <a:pt x="93" y="154"/>
                  </a:lnTo>
                  <a:lnTo>
                    <a:pt x="99" y="154"/>
                  </a:lnTo>
                  <a:lnTo>
                    <a:pt x="104" y="156"/>
                  </a:lnTo>
                  <a:lnTo>
                    <a:pt x="106" y="157"/>
                  </a:lnTo>
                  <a:lnTo>
                    <a:pt x="108" y="160"/>
                  </a:lnTo>
                  <a:lnTo>
                    <a:pt x="109" y="163"/>
                  </a:lnTo>
                  <a:lnTo>
                    <a:pt x="109" y="167"/>
                  </a:lnTo>
                  <a:lnTo>
                    <a:pt x="109" y="179"/>
                  </a:lnTo>
                  <a:lnTo>
                    <a:pt x="111" y="187"/>
                  </a:lnTo>
                  <a:lnTo>
                    <a:pt x="111" y="189"/>
                  </a:lnTo>
                  <a:lnTo>
                    <a:pt x="113" y="191"/>
                  </a:lnTo>
                  <a:lnTo>
                    <a:pt x="115" y="193"/>
                  </a:lnTo>
                  <a:lnTo>
                    <a:pt x="117" y="193"/>
                  </a:lnTo>
                  <a:lnTo>
                    <a:pt x="129" y="193"/>
                  </a:lnTo>
                  <a:lnTo>
                    <a:pt x="149" y="192"/>
                  </a:lnTo>
                  <a:lnTo>
                    <a:pt x="164" y="191"/>
                  </a:lnTo>
                  <a:lnTo>
                    <a:pt x="174" y="190"/>
                  </a:lnTo>
                  <a:lnTo>
                    <a:pt x="180" y="189"/>
                  </a:lnTo>
                  <a:lnTo>
                    <a:pt x="186" y="187"/>
                  </a:lnTo>
                  <a:lnTo>
                    <a:pt x="192" y="186"/>
                  </a:lnTo>
                  <a:lnTo>
                    <a:pt x="200" y="187"/>
                  </a:lnTo>
                  <a:lnTo>
                    <a:pt x="212" y="188"/>
                  </a:lnTo>
                  <a:lnTo>
                    <a:pt x="229" y="192"/>
                  </a:lnTo>
                  <a:lnTo>
                    <a:pt x="281" y="167"/>
                  </a:lnTo>
                  <a:lnTo>
                    <a:pt x="275" y="16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Freeform 215">
              <a:extLst>
                <a:ext uri="{FF2B5EF4-FFF2-40B4-BE49-F238E27FC236}">
                  <a16:creationId xmlns="" xmlns:a16="http://schemas.microsoft.com/office/drawing/2014/main" id="{46DAA61A-313E-4A4D-AA28-6CC22404FAF0}"/>
                </a:ext>
              </a:extLst>
            </p:cNvPr>
            <p:cNvSpPr>
              <a:spLocks/>
            </p:cNvSpPr>
            <p:nvPr>
              <p:custDataLst>
                <p:tags r:id="rId142"/>
              </p:custDataLst>
            </p:nvPr>
          </p:nvSpPr>
          <p:spPr bwMode="auto">
            <a:xfrm>
              <a:off x="2070100" y="3081338"/>
              <a:ext cx="52388" cy="58737"/>
            </a:xfrm>
            <a:custGeom>
              <a:avLst/>
              <a:gdLst>
                <a:gd name="T0" fmla="*/ 0 w 120"/>
                <a:gd name="T1" fmla="*/ 18 h 56"/>
                <a:gd name="T2" fmla="*/ 4 w 120"/>
                <a:gd name="T3" fmla="*/ 26 h 56"/>
                <a:gd name="T4" fmla="*/ 10 w 120"/>
                <a:gd name="T5" fmla="*/ 33 h 56"/>
                <a:gd name="T6" fmla="*/ 15 w 120"/>
                <a:gd name="T7" fmla="*/ 37 h 56"/>
                <a:gd name="T8" fmla="*/ 21 w 120"/>
                <a:gd name="T9" fmla="*/ 41 h 56"/>
                <a:gd name="T10" fmla="*/ 27 w 120"/>
                <a:gd name="T11" fmla="*/ 44 h 56"/>
                <a:gd name="T12" fmla="*/ 35 w 120"/>
                <a:gd name="T13" fmla="*/ 46 h 56"/>
                <a:gd name="T14" fmla="*/ 43 w 120"/>
                <a:gd name="T15" fmla="*/ 48 h 56"/>
                <a:gd name="T16" fmla="*/ 51 w 120"/>
                <a:gd name="T17" fmla="*/ 49 h 56"/>
                <a:gd name="T18" fmla="*/ 67 w 120"/>
                <a:gd name="T19" fmla="*/ 50 h 56"/>
                <a:gd name="T20" fmla="*/ 85 w 120"/>
                <a:gd name="T21" fmla="*/ 51 h 56"/>
                <a:gd name="T22" fmla="*/ 102 w 120"/>
                <a:gd name="T23" fmla="*/ 52 h 56"/>
                <a:gd name="T24" fmla="*/ 120 w 120"/>
                <a:gd name="T25" fmla="*/ 56 h 56"/>
                <a:gd name="T26" fmla="*/ 120 w 120"/>
                <a:gd name="T27" fmla="*/ 37 h 56"/>
                <a:gd name="T28" fmla="*/ 111 w 120"/>
                <a:gd name="T29" fmla="*/ 34 h 56"/>
                <a:gd name="T30" fmla="*/ 102 w 120"/>
                <a:gd name="T31" fmla="*/ 30 h 56"/>
                <a:gd name="T32" fmla="*/ 94 w 120"/>
                <a:gd name="T33" fmla="*/ 24 h 56"/>
                <a:gd name="T34" fmla="*/ 88 w 120"/>
                <a:gd name="T35" fmla="*/ 18 h 56"/>
                <a:gd name="T36" fmla="*/ 81 w 120"/>
                <a:gd name="T37" fmla="*/ 13 h 56"/>
                <a:gd name="T38" fmla="*/ 75 w 120"/>
                <a:gd name="T39" fmla="*/ 7 h 56"/>
                <a:gd name="T40" fmla="*/ 67 w 120"/>
                <a:gd name="T41" fmla="*/ 3 h 56"/>
                <a:gd name="T42" fmla="*/ 60 w 120"/>
                <a:gd name="T43" fmla="*/ 0 h 56"/>
                <a:gd name="T44" fmla="*/ 55 w 120"/>
                <a:gd name="T45" fmla="*/ 1 h 56"/>
                <a:gd name="T46" fmla="*/ 48 w 120"/>
                <a:gd name="T47" fmla="*/ 3 h 56"/>
                <a:gd name="T48" fmla="*/ 41 w 120"/>
                <a:gd name="T49" fmla="*/ 6 h 56"/>
                <a:gd name="T50" fmla="*/ 33 w 120"/>
                <a:gd name="T51" fmla="*/ 9 h 56"/>
                <a:gd name="T52" fmla="*/ 24 w 120"/>
                <a:gd name="T53" fmla="*/ 13 h 56"/>
                <a:gd name="T54" fmla="*/ 16 w 120"/>
                <a:gd name="T55" fmla="*/ 15 h 56"/>
                <a:gd name="T56" fmla="*/ 8 w 120"/>
                <a:gd name="T57" fmla="*/ 18 h 56"/>
                <a:gd name="T58" fmla="*/ 0 w 120"/>
                <a:gd name="T59" fmla="*/ 18 h 5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0" h="56">
                  <a:moveTo>
                    <a:pt x="0" y="18"/>
                  </a:moveTo>
                  <a:lnTo>
                    <a:pt x="4" y="26"/>
                  </a:lnTo>
                  <a:lnTo>
                    <a:pt x="10" y="33"/>
                  </a:lnTo>
                  <a:lnTo>
                    <a:pt x="15" y="37"/>
                  </a:lnTo>
                  <a:lnTo>
                    <a:pt x="21" y="41"/>
                  </a:lnTo>
                  <a:lnTo>
                    <a:pt x="27" y="44"/>
                  </a:lnTo>
                  <a:lnTo>
                    <a:pt x="35" y="46"/>
                  </a:lnTo>
                  <a:lnTo>
                    <a:pt x="43" y="48"/>
                  </a:lnTo>
                  <a:lnTo>
                    <a:pt x="51" y="49"/>
                  </a:lnTo>
                  <a:lnTo>
                    <a:pt x="67" y="50"/>
                  </a:lnTo>
                  <a:lnTo>
                    <a:pt x="85" y="51"/>
                  </a:lnTo>
                  <a:lnTo>
                    <a:pt x="102" y="52"/>
                  </a:lnTo>
                  <a:lnTo>
                    <a:pt x="120" y="56"/>
                  </a:lnTo>
                  <a:lnTo>
                    <a:pt x="120" y="37"/>
                  </a:lnTo>
                  <a:lnTo>
                    <a:pt x="111" y="34"/>
                  </a:lnTo>
                  <a:lnTo>
                    <a:pt x="102" y="30"/>
                  </a:lnTo>
                  <a:lnTo>
                    <a:pt x="94" y="24"/>
                  </a:lnTo>
                  <a:lnTo>
                    <a:pt x="88" y="18"/>
                  </a:lnTo>
                  <a:lnTo>
                    <a:pt x="81" y="13"/>
                  </a:lnTo>
                  <a:lnTo>
                    <a:pt x="75" y="7"/>
                  </a:lnTo>
                  <a:lnTo>
                    <a:pt x="67" y="3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48" y="3"/>
                  </a:lnTo>
                  <a:lnTo>
                    <a:pt x="41" y="6"/>
                  </a:lnTo>
                  <a:lnTo>
                    <a:pt x="33" y="9"/>
                  </a:lnTo>
                  <a:lnTo>
                    <a:pt x="24" y="13"/>
                  </a:lnTo>
                  <a:lnTo>
                    <a:pt x="16" y="15"/>
                  </a:lnTo>
                  <a:lnTo>
                    <a:pt x="8" y="18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Freeform 216">
              <a:extLst>
                <a:ext uri="{FF2B5EF4-FFF2-40B4-BE49-F238E27FC236}">
                  <a16:creationId xmlns="" xmlns:a16="http://schemas.microsoft.com/office/drawing/2014/main" id="{8157DD0E-01C4-F94B-B473-FBC5FC14BF6D}"/>
                </a:ext>
              </a:extLst>
            </p:cNvPr>
            <p:cNvSpPr>
              <a:spLocks/>
            </p:cNvSpPr>
            <p:nvPr>
              <p:custDataLst>
                <p:tags r:id="rId143"/>
              </p:custDataLst>
            </p:nvPr>
          </p:nvSpPr>
          <p:spPr bwMode="auto">
            <a:xfrm>
              <a:off x="1927225" y="2943225"/>
              <a:ext cx="250825" cy="109538"/>
            </a:xfrm>
            <a:custGeom>
              <a:avLst/>
              <a:gdLst>
                <a:gd name="T0" fmla="*/ 127 w 574"/>
                <a:gd name="T1" fmla="*/ 1 h 204"/>
                <a:gd name="T2" fmla="*/ 95 w 574"/>
                <a:gd name="T3" fmla="*/ 6 h 204"/>
                <a:gd name="T4" fmla="*/ 66 w 574"/>
                <a:gd name="T5" fmla="*/ 16 h 204"/>
                <a:gd name="T6" fmla="*/ 43 w 574"/>
                <a:gd name="T7" fmla="*/ 26 h 204"/>
                <a:gd name="T8" fmla="*/ 30 w 574"/>
                <a:gd name="T9" fmla="*/ 35 h 204"/>
                <a:gd name="T10" fmla="*/ 16 w 574"/>
                <a:gd name="T11" fmla="*/ 51 h 204"/>
                <a:gd name="T12" fmla="*/ 4 w 574"/>
                <a:gd name="T13" fmla="*/ 71 h 204"/>
                <a:gd name="T14" fmla="*/ 0 w 574"/>
                <a:gd name="T15" fmla="*/ 82 h 204"/>
                <a:gd name="T16" fmla="*/ 1 w 574"/>
                <a:gd name="T17" fmla="*/ 86 h 204"/>
                <a:gd name="T18" fmla="*/ 13 w 574"/>
                <a:gd name="T19" fmla="*/ 86 h 204"/>
                <a:gd name="T20" fmla="*/ 29 w 574"/>
                <a:gd name="T21" fmla="*/ 83 h 204"/>
                <a:gd name="T22" fmla="*/ 52 w 574"/>
                <a:gd name="T23" fmla="*/ 75 h 204"/>
                <a:gd name="T24" fmla="*/ 80 w 574"/>
                <a:gd name="T25" fmla="*/ 58 h 204"/>
                <a:gd name="T26" fmla="*/ 102 w 574"/>
                <a:gd name="T27" fmla="*/ 46 h 204"/>
                <a:gd name="T28" fmla="*/ 119 w 574"/>
                <a:gd name="T29" fmla="*/ 40 h 204"/>
                <a:gd name="T30" fmla="*/ 175 w 574"/>
                <a:gd name="T31" fmla="*/ 37 h 204"/>
                <a:gd name="T32" fmla="*/ 176 w 574"/>
                <a:gd name="T33" fmla="*/ 48 h 204"/>
                <a:gd name="T34" fmla="*/ 180 w 574"/>
                <a:gd name="T35" fmla="*/ 55 h 204"/>
                <a:gd name="T36" fmla="*/ 184 w 574"/>
                <a:gd name="T37" fmla="*/ 59 h 204"/>
                <a:gd name="T38" fmla="*/ 190 w 574"/>
                <a:gd name="T39" fmla="*/ 61 h 204"/>
                <a:gd name="T40" fmla="*/ 229 w 574"/>
                <a:gd name="T41" fmla="*/ 61 h 204"/>
                <a:gd name="T42" fmla="*/ 269 w 574"/>
                <a:gd name="T43" fmla="*/ 78 h 204"/>
                <a:gd name="T44" fmla="*/ 302 w 574"/>
                <a:gd name="T45" fmla="*/ 95 h 204"/>
                <a:gd name="T46" fmla="*/ 336 w 574"/>
                <a:gd name="T47" fmla="*/ 111 h 204"/>
                <a:gd name="T48" fmla="*/ 375 w 574"/>
                <a:gd name="T49" fmla="*/ 123 h 204"/>
                <a:gd name="T50" fmla="*/ 376 w 574"/>
                <a:gd name="T51" fmla="*/ 134 h 204"/>
                <a:gd name="T52" fmla="*/ 382 w 574"/>
                <a:gd name="T53" fmla="*/ 142 h 204"/>
                <a:gd name="T54" fmla="*/ 396 w 574"/>
                <a:gd name="T55" fmla="*/ 152 h 204"/>
                <a:gd name="T56" fmla="*/ 428 w 574"/>
                <a:gd name="T57" fmla="*/ 166 h 204"/>
                <a:gd name="T58" fmla="*/ 402 w 574"/>
                <a:gd name="T59" fmla="*/ 191 h 204"/>
                <a:gd name="T60" fmla="*/ 407 w 574"/>
                <a:gd name="T61" fmla="*/ 197 h 204"/>
                <a:gd name="T62" fmla="*/ 414 w 574"/>
                <a:gd name="T63" fmla="*/ 201 h 204"/>
                <a:gd name="T64" fmla="*/ 429 w 574"/>
                <a:gd name="T65" fmla="*/ 204 h 204"/>
                <a:gd name="T66" fmla="*/ 461 w 574"/>
                <a:gd name="T67" fmla="*/ 204 h 204"/>
                <a:gd name="T68" fmla="*/ 555 w 574"/>
                <a:gd name="T69" fmla="*/ 189 h 204"/>
                <a:gd name="T70" fmla="*/ 559 w 574"/>
                <a:gd name="T71" fmla="*/ 183 h 204"/>
                <a:gd name="T72" fmla="*/ 565 w 574"/>
                <a:gd name="T73" fmla="*/ 177 h 204"/>
                <a:gd name="T74" fmla="*/ 572 w 574"/>
                <a:gd name="T75" fmla="*/ 173 h 204"/>
                <a:gd name="T76" fmla="*/ 574 w 574"/>
                <a:gd name="T77" fmla="*/ 161 h 204"/>
                <a:gd name="T78" fmla="*/ 561 w 574"/>
                <a:gd name="T79" fmla="*/ 153 h 204"/>
                <a:gd name="T80" fmla="*/ 532 w 574"/>
                <a:gd name="T81" fmla="*/ 148 h 204"/>
                <a:gd name="T82" fmla="*/ 504 w 574"/>
                <a:gd name="T83" fmla="*/ 138 h 204"/>
                <a:gd name="T84" fmla="*/ 475 w 574"/>
                <a:gd name="T85" fmla="*/ 124 h 204"/>
                <a:gd name="T86" fmla="*/ 433 w 574"/>
                <a:gd name="T87" fmla="*/ 100 h 204"/>
                <a:gd name="T88" fmla="*/ 383 w 574"/>
                <a:gd name="T89" fmla="*/ 68 h 204"/>
                <a:gd name="T90" fmla="*/ 358 w 574"/>
                <a:gd name="T91" fmla="*/ 54 h 204"/>
                <a:gd name="T92" fmla="*/ 348 w 574"/>
                <a:gd name="T93" fmla="*/ 52 h 204"/>
                <a:gd name="T94" fmla="*/ 330 w 574"/>
                <a:gd name="T95" fmla="*/ 52 h 204"/>
                <a:gd name="T96" fmla="*/ 312 w 574"/>
                <a:gd name="T97" fmla="*/ 51 h 204"/>
                <a:gd name="T98" fmla="*/ 302 w 574"/>
                <a:gd name="T99" fmla="*/ 49 h 204"/>
                <a:gd name="T100" fmla="*/ 294 w 574"/>
                <a:gd name="T101" fmla="*/ 43 h 204"/>
                <a:gd name="T102" fmla="*/ 290 w 574"/>
                <a:gd name="T103" fmla="*/ 32 h 204"/>
                <a:gd name="T104" fmla="*/ 142 w 574"/>
                <a:gd name="T105" fmla="*/ 0 h 20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4" h="204">
                  <a:moveTo>
                    <a:pt x="142" y="0"/>
                  </a:moveTo>
                  <a:lnTo>
                    <a:pt x="127" y="1"/>
                  </a:lnTo>
                  <a:lnTo>
                    <a:pt x="111" y="3"/>
                  </a:lnTo>
                  <a:lnTo>
                    <a:pt x="95" y="6"/>
                  </a:lnTo>
                  <a:lnTo>
                    <a:pt x="80" y="11"/>
                  </a:lnTo>
                  <a:lnTo>
                    <a:pt x="66" y="16"/>
                  </a:lnTo>
                  <a:lnTo>
                    <a:pt x="52" y="21"/>
                  </a:lnTo>
                  <a:lnTo>
                    <a:pt x="43" y="26"/>
                  </a:lnTo>
                  <a:lnTo>
                    <a:pt x="36" y="31"/>
                  </a:lnTo>
                  <a:lnTo>
                    <a:pt x="30" y="35"/>
                  </a:lnTo>
                  <a:lnTo>
                    <a:pt x="24" y="42"/>
                  </a:lnTo>
                  <a:lnTo>
                    <a:pt x="16" y="51"/>
                  </a:lnTo>
                  <a:lnTo>
                    <a:pt x="10" y="61"/>
                  </a:lnTo>
                  <a:lnTo>
                    <a:pt x="4" y="71"/>
                  </a:lnTo>
                  <a:lnTo>
                    <a:pt x="1" y="79"/>
                  </a:lnTo>
                  <a:lnTo>
                    <a:pt x="0" y="82"/>
                  </a:lnTo>
                  <a:lnTo>
                    <a:pt x="0" y="85"/>
                  </a:lnTo>
                  <a:lnTo>
                    <a:pt x="1" y="86"/>
                  </a:lnTo>
                  <a:lnTo>
                    <a:pt x="3" y="87"/>
                  </a:lnTo>
                  <a:lnTo>
                    <a:pt x="13" y="86"/>
                  </a:lnTo>
                  <a:lnTo>
                    <a:pt x="22" y="85"/>
                  </a:lnTo>
                  <a:lnTo>
                    <a:pt x="29" y="83"/>
                  </a:lnTo>
                  <a:lnTo>
                    <a:pt x="38" y="81"/>
                  </a:lnTo>
                  <a:lnTo>
                    <a:pt x="52" y="75"/>
                  </a:lnTo>
                  <a:lnTo>
                    <a:pt x="66" y="66"/>
                  </a:lnTo>
                  <a:lnTo>
                    <a:pt x="80" y="58"/>
                  </a:lnTo>
                  <a:lnTo>
                    <a:pt x="94" y="50"/>
                  </a:lnTo>
                  <a:lnTo>
                    <a:pt x="102" y="46"/>
                  </a:lnTo>
                  <a:lnTo>
                    <a:pt x="111" y="43"/>
                  </a:lnTo>
                  <a:lnTo>
                    <a:pt x="119" y="40"/>
                  </a:lnTo>
                  <a:lnTo>
                    <a:pt x="129" y="37"/>
                  </a:lnTo>
                  <a:lnTo>
                    <a:pt x="175" y="37"/>
                  </a:lnTo>
                  <a:lnTo>
                    <a:pt x="175" y="43"/>
                  </a:lnTo>
                  <a:lnTo>
                    <a:pt x="176" y="48"/>
                  </a:lnTo>
                  <a:lnTo>
                    <a:pt x="178" y="52"/>
                  </a:lnTo>
                  <a:lnTo>
                    <a:pt x="180" y="55"/>
                  </a:lnTo>
                  <a:lnTo>
                    <a:pt x="181" y="58"/>
                  </a:lnTo>
                  <a:lnTo>
                    <a:pt x="184" y="59"/>
                  </a:lnTo>
                  <a:lnTo>
                    <a:pt x="186" y="60"/>
                  </a:lnTo>
                  <a:lnTo>
                    <a:pt x="190" y="61"/>
                  </a:lnTo>
                  <a:lnTo>
                    <a:pt x="206" y="60"/>
                  </a:lnTo>
                  <a:lnTo>
                    <a:pt x="229" y="61"/>
                  </a:lnTo>
                  <a:lnTo>
                    <a:pt x="250" y="69"/>
                  </a:lnTo>
                  <a:lnTo>
                    <a:pt x="269" y="78"/>
                  </a:lnTo>
                  <a:lnTo>
                    <a:pt x="285" y="86"/>
                  </a:lnTo>
                  <a:lnTo>
                    <a:pt x="302" y="95"/>
                  </a:lnTo>
                  <a:lnTo>
                    <a:pt x="318" y="103"/>
                  </a:lnTo>
                  <a:lnTo>
                    <a:pt x="336" y="111"/>
                  </a:lnTo>
                  <a:lnTo>
                    <a:pt x="354" y="118"/>
                  </a:lnTo>
                  <a:lnTo>
                    <a:pt x="375" y="123"/>
                  </a:lnTo>
                  <a:lnTo>
                    <a:pt x="375" y="129"/>
                  </a:lnTo>
                  <a:lnTo>
                    <a:pt x="376" y="134"/>
                  </a:lnTo>
                  <a:lnTo>
                    <a:pt x="379" y="138"/>
                  </a:lnTo>
                  <a:lnTo>
                    <a:pt x="382" y="142"/>
                  </a:lnTo>
                  <a:lnTo>
                    <a:pt x="388" y="147"/>
                  </a:lnTo>
                  <a:lnTo>
                    <a:pt x="396" y="152"/>
                  </a:lnTo>
                  <a:lnTo>
                    <a:pt x="415" y="159"/>
                  </a:lnTo>
                  <a:lnTo>
                    <a:pt x="428" y="166"/>
                  </a:lnTo>
                  <a:lnTo>
                    <a:pt x="417" y="176"/>
                  </a:lnTo>
                  <a:lnTo>
                    <a:pt x="402" y="191"/>
                  </a:lnTo>
                  <a:lnTo>
                    <a:pt x="404" y="195"/>
                  </a:lnTo>
                  <a:lnTo>
                    <a:pt x="407" y="197"/>
                  </a:lnTo>
                  <a:lnTo>
                    <a:pt x="410" y="199"/>
                  </a:lnTo>
                  <a:lnTo>
                    <a:pt x="414" y="201"/>
                  </a:lnTo>
                  <a:lnTo>
                    <a:pt x="421" y="203"/>
                  </a:lnTo>
                  <a:lnTo>
                    <a:pt x="429" y="204"/>
                  </a:lnTo>
                  <a:lnTo>
                    <a:pt x="445" y="204"/>
                  </a:lnTo>
                  <a:lnTo>
                    <a:pt x="461" y="204"/>
                  </a:lnTo>
                  <a:lnTo>
                    <a:pt x="554" y="191"/>
                  </a:lnTo>
                  <a:lnTo>
                    <a:pt x="555" y="189"/>
                  </a:lnTo>
                  <a:lnTo>
                    <a:pt x="556" y="186"/>
                  </a:lnTo>
                  <a:lnTo>
                    <a:pt x="559" y="183"/>
                  </a:lnTo>
                  <a:lnTo>
                    <a:pt x="562" y="179"/>
                  </a:lnTo>
                  <a:lnTo>
                    <a:pt x="565" y="177"/>
                  </a:lnTo>
                  <a:lnTo>
                    <a:pt x="568" y="174"/>
                  </a:lnTo>
                  <a:lnTo>
                    <a:pt x="572" y="173"/>
                  </a:lnTo>
                  <a:lnTo>
                    <a:pt x="574" y="172"/>
                  </a:lnTo>
                  <a:lnTo>
                    <a:pt x="574" y="161"/>
                  </a:lnTo>
                  <a:lnTo>
                    <a:pt x="574" y="154"/>
                  </a:lnTo>
                  <a:lnTo>
                    <a:pt x="561" y="153"/>
                  </a:lnTo>
                  <a:lnTo>
                    <a:pt x="546" y="151"/>
                  </a:lnTo>
                  <a:lnTo>
                    <a:pt x="532" y="148"/>
                  </a:lnTo>
                  <a:lnTo>
                    <a:pt x="518" y="143"/>
                  </a:lnTo>
                  <a:lnTo>
                    <a:pt x="504" y="138"/>
                  </a:lnTo>
                  <a:lnTo>
                    <a:pt x="489" y="132"/>
                  </a:lnTo>
                  <a:lnTo>
                    <a:pt x="475" y="124"/>
                  </a:lnTo>
                  <a:lnTo>
                    <a:pt x="461" y="116"/>
                  </a:lnTo>
                  <a:lnTo>
                    <a:pt x="433" y="100"/>
                  </a:lnTo>
                  <a:lnTo>
                    <a:pt x="407" y="84"/>
                  </a:lnTo>
                  <a:lnTo>
                    <a:pt x="383" y="68"/>
                  </a:lnTo>
                  <a:lnTo>
                    <a:pt x="362" y="55"/>
                  </a:lnTo>
                  <a:lnTo>
                    <a:pt x="358" y="54"/>
                  </a:lnTo>
                  <a:lnTo>
                    <a:pt x="353" y="52"/>
                  </a:lnTo>
                  <a:lnTo>
                    <a:pt x="348" y="52"/>
                  </a:lnTo>
                  <a:lnTo>
                    <a:pt x="342" y="52"/>
                  </a:lnTo>
                  <a:lnTo>
                    <a:pt x="330" y="52"/>
                  </a:lnTo>
                  <a:lnTo>
                    <a:pt x="318" y="52"/>
                  </a:lnTo>
                  <a:lnTo>
                    <a:pt x="312" y="51"/>
                  </a:lnTo>
                  <a:lnTo>
                    <a:pt x="306" y="50"/>
                  </a:lnTo>
                  <a:lnTo>
                    <a:pt x="302" y="49"/>
                  </a:lnTo>
                  <a:lnTo>
                    <a:pt x="297" y="46"/>
                  </a:lnTo>
                  <a:lnTo>
                    <a:pt x="294" y="43"/>
                  </a:lnTo>
                  <a:lnTo>
                    <a:pt x="291" y="38"/>
                  </a:lnTo>
                  <a:lnTo>
                    <a:pt x="290" y="32"/>
                  </a:lnTo>
                  <a:lnTo>
                    <a:pt x="288" y="25"/>
                  </a:lnTo>
                  <a:lnTo>
                    <a:pt x="142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Freeform 217">
              <a:extLst>
                <a:ext uri="{FF2B5EF4-FFF2-40B4-BE49-F238E27FC236}">
                  <a16:creationId xmlns="" xmlns:a16="http://schemas.microsoft.com/office/drawing/2014/main" id="{DCE61CD4-5F01-384D-9A71-09254C547466}"/>
                </a:ext>
              </a:extLst>
            </p:cNvPr>
            <p:cNvSpPr>
              <a:spLocks/>
            </p:cNvSpPr>
            <p:nvPr>
              <p:custDataLst>
                <p:tags r:id="rId144"/>
              </p:custDataLst>
            </p:nvPr>
          </p:nvSpPr>
          <p:spPr bwMode="auto">
            <a:xfrm>
              <a:off x="2232025" y="3046413"/>
              <a:ext cx="88900" cy="69850"/>
            </a:xfrm>
            <a:custGeom>
              <a:avLst/>
              <a:gdLst>
                <a:gd name="T0" fmla="*/ 41 w 207"/>
                <a:gd name="T1" fmla="*/ 129 h 129"/>
                <a:gd name="T2" fmla="*/ 50 w 207"/>
                <a:gd name="T3" fmla="*/ 121 h 129"/>
                <a:gd name="T4" fmla="*/ 60 w 207"/>
                <a:gd name="T5" fmla="*/ 115 h 129"/>
                <a:gd name="T6" fmla="*/ 70 w 207"/>
                <a:gd name="T7" fmla="*/ 110 h 129"/>
                <a:gd name="T8" fmla="*/ 81 w 207"/>
                <a:gd name="T9" fmla="*/ 105 h 129"/>
                <a:gd name="T10" fmla="*/ 105 w 207"/>
                <a:gd name="T11" fmla="*/ 99 h 129"/>
                <a:gd name="T12" fmla="*/ 129 w 207"/>
                <a:gd name="T13" fmla="*/ 92 h 129"/>
                <a:gd name="T14" fmla="*/ 152 w 207"/>
                <a:gd name="T15" fmla="*/ 87 h 129"/>
                <a:gd name="T16" fmla="*/ 173 w 207"/>
                <a:gd name="T17" fmla="*/ 81 h 129"/>
                <a:gd name="T18" fmla="*/ 182 w 207"/>
                <a:gd name="T19" fmla="*/ 77 h 129"/>
                <a:gd name="T20" fmla="*/ 191 w 207"/>
                <a:gd name="T21" fmla="*/ 73 h 129"/>
                <a:gd name="T22" fmla="*/ 200 w 207"/>
                <a:gd name="T23" fmla="*/ 67 h 129"/>
                <a:gd name="T24" fmla="*/ 207 w 207"/>
                <a:gd name="T25" fmla="*/ 61 h 129"/>
                <a:gd name="T26" fmla="*/ 198 w 207"/>
                <a:gd name="T27" fmla="*/ 54 h 129"/>
                <a:gd name="T28" fmla="*/ 188 w 207"/>
                <a:gd name="T29" fmla="*/ 47 h 129"/>
                <a:gd name="T30" fmla="*/ 179 w 207"/>
                <a:gd name="T31" fmla="*/ 42 h 129"/>
                <a:gd name="T32" fmla="*/ 169 w 207"/>
                <a:gd name="T33" fmla="*/ 36 h 129"/>
                <a:gd name="T34" fmla="*/ 150 w 207"/>
                <a:gd name="T35" fmla="*/ 29 h 129"/>
                <a:gd name="T36" fmla="*/ 129 w 207"/>
                <a:gd name="T37" fmla="*/ 23 h 129"/>
                <a:gd name="T38" fmla="*/ 107 w 207"/>
                <a:gd name="T39" fmla="*/ 18 h 129"/>
                <a:gd name="T40" fmla="*/ 85 w 207"/>
                <a:gd name="T41" fmla="*/ 13 h 129"/>
                <a:gd name="T42" fmla="*/ 63 w 207"/>
                <a:gd name="T43" fmla="*/ 7 h 129"/>
                <a:gd name="T44" fmla="*/ 41 w 207"/>
                <a:gd name="T45" fmla="*/ 0 h 129"/>
                <a:gd name="T46" fmla="*/ 0 w 207"/>
                <a:gd name="T47" fmla="*/ 0 h 129"/>
                <a:gd name="T48" fmla="*/ 1 w 207"/>
                <a:gd name="T49" fmla="*/ 6 h 129"/>
                <a:gd name="T50" fmla="*/ 2 w 207"/>
                <a:gd name="T51" fmla="*/ 13 h 129"/>
                <a:gd name="T52" fmla="*/ 4 w 207"/>
                <a:gd name="T53" fmla="*/ 19 h 129"/>
                <a:gd name="T54" fmla="*/ 6 w 207"/>
                <a:gd name="T55" fmla="*/ 25 h 129"/>
                <a:gd name="T56" fmla="*/ 10 w 207"/>
                <a:gd name="T57" fmla="*/ 35 h 129"/>
                <a:gd name="T58" fmla="*/ 13 w 207"/>
                <a:gd name="T59" fmla="*/ 46 h 129"/>
                <a:gd name="T60" fmla="*/ 17 w 207"/>
                <a:gd name="T61" fmla="*/ 54 h 129"/>
                <a:gd name="T62" fmla="*/ 18 w 207"/>
                <a:gd name="T63" fmla="*/ 62 h 129"/>
                <a:gd name="T64" fmla="*/ 17 w 207"/>
                <a:gd name="T65" fmla="*/ 65 h 129"/>
                <a:gd name="T66" fmla="*/ 14 w 207"/>
                <a:gd name="T67" fmla="*/ 68 h 129"/>
                <a:gd name="T68" fmla="*/ 11 w 207"/>
                <a:gd name="T69" fmla="*/ 71 h 129"/>
                <a:gd name="T70" fmla="*/ 7 w 207"/>
                <a:gd name="T71" fmla="*/ 73 h 129"/>
                <a:gd name="T72" fmla="*/ 0 w 207"/>
                <a:gd name="T73" fmla="*/ 104 h 129"/>
                <a:gd name="T74" fmla="*/ 4 w 207"/>
                <a:gd name="T75" fmla="*/ 106 h 129"/>
                <a:gd name="T76" fmla="*/ 13 w 207"/>
                <a:gd name="T77" fmla="*/ 110 h 129"/>
                <a:gd name="T78" fmla="*/ 19 w 207"/>
                <a:gd name="T79" fmla="*/ 113 h 129"/>
                <a:gd name="T80" fmla="*/ 25 w 207"/>
                <a:gd name="T81" fmla="*/ 117 h 129"/>
                <a:gd name="T82" fmla="*/ 33 w 207"/>
                <a:gd name="T83" fmla="*/ 122 h 129"/>
                <a:gd name="T84" fmla="*/ 41 w 207"/>
                <a:gd name="T85" fmla="*/ 129 h 12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07" h="129">
                  <a:moveTo>
                    <a:pt x="41" y="129"/>
                  </a:moveTo>
                  <a:lnTo>
                    <a:pt x="50" y="121"/>
                  </a:lnTo>
                  <a:lnTo>
                    <a:pt x="60" y="115"/>
                  </a:lnTo>
                  <a:lnTo>
                    <a:pt x="70" y="110"/>
                  </a:lnTo>
                  <a:lnTo>
                    <a:pt x="81" y="105"/>
                  </a:lnTo>
                  <a:lnTo>
                    <a:pt x="105" y="99"/>
                  </a:lnTo>
                  <a:lnTo>
                    <a:pt x="129" y="92"/>
                  </a:lnTo>
                  <a:lnTo>
                    <a:pt x="152" y="87"/>
                  </a:lnTo>
                  <a:lnTo>
                    <a:pt x="173" y="81"/>
                  </a:lnTo>
                  <a:lnTo>
                    <a:pt x="182" y="77"/>
                  </a:lnTo>
                  <a:lnTo>
                    <a:pt x="191" y="73"/>
                  </a:lnTo>
                  <a:lnTo>
                    <a:pt x="200" y="67"/>
                  </a:lnTo>
                  <a:lnTo>
                    <a:pt x="207" y="61"/>
                  </a:lnTo>
                  <a:lnTo>
                    <a:pt x="198" y="54"/>
                  </a:lnTo>
                  <a:lnTo>
                    <a:pt x="188" y="47"/>
                  </a:lnTo>
                  <a:lnTo>
                    <a:pt x="179" y="42"/>
                  </a:lnTo>
                  <a:lnTo>
                    <a:pt x="169" y="36"/>
                  </a:lnTo>
                  <a:lnTo>
                    <a:pt x="150" y="29"/>
                  </a:lnTo>
                  <a:lnTo>
                    <a:pt x="129" y="23"/>
                  </a:lnTo>
                  <a:lnTo>
                    <a:pt x="107" y="18"/>
                  </a:lnTo>
                  <a:lnTo>
                    <a:pt x="85" y="13"/>
                  </a:lnTo>
                  <a:lnTo>
                    <a:pt x="63" y="7"/>
                  </a:lnTo>
                  <a:lnTo>
                    <a:pt x="41" y="0"/>
                  </a:lnTo>
                  <a:lnTo>
                    <a:pt x="0" y="0"/>
                  </a:lnTo>
                  <a:lnTo>
                    <a:pt x="1" y="6"/>
                  </a:lnTo>
                  <a:lnTo>
                    <a:pt x="2" y="13"/>
                  </a:lnTo>
                  <a:lnTo>
                    <a:pt x="4" y="19"/>
                  </a:lnTo>
                  <a:lnTo>
                    <a:pt x="6" y="25"/>
                  </a:lnTo>
                  <a:lnTo>
                    <a:pt x="10" y="35"/>
                  </a:lnTo>
                  <a:lnTo>
                    <a:pt x="13" y="46"/>
                  </a:lnTo>
                  <a:lnTo>
                    <a:pt x="17" y="54"/>
                  </a:lnTo>
                  <a:lnTo>
                    <a:pt x="18" y="62"/>
                  </a:lnTo>
                  <a:lnTo>
                    <a:pt x="17" y="65"/>
                  </a:lnTo>
                  <a:lnTo>
                    <a:pt x="14" y="68"/>
                  </a:lnTo>
                  <a:lnTo>
                    <a:pt x="11" y="71"/>
                  </a:lnTo>
                  <a:lnTo>
                    <a:pt x="7" y="73"/>
                  </a:lnTo>
                  <a:lnTo>
                    <a:pt x="0" y="104"/>
                  </a:lnTo>
                  <a:lnTo>
                    <a:pt x="4" y="106"/>
                  </a:lnTo>
                  <a:lnTo>
                    <a:pt x="13" y="110"/>
                  </a:lnTo>
                  <a:lnTo>
                    <a:pt x="19" y="113"/>
                  </a:lnTo>
                  <a:lnTo>
                    <a:pt x="25" y="117"/>
                  </a:lnTo>
                  <a:lnTo>
                    <a:pt x="33" y="122"/>
                  </a:lnTo>
                  <a:lnTo>
                    <a:pt x="41" y="12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Freeform 218">
              <a:extLst>
                <a:ext uri="{FF2B5EF4-FFF2-40B4-BE49-F238E27FC236}">
                  <a16:creationId xmlns="" xmlns:a16="http://schemas.microsoft.com/office/drawing/2014/main" id="{7295C57D-1763-DE4B-834D-0C8E2F28AAA1}"/>
                </a:ext>
              </a:extLst>
            </p:cNvPr>
            <p:cNvSpPr>
              <a:spLocks/>
            </p:cNvSpPr>
            <p:nvPr>
              <p:custDataLst>
                <p:tags r:id="rId145"/>
              </p:custDataLst>
            </p:nvPr>
          </p:nvSpPr>
          <p:spPr bwMode="auto">
            <a:xfrm>
              <a:off x="1800225" y="3106738"/>
              <a:ext cx="33338" cy="84137"/>
            </a:xfrm>
            <a:custGeom>
              <a:avLst/>
              <a:gdLst>
                <a:gd name="T0" fmla="*/ 72 w 72"/>
                <a:gd name="T1" fmla="*/ 0 h 154"/>
                <a:gd name="T2" fmla="*/ 69 w 72"/>
                <a:gd name="T3" fmla="*/ 4 h 154"/>
                <a:gd name="T4" fmla="*/ 67 w 72"/>
                <a:gd name="T5" fmla="*/ 9 h 154"/>
                <a:gd name="T6" fmla="*/ 66 w 72"/>
                <a:gd name="T7" fmla="*/ 13 h 154"/>
                <a:gd name="T8" fmla="*/ 66 w 72"/>
                <a:gd name="T9" fmla="*/ 18 h 154"/>
                <a:gd name="T10" fmla="*/ 66 w 72"/>
                <a:gd name="T11" fmla="*/ 27 h 154"/>
                <a:gd name="T12" fmla="*/ 66 w 72"/>
                <a:gd name="T13" fmla="*/ 37 h 154"/>
                <a:gd name="T14" fmla="*/ 69 w 72"/>
                <a:gd name="T15" fmla="*/ 43 h 154"/>
                <a:gd name="T16" fmla="*/ 71 w 72"/>
                <a:gd name="T17" fmla="*/ 50 h 154"/>
                <a:gd name="T18" fmla="*/ 71 w 72"/>
                <a:gd name="T19" fmla="*/ 57 h 154"/>
                <a:gd name="T20" fmla="*/ 71 w 72"/>
                <a:gd name="T21" fmla="*/ 65 h 154"/>
                <a:gd name="T22" fmla="*/ 69 w 72"/>
                <a:gd name="T23" fmla="*/ 73 h 154"/>
                <a:gd name="T24" fmla="*/ 67 w 72"/>
                <a:gd name="T25" fmla="*/ 82 h 154"/>
                <a:gd name="T26" fmla="*/ 65 w 72"/>
                <a:gd name="T27" fmla="*/ 91 h 154"/>
                <a:gd name="T28" fmla="*/ 61 w 72"/>
                <a:gd name="T29" fmla="*/ 100 h 154"/>
                <a:gd name="T30" fmla="*/ 53 w 72"/>
                <a:gd name="T31" fmla="*/ 116 h 154"/>
                <a:gd name="T32" fmla="*/ 44 w 72"/>
                <a:gd name="T33" fmla="*/ 131 h 154"/>
                <a:gd name="T34" fmla="*/ 34 w 72"/>
                <a:gd name="T35" fmla="*/ 144 h 154"/>
                <a:gd name="T36" fmla="*/ 26 w 72"/>
                <a:gd name="T37" fmla="*/ 154 h 154"/>
                <a:gd name="T38" fmla="*/ 26 w 72"/>
                <a:gd name="T39" fmla="*/ 141 h 154"/>
                <a:gd name="T40" fmla="*/ 15 w 72"/>
                <a:gd name="T41" fmla="*/ 144 h 154"/>
                <a:gd name="T42" fmla="*/ 0 w 72"/>
                <a:gd name="T43" fmla="*/ 148 h 154"/>
                <a:gd name="T44" fmla="*/ 3 w 72"/>
                <a:gd name="T45" fmla="*/ 129 h 154"/>
                <a:gd name="T46" fmla="*/ 8 w 72"/>
                <a:gd name="T47" fmla="*/ 105 h 154"/>
                <a:gd name="T48" fmla="*/ 9 w 72"/>
                <a:gd name="T49" fmla="*/ 92 h 154"/>
                <a:gd name="T50" fmla="*/ 12 w 72"/>
                <a:gd name="T51" fmla="*/ 77 h 154"/>
                <a:gd name="T52" fmla="*/ 15 w 72"/>
                <a:gd name="T53" fmla="*/ 63 h 154"/>
                <a:gd name="T54" fmla="*/ 20 w 72"/>
                <a:gd name="T55" fmla="*/ 49 h 154"/>
                <a:gd name="T56" fmla="*/ 20 w 72"/>
                <a:gd name="T57" fmla="*/ 0 h 154"/>
                <a:gd name="T58" fmla="*/ 25 w 72"/>
                <a:gd name="T59" fmla="*/ 0 h 154"/>
                <a:gd name="T60" fmla="*/ 38 w 72"/>
                <a:gd name="T61" fmla="*/ 0 h 154"/>
                <a:gd name="T62" fmla="*/ 56 w 72"/>
                <a:gd name="T63" fmla="*/ 0 h 154"/>
                <a:gd name="T64" fmla="*/ 72 w 72"/>
                <a:gd name="T65" fmla="*/ 0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2" h="154">
                  <a:moveTo>
                    <a:pt x="72" y="0"/>
                  </a:moveTo>
                  <a:lnTo>
                    <a:pt x="69" y="4"/>
                  </a:lnTo>
                  <a:lnTo>
                    <a:pt x="67" y="9"/>
                  </a:lnTo>
                  <a:lnTo>
                    <a:pt x="66" y="13"/>
                  </a:lnTo>
                  <a:lnTo>
                    <a:pt x="66" y="18"/>
                  </a:lnTo>
                  <a:lnTo>
                    <a:pt x="66" y="27"/>
                  </a:lnTo>
                  <a:lnTo>
                    <a:pt x="66" y="37"/>
                  </a:lnTo>
                  <a:lnTo>
                    <a:pt x="69" y="43"/>
                  </a:lnTo>
                  <a:lnTo>
                    <a:pt x="71" y="50"/>
                  </a:lnTo>
                  <a:lnTo>
                    <a:pt x="71" y="57"/>
                  </a:lnTo>
                  <a:lnTo>
                    <a:pt x="71" y="65"/>
                  </a:lnTo>
                  <a:lnTo>
                    <a:pt x="69" y="73"/>
                  </a:lnTo>
                  <a:lnTo>
                    <a:pt x="67" y="82"/>
                  </a:lnTo>
                  <a:lnTo>
                    <a:pt x="65" y="91"/>
                  </a:lnTo>
                  <a:lnTo>
                    <a:pt x="61" y="100"/>
                  </a:lnTo>
                  <a:lnTo>
                    <a:pt x="53" y="116"/>
                  </a:lnTo>
                  <a:lnTo>
                    <a:pt x="44" y="131"/>
                  </a:lnTo>
                  <a:lnTo>
                    <a:pt x="34" y="144"/>
                  </a:lnTo>
                  <a:lnTo>
                    <a:pt x="26" y="154"/>
                  </a:lnTo>
                  <a:lnTo>
                    <a:pt x="26" y="141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3" y="129"/>
                  </a:lnTo>
                  <a:lnTo>
                    <a:pt x="8" y="105"/>
                  </a:lnTo>
                  <a:lnTo>
                    <a:pt x="9" y="92"/>
                  </a:lnTo>
                  <a:lnTo>
                    <a:pt x="12" y="77"/>
                  </a:lnTo>
                  <a:lnTo>
                    <a:pt x="15" y="63"/>
                  </a:lnTo>
                  <a:lnTo>
                    <a:pt x="20" y="49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8" y="0"/>
                  </a:lnTo>
                  <a:lnTo>
                    <a:pt x="56" y="0"/>
                  </a:lnTo>
                  <a:lnTo>
                    <a:pt x="72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Freeform 219">
              <a:extLst>
                <a:ext uri="{FF2B5EF4-FFF2-40B4-BE49-F238E27FC236}">
                  <a16:creationId xmlns="" xmlns:a16="http://schemas.microsoft.com/office/drawing/2014/main" id="{3D72D365-F7A4-8B45-B176-D9CB66D6434C}"/>
                </a:ext>
              </a:extLst>
            </p:cNvPr>
            <p:cNvSpPr>
              <a:spLocks/>
            </p:cNvSpPr>
            <p:nvPr>
              <p:custDataLst>
                <p:tags r:id="rId146"/>
              </p:custDataLst>
            </p:nvPr>
          </p:nvSpPr>
          <p:spPr bwMode="auto">
            <a:xfrm>
              <a:off x="1720850" y="3106738"/>
              <a:ext cx="93663" cy="146050"/>
            </a:xfrm>
            <a:custGeom>
              <a:avLst/>
              <a:gdLst>
                <a:gd name="T0" fmla="*/ 8 w 214"/>
                <a:gd name="T1" fmla="*/ 207 h 271"/>
                <a:gd name="T2" fmla="*/ 12 w 214"/>
                <a:gd name="T3" fmla="*/ 181 h 271"/>
                <a:gd name="T4" fmla="*/ 24 w 214"/>
                <a:gd name="T5" fmla="*/ 148 h 271"/>
                <a:gd name="T6" fmla="*/ 35 w 214"/>
                <a:gd name="T7" fmla="*/ 118 h 271"/>
                <a:gd name="T8" fmla="*/ 44 w 214"/>
                <a:gd name="T9" fmla="*/ 112 h 271"/>
                <a:gd name="T10" fmla="*/ 65 w 214"/>
                <a:gd name="T11" fmla="*/ 111 h 271"/>
                <a:gd name="T12" fmla="*/ 89 w 214"/>
                <a:gd name="T13" fmla="*/ 111 h 271"/>
                <a:gd name="T14" fmla="*/ 106 w 214"/>
                <a:gd name="T15" fmla="*/ 110 h 271"/>
                <a:gd name="T16" fmla="*/ 120 w 214"/>
                <a:gd name="T17" fmla="*/ 105 h 271"/>
                <a:gd name="T18" fmla="*/ 130 w 214"/>
                <a:gd name="T19" fmla="*/ 94 h 271"/>
                <a:gd name="T20" fmla="*/ 113 w 214"/>
                <a:gd name="T21" fmla="*/ 73 h 271"/>
                <a:gd name="T22" fmla="*/ 86 w 214"/>
                <a:gd name="T23" fmla="*/ 58 h 271"/>
                <a:gd name="T24" fmla="*/ 77 w 214"/>
                <a:gd name="T25" fmla="*/ 49 h 271"/>
                <a:gd name="T26" fmla="*/ 74 w 214"/>
                <a:gd name="T27" fmla="*/ 41 h 271"/>
                <a:gd name="T28" fmla="*/ 75 w 214"/>
                <a:gd name="T29" fmla="*/ 34 h 271"/>
                <a:gd name="T30" fmla="*/ 82 w 214"/>
                <a:gd name="T31" fmla="*/ 28 h 271"/>
                <a:gd name="T32" fmla="*/ 101 w 214"/>
                <a:gd name="T33" fmla="*/ 19 h 271"/>
                <a:gd name="T34" fmla="*/ 150 w 214"/>
                <a:gd name="T35" fmla="*/ 3 h 271"/>
                <a:gd name="T36" fmla="*/ 180 w 214"/>
                <a:gd name="T37" fmla="*/ 0 h 271"/>
                <a:gd name="T38" fmla="*/ 198 w 214"/>
                <a:gd name="T39" fmla="*/ 0 h 271"/>
                <a:gd name="T40" fmla="*/ 207 w 214"/>
                <a:gd name="T41" fmla="*/ 49 h 271"/>
                <a:gd name="T42" fmla="*/ 199 w 214"/>
                <a:gd name="T43" fmla="*/ 77 h 271"/>
                <a:gd name="T44" fmla="*/ 195 w 214"/>
                <a:gd name="T45" fmla="*/ 105 h 271"/>
                <a:gd name="T46" fmla="*/ 187 w 214"/>
                <a:gd name="T47" fmla="*/ 148 h 271"/>
                <a:gd name="T48" fmla="*/ 213 w 214"/>
                <a:gd name="T49" fmla="*/ 154 h 271"/>
                <a:gd name="T50" fmla="*/ 214 w 214"/>
                <a:gd name="T51" fmla="*/ 166 h 271"/>
                <a:gd name="T52" fmla="*/ 210 w 214"/>
                <a:gd name="T53" fmla="*/ 174 h 271"/>
                <a:gd name="T54" fmla="*/ 207 w 214"/>
                <a:gd name="T55" fmla="*/ 177 h 271"/>
                <a:gd name="T56" fmla="*/ 200 w 214"/>
                <a:gd name="T57" fmla="*/ 178 h 271"/>
                <a:gd name="T58" fmla="*/ 192 w 214"/>
                <a:gd name="T59" fmla="*/ 196 h 271"/>
                <a:gd name="T60" fmla="*/ 181 w 214"/>
                <a:gd name="T61" fmla="*/ 214 h 271"/>
                <a:gd name="T62" fmla="*/ 155 w 214"/>
                <a:gd name="T63" fmla="*/ 243 h 271"/>
                <a:gd name="T64" fmla="*/ 120 w 214"/>
                <a:gd name="T65" fmla="*/ 271 h 271"/>
                <a:gd name="T66" fmla="*/ 87 w 214"/>
                <a:gd name="T67" fmla="*/ 261 h 271"/>
                <a:gd name="T68" fmla="*/ 55 w 214"/>
                <a:gd name="T69" fmla="*/ 248 h 271"/>
                <a:gd name="T70" fmla="*/ 0 w 214"/>
                <a:gd name="T71" fmla="*/ 221 h 27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14" h="271">
                  <a:moveTo>
                    <a:pt x="7" y="221"/>
                  </a:moveTo>
                  <a:lnTo>
                    <a:pt x="8" y="207"/>
                  </a:lnTo>
                  <a:lnTo>
                    <a:pt x="9" y="192"/>
                  </a:lnTo>
                  <a:lnTo>
                    <a:pt x="12" y="181"/>
                  </a:lnTo>
                  <a:lnTo>
                    <a:pt x="16" y="170"/>
                  </a:lnTo>
                  <a:lnTo>
                    <a:pt x="24" y="148"/>
                  </a:lnTo>
                  <a:lnTo>
                    <a:pt x="34" y="123"/>
                  </a:lnTo>
                  <a:lnTo>
                    <a:pt x="35" y="118"/>
                  </a:lnTo>
                  <a:lnTo>
                    <a:pt x="40" y="114"/>
                  </a:lnTo>
                  <a:lnTo>
                    <a:pt x="44" y="112"/>
                  </a:lnTo>
                  <a:lnTo>
                    <a:pt x="51" y="111"/>
                  </a:lnTo>
                  <a:lnTo>
                    <a:pt x="65" y="111"/>
                  </a:lnTo>
                  <a:lnTo>
                    <a:pt x="82" y="111"/>
                  </a:lnTo>
                  <a:lnTo>
                    <a:pt x="89" y="111"/>
                  </a:lnTo>
                  <a:lnTo>
                    <a:pt x="98" y="111"/>
                  </a:lnTo>
                  <a:lnTo>
                    <a:pt x="106" y="110"/>
                  </a:lnTo>
                  <a:lnTo>
                    <a:pt x="113" y="108"/>
                  </a:lnTo>
                  <a:lnTo>
                    <a:pt x="120" y="105"/>
                  </a:lnTo>
                  <a:lnTo>
                    <a:pt x="125" y="100"/>
                  </a:lnTo>
                  <a:lnTo>
                    <a:pt x="130" y="94"/>
                  </a:lnTo>
                  <a:lnTo>
                    <a:pt x="133" y="85"/>
                  </a:lnTo>
                  <a:lnTo>
                    <a:pt x="113" y="73"/>
                  </a:lnTo>
                  <a:lnTo>
                    <a:pt x="94" y="63"/>
                  </a:lnTo>
                  <a:lnTo>
                    <a:pt x="86" y="58"/>
                  </a:lnTo>
                  <a:lnTo>
                    <a:pt x="79" y="52"/>
                  </a:lnTo>
                  <a:lnTo>
                    <a:pt x="77" y="49"/>
                  </a:lnTo>
                  <a:lnTo>
                    <a:pt x="75" y="45"/>
                  </a:lnTo>
                  <a:lnTo>
                    <a:pt x="74" y="41"/>
                  </a:lnTo>
                  <a:lnTo>
                    <a:pt x="74" y="37"/>
                  </a:lnTo>
                  <a:lnTo>
                    <a:pt x="75" y="34"/>
                  </a:lnTo>
                  <a:lnTo>
                    <a:pt x="77" y="31"/>
                  </a:lnTo>
                  <a:lnTo>
                    <a:pt x="82" y="28"/>
                  </a:lnTo>
                  <a:lnTo>
                    <a:pt x="87" y="25"/>
                  </a:lnTo>
                  <a:lnTo>
                    <a:pt x="101" y="19"/>
                  </a:lnTo>
                  <a:lnTo>
                    <a:pt x="118" y="13"/>
                  </a:lnTo>
                  <a:lnTo>
                    <a:pt x="150" y="3"/>
                  </a:lnTo>
                  <a:lnTo>
                    <a:pt x="167" y="0"/>
                  </a:lnTo>
                  <a:lnTo>
                    <a:pt x="180" y="0"/>
                  </a:lnTo>
                  <a:lnTo>
                    <a:pt x="190" y="0"/>
                  </a:lnTo>
                  <a:lnTo>
                    <a:pt x="198" y="0"/>
                  </a:lnTo>
                  <a:lnTo>
                    <a:pt x="200" y="0"/>
                  </a:lnTo>
                  <a:lnTo>
                    <a:pt x="207" y="49"/>
                  </a:lnTo>
                  <a:lnTo>
                    <a:pt x="202" y="63"/>
                  </a:lnTo>
                  <a:lnTo>
                    <a:pt x="199" y="77"/>
                  </a:lnTo>
                  <a:lnTo>
                    <a:pt x="196" y="92"/>
                  </a:lnTo>
                  <a:lnTo>
                    <a:pt x="195" y="105"/>
                  </a:lnTo>
                  <a:lnTo>
                    <a:pt x="190" y="129"/>
                  </a:lnTo>
                  <a:lnTo>
                    <a:pt x="187" y="148"/>
                  </a:lnTo>
                  <a:lnTo>
                    <a:pt x="202" y="151"/>
                  </a:lnTo>
                  <a:lnTo>
                    <a:pt x="213" y="154"/>
                  </a:lnTo>
                  <a:lnTo>
                    <a:pt x="214" y="158"/>
                  </a:lnTo>
                  <a:lnTo>
                    <a:pt x="214" y="166"/>
                  </a:lnTo>
                  <a:lnTo>
                    <a:pt x="213" y="170"/>
                  </a:lnTo>
                  <a:lnTo>
                    <a:pt x="210" y="174"/>
                  </a:lnTo>
                  <a:lnTo>
                    <a:pt x="209" y="176"/>
                  </a:lnTo>
                  <a:lnTo>
                    <a:pt x="207" y="177"/>
                  </a:lnTo>
                  <a:lnTo>
                    <a:pt x="203" y="178"/>
                  </a:lnTo>
                  <a:lnTo>
                    <a:pt x="200" y="178"/>
                  </a:lnTo>
                  <a:lnTo>
                    <a:pt x="197" y="187"/>
                  </a:lnTo>
                  <a:lnTo>
                    <a:pt x="192" y="196"/>
                  </a:lnTo>
                  <a:lnTo>
                    <a:pt x="188" y="205"/>
                  </a:lnTo>
                  <a:lnTo>
                    <a:pt x="181" y="214"/>
                  </a:lnTo>
                  <a:lnTo>
                    <a:pt x="169" y="229"/>
                  </a:lnTo>
                  <a:lnTo>
                    <a:pt x="155" y="243"/>
                  </a:lnTo>
                  <a:lnTo>
                    <a:pt x="131" y="263"/>
                  </a:lnTo>
                  <a:lnTo>
                    <a:pt x="120" y="271"/>
                  </a:lnTo>
                  <a:lnTo>
                    <a:pt x="103" y="266"/>
                  </a:lnTo>
                  <a:lnTo>
                    <a:pt x="87" y="261"/>
                  </a:lnTo>
                  <a:lnTo>
                    <a:pt x="71" y="254"/>
                  </a:lnTo>
                  <a:lnTo>
                    <a:pt x="55" y="248"/>
                  </a:lnTo>
                  <a:lnTo>
                    <a:pt x="27" y="235"/>
                  </a:lnTo>
                  <a:lnTo>
                    <a:pt x="0" y="221"/>
                  </a:lnTo>
                  <a:lnTo>
                    <a:pt x="7" y="22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220">
              <a:extLst>
                <a:ext uri="{FF2B5EF4-FFF2-40B4-BE49-F238E27FC236}">
                  <a16:creationId xmlns="" xmlns:a16="http://schemas.microsoft.com/office/drawing/2014/main" id="{2FCFF441-BEA3-C74F-B633-D7185028619F}"/>
                </a:ext>
              </a:extLst>
            </p:cNvPr>
            <p:cNvSpPr>
              <a:spLocks/>
            </p:cNvSpPr>
            <p:nvPr>
              <p:custDataLst>
                <p:tags r:id="rId147"/>
              </p:custDataLst>
            </p:nvPr>
          </p:nvSpPr>
          <p:spPr bwMode="auto">
            <a:xfrm>
              <a:off x="1768475" y="3217863"/>
              <a:ext cx="71438" cy="57150"/>
            </a:xfrm>
            <a:custGeom>
              <a:avLst/>
              <a:gdLst>
                <a:gd name="T0" fmla="*/ 60 w 153"/>
                <a:gd name="T1" fmla="*/ 0 h 80"/>
                <a:gd name="T2" fmla="*/ 83 w 153"/>
                <a:gd name="T3" fmla="*/ 14 h 80"/>
                <a:gd name="T4" fmla="*/ 104 w 153"/>
                <a:gd name="T5" fmla="*/ 24 h 80"/>
                <a:gd name="T6" fmla="*/ 115 w 153"/>
                <a:gd name="T7" fmla="*/ 28 h 80"/>
                <a:gd name="T8" fmla="*/ 126 w 153"/>
                <a:gd name="T9" fmla="*/ 31 h 80"/>
                <a:gd name="T10" fmla="*/ 133 w 153"/>
                <a:gd name="T11" fmla="*/ 32 h 80"/>
                <a:gd name="T12" fmla="*/ 139 w 153"/>
                <a:gd name="T13" fmla="*/ 32 h 80"/>
                <a:gd name="T14" fmla="*/ 146 w 153"/>
                <a:gd name="T15" fmla="*/ 31 h 80"/>
                <a:gd name="T16" fmla="*/ 153 w 153"/>
                <a:gd name="T17" fmla="*/ 30 h 80"/>
                <a:gd name="T18" fmla="*/ 153 w 153"/>
                <a:gd name="T19" fmla="*/ 56 h 80"/>
                <a:gd name="T20" fmla="*/ 149 w 153"/>
                <a:gd name="T21" fmla="*/ 60 h 80"/>
                <a:gd name="T22" fmla="*/ 145 w 153"/>
                <a:gd name="T23" fmla="*/ 65 h 80"/>
                <a:gd name="T24" fmla="*/ 138 w 153"/>
                <a:gd name="T25" fmla="*/ 69 h 80"/>
                <a:gd name="T26" fmla="*/ 132 w 153"/>
                <a:gd name="T27" fmla="*/ 72 h 80"/>
                <a:gd name="T28" fmla="*/ 125 w 153"/>
                <a:gd name="T29" fmla="*/ 75 h 80"/>
                <a:gd name="T30" fmla="*/ 119 w 153"/>
                <a:gd name="T31" fmla="*/ 78 h 80"/>
                <a:gd name="T32" fmla="*/ 112 w 153"/>
                <a:gd name="T33" fmla="*/ 79 h 80"/>
                <a:gd name="T34" fmla="*/ 106 w 153"/>
                <a:gd name="T35" fmla="*/ 80 h 80"/>
                <a:gd name="T36" fmla="*/ 90 w 153"/>
                <a:gd name="T37" fmla="*/ 74 h 80"/>
                <a:gd name="T38" fmla="*/ 76 w 153"/>
                <a:gd name="T39" fmla="*/ 71 h 80"/>
                <a:gd name="T40" fmla="*/ 63 w 153"/>
                <a:gd name="T41" fmla="*/ 69 h 80"/>
                <a:gd name="T42" fmla="*/ 50 w 153"/>
                <a:gd name="T43" fmla="*/ 69 h 80"/>
                <a:gd name="T44" fmla="*/ 39 w 153"/>
                <a:gd name="T45" fmla="*/ 68 h 80"/>
                <a:gd name="T46" fmla="*/ 27 w 153"/>
                <a:gd name="T47" fmla="*/ 67 h 80"/>
                <a:gd name="T48" fmla="*/ 14 w 153"/>
                <a:gd name="T49" fmla="*/ 65 h 80"/>
                <a:gd name="T50" fmla="*/ 0 w 153"/>
                <a:gd name="T51" fmla="*/ 62 h 80"/>
                <a:gd name="T52" fmla="*/ 7 w 153"/>
                <a:gd name="T53" fmla="*/ 58 h 80"/>
                <a:gd name="T54" fmla="*/ 23 w 153"/>
                <a:gd name="T55" fmla="*/ 45 h 80"/>
                <a:gd name="T56" fmla="*/ 34 w 153"/>
                <a:gd name="T57" fmla="*/ 37 h 80"/>
                <a:gd name="T58" fmla="*/ 45 w 153"/>
                <a:gd name="T59" fmla="*/ 28 h 80"/>
                <a:gd name="T60" fmla="*/ 56 w 153"/>
                <a:gd name="T61" fmla="*/ 17 h 80"/>
                <a:gd name="T62" fmla="*/ 67 w 153"/>
                <a:gd name="T63" fmla="*/ 6 h 80"/>
                <a:gd name="T64" fmla="*/ 60 w 153"/>
                <a:gd name="T65" fmla="*/ 0 h 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53" h="80">
                  <a:moveTo>
                    <a:pt x="60" y="0"/>
                  </a:moveTo>
                  <a:lnTo>
                    <a:pt x="83" y="14"/>
                  </a:lnTo>
                  <a:lnTo>
                    <a:pt x="104" y="24"/>
                  </a:lnTo>
                  <a:lnTo>
                    <a:pt x="115" y="28"/>
                  </a:lnTo>
                  <a:lnTo>
                    <a:pt x="126" y="31"/>
                  </a:lnTo>
                  <a:lnTo>
                    <a:pt x="133" y="32"/>
                  </a:lnTo>
                  <a:lnTo>
                    <a:pt x="139" y="32"/>
                  </a:lnTo>
                  <a:lnTo>
                    <a:pt x="146" y="31"/>
                  </a:lnTo>
                  <a:lnTo>
                    <a:pt x="153" y="30"/>
                  </a:lnTo>
                  <a:lnTo>
                    <a:pt x="153" y="56"/>
                  </a:lnTo>
                  <a:lnTo>
                    <a:pt x="149" y="60"/>
                  </a:lnTo>
                  <a:lnTo>
                    <a:pt x="145" y="65"/>
                  </a:lnTo>
                  <a:lnTo>
                    <a:pt x="138" y="69"/>
                  </a:lnTo>
                  <a:lnTo>
                    <a:pt x="132" y="72"/>
                  </a:lnTo>
                  <a:lnTo>
                    <a:pt x="125" y="75"/>
                  </a:lnTo>
                  <a:lnTo>
                    <a:pt x="119" y="78"/>
                  </a:lnTo>
                  <a:lnTo>
                    <a:pt x="112" y="79"/>
                  </a:lnTo>
                  <a:lnTo>
                    <a:pt x="106" y="80"/>
                  </a:lnTo>
                  <a:lnTo>
                    <a:pt x="90" y="74"/>
                  </a:lnTo>
                  <a:lnTo>
                    <a:pt x="76" y="71"/>
                  </a:lnTo>
                  <a:lnTo>
                    <a:pt x="63" y="69"/>
                  </a:lnTo>
                  <a:lnTo>
                    <a:pt x="50" y="69"/>
                  </a:lnTo>
                  <a:lnTo>
                    <a:pt x="39" y="68"/>
                  </a:lnTo>
                  <a:lnTo>
                    <a:pt x="27" y="67"/>
                  </a:lnTo>
                  <a:lnTo>
                    <a:pt x="14" y="65"/>
                  </a:lnTo>
                  <a:lnTo>
                    <a:pt x="0" y="62"/>
                  </a:lnTo>
                  <a:lnTo>
                    <a:pt x="7" y="58"/>
                  </a:lnTo>
                  <a:lnTo>
                    <a:pt x="23" y="45"/>
                  </a:lnTo>
                  <a:lnTo>
                    <a:pt x="34" y="37"/>
                  </a:lnTo>
                  <a:lnTo>
                    <a:pt x="45" y="28"/>
                  </a:lnTo>
                  <a:lnTo>
                    <a:pt x="56" y="17"/>
                  </a:lnTo>
                  <a:lnTo>
                    <a:pt x="67" y="6"/>
                  </a:lnTo>
                  <a:lnTo>
                    <a:pt x="6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Freeform 221">
              <a:extLst>
                <a:ext uri="{FF2B5EF4-FFF2-40B4-BE49-F238E27FC236}">
                  <a16:creationId xmlns="" xmlns:a16="http://schemas.microsoft.com/office/drawing/2014/main" id="{2D7226D1-E08C-E54A-B15D-130B15C6837D}"/>
                </a:ext>
              </a:extLst>
            </p:cNvPr>
            <p:cNvSpPr>
              <a:spLocks/>
            </p:cNvSpPr>
            <p:nvPr>
              <p:custDataLst>
                <p:tags r:id="rId148"/>
              </p:custDataLst>
            </p:nvPr>
          </p:nvSpPr>
          <p:spPr bwMode="auto">
            <a:xfrm>
              <a:off x="1800225" y="3179763"/>
              <a:ext cx="142875" cy="87312"/>
            </a:xfrm>
            <a:custGeom>
              <a:avLst/>
              <a:gdLst>
                <a:gd name="T0" fmla="*/ 0 w 332"/>
                <a:gd name="T1" fmla="*/ 77 h 169"/>
                <a:gd name="T2" fmla="*/ 44 w 332"/>
                <a:gd name="T3" fmla="*/ 101 h 169"/>
                <a:gd name="T4" fmla="*/ 66 w 332"/>
                <a:gd name="T5" fmla="*/ 108 h 169"/>
                <a:gd name="T6" fmla="*/ 79 w 332"/>
                <a:gd name="T7" fmla="*/ 109 h 169"/>
                <a:gd name="T8" fmla="*/ 93 w 332"/>
                <a:gd name="T9" fmla="*/ 107 h 169"/>
                <a:gd name="T10" fmla="*/ 90 w 332"/>
                <a:gd name="T11" fmla="*/ 144 h 169"/>
                <a:gd name="T12" fmla="*/ 95 w 332"/>
                <a:gd name="T13" fmla="*/ 154 h 169"/>
                <a:gd name="T14" fmla="*/ 99 w 332"/>
                <a:gd name="T15" fmla="*/ 163 h 169"/>
                <a:gd name="T16" fmla="*/ 107 w 332"/>
                <a:gd name="T17" fmla="*/ 168 h 169"/>
                <a:gd name="T18" fmla="*/ 117 w 332"/>
                <a:gd name="T19" fmla="*/ 169 h 169"/>
                <a:gd name="T20" fmla="*/ 123 w 332"/>
                <a:gd name="T21" fmla="*/ 166 h 169"/>
                <a:gd name="T22" fmla="*/ 132 w 332"/>
                <a:gd name="T23" fmla="*/ 157 h 169"/>
                <a:gd name="T24" fmla="*/ 146 w 332"/>
                <a:gd name="T25" fmla="*/ 136 h 169"/>
                <a:gd name="T26" fmla="*/ 174 w 332"/>
                <a:gd name="T27" fmla="*/ 115 h 169"/>
                <a:gd name="T28" fmla="*/ 214 w 332"/>
                <a:gd name="T29" fmla="*/ 96 h 169"/>
                <a:gd name="T30" fmla="*/ 256 w 332"/>
                <a:gd name="T31" fmla="*/ 80 h 169"/>
                <a:gd name="T32" fmla="*/ 304 w 332"/>
                <a:gd name="T33" fmla="*/ 65 h 169"/>
                <a:gd name="T34" fmla="*/ 332 w 332"/>
                <a:gd name="T35" fmla="*/ 46 h 169"/>
                <a:gd name="T36" fmla="*/ 332 w 332"/>
                <a:gd name="T37" fmla="*/ 22 h 169"/>
                <a:gd name="T38" fmla="*/ 320 w 332"/>
                <a:gd name="T39" fmla="*/ 2 h 169"/>
                <a:gd name="T40" fmla="*/ 283 w 332"/>
                <a:gd name="T41" fmla="*/ 1 h 169"/>
                <a:gd name="T42" fmla="*/ 234 w 332"/>
                <a:gd name="T43" fmla="*/ 0 h 169"/>
                <a:gd name="T44" fmla="*/ 180 w 332"/>
                <a:gd name="T45" fmla="*/ 1 h 169"/>
                <a:gd name="T46" fmla="*/ 131 w 332"/>
                <a:gd name="T47" fmla="*/ 4 h 169"/>
                <a:gd name="T48" fmla="*/ 90 w 332"/>
                <a:gd name="T49" fmla="*/ 10 h 169"/>
                <a:gd name="T50" fmla="*/ 59 w 332"/>
                <a:gd name="T51" fmla="*/ 19 h 169"/>
                <a:gd name="T52" fmla="*/ 42 w 332"/>
                <a:gd name="T53" fmla="*/ 22 h 169"/>
                <a:gd name="T54" fmla="*/ 35 w 332"/>
                <a:gd name="T55" fmla="*/ 23 h 169"/>
                <a:gd name="T56" fmla="*/ 34 w 332"/>
                <a:gd name="T57" fmla="*/ 26 h 169"/>
                <a:gd name="T58" fmla="*/ 33 w 332"/>
                <a:gd name="T59" fmla="*/ 38 h 169"/>
                <a:gd name="T60" fmla="*/ 29 w 332"/>
                <a:gd name="T61" fmla="*/ 44 h 169"/>
                <a:gd name="T62" fmla="*/ 23 w 332"/>
                <a:gd name="T63" fmla="*/ 46 h 169"/>
                <a:gd name="T64" fmla="*/ 19 w 332"/>
                <a:gd name="T65" fmla="*/ 55 h 169"/>
                <a:gd name="T66" fmla="*/ 11 w 332"/>
                <a:gd name="T67" fmla="*/ 72 h 169"/>
                <a:gd name="T68" fmla="*/ 7 w 332"/>
                <a:gd name="T69" fmla="*/ 83 h 16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32" h="169">
                  <a:moveTo>
                    <a:pt x="7" y="83"/>
                  </a:moveTo>
                  <a:lnTo>
                    <a:pt x="0" y="77"/>
                  </a:lnTo>
                  <a:lnTo>
                    <a:pt x="23" y="91"/>
                  </a:lnTo>
                  <a:lnTo>
                    <a:pt x="44" y="101"/>
                  </a:lnTo>
                  <a:lnTo>
                    <a:pt x="55" y="105"/>
                  </a:lnTo>
                  <a:lnTo>
                    <a:pt x="66" y="108"/>
                  </a:lnTo>
                  <a:lnTo>
                    <a:pt x="73" y="109"/>
                  </a:lnTo>
                  <a:lnTo>
                    <a:pt x="79" y="109"/>
                  </a:lnTo>
                  <a:lnTo>
                    <a:pt x="86" y="108"/>
                  </a:lnTo>
                  <a:lnTo>
                    <a:pt x="93" y="107"/>
                  </a:lnTo>
                  <a:lnTo>
                    <a:pt x="86" y="139"/>
                  </a:lnTo>
                  <a:lnTo>
                    <a:pt x="90" y="144"/>
                  </a:lnTo>
                  <a:lnTo>
                    <a:pt x="94" y="149"/>
                  </a:lnTo>
                  <a:lnTo>
                    <a:pt x="95" y="154"/>
                  </a:lnTo>
                  <a:lnTo>
                    <a:pt x="97" y="158"/>
                  </a:lnTo>
                  <a:lnTo>
                    <a:pt x="99" y="163"/>
                  </a:lnTo>
                  <a:lnTo>
                    <a:pt x="102" y="166"/>
                  </a:lnTo>
                  <a:lnTo>
                    <a:pt x="107" y="168"/>
                  </a:lnTo>
                  <a:lnTo>
                    <a:pt x="113" y="169"/>
                  </a:lnTo>
                  <a:lnTo>
                    <a:pt x="117" y="169"/>
                  </a:lnTo>
                  <a:lnTo>
                    <a:pt x="120" y="167"/>
                  </a:lnTo>
                  <a:lnTo>
                    <a:pt x="123" y="166"/>
                  </a:lnTo>
                  <a:lnTo>
                    <a:pt x="127" y="163"/>
                  </a:lnTo>
                  <a:lnTo>
                    <a:pt x="132" y="157"/>
                  </a:lnTo>
                  <a:lnTo>
                    <a:pt x="138" y="150"/>
                  </a:lnTo>
                  <a:lnTo>
                    <a:pt x="146" y="136"/>
                  </a:lnTo>
                  <a:lnTo>
                    <a:pt x="153" y="127"/>
                  </a:lnTo>
                  <a:lnTo>
                    <a:pt x="174" y="115"/>
                  </a:lnTo>
                  <a:lnTo>
                    <a:pt x="195" y="105"/>
                  </a:lnTo>
                  <a:lnTo>
                    <a:pt x="214" y="96"/>
                  </a:lnTo>
                  <a:lnTo>
                    <a:pt x="235" y="88"/>
                  </a:lnTo>
                  <a:lnTo>
                    <a:pt x="256" y="80"/>
                  </a:lnTo>
                  <a:lnTo>
                    <a:pt x="279" y="73"/>
                  </a:lnTo>
                  <a:lnTo>
                    <a:pt x="304" y="65"/>
                  </a:lnTo>
                  <a:lnTo>
                    <a:pt x="332" y="58"/>
                  </a:lnTo>
                  <a:lnTo>
                    <a:pt x="332" y="46"/>
                  </a:lnTo>
                  <a:lnTo>
                    <a:pt x="332" y="35"/>
                  </a:lnTo>
                  <a:lnTo>
                    <a:pt x="332" y="22"/>
                  </a:lnTo>
                  <a:lnTo>
                    <a:pt x="332" y="3"/>
                  </a:lnTo>
                  <a:lnTo>
                    <a:pt x="320" y="2"/>
                  </a:lnTo>
                  <a:lnTo>
                    <a:pt x="303" y="2"/>
                  </a:lnTo>
                  <a:lnTo>
                    <a:pt x="283" y="1"/>
                  </a:lnTo>
                  <a:lnTo>
                    <a:pt x="259" y="0"/>
                  </a:lnTo>
                  <a:lnTo>
                    <a:pt x="234" y="0"/>
                  </a:lnTo>
                  <a:lnTo>
                    <a:pt x="208" y="0"/>
                  </a:lnTo>
                  <a:lnTo>
                    <a:pt x="180" y="1"/>
                  </a:lnTo>
                  <a:lnTo>
                    <a:pt x="153" y="3"/>
                  </a:lnTo>
                  <a:lnTo>
                    <a:pt x="131" y="4"/>
                  </a:lnTo>
                  <a:lnTo>
                    <a:pt x="110" y="6"/>
                  </a:lnTo>
                  <a:lnTo>
                    <a:pt x="90" y="10"/>
                  </a:lnTo>
                  <a:lnTo>
                    <a:pt x="73" y="15"/>
                  </a:lnTo>
                  <a:lnTo>
                    <a:pt x="59" y="19"/>
                  </a:lnTo>
                  <a:lnTo>
                    <a:pt x="46" y="22"/>
                  </a:lnTo>
                  <a:lnTo>
                    <a:pt x="42" y="22"/>
                  </a:lnTo>
                  <a:lnTo>
                    <a:pt x="38" y="23"/>
                  </a:lnTo>
                  <a:lnTo>
                    <a:pt x="35" y="23"/>
                  </a:lnTo>
                  <a:lnTo>
                    <a:pt x="33" y="22"/>
                  </a:lnTo>
                  <a:lnTo>
                    <a:pt x="34" y="26"/>
                  </a:lnTo>
                  <a:lnTo>
                    <a:pt x="34" y="34"/>
                  </a:lnTo>
                  <a:lnTo>
                    <a:pt x="33" y="38"/>
                  </a:lnTo>
                  <a:lnTo>
                    <a:pt x="30" y="42"/>
                  </a:lnTo>
                  <a:lnTo>
                    <a:pt x="29" y="44"/>
                  </a:lnTo>
                  <a:lnTo>
                    <a:pt x="27" y="45"/>
                  </a:lnTo>
                  <a:lnTo>
                    <a:pt x="23" y="46"/>
                  </a:lnTo>
                  <a:lnTo>
                    <a:pt x="20" y="46"/>
                  </a:lnTo>
                  <a:lnTo>
                    <a:pt x="19" y="55"/>
                  </a:lnTo>
                  <a:lnTo>
                    <a:pt x="16" y="63"/>
                  </a:lnTo>
                  <a:lnTo>
                    <a:pt x="11" y="72"/>
                  </a:lnTo>
                  <a:lnTo>
                    <a:pt x="7" y="77"/>
                  </a:lnTo>
                  <a:lnTo>
                    <a:pt x="7" y="8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Freeform 222">
              <a:extLst>
                <a:ext uri="{FF2B5EF4-FFF2-40B4-BE49-F238E27FC236}">
                  <a16:creationId xmlns="" xmlns:a16="http://schemas.microsoft.com/office/drawing/2014/main" id="{7B6A8509-BC88-724C-A367-48D66DF54777}"/>
                </a:ext>
              </a:extLst>
            </p:cNvPr>
            <p:cNvSpPr>
              <a:spLocks/>
            </p:cNvSpPr>
            <p:nvPr>
              <p:custDataLst>
                <p:tags r:id="rId149"/>
              </p:custDataLst>
            </p:nvPr>
          </p:nvSpPr>
          <p:spPr bwMode="auto">
            <a:xfrm>
              <a:off x="1817688" y="3209925"/>
              <a:ext cx="125412" cy="122238"/>
            </a:xfrm>
            <a:custGeom>
              <a:avLst/>
              <a:gdLst>
                <a:gd name="T0" fmla="*/ 44 w 286"/>
                <a:gd name="T1" fmla="*/ 86 h 235"/>
                <a:gd name="T2" fmla="*/ 49 w 286"/>
                <a:gd name="T3" fmla="*/ 96 h 235"/>
                <a:gd name="T4" fmla="*/ 53 w 286"/>
                <a:gd name="T5" fmla="*/ 105 h 235"/>
                <a:gd name="T6" fmla="*/ 61 w 286"/>
                <a:gd name="T7" fmla="*/ 110 h 235"/>
                <a:gd name="T8" fmla="*/ 71 w 286"/>
                <a:gd name="T9" fmla="*/ 111 h 235"/>
                <a:gd name="T10" fmla="*/ 77 w 286"/>
                <a:gd name="T11" fmla="*/ 108 h 235"/>
                <a:gd name="T12" fmla="*/ 86 w 286"/>
                <a:gd name="T13" fmla="*/ 99 h 235"/>
                <a:gd name="T14" fmla="*/ 100 w 286"/>
                <a:gd name="T15" fmla="*/ 78 h 235"/>
                <a:gd name="T16" fmla="*/ 128 w 286"/>
                <a:gd name="T17" fmla="*/ 57 h 235"/>
                <a:gd name="T18" fmla="*/ 168 w 286"/>
                <a:gd name="T19" fmla="*/ 38 h 235"/>
                <a:gd name="T20" fmla="*/ 210 w 286"/>
                <a:gd name="T21" fmla="*/ 22 h 235"/>
                <a:gd name="T22" fmla="*/ 258 w 286"/>
                <a:gd name="T23" fmla="*/ 7 h 235"/>
                <a:gd name="T24" fmla="*/ 286 w 286"/>
                <a:gd name="T25" fmla="*/ 11 h 235"/>
                <a:gd name="T26" fmla="*/ 282 w 286"/>
                <a:gd name="T27" fmla="*/ 32 h 235"/>
                <a:gd name="T28" fmla="*/ 272 w 286"/>
                <a:gd name="T29" fmla="*/ 70 h 235"/>
                <a:gd name="T30" fmla="*/ 254 w 286"/>
                <a:gd name="T31" fmla="*/ 128 h 235"/>
                <a:gd name="T32" fmla="*/ 244 w 286"/>
                <a:gd name="T33" fmla="*/ 174 h 235"/>
                <a:gd name="T34" fmla="*/ 240 w 286"/>
                <a:gd name="T35" fmla="*/ 206 h 235"/>
                <a:gd name="T36" fmla="*/ 146 w 286"/>
                <a:gd name="T37" fmla="*/ 216 h 235"/>
                <a:gd name="T38" fmla="*/ 138 w 286"/>
                <a:gd name="T39" fmla="*/ 218 h 235"/>
                <a:gd name="T40" fmla="*/ 132 w 286"/>
                <a:gd name="T41" fmla="*/ 223 h 235"/>
                <a:gd name="T42" fmla="*/ 127 w 286"/>
                <a:gd name="T43" fmla="*/ 235 h 235"/>
                <a:gd name="T44" fmla="*/ 109 w 286"/>
                <a:gd name="T45" fmla="*/ 217 h 235"/>
                <a:gd name="T46" fmla="*/ 94 w 286"/>
                <a:gd name="T47" fmla="*/ 199 h 235"/>
                <a:gd name="T48" fmla="*/ 69 w 286"/>
                <a:gd name="T49" fmla="*/ 160 h 235"/>
                <a:gd name="T50" fmla="*/ 55 w 286"/>
                <a:gd name="T51" fmla="*/ 142 h 235"/>
                <a:gd name="T52" fmla="*/ 41 w 286"/>
                <a:gd name="T53" fmla="*/ 125 h 235"/>
                <a:gd name="T54" fmla="*/ 22 w 286"/>
                <a:gd name="T55" fmla="*/ 110 h 235"/>
                <a:gd name="T56" fmla="*/ 0 w 286"/>
                <a:gd name="T57" fmla="*/ 99 h 235"/>
                <a:gd name="T58" fmla="*/ 13 w 286"/>
                <a:gd name="T59" fmla="*/ 97 h 235"/>
                <a:gd name="T60" fmla="*/ 26 w 286"/>
                <a:gd name="T61" fmla="*/ 91 h 235"/>
                <a:gd name="T62" fmla="*/ 39 w 286"/>
                <a:gd name="T63" fmla="*/ 84 h 235"/>
                <a:gd name="T64" fmla="*/ 47 w 286"/>
                <a:gd name="T65" fmla="*/ 75 h 2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6" h="235">
                  <a:moveTo>
                    <a:pt x="40" y="81"/>
                  </a:moveTo>
                  <a:lnTo>
                    <a:pt x="44" y="86"/>
                  </a:lnTo>
                  <a:lnTo>
                    <a:pt x="48" y="91"/>
                  </a:lnTo>
                  <a:lnTo>
                    <a:pt x="49" y="96"/>
                  </a:lnTo>
                  <a:lnTo>
                    <a:pt x="51" y="100"/>
                  </a:lnTo>
                  <a:lnTo>
                    <a:pt x="53" y="105"/>
                  </a:lnTo>
                  <a:lnTo>
                    <a:pt x="56" y="108"/>
                  </a:lnTo>
                  <a:lnTo>
                    <a:pt x="61" y="110"/>
                  </a:lnTo>
                  <a:lnTo>
                    <a:pt x="67" y="111"/>
                  </a:lnTo>
                  <a:lnTo>
                    <a:pt x="71" y="111"/>
                  </a:lnTo>
                  <a:lnTo>
                    <a:pt x="74" y="109"/>
                  </a:lnTo>
                  <a:lnTo>
                    <a:pt x="77" y="108"/>
                  </a:lnTo>
                  <a:lnTo>
                    <a:pt x="81" y="105"/>
                  </a:lnTo>
                  <a:lnTo>
                    <a:pt x="86" y="99"/>
                  </a:lnTo>
                  <a:lnTo>
                    <a:pt x="92" y="92"/>
                  </a:lnTo>
                  <a:lnTo>
                    <a:pt x="100" y="78"/>
                  </a:lnTo>
                  <a:lnTo>
                    <a:pt x="107" y="69"/>
                  </a:lnTo>
                  <a:lnTo>
                    <a:pt x="128" y="57"/>
                  </a:lnTo>
                  <a:lnTo>
                    <a:pt x="149" y="47"/>
                  </a:lnTo>
                  <a:lnTo>
                    <a:pt x="168" y="38"/>
                  </a:lnTo>
                  <a:lnTo>
                    <a:pt x="189" y="30"/>
                  </a:lnTo>
                  <a:lnTo>
                    <a:pt x="210" y="22"/>
                  </a:lnTo>
                  <a:lnTo>
                    <a:pt x="233" y="15"/>
                  </a:lnTo>
                  <a:lnTo>
                    <a:pt x="258" y="7"/>
                  </a:lnTo>
                  <a:lnTo>
                    <a:pt x="286" y="0"/>
                  </a:lnTo>
                  <a:lnTo>
                    <a:pt x="286" y="11"/>
                  </a:lnTo>
                  <a:lnTo>
                    <a:pt x="284" y="21"/>
                  </a:lnTo>
                  <a:lnTo>
                    <a:pt x="282" y="32"/>
                  </a:lnTo>
                  <a:lnTo>
                    <a:pt x="279" y="44"/>
                  </a:lnTo>
                  <a:lnTo>
                    <a:pt x="272" y="70"/>
                  </a:lnTo>
                  <a:lnTo>
                    <a:pt x="263" y="97"/>
                  </a:lnTo>
                  <a:lnTo>
                    <a:pt x="254" y="128"/>
                  </a:lnTo>
                  <a:lnTo>
                    <a:pt x="246" y="158"/>
                  </a:lnTo>
                  <a:lnTo>
                    <a:pt x="244" y="174"/>
                  </a:lnTo>
                  <a:lnTo>
                    <a:pt x="242" y="190"/>
                  </a:lnTo>
                  <a:lnTo>
                    <a:pt x="240" y="206"/>
                  </a:lnTo>
                  <a:lnTo>
                    <a:pt x="240" y="222"/>
                  </a:lnTo>
                  <a:lnTo>
                    <a:pt x="146" y="216"/>
                  </a:lnTo>
                  <a:lnTo>
                    <a:pt x="142" y="216"/>
                  </a:lnTo>
                  <a:lnTo>
                    <a:pt x="138" y="218"/>
                  </a:lnTo>
                  <a:lnTo>
                    <a:pt x="134" y="220"/>
                  </a:lnTo>
                  <a:lnTo>
                    <a:pt x="132" y="223"/>
                  </a:lnTo>
                  <a:lnTo>
                    <a:pt x="128" y="229"/>
                  </a:lnTo>
                  <a:lnTo>
                    <a:pt x="127" y="235"/>
                  </a:lnTo>
                  <a:lnTo>
                    <a:pt x="117" y="226"/>
                  </a:lnTo>
                  <a:lnTo>
                    <a:pt x="109" y="217"/>
                  </a:lnTo>
                  <a:lnTo>
                    <a:pt x="101" y="208"/>
                  </a:lnTo>
                  <a:lnTo>
                    <a:pt x="94" y="199"/>
                  </a:lnTo>
                  <a:lnTo>
                    <a:pt x="81" y="180"/>
                  </a:lnTo>
                  <a:lnTo>
                    <a:pt x="69" y="160"/>
                  </a:lnTo>
                  <a:lnTo>
                    <a:pt x="62" y="150"/>
                  </a:lnTo>
                  <a:lnTo>
                    <a:pt x="55" y="142"/>
                  </a:lnTo>
                  <a:lnTo>
                    <a:pt x="49" y="133"/>
                  </a:lnTo>
                  <a:lnTo>
                    <a:pt x="41" y="125"/>
                  </a:lnTo>
                  <a:lnTo>
                    <a:pt x="32" y="117"/>
                  </a:lnTo>
                  <a:lnTo>
                    <a:pt x="22" y="110"/>
                  </a:lnTo>
                  <a:lnTo>
                    <a:pt x="13" y="104"/>
                  </a:lnTo>
                  <a:lnTo>
                    <a:pt x="0" y="99"/>
                  </a:lnTo>
                  <a:lnTo>
                    <a:pt x="6" y="98"/>
                  </a:lnTo>
                  <a:lnTo>
                    <a:pt x="13" y="97"/>
                  </a:lnTo>
                  <a:lnTo>
                    <a:pt x="19" y="94"/>
                  </a:lnTo>
                  <a:lnTo>
                    <a:pt x="26" y="91"/>
                  </a:lnTo>
                  <a:lnTo>
                    <a:pt x="32" y="88"/>
                  </a:lnTo>
                  <a:lnTo>
                    <a:pt x="39" y="84"/>
                  </a:lnTo>
                  <a:lnTo>
                    <a:pt x="43" y="79"/>
                  </a:lnTo>
                  <a:lnTo>
                    <a:pt x="47" y="75"/>
                  </a:lnTo>
                  <a:lnTo>
                    <a:pt x="40" y="8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Freeform 223">
              <a:extLst>
                <a:ext uri="{FF2B5EF4-FFF2-40B4-BE49-F238E27FC236}">
                  <a16:creationId xmlns="" xmlns:a16="http://schemas.microsoft.com/office/drawing/2014/main" id="{D27A381F-EE62-D641-838F-A1539DE18BFB}"/>
                </a:ext>
              </a:extLst>
            </p:cNvPr>
            <p:cNvSpPr>
              <a:spLocks/>
            </p:cNvSpPr>
            <p:nvPr>
              <p:custDataLst>
                <p:tags r:id="rId150"/>
              </p:custDataLst>
            </p:nvPr>
          </p:nvSpPr>
          <p:spPr bwMode="auto">
            <a:xfrm>
              <a:off x="1868488" y="3322638"/>
              <a:ext cx="84137" cy="100012"/>
            </a:xfrm>
            <a:custGeom>
              <a:avLst/>
              <a:gdLst>
                <a:gd name="T0" fmla="*/ 188 w 205"/>
                <a:gd name="T1" fmla="*/ 185 h 191"/>
                <a:gd name="T2" fmla="*/ 175 w 205"/>
                <a:gd name="T3" fmla="*/ 185 h 191"/>
                <a:gd name="T4" fmla="*/ 158 w 205"/>
                <a:gd name="T5" fmla="*/ 185 h 191"/>
                <a:gd name="T6" fmla="*/ 144 w 205"/>
                <a:gd name="T7" fmla="*/ 180 h 191"/>
                <a:gd name="T8" fmla="*/ 136 w 205"/>
                <a:gd name="T9" fmla="*/ 173 h 191"/>
                <a:gd name="T10" fmla="*/ 129 w 205"/>
                <a:gd name="T11" fmla="*/ 163 h 191"/>
                <a:gd name="T12" fmla="*/ 120 w 205"/>
                <a:gd name="T13" fmla="*/ 147 h 191"/>
                <a:gd name="T14" fmla="*/ 110 w 205"/>
                <a:gd name="T15" fmla="*/ 131 h 191"/>
                <a:gd name="T16" fmla="*/ 99 w 205"/>
                <a:gd name="T17" fmla="*/ 121 h 191"/>
                <a:gd name="T18" fmla="*/ 93 w 205"/>
                <a:gd name="T19" fmla="*/ 126 h 191"/>
                <a:gd name="T20" fmla="*/ 90 w 205"/>
                <a:gd name="T21" fmla="*/ 135 h 191"/>
                <a:gd name="T22" fmla="*/ 84 w 205"/>
                <a:gd name="T23" fmla="*/ 130 h 191"/>
                <a:gd name="T24" fmla="*/ 72 w 205"/>
                <a:gd name="T25" fmla="*/ 113 h 191"/>
                <a:gd name="T26" fmla="*/ 56 w 205"/>
                <a:gd name="T27" fmla="*/ 87 h 191"/>
                <a:gd name="T28" fmla="*/ 41 w 205"/>
                <a:gd name="T29" fmla="*/ 67 h 191"/>
                <a:gd name="T30" fmla="*/ 31 w 205"/>
                <a:gd name="T31" fmla="*/ 58 h 191"/>
                <a:gd name="T32" fmla="*/ 26 w 205"/>
                <a:gd name="T33" fmla="*/ 60 h 191"/>
                <a:gd name="T34" fmla="*/ 29 w 205"/>
                <a:gd name="T35" fmla="*/ 69 h 191"/>
                <a:gd name="T36" fmla="*/ 34 w 205"/>
                <a:gd name="T37" fmla="*/ 78 h 191"/>
                <a:gd name="T38" fmla="*/ 41 w 205"/>
                <a:gd name="T39" fmla="*/ 84 h 191"/>
                <a:gd name="T40" fmla="*/ 46 w 205"/>
                <a:gd name="T41" fmla="*/ 105 h 191"/>
                <a:gd name="T42" fmla="*/ 13 w 205"/>
                <a:gd name="T43" fmla="*/ 98 h 191"/>
                <a:gd name="T44" fmla="*/ 4 w 205"/>
                <a:gd name="T45" fmla="*/ 84 h 191"/>
                <a:gd name="T46" fmla="*/ 0 w 205"/>
                <a:gd name="T47" fmla="*/ 60 h 191"/>
                <a:gd name="T48" fmla="*/ 0 w 205"/>
                <a:gd name="T49" fmla="*/ 38 h 191"/>
                <a:gd name="T50" fmla="*/ 3 w 205"/>
                <a:gd name="T51" fmla="*/ 28 h 191"/>
                <a:gd name="T52" fmla="*/ 8 w 205"/>
                <a:gd name="T53" fmla="*/ 22 h 191"/>
                <a:gd name="T54" fmla="*/ 14 w 205"/>
                <a:gd name="T55" fmla="*/ 13 h 191"/>
                <a:gd name="T56" fmla="*/ 20 w 205"/>
                <a:gd name="T57" fmla="*/ 4 h 191"/>
                <a:gd name="T58" fmla="*/ 28 w 205"/>
                <a:gd name="T59" fmla="*/ 0 h 191"/>
                <a:gd name="T60" fmla="*/ 126 w 205"/>
                <a:gd name="T61" fmla="*/ 6 h 191"/>
                <a:gd name="T62" fmla="*/ 127 w 205"/>
                <a:gd name="T63" fmla="*/ 21 h 191"/>
                <a:gd name="T64" fmla="*/ 130 w 205"/>
                <a:gd name="T65" fmla="*/ 37 h 191"/>
                <a:gd name="T66" fmla="*/ 143 w 205"/>
                <a:gd name="T67" fmla="*/ 70 h 191"/>
                <a:gd name="T68" fmla="*/ 165 w 205"/>
                <a:gd name="T69" fmla="*/ 102 h 191"/>
                <a:gd name="T70" fmla="*/ 177 w 205"/>
                <a:gd name="T71" fmla="*/ 117 h 191"/>
                <a:gd name="T72" fmla="*/ 192 w 205"/>
                <a:gd name="T73" fmla="*/ 130 h 191"/>
                <a:gd name="T74" fmla="*/ 189 w 205"/>
                <a:gd name="T75" fmla="*/ 143 h 191"/>
                <a:gd name="T76" fmla="*/ 189 w 205"/>
                <a:gd name="T77" fmla="*/ 156 h 191"/>
                <a:gd name="T78" fmla="*/ 192 w 205"/>
                <a:gd name="T79" fmla="*/ 191 h 191"/>
                <a:gd name="T80" fmla="*/ 205 w 205"/>
                <a:gd name="T81" fmla="*/ 185 h 19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05" h="191">
                  <a:moveTo>
                    <a:pt x="205" y="185"/>
                  </a:moveTo>
                  <a:lnTo>
                    <a:pt x="188" y="185"/>
                  </a:lnTo>
                  <a:lnTo>
                    <a:pt x="181" y="185"/>
                  </a:lnTo>
                  <a:lnTo>
                    <a:pt x="175" y="185"/>
                  </a:lnTo>
                  <a:lnTo>
                    <a:pt x="165" y="185"/>
                  </a:lnTo>
                  <a:lnTo>
                    <a:pt x="158" y="185"/>
                  </a:lnTo>
                  <a:lnTo>
                    <a:pt x="151" y="182"/>
                  </a:lnTo>
                  <a:lnTo>
                    <a:pt x="144" y="180"/>
                  </a:lnTo>
                  <a:lnTo>
                    <a:pt x="140" y="177"/>
                  </a:lnTo>
                  <a:lnTo>
                    <a:pt x="136" y="173"/>
                  </a:lnTo>
                  <a:lnTo>
                    <a:pt x="132" y="168"/>
                  </a:lnTo>
                  <a:lnTo>
                    <a:pt x="129" y="163"/>
                  </a:lnTo>
                  <a:lnTo>
                    <a:pt x="127" y="158"/>
                  </a:lnTo>
                  <a:lnTo>
                    <a:pt x="120" y="147"/>
                  </a:lnTo>
                  <a:lnTo>
                    <a:pt x="114" y="136"/>
                  </a:lnTo>
                  <a:lnTo>
                    <a:pt x="110" y="131"/>
                  </a:lnTo>
                  <a:lnTo>
                    <a:pt x="105" y="125"/>
                  </a:lnTo>
                  <a:lnTo>
                    <a:pt x="99" y="121"/>
                  </a:lnTo>
                  <a:lnTo>
                    <a:pt x="93" y="117"/>
                  </a:lnTo>
                  <a:lnTo>
                    <a:pt x="93" y="126"/>
                  </a:lnTo>
                  <a:lnTo>
                    <a:pt x="93" y="136"/>
                  </a:lnTo>
                  <a:lnTo>
                    <a:pt x="90" y="135"/>
                  </a:lnTo>
                  <a:lnTo>
                    <a:pt x="86" y="133"/>
                  </a:lnTo>
                  <a:lnTo>
                    <a:pt x="84" y="130"/>
                  </a:lnTo>
                  <a:lnTo>
                    <a:pt x="80" y="124"/>
                  </a:lnTo>
                  <a:lnTo>
                    <a:pt x="72" y="113"/>
                  </a:lnTo>
                  <a:lnTo>
                    <a:pt x="64" y="100"/>
                  </a:lnTo>
                  <a:lnTo>
                    <a:pt x="56" y="87"/>
                  </a:lnTo>
                  <a:lnTo>
                    <a:pt x="46" y="74"/>
                  </a:lnTo>
                  <a:lnTo>
                    <a:pt x="41" y="67"/>
                  </a:lnTo>
                  <a:lnTo>
                    <a:pt x="36" y="62"/>
                  </a:lnTo>
                  <a:lnTo>
                    <a:pt x="31" y="58"/>
                  </a:lnTo>
                  <a:lnTo>
                    <a:pt x="26" y="55"/>
                  </a:lnTo>
                  <a:lnTo>
                    <a:pt x="26" y="60"/>
                  </a:lnTo>
                  <a:lnTo>
                    <a:pt x="27" y="64"/>
                  </a:lnTo>
                  <a:lnTo>
                    <a:pt x="29" y="69"/>
                  </a:lnTo>
                  <a:lnTo>
                    <a:pt x="31" y="74"/>
                  </a:lnTo>
                  <a:lnTo>
                    <a:pt x="34" y="78"/>
                  </a:lnTo>
                  <a:lnTo>
                    <a:pt x="37" y="81"/>
                  </a:lnTo>
                  <a:lnTo>
                    <a:pt x="41" y="84"/>
                  </a:lnTo>
                  <a:lnTo>
                    <a:pt x="46" y="87"/>
                  </a:lnTo>
                  <a:lnTo>
                    <a:pt x="46" y="105"/>
                  </a:lnTo>
                  <a:lnTo>
                    <a:pt x="19" y="105"/>
                  </a:lnTo>
                  <a:lnTo>
                    <a:pt x="13" y="98"/>
                  </a:lnTo>
                  <a:lnTo>
                    <a:pt x="8" y="91"/>
                  </a:lnTo>
                  <a:lnTo>
                    <a:pt x="4" y="84"/>
                  </a:lnTo>
                  <a:lnTo>
                    <a:pt x="2" y="77"/>
                  </a:lnTo>
                  <a:lnTo>
                    <a:pt x="0" y="60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8"/>
                  </a:lnTo>
                  <a:lnTo>
                    <a:pt x="5" y="25"/>
                  </a:lnTo>
                  <a:lnTo>
                    <a:pt x="8" y="22"/>
                  </a:lnTo>
                  <a:lnTo>
                    <a:pt x="13" y="19"/>
                  </a:lnTo>
                  <a:lnTo>
                    <a:pt x="14" y="13"/>
                  </a:lnTo>
                  <a:lnTo>
                    <a:pt x="18" y="7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126" y="6"/>
                  </a:lnTo>
                  <a:lnTo>
                    <a:pt x="126" y="13"/>
                  </a:lnTo>
                  <a:lnTo>
                    <a:pt x="127" y="21"/>
                  </a:lnTo>
                  <a:lnTo>
                    <a:pt x="128" y="29"/>
                  </a:lnTo>
                  <a:lnTo>
                    <a:pt x="130" y="37"/>
                  </a:lnTo>
                  <a:lnTo>
                    <a:pt x="136" y="53"/>
                  </a:lnTo>
                  <a:lnTo>
                    <a:pt x="143" y="70"/>
                  </a:lnTo>
                  <a:lnTo>
                    <a:pt x="153" y="87"/>
                  </a:lnTo>
                  <a:lnTo>
                    <a:pt x="165" y="102"/>
                  </a:lnTo>
                  <a:lnTo>
                    <a:pt x="171" y="110"/>
                  </a:lnTo>
                  <a:lnTo>
                    <a:pt x="177" y="117"/>
                  </a:lnTo>
                  <a:lnTo>
                    <a:pt x="185" y="123"/>
                  </a:lnTo>
                  <a:lnTo>
                    <a:pt x="192" y="130"/>
                  </a:lnTo>
                  <a:lnTo>
                    <a:pt x="191" y="137"/>
                  </a:lnTo>
                  <a:lnTo>
                    <a:pt x="189" y="143"/>
                  </a:lnTo>
                  <a:lnTo>
                    <a:pt x="189" y="149"/>
                  </a:lnTo>
                  <a:lnTo>
                    <a:pt x="189" y="156"/>
                  </a:lnTo>
                  <a:lnTo>
                    <a:pt x="192" y="171"/>
                  </a:lnTo>
                  <a:lnTo>
                    <a:pt x="192" y="191"/>
                  </a:lnTo>
                  <a:lnTo>
                    <a:pt x="192" y="185"/>
                  </a:lnTo>
                  <a:lnTo>
                    <a:pt x="205" y="18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Freeform 224">
              <a:extLst>
                <a:ext uri="{FF2B5EF4-FFF2-40B4-BE49-F238E27FC236}">
                  <a16:creationId xmlns="" xmlns:a16="http://schemas.microsoft.com/office/drawing/2014/main" id="{AE2088B7-531D-8543-AF1C-98DE199E24FE}"/>
                </a:ext>
              </a:extLst>
            </p:cNvPr>
            <p:cNvSpPr>
              <a:spLocks/>
            </p:cNvSpPr>
            <p:nvPr>
              <p:custDataLst>
                <p:tags r:id="rId151"/>
              </p:custDataLst>
            </p:nvPr>
          </p:nvSpPr>
          <p:spPr bwMode="auto">
            <a:xfrm>
              <a:off x="1949450" y="3376613"/>
              <a:ext cx="142875" cy="79375"/>
            </a:xfrm>
            <a:custGeom>
              <a:avLst/>
              <a:gdLst>
                <a:gd name="T0" fmla="*/ 3 w 329"/>
                <a:gd name="T1" fmla="*/ 58 h 154"/>
                <a:gd name="T2" fmla="*/ 0 w 329"/>
                <a:gd name="T3" fmla="*/ 42 h 154"/>
                <a:gd name="T4" fmla="*/ 2 w 329"/>
                <a:gd name="T5" fmla="*/ 31 h 154"/>
                <a:gd name="T6" fmla="*/ 17 w 329"/>
                <a:gd name="T7" fmla="*/ 33 h 154"/>
                <a:gd name="T8" fmla="*/ 36 w 329"/>
                <a:gd name="T9" fmla="*/ 41 h 154"/>
                <a:gd name="T10" fmla="*/ 49 w 329"/>
                <a:gd name="T11" fmla="*/ 43 h 154"/>
                <a:gd name="T12" fmla="*/ 67 w 329"/>
                <a:gd name="T13" fmla="*/ 43 h 154"/>
                <a:gd name="T14" fmla="*/ 86 w 329"/>
                <a:gd name="T15" fmla="*/ 39 h 154"/>
                <a:gd name="T16" fmla="*/ 110 w 329"/>
                <a:gd name="T17" fmla="*/ 30 h 154"/>
                <a:gd name="T18" fmla="*/ 140 w 329"/>
                <a:gd name="T19" fmla="*/ 13 h 154"/>
                <a:gd name="T20" fmla="*/ 162 w 329"/>
                <a:gd name="T21" fmla="*/ 4 h 154"/>
                <a:gd name="T22" fmla="*/ 179 w 329"/>
                <a:gd name="T23" fmla="*/ 0 h 154"/>
                <a:gd name="T24" fmla="*/ 203 w 329"/>
                <a:gd name="T25" fmla="*/ 0 h 154"/>
                <a:gd name="T26" fmla="*/ 224 w 329"/>
                <a:gd name="T27" fmla="*/ 6 h 154"/>
                <a:gd name="T28" fmla="*/ 243 w 329"/>
                <a:gd name="T29" fmla="*/ 15 h 154"/>
                <a:gd name="T30" fmla="*/ 259 w 329"/>
                <a:gd name="T31" fmla="*/ 28 h 154"/>
                <a:gd name="T32" fmla="*/ 280 w 329"/>
                <a:gd name="T33" fmla="*/ 46 h 154"/>
                <a:gd name="T34" fmla="*/ 302 w 329"/>
                <a:gd name="T35" fmla="*/ 61 h 154"/>
                <a:gd name="T36" fmla="*/ 319 w 329"/>
                <a:gd name="T37" fmla="*/ 67 h 154"/>
                <a:gd name="T38" fmla="*/ 313 w 329"/>
                <a:gd name="T39" fmla="*/ 82 h 154"/>
                <a:gd name="T40" fmla="*/ 293 w 329"/>
                <a:gd name="T41" fmla="*/ 106 h 154"/>
                <a:gd name="T42" fmla="*/ 277 w 329"/>
                <a:gd name="T43" fmla="*/ 138 h 154"/>
                <a:gd name="T44" fmla="*/ 265 w 329"/>
                <a:gd name="T45" fmla="*/ 153 h 154"/>
                <a:gd name="T46" fmla="*/ 253 w 329"/>
                <a:gd name="T47" fmla="*/ 146 h 154"/>
                <a:gd name="T48" fmla="*/ 240 w 329"/>
                <a:gd name="T49" fmla="*/ 136 h 154"/>
                <a:gd name="T50" fmla="*/ 230 w 329"/>
                <a:gd name="T51" fmla="*/ 126 h 154"/>
                <a:gd name="T52" fmla="*/ 230 w 329"/>
                <a:gd name="T53" fmla="*/ 114 h 154"/>
                <a:gd name="T54" fmla="*/ 235 w 329"/>
                <a:gd name="T55" fmla="*/ 100 h 154"/>
                <a:gd name="T56" fmla="*/ 249 w 329"/>
                <a:gd name="T57" fmla="*/ 86 h 154"/>
                <a:gd name="T58" fmla="*/ 233 w 329"/>
                <a:gd name="T59" fmla="*/ 68 h 154"/>
                <a:gd name="T60" fmla="*/ 207 w 329"/>
                <a:gd name="T61" fmla="*/ 55 h 154"/>
                <a:gd name="T62" fmla="*/ 195 w 329"/>
                <a:gd name="T63" fmla="*/ 41 h 154"/>
                <a:gd name="T64" fmla="*/ 179 w 329"/>
                <a:gd name="T65" fmla="*/ 34 h 154"/>
                <a:gd name="T66" fmla="*/ 163 w 329"/>
                <a:gd name="T67" fmla="*/ 41 h 154"/>
                <a:gd name="T68" fmla="*/ 150 w 329"/>
                <a:gd name="T69" fmla="*/ 50 h 154"/>
                <a:gd name="T70" fmla="*/ 140 w 329"/>
                <a:gd name="T71" fmla="*/ 61 h 154"/>
                <a:gd name="T72" fmla="*/ 132 w 329"/>
                <a:gd name="T73" fmla="*/ 74 h 154"/>
                <a:gd name="T74" fmla="*/ 128 w 329"/>
                <a:gd name="T75" fmla="*/ 88 h 154"/>
                <a:gd name="T76" fmla="*/ 123 w 329"/>
                <a:gd name="T77" fmla="*/ 109 h 154"/>
                <a:gd name="T78" fmla="*/ 122 w 329"/>
                <a:gd name="T79" fmla="*/ 125 h 154"/>
                <a:gd name="T80" fmla="*/ 118 w 329"/>
                <a:gd name="T81" fmla="*/ 129 h 154"/>
                <a:gd name="T82" fmla="*/ 108 w 329"/>
                <a:gd name="T83" fmla="*/ 135 h 154"/>
                <a:gd name="T84" fmla="*/ 96 w 329"/>
                <a:gd name="T85" fmla="*/ 135 h 154"/>
                <a:gd name="T86" fmla="*/ 83 w 329"/>
                <a:gd name="T87" fmla="*/ 129 h 154"/>
                <a:gd name="T88" fmla="*/ 66 w 329"/>
                <a:gd name="T89" fmla="*/ 116 h 154"/>
                <a:gd name="T90" fmla="*/ 48 w 329"/>
                <a:gd name="T91" fmla="*/ 94 h 154"/>
                <a:gd name="T92" fmla="*/ 33 w 329"/>
                <a:gd name="T93" fmla="*/ 80 h 154"/>
                <a:gd name="T94" fmla="*/ 22 w 329"/>
                <a:gd name="T95" fmla="*/ 74 h 154"/>
                <a:gd name="T96" fmla="*/ 3 w 329"/>
                <a:gd name="T97" fmla="*/ 73 h 15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29" h="154">
                  <a:moveTo>
                    <a:pt x="3" y="73"/>
                  </a:moveTo>
                  <a:lnTo>
                    <a:pt x="3" y="58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2" y="31"/>
                  </a:lnTo>
                  <a:lnTo>
                    <a:pt x="3" y="25"/>
                  </a:lnTo>
                  <a:lnTo>
                    <a:pt x="17" y="33"/>
                  </a:lnTo>
                  <a:lnTo>
                    <a:pt x="30" y="39"/>
                  </a:lnTo>
                  <a:lnTo>
                    <a:pt x="36" y="41"/>
                  </a:lnTo>
                  <a:lnTo>
                    <a:pt x="42" y="42"/>
                  </a:lnTo>
                  <a:lnTo>
                    <a:pt x="49" y="43"/>
                  </a:lnTo>
                  <a:lnTo>
                    <a:pt x="56" y="43"/>
                  </a:lnTo>
                  <a:lnTo>
                    <a:pt x="67" y="43"/>
                  </a:lnTo>
                  <a:lnTo>
                    <a:pt x="77" y="41"/>
                  </a:lnTo>
                  <a:lnTo>
                    <a:pt x="86" y="39"/>
                  </a:lnTo>
                  <a:lnTo>
                    <a:pt x="95" y="36"/>
                  </a:lnTo>
                  <a:lnTo>
                    <a:pt x="110" y="30"/>
                  </a:lnTo>
                  <a:lnTo>
                    <a:pt x="126" y="21"/>
                  </a:lnTo>
                  <a:lnTo>
                    <a:pt x="140" y="13"/>
                  </a:lnTo>
                  <a:lnTo>
                    <a:pt x="154" y="6"/>
                  </a:lnTo>
                  <a:lnTo>
                    <a:pt x="162" y="4"/>
                  </a:lnTo>
                  <a:lnTo>
                    <a:pt x="171" y="2"/>
                  </a:lnTo>
                  <a:lnTo>
                    <a:pt x="179" y="0"/>
                  </a:lnTo>
                  <a:lnTo>
                    <a:pt x="189" y="0"/>
                  </a:lnTo>
                  <a:lnTo>
                    <a:pt x="203" y="0"/>
                  </a:lnTo>
                  <a:lnTo>
                    <a:pt x="214" y="3"/>
                  </a:lnTo>
                  <a:lnTo>
                    <a:pt x="224" y="6"/>
                  </a:lnTo>
                  <a:lnTo>
                    <a:pt x="234" y="10"/>
                  </a:lnTo>
                  <a:lnTo>
                    <a:pt x="243" y="15"/>
                  </a:lnTo>
                  <a:lnTo>
                    <a:pt x="251" y="21"/>
                  </a:lnTo>
                  <a:lnTo>
                    <a:pt x="259" y="28"/>
                  </a:lnTo>
                  <a:lnTo>
                    <a:pt x="266" y="34"/>
                  </a:lnTo>
                  <a:lnTo>
                    <a:pt x="280" y="46"/>
                  </a:lnTo>
                  <a:lnTo>
                    <a:pt x="295" y="57"/>
                  </a:lnTo>
                  <a:lnTo>
                    <a:pt x="302" y="61"/>
                  </a:lnTo>
                  <a:lnTo>
                    <a:pt x="310" y="64"/>
                  </a:lnTo>
                  <a:lnTo>
                    <a:pt x="319" y="67"/>
                  </a:lnTo>
                  <a:lnTo>
                    <a:pt x="329" y="67"/>
                  </a:lnTo>
                  <a:lnTo>
                    <a:pt x="313" y="82"/>
                  </a:lnTo>
                  <a:lnTo>
                    <a:pt x="301" y="94"/>
                  </a:lnTo>
                  <a:lnTo>
                    <a:pt x="293" y="106"/>
                  </a:lnTo>
                  <a:lnTo>
                    <a:pt x="286" y="117"/>
                  </a:lnTo>
                  <a:lnTo>
                    <a:pt x="277" y="138"/>
                  </a:lnTo>
                  <a:lnTo>
                    <a:pt x="268" y="154"/>
                  </a:lnTo>
                  <a:lnTo>
                    <a:pt x="265" y="153"/>
                  </a:lnTo>
                  <a:lnTo>
                    <a:pt x="260" y="150"/>
                  </a:lnTo>
                  <a:lnTo>
                    <a:pt x="253" y="146"/>
                  </a:lnTo>
                  <a:lnTo>
                    <a:pt x="246" y="141"/>
                  </a:lnTo>
                  <a:lnTo>
                    <a:pt x="240" y="136"/>
                  </a:lnTo>
                  <a:lnTo>
                    <a:pt x="234" y="130"/>
                  </a:lnTo>
                  <a:lnTo>
                    <a:pt x="230" y="126"/>
                  </a:lnTo>
                  <a:lnTo>
                    <a:pt x="229" y="123"/>
                  </a:lnTo>
                  <a:lnTo>
                    <a:pt x="230" y="114"/>
                  </a:lnTo>
                  <a:lnTo>
                    <a:pt x="232" y="107"/>
                  </a:lnTo>
                  <a:lnTo>
                    <a:pt x="235" y="100"/>
                  </a:lnTo>
                  <a:lnTo>
                    <a:pt x="240" y="95"/>
                  </a:lnTo>
                  <a:lnTo>
                    <a:pt x="249" y="86"/>
                  </a:lnTo>
                  <a:lnTo>
                    <a:pt x="255" y="80"/>
                  </a:lnTo>
                  <a:lnTo>
                    <a:pt x="233" y="68"/>
                  </a:lnTo>
                  <a:lnTo>
                    <a:pt x="215" y="60"/>
                  </a:lnTo>
                  <a:lnTo>
                    <a:pt x="207" y="55"/>
                  </a:lnTo>
                  <a:lnTo>
                    <a:pt x="200" y="49"/>
                  </a:lnTo>
                  <a:lnTo>
                    <a:pt x="195" y="41"/>
                  </a:lnTo>
                  <a:lnTo>
                    <a:pt x="189" y="31"/>
                  </a:lnTo>
                  <a:lnTo>
                    <a:pt x="179" y="34"/>
                  </a:lnTo>
                  <a:lnTo>
                    <a:pt x="171" y="37"/>
                  </a:lnTo>
                  <a:lnTo>
                    <a:pt x="163" y="41"/>
                  </a:lnTo>
                  <a:lnTo>
                    <a:pt x="156" y="45"/>
                  </a:lnTo>
                  <a:lnTo>
                    <a:pt x="150" y="50"/>
                  </a:lnTo>
                  <a:lnTo>
                    <a:pt x="144" y="55"/>
                  </a:lnTo>
                  <a:lnTo>
                    <a:pt x="140" y="61"/>
                  </a:lnTo>
                  <a:lnTo>
                    <a:pt x="136" y="67"/>
                  </a:lnTo>
                  <a:lnTo>
                    <a:pt x="132" y="74"/>
                  </a:lnTo>
                  <a:lnTo>
                    <a:pt x="130" y="81"/>
                  </a:lnTo>
                  <a:lnTo>
                    <a:pt x="128" y="88"/>
                  </a:lnTo>
                  <a:lnTo>
                    <a:pt x="126" y="95"/>
                  </a:lnTo>
                  <a:lnTo>
                    <a:pt x="123" y="109"/>
                  </a:lnTo>
                  <a:lnTo>
                    <a:pt x="122" y="123"/>
                  </a:lnTo>
                  <a:lnTo>
                    <a:pt x="122" y="125"/>
                  </a:lnTo>
                  <a:lnTo>
                    <a:pt x="120" y="127"/>
                  </a:lnTo>
                  <a:lnTo>
                    <a:pt x="118" y="129"/>
                  </a:lnTo>
                  <a:lnTo>
                    <a:pt x="115" y="131"/>
                  </a:lnTo>
                  <a:lnTo>
                    <a:pt x="108" y="135"/>
                  </a:lnTo>
                  <a:lnTo>
                    <a:pt x="103" y="136"/>
                  </a:lnTo>
                  <a:lnTo>
                    <a:pt x="96" y="135"/>
                  </a:lnTo>
                  <a:lnTo>
                    <a:pt x="89" y="132"/>
                  </a:lnTo>
                  <a:lnTo>
                    <a:pt x="83" y="129"/>
                  </a:lnTo>
                  <a:lnTo>
                    <a:pt x="77" y="125"/>
                  </a:lnTo>
                  <a:lnTo>
                    <a:pt x="66" y="116"/>
                  </a:lnTo>
                  <a:lnTo>
                    <a:pt x="58" y="105"/>
                  </a:lnTo>
                  <a:lnTo>
                    <a:pt x="48" y="94"/>
                  </a:lnTo>
                  <a:lnTo>
                    <a:pt x="38" y="84"/>
                  </a:lnTo>
                  <a:lnTo>
                    <a:pt x="33" y="80"/>
                  </a:lnTo>
                  <a:lnTo>
                    <a:pt x="28" y="76"/>
                  </a:lnTo>
                  <a:lnTo>
                    <a:pt x="22" y="74"/>
                  </a:lnTo>
                  <a:lnTo>
                    <a:pt x="16" y="73"/>
                  </a:lnTo>
                  <a:lnTo>
                    <a:pt x="3" y="7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Freeform 225">
              <a:extLst>
                <a:ext uri="{FF2B5EF4-FFF2-40B4-BE49-F238E27FC236}">
                  <a16:creationId xmlns="" xmlns:a16="http://schemas.microsoft.com/office/drawing/2014/main" id="{ECC6767B-2916-B947-80E4-E5AAAD3B0023}"/>
                </a:ext>
              </a:extLst>
            </p:cNvPr>
            <p:cNvSpPr>
              <a:spLocks/>
            </p:cNvSpPr>
            <p:nvPr>
              <p:custDataLst>
                <p:tags r:id="rId152"/>
              </p:custDataLst>
            </p:nvPr>
          </p:nvSpPr>
          <p:spPr bwMode="auto">
            <a:xfrm>
              <a:off x="2630488" y="4630738"/>
              <a:ext cx="133350" cy="155575"/>
            </a:xfrm>
            <a:custGeom>
              <a:avLst/>
              <a:gdLst>
                <a:gd name="T0" fmla="*/ 297 w 306"/>
                <a:gd name="T1" fmla="*/ 181 h 293"/>
                <a:gd name="T2" fmla="*/ 296 w 306"/>
                <a:gd name="T3" fmla="*/ 185 h 293"/>
                <a:gd name="T4" fmla="*/ 291 w 306"/>
                <a:gd name="T5" fmla="*/ 194 h 293"/>
                <a:gd name="T6" fmla="*/ 282 w 306"/>
                <a:gd name="T7" fmla="*/ 199 h 293"/>
                <a:gd name="T8" fmla="*/ 272 w 306"/>
                <a:gd name="T9" fmla="*/ 201 h 293"/>
                <a:gd name="T10" fmla="*/ 263 w 306"/>
                <a:gd name="T11" fmla="*/ 207 h 293"/>
                <a:gd name="T12" fmla="*/ 253 w 306"/>
                <a:gd name="T13" fmla="*/ 229 h 293"/>
                <a:gd name="T14" fmla="*/ 242 w 306"/>
                <a:gd name="T15" fmla="*/ 254 h 293"/>
                <a:gd name="T16" fmla="*/ 231 w 306"/>
                <a:gd name="T17" fmla="*/ 267 h 293"/>
                <a:gd name="T18" fmla="*/ 221 w 306"/>
                <a:gd name="T19" fmla="*/ 273 h 293"/>
                <a:gd name="T20" fmla="*/ 200 w 306"/>
                <a:gd name="T21" fmla="*/ 281 h 293"/>
                <a:gd name="T22" fmla="*/ 164 w 306"/>
                <a:gd name="T23" fmla="*/ 290 h 293"/>
                <a:gd name="T24" fmla="*/ 139 w 306"/>
                <a:gd name="T25" fmla="*/ 293 h 293"/>
                <a:gd name="T26" fmla="*/ 123 w 306"/>
                <a:gd name="T27" fmla="*/ 293 h 293"/>
                <a:gd name="T28" fmla="*/ 106 w 306"/>
                <a:gd name="T29" fmla="*/ 290 h 293"/>
                <a:gd name="T30" fmla="*/ 92 w 306"/>
                <a:gd name="T31" fmla="*/ 286 h 293"/>
                <a:gd name="T32" fmla="*/ 80 w 306"/>
                <a:gd name="T33" fmla="*/ 278 h 293"/>
                <a:gd name="T34" fmla="*/ 71 w 306"/>
                <a:gd name="T35" fmla="*/ 268 h 293"/>
                <a:gd name="T36" fmla="*/ 1 w 306"/>
                <a:gd name="T37" fmla="*/ 236 h 293"/>
                <a:gd name="T38" fmla="*/ 0 w 306"/>
                <a:gd name="T39" fmla="*/ 88 h 293"/>
                <a:gd name="T40" fmla="*/ 1 w 306"/>
                <a:gd name="T41" fmla="*/ 49 h 293"/>
                <a:gd name="T42" fmla="*/ 4 w 306"/>
                <a:gd name="T43" fmla="*/ 35 h 293"/>
                <a:gd name="T44" fmla="*/ 11 w 306"/>
                <a:gd name="T45" fmla="*/ 21 h 293"/>
                <a:gd name="T46" fmla="*/ 20 w 306"/>
                <a:gd name="T47" fmla="*/ 8 h 293"/>
                <a:gd name="T48" fmla="*/ 41 w 306"/>
                <a:gd name="T49" fmla="*/ 2 h 293"/>
                <a:gd name="T50" fmla="*/ 53 w 306"/>
                <a:gd name="T51" fmla="*/ 0 h 293"/>
                <a:gd name="T52" fmla="*/ 72 w 306"/>
                <a:gd name="T53" fmla="*/ 6 h 293"/>
                <a:gd name="T54" fmla="*/ 80 w 306"/>
                <a:gd name="T55" fmla="*/ 7 h 293"/>
                <a:gd name="T56" fmla="*/ 84 w 306"/>
                <a:gd name="T57" fmla="*/ 4 h 293"/>
                <a:gd name="T58" fmla="*/ 87 w 306"/>
                <a:gd name="T59" fmla="*/ 5 h 293"/>
                <a:gd name="T60" fmla="*/ 90 w 306"/>
                <a:gd name="T61" fmla="*/ 11 h 293"/>
                <a:gd name="T62" fmla="*/ 99 w 306"/>
                <a:gd name="T63" fmla="*/ 19 h 293"/>
                <a:gd name="T64" fmla="*/ 121 w 306"/>
                <a:gd name="T65" fmla="*/ 31 h 293"/>
                <a:gd name="T66" fmla="*/ 148 w 306"/>
                <a:gd name="T67" fmla="*/ 41 h 293"/>
                <a:gd name="T68" fmla="*/ 182 w 306"/>
                <a:gd name="T69" fmla="*/ 59 h 293"/>
                <a:gd name="T70" fmla="*/ 210 w 306"/>
                <a:gd name="T71" fmla="*/ 79 h 293"/>
                <a:gd name="T72" fmla="*/ 241 w 306"/>
                <a:gd name="T73" fmla="*/ 102 h 293"/>
                <a:gd name="T74" fmla="*/ 261 w 306"/>
                <a:gd name="T75" fmla="*/ 117 h 293"/>
                <a:gd name="T76" fmla="*/ 266 w 306"/>
                <a:gd name="T77" fmla="*/ 124 h 293"/>
                <a:gd name="T78" fmla="*/ 280 w 306"/>
                <a:gd name="T79" fmla="*/ 135 h 293"/>
                <a:gd name="T80" fmla="*/ 299 w 306"/>
                <a:gd name="T81" fmla="*/ 151 h 293"/>
                <a:gd name="T82" fmla="*/ 306 w 306"/>
                <a:gd name="T83" fmla="*/ 161 h 293"/>
                <a:gd name="T84" fmla="*/ 304 w 306"/>
                <a:gd name="T85" fmla="*/ 166 h 2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06" h="293">
                  <a:moveTo>
                    <a:pt x="300" y="169"/>
                  </a:moveTo>
                  <a:lnTo>
                    <a:pt x="297" y="181"/>
                  </a:lnTo>
                  <a:lnTo>
                    <a:pt x="297" y="185"/>
                  </a:lnTo>
                  <a:lnTo>
                    <a:pt x="296" y="185"/>
                  </a:lnTo>
                  <a:lnTo>
                    <a:pt x="294" y="187"/>
                  </a:lnTo>
                  <a:lnTo>
                    <a:pt x="291" y="194"/>
                  </a:lnTo>
                  <a:lnTo>
                    <a:pt x="286" y="197"/>
                  </a:lnTo>
                  <a:lnTo>
                    <a:pt x="282" y="199"/>
                  </a:lnTo>
                  <a:lnTo>
                    <a:pt x="276" y="200"/>
                  </a:lnTo>
                  <a:lnTo>
                    <a:pt x="272" y="201"/>
                  </a:lnTo>
                  <a:lnTo>
                    <a:pt x="267" y="203"/>
                  </a:lnTo>
                  <a:lnTo>
                    <a:pt x="263" y="207"/>
                  </a:lnTo>
                  <a:lnTo>
                    <a:pt x="260" y="212"/>
                  </a:lnTo>
                  <a:lnTo>
                    <a:pt x="253" y="229"/>
                  </a:lnTo>
                  <a:lnTo>
                    <a:pt x="248" y="242"/>
                  </a:lnTo>
                  <a:lnTo>
                    <a:pt x="242" y="254"/>
                  </a:lnTo>
                  <a:lnTo>
                    <a:pt x="236" y="263"/>
                  </a:lnTo>
                  <a:lnTo>
                    <a:pt x="231" y="267"/>
                  </a:lnTo>
                  <a:lnTo>
                    <a:pt x="227" y="270"/>
                  </a:lnTo>
                  <a:lnTo>
                    <a:pt x="221" y="273"/>
                  </a:lnTo>
                  <a:lnTo>
                    <a:pt x="215" y="276"/>
                  </a:lnTo>
                  <a:lnTo>
                    <a:pt x="200" y="281"/>
                  </a:lnTo>
                  <a:lnTo>
                    <a:pt x="181" y="286"/>
                  </a:lnTo>
                  <a:lnTo>
                    <a:pt x="164" y="290"/>
                  </a:lnTo>
                  <a:lnTo>
                    <a:pt x="148" y="292"/>
                  </a:lnTo>
                  <a:lnTo>
                    <a:pt x="139" y="293"/>
                  </a:lnTo>
                  <a:lnTo>
                    <a:pt x="130" y="293"/>
                  </a:lnTo>
                  <a:lnTo>
                    <a:pt x="123" y="293"/>
                  </a:lnTo>
                  <a:lnTo>
                    <a:pt x="114" y="292"/>
                  </a:lnTo>
                  <a:lnTo>
                    <a:pt x="106" y="290"/>
                  </a:lnTo>
                  <a:lnTo>
                    <a:pt x="98" y="288"/>
                  </a:lnTo>
                  <a:lnTo>
                    <a:pt x="92" y="286"/>
                  </a:lnTo>
                  <a:lnTo>
                    <a:pt x="85" y="282"/>
                  </a:lnTo>
                  <a:lnTo>
                    <a:pt x="80" y="278"/>
                  </a:lnTo>
                  <a:lnTo>
                    <a:pt x="74" y="274"/>
                  </a:lnTo>
                  <a:lnTo>
                    <a:pt x="71" y="268"/>
                  </a:lnTo>
                  <a:lnTo>
                    <a:pt x="68" y="262"/>
                  </a:lnTo>
                  <a:lnTo>
                    <a:pt x="1" y="236"/>
                  </a:lnTo>
                  <a:lnTo>
                    <a:pt x="1" y="119"/>
                  </a:lnTo>
                  <a:lnTo>
                    <a:pt x="0" y="88"/>
                  </a:lnTo>
                  <a:lnTo>
                    <a:pt x="0" y="56"/>
                  </a:lnTo>
                  <a:lnTo>
                    <a:pt x="1" y="49"/>
                  </a:lnTo>
                  <a:lnTo>
                    <a:pt x="2" y="42"/>
                  </a:lnTo>
                  <a:lnTo>
                    <a:pt x="4" y="35"/>
                  </a:lnTo>
                  <a:lnTo>
                    <a:pt x="6" y="28"/>
                  </a:lnTo>
                  <a:lnTo>
                    <a:pt x="11" y="21"/>
                  </a:lnTo>
                  <a:lnTo>
                    <a:pt x="15" y="14"/>
                  </a:lnTo>
                  <a:lnTo>
                    <a:pt x="20" y="8"/>
                  </a:lnTo>
                  <a:lnTo>
                    <a:pt x="28" y="2"/>
                  </a:lnTo>
                  <a:lnTo>
                    <a:pt x="41" y="2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68" y="2"/>
                  </a:lnTo>
                  <a:lnTo>
                    <a:pt x="72" y="6"/>
                  </a:lnTo>
                  <a:lnTo>
                    <a:pt x="76" y="7"/>
                  </a:lnTo>
                  <a:lnTo>
                    <a:pt x="80" y="7"/>
                  </a:lnTo>
                  <a:lnTo>
                    <a:pt x="82" y="6"/>
                  </a:lnTo>
                  <a:lnTo>
                    <a:pt x="84" y="4"/>
                  </a:lnTo>
                  <a:lnTo>
                    <a:pt x="86" y="4"/>
                  </a:lnTo>
                  <a:lnTo>
                    <a:pt x="87" y="5"/>
                  </a:lnTo>
                  <a:lnTo>
                    <a:pt x="87" y="9"/>
                  </a:lnTo>
                  <a:lnTo>
                    <a:pt x="90" y="11"/>
                  </a:lnTo>
                  <a:lnTo>
                    <a:pt x="94" y="15"/>
                  </a:lnTo>
                  <a:lnTo>
                    <a:pt x="99" y="19"/>
                  </a:lnTo>
                  <a:lnTo>
                    <a:pt x="107" y="23"/>
                  </a:lnTo>
                  <a:lnTo>
                    <a:pt x="121" y="31"/>
                  </a:lnTo>
                  <a:lnTo>
                    <a:pt x="127" y="34"/>
                  </a:lnTo>
                  <a:lnTo>
                    <a:pt x="148" y="41"/>
                  </a:lnTo>
                  <a:lnTo>
                    <a:pt x="165" y="49"/>
                  </a:lnTo>
                  <a:lnTo>
                    <a:pt x="182" y="59"/>
                  </a:lnTo>
                  <a:lnTo>
                    <a:pt x="196" y="69"/>
                  </a:lnTo>
                  <a:lnTo>
                    <a:pt x="210" y="79"/>
                  </a:lnTo>
                  <a:lnTo>
                    <a:pt x="226" y="91"/>
                  </a:lnTo>
                  <a:lnTo>
                    <a:pt x="241" y="102"/>
                  </a:lnTo>
                  <a:lnTo>
                    <a:pt x="260" y="113"/>
                  </a:lnTo>
                  <a:lnTo>
                    <a:pt x="261" y="117"/>
                  </a:lnTo>
                  <a:lnTo>
                    <a:pt x="263" y="120"/>
                  </a:lnTo>
                  <a:lnTo>
                    <a:pt x="266" y="124"/>
                  </a:lnTo>
                  <a:lnTo>
                    <a:pt x="270" y="128"/>
                  </a:lnTo>
                  <a:lnTo>
                    <a:pt x="280" y="135"/>
                  </a:lnTo>
                  <a:lnTo>
                    <a:pt x="291" y="144"/>
                  </a:lnTo>
                  <a:lnTo>
                    <a:pt x="299" y="151"/>
                  </a:lnTo>
                  <a:lnTo>
                    <a:pt x="305" y="158"/>
                  </a:lnTo>
                  <a:lnTo>
                    <a:pt x="306" y="161"/>
                  </a:lnTo>
                  <a:lnTo>
                    <a:pt x="306" y="164"/>
                  </a:lnTo>
                  <a:lnTo>
                    <a:pt x="304" y="166"/>
                  </a:lnTo>
                  <a:lnTo>
                    <a:pt x="300" y="16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Freeform 226">
              <a:extLst>
                <a:ext uri="{FF2B5EF4-FFF2-40B4-BE49-F238E27FC236}">
                  <a16:creationId xmlns="" xmlns:a16="http://schemas.microsoft.com/office/drawing/2014/main" id="{C25BEF13-E92E-9148-A669-98293DB25EF7}"/>
                </a:ext>
              </a:extLst>
            </p:cNvPr>
            <p:cNvSpPr>
              <a:spLocks/>
            </p:cNvSpPr>
            <p:nvPr>
              <p:custDataLst>
                <p:tags r:id="rId153"/>
              </p:custDataLst>
            </p:nvPr>
          </p:nvSpPr>
          <p:spPr bwMode="auto">
            <a:xfrm>
              <a:off x="4176713" y="1247775"/>
              <a:ext cx="236537" cy="92075"/>
            </a:xfrm>
            <a:custGeom>
              <a:avLst/>
              <a:gdLst>
                <a:gd name="T0" fmla="*/ 74 w 546"/>
                <a:gd name="T1" fmla="*/ 19 h 173"/>
                <a:gd name="T2" fmla="*/ 94 w 546"/>
                <a:gd name="T3" fmla="*/ 34 h 173"/>
                <a:gd name="T4" fmla="*/ 110 w 546"/>
                <a:gd name="T5" fmla="*/ 27 h 173"/>
                <a:gd name="T6" fmla="*/ 132 w 546"/>
                <a:gd name="T7" fmla="*/ 27 h 173"/>
                <a:gd name="T8" fmla="*/ 161 w 546"/>
                <a:gd name="T9" fmla="*/ 44 h 173"/>
                <a:gd name="T10" fmla="*/ 209 w 546"/>
                <a:gd name="T11" fmla="*/ 19 h 173"/>
                <a:gd name="T12" fmla="*/ 243 w 546"/>
                <a:gd name="T13" fmla="*/ 19 h 173"/>
                <a:gd name="T14" fmla="*/ 260 w 546"/>
                <a:gd name="T15" fmla="*/ 16 h 173"/>
                <a:gd name="T16" fmla="*/ 269 w 546"/>
                <a:gd name="T17" fmla="*/ 14 h 173"/>
                <a:gd name="T18" fmla="*/ 279 w 546"/>
                <a:gd name="T19" fmla="*/ 11 h 173"/>
                <a:gd name="T20" fmla="*/ 286 w 546"/>
                <a:gd name="T21" fmla="*/ 3 h 173"/>
                <a:gd name="T22" fmla="*/ 321 w 546"/>
                <a:gd name="T23" fmla="*/ 5 h 173"/>
                <a:gd name="T24" fmla="*/ 333 w 546"/>
                <a:gd name="T25" fmla="*/ 12 h 173"/>
                <a:gd name="T26" fmla="*/ 348 w 546"/>
                <a:gd name="T27" fmla="*/ 7 h 173"/>
                <a:gd name="T28" fmla="*/ 353 w 546"/>
                <a:gd name="T29" fmla="*/ 0 h 173"/>
                <a:gd name="T30" fmla="*/ 367 w 546"/>
                <a:gd name="T31" fmla="*/ 7 h 173"/>
                <a:gd name="T32" fmla="*/ 389 w 546"/>
                <a:gd name="T33" fmla="*/ 7 h 173"/>
                <a:gd name="T34" fmla="*/ 436 w 546"/>
                <a:gd name="T35" fmla="*/ 1 h 173"/>
                <a:gd name="T36" fmla="*/ 482 w 546"/>
                <a:gd name="T37" fmla="*/ 6 h 173"/>
                <a:gd name="T38" fmla="*/ 528 w 546"/>
                <a:gd name="T39" fmla="*/ 12 h 173"/>
                <a:gd name="T40" fmla="*/ 545 w 546"/>
                <a:gd name="T41" fmla="*/ 49 h 173"/>
                <a:gd name="T42" fmla="*/ 537 w 546"/>
                <a:gd name="T43" fmla="*/ 60 h 173"/>
                <a:gd name="T44" fmla="*/ 513 w 546"/>
                <a:gd name="T45" fmla="*/ 62 h 173"/>
                <a:gd name="T46" fmla="*/ 483 w 546"/>
                <a:gd name="T47" fmla="*/ 54 h 173"/>
                <a:gd name="T48" fmla="*/ 413 w 546"/>
                <a:gd name="T49" fmla="*/ 44 h 173"/>
                <a:gd name="T50" fmla="*/ 438 w 546"/>
                <a:gd name="T51" fmla="*/ 81 h 173"/>
                <a:gd name="T52" fmla="*/ 471 w 546"/>
                <a:gd name="T53" fmla="*/ 102 h 173"/>
                <a:gd name="T54" fmla="*/ 493 w 546"/>
                <a:gd name="T55" fmla="*/ 119 h 173"/>
                <a:gd name="T56" fmla="*/ 475 w 546"/>
                <a:gd name="T57" fmla="*/ 136 h 173"/>
                <a:gd name="T58" fmla="*/ 449 w 546"/>
                <a:gd name="T59" fmla="*/ 142 h 173"/>
                <a:gd name="T60" fmla="*/ 426 w 546"/>
                <a:gd name="T61" fmla="*/ 141 h 173"/>
                <a:gd name="T62" fmla="*/ 412 w 546"/>
                <a:gd name="T63" fmla="*/ 134 h 173"/>
                <a:gd name="T64" fmla="*/ 399 w 546"/>
                <a:gd name="T65" fmla="*/ 130 h 173"/>
                <a:gd name="T66" fmla="*/ 385 w 546"/>
                <a:gd name="T67" fmla="*/ 121 h 173"/>
                <a:gd name="T68" fmla="*/ 375 w 546"/>
                <a:gd name="T69" fmla="*/ 104 h 173"/>
                <a:gd name="T70" fmla="*/ 365 w 546"/>
                <a:gd name="T71" fmla="*/ 92 h 173"/>
                <a:gd name="T72" fmla="*/ 344 w 546"/>
                <a:gd name="T73" fmla="*/ 84 h 173"/>
                <a:gd name="T74" fmla="*/ 325 w 546"/>
                <a:gd name="T75" fmla="*/ 76 h 173"/>
                <a:gd name="T76" fmla="*/ 303 w 546"/>
                <a:gd name="T77" fmla="*/ 87 h 173"/>
                <a:gd name="T78" fmla="*/ 258 w 546"/>
                <a:gd name="T79" fmla="*/ 134 h 173"/>
                <a:gd name="T80" fmla="*/ 236 w 546"/>
                <a:gd name="T81" fmla="*/ 163 h 173"/>
                <a:gd name="T82" fmla="*/ 220 w 546"/>
                <a:gd name="T83" fmla="*/ 172 h 173"/>
                <a:gd name="T84" fmla="*/ 188 w 546"/>
                <a:gd name="T85" fmla="*/ 167 h 173"/>
                <a:gd name="T86" fmla="*/ 165 w 546"/>
                <a:gd name="T87" fmla="*/ 155 h 173"/>
                <a:gd name="T88" fmla="*/ 113 w 546"/>
                <a:gd name="T89" fmla="*/ 105 h 173"/>
                <a:gd name="T90" fmla="*/ 95 w 546"/>
                <a:gd name="T91" fmla="*/ 91 h 173"/>
                <a:gd name="T92" fmla="*/ 60 w 546"/>
                <a:gd name="T93" fmla="*/ 76 h 173"/>
                <a:gd name="T94" fmla="*/ 16 w 546"/>
                <a:gd name="T95" fmla="*/ 58 h 173"/>
                <a:gd name="T96" fmla="*/ 11 w 546"/>
                <a:gd name="T97" fmla="*/ 34 h 173"/>
                <a:gd name="T98" fmla="*/ 28 w 546"/>
                <a:gd name="T99" fmla="*/ 19 h 173"/>
                <a:gd name="T100" fmla="*/ 47 w 546"/>
                <a:gd name="T101" fmla="*/ 12 h 1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46" h="173">
                  <a:moveTo>
                    <a:pt x="47" y="12"/>
                  </a:moveTo>
                  <a:lnTo>
                    <a:pt x="61" y="15"/>
                  </a:lnTo>
                  <a:lnTo>
                    <a:pt x="74" y="19"/>
                  </a:lnTo>
                  <a:lnTo>
                    <a:pt x="61" y="38"/>
                  </a:lnTo>
                  <a:lnTo>
                    <a:pt x="87" y="38"/>
                  </a:lnTo>
                  <a:lnTo>
                    <a:pt x="94" y="34"/>
                  </a:lnTo>
                  <a:lnTo>
                    <a:pt x="102" y="31"/>
                  </a:lnTo>
                  <a:lnTo>
                    <a:pt x="107" y="29"/>
                  </a:lnTo>
                  <a:lnTo>
                    <a:pt x="110" y="27"/>
                  </a:lnTo>
                  <a:lnTo>
                    <a:pt x="112" y="23"/>
                  </a:lnTo>
                  <a:lnTo>
                    <a:pt x="113" y="19"/>
                  </a:lnTo>
                  <a:lnTo>
                    <a:pt x="132" y="27"/>
                  </a:lnTo>
                  <a:lnTo>
                    <a:pt x="142" y="32"/>
                  </a:lnTo>
                  <a:lnTo>
                    <a:pt x="150" y="36"/>
                  </a:lnTo>
                  <a:lnTo>
                    <a:pt x="161" y="44"/>
                  </a:lnTo>
                  <a:lnTo>
                    <a:pt x="161" y="19"/>
                  </a:lnTo>
                  <a:lnTo>
                    <a:pt x="188" y="19"/>
                  </a:lnTo>
                  <a:lnTo>
                    <a:pt x="209" y="19"/>
                  </a:lnTo>
                  <a:lnTo>
                    <a:pt x="224" y="19"/>
                  </a:lnTo>
                  <a:lnTo>
                    <a:pt x="233" y="19"/>
                  </a:lnTo>
                  <a:lnTo>
                    <a:pt x="243" y="19"/>
                  </a:lnTo>
                  <a:lnTo>
                    <a:pt x="253" y="19"/>
                  </a:lnTo>
                  <a:lnTo>
                    <a:pt x="256" y="17"/>
                  </a:lnTo>
                  <a:lnTo>
                    <a:pt x="260" y="16"/>
                  </a:lnTo>
                  <a:lnTo>
                    <a:pt x="264" y="14"/>
                  </a:lnTo>
                  <a:lnTo>
                    <a:pt x="266" y="12"/>
                  </a:lnTo>
                  <a:lnTo>
                    <a:pt x="269" y="14"/>
                  </a:lnTo>
                  <a:lnTo>
                    <a:pt x="273" y="14"/>
                  </a:lnTo>
                  <a:lnTo>
                    <a:pt x="276" y="13"/>
                  </a:lnTo>
                  <a:lnTo>
                    <a:pt x="279" y="11"/>
                  </a:lnTo>
                  <a:lnTo>
                    <a:pt x="281" y="8"/>
                  </a:lnTo>
                  <a:lnTo>
                    <a:pt x="285" y="6"/>
                  </a:lnTo>
                  <a:lnTo>
                    <a:pt x="286" y="3"/>
                  </a:lnTo>
                  <a:lnTo>
                    <a:pt x="287" y="0"/>
                  </a:lnTo>
                  <a:lnTo>
                    <a:pt x="320" y="0"/>
                  </a:lnTo>
                  <a:lnTo>
                    <a:pt x="321" y="5"/>
                  </a:lnTo>
                  <a:lnTo>
                    <a:pt x="324" y="9"/>
                  </a:lnTo>
                  <a:lnTo>
                    <a:pt x="329" y="11"/>
                  </a:lnTo>
                  <a:lnTo>
                    <a:pt x="333" y="12"/>
                  </a:lnTo>
                  <a:lnTo>
                    <a:pt x="338" y="11"/>
                  </a:lnTo>
                  <a:lnTo>
                    <a:pt x="345" y="9"/>
                  </a:lnTo>
                  <a:lnTo>
                    <a:pt x="348" y="7"/>
                  </a:lnTo>
                  <a:lnTo>
                    <a:pt x="351" y="5"/>
                  </a:lnTo>
                  <a:lnTo>
                    <a:pt x="353" y="3"/>
                  </a:lnTo>
                  <a:lnTo>
                    <a:pt x="353" y="0"/>
                  </a:lnTo>
                  <a:lnTo>
                    <a:pt x="358" y="3"/>
                  </a:lnTo>
                  <a:lnTo>
                    <a:pt x="363" y="6"/>
                  </a:lnTo>
                  <a:lnTo>
                    <a:pt x="367" y="7"/>
                  </a:lnTo>
                  <a:lnTo>
                    <a:pt x="371" y="8"/>
                  </a:lnTo>
                  <a:lnTo>
                    <a:pt x="380" y="8"/>
                  </a:lnTo>
                  <a:lnTo>
                    <a:pt x="389" y="7"/>
                  </a:lnTo>
                  <a:lnTo>
                    <a:pt x="404" y="3"/>
                  </a:lnTo>
                  <a:lnTo>
                    <a:pt x="420" y="0"/>
                  </a:lnTo>
                  <a:lnTo>
                    <a:pt x="436" y="1"/>
                  </a:lnTo>
                  <a:lnTo>
                    <a:pt x="453" y="2"/>
                  </a:lnTo>
                  <a:lnTo>
                    <a:pt x="467" y="4"/>
                  </a:lnTo>
                  <a:lnTo>
                    <a:pt x="482" y="6"/>
                  </a:lnTo>
                  <a:lnTo>
                    <a:pt x="498" y="9"/>
                  </a:lnTo>
                  <a:lnTo>
                    <a:pt x="513" y="11"/>
                  </a:lnTo>
                  <a:lnTo>
                    <a:pt x="528" y="12"/>
                  </a:lnTo>
                  <a:lnTo>
                    <a:pt x="546" y="12"/>
                  </a:lnTo>
                  <a:lnTo>
                    <a:pt x="546" y="44"/>
                  </a:lnTo>
                  <a:lnTo>
                    <a:pt x="545" y="49"/>
                  </a:lnTo>
                  <a:lnTo>
                    <a:pt x="542" y="55"/>
                  </a:lnTo>
                  <a:lnTo>
                    <a:pt x="539" y="58"/>
                  </a:lnTo>
                  <a:lnTo>
                    <a:pt x="537" y="60"/>
                  </a:lnTo>
                  <a:lnTo>
                    <a:pt x="535" y="61"/>
                  </a:lnTo>
                  <a:lnTo>
                    <a:pt x="533" y="62"/>
                  </a:lnTo>
                  <a:lnTo>
                    <a:pt x="513" y="62"/>
                  </a:lnTo>
                  <a:lnTo>
                    <a:pt x="498" y="60"/>
                  </a:lnTo>
                  <a:lnTo>
                    <a:pt x="490" y="57"/>
                  </a:lnTo>
                  <a:lnTo>
                    <a:pt x="483" y="54"/>
                  </a:lnTo>
                  <a:lnTo>
                    <a:pt x="478" y="50"/>
                  </a:lnTo>
                  <a:lnTo>
                    <a:pt x="472" y="44"/>
                  </a:lnTo>
                  <a:lnTo>
                    <a:pt x="413" y="44"/>
                  </a:lnTo>
                  <a:lnTo>
                    <a:pt x="421" y="58"/>
                  </a:lnTo>
                  <a:lnTo>
                    <a:pt x="428" y="70"/>
                  </a:lnTo>
                  <a:lnTo>
                    <a:pt x="438" y="81"/>
                  </a:lnTo>
                  <a:lnTo>
                    <a:pt x="448" y="89"/>
                  </a:lnTo>
                  <a:lnTo>
                    <a:pt x="459" y="96"/>
                  </a:lnTo>
                  <a:lnTo>
                    <a:pt x="471" y="102"/>
                  </a:lnTo>
                  <a:lnTo>
                    <a:pt x="484" y="107"/>
                  </a:lnTo>
                  <a:lnTo>
                    <a:pt x="499" y="111"/>
                  </a:lnTo>
                  <a:lnTo>
                    <a:pt x="493" y="119"/>
                  </a:lnTo>
                  <a:lnTo>
                    <a:pt x="488" y="126"/>
                  </a:lnTo>
                  <a:lnTo>
                    <a:pt x="481" y="132"/>
                  </a:lnTo>
                  <a:lnTo>
                    <a:pt x="475" y="136"/>
                  </a:lnTo>
                  <a:lnTo>
                    <a:pt x="466" y="139"/>
                  </a:lnTo>
                  <a:lnTo>
                    <a:pt x="458" y="141"/>
                  </a:lnTo>
                  <a:lnTo>
                    <a:pt x="449" y="142"/>
                  </a:lnTo>
                  <a:lnTo>
                    <a:pt x="439" y="142"/>
                  </a:lnTo>
                  <a:lnTo>
                    <a:pt x="432" y="142"/>
                  </a:lnTo>
                  <a:lnTo>
                    <a:pt x="426" y="141"/>
                  </a:lnTo>
                  <a:lnTo>
                    <a:pt x="421" y="139"/>
                  </a:lnTo>
                  <a:lnTo>
                    <a:pt x="416" y="136"/>
                  </a:lnTo>
                  <a:lnTo>
                    <a:pt x="412" y="134"/>
                  </a:lnTo>
                  <a:lnTo>
                    <a:pt x="409" y="132"/>
                  </a:lnTo>
                  <a:lnTo>
                    <a:pt x="404" y="131"/>
                  </a:lnTo>
                  <a:lnTo>
                    <a:pt x="399" y="130"/>
                  </a:lnTo>
                  <a:lnTo>
                    <a:pt x="394" y="128"/>
                  </a:lnTo>
                  <a:lnTo>
                    <a:pt x="390" y="125"/>
                  </a:lnTo>
                  <a:lnTo>
                    <a:pt x="385" y="121"/>
                  </a:lnTo>
                  <a:lnTo>
                    <a:pt x="381" y="116"/>
                  </a:lnTo>
                  <a:lnTo>
                    <a:pt x="378" y="110"/>
                  </a:lnTo>
                  <a:lnTo>
                    <a:pt x="375" y="104"/>
                  </a:lnTo>
                  <a:lnTo>
                    <a:pt x="374" y="98"/>
                  </a:lnTo>
                  <a:lnTo>
                    <a:pt x="372" y="93"/>
                  </a:lnTo>
                  <a:lnTo>
                    <a:pt x="365" y="92"/>
                  </a:lnTo>
                  <a:lnTo>
                    <a:pt x="358" y="90"/>
                  </a:lnTo>
                  <a:lnTo>
                    <a:pt x="351" y="87"/>
                  </a:lnTo>
                  <a:lnTo>
                    <a:pt x="344" y="84"/>
                  </a:lnTo>
                  <a:lnTo>
                    <a:pt x="337" y="81"/>
                  </a:lnTo>
                  <a:lnTo>
                    <a:pt x="331" y="78"/>
                  </a:lnTo>
                  <a:lnTo>
                    <a:pt x="325" y="76"/>
                  </a:lnTo>
                  <a:lnTo>
                    <a:pt x="320" y="75"/>
                  </a:lnTo>
                  <a:lnTo>
                    <a:pt x="314" y="78"/>
                  </a:lnTo>
                  <a:lnTo>
                    <a:pt x="303" y="87"/>
                  </a:lnTo>
                  <a:lnTo>
                    <a:pt x="289" y="101"/>
                  </a:lnTo>
                  <a:lnTo>
                    <a:pt x="274" y="117"/>
                  </a:lnTo>
                  <a:lnTo>
                    <a:pt x="258" y="134"/>
                  </a:lnTo>
                  <a:lnTo>
                    <a:pt x="246" y="150"/>
                  </a:lnTo>
                  <a:lnTo>
                    <a:pt x="241" y="157"/>
                  </a:lnTo>
                  <a:lnTo>
                    <a:pt x="236" y="163"/>
                  </a:lnTo>
                  <a:lnTo>
                    <a:pt x="234" y="169"/>
                  </a:lnTo>
                  <a:lnTo>
                    <a:pt x="233" y="173"/>
                  </a:lnTo>
                  <a:lnTo>
                    <a:pt x="220" y="172"/>
                  </a:lnTo>
                  <a:lnTo>
                    <a:pt x="209" y="171"/>
                  </a:lnTo>
                  <a:lnTo>
                    <a:pt x="198" y="169"/>
                  </a:lnTo>
                  <a:lnTo>
                    <a:pt x="188" y="167"/>
                  </a:lnTo>
                  <a:lnTo>
                    <a:pt x="180" y="163"/>
                  </a:lnTo>
                  <a:lnTo>
                    <a:pt x="172" y="160"/>
                  </a:lnTo>
                  <a:lnTo>
                    <a:pt x="165" y="155"/>
                  </a:lnTo>
                  <a:lnTo>
                    <a:pt x="158" y="151"/>
                  </a:lnTo>
                  <a:lnTo>
                    <a:pt x="136" y="128"/>
                  </a:lnTo>
                  <a:lnTo>
                    <a:pt x="113" y="105"/>
                  </a:lnTo>
                  <a:lnTo>
                    <a:pt x="108" y="100"/>
                  </a:lnTo>
                  <a:lnTo>
                    <a:pt x="101" y="95"/>
                  </a:lnTo>
                  <a:lnTo>
                    <a:pt x="95" y="91"/>
                  </a:lnTo>
                  <a:lnTo>
                    <a:pt x="88" y="87"/>
                  </a:lnTo>
                  <a:lnTo>
                    <a:pt x="74" y="81"/>
                  </a:lnTo>
                  <a:lnTo>
                    <a:pt x="60" y="76"/>
                  </a:lnTo>
                  <a:lnTo>
                    <a:pt x="45" y="70"/>
                  </a:lnTo>
                  <a:lnTo>
                    <a:pt x="31" y="64"/>
                  </a:lnTo>
                  <a:lnTo>
                    <a:pt x="16" y="58"/>
                  </a:lnTo>
                  <a:lnTo>
                    <a:pt x="0" y="50"/>
                  </a:lnTo>
                  <a:lnTo>
                    <a:pt x="6" y="41"/>
                  </a:lnTo>
                  <a:lnTo>
                    <a:pt x="11" y="34"/>
                  </a:lnTo>
                  <a:lnTo>
                    <a:pt x="16" y="28"/>
                  </a:lnTo>
                  <a:lnTo>
                    <a:pt x="21" y="22"/>
                  </a:lnTo>
                  <a:lnTo>
                    <a:pt x="28" y="19"/>
                  </a:lnTo>
                  <a:lnTo>
                    <a:pt x="33" y="15"/>
                  </a:lnTo>
                  <a:lnTo>
                    <a:pt x="40" y="13"/>
                  </a:lnTo>
                  <a:lnTo>
                    <a:pt x="47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Freeform 227">
              <a:extLst>
                <a:ext uri="{FF2B5EF4-FFF2-40B4-BE49-F238E27FC236}">
                  <a16:creationId xmlns="" xmlns:a16="http://schemas.microsoft.com/office/drawing/2014/main" id="{313583FC-B369-AC49-B62A-D3FD2839D2C0}"/>
                </a:ext>
              </a:extLst>
            </p:cNvPr>
            <p:cNvSpPr>
              <a:spLocks/>
            </p:cNvSpPr>
            <p:nvPr>
              <p:custDataLst>
                <p:tags r:id="rId154"/>
              </p:custDataLst>
            </p:nvPr>
          </p:nvSpPr>
          <p:spPr bwMode="auto">
            <a:xfrm>
              <a:off x="4103688" y="1477963"/>
              <a:ext cx="449262" cy="361950"/>
            </a:xfrm>
            <a:custGeom>
              <a:avLst/>
              <a:gdLst>
                <a:gd name="T0" fmla="*/ 240 w 1037"/>
                <a:gd name="T1" fmla="*/ 622 h 690"/>
                <a:gd name="T2" fmla="*/ 155 w 1037"/>
                <a:gd name="T3" fmla="*/ 683 h 690"/>
                <a:gd name="T4" fmla="*/ 32 w 1037"/>
                <a:gd name="T5" fmla="*/ 654 h 690"/>
                <a:gd name="T6" fmla="*/ 67 w 1037"/>
                <a:gd name="T7" fmla="*/ 634 h 690"/>
                <a:gd name="T8" fmla="*/ 18 w 1037"/>
                <a:gd name="T9" fmla="*/ 596 h 690"/>
                <a:gd name="T10" fmla="*/ 44 w 1037"/>
                <a:gd name="T11" fmla="*/ 595 h 690"/>
                <a:gd name="T12" fmla="*/ 67 w 1037"/>
                <a:gd name="T13" fmla="*/ 567 h 690"/>
                <a:gd name="T14" fmla="*/ 8 w 1037"/>
                <a:gd name="T15" fmla="*/ 546 h 690"/>
                <a:gd name="T16" fmla="*/ 74 w 1037"/>
                <a:gd name="T17" fmla="*/ 523 h 690"/>
                <a:gd name="T18" fmla="*/ 0 w 1037"/>
                <a:gd name="T19" fmla="*/ 499 h 690"/>
                <a:gd name="T20" fmla="*/ 20 w 1037"/>
                <a:gd name="T21" fmla="*/ 456 h 690"/>
                <a:gd name="T22" fmla="*/ 37 w 1037"/>
                <a:gd name="T23" fmla="*/ 461 h 690"/>
                <a:gd name="T24" fmla="*/ 77 w 1037"/>
                <a:gd name="T25" fmla="*/ 449 h 690"/>
                <a:gd name="T26" fmla="*/ 92 w 1037"/>
                <a:gd name="T27" fmla="*/ 424 h 690"/>
                <a:gd name="T28" fmla="*/ 130 w 1037"/>
                <a:gd name="T29" fmla="*/ 409 h 690"/>
                <a:gd name="T30" fmla="*/ 220 w 1037"/>
                <a:gd name="T31" fmla="*/ 382 h 690"/>
                <a:gd name="T32" fmla="*/ 227 w 1037"/>
                <a:gd name="T33" fmla="*/ 339 h 690"/>
                <a:gd name="T34" fmla="*/ 283 w 1037"/>
                <a:gd name="T35" fmla="*/ 325 h 690"/>
                <a:gd name="T36" fmla="*/ 282 w 1037"/>
                <a:gd name="T37" fmla="*/ 310 h 690"/>
                <a:gd name="T38" fmla="*/ 298 w 1037"/>
                <a:gd name="T39" fmla="*/ 285 h 690"/>
                <a:gd name="T40" fmla="*/ 335 w 1037"/>
                <a:gd name="T41" fmla="*/ 243 h 690"/>
                <a:gd name="T42" fmla="*/ 343 w 1037"/>
                <a:gd name="T43" fmla="*/ 226 h 690"/>
                <a:gd name="T44" fmla="*/ 390 w 1037"/>
                <a:gd name="T45" fmla="*/ 200 h 690"/>
                <a:gd name="T46" fmla="*/ 387 w 1037"/>
                <a:gd name="T47" fmla="*/ 157 h 690"/>
                <a:gd name="T48" fmla="*/ 373 w 1037"/>
                <a:gd name="T49" fmla="*/ 142 h 690"/>
                <a:gd name="T50" fmla="*/ 334 w 1037"/>
                <a:gd name="T51" fmla="*/ 154 h 690"/>
                <a:gd name="T52" fmla="*/ 390 w 1037"/>
                <a:gd name="T53" fmla="*/ 103 h 690"/>
                <a:gd name="T54" fmla="*/ 411 w 1037"/>
                <a:gd name="T55" fmla="*/ 96 h 690"/>
                <a:gd name="T56" fmla="*/ 463 w 1037"/>
                <a:gd name="T57" fmla="*/ 114 h 690"/>
                <a:gd name="T58" fmla="*/ 466 w 1037"/>
                <a:gd name="T59" fmla="*/ 91 h 690"/>
                <a:gd name="T60" fmla="*/ 558 w 1037"/>
                <a:gd name="T61" fmla="*/ 61 h 690"/>
                <a:gd name="T62" fmla="*/ 591 w 1037"/>
                <a:gd name="T63" fmla="*/ 63 h 690"/>
                <a:gd name="T64" fmla="*/ 645 w 1037"/>
                <a:gd name="T65" fmla="*/ 55 h 690"/>
                <a:gd name="T66" fmla="*/ 645 w 1037"/>
                <a:gd name="T67" fmla="*/ 33 h 690"/>
                <a:gd name="T68" fmla="*/ 699 w 1037"/>
                <a:gd name="T69" fmla="*/ 13 h 690"/>
                <a:gd name="T70" fmla="*/ 705 w 1037"/>
                <a:gd name="T71" fmla="*/ 29 h 690"/>
                <a:gd name="T72" fmla="*/ 712 w 1037"/>
                <a:gd name="T73" fmla="*/ 40 h 690"/>
                <a:gd name="T74" fmla="*/ 758 w 1037"/>
                <a:gd name="T75" fmla="*/ 12 h 690"/>
                <a:gd name="T76" fmla="*/ 817 w 1037"/>
                <a:gd name="T77" fmla="*/ 6 h 690"/>
                <a:gd name="T78" fmla="*/ 844 w 1037"/>
                <a:gd name="T79" fmla="*/ 8 h 690"/>
                <a:gd name="T80" fmla="*/ 862 w 1037"/>
                <a:gd name="T81" fmla="*/ 11 h 690"/>
                <a:gd name="T82" fmla="*/ 924 w 1037"/>
                <a:gd name="T83" fmla="*/ 6 h 690"/>
                <a:gd name="T84" fmla="*/ 1037 w 1037"/>
                <a:gd name="T85" fmla="*/ 43 h 690"/>
                <a:gd name="T86" fmla="*/ 1005 w 1037"/>
                <a:gd name="T87" fmla="*/ 79 h 690"/>
                <a:gd name="T88" fmla="*/ 930 w 1037"/>
                <a:gd name="T89" fmla="*/ 55 h 690"/>
                <a:gd name="T90" fmla="*/ 873 w 1037"/>
                <a:gd name="T91" fmla="*/ 74 h 690"/>
                <a:gd name="T92" fmla="*/ 848 w 1037"/>
                <a:gd name="T93" fmla="*/ 116 h 690"/>
                <a:gd name="T94" fmla="*/ 811 w 1037"/>
                <a:gd name="T95" fmla="*/ 111 h 690"/>
                <a:gd name="T96" fmla="*/ 745 w 1037"/>
                <a:gd name="T97" fmla="*/ 128 h 690"/>
                <a:gd name="T98" fmla="*/ 694 w 1037"/>
                <a:gd name="T99" fmla="*/ 92 h 690"/>
                <a:gd name="T100" fmla="*/ 620 w 1037"/>
                <a:gd name="T101" fmla="*/ 112 h 690"/>
                <a:gd name="T102" fmla="*/ 534 w 1037"/>
                <a:gd name="T103" fmla="*/ 134 h 690"/>
                <a:gd name="T104" fmla="*/ 486 w 1037"/>
                <a:gd name="T105" fmla="*/ 210 h 690"/>
                <a:gd name="T106" fmla="*/ 430 w 1037"/>
                <a:gd name="T107" fmla="*/ 279 h 690"/>
                <a:gd name="T108" fmla="*/ 399 w 1037"/>
                <a:gd name="T109" fmla="*/ 364 h 690"/>
                <a:gd name="T110" fmla="*/ 333 w 1037"/>
                <a:gd name="T111" fmla="*/ 425 h 690"/>
                <a:gd name="T112" fmla="*/ 355 w 1037"/>
                <a:gd name="T113" fmla="*/ 497 h 690"/>
                <a:gd name="T114" fmla="*/ 354 w 1037"/>
                <a:gd name="T115" fmla="*/ 558 h 690"/>
                <a:gd name="T116" fmla="*/ 331 w 1037"/>
                <a:gd name="T117" fmla="*/ 615 h 690"/>
                <a:gd name="T118" fmla="*/ 295 w 1037"/>
                <a:gd name="T119" fmla="*/ 645 h 6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037" h="690">
                  <a:moveTo>
                    <a:pt x="286" y="647"/>
                  </a:moveTo>
                  <a:lnTo>
                    <a:pt x="273" y="631"/>
                  </a:lnTo>
                  <a:lnTo>
                    <a:pt x="262" y="621"/>
                  </a:lnTo>
                  <a:lnTo>
                    <a:pt x="253" y="612"/>
                  </a:lnTo>
                  <a:lnTo>
                    <a:pt x="246" y="604"/>
                  </a:lnTo>
                  <a:lnTo>
                    <a:pt x="243" y="613"/>
                  </a:lnTo>
                  <a:lnTo>
                    <a:pt x="240" y="622"/>
                  </a:lnTo>
                  <a:lnTo>
                    <a:pt x="239" y="627"/>
                  </a:lnTo>
                  <a:lnTo>
                    <a:pt x="235" y="632"/>
                  </a:lnTo>
                  <a:lnTo>
                    <a:pt x="231" y="638"/>
                  </a:lnTo>
                  <a:lnTo>
                    <a:pt x="224" y="644"/>
                  </a:lnTo>
                  <a:lnTo>
                    <a:pt x="208" y="655"/>
                  </a:lnTo>
                  <a:lnTo>
                    <a:pt x="190" y="665"/>
                  </a:lnTo>
                  <a:lnTo>
                    <a:pt x="155" y="683"/>
                  </a:lnTo>
                  <a:lnTo>
                    <a:pt x="140" y="690"/>
                  </a:lnTo>
                  <a:lnTo>
                    <a:pt x="107" y="690"/>
                  </a:lnTo>
                  <a:lnTo>
                    <a:pt x="86" y="683"/>
                  </a:lnTo>
                  <a:lnTo>
                    <a:pt x="60" y="672"/>
                  </a:lnTo>
                  <a:lnTo>
                    <a:pt x="48" y="666"/>
                  </a:lnTo>
                  <a:lnTo>
                    <a:pt x="37" y="658"/>
                  </a:lnTo>
                  <a:lnTo>
                    <a:pt x="32" y="654"/>
                  </a:lnTo>
                  <a:lnTo>
                    <a:pt x="30" y="650"/>
                  </a:lnTo>
                  <a:lnTo>
                    <a:pt x="28" y="646"/>
                  </a:lnTo>
                  <a:lnTo>
                    <a:pt x="27" y="641"/>
                  </a:lnTo>
                  <a:lnTo>
                    <a:pt x="40" y="641"/>
                  </a:lnTo>
                  <a:lnTo>
                    <a:pt x="50" y="640"/>
                  </a:lnTo>
                  <a:lnTo>
                    <a:pt x="58" y="639"/>
                  </a:lnTo>
                  <a:lnTo>
                    <a:pt x="67" y="634"/>
                  </a:lnTo>
                  <a:lnTo>
                    <a:pt x="59" y="627"/>
                  </a:lnTo>
                  <a:lnTo>
                    <a:pt x="49" y="620"/>
                  </a:lnTo>
                  <a:lnTo>
                    <a:pt x="38" y="613"/>
                  </a:lnTo>
                  <a:lnTo>
                    <a:pt x="27" y="606"/>
                  </a:lnTo>
                  <a:lnTo>
                    <a:pt x="8" y="596"/>
                  </a:lnTo>
                  <a:lnTo>
                    <a:pt x="0" y="592"/>
                  </a:lnTo>
                  <a:lnTo>
                    <a:pt x="18" y="596"/>
                  </a:lnTo>
                  <a:lnTo>
                    <a:pt x="32" y="599"/>
                  </a:lnTo>
                  <a:lnTo>
                    <a:pt x="38" y="600"/>
                  </a:lnTo>
                  <a:lnTo>
                    <a:pt x="43" y="600"/>
                  </a:lnTo>
                  <a:lnTo>
                    <a:pt x="49" y="600"/>
                  </a:lnTo>
                  <a:lnTo>
                    <a:pt x="54" y="598"/>
                  </a:lnTo>
                  <a:lnTo>
                    <a:pt x="49" y="597"/>
                  </a:lnTo>
                  <a:lnTo>
                    <a:pt x="44" y="595"/>
                  </a:lnTo>
                  <a:lnTo>
                    <a:pt x="40" y="591"/>
                  </a:lnTo>
                  <a:lnTo>
                    <a:pt x="36" y="587"/>
                  </a:lnTo>
                  <a:lnTo>
                    <a:pt x="32" y="583"/>
                  </a:lnTo>
                  <a:lnTo>
                    <a:pt x="29" y="576"/>
                  </a:lnTo>
                  <a:lnTo>
                    <a:pt x="28" y="571"/>
                  </a:lnTo>
                  <a:lnTo>
                    <a:pt x="27" y="567"/>
                  </a:lnTo>
                  <a:lnTo>
                    <a:pt x="67" y="567"/>
                  </a:lnTo>
                  <a:lnTo>
                    <a:pt x="56" y="566"/>
                  </a:lnTo>
                  <a:lnTo>
                    <a:pt x="45" y="564"/>
                  </a:lnTo>
                  <a:lnTo>
                    <a:pt x="35" y="562"/>
                  </a:lnTo>
                  <a:lnTo>
                    <a:pt x="25" y="558"/>
                  </a:lnTo>
                  <a:lnTo>
                    <a:pt x="16" y="554"/>
                  </a:lnTo>
                  <a:lnTo>
                    <a:pt x="10" y="549"/>
                  </a:lnTo>
                  <a:lnTo>
                    <a:pt x="8" y="546"/>
                  </a:lnTo>
                  <a:lnTo>
                    <a:pt x="7" y="543"/>
                  </a:lnTo>
                  <a:lnTo>
                    <a:pt x="7" y="540"/>
                  </a:lnTo>
                  <a:lnTo>
                    <a:pt x="7" y="536"/>
                  </a:lnTo>
                  <a:lnTo>
                    <a:pt x="0" y="523"/>
                  </a:lnTo>
                  <a:lnTo>
                    <a:pt x="29" y="523"/>
                  </a:lnTo>
                  <a:lnTo>
                    <a:pt x="54" y="523"/>
                  </a:lnTo>
                  <a:lnTo>
                    <a:pt x="74" y="523"/>
                  </a:lnTo>
                  <a:lnTo>
                    <a:pt x="87" y="523"/>
                  </a:lnTo>
                  <a:lnTo>
                    <a:pt x="72" y="519"/>
                  </a:lnTo>
                  <a:lnTo>
                    <a:pt x="39" y="511"/>
                  </a:lnTo>
                  <a:lnTo>
                    <a:pt x="22" y="507"/>
                  </a:lnTo>
                  <a:lnTo>
                    <a:pt x="8" y="503"/>
                  </a:lnTo>
                  <a:lnTo>
                    <a:pt x="0" y="500"/>
                  </a:lnTo>
                  <a:lnTo>
                    <a:pt x="0" y="499"/>
                  </a:lnTo>
                  <a:lnTo>
                    <a:pt x="2" y="485"/>
                  </a:lnTo>
                  <a:lnTo>
                    <a:pt x="3" y="476"/>
                  </a:lnTo>
                  <a:lnTo>
                    <a:pt x="4" y="472"/>
                  </a:lnTo>
                  <a:lnTo>
                    <a:pt x="4" y="467"/>
                  </a:lnTo>
                  <a:lnTo>
                    <a:pt x="3" y="462"/>
                  </a:lnTo>
                  <a:lnTo>
                    <a:pt x="0" y="456"/>
                  </a:lnTo>
                  <a:lnTo>
                    <a:pt x="20" y="456"/>
                  </a:lnTo>
                  <a:lnTo>
                    <a:pt x="21" y="460"/>
                  </a:lnTo>
                  <a:lnTo>
                    <a:pt x="24" y="463"/>
                  </a:lnTo>
                  <a:lnTo>
                    <a:pt x="25" y="464"/>
                  </a:lnTo>
                  <a:lnTo>
                    <a:pt x="26" y="464"/>
                  </a:lnTo>
                  <a:lnTo>
                    <a:pt x="27" y="463"/>
                  </a:lnTo>
                  <a:lnTo>
                    <a:pt x="27" y="462"/>
                  </a:lnTo>
                  <a:lnTo>
                    <a:pt x="37" y="461"/>
                  </a:lnTo>
                  <a:lnTo>
                    <a:pt x="51" y="459"/>
                  </a:lnTo>
                  <a:lnTo>
                    <a:pt x="67" y="457"/>
                  </a:lnTo>
                  <a:lnTo>
                    <a:pt x="81" y="456"/>
                  </a:lnTo>
                  <a:lnTo>
                    <a:pt x="78" y="455"/>
                  </a:lnTo>
                  <a:lnTo>
                    <a:pt x="77" y="454"/>
                  </a:lnTo>
                  <a:lnTo>
                    <a:pt x="77" y="452"/>
                  </a:lnTo>
                  <a:lnTo>
                    <a:pt x="77" y="449"/>
                  </a:lnTo>
                  <a:lnTo>
                    <a:pt x="80" y="443"/>
                  </a:lnTo>
                  <a:lnTo>
                    <a:pt x="81" y="437"/>
                  </a:lnTo>
                  <a:lnTo>
                    <a:pt x="91" y="437"/>
                  </a:lnTo>
                  <a:lnTo>
                    <a:pt x="100" y="437"/>
                  </a:lnTo>
                  <a:lnTo>
                    <a:pt x="99" y="433"/>
                  </a:lnTo>
                  <a:lnTo>
                    <a:pt x="96" y="428"/>
                  </a:lnTo>
                  <a:lnTo>
                    <a:pt x="92" y="424"/>
                  </a:lnTo>
                  <a:lnTo>
                    <a:pt x="87" y="419"/>
                  </a:lnTo>
                  <a:lnTo>
                    <a:pt x="97" y="416"/>
                  </a:lnTo>
                  <a:lnTo>
                    <a:pt x="107" y="413"/>
                  </a:lnTo>
                  <a:lnTo>
                    <a:pt x="117" y="412"/>
                  </a:lnTo>
                  <a:lnTo>
                    <a:pt x="127" y="412"/>
                  </a:lnTo>
                  <a:lnTo>
                    <a:pt x="129" y="412"/>
                  </a:lnTo>
                  <a:lnTo>
                    <a:pt x="130" y="409"/>
                  </a:lnTo>
                  <a:lnTo>
                    <a:pt x="130" y="406"/>
                  </a:lnTo>
                  <a:lnTo>
                    <a:pt x="129" y="402"/>
                  </a:lnTo>
                  <a:lnTo>
                    <a:pt x="128" y="394"/>
                  </a:lnTo>
                  <a:lnTo>
                    <a:pt x="127" y="388"/>
                  </a:lnTo>
                  <a:lnTo>
                    <a:pt x="147" y="388"/>
                  </a:lnTo>
                  <a:lnTo>
                    <a:pt x="133" y="382"/>
                  </a:lnTo>
                  <a:lnTo>
                    <a:pt x="220" y="382"/>
                  </a:lnTo>
                  <a:lnTo>
                    <a:pt x="207" y="376"/>
                  </a:lnTo>
                  <a:lnTo>
                    <a:pt x="213" y="373"/>
                  </a:lnTo>
                  <a:lnTo>
                    <a:pt x="218" y="370"/>
                  </a:lnTo>
                  <a:lnTo>
                    <a:pt x="221" y="367"/>
                  </a:lnTo>
                  <a:lnTo>
                    <a:pt x="224" y="362"/>
                  </a:lnTo>
                  <a:lnTo>
                    <a:pt x="227" y="351"/>
                  </a:lnTo>
                  <a:lnTo>
                    <a:pt x="227" y="339"/>
                  </a:lnTo>
                  <a:lnTo>
                    <a:pt x="243" y="339"/>
                  </a:lnTo>
                  <a:lnTo>
                    <a:pt x="255" y="339"/>
                  </a:lnTo>
                  <a:lnTo>
                    <a:pt x="266" y="339"/>
                  </a:lnTo>
                  <a:lnTo>
                    <a:pt x="279" y="339"/>
                  </a:lnTo>
                  <a:lnTo>
                    <a:pt x="279" y="333"/>
                  </a:lnTo>
                  <a:lnTo>
                    <a:pt x="282" y="327"/>
                  </a:lnTo>
                  <a:lnTo>
                    <a:pt x="283" y="325"/>
                  </a:lnTo>
                  <a:lnTo>
                    <a:pt x="285" y="323"/>
                  </a:lnTo>
                  <a:lnTo>
                    <a:pt x="288" y="321"/>
                  </a:lnTo>
                  <a:lnTo>
                    <a:pt x="293" y="321"/>
                  </a:lnTo>
                  <a:lnTo>
                    <a:pt x="286" y="318"/>
                  </a:lnTo>
                  <a:lnTo>
                    <a:pt x="279" y="314"/>
                  </a:lnTo>
                  <a:lnTo>
                    <a:pt x="280" y="312"/>
                  </a:lnTo>
                  <a:lnTo>
                    <a:pt x="282" y="310"/>
                  </a:lnTo>
                  <a:lnTo>
                    <a:pt x="284" y="308"/>
                  </a:lnTo>
                  <a:lnTo>
                    <a:pt x="287" y="305"/>
                  </a:lnTo>
                  <a:lnTo>
                    <a:pt x="294" y="300"/>
                  </a:lnTo>
                  <a:lnTo>
                    <a:pt x="299" y="295"/>
                  </a:lnTo>
                  <a:lnTo>
                    <a:pt x="298" y="292"/>
                  </a:lnTo>
                  <a:lnTo>
                    <a:pt x="297" y="288"/>
                  </a:lnTo>
                  <a:lnTo>
                    <a:pt x="298" y="285"/>
                  </a:lnTo>
                  <a:lnTo>
                    <a:pt x="299" y="281"/>
                  </a:lnTo>
                  <a:lnTo>
                    <a:pt x="305" y="274"/>
                  </a:lnTo>
                  <a:lnTo>
                    <a:pt x="311" y="267"/>
                  </a:lnTo>
                  <a:lnTo>
                    <a:pt x="325" y="254"/>
                  </a:lnTo>
                  <a:lnTo>
                    <a:pt x="333" y="246"/>
                  </a:lnTo>
                  <a:lnTo>
                    <a:pt x="333" y="244"/>
                  </a:lnTo>
                  <a:lnTo>
                    <a:pt x="335" y="243"/>
                  </a:lnTo>
                  <a:lnTo>
                    <a:pt x="338" y="243"/>
                  </a:lnTo>
                  <a:lnTo>
                    <a:pt x="340" y="244"/>
                  </a:lnTo>
                  <a:lnTo>
                    <a:pt x="344" y="245"/>
                  </a:lnTo>
                  <a:lnTo>
                    <a:pt x="346" y="246"/>
                  </a:lnTo>
                  <a:lnTo>
                    <a:pt x="344" y="239"/>
                  </a:lnTo>
                  <a:lnTo>
                    <a:pt x="343" y="233"/>
                  </a:lnTo>
                  <a:lnTo>
                    <a:pt x="343" y="226"/>
                  </a:lnTo>
                  <a:lnTo>
                    <a:pt x="344" y="220"/>
                  </a:lnTo>
                  <a:lnTo>
                    <a:pt x="345" y="210"/>
                  </a:lnTo>
                  <a:lnTo>
                    <a:pt x="346" y="204"/>
                  </a:lnTo>
                  <a:lnTo>
                    <a:pt x="370" y="204"/>
                  </a:lnTo>
                  <a:lnTo>
                    <a:pt x="385" y="203"/>
                  </a:lnTo>
                  <a:lnTo>
                    <a:pt x="388" y="202"/>
                  </a:lnTo>
                  <a:lnTo>
                    <a:pt x="390" y="200"/>
                  </a:lnTo>
                  <a:lnTo>
                    <a:pt x="392" y="198"/>
                  </a:lnTo>
                  <a:lnTo>
                    <a:pt x="394" y="196"/>
                  </a:lnTo>
                  <a:lnTo>
                    <a:pt x="397" y="188"/>
                  </a:lnTo>
                  <a:lnTo>
                    <a:pt x="399" y="178"/>
                  </a:lnTo>
                  <a:lnTo>
                    <a:pt x="395" y="173"/>
                  </a:lnTo>
                  <a:lnTo>
                    <a:pt x="390" y="166"/>
                  </a:lnTo>
                  <a:lnTo>
                    <a:pt x="387" y="157"/>
                  </a:lnTo>
                  <a:lnTo>
                    <a:pt x="386" y="148"/>
                  </a:lnTo>
                  <a:lnTo>
                    <a:pt x="384" y="148"/>
                  </a:lnTo>
                  <a:lnTo>
                    <a:pt x="379" y="147"/>
                  </a:lnTo>
                  <a:lnTo>
                    <a:pt x="377" y="147"/>
                  </a:lnTo>
                  <a:lnTo>
                    <a:pt x="375" y="146"/>
                  </a:lnTo>
                  <a:lnTo>
                    <a:pt x="373" y="144"/>
                  </a:lnTo>
                  <a:lnTo>
                    <a:pt x="373" y="142"/>
                  </a:lnTo>
                  <a:lnTo>
                    <a:pt x="363" y="150"/>
                  </a:lnTo>
                  <a:lnTo>
                    <a:pt x="353" y="156"/>
                  </a:lnTo>
                  <a:lnTo>
                    <a:pt x="347" y="158"/>
                  </a:lnTo>
                  <a:lnTo>
                    <a:pt x="343" y="159"/>
                  </a:lnTo>
                  <a:lnTo>
                    <a:pt x="338" y="160"/>
                  </a:lnTo>
                  <a:lnTo>
                    <a:pt x="333" y="160"/>
                  </a:lnTo>
                  <a:lnTo>
                    <a:pt x="334" y="154"/>
                  </a:lnTo>
                  <a:lnTo>
                    <a:pt x="338" y="148"/>
                  </a:lnTo>
                  <a:lnTo>
                    <a:pt x="341" y="143"/>
                  </a:lnTo>
                  <a:lnTo>
                    <a:pt x="345" y="138"/>
                  </a:lnTo>
                  <a:lnTo>
                    <a:pt x="355" y="128"/>
                  </a:lnTo>
                  <a:lnTo>
                    <a:pt x="367" y="120"/>
                  </a:lnTo>
                  <a:lnTo>
                    <a:pt x="378" y="112"/>
                  </a:lnTo>
                  <a:lnTo>
                    <a:pt x="390" y="103"/>
                  </a:lnTo>
                  <a:lnTo>
                    <a:pt x="395" y="98"/>
                  </a:lnTo>
                  <a:lnTo>
                    <a:pt x="399" y="93"/>
                  </a:lnTo>
                  <a:lnTo>
                    <a:pt x="403" y="87"/>
                  </a:lnTo>
                  <a:lnTo>
                    <a:pt x="406" y="80"/>
                  </a:lnTo>
                  <a:lnTo>
                    <a:pt x="407" y="83"/>
                  </a:lnTo>
                  <a:lnTo>
                    <a:pt x="409" y="88"/>
                  </a:lnTo>
                  <a:lnTo>
                    <a:pt x="411" y="96"/>
                  </a:lnTo>
                  <a:lnTo>
                    <a:pt x="412" y="105"/>
                  </a:lnTo>
                  <a:lnTo>
                    <a:pt x="414" y="107"/>
                  </a:lnTo>
                  <a:lnTo>
                    <a:pt x="420" y="111"/>
                  </a:lnTo>
                  <a:lnTo>
                    <a:pt x="426" y="115"/>
                  </a:lnTo>
                  <a:lnTo>
                    <a:pt x="432" y="117"/>
                  </a:lnTo>
                  <a:lnTo>
                    <a:pt x="450" y="116"/>
                  </a:lnTo>
                  <a:lnTo>
                    <a:pt x="463" y="114"/>
                  </a:lnTo>
                  <a:lnTo>
                    <a:pt x="473" y="112"/>
                  </a:lnTo>
                  <a:lnTo>
                    <a:pt x="479" y="111"/>
                  </a:lnTo>
                  <a:lnTo>
                    <a:pt x="474" y="106"/>
                  </a:lnTo>
                  <a:lnTo>
                    <a:pt x="469" y="101"/>
                  </a:lnTo>
                  <a:lnTo>
                    <a:pt x="468" y="98"/>
                  </a:lnTo>
                  <a:lnTo>
                    <a:pt x="467" y="95"/>
                  </a:lnTo>
                  <a:lnTo>
                    <a:pt x="466" y="91"/>
                  </a:lnTo>
                  <a:lnTo>
                    <a:pt x="466" y="87"/>
                  </a:lnTo>
                  <a:lnTo>
                    <a:pt x="485" y="83"/>
                  </a:lnTo>
                  <a:lnTo>
                    <a:pt x="510" y="78"/>
                  </a:lnTo>
                  <a:lnTo>
                    <a:pt x="523" y="75"/>
                  </a:lnTo>
                  <a:lnTo>
                    <a:pt x="536" y="72"/>
                  </a:lnTo>
                  <a:lnTo>
                    <a:pt x="548" y="67"/>
                  </a:lnTo>
                  <a:lnTo>
                    <a:pt x="558" y="61"/>
                  </a:lnTo>
                  <a:lnTo>
                    <a:pt x="565" y="57"/>
                  </a:lnTo>
                  <a:lnTo>
                    <a:pt x="573" y="53"/>
                  </a:lnTo>
                  <a:lnTo>
                    <a:pt x="579" y="50"/>
                  </a:lnTo>
                  <a:lnTo>
                    <a:pt x="586" y="49"/>
                  </a:lnTo>
                  <a:lnTo>
                    <a:pt x="587" y="55"/>
                  </a:lnTo>
                  <a:lnTo>
                    <a:pt x="589" y="61"/>
                  </a:lnTo>
                  <a:lnTo>
                    <a:pt x="591" y="63"/>
                  </a:lnTo>
                  <a:lnTo>
                    <a:pt x="593" y="65"/>
                  </a:lnTo>
                  <a:lnTo>
                    <a:pt x="596" y="67"/>
                  </a:lnTo>
                  <a:lnTo>
                    <a:pt x="599" y="67"/>
                  </a:lnTo>
                  <a:lnTo>
                    <a:pt x="609" y="66"/>
                  </a:lnTo>
                  <a:lnTo>
                    <a:pt x="624" y="61"/>
                  </a:lnTo>
                  <a:lnTo>
                    <a:pt x="638" y="57"/>
                  </a:lnTo>
                  <a:lnTo>
                    <a:pt x="645" y="55"/>
                  </a:lnTo>
                  <a:lnTo>
                    <a:pt x="643" y="53"/>
                  </a:lnTo>
                  <a:lnTo>
                    <a:pt x="641" y="51"/>
                  </a:lnTo>
                  <a:lnTo>
                    <a:pt x="638" y="48"/>
                  </a:lnTo>
                  <a:lnTo>
                    <a:pt x="638" y="46"/>
                  </a:lnTo>
                  <a:lnTo>
                    <a:pt x="638" y="42"/>
                  </a:lnTo>
                  <a:lnTo>
                    <a:pt x="641" y="37"/>
                  </a:lnTo>
                  <a:lnTo>
                    <a:pt x="645" y="33"/>
                  </a:lnTo>
                  <a:lnTo>
                    <a:pt x="650" y="28"/>
                  </a:lnTo>
                  <a:lnTo>
                    <a:pt x="657" y="24"/>
                  </a:lnTo>
                  <a:lnTo>
                    <a:pt x="665" y="20"/>
                  </a:lnTo>
                  <a:lnTo>
                    <a:pt x="674" y="17"/>
                  </a:lnTo>
                  <a:lnTo>
                    <a:pt x="682" y="15"/>
                  </a:lnTo>
                  <a:lnTo>
                    <a:pt x="691" y="14"/>
                  </a:lnTo>
                  <a:lnTo>
                    <a:pt x="699" y="13"/>
                  </a:lnTo>
                  <a:lnTo>
                    <a:pt x="708" y="13"/>
                  </a:lnTo>
                  <a:lnTo>
                    <a:pt x="714" y="13"/>
                  </a:lnTo>
                  <a:lnTo>
                    <a:pt x="721" y="15"/>
                  </a:lnTo>
                  <a:lnTo>
                    <a:pt x="725" y="18"/>
                  </a:lnTo>
                  <a:lnTo>
                    <a:pt x="717" y="20"/>
                  </a:lnTo>
                  <a:lnTo>
                    <a:pt x="709" y="26"/>
                  </a:lnTo>
                  <a:lnTo>
                    <a:pt x="705" y="29"/>
                  </a:lnTo>
                  <a:lnTo>
                    <a:pt x="701" y="32"/>
                  </a:lnTo>
                  <a:lnTo>
                    <a:pt x="699" y="35"/>
                  </a:lnTo>
                  <a:lnTo>
                    <a:pt x="699" y="37"/>
                  </a:lnTo>
                  <a:lnTo>
                    <a:pt x="702" y="39"/>
                  </a:lnTo>
                  <a:lnTo>
                    <a:pt x="705" y="40"/>
                  </a:lnTo>
                  <a:lnTo>
                    <a:pt x="709" y="41"/>
                  </a:lnTo>
                  <a:lnTo>
                    <a:pt x="712" y="40"/>
                  </a:lnTo>
                  <a:lnTo>
                    <a:pt x="719" y="39"/>
                  </a:lnTo>
                  <a:lnTo>
                    <a:pt x="725" y="36"/>
                  </a:lnTo>
                  <a:lnTo>
                    <a:pt x="733" y="32"/>
                  </a:lnTo>
                  <a:lnTo>
                    <a:pt x="741" y="29"/>
                  </a:lnTo>
                  <a:lnTo>
                    <a:pt x="748" y="26"/>
                  </a:lnTo>
                  <a:lnTo>
                    <a:pt x="758" y="24"/>
                  </a:lnTo>
                  <a:lnTo>
                    <a:pt x="758" y="12"/>
                  </a:lnTo>
                  <a:lnTo>
                    <a:pt x="758" y="0"/>
                  </a:lnTo>
                  <a:lnTo>
                    <a:pt x="777" y="0"/>
                  </a:lnTo>
                  <a:lnTo>
                    <a:pt x="793" y="1"/>
                  </a:lnTo>
                  <a:lnTo>
                    <a:pt x="800" y="1"/>
                  </a:lnTo>
                  <a:lnTo>
                    <a:pt x="806" y="2"/>
                  </a:lnTo>
                  <a:lnTo>
                    <a:pt x="813" y="4"/>
                  </a:lnTo>
                  <a:lnTo>
                    <a:pt x="817" y="6"/>
                  </a:lnTo>
                  <a:lnTo>
                    <a:pt x="812" y="11"/>
                  </a:lnTo>
                  <a:lnTo>
                    <a:pt x="805" y="18"/>
                  </a:lnTo>
                  <a:lnTo>
                    <a:pt x="800" y="26"/>
                  </a:lnTo>
                  <a:lnTo>
                    <a:pt x="798" y="31"/>
                  </a:lnTo>
                  <a:lnTo>
                    <a:pt x="815" y="22"/>
                  </a:lnTo>
                  <a:lnTo>
                    <a:pt x="828" y="15"/>
                  </a:lnTo>
                  <a:lnTo>
                    <a:pt x="844" y="8"/>
                  </a:lnTo>
                  <a:lnTo>
                    <a:pt x="865" y="0"/>
                  </a:lnTo>
                  <a:lnTo>
                    <a:pt x="865" y="4"/>
                  </a:lnTo>
                  <a:lnTo>
                    <a:pt x="864" y="9"/>
                  </a:lnTo>
                  <a:lnTo>
                    <a:pt x="861" y="14"/>
                  </a:lnTo>
                  <a:lnTo>
                    <a:pt x="858" y="18"/>
                  </a:lnTo>
                  <a:lnTo>
                    <a:pt x="860" y="14"/>
                  </a:lnTo>
                  <a:lnTo>
                    <a:pt x="862" y="11"/>
                  </a:lnTo>
                  <a:lnTo>
                    <a:pt x="866" y="9"/>
                  </a:lnTo>
                  <a:lnTo>
                    <a:pt x="869" y="7"/>
                  </a:lnTo>
                  <a:lnTo>
                    <a:pt x="876" y="6"/>
                  </a:lnTo>
                  <a:lnTo>
                    <a:pt x="884" y="6"/>
                  </a:lnTo>
                  <a:lnTo>
                    <a:pt x="892" y="6"/>
                  </a:lnTo>
                  <a:lnTo>
                    <a:pt x="907" y="6"/>
                  </a:lnTo>
                  <a:lnTo>
                    <a:pt x="924" y="6"/>
                  </a:lnTo>
                  <a:lnTo>
                    <a:pt x="930" y="6"/>
                  </a:lnTo>
                  <a:lnTo>
                    <a:pt x="947" y="12"/>
                  </a:lnTo>
                  <a:lnTo>
                    <a:pt x="979" y="22"/>
                  </a:lnTo>
                  <a:lnTo>
                    <a:pt x="996" y="28"/>
                  </a:lnTo>
                  <a:lnTo>
                    <a:pt x="1013" y="33"/>
                  </a:lnTo>
                  <a:lnTo>
                    <a:pt x="1027" y="38"/>
                  </a:lnTo>
                  <a:lnTo>
                    <a:pt x="1037" y="43"/>
                  </a:lnTo>
                  <a:lnTo>
                    <a:pt x="1031" y="52"/>
                  </a:lnTo>
                  <a:lnTo>
                    <a:pt x="1025" y="61"/>
                  </a:lnTo>
                  <a:lnTo>
                    <a:pt x="1022" y="66"/>
                  </a:lnTo>
                  <a:lnTo>
                    <a:pt x="1019" y="70"/>
                  </a:lnTo>
                  <a:lnTo>
                    <a:pt x="1017" y="75"/>
                  </a:lnTo>
                  <a:lnTo>
                    <a:pt x="1017" y="80"/>
                  </a:lnTo>
                  <a:lnTo>
                    <a:pt x="1005" y="79"/>
                  </a:lnTo>
                  <a:lnTo>
                    <a:pt x="993" y="76"/>
                  </a:lnTo>
                  <a:lnTo>
                    <a:pt x="982" y="72"/>
                  </a:lnTo>
                  <a:lnTo>
                    <a:pt x="971" y="67"/>
                  </a:lnTo>
                  <a:lnTo>
                    <a:pt x="961" y="63"/>
                  </a:lnTo>
                  <a:lnTo>
                    <a:pt x="951" y="59"/>
                  </a:lnTo>
                  <a:lnTo>
                    <a:pt x="940" y="56"/>
                  </a:lnTo>
                  <a:lnTo>
                    <a:pt x="930" y="55"/>
                  </a:lnTo>
                  <a:lnTo>
                    <a:pt x="919" y="55"/>
                  </a:lnTo>
                  <a:lnTo>
                    <a:pt x="906" y="55"/>
                  </a:lnTo>
                  <a:lnTo>
                    <a:pt x="892" y="55"/>
                  </a:lnTo>
                  <a:lnTo>
                    <a:pt x="878" y="55"/>
                  </a:lnTo>
                  <a:lnTo>
                    <a:pt x="877" y="62"/>
                  </a:lnTo>
                  <a:lnTo>
                    <a:pt x="876" y="68"/>
                  </a:lnTo>
                  <a:lnTo>
                    <a:pt x="873" y="74"/>
                  </a:lnTo>
                  <a:lnTo>
                    <a:pt x="871" y="80"/>
                  </a:lnTo>
                  <a:lnTo>
                    <a:pt x="869" y="88"/>
                  </a:lnTo>
                  <a:lnTo>
                    <a:pt x="867" y="95"/>
                  </a:lnTo>
                  <a:lnTo>
                    <a:pt x="865" y="102"/>
                  </a:lnTo>
                  <a:lnTo>
                    <a:pt x="865" y="111"/>
                  </a:lnTo>
                  <a:lnTo>
                    <a:pt x="854" y="114"/>
                  </a:lnTo>
                  <a:lnTo>
                    <a:pt x="848" y="116"/>
                  </a:lnTo>
                  <a:lnTo>
                    <a:pt x="844" y="116"/>
                  </a:lnTo>
                  <a:lnTo>
                    <a:pt x="842" y="115"/>
                  </a:lnTo>
                  <a:lnTo>
                    <a:pt x="838" y="114"/>
                  </a:lnTo>
                  <a:lnTo>
                    <a:pt x="835" y="113"/>
                  </a:lnTo>
                  <a:lnTo>
                    <a:pt x="828" y="111"/>
                  </a:lnTo>
                  <a:lnTo>
                    <a:pt x="817" y="111"/>
                  </a:lnTo>
                  <a:lnTo>
                    <a:pt x="811" y="111"/>
                  </a:lnTo>
                  <a:lnTo>
                    <a:pt x="804" y="112"/>
                  </a:lnTo>
                  <a:lnTo>
                    <a:pt x="798" y="113"/>
                  </a:lnTo>
                  <a:lnTo>
                    <a:pt x="790" y="115"/>
                  </a:lnTo>
                  <a:lnTo>
                    <a:pt x="776" y="121"/>
                  </a:lnTo>
                  <a:lnTo>
                    <a:pt x="758" y="129"/>
                  </a:lnTo>
                  <a:lnTo>
                    <a:pt x="750" y="129"/>
                  </a:lnTo>
                  <a:lnTo>
                    <a:pt x="745" y="128"/>
                  </a:lnTo>
                  <a:lnTo>
                    <a:pt x="738" y="126"/>
                  </a:lnTo>
                  <a:lnTo>
                    <a:pt x="734" y="124"/>
                  </a:lnTo>
                  <a:lnTo>
                    <a:pt x="724" y="119"/>
                  </a:lnTo>
                  <a:lnTo>
                    <a:pt x="716" y="112"/>
                  </a:lnTo>
                  <a:lnTo>
                    <a:pt x="709" y="105"/>
                  </a:lnTo>
                  <a:lnTo>
                    <a:pt x="702" y="98"/>
                  </a:lnTo>
                  <a:lnTo>
                    <a:pt x="694" y="92"/>
                  </a:lnTo>
                  <a:lnTo>
                    <a:pt x="685" y="87"/>
                  </a:lnTo>
                  <a:lnTo>
                    <a:pt x="677" y="92"/>
                  </a:lnTo>
                  <a:lnTo>
                    <a:pt x="669" y="96"/>
                  </a:lnTo>
                  <a:lnTo>
                    <a:pt x="661" y="100"/>
                  </a:lnTo>
                  <a:lnTo>
                    <a:pt x="654" y="103"/>
                  </a:lnTo>
                  <a:lnTo>
                    <a:pt x="637" y="109"/>
                  </a:lnTo>
                  <a:lnTo>
                    <a:pt x="620" y="112"/>
                  </a:lnTo>
                  <a:lnTo>
                    <a:pt x="602" y="116"/>
                  </a:lnTo>
                  <a:lnTo>
                    <a:pt x="584" y="119"/>
                  </a:lnTo>
                  <a:lnTo>
                    <a:pt x="565" y="123"/>
                  </a:lnTo>
                  <a:lnTo>
                    <a:pt x="545" y="129"/>
                  </a:lnTo>
                  <a:lnTo>
                    <a:pt x="542" y="130"/>
                  </a:lnTo>
                  <a:lnTo>
                    <a:pt x="537" y="131"/>
                  </a:lnTo>
                  <a:lnTo>
                    <a:pt x="534" y="134"/>
                  </a:lnTo>
                  <a:lnTo>
                    <a:pt x="530" y="138"/>
                  </a:lnTo>
                  <a:lnTo>
                    <a:pt x="521" y="147"/>
                  </a:lnTo>
                  <a:lnTo>
                    <a:pt x="513" y="158"/>
                  </a:lnTo>
                  <a:lnTo>
                    <a:pt x="506" y="170"/>
                  </a:lnTo>
                  <a:lnTo>
                    <a:pt x="498" y="184"/>
                  </a:lnTo>
                  <a:lnTo>
                    <a:pt x="491" y="198"/>
                  </a:lnTo>
                  <a:lnTo>
                    <a:pt x="486" y="210"/>
                  </a:lnTo>
                  <a:lnTo>
                    <a:pt x="482" y="217"/>
                  </a:lnTo>
                  <a:lnTo>
                    <a:pt x="478" y="225"/>
                  </a:lnTo>
                  <a:lnTo>
                    <a:pt x="473" y="232"/>
                  </a:lnTo>
                  <a:lnTo>
                    <a:pt x="466" y="239"/>
                  </a:lnTo>
                  <a:lnTo>
                    <a:pt x="453" y="255"/>
                  </a:lnTo>
                  <a:lnTo>
                    <a:pt x="437" y="270"/>
                  </a:lnTo>
                  <a:lnTo>
                    <a:pt x="430" y="279"/>
                  </a:lnTo>
                  <a:lnTo>
                    <a:pt x="423" y="288"/>
                  </a:lnTo>
                  <a:lnTo>
                    <a:pt x="417" y="298"/>
                  </a:lnTo>
                  <a:lnTo>
                    <a:pt x="411" y="309"/>
                  </a:lnTo>
                  <a:lnTo>
                    <a:pt x="406" y="321"/>
                  </a:lnTo>
                  <a:lnTo>
                    <a:pt x="402" y="334"/>
                  </a:lnTo>
                  <a:lnTo>
                    <a:pt x="400" y="348"/>
                  </a:lnTo>
                  <a:lnTo>
                    <a:pt x="399" y="364"/>
                  </a:lnTo>
                  <a:lnTo>
                    <a:pt x="396" y="362"/>
                  </a:lnTo>
                  <a:lnTo>
                    <a:pt x="392" y="361"/>
                  </a:lnTo>
                  <a:lnTo>
                    <a:pt x="387" y="361"/>
                  </a:lnTo>
                  <a:lnTo>
                    <a:pt x="381" y="362"/>
                  </a:lnTo>
                  <a:lnTo>
                    <a:pt x="367" y="363"/>
                  </a:lnTo>
                  <a:lnTo>
                    <a:pt x="353" y="364"/>
                  </a:lnTo>
                  <a:lnTo>
                    <a:pt x="333" y="425"/>
                  </a:lnTo>
                  <a:lnTo>
                    <a:pt x="333" y="441"/>
                  </a:lnTo>
                  <a:lnTo>
                    <a:pt x="336" y="464"/>
                  </a:lnTo>
                  <a:lnTo>
                    <a:pt x="340" y="477"/>
                  </a:lnTo>
                  <a:lnTo>
                    <a:pt x="344" y="487"/>
                  </a:lnTo>
                  <a:lnTo>
                    <a:pt x="347" y="491"/>
                  </a:lnTo>
                  <a:lnTo>
                    <a:pt x="351" y="495"/>
                  </a:lnTo>
                  <a:lnTo>
                    <a:pt x="355" y="497"/>
                  </a:lnTo>
                  <a:lnTo>
                    <a:pt x="360" y="499"/>
                  </a:lnTo>
                  <a:lnTo>
                    <a:pt x="358" y="515"/>
                  </a:lnTo>
                  <a:lnTo>
                    <a:pt x="357" y="528"/>
                  </a:lnTo>
                  <a:lnTo>
                    <a:pt x="356" y="537"/>
                  </a:lnTo>
                  <a:lnTo>
                    <a:pt x="354" y="544"/>
                  </a:lnTo>
                  <a:lnTo>
                    <a:pt x="354" y="551"/>
                  </a:lnTo>
                  <a:lnTo>
                    <a:pt x="354" y="558"/>
                  </a:lnTo>
                  <a:lnTo>
                    <a:pt x="355" y="567"/>
                  </a:lnTo>
                  <a:lnTo>
                    <a:pt x="360" y="579"/>
                  </a:lnTo>
                  <a:lnTo>
                    <a:pt x="352" y="585"/>
                  </a:lnTo>
                  <a:lnTo>
                    <a:pt x="346" y="591"/>
                  </a:lnTo>
                  <a:lnTo>
                    <a:pt x="340" y="598"/>
                  </a:lnTo>
                  <a:lnTo>
                    <a:pt x="335" y="606"/>
                  </a:lnTo>
                  <a:lnTo>
                    <a:pt x="331" y="615"/>
                  </a:lnTo>
                  <a:lnTo>
                    <a:pt x="329" y="625"/>
                  </a:lnTo>
                  <a:lnTo>
                    <a:pt x="327" y="635"/>
                  </a:lnTo>
                  <a:lnTo>
                    <a:pt x="327" y="647"/>
                  </a:lnTo>
                  <a:lnTo>
                    <a:pt x="318" y="646"/>
                  </a:lnTo>
                  <a:lnTo>
                    <a:pt x="306" y="645"/>
                  </a:lnTo>
                  <a:lnTo>
                    <a:pt x="300" y="645"/>
                  </a:lnTo>
                  <a:lnTo>
                    <a:pt x="295" y="645"/>
                  </a:lnTo>
                  <a:lnTo>
                    <a:pt x="289" y="646"/>
                  </a:lnTo>
                  <a:lnTo>
                    <a:pt x="286" y="64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Freeform 228">
              <a:extLst>
                <a:ext uri="{FF2B5EF4-FFF2-40B4-BE49-F238E27FC236}">
                  <a16:creationId xmlns="" xmlns:a16="http://schemas.microsoft.com/office/drawing/2014/main" id="{87B96192-98A8-504C-80C3-5E21AAE42318}"/>
                </a:ext>
              </a:extLst>
            </p:cNvPr>
            <p:cNvSpPr>
              <a:spLocks/>
            </p:cNvSpPr>
            <p:nvPr>
              <p:custDataLst>
                <p:tags r:id="rId155"/>
              </p:custDataLst>
            </p:nvPr>
          </p:nvSpPr>
          <p:spPr bwMode="auto">
            <a:xfrm>
              <a:off x="4443413" y="2319338"/>
              <a:ext cx="49212" cy="90487"/>
            </a:xfrm>
            <a:custGeom>
              <a:avLst/>
              <a:gdLst>
                <a:gd name="T0" fmla="*/ 120 w 120"/>
                <a:gd name="T1" fmla="*/ 99 h 173"/>
                <a:gd name="T2" fmla="*/ 92 w 120"/>
                <a:gd name="T3" fmla="*/ 60 h 173"/>
                <a:gd name="T4" fmla="*/ 70 w 120"/>
                <a:gd name="T5" fmla="*/ 28 h 173"/>
                <a:gd name="T6" fmla="*/ 60 w 120"/>
                <a:gd name="T7" fmla="*/ 16 h 173"/>
                <a:gd name="T8" fmla="*/ 53 w 120"/>
                <a:gd name="T9" fmla="*/ 8 h 173"/>
                <a:gd name="T10" fmla="*/ 48 w 120"/>
                <a:gd name="T11" fmla="*/ 4 h 173"/>
                <a:gd name="T12" fmla="*/ 45 w 120"/>
                <a:gd name="T13" fmla="*/ 2 h 173"/>
                <a:gd name="T14" fmla="*/ 43 w 120"/>
                <a:gd name="T15" fmla="*/ 1 h 173"/>
                <a:gd name="T16" fmla="*/ 39 w 120"/>
                <a:gd name="T17" fmla="*/ 0 h 173"/>
                <a:gd name="T18" fmla="*/ 33 w 120"/>
                <a:gd name="T19" fmla="*/ 0 h 173"/>
                <a:gd name="T20" fmla="*/ 27 w 120"/>
                <a:gd name="T21" fmla="*/ 1 h 173"/>
                <a:gd name="T22" fmla="*/ 24 w 120"/>
                <a:gd name="T23" fmla="*/ 3 h 173"/>
                <a:gd name="T24" fmla="*/ 21 w 120"/>
                <a:gd name="T25" fmla="*/ 5 h 173"/>
                <a:gd name="T26" fmla="*/ 19 w 120"/>
                <a:gd name="T27" fmla="*/ 8 h 173"/>
                <a:gd name="T28" fmla="*/ 16 w 120"/>
                <a:gd name="T29" fmla="*/ 12 h 173"/>
                <a:gd name="T30" fmla="*/ 15 w 120"/>
                <a:gd name="T31" fmla="*/ 15 h 173"/>
                <a:gd name="T32" fmla="*/ 15 w 120"/>
                <a:gd name="T33" fmla="*/ 20 h 173"/>
                <a:gd name="T34" fmla="*/ 14 w 120"/>
                <a:gd name="T35" fmla="*/ 30 h 173"/>
                <a:gd name="T36" fmla="*/ 12 w 120"/>
                <a:gd name="T37" fmla="*/ 42 h 173"/>
                <a:gd name="T38" fmla="*/ 10 w 120"/>
                <a:gd name="T39" fmla="*/ 48 h 173"/>
                <a:gd name="T40" fmla="*/ 8 w 120"/>
                <a:gd name="T41" fmla="*/ 54 h 173"/>
                <a:gd name="T42" fmla="*/ 4 w 120"/>
                <a:gd name="T43" fmla="*/ 61 h 173"/>
                <a:gd name="T44" fmla="*/ 0 w 120"/>
                <a:gd name="T45" fmla="*/ 68 h 173"/>
                <a:gd name="T46" fmla="*/ 5 w 120"/>
                <a:gd name="T47" fmla="*/ 82 h 173"/>
                <a:gd name="T48" fmla="*/ 10 w 120"/>
                <a:gd name="T49" fmla="*/ 99 h 173"/>
                <a:gd name="T50" fmla="*/ 15 w 120"/>
                <a:gd name="T51" fmla="*/ 115 h 173"/>
                <a:gd name="T52" fmla="*/ 20 w 120"/>
                <a:gd name="T53" fmla="*/ 129 h 173"/>
                <a:gd name="T54" fmla="*/ 24 w 120"/>
                <a:gd name="T55" fmla="*/ 134 h 173"/>
                <a:gd name="T56" fmla="*/ 30 w 120"/>
                <a:gd name="T57" fmla="*/ 139 h 173"/>
                <a:gd name="T58" fmla="*/ 37 w 120"/>
                <a:gd name="T59" fmla="*/ 145 h 173"/>
                <a:gd name="T60" fmla="*/ 46 w 120"/>
                <a:gd name="T61" fmla="*/ 151 h 173"/>
                <a:gd name="T62" fmla="*/ 54 w 120"/>
                <a:gd name="T63" fmla="*/ 157 h 173"/>
                <a:gd name="T64" fmla="*/ 60 w 120"/>
                <a:gd name="T65" fmla="*/ 163 h 173"/>
                <a:gd name="T66" fmla="*/ 62 w 120"/>
                <a:gd name="T67" fmla="*/ 165 h 173"/>
                <a:gd name="T68" fmla="*/ 65 w 120"/>
                <a:gd name="T69" fmla="*/ 168 h 173"/>
                <a:gd name="T70" fmla="*/ 66 w 120"/>
                <a:gd name="T71" fmla="*/ 170 h 173"/>
                <a:gd name="T72" fmla="*/ 67 w 120"/>
                <a:gd name="T73" fmla="*/ 173 h 173"/>
                <a:gd name="T74" fmla="*/ 76 w 120"/>
                <a:gd name="T75" fmla="*/ 167 h 173"/>
                <a:gd name="T76" fmla="*/ 86 w 120"/>
                <a:gd name="T77" fmla="*/ 160 h 173"/>
                <a:gd name="T78" fmla="*/ 93 w 120"/>
                <a:gd name="T79" fmla="*/ 152 h 173"/>
                <a:gd name="T80" fmla="*/ 101 w 120"/>
                <a:gd name="T81" fmla="*/ 142 h 173"/>
                <a:gd name="T82" fmla="*/ 106 w 120"/>
                <a:gd name="T83" fmla="*/ 132 h 173"/>
                <a:gd name="T84" fmla="*/ 112 w 120"/>
                <a:gd name="T85" fmla="*/ 121 h 173"/>
                <a:gd name="T86" fmla="*/ 116 w 120"/>
                <a:gd name="T87" fmla="*/ 110 h 173"/>
                <a:gd name="T88" fmla="*/ 120 w 120"/>
                <a:gd name="T89" fmla="*/ 99 h 17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20" h="173">
                  <a:moveTo>
                    <a:pt x="120" y="99"/>
                  </a:moveTo>
                  <a:lnTo>
                    <a:pt x="92" y="60"/>
                  </a:lnTo>
                  <a:lnTo>
                    <a:pt x="70" y="28"/>
                  </a:lnTo>
                  <a:lnTo>
                    <a:pt x="60" y="16"/>
                  </a:lnTo>
                  <a:lnTo>
                    <a:pt x="53" y="8"/>
                  </a:lnTo>
                  <a:lnTo>
                    <a:pt x="48" y="4"/>
                  </a:lnTo>
                  <a:lnTo>
                    <a:pt x="45" y="2"/>
                  </a:lnTo>
                  <a:lnTo>
                    <a:pt x="43" y="1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7" y="1"/>
                  </a:lnTo>
                  <a:lnTo>
                    <a:pt x="24" y="3"/>
                  </a:lnTo>
                  <a:lnTo>
                    <a:pt x="21" y="5"/>
                  </a:lnTo>
                  <a:lnTo>
                    <a:pt x="19" y="8"/>
                  </a:lnTo>
                  <a:lnTo>
                    <a:pt x="16" y="12"/>
                  </a:lnTo>
                  <a:lnTo>
                    <a:pt x="15" y="15"/>
                  </a:lnTo>
                  <a:lnTo>
                    <a:pt x="15" y="20"/>
                  </a:lnTo>
                  <a:lnTo>
                    <a:pt x="14" y="30"/>
                  </a:lnTo>
                  <a:lnTo>
                    <a:pt x="12" y="42"/>
                  </a:lnTo>
                  <a:lnTo>
                    <a:pt x="10" y="48"/>
                  </a:lnTo>
                  <a:lnTo>
                    <a:pt x="8" y="54"/>
                  </a:lnTo>
                  <a:lnTo>
                    <a:pt x="4" y="61"/>
                  </a:lnTo>
                  <a:lnTo>
                    <a:pt x="0" y="68"/>
                  </a:lnTo>
                  <a:lnTo>
                    <a:pt x="5" y="82"/>
                  </a:lnTo>
                  <a:lnTo>
                    <a:pt x="10" y="99"/>
                  </a:lnTo>
                  <a:lnTo>
                    <a:pt x="15" y="115"/>
                  </a:lnTo>
                  <a:lnTo>
                    <a:pt x="20" y="129"/>
                  </a:lnTo>
                  <a:lnTo>
                    <a:pt x="24" y="134"/>
                  </a:lnTo>
                  <a:lnTo>
                    <a:pt x="30" y="139"/>
                  </a:lnTo>
                  <a:lnTo>
                    <a:pt x="37" y="145"/>
                  </a:lnTo>
                  <a:lnTo>
                    <a:pt x="46" y="151"/>
                  </a:lnTo>
                  <a:lnTo>
                    <a:pt x="54" y="157"/>
                  </a:lnTo>
                  <a:lnTo>
                    <a:pt x="60" y="163"/>
                  </a:lnTo>
                  <a:lnTo>
                    <a:pt x="62" y="165"/>
                  </a:lnTo>
                  <a:lnTo>
                    <a:pt x="65" y="168"/>
                  </a:lnTo>
                  <a:lnTo>
                    <a:pt x="66" y="170"/>
                  </a:lnTo>
                  <a:lnTo>
                    <a:pt x="67" y="173"/>
                  </a:lnTo>
                  <a:lnTo>
                    <a:pt x="76" y="167"/>
                  </a:lnTo>
                  <a:lnTo>
                    <a:pt x="86" y="160"/>
                  </a:lnTo>
                  <a:lnTo>
                    <a:pt x="93" y="152"/>
                  </a:lnTo>
                  <a:lnTo>
                    <a:pt x="101" y="142"/>
                  </a:lnTo>
                  <a:lnTo>
                    <a:pt x="106" y="132"/>
                  </a:lnTo>
                  <a:lnTo>
                    <a:pt x="112" y="121"/>
                  </a:lnTo>
                  <a:lnTo>
                    <a:pt x="116" y="110"/>
                  </a:lnTo>
                  <a:lnTo>
                    <a:pt x="120" y="9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Freeform 229">
              <a:extLst>
                <a:ext uri="{FF2B5EF4-FFF2-40B4-BE49-F238E27FC236}">
                  <a16:creationId xmlns="" xmlns:a16="http://schemas.microsoft.com/office/drawing/2014/main" id="{30FC5B72-7DB3-2A4B-A784-3DA8DCCB7096}"/>
                </a:ext>
              </a:extLst>
            </p:cNvPr>
            <p:cNvSpPr>
              <a:spLocks/>
            </p:cNvSpPr>
            <p:nvPr>
              <p:custDataLst>
                <p:tags r:id="rId156"/>
              </p:custDataLst>
            </p:nvPr>
          </p:nvSpPr>
          <p:spPr bwMode="auto">
            <a:xfrm>
              <a:off x="4151313" y="2159000"/>
              <a:ext cx="84137" cy="58738"/>
            </a:xfrm>
            <a:custGeom>
              <a:avLst/>
              <a:gdLst>
                <a:gd name="T0" fmla="*/ 200 w 200"/>
                <a:gd name="T1" fmla="*/ 55 h 98"/>
                <a:gd name="T2" fmla="*/ 195 w 200"/>
                <a:gd name="T3" fmla="*/ 56 h 98"/>
                <a:gd name="T4" fmla="*/ 186 w 200"/>
                <a:gd name="T5" fmla="*/ 60 h 98"/>
                <a:gd name="T6" fmla="*/ 177 w 200"/>
                <a:gd name="T7" fmla="*/ 65 h 98"/>
                <a:gd name="T8" fmla="*/ 166 w 200"/>
                <a:gd name="T9" fmla="*/ 73 h 98"/>
                <a:gd name="T10" fmla="*/ 155 w 200"/>
                <a:gd name="T11" fmla="*/ 80 h 98"/>
                <a:gd name="T12" fmla="*/ 145 w 200"/>
                <a:gd name="T13" fmla="*/ 87 h 98"/>
                <a:gd name="T14" fmla="*/ 137 w 200"/>
                <a:gd name="T15" fmla="*/ 93 h 98"/>
                <a:gd name="T16" fmla="*/ 133 w 200"/>
                <a:gd name="T17" fmla="*/ 98 h 98"/>
                <a:gd name="T18" fmla="*/ 127 w 200"/>
                <a:gd name="T19" fmla="*/ 98 h 98"/>
                <a:gd name="T20" fmla="*/ 122 w 200"/>
                <a:gd name="T21" fmla="*/ 98 h 98"/>
                <a:gd name="T22" fmla="*/ 116 w 200"/>
                <a:gd name="T23" fmla="*/ 97 h 98"/>
                <a:gd name="T24" fmla="*/ 111 w 200"/>
                <a:gd name="T25" fmla="*/ 95 h 98"/>
                <a:gd name="T26" fmla="*/ 106 w 200"/>
                <a:gd name="T27" fmla="*/ 93 h 98"/>
                <a:gd name="T28" fmla="*/ 103 w 200"/>
                <a:gd name="T29" fmla="*/ 88 h 98"/>
                <a:gd name="T30" fmla="*/ 101 w 200"/>
                <a:gd name="T31" fmla="*/ 82 h 98"/>
                <a:gd name="T32" fmla="*/ 100 w 200"/>
                <a:gd name="T33" fmla="*/ 74 h 98"/>
                <a:gd name="T34" fmla="*/ 91 w 200"/>
                <a:gd name="T35" fmla="*/ 80 h 98"/>
                <a:gd name="T36" fmla="*/ 82 w 200"/>
                <a:gd name="T37" fmla="*/ 86 h 98"/>
                <a:gd name="T38" fmla="*/ 78 w 200"/>
                <a:gd name="T39" fmla="*/ 90 h 98"/>
                <a:gd name="T40" fmla="*/ 72 w 200"/>
                <a:gd name="T41" fmla="*/ 93 h 98"/>
                <a:gd name="T42" fmla="*/ 67 w 200"/>
                <a:gd name="T43" fmla="*/ 96 h 98"/>
                <a:gd name="T44" fmla="*/ 60 w 200"/>
                <a:gd name="T45" fmla="*/ 98 h 98"/>
                <a:gd name="T46" fmla="*/ 39 w 200"/>
                <a:gd name="T47" fmla="*/ 98 h 98"/>
                <a:gd name="T48" fmla="*/ 34 w 200"/>
                <a:gd name="T49" fmla="*/ 98 h 98"/>
                <a:gd name="T50" fmla="*/ 28 w 200"/>
                <a:gd name="T51" fmla="*/ 95 h 98"/>
                <a:gd name="T52" fmla="*/ 22 w 200"/>
                <a:gd name="T53" fmla="*/ 92 h 98"/>
                <a:gd name="T54" fmla="*/ 15 w 200"/>
                <a:gd name="T55" fmla="*/ 89 h 98"/>
                <a:gd name="T56" fmla="*/ 9 w 200"/>
                <a:gd name="T57" fmla="*/ 85 h 98"/>
                <a:gd name="T58" fmla="*/ 4 w 200"/>
                <a:gd name="T59" fmla="*/ 81 h 98"/>
                <a:gd name="T60" fmla="*/ 1 w 200"/>
                <a:gd name="T61" fmla="*/ 77 h 98"/>
                <a:gd name="T62" fmla="*/ 0 w 200"/>
                <a:gd name="T63" fmla="*/ 74 h 98"/>
                <a:gd name="T64" fmla="*/ 5 w 200"/>
                <a:gd name="T65" fmla="*/ 71 h 98"/>
                <a:gd name="T66" fmla="*/ 10 w 200"/>
                <a:gd name="T67" fmla="*/ 67 h 98"/>
                <a:gd name="T68" fmla="*/ 14 w 200"/>
                <a:gd name="T69" fmla="*/ 60 h 98"/>
                <a:gd name="T70" fmla="*/ 20 w 200"/>
                <a:gd name="T71" fmla="*/ 53 h 98"/>
                <a:gd name="T72" fmla="*/ 23 w 200"/>
                <a:gd name="T73" fmla="*/ 45 h 98"/>
                <a:gd name="T74" fmla="*/ 27 w 200"/>
                <a:gd name="T75" fmla="*/ 37 h 98"/>
                <a:gd name="T76" fmla="*/ 30 w 200"/>
                <a:gd name="T77" fmla="*/ 28 h 98"/>
                <a:gd name="T78" fmla="*/ 33 w 200"/>
                <a:gd name="T79" fmla="*/ 19 h 98"/>
                <a:gd name="T80" fmla="*/ 66 w 200"/>
                <a:gd name="T81" fmla="*/ 14 h 98"/>
                <a:gd name="T82" fmla="*/ 103 w 200"/>
                <a:gd name="T83" fmla="*/ 9 h 98"/>
                <a:gd name="T84" fmla="*/ 145 w 200"/>
                <a:gd name="T85" fmla="*/ 4 h 98"/>
                <a:gd name="T86" fmla="*/ 193 w 200"/>
                <a:gd name="T87" fmla="*/ 0 h 98"/>
                <a:gd name="T88" fmla="*/ 166 w 200"/>
                <a:gd name="T89" fmla="*/ 31 h 98"/>
                <a:gd name="T90" fmla="*/ 166 w 200"/>
                <a:gd name="T91" fmla="*/ 34 h 98"/>
                <a:gd name="T92" fmla="*/ 164 w 200"/>
                <a:gd name="T93" fmla="*/ 37 h 98"/>
                <a:gd name="T94" fmla="*/ 162 w 200"/>
                <a:gd name="T95" fmla="*/ 39 h 98"/>
                <a:gd name="T96" fmla="*/ 161 w 200"/>
                <a:gd name="T97" fmla="*/ 41 h 98"/>
                <a:gd name="T98" fmla="*/ 157 w 200"/>
                <a:gd name="T99" fmla="*/ 45 h 98"/>
                <a:gd name="T100" fmla="*/ 156 w 200"/>
                <a:gd name="T101" fmla="*/ 47 h 98"/>
                <a:gd name="T102" fmla="*/ 156 w 200"/>
                <a:gd name="T103" fmla="*/ 49 h 98"/>
                <a:gd name="T104" fmla="*/ 157 w 200"/>
                <a:gd name="T105" fmla="*/ 50 h 98"/>
                <a:gd name="T106" fmla="*/ 159 w 200"/>
                <a:gd name="T107" fmla="*/ 50 h 98"/>
                <a:gd name="T108" fmla="*/ 163 w 200"/>
                <a:gd name="T109" fmla="*/ 51 h 98"/>
                <a:gd name="T110" fmla="*/ 177 w 200"/>
                <a:gd name="T111" fmla="*/ 53 h 98"/>
                <a:gd name="T112" fmla="*/ 200 w 200"/>
                <a:gd name="T113" fmla="*/ 55 h 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00" h="98">
                  <a:moveTo>
                    <a:pt x="200" y="55"/>
                  </a:moveTo>
                  <a:lnTo>
                    <a:pt x="195" y="56"/>
                  </a:lnTo>
                  <a:lnTo>
                    <a:pt x="186" y="60"/>
                  </a:lnTo>
                  <a:lnTo>
                    <a:pt x="177" y="65"/>
                  </a:lnTo>
                  <a:lnTo>
                    <a:pt x="166" y="73"/>
                  </a:lnTo>
                  <a:lnTo>
                    <a:pt x="155" y="80"/>
                  </a:lnTo>
                  <a:lnTo>
                    <a:pt x="145" y="87"/>
                  </a:lnTo>
                  <a:lnTo>
                    <a:pt x="137" y="93"/>
                  </a:lnTo>
                  <a:lnTo>
                    <a:pt x="133" y="98"/>
                  </a:lnTo>
                  <a:lnTo>
                    <a:pt x="127" y="98"/>
                  </a:lnTo>
                  <a:lnTo>
                    <a:pt x="122" y="98"/>
                  </a:lnTo>
                  <a:lnTo>
                    <a:pt x="116" y="97"/>
                  </a:lnTo>
                  <a:lnTo>
                    <a:pt x="111" y="95"/>
                  </a:lnTo>
                  <a:lnTo>
                    <a:pt x="106" y="93"/>
                  </a:lnTo>
                  <a:lnTo>
                    <a:pt x="103" y="88"/>
                  </a:lnTo>
                  <a:lnTo>
                    <a:pt x="101" y="82"/>
                  </a:lnTo>
                  <a:lnTo>
                    <a:pt x="100" y="74"/>
                  </a:lnTo>
                  <a:lnTo>
                    <a:pt x="91" y="80"/>
                  </a:lnTo>
                  <a:lnTo>
                    <a:pt x="82" y="86"/>
                  </a:lnTo>
                  <a:lnTo>
                    <a:pt x="78" y="90"/>
                  </a:lnTo>
                  <a:lnTo>
                    <a:pt x="72" y="93"/>
                  </a:lnTo>
                  <a:lnTo>
                    <a:pt x="67" y="96"/>
                  </a:lnTo>
                  <a:lnTo>
                    <a:pt x="60" y="98"/>
                  </a:lnTo>
                  <a:lnTo>
                    <a:pt x="39" y="98"/>
                  </a:lnTo>
                  <a:lnTo>
                    <a:pt x="34" y="98"/>
                  </a:lnTo>
                  <a:lnTo>
                    <a:pt x="28" y="95"/>
                  </a:lnTo>
                  <a:lnTo>
                    <a:pt x="22" y="92"/>
                  </a:lnTo>
                  <a:lnTo>
                    <a:pt x="15" y="89"/>
                  </a:lnTo>
                  <a:lnTo>
                    <a:pt x="9" y="85"/>
                  </a:lnTo>
                  <a:lnTo>
                    <a:pt x="4" y="81"/>
                  </a:lnTo>
                  <a:lnTo>
                    <a:pt x="1" y="77"/>
                  </a:lnTo>
                  <a:lnTo>
                    <a:pt x="0" y="74"/>
                  </a:lnTo>
                  <a:lnTo>
                    <a:pt x="5" y="71"/>
                  </a:lnTo>
                  <a:lnTo>
                    <a:pt x="10" y="67"/>
                  </a:lnTo>
                  <a:lnTo>
                    <a:pt x="14" y="60"/>
                  </a:lnTo>
                  <a:lnTo>
                    <a:pt x="20" y="53"/>
                  </a:lnTo>
                  <a:lnTo>
                    <a:pt x="23" y="45"/>
                  </a:lnTo>
                  <a:lnTo>
                    <a:pt x="27" y="37"/>
                  </a:lnTo>
                  <a:lnTo>
                    <a:pt x="30" y="28"/>
                  </a:lnTo>
                  <a:lnTo>
                    <a:pt x="33" y="19"/>
                  </a:lnTo>
                  <a:lnTo>
                    <a:pt x="66" y="14"/>
                  </a:lnTo>
                  <a:lnTo>
                    <a:pt x="103" y="9"/>
                  </a:lnTo>
                  <a:lnTo>
                    <a:pt x="145" y="4"/>
                  </a:lnTo>
                  <a:lnTo>
                    <a:pt x="193" y="0"/>
                  </a:lnTo>
                  <a:lnTo>
                    <a:pt x="166" y="31"/>
                  </a:lnTo>
                  <a:lnTo>
                    <a:pt x="166" y="34"/>
                  </a:lnTo>
                  <a:lnTo>
                    <a:pt x="164" y="37"/>
                  </a:lnTo>
                  <a:lnTo>
                    <a:pt x="162" y="39"/>
                  </a:lnTo>
                  <a:lnTo>
                    <a:pt x="161" y="41"/>
                  </a:lnTo>
                  <a:lnTo>
                    <a:pt x="157" y="45"/>
                  </a:lnTo>
                  <a:lnTo>
                    <a:pt x="156" y="47"/>
                  </a:lnTo>
                  <a:lnTo>
                    <a:pt x="156" y="49"/>
                  </a:lnTo>
                  <a:lnTo>
                    <a:pt x="157" y="50"/>
                  </a:lnTo>
                  <a:lnTo>
                    <a:pt x="159" y="50"/>
                  </a:lnTo>
                  <a:lnTo>
                    <a:pt x="163" y="51"/>
                  </a:lnTo>
                  <a:lnTo>
                    <a:pt x="177" y="53"/>
                  </a:lnTo>
                  <a:lnTo>
                    <a:pt x="200" y="5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Freeform 230">
              <a:extLst>
                <a:ext uri="{FF2B5EF4-FFF2-40B4-BE49-F238E27FC236}">
                  <a16:creationId xmlns="" xmlns:a16="http://schemas.microsoft.com/office/drawing/2014/main" id="{C9FF4689-BCD2-0347-9078-0814964688DC}"/>
                </a:ext>
              </a:extLst>
            </p:cNvPr>
            <p:cNvSpPr>
              <a:spLocks/>
            </p:cNvSpPr>
            <p:nvPr>
              <p:custDataLst>
                <p:tags r:id="rId157"/>
              </p:custDataLst>
            </p:nvPr>
          </p:nvSpPr>
          <p:spPr bwMode="auto">
            <a:xfrm>
              <a:off x="4089400" y="1978025"/>
              <a:ext cx="84138" cy="73025"/>
            </a:xfrm>
            <a:custGeom>
              <a:avLst/>
              <a:gdLst>
                <a:gd name="T0" fmla="*/ 0 w 186"/>
                <a:gd name="T1" fmla="*/ 112 h 142"/>
                <a:gd name="T2" fmla="*/ 2 w 186"/>
                <a:gd name="T3" fmla="*/ 116 h 142"/>
                <a:gd name="T4" fmla="*/ 3 w 186"/>
                <a:gd name="T5" fmla="*/ 107 h 142"/>
                <a:gd name="T6" fmla="*/ 3 w 186"/>
                <a:gd name="T7" fmla="*/ 93 h 142"/>
                <a:gd name="T8" fmla="*/ 9 w 186"/>
                <a:gd name="T9" fmla="*/ 82 h 142"/>
                <a:gd name="T10" fmla="*/ 17 w 186"/>
                <a:gd name="T11" fmla="*/ 69 h 142"/>
                <a:gd name="T12" fmla="*/ 20 w 186"/>
                <a:gd name="T13" fmla="*/ 56 h 142"/>
                <a:gd name="T14" fmla="*/ 23 w 186"/>
                <a:gd name="T15" fmla="*/ 46 h 142"/>
                <a:gd name="T16" fmla="*/ 28 w 186"/>
                <a:gd name="T17" fmla="*/ 37 h 142"/>
                <a:gd name="T18" fmla="*/ 35 w 186"/>
                <a:gd name="T19" fmla="*/ 32 h 142"/>
                <a:gd name="T20" fmla="*/ 41 w 186"/>
                <a:gd name="T21" fmla="*/ 38 h 142"/>
                <a:gd name="T22" fmla="*/ 43 w 186"/>
                <a:gd name="T23" fmla="*/ 49 h 142"/>
                <a:gd name="T24" fmla="*/ 47 w 186"/>
                <a:gd name="T25" fmla="*/ 58 h 142"/>
                <a:gd name="T26" fmla="*/ 55 w 186"/>
                <a:gd name="T27" fmla="*/ 65 h 142"/>
                <a:gd name="T28" fmla="*/ 87 w 186"/>
                <a:gd name="T29" fmla="*/ 67 h 142"/>
                <a:gd name="T30" fmla="*/ 79 w 186"/>
                <a:gd name="T31" fmla="*/ 41 h 142"/>
                <a:gd name="T32" fmla="*/ 69 w 186"/>
                <a:gd name="T33" fmla="*/ 36 h 142"/>
                <a:gd name="T34" fmla="*/ 63 w 186"/>
                <a:gd name="T35" fmla="*/ 30 h 142"/>
                <a:gd name="T36" fmla="*/ 61 w 186"/>
                <a:gd name="T37" fmla="*/ 23 h 142"/>
                <a:gd name="T38" fmla="*/ 70 w 186"/>
                <a:gd name="T39" fmla="*/ 17 h 142"/>
                <a:gd name="T40" fmla="*/ 87 w 186"/>
                <a:gd name="T41" fmla="*/ 14 h 142"/>
                <a:gd name="T42" fmla="*/ 98 w 186"/>
                <a:gd name="T43" fmla="*/ 10 h 142"/>
                <a:gd name="T44" fmla="*/ 111 w 186"/>
                <a:gd name="T45" fmla="*/ 6 h 142"/>
                <a:gd name="T46" fmla="*/ 130 w 186"/>
                <a:gd name="T47" fmla="*/ 3 h 142"/>
                <a:gd name="T48" fmla="*/ 147 w 186"/>
                <a:gd name="T49" fmla="*/ 1 h 142"/>
                <a:gd name="T50" fmla="*/ 159 w 186"/>
                <a:gd name="T51" fmla="*/ 2 h 142"/>
                <a:gd name="T52" fmla="*/ 176 w 186"/>
                <a:gd name="T53" fmla="*/ 1 h 142"/>
                <a:gd name="T54" fmla="*/ 183 w 186"/>
                <a:gd name="T55" fmla="*/ 10 h 142"/>
                <a:gd name="T56" fmla="*/ 178 w 186"/>
                <a:gd name="T57" fmla="*/ 26 h 142"/>
                <a:gd name="T58" fmla="*/ 169 w 186"/>
                <a:gd name="T59" fmla="*/ 40 h 142"/>
                <a:gd name="T60" fmla="*/ 159 w 186"/>
                <a:gd name="T61" fmla="*/ 51 h 142"/>
                <a:gd name="T62" fmla="*/ 155 w 186"/>
                <a:gd name="T63" fmla="*/ 63 h 142"/>
                <a:gd name="T64" fmla="*/ 153 w 186"/>
                <a:gd name="T65" fmla="*/ 76 h 142"/>
                <a:gd name="T66" fmla="*/ 120 w 186"/>
                <a:gd name="T67" fmla="*/ 142 h 142"/>
                <a:gd name="T68" fmla="*/ 80 w 186"/>
                <a:gd name="T69" fmla="*/ 122 h 142"/>
                <a:gd name="T70" fmla="*/ 35 w 186"/>
                <a:gd name="T71" fmla="*/ 117 h 142"/>
                <a:gd name="T72" fmla="*/ 8 w 186"/>
                <a:gd name="T73" fmla="*/ 113 h 1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86" h="142">
                  <a:moveTo>
                    <a:pt x="0" y="111"/>
                  </a:moveTo>
                  <a:lnTo>
                    <a:pt x="0" y="112"/>
                  </a:lnTo>
                  <a:lnTo>
                    <a:pt x="1" y="114"/>
                  </a:lnTo>
                  <a:lnTo>
                    <a:pt x="2" y="116"/>
                  </a:lnTo>
                  <a:lnTo>
                    <a:pt x="7" y="117"/>
                  </a:lnTo>
                  <a:lnTo>
                    <a:pt x="3" y="107"/>
                  </a:lnTo>
                  <a:lnTo>
                    <a:pt x="2" y="99"/>
                  </a:lnTo>
                  <a:lnTo>
                    <a:pt x="3" y="93"/>
                  </a:lnTo>
                  <a:lnTo>
                    <a:pt x="6" y="87"/>
                  </a:lnTo>
                  <a:lnTo>
                    <a:pt x="9" y="82"/>
                  </a:lnTo>
                  <a:lnTo>
                    <a:pt x="13" y="76"/>
                  </a:lnTo>
                  <a:lnTo>
                    <a:pt x="17" y="69"/>
                  </a:lnTo>
                  <a:lnTo>
                    <a:pt x="20" y="61"/>
                  </a:lnTo>
                  <a:lnTo>
                    <a:pt x="20" y="56"/>
                  </a:lnTo>
                  <a:lnTo>
                    <a:pt x="21" y="51"/>
                  </a:lnTo>
                  <a:lnTo>
                    <a:pt x="23" y="46"/>
                  </a:lnTo>
                  <a:lnTo>
                    <a:pt x="25" y="42"/>
                  </a:lnTo>
                  <a:lnTo>
                    <a:pt x="28" y="37"/>
                  </a:lnTo>
                  <a:lnTo>
                    <a:pt x="31" y="34"/>
                  </a:lnTo>
                  <a:lnTo>
                    <a:pt x="35" y="32"/>
                  </a:lnTo>
                  <a:lnTo>
                    <a:pt x="40" y="31"/>
                  </a:lnTo>
                  <a:lnTo>
                    <a:pt x="41" y="38"/>
                  </a:lnTo>
                  <a:lnTo>
                    <a:pt x="41" y="43"/>
                  </a:lnTo>
                  <a:lnTo>
                    <a:pt x="43" y="49"/>
                  </a:lnTo>
                  <a:lnTo>
                    <a:pt x="45" y="54"/>
                  </a:lnTo>
                  <a:lnTo>
                    <a:pt x="47" y="58"/>
                  </a:lnTo>
                  <a:lnTo>
                    <a:pt x="51" y="62"/>
                  </a:lnTo>
                  <a:lnTo>
                    <a:pt x="55" y="65"/>
                  </a:lnTo>
                  <a:lnTo>
                    <a:pt x="59" y="67"/>
                  </a:lnTo>
                  <a:lnTo>
                    <a:pt x="87" y="67"/>
                  </a:lnTo>
                  <a:lnTo>
                    <a:pt x="87" y="43"/>
                  </a:lnTo>
                  <a:lnTo>
                    <a:pt x="79" y="41"/>
                  </a:lnTo>
                  <a:lnTo>
                    <a:pt x="74" y="38"/>
                  </a:lnTo>
                  <a:lnTo>
                    <a:pt x="69" y="36"/>
                  </a:lnTo>
                  <a:lnTo>
                    <a:pt x="66" y="33"/>
                  </a:lnTo>
                  <a:lnTo>
                    <a:pt x="63" y="30"/>
                  </a:lnTo>
                  <a:lnTo>
                    <a:pt x="62" y="27"/>
                  </a:lnTo>
                  <a:lnTo>
                    <a:pt x="61" y="23"/>
                  </a:lnTo>
                  <a:lnTo>
                    <a:pt x="59" y="18"/>
                  </a:lnTo>
                  <a:lnTo>
                    <a:pt x="70" y="17"/>
                  </a:lnTo>
                  <a:lnTo>
                    <a:pt x="79" y="16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10"/>
                  </a:lnTo>
                  <a:lnTo>
                    <a:pt x="103" y="8"/>
                  </a:lnTo>
                  <a:lnTo>
                    <a:pt x="111" y="6"/>
                  </a:lnTo>
                  <a:lnTo>
                    <a:pt x="120" y="6"/>
                  </a:lnTo>
                  <a:lnTo>
                    <a:pt x="130" y="3"/>
                  </a:lnTo>
                  <a:lnTo>
                    <a:pt x="140" y="0"/>
                  </a:lnTo>
                  <a:lnTo>
                    <a:pt x="147" y="1"/>
                  </a:lnTo>
                  <a:lnTo>
                    <a:pt x="154" y="2"/>
                  </a:lnTo>
                  <a:lnTo>
                    <a:pt x="159" y="2"/>
                  </a:lnTo>
                  <a:lnTo>
                    <a:pt x="165" y="2"/>
                  </a:lnTo>
                  <a:lnTo>
                    <a:pt x="176" y="1"/>
                  </a:lnTo>
                  <a:lnTo>
                    <a:pt x="186" y="0"/>
                  </a:lnTo>
                  <a:lnTo>
                    <a:pt x="183" y="10"/>
                  </a:lnTo>
                  <a:lnTo>
                    <a:pt x="181" y="19"/>
                  </a:lnTo>
                  <a:lnTo>
                    <a:pt x="178" y="26"/>
                  </a:lnTo>
                  <a:lnTo>
                    <a:pt x="176" y="32"/>
                  </a:lnTo>
                  <a:lnTo>
                    <a:pt x="169" y="40"/>
                  </a:lnTo>
                  <a:lnTo>
                    <a:pt x="165" y="45"/>
                  </a:lnTo>
                  <a:lnTo>
                    <a:pt x="159" y="51"/>
                  </a:lnTo>
                  <a:lnTo>
                    <a:pt x="156" y="58"/>
                  </a:lnTo>
                  <a:lnTo>
                    <a:pt x="155" y="63"/>
                  </a:lnTo>
                  <a:lnTo>
                    <a:pt x="154" y="69"/>
                  </a:lnTo>
                  <a:lnTo>
                    <a:pt x="153" y="76"/>
                  </a:lnTo>
                  <a:lnTo>
                    <a:pt x="153" y="86"/>
                  </a:lnTo>
                  <a:lnTo>
                    <a:pt x="120" y="142"/>
                  </a:lnTo>
                  <a:lnTo>
                    <a:pt x="93" y="123"/>
                  </a:lnTo>
                  <a:lnTo>
                    <a:pt x="80" y="122"/>
                  </a:lnTo>
                  <a:lnTo>
                    <a:pt x="52" y="119"/>
                  </a:lnTo>
                  <a:lnTo>
                    <a:pt x="35" y="117"/>
                  </a:lnTo>
                  <a:lnTo>
                    <a:pt x="20" y="115"/>
                  </a:lnTo>
                  <a:lnTo>
                    <a:pt x="8" y="113"/>
                  </a:lnTo>
                  <a:lnTo>
                    <a:pt x="0" y="11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Freeform 231">
              <a:extLst>
                <a:ext uri="{FF2B5EF4-FFF2-40B4-BE49-F238E27FC236}">
                  <a16:creationId xmlns="" xmlns:a16="http://schemas.microsoft.com/office/drawing/2014/main" id="{3763DFDA-5268-CD44-A5CC-AB216956E313}"/>
                </a:ext>
              </a:extLst>
            </p:cNvPr>
            <p:cNvSpPr>
              <a:spLocks/>
            </p:cNvSpPr>
            <p:nvPr>
              <p:custDataLst>
                <p:tags r:id="rId158"/>
              </p:custDataLst>
            </p:nvPr>
          </p:nvSpPr>
          <p:spPr bwMode="auto">
            <a:xfrm>
              <a:off x="4070350" y="2041525"/>
              <a:ext cx="84138" cy="57150"/>
            </a:xfrm>
            <a:custGeom>
              <a:avLst/>
              <a:gdLst>
                <a:gd name="T0" fmla="*/ 192 w 192"/>
                <a:gd name="T1" fmla="*/ 61 h 105"/>
                <a:gd name="T2" fmla="*/ 189 w 192"/>
                <a:gd name="T3" fmla="*/ 62 h 105"/>
                <a:gd name="T4" fmla="*/ 184 w 192"/>
                <a:gd name="T5" fmla="*/ 63 h 105"/>
                <a:gd name="T6" fmla="*/ 180 w 192"/>
                <a:gd name="T7" fmla="*/ 64 h 105"/>
                <a:gd name="T8" fmla="*/ 177 w 192"/>
                <a:gd name="T9" fmla="*/ 67 h 105"/>
                <a:gd name="T10" fmla="*/ 168 w 192"/>
                <a:gd name="T11" fmla="*/ 72 h 105"/>
                <a:gd name="T12" fmla="*/ 160 w 192"/>
                <a:gd name="T13" fmla="*/ 79 h 105"/>
                <a:gd name="T14" fmla="*/ 154 w 192"/>
                <a:gd name="T15" fmla="*/ 86 h 105"/>
                <a:gd name="T16" fmla="*/ 147 w 192"/>
                <a:gd name="T17" fmla="*/ 93 h 105"/>
                <a:gd name="T18" fmla="*/ 143 w 192"/>
                <a:gd name="T19" fmla="*/ 99 h 105"/>
                <a:gd name="T20" fmla="*/ 139 w 192"/>
                <a:gd name="T21" fmla="*/ 105 h 105"/>
                <a:gd name="T22" fmla="*/ 120 w 192"/>
                <a:gd name="T23" fmla="*/ 97 h 105"/>
                <a:gd name="T24" fmla="*/ 102 w 192"/>
                <a:gd name="T25" fmla="*/ 89 h 105"/>
                <a:gd name="T26" fmla="*/ 86 w 192"/>
                <a:gd name="T27" fmla="*/ 80 h 105"/>
                <a:gd name="T28" fmla="*/ 69 w 192"/>
                <a:gd name="T29" fmla="*/ 71 h 105"/>
                <a:gd name="T30" fmla="*/ 53 w 192"/>
                <a:gd name="T31" fmla="*/ 61 h 105"/>
                <a:gd name="T32" fmla="*/ 36 w 192"/>
                <a:gd name="T33" fmla="*/ 53 h 105"/>
                <a:gd name="T34" fmla="*/ 19 w 192"/>
                <a:gd name="T35" fmla="*/ 44 h 105"/>
                <a:gd name="T36" fmla="*/ 0 w 192"/>
                <a:gd name="T37" fmla="*/ 37 h 105"/>
                <a:gd name="T38" fmla="*/ 0 w 192"/>
                <a:gd name="T39" fmla="*/ 13 h 105"/>
                <a:gd name="T40" fmla="*/ 7 w 192"/>
                <a:gd name="T41" fmla="*/ 7 h 105"/>
                <a:gd name="T42" fmla="*/ 16 w 192"/>
                <a:gd name="T43" fmla="*/ 4 h 105"/>
                <a:gd name="T44" fmla="*/ 29 w 192"/>
                <a:gd name="T45" fmla="*/ 1 h 105"/>
                <a:gd name="T46" fmla="*/ 40 w 192"/>
                <a:gd name="T47" fmla="*/ 0 h 105"/>
                <a:gd name="T48" fmla="*/ 60 w 192"/>
                <a:gd name="T49" fmla="*/ 2 h 105"/>
                <a:gd name="T50" fmla="*/ 93 w 192"/>
                <a:gd name="T51" fmla="*/ 5 h 105"/>
                <a:gd name="T52" fmla="*/ 111 w 192"/>
                <a:gd name="T53" fmla="*/ 7 h 105"/>
                <a:gd name="T54" fmla="*/ 128 w 192"/>
                <a:gd name="T55" fmla="*/ 7 h 105"/>
                <a:gd name="T56" fmla="*/ 143 w 192"/>
                <a:gd name="T57" fmla="*/ 7 h 105"/>
                <a:gd name="T58" fmla="*/ 153 w 192"/>
                <a:gd name="T59" fmla="*/ 6 h 105"/>
                <a:gd name="T60" fmla="*/ 155 w 192"/>
                <a:gd name="T61" fmla="*/ 11 h 105"/>
                <a:gd name="T62" fmla="*/ 159 w 192"/>
                <a:gd name="T63" fmla="*/ 17 h 105"/>
                <a:gd name="T64" fmla="*/ 161 w 192"/>
                <a:gd name="T65" fmla="*/ 20 h 105"/>
                <a:gd name="T66" fmla="*/ 164 w 192"/>
                <a:gd name="T67" fmla="*/ 23 h 105"/>
                <a:gd name="T68" fmla="*/ 165 w 192"/>
                <a:gd name="T69" fmla="*/ 27 h 105"/>
                <a:gd name="T70" fmla="*/ 166 w 192"/>
                <a:gd name="T71" fmla="*/ 31 h 105"/>
                <a:gd name="T72" fmla="*/ 170 w 192"/>
                <a:gd name="T73" fmla="*/ 32 h 105"/>
                <a:gd name="T74" fmla="*/ 177 w 192"/>
                <a:gd name="T75" fmla="*/ 33 h 105"/>
                <a:gd name="T76" fmla="*/ 180 w 192"/>
                <a:gd name="T77" fmla="*/ 34 h 105"/>
                <a:gd name="T78" fmla="*/ 183 w 192"/>
                <a:gd name="T79" fmla="*/ 34 h 105"/>
                <a:gd name="T80" fmla="*/ 188 w 192"/>
                <a:gd name="T81" fmla="*/ 33 h 105"/>
                <a:gd name="T82" fmla="*/ 192 w 192"/>
                <a:gd name="T83" fmla="*/ 31 h 105"/>
                <a:gd name="T84" fmla="*/ 192 w 192"/>
                <a:gd name="T85" fmla="*/ 61 h 1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92" h="105">
                  <a:moveTo>
                    <a:pt x="192" y="61"/>
                  </a:moveTo>
                  <a:lnTo>
                    <a:pt x="189" y="62"/>
                  </a:lnTo>
                  <a:lnTo>
                    <a:pt x="184" y="63"/>
                  </a:lnTo>
                  <a:lnTo>
                    <a:pt x="180" y="64"/>
                  </a:lnTo>
                  <a:lnTo>
                    <a:pt x="177" y="67"/>
                  </a:lnTo>
                  <a:lnTo>
                    <a:pt x="168" y="72"/>
                  </a:lnTo>
                  <a:lnTo>
                    <a:pt x="160" y="79"/>
                  </a:lnTo>
                  <a:lnTo>
                    <a:pt x="154" y="86"/>
                  </a:lnTo>
                  <a:lnTo>
                    <a:pt x="147" y="93"/>
                  </a:lnTo>
                  <a:lnTo>
                    <a:pt x="143" y="99"/>
                  </a:lnTo>
                  <a:lnTo>
                    <a:pt x="139" y="105"/>
                  </a:lnTo>
                  <a:lnTo>
                    <a:pt x="120" y="97"/>
                  </a:lnTo>
                  <a:lnTo>
                    <a:pt x="102" y="89"/>
                  </a:lnTo>
                  <a:lnTo>
                    <a:pt x="86" y="80"/>
                  </a:lnTo>
                  <a:lnTo>
                    <a:pt x="69" y="71"/>
                  </a:lnTo>
                  <a:lnTo>
                    <a:pt x="53" y="61"/>
                  </a:lnTo>
                  <a:lnTo>
                    <a:pt x="36" y="53"/>
                  </a:lnTo>
                  <a:lnTo>
                    <a:pt x="19" y="44"/>
                  </a:lnTo>
                  <a:lnTo>
                    <a:pt x="0" y="37"/>
                  </a:lnTo>
                  <a:lnTo>
                    <a:pt x="0" y="13"/>
                  </a:lnTo>
                  <a:lnTo>
                    <a:pt x="7" y="7"/>
                  </a:lnTo>
                  <a:lnTo>
                    <a:pt x="16" y="4"/>
                  </a:lnTo>
                  <a:lnTo>
                    <a:pt x="29" y="1"/>
                  </a:lnTo>
                  <a:lnTo>
                    <a:pt x="40" y="0"/>
                  </a:lnTo>
                  <a:lnTo>
                    <a:pt x="60" y="2"/>
                  </a:lnTo>
                  <a:lnTo>
                    <a:pt x="93" y="5"/>
                  </a:lnTo>
                  <a:lnTo>
                    <a:pt x="111" y="7"/>
                  </a:lnTo>
                  <a:lnTo>
                    <a:pt x="128" y="7"/>
                  </a:lnTo>
                  <a:lnTo>
                    <a:pt x="143" y="7"/>
                  </a:lnTo>
                  <a:lnTo>
                    <a:pt x="153" y="6"/>
                  </a:lnTo>
                  <a:lnTo>
                    <a:pt x="155" y="11"/>
                  </a:lnTo>
                  <a:lnTo>
                    <a:pt x="159" y="17"/>
                  </a:lnTo>
                  <a:lnTo>
                    <a:pt x="161" y="20"/>
                  </a:lnTo>
                  <a:lnTo>
                    <a:pt x="164" y="23"/>
                  </a:lnTo>
                  <a:lnTo>
                    <a:pt x="165" y="27"/>
                  </a:lnTo>
                  <a:lnTo>
                    <a:pt x="166" y="31"/>
                  </a:lnTo>
                  <a:lnTo>
                    <a:pt x="170" y="32"/>
                  </a:lnTo>
                  <a:lnTo>
                    <a:pt x="177" y="33"/>
                  </a:lnTo>
                  <a:lnTo>
                    <a:pt x="180" y="34"/>
                  </a:lnTo>
                  <a:lnTo>
                    <a:pt x="183" y="34"/>
                  </a:lnTo>
                  <a:lnTo>
                    <a:pt x="188" y="33"/>
                  </a:lnTo>
                  <a:lnTo>
                    <a:pt x="192" y="31"/>
                  </a:lnTo>
                  <a:lnTo>
                    <a:pt x="192" y="61"/>
                  </a:lnTo>
                </a:path>
              </a:pathLst>
            </a:custGeom>
            <a:solidFill>
              <a:srgbClr val="D8E04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Freeform 232">
              <a:extLst>
                <a:ext uri="{FF2B5EF4-FFF2-40B4-BE49-F238E27FC236}">
                  <a16:creationId xmlns="" xmlns:a16="http://schemas.microsoft.com/office/drawing/2014/main" id="{24F79353-78C3-5C48-A7D4-7C93211C1FB0}"/>
                </a:ext>
              </a:extLst>
            </p:cNvPr>
            <p:cNvSpPr>
              <a:spLocks/>
            </p:cNvSpPr>
            <p:nvPr>
              <p:custDataLst>
                <p:tags r:id="rId159"/>
              </p:custDataLst>
            </p:nvPr>
          </p:nvSpPr>
          <p:spPr bwMode="auto">
            <a:xfrm>
              <a:off x="4830763" y="2595563"/>
              <a:ext cx="33337" cy="131762"/>
            </a:xfrm>
            <a:custGeom>
              <a:avLst/>
              <a:gdLst>
                <a:gd name="T0" fmla="*/ 33 w 80"/>
                <a:gd name="T1" fmla="*/ 0 h 254"/>
                <a:gd name="T2" fmla="*/ 37 w 80"/>
                <a:gd name="T3" fmla="*/ 2 h 254"/>
                <a:gd name="T4" fmla="*/ 40 w 80"/>
                <a:gd name="T5" fmla="*/ 4 h 254"/>
                <a:gd name="T6" fmla="*/ 43 w 80"/>
                <a:gd name="T7" fmla="*/ 7 h 254"/>
                <a:gd name="T8" fmla="*/ 46 w 80"/>
                <a:gd name="T9" fmla="*/ 10 h 254"/>
                <a:gd name="T10" fmla="*/ 52 w 80"/>
                <a:gd name="T11" fmla="*/ 18 h 254"/>
                <a:gd name="T12" fmla="*/ 56 w 80"/>
                <a:gd name="T13" fmla="*/ 25 h 254"/>
                <a:gd name="T14" fmla="*/ 62 w 80"/>
                <a:gd name="T15" fmla="*/ 32 h 254"/>
                <a:gd name="T16" fmla="*/ 67 w 80"/>
                <a:gd name="T17" fmla="*/ 38 h 254"/>
                <a:gd name="T18" fmla="*/ 70 w 80"/>
                <a:gd name="T19" fmla="*/ 40 h 254"/>
                <a:gd name="T20" fmla="*/ 73 w 80"/>
                <a:gd name="T21" fmla="*/ 42 h 254"/>
                <a:gd name="T22" fmla="*/ 76 w 80"/>
                <a:gd name="T23" fmla="*/ 43 h 254"/>
                <a:gd name="T24" fmla="*/ 80 w 80"/>
                <a:gd name="T25" fmla="*/ 44 h 254"/>
                <a:gd name="T26" fmla="*/ 80 w 80"/>
                <a:gd name="T27" fmla="*/ 53 h 254"/>
                <a:gd name="T28" fmla="*/ 80 w 80"/>
                <a:gd name="T29" fmla="*/ 62 h 254"/>
                <a:gd name="T30" fmla="*/ 53 w 80"/>
                <a:gd name="T31" fmla="*/ 254 h 254"/>
                <a:gd name="T32" fmla="*/ 0 w 80"/>
                <a:gd name="T33" fmla="*/ 93 h 254"/>
                <a:gd name="T34" fmla="*/ 4 w 80"/>
                <a:gd name="T35" fmla="*/ 88 h 254"/>
                <a:gd name="T36" fmla="*/ 11 w 80"/>
                <a:gd name="T37" fmla="*/ 71 h 254"/>
                <a:gd name="T38" fmla="*/ 17 w 80"/>
                <a:gd name="T39" fmla="*/ 57 h 254"/>
                <a:gd name="T40" fmla="*/ 22 w 80"/>
                <a:gd name="T41" fmla="*/ 41 h 254"/>
                <a:gd name="T42" fmla="*/ 28 w 80"/>
                <a:gd name="T43" fmla="*/ 23 h 254"/>
                <a:gd name="T44" fmla="*/ 33 w 80"/>
                <a:gd name="T45" fmla="*/ 0 h 2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0" h="254">
                  <a:moveTo>
                    <a:pt x="33" y="0"/>
                  </a:moveTo>
                  <a:lnTo>
                    <a:pt x="37" y="2"/>
                  </a:lnTo>
                  <a:lnTo>
                    <a:pt x="40" y="4"/>
                  </a:lnTo>
                  <a:lnTo>
                    <a:pt x="43" y="7"/>
                  </a:lnTo>
                  <a:lnTo>
                    <a:pt x="46" y="10"/>
                  </a:lnTo>
                  <a:lnTo>
                    <a:pt x="52" y="18"/>
                  </a:lnTo>
                  <a:lnTo>
                    <a:pt x="56" y="25"/>
                  </a:lnTo>
                  <a:lnTo>
                    <a:pt x="62" y="32"/>
                  </a:lnTo>
                  <a:lnTo>
                    <a:pt x="67" y="38"/>
                  </a:lnTo>
                  <a:lnTo>
                    <a:pt x="70" y="40"/>
                  </a:lnTo>
                  <a:lnTo>
                    <a:pt x="73" y="42"/>
                  </a:lnTo>
                  <a:lnTo>
                    <a:pt x="76" y="43"/>
                  </a:lnTo>
                  <a:lnTo>
                    <a:pt x="80" y="44"/>
                  </a:lnTo>
                  <a:lnTo>
                    <a:pt x="80" y="53"/>
                  </a:lnTo>
                  <a:lnTo>
                    <a:pt x="80" y="62"/>
                  </a:lnTo>
                  <a:lnTo>
                    <a:pt x="53" y="254"/>
                  </a:lnTo>
                  <a:lnTo>
                    <a:pt x="0" y="93"/>
                  </a:lnTo>
                  <a:lnTo>
                    <a:pt x="4" y="88"/>
                  </a:lnTo>
                  <a:lnTo>
                    <a:pt x="11" y="71"/>
                  </a:lnTo>
                  <a:lnTo>
                    <a:pt x="17" y="57"/>
                  </a:lnTo>
                  <a:lnTo>
                    <a:pt x="22" y="41"/>
                  </a:lnTo>
                  <a:lnTo>
                    <a:pt x="28" y="23"/>
                  </a:lnTo>
                  <a:lnTo>
                    <a:pt x="3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Freeform 233">
              <a:extLst>
                <a:ext uri="{FF2B5EF4-FFF2-40B4-BE49-F238E27FC236}">
                  <a16:creationId xmlns="" xmlns:a16="http://schemas.microsoft.com/office/drawing/2014/main" id="{FF11696A-98DF-AC46-9B16-842E70A8691A}"/>
                </a:ext>
              </a:extLst>
            </p:cNvPr>
            <p:cNvSpPr>
              <a:spLocks/>
            </p:cNvSpPr>
            <p:nvPr>
              <p:custDataLst>
                <p:tags r:id="rId160"/>
              </p:custDataLst>
            </p:nvPr>
          </p:nvSpPr>
          <p:spPr bwMode="auto">
            <a:xfrm>
              <a:off x="4779963" y="2647950"/>
              <a:ext cx="69850" cy="130175"/>
            </a:xfrm>
            <a:custGeom>
              <a:avLst/>
              <a:gdLst>
                <a:gd name="T0" fmla="*/ 114 w 167"/>
                <a:gd name="T1" fmla="*/ 0 h 259"/>
                <a:gd name="T2" fmla="*/ 167 w 167"/>
                <a:gd name="T3" fmla="*/ 155 h 259"/>
                <a:gd name="T4" fmla="*/ 121 w 167"/>
                <a:gd name="T5" fmla="*/ 259 h 259"/>
                <a:gd name="T6" fmla="*/ 113 w 167"/>
                <a:gd name="T7" fmla="*/ 259 h 259"/>
                <a:gd name="T8" fmla="*/ 107 w 167"/>
                <a:gd name="T9" fmla="*/ 257 h 259"/>
                <a:gd name="T10" fmla="*/ 100 w 167"/>
                <a:gd name="T11" fmla="*/ 254 h 259"/>
                <a:gd name="T12" fmla="*/ 95 w 167"/>
                <a:gd name="T13" fmla="*/ 251 h 259"/>
                <a:gd name="T14" fmla="*/ 89 w 167"/>
                <a:gd name="T15" fmla="*/ 245 h 259"/>
                <a:gd name="T16" fmla="*/ 85 w 167"/>
                <a:gd name="T17" fmla="*/ 240 h 259"/>
                <a:gd name="T18" fmla="*/ 80 w 167"/>
                <a:gd name="T19" fmla="*/ 235 h 259"/>
                <a:gd name="T20" fmla="*/ 76 w 167"/>
                <a:gd name="T21" fmla="*/ 229 h 259"/>
                <a:gd name="T22" fmla="*/ 69 w 167"/>
                <a:gd name="T23" fmla="*/ 217 h 259"/>
                <a:gd name="T24" fmla="*/ 65 w 167"/>
                <a:gd name="T25" fmla="*/ 205 h 259"/>
                <a:gd name="T26" fmla="*/ 62 w 167"/>
                <a:gd name="T27" fmla="*/ 194 h 259"/>
                <a:gd name="T28" fmla="*/ 62 w 167"/>
                <a:gd name="T29" fmla="*/ 185 h 259"/>
                <a:gd name="T30" fmla="*/ 55 w 167"/>
                <a:gd name="T31" fmla="*/ 184 h 259"/>
                <a:gd name="T32" fmla="*/ 51 w 167"/>
                <a:gd name="T33" fmla="*/ 183 h 259"/>
                <a:gd name="T34" fmla="*/ 45 w 167"/>
                <a:gd name="T35" fmla="*/ 182 h 259"/>
                <a:gd name="T36" fmla="*/ 42 w 167"/>
                <a:gd name="T37" fmla="*/ 180 h 259"/>
                <a:gd name="T38" fmla="*/ 39 w 167"/>
                <a:gd name="T39" fmla="*/ 177 h 259"/>
                <a:gd name="T40" fmla="*/ 36 w 167"/>
                <a:gd name="T41" fmla="*/ 174 h 259"/>
                <a:gd name="T42" fmla="*/ 34 w 167"/>
                <a:gd name="T43" fmla="*/ 170 h 259"/>
                <a:gd name="T44" fmla="*/ 32 w 167"/>
                <a:gd name="T45" fmla="*/ 167 h 259"/>
                <a:gd name="T46" fmla="*/ 30 w 167"/>
                <a:gd name="T47" fmla="*/ 158 h 259"/>
                <a:gd name="T48" fmla="*/ 29 w 167"/>
                <a:gd name="T49" fmla="*/ 149 h 259"/>
                <a:gd name="T50" fmla="*/ 28 w 167"/>
                <a:gd name="T51" fmla="*/ 140 h 259"/>
                <a:gd name="T52" fmla="*/ 28 w 167"/>
                <a:gd name="T53" fmla="*/ 129 h 259"/>
                <a:gd name="T54" fmla="*/ 21 w 167"/>
                <a:gd name="T55" fmla="*/ 129 h 259"/>
                <a:gd name="T56" fmla="*/ 16 w 167"/>
                <a:gd name="T57" fmla="*/ 127 h 259"/>
                <a:gd name="T58" fmla="*/ 11 w 167"/>
                <a:gd name="T59" fmla="*/ 125 h 259"/>
                <a:gd name="T60" fmla="*/ 7 w 167"/>
                <a:gd name="T61" fmla="*/ 121 h 259"/>
                <a:gd name="T62" fmla="*/ 5 w 167"/>
                <a:gd name="T63" fmla="*/ 117 h 259"/>
                <a:gd name="T64" fmla="*/ 2 w 167"/>
                <a:gd name="T65" fmla="*/ 112 h 259"/>
                <a:gd name="T66" fmla="*/ 0 w 167"/>
                <a:gd name="T67" fmla="*/ 107 h 259"/>
                <a:gd name="T68" fmla="*/ 0 w 167"/>
                <a:gd name="T69" fmla="*/ 101 h 259"/>
                <a:gd name="T70" fmla="*/ 0 w 167"/>
                <a:gd name="T71" fmla="*/ 75 h 259"/>
                <a:gd name="T72" fmla="*/ 1 w 167"/>
                <a:gd name="T73" fmla="*/ 50 h 259"/>
                <a:gd name="T74" fmla="*/ 12 w 167"/>
                <a:gd name="T75" fmla="*/ 52 h 259"/>
                <a:gd name="T76" fmla="*/ 22 w 167"/>
                <a:gd name="T77" fmla="*/ 53 h 259"/>
                <a:gd name="T78" fmla="*/ 32 w 167"/>
                <a:gd name="T79" fmla="*/ 53 h 259"/>
                <a:gd name="T80" fmla="*/ 42 w 167"/>
                <a:gd name="T81" fmla="*/ 52 h 259"/>
                <a:gd name="T82" fmla="*/ 50 w 167"/>
                <a:gd name="T83" fmla="*/ 51 h 259"/>
                <a:gd name="T84" fmla="*/ 58 w 167"/>
                <a:gd name="T85" fmla="*/ 49 h 259"/>
                <a:gd name="T86" fmla="*/ 66 w 167"/>
                <a:gd name="T87" fmla="*/ 47 h 259"/>
                <a:gd name="T88" fmla="*/ 73 w 167"/>
                <a:gd name="T89" fmla="*/ 44 h 259"/>
                <a:gd name="T90" fmla="*/ 79 w 167"/>
                <a:gd name="T91" fmla="*/ 40 h 259"/>
                <a:gd name="T92" fmla="*/ 86 w 167"/>
                <a:gd name="T93" fmla="*/ 36 h 259"/>
                <a:gd name="T94" fmla="*/ 91 w 167"/>
                <a:gd name="T95" fmla="*/ 31 h 259"/>
                <a:gd name="T96" fmla="*/ 97 w 167"/>
                <a:gd name="T97" fmla="*/ 26 h 259"/>
                <a:gd name="T98" fmla="*/ 107 w 167"/>
                <a:gd name="T99" fmla="*/ 13 h 259"/>
                <a:gd name="T100" fmla="*/ 114 w 167"/>
                <a:gd name="T101" fmla="*/ 0 h 25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67" h="259">
                  <a:moveTo>
                    <a:pt x="114" y="0"/>
                  </a:moveTo>
                  <a:lnTo>
                    <a:pt x="167" y="155"/>
                  </a:lnTo>
                  <a:lnTo>
                    <a:pt x="121" y="259"/>
                  </a:lnTo>
                  <a:lnTo>
                    <a:pt x="113" y="259"/>
                  </a:lnTo>
                  <a:lnTo>
                    <a:pt x="107" y="257"/>
                  </a:lnTo>
                  <a:lnTo>
                    <a:pt x="100" y="254"/>
                  </a:lnTo>
                  <a:lnTo>
                    <a:pt x="95" y="251"/>
                  </a:lnTo>
                  <a:lnTo>
                    <a:pt x="89" y="245"/>
                  </a:lnTo>
                  <a:lnTo>
                    <a:pt x="85" y="240"/>
                  </a:lnTo>
                  <a:lnTo>
                    <a:pt x="80" y="235"/>
                  </a:lnTo>
                  <a:lnTo>
                    <a:pt x="76" y="229"/>
                  </a:lnTo>
                  <a:lnTo>
                    <a:pt x="69" y="217"/>
                  </a:lnTo>
                  <a:lnTo>
                    <a:pt x="65" y="205"/>
                  </a:lnTo>
                  <a:lnTo>
                    <a:pt x="62" y="194"/>
                  </a:lnTo>
                  <a:lnTo>
                    <a:pt x="62" y="185"/>
                  </a:lnTo>
                  <a:lnTo>
                    <a:pt x="55" y="184"/>
                  </a:lnTo>
                  <a:lnTo>
                    <a:pt x="51" y="183"/>
                  </a:lnTo>
                  <a:lnTo>
                    <a:pt x="45" y="182"/>
                  </a:lnTo>
                  <a:lnTo>
                    <a:pt x="42" y="180"/>
                  </a:lnTo>
                  <a:lnTo>
                    <a:pt x="39" y="177"/>
                  </a:lnTo>
                  <a:lnTo>
                    <a:pt x="36" y="174"/>
                  </a:lnTo>
                  <a:lnTo>
                    <a:pt x="34" y="170"/>
                  </a:lnTo>
                  <a:lnTo>
                    <a:pt x="32" y="167"/>
                  </a:lnTo>
                  <a:lnTo>
                    <a:pt x="30" y="158"/>
                  </a:lnTo>
                  <a:lnTo>
                    <a:pt x="29" y="149"/>
                  </a:lnTo>
                  <a:lnTo>
                    <a:pt x="28" y="140"/>
                  </a:lnTo>
                  <a:lnTo>
                    <a:pt x="28" y="129"/>
                  </a:lnTo>
                  <a:lnTo>
                    <a:pt x="21" y="129"/>
                  </a:lnTo>
                  <a:lnTo>
                    <a:pt x="16" y="127"/>
                  </a:lnTo>
                  <a:lnTo>
                    <a:pt x="11" y="125"/>
                  </a:lnTo>
                  <a:lnTo>
                    <a:pt x="7" y="121"/>
                  </a:lnTo>
                  <a:lnTo>
                    <a:pt x="5" y="117"/>
                  </a:lnTo>
                  <a:lnTo>
                    <a:pt x="2" y="112"/>
                  </a:lnTo>
                  <a:lnTo>
                    <a:pt x="0" y="107"/>
                  </a:lnTo>
                  <a:lnTo>
                    <a:pt x="0" y="101"/>
                  </a:lnTo>
                  <a:lnTo>
                    <a:pt x="0" y="75"/>
                  </a:lnTo>
                  <a:lnTo>
                    <a:pt x="1" y="50"/>
                  </a:lnTo>
                  <a:lnTo>
                    <a:pt x="12" y="52"/>
                  </a:lnTo>
                  <a:lnTo>
                    <a:pt x="22" y="53"/>
                  </a:lnTo>
                  <a:lnTo>
                    <a:pt x="32" y="53"/>
                  </a:lnTo>
                  <a:lnTo>
                    <a:pt x="42" y="52"/>
                  </a:lnTo>
                  <a:lnTo>
                    <a:pt x="50" y="51"/>
                  </a:lnTo>
                  <a:lnTo>
                    <a:pt x="58" y="49"/>
                  </a:lnTo>
                  <a:lnTo>
                    <a:pt x="66" y="47"/>
                  </a:lnTo>
                  <a:lnTo>
                    <a:pt x="73" y="44"/>
                  </a:lnTo>
                  <a:lnTo>
                    <a:pt x="79" y="40"/>
                  </a:lnTo>
                  <a:lnTo>
                    <a:pt x="86" y="36"/>
                  </a:lnTo>
                  <a:lnTo>
                    <a:pt x="91" y="31"/>
                  </a:lnTo>
                  <a:lnTo>
                    <a:pt x="97" y="26"/>
                  </a:lnTo>
                  <a:lnTo>
                    <a:pt x="107" y="13"/>
                  </a:lnTo>
                  <a:lnTo>
                    <a:pt x="11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Freeform 234">
              <a:extLst>
                <a:ext uri="{FF2B5EF4-FFF2-40B4-BE49-F238E27FC236}">
                  <a16:creationId xmlns="" xmlns:a16="http://schemas.microsoft.com/office/drawing/2014/main" id="{28ED7233-B6E2-0A47-B4AE-936F16A89AAC}"/>
                </a:ext>
              </a:extLst>
            </p:cNvPr>
            <p:cNvSpPr>
              <a:spLocks/>
            </p:cNvSpPr>
            <p:nvPr>
              <p:custDataLst>
                <p:tags r:id="rId161"/>
              </p:custDataLst>
            </p:nvPr>
          </p:nvSpPr>
          <p:spPr bwMode="auto">
            <a:xfrm>
              <a:off x="3781425" y="1901825"/>
              <a:ext cx="96838" cy="144463"/>
            </a:xfrm>
            <a:custGeom>
              <a:avLst/>
              <a:gdLst>
                <a:gd name="T0" fmla="*/ 185 w 225"/>
                <a:gd name="T1" fmla="*/ 67 h 273"/>
                <a:gd name="T2" fmla="*/ 173 w 225"/>
                <a:gd name="T3" fmla="*/ 78 h 273"/>
                <a:gd name="T4" fmla="*/ 159 w 225"/>
                <a:gd name="T5" fmla="*/ 82 h 273"/>
                <a:gd name="T6" fmla="*/ 163 w 225"/>
                <a:gd name="T7" fmla="*/ 93 h 273"/>
                <a:gd name="T8" fmla="*/ 174 w 225"/>
                <a:gd name="T9" fmla="*/ 101 h 273"/>
                <a:gd name="T10" fmla="*/ 195 w 225"/>
                <a:gd name="T11" fmla="*/ 105 h 273"/>
                <a:gd name="T12" fmla="*/ 225 w 225"/>
                <a:gd name="T13" fmla="*/ 106 h 273"/>
                <a:gd name="T14" fmla="*/ 225 w 225"/>
                <a:gd name="T15" fmla="*/ 152 h 273"/>
                <a:gd name="T16" fmla="*/ 224 w 225"/>
                <a:gd name="T17" fmla="*/ 176 h 273"/>
                <a:gd name="T18" fmla="*/ 215 w 225"/>
                <a:gd name="T19" fmla="*/ 187 h 273"/>
                <a:gd name="T20" fmla="*/ 197 w 225"/>
                <a:gd name="T21" fmla="*/ 205 h 273"/>
                <a:gd name="T22" fmla="*/ 192 w 225"/>
                <a:gd name="T23" fmla="*/ 214 h 273"/>
                <a:gd name="T24" fmla="*/ 179 w 225"/>
                <a:gd name="T25" fmla="*/ 218 h 273"/>
                <a:gd name="T26" fmla="*/ 164 w 225"/>
                <a:gd name="T27" fmla="*/ 225 h 273"/>
                <a:gd name="T28" fmla="*/ 159 w 225"/>
                <a:gd name="T29" fmla="*/ 236 h 273"/>
                <a:gd name="T30" fmla="*/ 140 w 225"/>
                <a:gd name="T31" fmla="*/ 242 h 273"/>
                <a:gd name="T32" fmla="*/ 128 w 225"/>
                <a:gd name="T33" fmla="*/ 252 h 273"/>
                <a:gd name="T34" fmla="*/ 101 w 225"/>
                <a:gd name="T35" fmla="*/ 255 h 273"/>
                <a:gd name="T36" fmla="*/ 60 w 225"/>
                <a:gd name="T37" fmla="*/ 261 h 273"/>
                <a:gd name="T38" fmla="*/ 19 w 225"/>
                <a:gd name="T39" fmla="*/ 261 h 273"/>
                <a:gd name="T40" fmla="*/ 0 w 225"/>
                <a:gd name="T41" fmla="*/ 217 h 273"/>
                <a:gd name="T42" fmla="*/ 21 w 225"/>
                <a:gd name="T43" fmla="*/ 212 h 273"/>
                <a:gd name="T44" fmla="*/ 26 w 225"/>
                <a:gd name="T45" fmla="*/ 205 h 273"/>
                <a:gd name="T46" fmla="*/ 60 w 225"/>
                <a:gd name="T47" fmla="*/ 202 h 273"/>
                <a:gd name="T48" fmla="*/ 72 w 225"/>
                <a:gd name="T49" fmla="*/ 193 h 273"/>
                <a:gd name="T50" fmla="*/ 48 w 225"/>
                <a:gd name="T51" fmla="*/ 198 h 273"/>
                <a:gd name="T52" fmla="*/ 40 w 225"/>
                <a:gd name="T53" fmla="*/ 197 h 273"/>
                <a:gd name="T54" fmla="*/ 39 w 225"/>
                <a:gd name="T55" fmla="*/ 188 h 273"/>
                <a:gd name="T56" fmla="*/ 46 w 225"/>
                <a:gd name="T57" fmla="*/ 173 h 273"/>
                <a:gd name="T58" fmla="*/ 39 w 225"/>
                <a:gd name="T59" fmla="*/ 160 h 273"/>
                <a:gd name="T60" fmla="*/ 14 w 225"/>
                <a:gd name="T61" fmla="*/ 150 h 273"/>
                <a:gd name="T62" fmla="*/ 6 w 225"/>
                <a:gd name="T63" fmla="*/ 130 h 273"/>
                <a:gd name="T64" fmla="*/ 22 w 225"/>
                <a:gd name="T65" fmla="*/ 115 h 273"/>
                <a:gd name="T66" fmla="*/ 35 w 225"/>
                <a:gd name="T67" fmla="*/ 102 h 273"/>
                <a:gd name="T68" fmla="*/ 68 w 225"/>
                <a:gd name="T69" fmla="*/ 94 h 273"/>
                <a:gd name="T70" fmla="*/ 90 w 225"/>
                <a:gd name="T71" fmla="*/ 94 h 273"/>
                <a:gd name="T72" fmla="*/ 100 w 225"/>
                <a:gd name="T73" fmla="*/ 88 h 273"/>
                <a:gd name="T74" fmla="*/ 108 w 225"/>
                <a:gd name="T75" fmla="*/ 52 h 273"/>
                <a:gd name="T76" fmla="*/ 120 w 225"/>
                <a:gd name="T77" fmla="*/ 31 h 273"/>
                <a:gd name="T78" fmla="*/ 130 w 225"/>
                <a:gd name="T79" fmla="*/ 20 h 273"/>
                <a:gd name="T80" fmla="*/ 141 w 225"/>
                <a:gd name="T81" fmla="*/ 7 h 273"/>
                <a:gd name="T82" fmla="*/ 155 w 225"/>
                <a:gd name="T83" fmla="*/ 1 h 273"/>
                <a:gd name="T84" fmla="*/ 179 w 225"/>
                <a:gd name="T85" fmla="*/ 3 h 273"/>
                <a:gd name="T86" fmla="*/ 195 w 225"/>
                <a:gd name="T87" fmla="*/ 38 h 273"/>
                <a:gd name="T88" fmla="*/ 196 w 225"/>
                <a:gd name="T89" fmla="*/ 47 h 273"/>
                <a:gd name="T90" fmla="*/ 190 w 225"/>
                <a:gd name="T91" fmla="*/ 56 h 27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25" h="273">
                  <a:moveTo>
                    <a:pt x="192" y="58"/>
                  </a:moveTo>
                  <a:lnTo>
                    <a:pt x="189" y="63"/>
                  </a:lnTo>
                  <a:lnTo>
                    <a:pt x="185" y="67"/>
                  </a:lnTo>
                  <a:lnTo>
                    <a:pt x="182" y="71"/>
                  </a:lnTo>
                  <a:lnTo>
                    <a:pt x="178" y="75"/>
                  </a:lnTo>
                  <a:lnTo>
                    <a:pt x="173" y="78"/>
                  </a:lnTo>
                  <a:lnTo>
                    <a:pt x="169" y="80"/>
                  </a:lnTo>
                  <a:lnTo>
                    <a:pt x="163" y="82"/>
                  </a:lnTo>
                  <a:lnTo>
                    <a:pt x="159" y="82"/>
                  </a:lnTo>
                  <a:lnTo>
                    <a:pt x="159" y="86"/>
                  </a:lnTo>
                  <a:lnTo>
                    <a:pt x="161" y="90"/>
                  </a:lnTo>
                  <a:lnTo>
                    <a:pt x="163" y="93"/>
                  </a:lnTo>
                  <a:lnTo>
                    <a:pt x="167" y="96"/>
                  </a:lnTo>
                  <a:lnTo>
                    <a:pt x="170" y="99"/>
                  </a:lnTo>
                  <a:lnTo>
                    <a:pt x="174" y="101"/>
                  </a:lnTo>
                  <a:lnTo>
                    <a:pt x="179" y="102"/>
                  </a:lnTo>
                  <a:lnTo>
                    <a:pt x="184" y="103"/>
                  </a:lnTo>
                  <a:lnTo>
                    <a:pt x="195" y="105"/>
                  </a:lnTo>
                  <a:lnTo>
                    <a:pt x="206" y="106"/>
                  </a:lnTo>
                  <a:lnTo>
                    <a:pt x="216" y="106"/>
                  </a:lnTo>
                  <a:lnTo>
                    <a:pt x="225" y="106"/>
                  </a:lnTo>
                  <a:lnTo>
                    <a:pt x="225" y="124"/>
                  </a:lnTo>
                  <a:lnTo>
                    <a:pt x="225" y="138"/>
                  </a:lnTo>
                  <a:lnTo>
                    <a:pt x="225" y="152"/>
                  </a:lnTo>
                  <a:lnTo>
                    <a:pt x="225" y="169"/>
                  </a:lnTo>
                  <a:lnTo>
                    <a:pt x="225" y="172"/>
                  </a:lnTo>
                  <a:lnTo>
                    <a:pt x="224" y="176"/>
                  </a:lnTo>
                  <a:lnTo>
                    <a:pt x="222" y="179"/>
                  </a:lnTo>
                  <a:lnTo>
                    <a:pt x="220" y="182"/>
                  </a:lnTo>
                  <a:lnTo>
                    <a:pt x="215" y="187"/>
                  </a:lnTo>
                  <a:lnTo>
                    <a:pt x="208" y="193"/>
                  </a:lnTo>
                  <a:lnTo>
                    <a:pt x="203" y="199"/>
                  </a:lnTo>
                  <a:lnTo>
                    <a:pt x="197" y="205"/>
                  </a:lnTo>
                  <a:lnTo>
                    <a:pt x="195" y="208"/>
                  </a:lnTo>
                  <a:lnTo>
                    <a:pt x="193" y="211"/>
                  </a:lnTo>
                  <a:lnTo>
                    <a:pt x="192" y="214"/>
                  </a:lnTo>
                  <a:lnTo>
                    <a:pt x="192" y="217"/>
                  </a:lnTo>
                  <a:lnTo>
                    <a:pt x="184" y="218"/>
                  </a:lnTo>
                  <a:lnTo>
                    <a:pt x="179" y="218"/>
                  </a:lnTo>
                  <a:lnTo>
                    <a:pt x="172" y="220"/>
                  </a:lnTo>
                  <a:lnTo>
                    <a:pt x="168" y="223"/>
                  </a:lnTo>
                  <a:lnTo>
                    <a:pt x="164" y="225"/>
                  </a:lnTo>
                  <a:lnTo>
                    <a:pt x="161" y="229"/>
                  </a:lnTo>
                  <a:lnTo>
                    <a:pt x="159" y="232"/>
                  </a:lnTo>
                  <a:lnTo>
                    <a:pt x="159" y="236"/>
                  </a:lnTo>
                  <a:lnTo>
                    <a:pt x="151" y="237"/>
                  </a:lnTo>
                  <a:lnTo>
                    <a:pt x="146" y="239"/>
                  </a:lnTo>
                  <a:lnTo>
                    <a:pt x="140" y="242"/>
                  </a:lnTo>
                  <a:lnTo>
                    <a:pt x="136" y="246"/>
                  </a:lnTo>
                  <a:lnTo>
                    <a:pt x="131" y="249"/>
                  </a:lnTo>
                  <a:lnTo>
                    <a:pt x="128" y="252"/>
                  </a:lnTo>
                  <a:lnTo>
                    <a:pt x="124" y="254"/>
                  </a:lnTo>
                  <a:lnTo>
                    <a:pt x="118" y="255"/>
                  </a:lnTo>
                  <a:lnTo>
                    <a:pt x="101" y="255"/>
                  </a:lnTo>
                  <a:lnTo>
                    <a:pt x="85" y="257"/>
                  </a:lnTo>
                  <a:lnTo>
                    <a:pt x="72" y="259"/>
                  </a:lnTo>
                  <a:lnTo>
                    <a:pt x="60" y="261"/>
                  </a:lnTo>
                  <a:lnTo>
                    <a:pt x="38" y="267"/>
                  </a:lnTo>
                  <a:lnTo>
                    <a:pt x="13" y="273"/>
                  </a:lnTo>
                  <a:lnTo>
                    <a:pt x="19" y="26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17"/>
                  </a:lnTo>
                  <a:lnTo>
                    <a:pt x="8" y="216"/>
                  </a:lnTo>
                  <a:lnTo>
                    <a:pt x="17" y="214"/>
                  </a:lnTo>
                  <a:lnTo>
                    <a:pt x="21" y="212"/>
                  </a:lnTo>
                  <a:lnTo>
                    <a:pt x="24" y="210"/>
                  </a:lnTo>
                  <a:lnTo>
                    <a:pt x="25" y="208"/>
                  </a:lnTo>
                  <a:lnTo>
                    <a:pt x="26" y="205"/>
                  </a:lnTo>
                  <a:lnTo>
                    <a:pt x="40" y="205"/>
                  </a:lnTo>
                  <a:lnTo>
                    <a:pt x="54" y="204"/>
                  </a:lnTo>
                  <a:lnTo>
                    <a:pt x="60" y="202"/>
                  </a:lnTo>
                  <a:lnTo>
                    <a:pt x="64" y="200"/>
                  </a:lnTo>
                  <a:lnTo>
                    <a:pt x="69" y="197"/>
                  </a:lnTo>
                  <a:lnTo>
                    <a:pt x="72" y="193"/>
                  </a:lnTo>
                  <a:lnTo>
                    <a:pt x="64" y="195"/>
                  </a:lnTo>
                  <a:lnTo>
                    <a:pt x="54" y="198"/>
                  </a:lnTo>
                  <a:lnTo>
                    <a:pt x="48" y="198"/>
                  </a:lnTo>
                  <a:lnTo>
                    <a:pt x="44" y="198"/>
                  </a:lnTo>
                  <a:lnTo>
                    <a:pt x="41" y="198"/>
                  </a:lnTo>
                  <a:lnTo>
                    <a:pt x="40" y="197"/>
                  </a:lnTo>
                  <a:lnTo>
                    <a:pt x="39" y="195"/>
                  </a:lnTo>
                  <a:lnTo>
                    <a:pt x="39" y="193"/>
                  </a:lnTo>
                  <a:lnTo>
                    <a:pt x="39" y="188"/>
                  </a:lnTo>
                  <a:lnTo>
                    <a:pt x="41" y="183"/>
                  </a:lnTo>
                  <a:lnTo>
                    <a:pt x="44" y="178"/>
                  </a:lnTo>
                  <a:lnTo>
                    <a:pt x="46" y="173"/>
                  </a:lnTo>
                  <a:lnTo>
                    <a:pt x="50" y="166"/>
                  </a:lnTo>
                  <a:lnTo>
                    <a:pt x="52" y="162"/>
                  </a:lnTo>
                  <a:lnTo>
                    <a:pt x="39" y="160"/>
                  </a:lnTo>
                  <a:lnTo>
                    <a:pt x="28" y="157"/>
                  </a:lnTo>
                  <a:lnTo>
                    <a:pt x="21" y="154"/>
                  </a:lnTo>
                  <a:lnTo>
                    <a:pt x="14" y="150"/>
                  </a:lnTo>
                  <a:lnTo>
                    <a:pt x="10" y="145"/>
                  </a:lnTo>
                  <a:lnTo>
                    <a:pt x="7" y="138"/>
                  </a:lnTo>
                  <a:lnTo>
                    <a:pt x="6" y="130"/>
                  </a:lnTo>
                  <a:lnTo>
                    <a:pt x="6" y="120"/>
                  </a:lnTo>
                  <a:lnTo>
                    <a:pt x="15" y="117"/>
                  </a:lnTo>
                  <a:lnTo>
                    <a:pt x="22" y="115"/>
                  </a:lnTo>
                  <a:lnTo>
                    <a:pt x="26" y="112"/>
                  </a:lnTo>
                  <a:lnTo>
                    <a:pt x="30" y="109"/>
                  </a:lnTo>
                  <a:lnTo>
                    <a:pt x="35" y="102"/>
                  </a:lnTo>
                  <a:lnTo>
                    <a:pt x="39" y="94"/>
                  </a:lnTo>
                  <a:lnTo>
                    <a:pt x="56" y="94"/>
                  </a:lnTo>
                  <a:lnTo>
                    <a:pt x="68" y="94"/>
                  </a:lnTo>
                  <a:lnTo>
                    <a:pt x="77" y="94"/>
                  </a:lnTo>
                  <a:lnTo>
                    <a:pt x="85" y="94"/>
                  </a:lnTo>
                  <a:lnTo>
                    <a:pt x="90" y="94"/>
                  </a:lnTo>
                  <a:lnTo>
                    <a:pt x="94" y="93"/>
                  </a:lnTo>
                  <a:lnTo>
                    <a:pt x="97" y="91"/>
                  </a:lnTo>
                  <a:lnTo>
                    <a:pt x="100" y="88"/>
                  </a:lnTo>
                  <a:lnTo>
                    <a:pt x="104" y="82"/>
                  </a:lnTo>
                  <a:lnTo>
                    <a:pt x="106" y="73"/>
                  </a:lnTo>
                  <a:lnTo>
                    <a:pt x="108" y="52"/>
                  </a:lnTo>
                  <a:lnTo>
                    <a:pt x="112" y="33"/>
                  </a:lnTo>
                  <a:lnTo>
                    <a:pt x="117" y="32"/>
                  </a:lnTo>
                  <a:lnTo>
                    <a:pt x="120" y="31"/>
                  </a:lnTo>
                  <a:lnTo>
                    <a:pt x="124" y="29"/>
                  </a:lnTo>
                  <a:lnTo>
                    <a:pt x="126" y="26"/>
                  </a:lnTo>
                  <a:lnTo>
                    <a:pt x="130" y="20"/>
                  </a:lnTo>
                  <a:lnTo>
                    <a:pt x="136" y="13"/>
                  </a:lnTo>
                  <a:lnTo>
                    <a:pt x="138" y="10"/>
                  </a:lnTo>
                  <a:lnTo>
                    <a:pt x="141" y="7"/>
                  </a:lnTo>
                  <a:lnTo>
                    <a:pt x="145" y="4"/>
                  </a:lnTo>
                  <a:lnTo>
                    <a:pt x="149" y="2"/>
                  </a:lnTo>
                  <a:lnTo>
                    <a:pt x="155" y="1"/>
                  </a:lnTo>
                  <a:lnTo>
                    <a:pt x="161" y="0"/>
                  </a:lnTo>
                  <a:lnTo>
                    <a:pt x="169" y="1"/>
                  </a:lnTo>
                  <a:lnTo>
                    <a:pt x="179" y="3"/>
                  </a:lnTo>
                  <a:lnTo>
                    <a:pt x="186" y="20"/>
                  </a:lnTo>
                  <a:lnTo>
                    <a:pt x="194" y="34"/>
                  </a:lnTo>
                  <a:lnTo>
                    <a:pt x="195" y="38"/>
                  </a:lnTo>
                  <a:lnTo>
                    <a:pt x="196" y="41"/>
                  </a:lnTo>
                  <a:lnTo>
                    <a:pt x="196" y="44"/>
                  </a:lnTo>
                  <a:lnTo>
                    <a:pt x="196" y="47"/>
                  </a:lnTo>
                  <a:lnTo>
                    <a:pt x="195" y="50"/>
                  </a:lnTo>
                  <a:lnTo>
                    <a:pt x="193" y="52"/>
                  </a:lnTo>
                  <a:lnTo>
                    <a:pt x="190" y="56"/>
                  </a:lnTo>
                  <a:lnTo>
                    <a:pt x="185" y="58"/>
                  </a:lnTo>
                  <a:lnTo>
                    <a:pt x="192" y="5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Freeform 235">
              <a:extLst>
                <a:ext uri="{FF2B5EF4-FFF2-40B4-BE49-F238E27FC236}">
                  <a16:creationId xmlns="" xmlns:a16="http://schemas.microsoft.com/office/drawing/2014/main" id="{5EFDD414-E9AA-1548-8FD7-42EE8D57C6FF}"/>
                </a:ext>
              </a:extLst>
            </p:cNvPr>
            <p:cNvSpPr>
              <a:spLocks/>
            </p:cNvSpPr>
            <p:nvPr>
              <p:custDataLst>
                <p:tags r:id="rId162"/>
              </p:custDataLst>
            </p:nvPr>
          </p:nvSpPr>
          <p:spPr bwMode="auto">
            <a:xfrm>
              <a:off x="3594100" y="2813050"/>
              <a:ext cx="306388" cy="390525"/>
            </a:xfrm>
            <a:custGeom>
              <a:avLst/>
              <a:gdLst>
                <a:gd name="T0" fmla="*/ 94 w 232"/>
                <a:gd name="T1" fmla="*/ 246 h 248"/>
                <a:gd name="T2" fmla="*/ 96 w 232"/>
                <a:gd name="T3" fmla="*/ 243 h 248"/>
                <a:gd name="T4" fmla="*/ 98 w 232"/>
                <a:gd name="T5" fmla="*/ 238 h 248"/>
                <a:gd name="T6" fmla="*/ 100 w 232"/>
                <a:gd name="T7" fmla="*/ 232 h 248"/>
                <a:gd name="T8" fmla="*/ 103 w 232"/>
                <a:gd name="T9" fmla="*/ 231 h 248"/>
                <a:gd name="T10" fmla="*/ 104 w 232"/>
                <a:gd name="T11" fmla="*/ 238 h 248"/>
                <a:gd name="T12" fmla="*/ 106 w 232"/>
                <a:gd name="T13" fmla="*/ 241 h 248"/>
                <a:gd name="T14" fmla="*/ 108 w 232"/>
                <a:gd name="T15" fmla="*/ 242 h 248"/>
                <a:gd name="T16" fmla="*/ 110 w 232"/>
                <a:gd name="T17" fmla="*/ 242 h 248"/>
                <a:gd name="T18" fmla="*/ 113 w 232"/>
                <a:gd name="T19" fmla="*/ 241 h 248"/>
                <a:gd name="T20" fmla="*/ 116 w 232"/>
                <a:gd name="T21" fmla="*/ 238 h 248"/>
                <a:gd name="T22" fmla="*/ 216 w 232"/>
                <a:gd name="T23" fmla="*/ 234 h 248"/>
                <a:gd name="T24" fmla="*/ 213 w 232"/>
                <a:gd name="T25" fmla="*/ 204 h 248"/>
                <a:gd name="T26" fmla="*/ 207 w 232"/>
                <a:gd name="T27" fmla="*/ 138 h 248"/>
                <a:gd name="T28" fmla="*/ 201 w 232"/>
                <a:gd name="T29" fmla="*/ 73 h 248"/>
                <a:gd name="T30" fmla="*/ 198 w 232"/>
                <a:gd name="T31" fmla="*/ 43 h 248"/>
                <a:gd name="T32" fmla="*/ 215 w 232"/>
                <a:gd name="T33" fmla="*/ 44 h 248"/>
                <a:gd name="T34" fmla="*/ 232 w 232"/>
                <a:gd name="T35" fmla="*/ 46 h 248"/>
                <a:gd name="T36" fmla="*/ 161 w 232"/>
                <a:gd name="T37" fmla="*/ 2 h 248"/>
                <a:gd name="T38" fmla="*/ 160 w 232"/>
                <a:gd name="T39" fmla="*/ 8 h 248"/>
                <a:gd name="T40" fmla="*/ 161 w 232"/>
                <a:gd name="T41" fmla="*/ 18 h 248"/>
                <a:gd name="T42" fmla="*/ 98 w 232"/>
                <a:gd name="T43" fmla="*/ 24 h 248"/>
                <a:gd name="T44" fmla="*/ 98 w 232"/>
                <a:gd name="T45" fmla="*/ 74 h 248"/>
                <a:gd name="T46" fmla="*/ 95 w 232"/>
                <a:gd name="T47" fmla="*/ 76 h 248"/>
                <a:gd name="T48" fmla="*/ 87 w 232"/>
                <a:gd name="T49" fmla="*/ 78 h 248"/>
                <a:gd name="T50" fmla="*/ 72 w 232"/>
                <a:gd name="T51" fmla="*/ 82 h 248"/>
                <a:gd name="T52" fmla="*/ 74 w 232"/>
                <a:gd name="T53" fmla="*/ 88 h 248"/>
                <a:gd name="T54" fmla="*/ 78 w 232"/>
                <a:gd name="T55" fmla="*/ 96 h 248"/>
                <a:gd name="T56" fmla="*/ 80 w 232"/>
                <a:gd name="T57" fmla="*/ 105 h 248"/>
                <a:gd name="T58" fmla="*/ 81 w 232"/>
                <a:gd name="T59" fmla="*/ 115 h 248"/>
                <a:gd name="T60" fmla="*/ 9 w 232"/>
                <a:gd name="T61" fmla="*/ 119 h 248"/>
                <a:gd name="T62" fmla="*/ 5 w 232"/>
                <a:gd name="T63" fmla="*/ 130 h 248"/>
                <a:gd name="T64" fmla="*/ 6 w 232"/>
                <a:gd name="T65" fmla="*/ 143 h 248"/>
                <a:gd name="T66" fmla="*/ 8 w 232"/>
                <a:gd name="T67" fmla="*/ 155 h 248"/>
                <a:gd name="T68" fmla="*/ 9 w 232"/>
                <a:gd name="T69" fmla="*/ 168 h 248"/>
                <a:gd name="T70" fmla="*/ 9 w 232"/>
                <a:gd name="T71" fmla="*/ 182 h 248"/>
                <a:gd name="T72" fmla="*/ 8 w 232"/>
                <a:gd name="T73" fmla="*/ 194 h 248"/>
                <a:gd name="T74" fmla="*/ 6 w 232"/>
                <a:gd name="T75" fmla="*/ 206 h 248"/>
                <a:gd name="T76" fmla="*/ 2 w 232"/>
                <a:gd name="T77" fmla="*/ 216 h 248"/>
                <a:gd name="T78" fmla="*/ 2 w 232"/>
                <a:gd name="T79" fmla="*/ 219 h 248"/>
                <a:gd name="T80" fmla="*/ 3 w 232"/>
                <a:gd name="T81" fmla="*/ 220 h 248"/>
                <a:gd name="T82" fmla="*/ 3 w 232"/>
                <a:gd name="T83" fmla="*/ 222 h 248"/>
                <a:gd name="T84" fmla="*/ 7 w 232"/>
                <a:gd name="T85" fmla="*/ 217 h 248"/>
                <a:gd name="T86" fmla="*/ 18 w 232"/>
                <a:gd name="T87" fmla="*/ 213 h 248"/>
                <a:gd name="T88" fmla="*/ 36 w 232"/>
                <a:gd name="T89" fmla="*/ 207 h 248"/>
                <a:gd name="T90" fmla="*/ 45 w 232"/>
                <a:gd name="T91" fmla="*/ 208 h 248"/>
                <a:gd name="T92" fmla="*/ 51 w 232"/>
                <a:gd name="T93" fmla="*/ 212 h 248"/>
                <a:gd name="T94" fmla="*/ 56 w 232"/>
                <a:gd name="T95" fmla="*/ 214 h 248"/>
                <a:gd name="T96" fmla="*/ 62 w 232"/>
                <a:gd name="T97" fmla="*/ 215 h 248"/>
                <a:gd name="T98" fmla="*/ 66 w 232"/>
                <a:gd name="T99" fmla="*/ 219 h 248"/>
                <a:gd name="T100" fmla="*/ 67 w 232"/>
                <a:gd name="T101" fmla="*/ 225 h 248"/>
                <a:gd name="T102" fmla="*/ 70 w 232"/>
                <a:gd name="T103" fmla="*/ 231 h 248"/>
                <a:gd name="T104" fmla="*/ 74 w 232"/>
                <a:gd name="T105" fmla="*/ 235 h 248"/>
                <a:gd name="T106" fmla="*/ 85 w 232"/>
                <a:gd name="T107" fmla="*/ 243 h 2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32" h="248">
                  <a:moveTo>
                    <a:pt x="91" y="248"/>
                  </a:moveTo>
                  <a:lnTo>
                    <a:pt x="94" y="246"/>
                  </a:lnTo>
                  <a:lnTo>
                    <a:pt x="95" y="245"/>
                  </a:lnTo>
                  <a:lnTo>
                    <a:pt x="96" y="243"/>
                  </a:lnTo>
                  <a:lnTo>
                    <a:pt x="97" y="240"/>
                  </a:lnTo>
                  <a:lnTo>
                    <a:pt x="98" y="238"/>
                  </a:lnTo>
                  <a:lnTo>
                    <a:pt x="99" y="235"/>
                  </a:lnTo>
                  <a:lnTo>
                    <a:pt x="100" y="232"/>
                  </a:lnTo>
                  <a:lnTo>
                    <a:pt x="103" y="230"/>
                  </a:lnTo>
                  <a:lnTo>
                    <a:pt x="103" y="231"/>
                  </a:lnTo>
                  <a:lnTo>
                    <a:pt x="103" y="236"/>
                  </a:lnTo>
                  <a:lnTo>
                    <a:pt x="104" y="238"/>
                  </a:lnTo>
                  <a:lnTo>
                    <a:pt x="105" y="240"/>
                  </a:lnTo>
                  <a:lnTo>
                    <a:pt x="106" y="241"/>
                  </a:lnTo>
                  <a:lnTo>
                    <a:pt x="107" y="241"/>
                  </a:lnTo>
                  <a:lnTo>
                    <a:pt x="108" y="242"/>
                  </a:lnTo>
                  <a:lnTo>
                    <a:pt x="109" y="242"/>
                  </a:lnTo>
                  <a:lnTo>
                    <a:pt x="110" y="242"/>
                  </a:lnTo>
                  <a:lnTo>
                    <a:pt x="112" y="241"/>
                  </a:lnTo>
                  <a:lnTo>
                    <a:pt x="113" y="241"/>
                  </a:lnTo>
                  <a:lnTo>
                    <a:pt x="114" y="240"/>
                  </a:lnTo>
                  <a:lnTo>
                    <a:pt x="116" y="238"/>
                  </a:lnTo>
                  <a:lnTo>
                    <a:pt x="118" y="236"/>
                  </a:lnTo>
                  <a:lnTo>
                    <a:pt x="216" y="234"/>
                  </a:lnTo>
                  <a:lnTo>
                    <a:pt x="215" y="225"/>
                  </a:lnTo>
                  <a:lnTo>
                    <a:pt x="213" y="204"/>
                  </a:lnTo>
                  <a:lnTo>
                    <a:pt x="210" y="173"/>
                  </a:lnTo>
                  <a:lnTo>
                    <a:pt x="207" y="138"/>
                  </a:lnTo>
                  <a:lnTo>
                    <a:pt x="204" y="103"/>
                  </a:lnTo>
                  <a:lnTo>
                    <a:pt x="201" y="73"/>
                  </a:lnTo>
                  <a:lnTo>
                    <a:pt x="199" y="51"/>
                  </a:lnTo>
                  <a:lnTo>
                    <a:pt x="198" y="43"/>
                  </a:lnTo>
                  <a:lnTo>
                    <a:pt x="203" y="43"/>
                  </a:lnTo>
                  <a:lnTo>
                    <a:pt x="215" y="44"/>
                  </a:lnTo>
                  <a:lnTo>
                    <a:pt x="226" y="45"/>
                  </a:lnTo>
                  <a:lnTo>
                    <a:pt x="232" y="46"/>
                  </a:lnTo>
                  <a:lnTo>
                    <a:pt x="161" y="0"/>
                  </a:lnTo>
                  <a:lnTo>
                    <a:pt x="161" y="2"/>
                  </a:lnTo>
                  <a:lnTo>
                    <a:pt x="160" y="5"/>
                  </a:lnTo>
                  <a:lnTo>
                    <a:pt x="160" y="8"/>
                  </a:lnTo>
                  <a:lnTo>
                    <a:pt x="161" y="11"/>
                  </a:lnTo>
                  <a:lnTo>
                    <a:pt x="161" y="18"/>
                  </a:lnTo>
                  <a:lnTo>
                    <a:pt x="161" y="24"/>
                  </a:lnTo>
                  <a:lnTo>
                    <a:pt x="98" y="24"/>
                  </a:lnTo>
                  <a:lnTo>
                    <a:pt x="94" y="22"/>
                  </a:lnTo>
                  <a:lnTo>
                    <a:pt x="98" y="74"/>
                  </a:lnTo>
                  <a:lnTo>
                    <a:pt x="97" y="75"/>
                  </a:lnTo>
                  <a:lnTo>
                    <a:pt x="95" y="76"/>
                  </a:lnTo>
                  <a:lnTo>
                    <a:pt x="91" y="77"/>
                  </a:lnTo>
                  <a:lnTo>
                    <a:pt x="87" y="78"/>
                  </a:lnTo>
                  <a:lnTo>
                    <a:pt x="78" y="80"/>
                  </a:lnTo>
                  <a:lnTo>
                    <a:pt x="72" y="82"/>
                  </a:lnTo>
                  <a:lnTo>
                    <a:pt x="73" y="85"/>
                  </a:lnTo>
                  <a:lnTo>
                    <a:pt x="74" y="88"/>
                  </a:lnTo>
                  <a:lnTo>
                    <a:pt x="76" y="92"/>
                  </a:lnTo>
                  <a:lnTo>
                    <a:pt x="78" y="96"/>
                  </a:lnTo>
                  <a:lnTo>
                    <a:pt x="79" y="99"/>
                  </a:lnTo>
                  <a:lnTo>
                    <a:pt x="80" y="105"/>
                  </a:lnTo>
                  <a:lnTo>
                    <a:pt x="80" y="112"/>
                  </a:lnTo>
                  <a:lnTo>
                    <a:pt x="81" y="115"/>
                  </a:lnTo>
                  <a:lnTo>
                    <a:pt x="13" y="115"/>
                  </a:lnTo>
                  <a:lnTo>
                    <a:pt x="9" y="119"/>
                  </a:lnTo>
                  <a:lnTo>
                    <a:pt x="4" y="123"/>
                  </a:lnTo>
                  <a:lnTo>
                    <a:pt x="5" y="130"/>
                  </a:lnTo>
                  <a:lnTo>
                    <a:pt x="5" y="137"/>
                  </a:lnTo>
                  <a:lnTo>
                    <a:pt x="6" y="143"/>
                  </a:lnTo>
                  <a:lnTo>
                    <a:pt x="7" y="149"/>
                  </a:lnTo>
                  <a:lnTo>
                    <a:pt x="8" y="155"/>
                  </a:lnTo>
                  <a:lnTo>
                    <a:pt x="8" y="161"/>
                  </a:lnTo>
                  <a:lnTo>
                    <a:pt x="9" y="168"/>
                  </a:lnTo>
                  <a:lnTo>
                    <a:pt x="9" y="176"/>
                  </a:lnTo>
                  <a:lnTo>
                    <a:pt x="9" y="182"/>
                  </a:lnTo>
                  <a:lnTo>
                    <a:pt x="8" y="188"/>
                  </a:lnTo>
                  <a:lnTo>
                    <a:pt x="8" y="194"/>
                  </a:lnTo>
                  <a:lnTo>
                    <a:pt x="7" y="200"/>
                  </a:lnTo>
                  <a:lnTo>
                    <a:pt x="6" y="206"/>
                  </a:lnTo>
                  <a:lnTo>
                    <a:pt x="4" y="211"/>
                  </a:lnTo>
                  <a:lnTo>
                    <a:pt x="2" y="216"/>
                  </a:lnTo>
                  <a:lnTo>
                    <a:pt x="0" y="221"/>
                  </a:lnTo>
                  <a:lnTo>
                    <a:pt x="2" y="219"/>
                  </a:lnTo>
                  <a:lnTo>
                    <a:pt x="3" y="219"/>
                  </a:lnTo>
                  <a:lnTo>
                    <a:pt x="3" y="220"/>
                  </a:lnTo>
                  <a:lnTo>
                    <a:pt x="3" y="221"/>
                  </a:lnTo>
                  <a:lnTo>
                    <a:pt x="3" y="222"/>
                  </a:lnTo>
                  <a:lnTo>
                    <a:pt x="4" y="217"/>
                  </a:lnTo>
                  <a:lnTo>
                    <a:pt x="7" y="217"/>
                  </a:lnTo>
                  <a:lnTo>
                    <a:pt x="12" y="215"/>
                  </a:lnTo>
                  <a:lnTo>
                    <a:pt x="18" y="213"/>
                  </a:lnTo>
                  <a:lnTo>
                    <a:pt x="25" y="211"/>
                  </a:lnTo>
                  <a:lnTo>
                    <a:pt x="36" y="207"/>
                  </a:lnTo>
                  <a:lnTo>
                    <a:pt x="41" y="205"/>
                  </a:lnTo>
                  <a:lnTo>
                    <a:pt x="45" y="208"/>
                  </a:lnTo>
                  <a:lnTo>
                    <a:pt x="48" y="210"/>
                  </a:lnTo>
                  <a:lnTo>
                    <a:pt x="51" y="212"/>
                  </a:lnTo>
                  <a:lnTo>
                    <a:pt x="53" y="213"/>
                  </a:lnTo>
                  <a:lnTo>
                    <a:pt x="56" y="214"/>
                  </a:lnTo>
                  <a:lnTo>
                    <a:pt x="59" y="215"/>
                  </a:lnTo>
                  <a:lnTo>
                    <a:pt x="62" y="215"/>
                  </a:lnTo>
                  <a:lnTo>
                    <a:pt x="66" y="215"/>
                  </a:lnTo>
                  <a:lnTo>
                    <a:pt x="66" y="219"/>
                  </a:lnTo>
                  <a:lnTo>
                    <a:pt x="66" y="222"/>
                  </a:lnTo>
                  <a:lnTo>
                    <a:pt x="67" y="225"/>
                  </a:lnTo>
                  <a:lnTo>
                    <a:pt x="69" y="228"/>
                  </a:lnTo>
                  <a:lnTo>
                    <a:pt x="70" y="231"/>
                  </a:lnTo>
                  <a:lnTo>
                    <a:pt x="72" y="233"/>
                  </a:lnTo>
                  <a:lnTo>
                    <a:pt x="74" y="235"/>
                  </a:lnTo>
                  <a:lnTo>
                    <a:pt x="76" y="237"/>
                  </a:lnTo>
                  <a:lnTo>
                    <a:pt x="85" y="243"/>
                  </a:lnTo>
                  <a:lnTo>
                    <a:pt x="91" y="24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Freeform 236">
              <a:extLst>
                <a:ext uri="{FF2B5EF4-FFF2-40B4-BE49-F238E27FC236}">
                  <a16:creationId xmlns="" xmlns:a16="http://schemas.microsoft.com/office/drawing/2014/main" id="{6D26F23A-6E63-6946-B02E-EBBA422529FC}"/>
                </a:ext>
              </a:extLst>
            </p:cNvPr>
            <p:cNvSpPr>
              <a:spLocks/>
            </p:cNvSpPr>
            <p:nvPr>
              <p:custDataLst>
                <p:tags r:id="rId163"/>
              </p:custDataLst>
            </p:nvPr>
          </p:nvSpPr>
          <p:spPr bwMode="auto">
            <a:xfrm>
              <a:off x="3709988" y="2873375"/>
              <a:ext cx="414337" cy="468313"/>
            </a:xfrm>
            <a:custGeom>
              <a:avLst/>
              <a:gdLst>
                <a:gd name="T0" fmla="*/ 90 w 948"/>
                <a:gd name="T1" fmla="*/ 788 h 893"/>
                <a:gd name="T2" fmla="*/ 121 w 948"/>
                <a:gd name="T3" fmla="*/ 788 h 893"/>
                <a:gd name="T4" fmla="*/ 146 w 948"/>
                <a:gd name="T5" fmla="*/ 783 h 893"/>
                <a:gd name="T6" fmla="*/ 186 w 948"/>
                <a:gd name="T7" fmla="*/ 776 h 893"/>
                <a:gd name="T8" fmla="*/ 197 w 948"/>
                <a:gd name="T9" fmla="*/ 813 h 893"/>
                <a:gd name="T10" fmla="*/ 212 w 948"/>
                <a:gd name="T11" fmla="*/ 835 h 893"/>
                <a:gd name="T12" fmla="*/ 226 w 948"/>
                <a:gd name="T13" fmla="*/ 846 h 893"/>
                <a:gd name="T14" fmla="*/ 246 w 948"/>
                <a:gd name="T15" fmla="*/ 850 h 893"/>
                <a:gd name="T16" fmla="*/ 246 w 948"/>
                <a:gd name="T17" fmla="*/ 881 h 893"/>
                <a:gd name="T18" fmla="*/ 326 w 948"/>
                <a:gd name="T19" fmla="*/ 889 h 893"/>
                <a:gd name="T20" fmla="*/ 334 w 948"/>
                <a:gd name="T21" fmla="*/ 876 h 893"/>
                <a:gd name="T22" fmla="*/ 347 w 948"/>
                <a:gd name="T23" fmla="*/ 871 h 893"/>
                <a:gd name="T24" fmla="*/ 348 w 948"/>
                <a:gd name="T25" fmla="*/ 888 h 893"/>
                <a:gd name="T26" fmla="*/ 358 w 948"/>
                <a:gd name="T27" fmla="*/ 893 h 893"/>
                <a:gd name="T28" fmla="*/ 385 w 948"/>
                <a:gd name="T29" fmla="*/ 893 h 893"/>
                <a:gd name="T30" fmla="*/ 401 w 948"/>
                <a:gd name="T31" fmla="*/ 854 h 893"/>
                <a:gd name="T32" fmla="*/ 412 w 948"/>
                <a:gd name="T33" fmla="*/ 788 h 893"/>
                <a:gd name="T34" fmla="*/ 424 w 948"/>
                <a:gd name="T35" fmla="*/ 771 h 893"/>
                <a:gd name="T36" fmla="*/ 452 w 948"/>
                <a:gd name="T37" fmla="*/ 754 h 893"/>
                <a:gd name="T38" fmla="*/ 485 w 948"/>
                <a:gd name="T39" fmla="*/ 743 h 893"/>
                <a:gd name="T40" fmla="*/ 501 w 948"/>
                <a:gd name="T41" fmla="*/ 729 h 893"/>
                <a:gd name="T42" fmla="*/ 515 w 948"/>
                <a:gd name="T43" fmla="*/ 702 h 893"/>
                <a:gd name="T44" fmla="*/ 535 w 948"/>
                <a:gd name="T45" fmla="*/ 668 h 893"/>
                <a:gd name="T46" fmla="*/ 547 w 948"/>
                <a:gd name="T47" fmla="*/ 660 h 893"/>
                <a:gd name="T48" fmla="*/ 572 w 948"/>
                <a:gd name="T49" fmla="*/ 659 h 893"/>
                <a:gd name="T50" fmla="*/ 605 w 948"/>
                <a:gd name="T51" fmla="*/ 644 h 893"/>
                <a:gd name="T52" fmla="*/ 639 w 948"/>
                <a:gd name="T53" fmla="*/ 624 h 893"/>
                <a:gd name="T54" fmla="*/ 674 w 948"/>
                <a:gd name="T55" fmla="*/ 613 h 893"/>
                <a:gd name="T56" fmla="*/ 724 w 948"/>
                <a:gd name="T57" fmla="*/ 610 h 893"/>
                <a:gd name="T58" fmla="*/ 788 w 948"/>
                <a:gd name="T59" fmla="*/ 602 h 893"/>
                <a:gd name="T60" fmla="*/ 815 w 948"/>
                <a:gd name="T61" fmla="*/ 594 h 893"/>
                <a:gd name="T62" fmla="*/ 863 w 948"/>
                <a:gd name="T63" fmla="*/ 590 h 893"/>
                <a:gd name="T64" fmla="*/ 901 w 948"/>
                <a:gd name="T65" fmla="*/ 583 h 893"/>
                <a:gd name="T66" fmla="*/ 913 w 948"/>
                <a:gd name="T67" fmla="*/ 574 h 893"/>
                <a:gd name="T68" fmla="*/ 931 w 948"/>
                <a:gd name="T69" fmla="*/ 544 h 893"/>
                <a:gd name="T70" fmla="*/ 943 w 948"/>
                <a:gd name="T71" fmla="*/ 504 h 893"/>
                <a:gd name="T72" fmla="*/ 948 w 948"/>
                <a:gd name="T73" fmla="*/ 461 h 893"/>
                <a:gd name="T74" fmla="*/ 947 w 948"/>
                <a:gd name="T75" fmla="*/ 421 h 893"/>
                <a:gd name="T76" fmla="*/ 943 w 948"/>
                <a:gd name="T77" fmla="*/ 363 h 893"/>
                <a:gd name="T78" fmla="*/ 922 w 948"/>
                <a:gd name="T79" fmla="*/ 356 h 893"/>
                <a:gd name="T80" fmla="*/ 862 w 948"/>
                <a:gd name="T81" fmla="*/ 322 h 893"/>
                <a:gd name="T82" fmla="*/ 794 w 948"/>
                <a:gd name="T83" fmla="*/ 278 h 893"/>
                <a:gd name="T84" fmla="*/ 738 w 948"/>
                <a:gd name="T85" fmla="*/ 216 h 893"/>
                <a:gd name="T86" fmla="*/ 412 w 948"/>
                <a:gd name="T87" fmla="*/ 12 h 893"/>
                <a:gd name="T88" fmla="*/ 348 w 948"/>
                <a:gd name="T89" fmla="*/ 102 h 893"/>
                <a:gd name="T90" fmla="*/ 379 w 948"/>
                <a:gd name="T91" fmla="*/ 405 h 893"/>
                <a:gd name="T92" fmla="*/ 392 w 948"/>
                <a:gd name="T93" fmla="*/ 565 h 893"/>
                <a:gd name="T94" fmla="*/ 93 w 948"/>
                <a:gd name="T95" fmla="*/ 591 h 893"/>
                <a:gd name="T96" fmla="*/ 79 w 948"/>
                <a:gd name="T97" fmla="*/ 606 h 893"/>
                <a:gd name="T98" fmla="*/ 67 w 948"/>
                <a:gd name="T99" fmla="*/ 610 h 893"/>
                <a:gd name="T100" fmla="*/ 57 w 948"/>
                <a:gd name="T101" fmla="*/ 607 h 893"/>
                <a:gd name="T102" fmla="*/ 49 w 948"/>
                <a:gd name="T103" fmla="*/ 591 h 893"/>
                <a:gd name="T104" fmla="*/ 40 w 948"/>
                <a:gd name="T105" fmla="*/ 581 h 893"/>
                <a:gd name="T106" fmla="*/ 29 w 948"/>
                <a:gd name="T107" fmla="*/ 605 h 893"/>
                <a:gd name="T108" fmla="*/ 15 w 948"/>
                <a:gd name="T109" fmla="*/ 623 h 893"/>
                <a:gd name="T110" fmla="*/ 67 w 948"/>
                <a:gd name="T111" fmla="*/ 733 h 893"/>
                <a:gd name="T112" fmla="*/ 61 w 948"/>
                <a:gd name="T113" fmla="*/ 748 h 893"/>
                <a:gd name="T114" fmla="*/ 62 w 948"/>
                <a:gd name="T115" fmla="*/ 760 h 893"/>
                <a:gd name="T116" fmla="*/ 54 w 948"/>
                <a:gd name="T117" fmla="*/ 788 h 8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948" h="893">
                  <a:moveTo>
                    <a:pt x="54" y="788"/>
                  </a:moveTo>
                  <a:lnTo>
                    <a:pt x="74" y="788"/>
                  </a:lnTo>
                  <a:lnTo>
                    <a:pt x="90" y="788"/>
                  </a:lnTo>
                  <a:lnTo>
                    <a:pt x="100" y="788"/>
                  </a:lnTo>
                  <a:lnTo>
                    <a:pt x="106" y="788"/>
                  </a:lnTo>
                  <a:lnTo>
                    <a:pt x="121" y="788"/>
                  </a:lnTo>
                  <a:lnTo>
                    <a:pt x="135" y="787"/>
                  </a:lnTo>
                  <a:lnTo>
                    <a:pt x="140" y="785"/>
                  </a:lnTo>
                  <a:lnTo>
                    <a:pt x="146" y="783"/>
                  </a:lnTo>
                  <a:lnTo>
                    <a:pt x="150" y="780"/>
                  </a:lnTo>
                  <a:lnTo>
                    <a:pt x="152" y="776"/>
                  </a:lnTo>
                  <a:lnTo>
                    <a:pt x="186" y="776"/>
                  </a:lnTo>
                  <a:lnTo>
                    <a:pt x="189" y="788"/>
                  </a:lnTo>
                  <a:lnTo>
                    <a:pt x="193" y="800"/>
                  </a:lnTo>
                  <a:lnTo>
                    <a:pt x="197" y="813"/>
                  </a:lnTo>
                  <a:lnTo>
                    <a:pt x="204" y="825"/>
                  </a:lnTo>
                  <a:lnTo>
                    <a:pt x="207" y="830"/>
                  </a:lnTo>
                  <a:lnTo>
                    <a:pt x="212" y="835"/>
                  </a:lnTo>
                  <a:lnTo>
                    <a:pt x="216" y="839"/>
                  </a:lnTo>
                  <a:lnTo>
                    <a:pt x="221" y="843"/>
                  </a:lnTo>
                  <a:lnTo>
                    <a:pt x="226" y="846"/>
                  </a:lnTo>
                  <a:lnTo>
                    <a:pt x="233" y="848"/>
                  </a:lnTo>
                  <a:lnTo>
                    <a:pt x="239" y="849"/>
                  </a:lnTo>
                  <a:lnTo>
                    <a:pt x="246" y="850"/>
                  </a:lnTo>
                  <a:lnTo>
                    <a:pt x="246" y="862"/>
                  </a:lnTo>
                  <a:lnTo>
                    <a:pt x="246" y="871"/>
                  </a:lnTo>
                  <a:lnTo>
                    <a:pt x="246" y="881"/>
                  </a:lnTo>
                  <a:lnTo>
                    <a:pt x="246" y="893"/>
                  </a:lnTo>
                  <a:lnTo>
                    <a:pt x="326" y="893"/>
                  </a:lnTo>
                  <a:lnTo>
                    <a:pt x="326" y="889"/>
                  </a:lnTo>
                  <a:lnTo>
                    <a:pt x="328" y="884"/>
                  </a:lnTo>
                  <a:lnTo>
                    <a:pt x="330" y="880"/>
                  </a:lnTo>
                  <a:lnTo>
                    <a:pt x="334" y="876"/>
                  </a:lnTo>
                  <a:lnTo>
                    <a:pt x="339" y="868"/>
                  </a:lnTo>
                  <a:lnTo>
                    <a:pt x="346" y="862"/>
                  </a:lnTo>
                  <a:lnTo>
                    <a:pt x="347" y="871"/>
                  </a:lnTo>
                  <a:lnTo>
                    <a:pt x="348" y="880"/>
                  </a:lnTo>
                  <a:lnTo>
                    <a:pt x="349" y="884"/>
                  </a:lnTo>
                  <a:lnTo>
                    <a:pt x="348" y="888"/>
                  </a:lnTo>
                  <a:lnTo>
                    <a:pt x="348" y="891"/>
                  </a:lnTo>
                  <a:lnTo>
                    <a:pt x="346" y="893"/>
                  </a:lnTo>
                  <a:lnTo>
                    <a:pt x="358" y="893"/>
                  </a:lnTo>
                  <a:lnTo>
                    <a:pt x="371" y="893"/>
                  </a:lnTo>
                  <a:lnTo>
                    <a:pt x="381" y="893"/>
                  </a:lnTo>
                  <a:lnTo>
                    <a:pt x="385" y="893"/>
                  </a:lnTo>
                  <a:lnTo>
                    <a:pt x="392" y="881"/>
                  </a:lnTo>
                  <a:lnTo>
                    <a:pt x="397" y="868"/>
                  </a:lnTo>
                  <a:lnTo>
                    <a:pt x="401" y="854"/>
                  </a:lnTo>
                  <a:lnTo>
                    <a:pt x="404" y="841"/>
                  </a:lnTo>
                  <a:lnTo>
                    <a:pt x="408" y="813"/>
                  </a:lnTo>
                  <a:lnTo>
                    <a:pt x="412" y="788"/>
                  </a:lnTo>
                  <a:lnTo>
                    <a:pt x="415" y="782"/>
                  </a:lnTo>
                  <a:lnTo>
                    <a:pt x="418" y="776"/>
                  </a:lnTo>
                  <a:lnTo>
                    <a:pt x="424" y="771"/>
                  </a:lnTo>
                  <a:lnTo>
                    <a:pt x="428" y="767"/>
                  </a:lnTo>
                  <a:lnTo>
                    <a:pt x="440" y="759"/>
                  </a:lnTo>
                  <a:lnTo>
                    <a:pt x="452" y="754"/>
                  </a:lnTo>
                  <a:lnTo>
                    <a:pt x="464" y="750"/>
                  </a:lnTo>
                  <a:lnTo>
                    <a:pt x="475" y="746"/>
                  </a:lnTo>
                  <a:lnTo>
                    <a:pt x="485" y="743"/>
                  </a:lnTo>
                  <a:lnTo>
                    <a:pt x="492" y="739"/>
                  </a:lnTo>
                  <a:lnTo>
                    <a:pt x="496" y="734"/>
                  </a:lnTo>
                  <a:lnTo>
                    <a:pt x="501" y="729"/>
                  </a:lnTo>
                  <a:lnTo>
                    <a:pt x="505" y="723"/>
                  </a:lnTo>
                  <a:lnTo>
                    <a:pt x="508" y="716"/>
                  </a:lnTo>
                  <a:lnTo>
                    <a:pt x="515" y="702"/>
                  </a:lnTo>
                  <a:lnTo>
                    <a:pt x="521" y="690"/>
                  </a:lnTo>
                  <a:lnTo>
                    <a:pt x="528" y="678"/>
                  </a:lnTo>
                  <a:lnTo>
                    <a:pt x="535" y="668"/>
                  </a:lnTo>
                  <a:lnTo>
                    <a:pt x="539" y="664"/>
                  </a:lnTo>
                  <a:lnTo>
                    <a:pt x="542" y="662"/>
                  </a:lnTo>
                  <a:lnTo>
                    <a:pt x="547" y="660"/>
                  </a:lnTo>
                  <a:lnTo>
                    <a:pt x="551" y="659"/>
                  </a:lnTo>
                  <a:lnTo>
                    <a:pt x="562" y="660"/>
                  </a:lnTo>
                  <a:lnTo>
                    <a:pt x="572" y="659"/>
                  </a:lnTo>
                  <a:lnTo>
                    <a:pt x="581" y="657"/>
                  </a:lnTo>
                  <a:lnTo>
                    <a:pt x="588" y="653"/>
                  </a:lnTo>
                  <a:lnTo>
                    <a:pt x="605" y="644"/>
                  </a:lnTo>
                  <a:lnTo>
                    <a:pt x="620" y="634"/>
                  </a:lnTo>
                  <a:lnTo>
                    <a:pt x="629" y="629"/>
                  </a:lnTo>
                  <a:lnTo>
                    <a:pt x="639" y="624"/>
                  </a:lnTo>
                  <a:lnTo>
                    <a:pt x="649" y="620"/>
                  </a:lnTo>
                  <a:lnTo>
                    <a:pt x="661" y="616"/>
                  </a:lnTo>
                  <a:lnTo>
                    <a:pt x="674" y="613"/>
                  </a:lnTo>
                  <a:lnTo>
                    <a:pt x="688" y="610"/>
                  </a:lnTo>
                  <a:lnTo>
                    <a:pt x="706" y="609"/>
                  </a:lnTo>
                  <a:lnTo>
                    <a:pt x="724" y="610"/>
                  </a:lnTo>
                  <a:lnTo>
                    <a:pt x="777" y="610"/>
                  </a:lnTo>
                  <a:lnTo>
                    <a:pt x="783" y="606"/>
                  </a:lnTo>
                  <a:lnTo>
                    <a:pt x="788" y="602"/>
                  </a:lnTo>
                  <a:lnTo>
                    <a:pt x="795" y="600"/>
                  </a:lnTo>
                  <a:lnTo>
                    <a:pt x="800" y="598"/>
                  </a:lnTo>
                  <a:lnTo>
                    <a:pt x="815" y="594"/>
                  </a:lnTo>
                  <a:lnTo>
                    <a:pt x="830" y="592"/>
                  </a:lnTo>
                  <a:lnTo>
                    <a:pt x="845" y="591"/>
                  </a:lnTo>
                  <a:lnTo>
                    <a:pt x="863" y="590"/>
                  </a:lnTo>
                  <a:lnTo>
                    <a:pt x="879" y="588"/>
                  </a:lnTo>
                  <a:lnTo>
                    <a:pt x="897" y="585"/>
                  </a:lnTo>
                  <a:lnTo>
                    <a:pt x="901" y="583"/>
                  </a:lnTo>
                  <a:lnTo>
                    <a:pt x="906" y="580"/>
                  </a:lnTo>
                  <a:lnTo>
                    <a:pt x="909" y="577"/>
                  </a:lnTo>
                  <a:lnTo>
                    <a:pt x="913" y="574"/>
                  </a:lnTo>
                  <a:lnTo>
                    <a:pt x="920" y="565"/>
                  </a:lnTo>
                  <a:lnTo>
                    <a:pt x="925" y="555"/>
                  </a:lnTo>
                  <a:lnTo>
                    <a:pt x="931" y="544"/>
                  </a:lnTo>
                  <a:lnTo>
                    <a:pt x="935" y="531"/>
                  </a:lnTo>
                  <a:lnTo>
                    <a:pt x="940" y="518"/>
                  </a:lnTo>
                  <a:lnTo>
                    <a:pt x="943" y="504"/>
                  </a:lnTo>
                  <a:lnTo>
                    <a:pt x="945" y="490"/>
                  </a:lnTo>
                  <a:lnTo>
                    <a:pt x="947" y="475"/>
                  </a:lnTo>
                  <a:lnTo>
                    <a:pt x="948" y="461"/>
                  </a:lnTo>
                  <a:lnTo>
                    <a:pt x="948" y="447"/>
                  </a:lnTo>
                  <a:lnTo>
                    <a:pt x="948" y="434"/>
                  </a:lnTo>
                  <a:lnTo>
                    <a:pt x="947" y="421"/>
                  </a:lnTo>
                  <a:lnTo>
                    <a:pt x="945" y="410"/>
                  </a:lnTo>
                  <a:lnTo>
                    <a:pt x="943" y="400"/>
                  </a:lnTo>
                  <a:lnTo>
                    <a:pt x="943" y="363"/>
                  </a:lnTo>
                  <a:lnTo>
                    <a:pt x="939" y="362"/>
                  </a:lnTo>
                  <a:lnTo>
                    <a:pt x="931" y="359"/>
                  </a:lnTo>
                  <a:lnTo>
                    <a:pt x="922" y="356"/>
                  </a:lnTo>
                  <a:lnTo>
                    <a:pt x="912" y="350"/>
                  </a:lnTo>
                  <a:lnTo>
                    <a:pt x="888" y="337"/>
                  </a:lnTo>
                  <a:lnTo>
                    <a:pt x="862" y="322"/>
                  </a:lnTo>
                  <a:lnTo>
                    <a:pt x="835" y="305"/>
                  </a:lnTo>
                  <a:lnTo>
                    <a:pt x="811" y="290"/>
                  </a:lnTo>
                  <a:lnTo>
                    <a:pt x="794" y="278"/>
                  </a:lnTo>
                  <a:lnTo>
                    <a:pt x="784" y="271"/>
                  </a:lnTo>
                  <a:lnTo>
                    <a:pt x="764" y="240"/>
                  </a:lnTo>
                  <a:lnTo>
                    <a:pt x="738" y="216"/>
                  </a:lnTo>
                  <a:lnTo>
                    <a:pt x="405" y="0"/>
                  </a:lnTo>
                  <a:lnTo>
                    <a:pt x="408" y="6"/>
                  </a:lnTo>
                  <a:lnTo>
                    <a:pt x="412" y="12"/>
                  </a:lnTo>
                  <a:lnTo>
                    <a:pt x="339" y="12"/>
                  </a:lnTo>
                  <a:lnTo>
                    <a:pt x="341" y="36"/>
                  </a:lnTo>
                  <a:lnTo>
                    <a:pt x="348" y="102"/>
                  </a:lnTo>
                  <a:lnTo>
                    <a:pt x="358" y="193"/>
                  </a:lnTo>
                  <a:lnTo>
                    <a:pt x="368" y="299"/>
                  </a:lnTo>
                  <a:lnTo>
                    <a:pt x="379" y="405"/>
                  </a:lnTo>
                  <a:lnTo>
                    <a:pt x="386" y="498"/>
                  </a:lnTo>
                  <a:lnTo>
                    <a:pt x="390" y="535"/>
                  </a:lnTo>
                  <a:lnTo>
                    <a:pt x="392" y="565"/>
                  </a:lnTo>
                  <a:lnTo>
                    <a:pt x="393" y="583"/>
                  </a:lnTo>
                  <a:lnTo>
                    <a:pt x="392" y="591"/>
                  </a:lnTo>
                  <a:lnTo>
                    <a:pt x="93" y="591"/>
                  </a:lnTo>
                  <a:lnTo>
                    <a:pt x="88" y="597"/>
                  </a:lnTo>
                  <a:lnTo>
                    <a:pt x="82" y="603"/>
                  </a:lnTo>
                  <a:lnTo>
                    <a:pt x="79" y="606"/>
                  </a:lnTo>
                  <a:lnTo>
                    <a:pt x="76" y="608"/>
                  </a:lnTo>
                  <a:lnTo>
                    <a:pt x="71" y="609"/>
                  </a:lnTo>
                  <a:lnTo>
                    <a:pt x="67" y="610"/>
                  </a:lnTo>
                  <a:lnTo>
                    <a:pt x="64" y="609"/>
                  </a:lnTo>
                  <a:lnTo>
                    <a:pt x="60" y="608"/>
                  </a:lnTo>
                  <a:lnTo>
                    <a:pt x="57" y="607"/>
                  </a:lnTo>
                  <a:lnTo>
                    <a:pt x="55" y="604"/>
                  </a:lnTo>
                  <a:lnTo>
                    <a:pt x="51" y="598"/>
                  </a:lnTo>
                  <a:lnTo>
                    <a:pt x="49" y="591"/>
                  </a:lnTo>
                  <a:lnTo>
                    <a:pt x="47" y="578"/>
                  </a:lnTo>
                  <a:lnTo>
                    <a:pt x="47" y="573"/>
                  </a:lnTo>
                  <a:lnTo>
                    <a:pt x="40" y="581"/>
                  </a:lnTo>
                  <a:lnTo>
                    <a:pt x="36" y="590"/>
                  </a:lnTo>
                  <a:lnTo>
                    <a:pt x="33" y="598"/>
                  </a:lnTo>
                  <a:lnTo>
                    <a:pt x="29" y="605"/>
                  </a:lnTo>
                  <a:lnTo>
                    <a:pt x="26" y="612"/>
                  </a:lnTo>
                  <a:lnTo>
                    <a:pt x="22" y="618"/>
                  </a:lnTo>
                  <a:lnTo>
                    <a:pt x="15" y="623"/>
                  </a:lnTo>
                  <a:lnTo>
                    <a:pt x="6" y="628"/>
                  </a:lnTo>
                  <a:lnTo>
                    <a:pt x="0" y="709"/>
                  </a:lnTo>
                  <a:lnTo>
                    <a:pt x="67" y="733"/>
                  </a:lnTo>
                  <a:lnTo>
                    <a:pt x="65" y="738"/>
                  </a:lnTo>
                  <a:lnTo>
                    <a:pt x="62" y="743"/>
                  </a:lnTo>
                  <a:lnTo>
                    <a:pt x="61" y="748"/>
                  </a:lnTo>
                  <a:lnTo>
                    <a:pt x="61" y="753"/>
                  </a:lnTo>
                  <a:lnTo>
                    <a:pt x="61" y="757"/>
                  </a:lnTo>
                  <a:lnTo>
                    <a:pt x="62" y="760"/>
                  </a:lnTo>
                  <a:lnTo>
                    <a:pt x="65" y="763"/>
                  </a:lnTo>
                  <a:lnTo>
                    <a:pt x="67" y="764"/>
                  </a:lnTo>
                  <a:lnTo>
                    <a:pt x="54" y="78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Freeform 237">
              <a:extLst>
                <a:ext uri="{FF2B5EF4-FFF2-40B4-BE49-F238E27FC236}">
                  <a16:creationId xmlns="" xmlns:a16="http://schemas.microsoft.com/office/drawing/2014/main" id="{D5E68CFA-5070-994B-A3ED-962856697387}"/>
                </a:ext>
              </a:extLst>
            </p:cNvPr>
            <p:cNvSpPr>
              <a:spLocks/>
            </p:cNvSpPr>
            <p:nvPr>
              <p:custDataLst>
                <p:tags r:id="rId164"/>
              </p:custDataLst>
            </p:nvPr>
          </p:nvSpPr>
          <p:spPr bwMode="auto">
            <a:xfrm>
              <a:off x="3808413" y="2479675"/>
              <a:ext cx="493712" cy="579438"/>
            </a:xfrm>
            <a:custGeom>
              <a:avLst/>
              <a:gdLst>
                <a:gd name="T0" fmla="*/ 238 w 373"/>
                <a:gd name="T1" fmla="*/ 367 h 370"/>
                <a:gd name="T2" fmla="*/ 244 w 373"/>
                <a:gd name="T3" fmla="*/ 365 h 370"/>
                <a:gd name="T4" fmla="*/ 255 w 373"/>
                <a:gd name="T5" fmla="*/ 368 h 370"/>
                <a:gd name="T6" fmla="*/ 372 w 373"/>
                <a:gd name="T7" fmla="*/ 277 h 370"/>
                <a:gd name="T8" fmla="*/ 369 w 373"/>
                <a:gd name="T9" fmla="*/ 270 h 370"/>
                <a:gd name="T10" fmla="*/ 361 w 373"/>
                <a:gd name="T11" fmla="*/ 264 h 370"/>
                <a:gd name="T12" fmla="*/ 347 w 373"/>
                <a:gd name="T13" fmla="*/ 259 h 370"/>
                <a:gd name="T14" fmla="*/ 339 w 373"/>
                <a:gd name="T15" fmla="*/ 254 h 370"/>
                <a:gd name="T16" fmla="*/ 336 w 373"/>
                <a:gd name="T17" fmla="*/ 247 h 370"/>
                <a:gd name="T18" fmla="*/ 337 w 373"/>
                <a:gd name="T19" fmla="*/ 228 h 370"/>
                <a:gd name="T20" fmla="*/ 337 w 373"/>
                <a:gd name="T21" fmla="*/ 196 h 370"/>
                <a:gd name="T22" fmla="*/ 334 w 373"/>
                <a:gd name="T23" fmla="*/ 168 h 370"/>
                <a:gd name="T24" fmla="*/ 329 w 373"/>
                <a:gd name="T25" fmla="*/ 155 h 370"/>
                <a:gd name="T26" fmla="*/ 323 w 373"/>
                <a:gd name="T27" fmla="*/ 142 h 370"/>
                <a:gd name="T28" fmla="*/ 315 w 373"/>
                <a:gd name="T29" fmla="*/ 109 h 370"/>
                <a:gd name="T30" fmla="*/ 306 w 373"/>
                <a:gd name="T31" fmla="*/ 90 h 370"/>
                <a:gd name="T32" fmla="*/ 297 w 373"/>
                <a:gd name="T33" fmla="*/ 78 h 370"/>
                <a:gd name="T34" fmla="*/ 300 w 373"/>
                <a:gd name="T35" fmla="*/ 63 h 370"/>
                <a:gd name="T36" fmla="*/ 301 w 373"/>
                <a:gd name="T37" fmla="*/ 43 h 370"/>
                <a:gd name="T38" fmla="*/ 302 w 373"/>
                <a:gd name="T39" fmla="*/ 23 h 370"/>
                <a:gd name="T40" fmla="*/ 310 w 373"/>
                <a:gd name="T41" fmla="*/ 7 h 370"/>
                <a:gd name="T42" fmla="*/ 302 w 373"/>
                <a:gd name="T43" fmla="*/ 6 h 370"/>
                <a:gd name="T44" fmla="*/ 278 w 373"/>
                <a:gd name="T45" fmla="*/ 12 h 370"/>
                <a:gd name="T46" fmla="*/ 245 w 373"/>
                <a:gd name="T47" fmla="*/ 12 h 370"/>
                <a:gd name="T48" fmla="*/ 206 w 373"/>
                <a:gd name="T49" fmla="*/ 14 h 370"/>
                <a:gd name="T50" fmla="*/ 168 w 373"/>
                <a:gd name="T51" fmla="*/ 24 h 370"/>
                <a:gd name="T52" fmla="*/ 145 w 373"/>
                <a:gd name="T53" fmla="*/ 32 h 370"/>
                <a:gd name="T54" fmla="*/ 124 w 373"/>
                <a:gd name="T55" fmla="*/ 44 h 370"/>
                <a:gd name="T56" fmla="*/ 123 w 373"/>
                <a:gd name="T57" fmla="*/ 52 h 370"/>
                <a:gd name="T58" fmla="*/ 131 w 373"/>
                <a:gd name="T59" fmla="*/ 89 h 370"/>
                <a:gd name="T60" fmla="*/ 134 w 373"/>
                <a:gd name="T61" fmla="*/ 93 h 370"/>
                <a:gd name="T62" fmla="*/ 141 w 373"/>
                <a:gd name="T63" fmla="*/ 98 h 370"/>
                <a:gd name="T64" fmla="*/ 142 w 373"/>
                <a:gd name="T65" fmla="*/ 102 h 370"/>
                <a:gd name="T66" fmla="*/ 139 w 373"/>
                <a:gd name="T67" fmla="*/ 107 h 370"/>
                <a:gd name="T68" fmla="*/ 128 w 373"/>
                <a:gd name="T69" fmla="*/ 107 h 370"/>
                <a:gd name="T70" fmla="*/ 106 w 373"/>
                <a:gd name="T71" fmla="*/ 113 h 370"/>
                <a:gd name="T72" fmla="*/ 95 w 373"/>
                <a:gd name="T73" fmla="*/ 122 h 370"/>
                <a:gd name="T74" fmla="*/ 90 w 373"/>
                <a:gd name="T75" fmla="*/ 131 h 370"/>
                <a:gd name="T76" fmla="*/ 82 w 373"/>
                <a:gd name="T77" fmla="*/ 137 h 370"/>
                <a:gd name="T78" fmla="*/ 66 w 373"/>
                <a:gd name="T79" fmla="*/ 150 h 370"/>
                <a:gd name="T80" fmla="*/ 51 w 373"/>
                <a:gd name="T81" fmla="*/ 158 h 370"/>
                <a:gd name="T82" fmla="*/ 31 w 373"/>
                <a:gd name="T83" fmla="*/ 160 h 370"/>
                <a:gd name="T84" fmla="*/ 20 w 373"/>
                <a:gd name="T85" fmla="*/ 164 h 370"/>
                <a:gd name="T86" fmla="*/ 8 w 373"/>
                <a:gd name="T87" fmla="*/ 174 h 370"/>
                <a:gd name="T88" fmla="*/ 0 w 373"/>
                <a:gd name="T89" fmla="*/ 200 h 370"/>
                <a:gd name="T90" fmla="*/ 179 w 373"/>
                <a:gd name="T91" fmla="*/ 331 h 370"/>
                <a:gd name="T92" fmla="*/ 201 w 373"/>
                <a:gd name="T93" fmla="*/ 352 h 370"/>
                <a:gd name="T94" fmla="*/ 229 w 373"/>
                <a:gd name="T95" fmla="*/ 368 h 3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73" h="370">
                  <a:moveTo>
                    <a:pt x="235" y="370"/>
                  </a:moveTo>
                  <a:lnTo>
                    <a:pt x="237" y="369"/>
                  </a:lnTo>
                  <a:lnTo>
                    <a:pt x="238" y="367"/>
                  </a:lnTo>
                  <a:lnTo>
                    <a:pt x="240" y="366"/>
                  </a:lnTo>
                  <a:lnTo>
                    <a:pt x="241" y="366"/>
                  </a:lnTo>
                  <a:lnTo>
                    <a:pt x="242" y="365"/>
                  </a:lnTo>
                  <a:lnTo>
                    <a:pt x="244" y="365"/>
                  </a:lnTo>
                  <a:lnTo>
                    <a:pt x="245" y="365"/>
                  </a:lnTo>
                  <a:lnTo>
                    <a:pt x="249" y="366"/>
                  </a:lnTo>
                  <a:lnTo>
                    <a:pt x="252" y="367"/>
                  </a:lnTo>
                  <a:lnTo>
                    <a:pt x="255" y="368"/>
                  </a:lnTo>
                  <a:lnTo>
                    <a:pt x="257" y="370"/>
                  </a:lnTo>
                  <a:lnTo>
                    <a:pt x="373" y="282"/>
                  </a:lnTo>
                  <a:lnTo>
                    <a:pt x="373" y="279"/>
                  </a:lnTo>
                  <a:lnTo>
                    <a:pt x="372" y="277"/>
                  </a:lnTo>
                  <a:lnTo>
                    <a:pt x="372" y="275"/>
                  </a:lnTo>
                  <a:lnTo>
                    <a:pt x="371" y="273"/>
                  </a:lnTo>
                  <a:lnTo>
                    <a:pt x="370" y="271"/>
                  </a:lnTo>
                  <a:lnTo>
                    <a:pt x="369" y="270"/>
                  </a:lnTo>
                  <a:lnTo>
                    <a:pt x="368" y="268"/>
                  </a:lnTo>
                  <a:lnTo>
                    <a:pt x="367" y="267"/>
                  </a:lnTo>
                  <a:lnTo>
                    <a:pt x="364" y="265"/>
                  </a:lnTo>
                  <a:lnTo>
                    <a:pt x="361" y="264"/>
                  </a:lnTo>
                  <a:lnTo>
                    <a:pt x="358" y="262"/>
                  </a:lnTo>
                  <a:lnTo>
                    <a:pt x="354" y="261"/>
                  </a:lnTo>
                  <a:lnTo>
                    <a:pt x="351" y="260"/>
                  </a:lnTo>
                  <a:lnTo>
                    <a:pt x="347" y="259"/>
                  </a:lnTo>
                  <a:lnTo>
                    <a:pt x="344" y="258"/>
                  </a:lnTo>
                  <a:lnTo>
                    <a:pt x="342" y="256"/>
                  </a:lnTo>
                  <a:lnTo>
                    <a:pt x="340" y="255"/>
                  </a:lnTo>
                  <a:lnTo>
                    <a:pt x="339" y="254"/>
                  </a:lnTo>
                  <a:lnTo>
                    <a:pt x="338" y="252"/>
                  </a:lnTo>
                  <a:lnTo>
                    <a:pt x="337" y="251"/>
                  </a:lnTo>
                  <a:lnTo>
                    <a:pt x="337" y="249"/>
                  </a:lnTo>
                  <a:lnTo>
                    <a:pt x="336" y="247"/>
                  </a:lnTo>
                  <a:lnTo>
                    <a:pt x="336" y="245"/>
                  </a:lnTo>
                  <a:lnTo>
                    <a:pt x="336" y="243"/>
                  </a:lnTo>
                  <a:lnTo>
                    <a:pt x="336" y="235"/>
                  </a:lnTo>
                  <a:lnTo>
                    <a:pt x="337" y="228"/>
                  </a:lnTo>
                  <a:lnTo>
                    <a:pt x="338" y="220"/>
                  </a:lnTo>
                  <a:lnTo>
                    <a:pt x="338" y="214"/>
                  </a:lnTo>
                  <a:lnTo>
                    <a:pt x="338" y="205"/>
                  </a:lnTo>
                  <a:lnTo>
                    <a:pt x="337" y="196"/>
                  </a:lnTo>
                  <a:lnTo>
                    <a:pt x="337" y="186"/>
                  </a:lnTo>
                  <a:lnTo>
                    <a:pt x="336" y="177"/>
                  </a:lnTo>
                  <a:lnTo>
                    <a:pt x="335" y="172"/>
                  </a:lnTo>
                  <a:lnTo>
                    <a:pt x="334" y="168"/>
                  </a:lnTo>
                  <a:lnTo>
                    <a:pt x="333" y="164"/>
                  </a:lnTo>
                  <a:lnTo>
                    <a:pt x="332" y="160"/>
                  </a:lnTo>
                  <a:lnTo>
                    <a:pt x="330" y="157"/>
                  </a:lnTo>
                  <a:lnTo>
                    <a:pt x="329" y="155"/>
                  </a:lnTo>
                  <a:lnTo>
                    <a:pt x="327" y="153"/>
                  </a:lnTo>
                  <a:lnTo>
                    <a:pt x="325" y="152"/>
                  </a:lnTo>
                  <a:lnTo>
                    <a:pt x="324" y="147"/>
                  </a:lnTo>
                  <a:lnTo>
                    <a:pt x="323" y="142"/>
                  </a:lnTo>
                  <a:lnTo>
                    <a:pt x="322" y="136"/>
                  </a:lnTo>
                  <a:lnTo>
                    <a:pt x="321" y="130"/>
                  </a:lnTo>
                  <a:lnTo>
                    <a:pt x="319" y="120"/>
                  </a:lnTo>
                  <a:lnTo>
                    <a:pt x="315" y="109"/>
                  </a:lnTo>
                  <a:lnTo>
                    <a:pt x="313" y="104"/>
                  </a:lnTo>
                  <a:lnTo>
                    <a:pt x="311" y="99"/>
                  </a:lnTo>
                  <a:lnTo>
                    <a:pt x="308" y="94"/>
                  </a:lnTo>
                  <a:lnTo>
                    <a:pt x="306" y="90"/>
                  </a:lnTo>
                  <a:lnTo>
                    <a:pt x="304" y="86"/>
                  </a:lnTo>
                  <a:lnTo>
                    <a:pt x="301" y="83"/>
                  </a:lnTo>
                  <a:lnTo>
                    <a:pt x="299" y="80"/>
                  </a:lnTo>
                  <a:lnTo>
                    <a:pt x="297" y="78"/>
                  </a:lnTo>
                  <a:lnTo>
                    <a:pt x="298" y="74"/>
                  </a:lnTo>
                  <a:lnTo>
                    <a:pt x="299" y="69"/>
                  </a:lnTo>
                  <a:lnTo>
                    <a:pt x="300" y="66"/>
                  </a:lnTo>
                  <a:lnTo>
                    <a:pt x="300" y="63"/>
                  </a:lnTo>
                  <a:lnTo>
                    <a:pt x="301" y="60"/>
                  </a:lnTo>
                  <a:lnTo>
                    <a:pt x="303" y="57"/>
                  </a:lnTo>
                  <a:lnTo>
                    <a:pt x="302" y="50"/>
                  </a:lnTo>
                  <a:lnTo>
                    <a:pt x="301" y="43"/>
                  </a:lnTo>
                  <a:lnTo>
                    <a:pt x="301" y="37"/>
                  </a:lnTo>
                  <a:lnTo>
                    <a:pt x="301" y="32"/>
                  </a:lnTo>
                  <a:lnTo>
                    <a:pt x="301" y="27"/>
                  </a:lnTo>
                  <a:lnTo>
                    <a:pt x="302" y="23"/>
                  </a:lnTo>
                  <a:lnTo>
                    <a:pt x="303" y="19"/>
                  </a:lnTo>
                  <a:lnTo>
                    <a:pt x="304" y="16"/>
                  </a:lnTo>
                  <a:lnTo>
                    <a:pt x="307" y="11"/>
                  </a:lnTo>
                  <a:lnTo>
                    <a:pt x="310" y="7"/>
                  </a:lnTo>
                  <a:lnTo>
                    <a:pt x="312" y="3"/>
                  </a:lnTo>
                  <a:lnTo>
                    <a:pt x="314" y="0"/>
                  </a:lnTo>
                  <a:lnTo>
                    <a:pt x="308" y="3"/>
                  </a:lnTo>
                  <a:lnTo>
                    <a:pt x="302" y="6"/>
                  </a:lnTo>
                  <a:lnTo>
                    <a:pt x="297" y="8"/>
                  </a:lnTo>
                  <a:lnTo>
                    <a:pt x="290" y="9"/>
                  </a:lnTo>
                  <a:lnTo>
                    <a:pt x="284" y="11"/>
                  </a:lnTo>
                  <a:lnTo>
                    <a:pt x="278" y="12"/>
                  </a:lnTo>
                  <a:lnTo>
                    <a:pt x="271" y="12"/>
                  </a:lnTo>
                  <a:lnTo>
                    <a:pt x="264" y="12"/>
                  </a:lnTo>
                  <a:lnTo>
                    <a:pt x="256" y="12"/>
                  </a:lnTo>
                  <a:lnTo>
                    <a:pt x="245" y="12"/>
                  </a:lnTo>
                  <a:lnTo>
                    <a:pt x="233" y="12"/>
                  </a:lnTo>
                  <a:lnTo>
                    <a:pt x="222" y="12"/>
                  </a:lnTo>
                  <a:lnTo>
                    <a:pt x="215" y="13"/>
                  </a:lnTo>
                  <a:lnTo>
                    <a:pt x="206" y="14"/>
                  </a:lnTo>
                  <a:lnTo>
                    <a:pt x="197" y="16"/>
                  </a:lnTo>
                  <a:lnTo>
                    <a:pt x="187" y="18"/>
                  </a:lnTo>
                  <a:lnTo>
                    <a:pt x="177" y="21"/>
                  </a:lnTo>
                  <a:lnTo>
                    <a:pt x="168" y="24"/>
                  </a:lnTo>
                  <a:lnTo>
                    <a:pt x="159" y="26"/>
                  </a:lnTo>
                  <a:lnTo>
                    <a:pt x="153" y="29"/>
                  </a:lnTo>
                  <a:lnTo>
                    <a:pt x="150" y="30"/>
                  </a:lnTo>
                  <a:lnTo>
                    <a:pt x="145" y="32"/>
                  </a:lnTo>
                  <a:lnTo>
                    <a:pt x="140" y="34"/>
                  </a:lnTo>
                  <a:lnTo>
                    <a:pt x="135" y="37"/>
                  </a:lnTo>
                  <a:lnTo>
                    <a:pt x="130" y="40"/>
                  </a:lnTo>
                  <a:lnTo>
                    <a:pt x="124" y="44"/>
                  </a:lnTo>
                  <a:lnTo>
                    <a:pt x="119" y="48"/>
                  </a:lnTo>
                  <a:lnTo>
                    <a:pt x="116" y="51"/>
                  </a:lnTo>
                  <a:lnTo>
                    <a:pt x="118" y="52"/>
                  </a:lnTo>
                  <a:lnTo>
                    <a:pt x="123" y="52"/>
                  </a:lnTo>
                  <a:lnTo>
                    <a:pt x="128" y="53"/>
                  </a:lnTo>
                  <a:lnTo>
                    <a:pt x="131" y="53"/>
                  </a:lnTo>
                  <a:lnTo>
                    <a:pt x="131" y="88"/>
                  </a:lnTo>
                  <a:lnTo>
                    <a:pt x="131" y="89"/>
                  </a:lnTo>
                  <a:lnTo>
                    <a:pt x="131" y="90"/>
                  </a:lnTo>
                  <a:lnTo>
                    <a:pt x="132" y="91"/>
                  </a:lnTo>
                  <a:lnTo>
                    <a:pt x="133" y="92"/>
                  </a:lnTo>
                  <a:lnTo>
                    <a:pt x="134" y="93"/>
                  </a:lnTo>
                  <a:lnTo>
                    <a:pt x="136" y="94"/>
                  </a:lnTo>
                  <a:lnTo>
                    <a:pt x="138" y="95"/>
                  </a:lnTo>
                  <a:lnTo>
                    <a:pt x="140" y="97"/>
                  </a:lnTo>
                  <a:lnTo>
                    <a:pt x="141" y="98"/>
                  </a:lnTo>
                  <a:lnTo>
                    <a:pt x="141" y="99"/>
                  </a:lnTo>
                  <a:lnTo>
                    <a:pt x="142" y="100"/>
                  </a:lnTo>
                  <a:lnTo>
                    <a:pt x="142" y="101"/>
                  </a:lnTo>
                  <a:lnTo>
                    <a:pt x="142" y="102"/>
                  </a:lnTo>
                  <a:lnTo>
                    <a:pt x="141" y="104"/>
                  </a:lnTo>
                  <a:lnTo>
                    <a:pt x="141" y="105"/>
                  </a:lnTo>
                  <a:lnTo>
                    <a:pt x="140" y="106"/>
                  </a:lnTo>
                  <a:lnTo>
                    <a:pt x="139" y="107"/>
                  </a:lnTo>
                  <a:lnTo>
                    <a:pt x="138" y="107"/>
                  </a:lnTo>
                  <a:lnTo>
                    <a:pt x="136" y="107"/>
                  </a:lnTo>
                  <a:lnTo>
                    <a:pt x="135" y="108"/>
                  </a:lnTo>
                  <a:lnTo>
                    <a:pt x="128" y="107"/>
                  </a:lnTo>
                  <a:lnTo>
                    <a:pt x="120" y="107"/>
                  </a:lnTo>
                  <a:lnTo>
                    <a:pt x="116" y="108"/>
                  </a:lnTo>
                  <a:lnTo>
                    <a:pt x="112" y="111"/>
                  </a:lnTo>
                  <a:lnTo>
                    <a:pt x="106" y="113"/>
                  </a:lnTo>
                  <a:lnTo>
                    <a:pt x="101" y="116"/>
                  </a:lnTo>
                  <a:lnTo>
                    <a:pt x="99" y="118"/>
                  </a:lnTo>
                  <a:lnTo>
                    <a:pt x="97" y="120"/>
                  </a:lnTo>
                  <a:lnTo>
                    <a:pt x="95" y="122"/>
                  </a:lnTo>
                  <a:lnTo>
                    <a:pt x="93" y="124"/>
                  </a:lnTo>
                  <a:lnTo>
                    <a:pt x="92" y="126"/>
                  </a:lnTo>
                  <a:lnTo>
                    <a:pt x="91" y="128"/>
                  </a:lnTo>
                  <a:lnTo>
                    <a:pt x="90" y="131"/>
                  </a:lnTo>
                  <a:lnTo>
                    <a:pt x="90" y="133"/>
                  </a:lnTo>
                  <a:lnTo>
                    <a:pt x="87" y="134"/>
                  </a:lnTo>
                  <a:lnTo>
                    <a:pt x="84" y="135"/>
                  </a:lnTo>
                  <a:lnTo>
                    <a:pt x="82" y="137"/>
                  </a:lnTo>
                  <a:lnTo>
                    <a:pt x="79" y="139"/>
                  </a:lnTo>
                  <a:lnTo>
                    <a:pt x="74" y="143"/>
                  </a:lnTo>
                  <a:lnTo>
                    <a:pt x="69" y="148"/>
                  </a:lnTo>
                  <a:lnTo>
                    <a:pt x="66" y="150"/>
                  </a:lnTo>
                  <a:lnTo>
                    <a:pt x="62" y="152"/>
                  </a:lnTo>
                  <a:lnTo>
                    <a:pt x="59" y="155"/>
                  </a:lnTo>
                  <a:lnTo>
                    <a:pt x="55" y="156"/>
                  </a:lnTo>
                  <a:lnTo>
                    <a:pt x="51" y="158"/>
                  </a:lnTo>
                  <a:lnTo>
                    <a:pt x="46" y="159"/>
                  </a:lnTo>
                  <a:lnTo>
                    <a:pt x="41" y="160"/>
                  </a:lnTo>
                  <a:lnTo>
                    <a:pt x="35" y="160"/>
                  </a:lnTo>
                  <a:lnTo>
                    <a:pt x="31" y="160"/>
                  </a:lnTo>
                  <a:lnTo>
                    <a:pt x="29" y="161"/>
                  </a:lnTo>
                  <a:lnTo>
                    <a:pt x="26" y="161"/>
                  </a:lnTo>
                  <a:lnTo>
                    <a:pt x="24" y="162"/>
                  </a:lnTo>
                  <a:lnTo>
                    <a:pt x="20" y="164"/>
                  </a:lnTo>
                  <a:lnTo>
                    <a:pt x="17" y="167"/>
                  </a:lnTo>
                  <a:lnTo>
                    <a:pt x="13" y="169"/>
                  </a:lnTo>
                  <a:lnTo>
                    <a:pt x="10" y="172"/>
                  </a:lnTo>
                  <a:lnTo>
                    <a:pt x="8" y="174"/>
                  </a:lnTo>
                  <a:lnTo>
                    <a:pt x="6" y="175"/>
                  </a:lnTo>
                  <a:lnTo>
                    <a:pt x="3" y="176"/>
                  </a:lnTo>
                  <a:lnTo>
                    <a:pt x="0" y="177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69" y="253"/>
                  </a:lnTo>
                  <a:lnTo>
                    <a:pt x="170" y="323"/>
                  </a:lnTo>
                  <a:lnTo>
                    <a:pt x="179" y="331"/>
                  </a:lnTo>
                  <a:lnTo>
                    <a:pt x="185" y="341"/>
                  </a:lnTo>
                  <a:lnTo>
                    <a:pt x="189" y="344"/>
                  </a:lnTo>
                  <a:lnTo>
                    <a:pt x="194" y="347"/>
                  </a:lnTo>
                  <a:lnTo>
                    <a:pt x="201" y="352"/>
                  </a:lnTo>
                  <a:lnTo>
                    <a:pt x="210" y="357"/>
                  </a:lnTo>
                  <a:lnTo>
                    <a:pt x="218" y="362"/>
                  </a:lnTo>
                  <a:lnTo>
                    <a:pt x="226" y="366"/>
                  </a:lnTo>
                  <a:lnTo>
                    <a:pt x="229" y="368"/>
                  </a:lnTo>
                  <a:lnTo>
                    <a:pt x="232" y="369"/>
                  </a:lnTo>
                  <a:lnTo>
                    <a:pt x="234" y="370"/>
                  </a:lnTo>
                  <a:lnTo>
                    <a:pt x="235" y="37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Freeform 238">
              <a:extLst>
                <a:ext uri="{FF2B5EF4-FFF2-40B4-BE49-F238E27FC236}">
                  <a16:creationId xmlns="" xmlns:a16="http://schemas.microsoft.com/office/drawing/2014/main" id="{A58CFD5E-934A-034D-8649-7FCAC4AFB5C6}"/>
                </a:ext>
              </a:extLst>
            </p:cNvPr>
            <p:cNvSpPr>
              <a:spLocks/>
            </p:cNvSpPr>
            <p:nvPr>
              <p:custDataLst>
                <p:tags r:id="rId165"/>
              </p:custDataLst>
            </p:nvPr>
          </p:nvSpPr>
          <p:spPr bwMode="auto">
            <a:xfrm>
              <a:off x="4244975" y="2614613"/>
              <a:ext cx="384175" cy="436562"/>
            </a:xfrm>
            <a:custGeom>
              <a:avLst/>
              <a:gdLst>
                <a:gd name="T0" fmla="*/ 36 w 877"/>
                <a:gd name="T1" fmla="*/ 141 h 826"/>
                <a:gd name="T2" fmla="*/ 46 w 877"/>
                <a:gd name="T3" fmla="*/ 109 h 826"/>
                <a:gd name="T4" fmla="*/ 46 w 877"/>
                <a:gd name="T5" fmla="*/ 70 h 826"/>
                <a:gd name="T6" fmla="*/ 61 w 877"/>
                <a:gd name="T7" fmla="*/ 64 h 826"/>
                <a:gd name="T8" fmla="*/ 89 w 877"/>
                <a:gd name="T9" fmla="*/ 55 h 826"/>
                <a:gd name="T10" fmla="*/ 99 w 877"/>
                <a:gd name="T11" fmla="*/ 20 h 826"/>
                <a:gd name="T12" fmla="*/ 168 w 877"/>
                <a:gd name="T13" fmla="*/ 6 h 826"/>
                <a:gd name="T14" fmla="*/ 242 w 877"/>
                <a:gd name="T15" fmla="*/ 24 h 826"/>
                <a:gd name="T16" fmla="*/ 273 w 877"/>
                <a:gd name="T17" fmla="*/ 43 h 826"/>
                <a:gd name="T18" fmla="*/ 285 w 877"/>
                <a:gd name="T19" fmla="*/ 78 h 826"/>
                <a:gd name="T20" fmla="*/ 295 w 877"/>
                <a:gd name="T21" fmla="*/ 101 h 826"/>
                <a:gd name="T22" fmla="*/ 325 w 877"/>
                <a:gd name="T23" fmla="*/ 110 h 826"/>
                <a:gd name="T24" fmla="*/ 363 w 877"/>
                <a:gd name="T25" fmla="*/ 109 h 826"/>
                <a:gd name="T26" fmla="*/ 421 w 877"/>
                <a:gd name="T27" fmla="*/ 133 h 826"/>
                <a:gd name="T28" fmla="*/ 478 w 877"/>
                <a:gd name="T29" fmla="*/ 162 h 826"/>
                <a:gd name="T30" fmla="*/ 513 w 877"/>
                <a:gd name="T31" fmla="*/ 166 h 826"/>
                <a:gd name="T32" fmla="*/ 538 w 877"/>
                <a:gd name="T33" fmla="*/ 158 h 826"/>
                <a:gd name="T34" fmla="*/ 549 w 877"/>
                <a:gd name="T35" fmla="*/ 126 h 826"/>
                <a:gd name="T36" fmla="*/ 544 w 877"/>
                <a:gd name="T37" fmla="*/ 103 h 826"/>
                <a:gd name="T38" fmla="*/ 531 w 877"/>
                <a:gd name="T39" fmla="*/ 81 h 826"/>
                <a:gd name="T40" fmla="*/ 539 w 877"/>
                <a:gd name="T41" fmla="*/ 49 h 826"/>
                <a:gd name="T42" fmla="*/ 574 w 877"/>
                <a:gd name="T43" fmla="*/ 34 h 826"/>
                <a:gd name="T44" fmla="*/ 617 w 877"/>
                <a:gd name="T45" fmla="*/ 4 h 826"/>
                <a:gd name="T46" fmla="*/ 650 w 877"/>
                <a:gd name="T47" fmla="*/ 0 h 826"/>
                <a:gd name="T48" fmla="*/ 681 w 877"/>
                <a:gd name="T49" fmla="*/ 6 h 826"/>
                <a:gd name="T50" fmla="*/ 695 w 877"/>
                <a:gd name="T51" fmla="*/ 24 h 826"/>
                <a:gd name="T52" fmla="*/ 706 w 877"/>
                <a:gd name="T53" fmla="*/ 50 h 826"/>
                <a:gd name="T54" fmla="*/ 728 w 877"/>
                <a:gd name="T55" fmla="*/ 63 h 826"/>
                <a:gd name="T56" fmla="*/ 798 w 877"/>
                <a:gd name="T57" fmla="*/ 71 h 826"/>
                <a:gd name="T58" fmla="*/ 830 w 877"/>
                <a:gd name="T59" fmla="*/ 97 h 826"/>
                <a:gd name="T60" fmla="*/ 834 w 877"/>
                <a:gd name="T61" fmla="*/ 117 h 826"/>
                <a:gd name="T62" fmla="*/ 843 w 877"/>
                <a:gd name="T63" fmla="*/ 140 h 826"/>
                <a:gd name="T64" fmla="*/ 836 w 877"/>
                <a:gd name="T65" fmla="*/ 159 h 826"/>
                <a:gd name="T66" fmla="*/ 824 w 877"/>
                <a:gd name="T67" fmla="*/ 170 h 826"/>
                <a:gd name="T68" fmla="*/ 829 w 877"/>
                <a:gd name="T69" fmla="*/ 207 h 826"/>
                <a:gd name="T70" fmla="*/ 858 w 877"/>
                <a:gd name="T71" fmla="*/ 245 h 826"/>
                <a:gd name="T72" fmla="*/ 876 w 877"/>
                <a:gd name="T73" fmla="*/ 687 h 826"/>
                <a:gd name="T74" fmla="*/ 877 w 877"/>
                <a:gd name="T75" fmla="*/ 741 h 826"/>
                <a:gd name="T76" fmla="*/ 870 w 877"/>
                <a:gd name="T77" fmla="*/ 775 h 826"/>
                <a:gd name="T78" fmla="*/ 848 w 877"/>
                <a:gd name="T79" fmla="*/ 783 h 826"/>
                <a:gd name="T80" fmla="*/ 830 w 877"/>
                <a:gd name="T81" fmla="*/ 804 h 826"/>
                <a:gd name="T82" fmla="*/ 366 w 877"/>
                <a:gd name="T83" fmla="*/ 593 h 826"/>
                <a:gd name="T84" fmla="*/ 331 w 877"/>
                <a:gd name="T85" fmla="*/ 607 h 826"/>
                <a:gd name="T86" fmla="*/ 292 w 877"/>
                <a:gd name="T87" fmla="*/ 626 h 826"/>
                <a:gd name="T88" fmla="*/ 263 w 877"/>
                <a:gd name="T89" fmla="*/ 627 h 826"/>
                <a:gd name="T90" fmla="*/ 230 w 877"/>
                <a:gd name="T91" fmla="*/ 609 h 826"/>
                <a:gd name="T92" fmla="*/ 193 w 877"/>
                <a:gd name="T93" fmla="*/ 586 h 826"/>
                <a:gd name="T94" fmla="*/ 152 w 877"/>
                <a:gd name="T95" fmla="*/ 578 h 826"/>
                <a:gd name="T96" fmla="*/ 138 w 877"/>
                <a:gd name="T97" fmla="*/ 577 h 826"/>
                <a:gd name="T98" fmla="*/ 130 w 877"/>
                <a:gd name="T99" fmla="*/ 553 h 826"/>
                <a:gd name="T100" fmla="*/ 109 w 877"/>
                <a:gd name="T101" fmla="*/ 535 h 826"/>
                <a:gd name="T102" fmla="*/ 63 w 877"/>
                <a:gd name="T103" fmla="*/ 517 h 826"/>
                <a:gd name="T104" fmla="*/ 28 w 877"/>
                <a:gd name="T105" fmla="*/ 499 h 826"/>
                <a:gd name="T106" fmla="*/ 16 w 877"/>
                <a:gd name="T107" fmla="*/ 482 h 826"/>
                <a:gd name="T108" fmla="*/ 14 w 877"/>
                <a:gd name="T109" fmla="*/ 439 h 826"/>
                <a:gd name="T110" fmla="*/ 19 w 877"/>
                <a:gd name="T111" fmla="*/ 352 h 826"/>
                <a:gd name="T112" fmla="*/ 17 w 877"/>
                <a:gd name="T113" fmla="*/ 258 h 826"/>
                <a:gd name="T114" fmla="*/ 4 w 877"/>
                <a:gd name="T115" fmla="*/ 202 h 8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877" h="826">
                  <a:moveTo>
                    <a:pt x="0" y="190"/>
                  </a:moveTo>
                  <a:lnTo>
                    <a:pt x="16" y="167"/>
                  </a:lnTo>
                  <a:lnTo>
                    <a:pt x="33" y="147"/>
                  </a:lnTo>
                  <a:lnTo>
                    <a:pt x="36" y="141"/>
                  </a:lnTo>
                  <a:lnTo>
                    <a:pt x="39" y="133"/>
                  </a:lnTo>
                  <a:lnTo>
                    <a:pt x="41" y="126"/>
                  </a:lnTo>
                  <a:lnTo>
                    <a:pt x="43" y="118"/>
                  </a:lnTo>
                  <a:lnTo>
                    <a:pt x="46" y="109"/>
                  </a:lnTo>
                  <a:lnTo>
                    <a:pt x="47" y="99"/>
                  </a:lnTo>
                  <a:lnTo>
                    <a:pt x="47" y="87"/>
                  </a:lnTo>
                  <a:lnTo>
                    <a:pt x="46" y="73"/>
                  </a:lnTo>
                  <a:lnTo>
                    <a:pt x="46" y="70"/>
                  </a:lnTo>
                  <a:lnTo>
                    <a:pt x="47" y="67"/>
                  </a:lnTo>
                  <a:lnTo>
                    <a:pt x="49" y="66"/>
                  </a:lnTo>
                  <a:lnTo>
                    <a:pt x="52" y="65"/>
                  </a:lnTo>
                  <a:lnTo>
                    <a:pt x="61" y="64"/>
                  </a:lnTo>
                  <a:lnTo>
                    <a:pt x="72" y="63"/>
                  </a:lnTo>
                  <a:lnTo>
                    <a:pt x="78" y="61"/>
                  </a:lnTo>
                  <a:lnTo>
                    <a:pt x="83" y="59"/>
                  </a:lnTo>
                  <a:lnTo>
                    <a:pt x="89" y="55"/>
                  </a:lnTo>
                  <a:lnTo>
                    <a:pt x="93" y="50"/>
                  </a:lnTo>
                  <a:lnTo>
                    <a:pt x="96" y="42"/>
                  </a:lnTo>
                  <a:lnTo>
                    <a:pt x="98" y="33"/>
                  </a:lnTo>
                  <a:lnTo>
                    <a:pt x="99" y="20"/>
                  </a:lnTo>
                  <a:lnTo>
                    <a:pt x="98" y="6"/>
                  </a:lnTo>
                  <a:lnTo>
                    <a:pt x="124" y="4"/>
                  </a:lnTo>
                  <a:lnTo>
                    <a:pt x="147" y="5"/>
                  </a:lnTo>
                  <a:lnTo>
                    <a:pt x="168" y="6"/>
                  </a:lnTo>
                  <a:lnTo>
                    <a:pt x="188" y="9"/>
                  </a:lnTo>
                  <a:lnTo>
                    <a:pt x="208" y="13"/>
                  </a:lnTo>
                  <a:lnTo>
                    <a:pt x="226" y="18"/>
                  </a:lnTo>
                  <a:lnTo>
                    <a:pt x="242" y="24"/>
                  </a:lnTo>
                  <a:lnTo>
                    <a:pt x="259" y="31"/>
                  </a:lnTo>
                  <a:lnTo>
                    <a:pt x="264" y="35"/>
                  </a:lnTo>
                  <a:lnTo>
                    <a:pt x="269" y="39"/>
                  </a:lnTo>
                  <a:lnTo>
                    <a:pt x="273" y="43"/>
                  </a:lnTo>
                  <a:lnTo>
                    <a:pt x="276" y="47"/>
                  </a:lnTo>
                  <a:lnTo>
                    <a:pt x="281" y="57"/>
                  </a:lnTo>
                  <a:lnTo>
                    <a:pt x="283" y="67"/>
                  </a:lnTo>
                  <a:lnTo>
                    <a:pt x="285" y="78"/>
                  </a:lnTo>
                  <a:lnTo>
                    <a:pt x="288" y="88"/>
                  </a:lnTo>
                  <a:lnTo>
                    <a:pt x="289" y="93"/>
                  </a:lnTo>
                  <a:lnTo>
                    <a:pt x="292" y="97"/>
                  </a:lnTo>
                  <a:lnTo>
                    <a:pt x="295" y="101"/>
                  </a:lnTo>
                  <a:lnTo>
                    <a:pt x="298" y="105"/>
                  </a:lnTo>
                  <a:lnTo>
                    <a:pt x="306" y="108"/>
                  </a:lnTo>
                  <a:lnTo>
                    <a:pt x="315" y="110"/>
                  </a:lnTo>
                  <a:lnTo>
                    <a:pt x="325" y="110"/>
                  </a:lnTo>
                  <a:lnTo>
                    <a:pt x="334" y="110"/>
                  </a:lnTo>
                  <a:lnTo>
                    <a:pt x="344" y="109"/>
                  </a:lnTo>
                  <a:lnTo>
                    <a:pt x="354" y="109"/>
                  </a:lnTo>
                  <a:lnTo>
                    <a:pt x="363" y="109"/>
                  </a:lnTo>
                  <a:lnTo>
                    <a:pt x="372" y="111"/>
                  </a:lnTo>
                  <a:lnTo>
                    <a:pt x="388" y="117"/>
                  </a:lnTo>
                  <a:lnTo>
                    <a:pt x="405" y="124"/>
                  </a:lnTo>
                  <a:lnTo>
                    <a:pt x="421" y="133"/>
                  </a:lnTo>
                  <a:lnTo>
                    <a:pt x="438" y="143"/>
                  </a:lnTo>
                  <a:lnTo>
                    <a:pt x="454" y="152"/>
                  </a:lnTo>
                  <a:lnTo>
                    <a:pt x="471" y="159"/>
                  </a:lnTo>
                  <a:lnTo>
                    <a:pt x="478" y="162"/>
                  </a:lnTo>
                  <a:lnTo>
                    <a:pt x="487" y="164"/>
                  </a:lnTo>
                  <a:lnTo>
                    <a:pt x="496" y="166"/>
                  </a:lnTo>
                  <a:lnTo>
                    <a:pt x="505" y="166"/>
                  </a:lnTo>
                  <a:lnTo>
                    <a:pt x="513" y="166"/>
                  </a:lnTo>
                  <a:lnTo>
                    <a:pt x="521" y="166"/>
                  </a:lnTo>
                  <a:lnTo>
                    <a:pt x="529" y="166"/>
                  </a:lnTo>
                  <a:lnTo>
                    <a:pt x="538" y="166"/>
                  </a:lnTo>
                  <a:lnTo>
                    <a:pt x="538" y="158"/>
                  </a:lnTo>
                  <a:lnTo>
                    <a:pt x="540" y="150"/>
                  </a:lnTo>
                  <a:lnTo>
                    <a:pt x="542" y="143"/>
                  </a:lnTo>
                  <a:lnTo>
                    <a:pt x="544" y="137"/>
                  </a:lnTo>
                  <a:lnTo>
                    <a:pt x="549" y="126"/>
                  </a:lnTo>
                  <a:lnTo>
                    <a:pt x="551" y="117"/>
                  </a:lnTo>
                  <a:lnTo>
                    <a:pt x="550" y="112"/>
                  </a:lnTo>
                  <a:lnTo>
                    <a:pt x="547" y="108"/>
                  </a:lnTo>
                  <a:lnTo>
                    <a:pt x="544" y="103"/>
                  </a:lnTo>
                  <a:lnTo>
                    <a:pt x="541" y="98"/>
                  </a:lnTo>
                  <a:lnTo>
                    <a:pt x="537" y="93"/>
                  </a:lnTo>
                  <a:lnTo>
                    <a:pt x="534" y="87"/>
                  </a:lnTo>
                  <a:lnTo>
                    <a:pt x="531" y="81"/>
                  </a:lnTo>
                  <a:lnTo>
                    <a:pt x="531" y="73"/>
                  </a:lnTo>
                  <a:lnTo>
                    <a:pt x="531" y="61"/>
                  </a:lnTo>
                  <a:lnTo>
                    <a:pt x="531" y="49"/>
                  </a:lnTo>
                  <a:lnTo>
                    <a:pt x="539" y="49"/>
                  </a:lnTo>
                  <a:lnTo>
                    <a:pt x="547" y="47"/>
                  </a:lnTo>
                  <a:lnTo>
                    <a:pt x="554" y="45"/>
                  </a:lnTo>
                  <a:lnTo>
                    <a:pt x="562" y="42"/>
                  </a:lnTo>
                  <a:lnTo>
                    <a:pt x="574" y="34"/>
                  </a:lnTo>
                  <a:lnTo>
                    <a:pt x="586" y="24"/>
                  </a:lnTo>
                  <a:lnTo>
                    <a:pt x="598" y="15"/>
                  </a:lnTo>
                  <a:lnTo>
                    <a:pt x="610" y="7"/>
                  </a:lnTo>
                  <a:lnTo>
                    <a:pt x="617" y="4"/>
                  </a:lnTo>
                  <a:lnTo>
                    <a:pt x="623" y="2"/>
                  </a:lnTo>
                  <a:lnTo>
                    <a:pt x="630" y="0"/>
                  </a:lnTo>
                  <a:lnTo>
                    <a:pt x="638" y="0"/>
                  </a:lnTo>
                  <a:lnTo>
                    <a:pt x="650" y="0"/>
                  </a:lnTo>
                  <a:lnTo>
                    <a:pt x="659" y="1"/>
                  </a:lnTo>
                  <a:lnTo>
                    <a:pt x="668" y="2"/>
                  </a:lnTo>
                  <a:lnTo>
                    <a:pt x="676" y="4"/>
                  </a:lnTo>
                  <a:lnTo>
                    <a:pt x="681" y="6"/>
                  </a:lnTo>
                  <a:lnTo>
                    <a:pt x="685" y="9"/>
                  </a:lnTo>
                  <a:lnTo>
                    <a:pt x="688" y="12"/>
                  </a:lnTo>
                  <a:lnTo>
                    <a:pt x="691" y="16"/>
                  </a:lnTo>
                  <a:lnTo>
                    <a:pt x="695" y="24"/>
                  </a:lnTo>
                  <a:lnTo>
                    <a:pt x="698" y="34"/>
                  </a:lnTo>
                  <a:lnTo>
                    <a:pt x="700" y="39"/>
                  </a:lnTo>
                  <a:lnTo>
                    <a:pt x="702" y="44"/>
                  </a:lnTo>
                  <a:lnTo>
                    <a:pt x="706" y="50"/>
                  </a:lnTo>
                  <a:lnTo>
                    <a:pt x="710" y="55"/>
                  </a:lnTo>
                  <a:lnTo>
                    <a:pt x="715" y="58"/>
                  </a:lnTo>
                  <a:lnTo>
                    <a:pt x="721" y="61"/>
                  </a:lnTo>
                  <a:lnTo>
                    <a:pt x="728" y="63"/>
                  </a:lnTo>
                  <a:lnTo>
                    <a:pt x="734" y="65"/>
                  </a:lnTo>
                  <a:lnTo>
                    <a:pt x="750" y="67"/>
                  </a:lnTo>
                  <a:lnTo>
                    <a:pt x="765" y="69"/>
                  </a:lnTo>
                  <a:lnTo>
                    <a:pt x="798" y="71"/>
                  </a:lnTo>
                  <a:lnTo>
                    <a:pt x="830" y="73"/>
                  </a:lnTo>
                  <a:lnTo>
                    <a:pt x="830" y="83"/>
                  </a:lnTo>
                  <a:lnTo>
                    <a:pt x="830" y="90"/>
                  </a:lnTo>
                  <a:lnTo>
                    <a:pt x="830" y="97"/>
                  </a:lnTo>
                  <a:lnTo>
                    <a:pt x="830" y="105"/>
                  </a:lnTo>
                  <a:lnTo>
                    <a:pt x="830" y="109"/>
                  </a:lnTo>
                  <a:lnTo>
                    <a:pt x="832" y="113"/>
                  </a:lnTo>
                  <a:lnTo>
                    <a:pt x="834" y="117"/>
                  </a:lnTo>
                  <a:lnTo>
                    <a:pt x="836" y="121"/>
                  </a:lnTo>
                  <a:lnTo>
                    <a:pt x="838" y="126"/>
                  </a:lnTo>
                  <a:lnTo>
                    <a:pt x="841" y="132"/>
                  </a:lnTo>
                  <a:lnTo>
                    <a:pt x="843" y="140"/>
                  </a:lnTo>
                  <a:lnTo>
                    <a:pt x="843" y="148"/>
                  </a:lnTo>
                  <a:lnTo>
                    <a:pt x="842" y="152"/>
                  </a:lnTo>
                  <a:lnTo>
                    <a:pt x="840" y="156"/>
                  </a:lnTo>
                  <a:lnTo>
                    <a:pt x="836" y="159"/>
                  </a:lnTo>
                  <a:lnTo>
                    <a:pt x="833" y="162"/>
                  </a:lnTo>
                  <a:lnTo>
                    <a:pt x="830" y="165"/>
                  </a:lnTo>
                  <a:lnTo>
                    <a:pt x="826" y="168"/>
                  </a:lnTo>
                  <a:lnTo>
                    <a:pt x="824" y="170"/>
                  </a:lnTo>
                  <a:lnTo>
                    <a:pt x="823" y="172"/>
                  </a:lnTo>
                  <a:lnTo>
                    <a:pt x="824" y="184"/>
                  </a:lnTo>
                  <a:lnTo>
                    <a:pt x="825" y="196"/>
                  </a:lnTo>
                  <a:lnTo>
                    <a:pt x="829" y="207"/>
                  </a:lnTo>
                  <a:lnTo>
                    <a:pt x="834" y="217"/>
                  </a:lnTo>
                  <a:lnTo>
                    <a:pt x="841" y="227"/>
                  </a:lnTo>
                  <a:lnTo>
                    <a:pt x="848" y="236"/>
                  </a:lnTo>
                  <a:lnTo>
                    <a:pt x="858" y="245"/>
                  </a:lnTo>
                  <a:lnTo>
                    <a:pt x="869" y="253"/>
                  </a:lnTo>
                  <a:lnTo>
                    <a:pt x="876" y="671"/>
                  </a:lnTo>
                  <a:lnTo>
                    <a:pt x="876" y="680"/>
                  </a:lnTo>
                  <a:lnTo>
                    <a:pt x="876" y="687"/>
                  </a:lnTo>
                  <a:lnTo>
                    <a:pt x="876" y="697"/>
                  </a:lnTo>
                  <a:lnTo>
                    <a:pt x="876" y="709"/>
                  </a:lnTo>
                  <a:lnTo>
                    <a:pt x="877" y="726"/>
                  </a:lnTo>
                  <a:lnTo>
                    <a:pt x="877" y="741"/>
                  </a:lnTo>
                  <a:lnTo>
                    <a:pt x="877" y="756"/>
                  </a:lnTo>
                  <a:lnTo>
                    <a:pt x="876" y="766"/>
                  </a:lnTo>
                  <a:lnTo>
                    <a:pt x="874" y="771"/>
                  </a:lnTo>
                  <a:lnTo>
                    <a:pt x="870" y="775"/>
                  </a:lnTo>
                  <a:lnTo>
                    <a:pt x="867" y="778"/>
                  </a:lnTo>
                  <a:lnTo>
                    <a:pt x="863" y="780"/>
                  </a:lnTo>
                  <a:lnTo>
                    <a:pt x="856" y="782"/>
                  </a:lnTo>
                  <a:lnTo>
                    <a:pt x="848" y="783"/>
                  </a:lnTo>
                  <a:lnTo>
                    <a:pt x="840" y="783"/>
                  </a:lnTo>
                  <a:lnTo>
                    <a:pt x="830" y="782"/>
                  </a:lnTo>
                  <a:lnTo>
                    <a:pt x="830" y="792"/>
                  </a:lnTo>
                  <a:lnTo>
                    <a:pt x="830" y="804"/>
                  </a:lnTo>
                  <a:lnTo>
                    <a:pt x="830" y="816"/>
                  </a:lnTo>
                  <a:lnTo>
                    <a:pt x="830" y="826"/>
                  </a:lnTo>
                  <a:lnTo>
                    <a:pt x="378" y="592"/>
                  </a:lnTo>
                  <a:lnTo>
                    <a:pt x="366" y="593"/>
                  </a:lnTo>
                  <a:lnTo>
                    <a:pt x="359" y="595"/>
                  </a:lnTo>
                  <a:lnTo>
                    <a:pt x="353" y="597"/>
                  </a:lnTo>
                  <a:lnTo>
                    <a:pt x="344" y="598"/>
                  </a:lnTo>
                  <a:lnTo>
                    <a:pt x="331" y="607"/>
                  </a:lnTo>
                  <a:lnTo>
                    <a:pt x="318" y="616"/>
                  </a:lnTo>
                  <a:lnTo>
                    <a:pt x="308" y="620"/>
                  </a:lnTo>
                  <a:lnTo>
                    <a:pt x="297" y="624"/>
                  </a:lnTo>
                  <a:lnTo>
                    <a:pt x="292" y="626"/>
                  </a:lnTo>
                  <a:lnTo>
                    <a:pt x="285" y="627"/>
                  </a:lnTo>
                  <a:lnTo>
                    <a:pt x="278" y="628"/>
                  </a:lnTo>
                  <a:lnTo>
                    <a:pt x="272" y="628"/>
                  </a:lnTo>
                  <a:lnTo>
                    <a:pt x="263" y="627"/>
                  </a:lnTo>
                  <a:lnTo>
                    <a:pt x="254" y="624"/>
                  </a:lnTo>
                  <a:lnTo>
                    <a:pt x="246" y="620"/>
                  </a:lnTo>
                  <a:lnTo>
                    <a:pt x="238" y="614"/>
                  </a:lnTo>
                  <a:lnTo>
                    <a:pt x="230" y="609"/>
                  </a:lnTo>
                  <a:lnTo>
                    <a:pt x="224" y="602"/>
                  </a:lnTo>
                  <a:lnTo>
                    <a:pt x="220" y="597"/>
                  </a:lnTo>
                  <a:lnTo>
                    <a:pt x="218" y="592"/>
                  </a:lnTo>
                  <a:lnTo>
                    <a:pt x="193" y="586"/>
                  </a:lnTo>
                  <a:lnTo>
                    <a:pt x="173" y="579"/>
                  </a:lnTo>
                  <a:lnTo>
                    <a:pt x="165" y="577"/>
                  </a:lnTo>
                  <a:lnTo>
                    <a:pt x="157" y="577"/>
                  </a:lnTo>
                  <a:lnTo>
                    <a:pt x="152" y="578"/>
                  </a:lnTo>
                  <a:lnTo>
                    <a:pt x="148" y="579"/>
                  </a:lnTo>
                  <a:lnTo>
                    <a:pt x="143" y="583"/>
                  </a:lnTo>
                  <a:lnTo>
                    <a:pt x="139" y="586"/>
                  </a:lnTo>
                  <a:lnTo>
                    <a:pt x="138" y="577"/>
                  </a:lnTo>
                  <a:lnTo>
                    <a:pt x="137" y="570"/>
                  </a:lnTo>
                  <a:lnTo>
                    <a:pt x="136" y="564"/>
                  </a:lnTo>
                  <a:lnTo>
                    <a:pt x="134" y="558"/>
                  </a:lnTo>
                  <a:lnTo>
                    <a:pt x="130" y="553"/>
                  </a:lnTo>
                  <a:lnTo>
                    <a:pt x="127" y="549"/>
                  </a:lnTo>
                  <a:lnTo>
                    <a:pt x="124" y="545"/>
                  </a:lnTo>
                  <a:lnTo>
                    <a:pt x="119" y="541"/>
                  </a:lnTo>
                  <a:lnTo>
                    <a:pt x="109" y="535"/>
                  </a:lnTo>
                  <a:lnTo>
                    <a:pt x="98" y="530"/>
                  </a:lnTo>
                  <a:lnTo>
                    <a:pt x="87" y="526"/>
                  </a:lnTo>
                  <a:lnTo>
                    <a:pt x="75" y="521"/>
                  </a:lnTo>
                  <a:lnTo>
                    <a:pt x="63" y="517"/>
                  </a:lnTo>
                  <a:lnTo>
                    <a:pt x="52" y="513"/>
                  </a:lnTo>
                  <a:lnTo>
                    <a:pt x="41" y="509"/>
                  </a:lnTo>
                  <a:lnTo>
                    <a:pt x="33" y="503"/>
                  </a:lnTo>
                  <a:lnTo>
                    <a:pt x="28" y="499"/>
                  </a:lnTo>
                  <a:lnTo>
                    <a:pt x="24" y="496"/>
                  </a:lnTo>
                  <a:lnTo>
                    <a:pt x="20" y="492"/>
                  </a:lnTo>
                  <a:lnTo>
                    <a:pt x="18" y="487"/>
                  </a:lnTo>
                  <a:lnTo>
                    <a:pt x="16" y="482"/>
                  </a:lnTo>
                  <a:lnTo>
                    <a:pt x="14" y="476"/>
                  </a:lnTo>
                  <a:lnTo>
                    <a:pt x="13" y="469"/>
                  </a:lnTo>
                  <a:lnTo>
                    <a:pt x="13" y="462"/>
                  </a:lnTo>
                  <a:lnTo>
                    <a:pt x="14" y="439"/>
                  </a:lnTo>
                  <a:lnTo>
                    <a:pt x="16" y="417"/>
                  </a:lnTo>
                  <a:lnTo>
                    <a:pt x="18" y="395"/>
                  </a:lnTo>
                  <a:lnTo>
                    <a:pt x="19" y="376"/>
                  </a:lnTo>
                  <a:lnTo>
                    <a:pt x="19" y="352"/>
                  </a:lnTo>
                  <a:lnTo>
                    <a:pt x="19" y="329"/>
                  </a:lnTo>
                  <a:lnTo>
                    <a:pt x="19" y="305"/>
                  </a:lnTo>
                  <a:lnTo>
                    <a:pt x="19" y="281"/>
                  </a:lnTo>
                  <a:lnTo>
                    <a:pt x="17" y="258"/>
                  </a:lnTo>
                  <a:lnTo>
                    <a:pt x="14" y="234"/>
                  </a:lnTo>
                  <a:lnTo>
                    <a:pt x="11" y="223"/>
                  </a:lnTo>
                  <a:lnTo>
                    <a:pt x="7" y="212"/>
                  </a:lnTo>
                  <a:lnTo>
                    <a:pt x="4" y="202"/>
                  </a:lnTo>
                  <a:lnTo>
                    <a:pt x="0" y="19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Freeform 239">
              <a:extLst>
                <a:ext uri="{FF2B5EF4-FFF2-40B4-BE49-F238E27FC236}">
                  <a16:creationId xmlns="" xmlns:a16="http://schemas.microsoft.com/office/drawing/2014/main" id="{30BCC5BF-9099-8D40-946A-7DEC02B67C21}"/>
                </a:ext>
              </a:extLst>
            </p:cNvPr>
            <p:cNvSpPr>
              <a:spLocks/>
            </p:cNvSpPr>
            <p:nvPr>
              <p:custDataLst>
                <p:tags r:id="rId166"/>
              </p:custDataLst>
            </p:nvPr>
          </p:nvSpPr>
          <p:spPr bwMode="auto">
            <a:xfrm>
              <a:off x="4197350" y="2479675"/>
              <a:ext cx="93663" cy="236538"/>
            </a:xfrm>
            <a:custGeom>
              <a:avLst/>
              <a:gdLst>
                <a:gd name="T0" fmla="*/ 103 w 206"/>
                <a:gd name="T1" fmla="*/ 441 h 455"/>
                <a:gd name="T2" fmla="*/ 125 w 206"/>
                <a:gd name="T3" fmla="*/ 420 h 455"/>
                <a:gd name="T4" fmla="*/ 140 w 206"/>
                <a:gd name="T5" fmla="*/ 404 h 455"/>
                <a:gd name="T6" fmla="*/ 147 w 206"/>
                <a:gd name="T7" fmla="*/ 390 h 455"/>
                <a:gd name="T8" fmla="*/ 152 w 206"/>
                <a:gd name="T9" fmla="*/ 373 h 455"/>
                <a:gd name="T10" fmla="*/ 154 w 206"/>
                <a:gd name="T11" fmla="*/ 352 h 455"/>
                <a:gd name="T12" fmla="*/ 153 w 206"/>
                <a:gd name="T13" fmla="*/ 335 h 455"/>
                <a:gd name="T14" fmla="*/ 156 w 206"/>
                <a:gd name="T15" fmla="*/ 331 h 455"/>
                <a:gd name="T16" fmla="*/ 168 w 206"/>
                <a:gd name="T17" fmla="*/ 329 h 455"/>
                <a:gd name="T18" fmla="*/ 185 w 206"/>
                <a:gd name="T19" fmla="*/ 325 h 455"/>
                <a:gd name="T20" fmla="*/ 196 w 206"/>
                <a:gd name="T21" fmla="*/ 318 h 455"/>
                <a:gd name="T22" fmla="*/ 203 w 206"/>
                <a:gd name="T23" fmla="*/ 304 h 455"/>
                <a:gd name="T24" fmla="*/ 206 w 206"/>
                <a:gd name="T25" fmla="*/ 280 h 455"/>
                <a:gd name="T26" fmla="*/ 202 w 206"/>
                <a:gd name="T27" fmla="*/ 265 h 455"/>
                <a:gd name="T28" fmla="*/ 193 w 206"/>
                <a:gd name="T29" fmla="*/ 264 h 455"/>
                <a:gd name="T30" fmla="*/ 177 w 206"/>
                <a:gd name="T31" fmla="*/ 256 h 455"/>
                <a:gd name="T32" fmla="*/ 155 w 206"/>
                <a:gd name="T33" fmla="*/ 242 h 455"/>
                <a:gd name="T34" fmla="*/ 140 w 206"/>
                <a:gd name="T35" fmla="*/ 231 h 455"/>
                <a:gd name="T36" fmla="*/ 130 w 206"/>
                <a:gd name="T37" fmla="*/ 228 h 455"/>
                <a:gd name="T38" fmla="*/ 119 w 206"/>
                <a:gd name="T39" fmla="*/ 222 h 455"/>
                <a:gd name="T40" fmla="*/ 101 w 206"/>
                <a:gd name="T41" fmla="*/ 212 h 455"/>
                <a:gd name="T42" fmla="*/ 95 w 206"/>
                <a:gd name="T43" fmla="*/ 206 h 455"/>
                <a:gd name="T44" fmla="*/ 95 w 206"/>
                <a:gd name="T45" fmla="*/ 199 h 455"/>
                <a:gd name="T46" fmla="*/ 104 w 206"/>
                <a:gd name="T47" fmla="*/ 181 h 455"/>
                <a:gd name="T48" fmla="*/ 119 w 206"/>
                <a:gd name="T49" fmla="*/ 158 h 455"/>
                <a:gd name="T50" fmla="*/ 134 w 206"/>
                <a:gd name="T51" fmla="*/ 140 h 455"/>
                <a:gd name="T52" fmla="*/ 136 w 206"/>
                <a:gd name="T53" fmla="*/ 129 h 455"/>
                <a:gd name="T54" fmla="*/ 126 w 206"/>
                <a:gd name="T55" fmla="*/ 116 h 455"/>
                <a:gd name="T56" fmla="*/ 115 w 206"/>
                <a:gd name="T57" fmla="*/ 105 h 455"/>
                <a:gd name="T58" fmla="*/ 108 w 206"/>
                <a:gd name="T59" fmla="*/ 93 h 455"/>
                <a:gd name="T60" fmla="*/ 107 w 206"/>
                <a:gd name="T61" fmla="*/ 84 h 455"/>
                <a:gd name="T62" fmla="*/ 111 w 206"/>
                <a:gd name="T63" fmla="*/ 78 h 455"/>
                <a:gd name="T64" fmla="*/ 116 w 206"/>
                <a:gd name="T65" fmla="*/ 72 h 455"/>
                <a:gd name="T66" fmla="*/ 123 w 206"/>
                <a:gd name="T67" fmla="*/ 69 h 455"/>
                <a:gd name="T68" fmla="*/ 126 w 206"/>
                <a:gd name="T69" fmla="*/ 37 h 455"/>
                <a:gd name="T70" fmla="*/ 110 w 206"/>
                <a:gd name="T71" fmla="*/ 32 h 455"/>
                <a:gd name="T72" fmla="*/ 87 w 206"/>
                <a:gd name="T73" fmla="*/ 21 h 455"/>
                <a:gd name="T74" fmla="*/ 53 w 206"/>
                <a:gd name="T75" fmla="*/ 0 h 455"/>
                <a:gd name="T76" fmla="*/ 47 w 206"/>
                <a:gd name="T77" fmla="*/ 11 h 455"/>
                <a:gd name="T78" fmla="*/ 34 w 206"/>
                <a:gd name="T79" fmla="*/ 44 h 455"/>
                <a:gd name="T80" fmla="*/ 28 w 206"/>
                <a:gd name="T81" fmla="*/ 70 h 455"/>
                <a:gd name="T82" fmla="*/ 22 w 206"/>
                <a:gd name="T83" fmla="*/ 99 h 455"/>
                <a:gd name="T84" fmla="*/ 20 w 206"/>
                <a:gd name="T85" fmla="*/ 133 h 455"/>
                <a:gd name="T86" fmla="*/ 20 w 206"/>
                <a:gd name="T87" fmla="*/ 172 h 455"/>
                <a:gd name="T88" fmla="*/ 12 w 206"/>
                <a:gd name="T89" fmla="*/ 188 h 455"/>
                <a:gd name="T90" fmla="*/ 8 w 206"/>
                <a:gd name="T91" fmla="*/ 206 h 455"/>
                <a:gd name="T92" fmla="*/ 0 w 206"/>
                <a:gd name="T93" fmla="*/ 235 h 455"/>
                <a:gd name="T94" fmla="*/ 22 w 206"/>
                <a:gd name="T95" fmla="*/ 259 h 455"/>
                <a:gd name="T96" fmla="*/ 41 w 206"/>
                <a:gd name="T97" fmla="*/ 281 h 455"/>
                <a:gd name="T98" fmla="*/ 55 w 206"/>
                <a:gd name="T99" fmla="*/ 305 h 455"/>
                <a:gd name="T100" fmla="*/ 66 w 206"/>
                <a:gd name="T101" fmla="*/ 329 h 455"/>
                <a:gd name="T102" fmla="*/ 75 w 206"/>
                <a:gd name="T103" fmla="*/ 355 h 455"/>
                <a:gd name="T104" fmla="*/ 82 w 206"/>
                <a:gd name="T105" fmla="*/ 384 h 455"/>
                <a:gd name="T106" fmla="*/ 93 w 206"/>
                <a:gd name="T107" fmla="*/ 455 h 45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06" h="455">
                  <a:moveTo>
                    <a:pt x="93" y="455"/>
                  </a:moveTo>
                  <a:lnTo>
                    <a:pt x="103" y="441"/>
                  </a:lnTo>
                  <a:lnTo>
                    <a:pt x="114" y="430"/>
                  </a:lnTo>
                  <a:lnTo>
                    <a:pt x="125" y="420"/>
                  </a:lnTo>
                  <a:lnTo>
                    <a:pt x="135" y="409"/>
                  </a:lnTo>
                  <a:lnTo>
                    <a:pt x="140" y="404"/>
                  </a:lnTo>
                  <a:lnTo>
                    <a:pt x="144" y="397"/>
                  </a:lnTo>
                  <a:lnTo>
                    <a:pt x="147" y="390"/>
                  </a:lnTo>
                  <a:lnTo>
                    <a:pt x="149" y="382"/>
                  </a:lnTo>
                  <a:lnTo>
                    <a:pt x="152" y="373"/>
                  </a:lnTo>
                  <a:lnTo>
                    <a:pt x="153" y="363"/>
                  </a:lnTo>
                  <a:lnTo>
                    <a:pt x="154" y="352"/>
                  </a:lnTo>
                  <a:lnTo>
                    <a:pt x="153" y="338"/>
                  </a:lnTo>
                  <a:lnTo>
                    <a:pt x="153" y="335"/>
                  </a:lnTo>
                  <a:lnTo>
                    <a:pt x="154" y="332"/>
                  </a:lnTo>
                  <a:lnTo>
                    <a:pt x="156" y="331"/>
                  </a:lnTo>
                  <a:lnTo>
                    <a:pt x="159" y="330"/>
                  </a:lnTo>
                  <a:lnTo>
                    <a:pt x="168" y="329"/>
                  </a:lnTo>
                  <a:lnTo>
                    <a:pt x="179" y="327"/>
                  </a:lnTo>
                  <a:lnTo>
                    <a:pt x="185" y="325"/>
                  </a:lnTo>
                  <a:lnTo>
                    <a:pt x="190" y="322"/>
                  </a:lnTo>
                  <a:lnTo>
                    <a:pt x="196" y="318"/>
                  </a:lnTo>
                  <a:lnTo>
                    <a:pt x="200" y="312"/>
                  </a:lnTo>
                  <a:lnTo>
                    <a:pt x="203" y="304"/>
                  </a:lnTo>
                  <a:lnTo>
                    <a:pt x="205" y="294"/>
                  </a:lnTo>
                  <a:lnTo>
                    <a:pt x="206" y="280"/>
                  </a:lnTo>
                  <a:lnTo>
                    <a:pt x="205" y="265"/>
                  </a:lnTo>
                  <a:lnTo>
                    <a:pt x="202" y="265"/>
                  </a:lnTo>
                  <a:lnTo>
                    <a:pt x="198" y="265"/>
                  </a:lnTo>
                  <a:lnTo>
                    <a:pt x="193" y="264"/>
                  </a:lnTo>
                  <a:lnTo>
                    <a:pt x="188" y="262"/>
                  </a:lnTo>
                  <a:lnTo>
                    <a:pt x="177" y="256"/>
                  </a:lnTo>
                  <a:lnTo>
                    <a:pt x="166" y="249"/>
                  </a:lnTo>
                  <a:lnTo>
                    <a:pt x="155" y="242"/>
                  </a:lnTo>
                  <a:lnTo>
                    <a:pt x="144" y="235"/>
                  </a:lnTo>
                  <a:lnTo>
                    <a:pt x="140" y="231"/>
                  </a:lnTo>
                  <a:lnTo>
                    <a:pt x="134" y="229"/>
                  </a:lnTo>
                  <a:lnTo>
                    <a:pt x="130" y="228"/>
                  </a:lnTo>
                  <a:lnTo>
                    <a:pt x="126" y="227"/>
                  </a:lnTo>
                  <a:lnTo>
                    <a:pt x="119" y="222"/>
                  </a:lnTo>
                  <a:lnTo>
                    <a:pt x="107" y="215"/>
                  </a:lnTo>
                  <a:lnTo>
                    <a:pt x="101" y="212"/>
                  </a:lnTo>
                  <a:lnTo>
                    <a:pt x="97" y="209"/>
                  </a:lnTo>
                  <a:lnTo>
                    <a:pt x="95" y="206"/>
                  </a:lnTo>
                  <a:lnTo>
                    <a:pt x="93" y="203"/>
                  </a:lnTo>
                  <a:lnTo>
                    <a:pt x="95" y="199"/>
                  </a:lnTo>
                  <a:lnTo>
                    <a:pt x="98" y="191"/>
                  </a:lnTo>
                  <a:lnTo>
                    <a:pt x="104" y="181"/>
                  </a:lnTo>
                  <a:lnTo>
                    <a:pt x="111" y="169"/>
                  </a:lnTo>
                  <a:lnTo>
                    <a:pt x="119" y="158"/>
                  </a:lnTo>
                  <a:lnTo>
                    <a:pt x="126" y="148"/>
                  </a:lnTo>
                  <a:lnTo>
                    <a:pt x="134" y="140"/>
                  </a:lnTo>
                  <a:lnTo>
                    <a:pt x="140" y="136"/>
                  </a:lnTo>
                  <a:lnTo>
                    <a:pt x="136" y="129"/>
                  </a:lnTo>
                  <a:lnTo>
                    <a:pt x="132" y="122"/>
                  </a:lnTo>
                  <a:lnTo>
                    <a:pt x="126" y="116"/>
                  </a:lnTo>
                  <a:lnTo>
                    <a:pt x="121" y="111"/>
                  </a:lnTo>
                  <a:lnTo>
                    <a:pt x="115" y="105"/>
                  </a:lnTo>
                  <a:lnTo>
                    <a:pt x="111" y="99"/>
                  </a:lnTo>
                  <a:lnTo>
                    <a:pt x="108" y="93"/>
                  </a:lnTo>
                  <a:lnTo>
                    <a:pt x="107" y="86"/>
                  </a:lnTo>
                  <a:lnTo>
                    <a:pt x="107" y="84"/>
                  </a:lnTo>
                  <a:lnTo>
                    <a:pt x="109" y="81"/>
                  </a:lnTo>
                  <a:lnTo>
                    <a:pt x="111" y="78"/>
                  </a:lnTo>
                  <a:lnTo>
                    <a:pt x="113" y="75"/>
                  </a:lnTo>
                  <a:lnTo>
                    <a:pt x="116" y="72"/>
                  </a:lnTo>
                  <a:lnTo>
                    <a:pt x="120" y="70"/>
                  </a:lnTo>
                  <a:lnTo>
                    <a:pt x="123" y="69"/>
                  </a:lnTo>
                  <a:lnTo>
                    <a:pt x="126" y="68"/>
                  </a:lnTo>
                  <a:lnTo>
                    <a:pt x="126" y="37"/>
                  </a:lnTo>
                  <a:lnTo>
                    <a:pt x="120" y="36"/>
                  </a:lnTo>
                  <a:lnTo>
                    <a:pt x="110" y="32"/>
                  </a:lnTo>
                  <a:lnTo>
                    <a:pt x="99" y="27"/>
                  </a:lnTo>
                  <a:lnTo>
                    <a:pt x="87" y="21"/>
                  </a:lnTo>
                  <a:lnTo>
                    <a:pt x="65" y="8"/>
                  </a:lnTo>
                  <a:lnTo>
                    <a:pt x="53" y="0"/>
                  </a:lnTo>
                  <a:lnTo>
                    <a:pt x="52" y="2"/>
                  </a:lnTo>
                  <a:lnTo>
                    <a:pt x="47" y="11"/>
                  </a:lnTo>
                  <a:lnTo>
                    <a:pt x="41" y="26"/>
                  </a:lnTo>
                  <a:lnTo>
                    <a:pt x="34" y="44"/>
                  </a:lnTo>
                  <a:lnTo>
                    <a:pt x="31" y="56"/>
                  </a:lnTo>
                  <a:lnTo>
                    <a:pt x="28" y="70"/>
                  </a:lnTo>
                  <a:lnTo>
                    <a:pt x="24" y="83"/>
                  </a:lnTo>
                  <a:lnTo>
                    <a:pt x="22" y="99"/>
                  </a:lnTo>
                  <a:lnTo>
                    <a:pt x="20" y="115"/>
                  </a:lnTo>
                  <a:lnTo>
                    <a:pt x="20" y="133"/>
                  </a:lnTo>
                  <a:lnTo>
                    <a:pt x="19" y="152"/>
                  </a:lnTo>
                  <a:lnTo>
                    <a:pt x="20" y="172"/>
                  </a:lnTo>
                  <a:lnTo>
                    <a:pt x="15" y="180"/>
                  </a:lnTo>
                  <a:lnTo>
                    <a:pt x="12" y="188"/>
                  </a:lnTo>
                  <a:lnTo>
                    <a:pt x="9" y="197"/>
                  </a:lnTo>
                  <a:lnTo>
                    <a:pt x="8" y="206"/>
                  </a:lnTo>
                  <a:lnTo>
                    <a:pt x="3" y="222"/>
                  </a:lnTo>
                  <a:lnTo>
                    <a:pt x="0" y="235"/>
                  </a:lnTo>
                  <a:lnTo>
                    <a:pt x="12" y="247"/>
                  </a:lnTo>
                  <a:lnTo>
                    <a:pt x="22" y="259"/>
                  </a:lnTo>
                  <a:lnTo>
                    <a:pt x="32" y="270"/>
                  </a:lnTo>
                  <a:lnTo>
                    <a:pt x="41" y="281"/>
                  </a:lnTo>
                  <a:lnTo>
                    <a:pt x="48" y="294"/>
                  </a:lnTo>
                  <a:lnTo>
                    <a:pt x="55" y="305"/>
                  </a:lnTo>
                  <a:lnTo>
                    <a:pt x="60" y="317"/>
                  </a:lnTo>
                  <a:lnTo>
                    <a:pt x="66" y="329"/>
                  </a:lnTo>
                  <a:lnTo>
                    <a:pt x="71" y="341"/>
                  </a:lnTo>
                  <a:lnTo>
                    <a:pt x="75" y="355"/>
                  </a:lnTo>
                  <a:lnTo>
                    <a:pt x="79" y="369"/>
                  </a:lnTo>
                  <a:lnTo>
                    <a:pt x="82" y="384"/>
                  </a:lnTo>
                  <a:lnTo>
                    <a:pt x="88" y="417"/>
                  </a:lnTo>
                  <a:lnTo>
                    <a:pt x="93" y="45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Freeform 240">
              <a:extLst>
                <a:ext uri="{FF2B5EF4-FFF2-40B4-BE49-F238E27FC236}">
                  <a16:creationId xmlns="" xmlns:a16="http://schemas.microsoft.com/office/drawing/2014/main" id="{196CFD21-C125-CB47-AAD6-2A0539EE769C}"/>
                </a:ext>
              </a:extLst>
            </p:cNvPr>
            <p:cNvSpPr>
              <a:spLocks/>
            </p:cNvSpPr>
            <p:nvPr>
              <p:custDataLst>
                <p:tags r:id="rId167"/>
              </p:custDataLst>
            </p:nvPr>
          </p:nvSpPr>
          <p:spPr bwMode="auto">
            <a:xfrm>
              <a:off x="3579813" y="2790825"/>
              <a:ext cx="231775" cy="215900"/>
            </a:xfrm>
            <a:custGeom>
              <a:avLst/>
              <a:gdLst>
                <a:gd name="T0" fmla="*/ 326 w 518"/>
                <a:gd name="T1" fmla="*/ 110 h 406"/>
                <a:gd name="T2" fmla="*/ 326 w 518"/>
                <a:gd name="T3" fmla="*/ 259 h 406"/>
                <a:gd name="T4" fmla="*/ 315 w 518"/>
                <a:gd name="T5" fmla="*/ 264 h 406"/>
                <a:gd name="T6" fmla="*/ 291 w 518"/>
                <a:gd name="T7" fmla="*/ 271 h 406"/>
                <a:gd name="T8" fmla="*/ 246 w 518"/>
                <a:gd name="T9" fmla="*/ 283 h 406"/>
                <a:gd name="T10" fmla="*/ 253 w 518"/>
                <a:gd name="T11" fmla="*/ 302 h 406"/>
                <a:gd name="T12" fmla="*/ 265 w 518"/>
                <a:gd name="T13" fmla="*/ 326 h 406"/>
                <a:gd name="T14" fmla="*/ 269 w 518"/>
                <a:gd name="T15" fmla="*/ 353 h 406"/>
                <a:gd name="T16" fmla="*/ 272 w 518"/>
                <a:gd name="T17" fmla="*/ 382 h 406"/>
                <a:gd name="T18" fmla="*/ 52 w 518"/>
                <a:gd name="T19" fmla="*/ 394 h 406"/>
                <a:gd name="T20" fmla="*/ 22 w 518"/>
                <a:gd name="T21" fmla="*/ 406 h 406"/>
                <a:gd name="T22" fmla="*/ 5 w 518"/>
                <a:gd name="T23" fmla="*/ 403 h 406"/>
                <a:gd name="T24" fmla="*/ 1 w 518"/>
                <a:gd name="T25" fmla="*/ 398 h 406"/>
                <a:gd name="T26" fmla="*/ 1 w 518"/>
                <a:gd name="T27" fmla="*/ 385 h 406"/>
                <a:gd name="T28" fmla="*/ 4 w 518"/>
                <a:gd name="T29" fmla="*/ 371 h 406"/>
                <a:gd name="T30" fmla="*/ 11 w 518"/>
                <a:gd name="T31" fmla="*/ 354 h 406"/>
                <a:gd name="T32" fmla="*/ 20 w 518"/>
                <a:gd name="T33" fmla="*/ 341 h 406"/>
                <a:gd name="T34" fmla="*/ 30 w 518"/>
                <a:gd name="T35" fmla="*/ 334 h 406"/>
                <a:gd name="T36" fmla="*/ 38 w 518"/>
                <a:gd name="T37" fmla="*/ 326 h 406"/>
                <a:gd name="T38" fmla="*/ 44 w 518"/>
                <a:gd name="T39" fmla="*/ 317 h 406"/>
                <a:gd name="T40" fmla="*/ 49 w 518"/>
                <a:gd name="T41" fmla="*/ 292 h 406"/>
                <a:gd name="T42" fmla="*/ 56 w 518"/>
                <a:gd name="T43" fmla="*/ 265 h 406"/>
                <a:gd name="T44" fmla="*/ 62 w 518"/>
                <a:gd name="T45" fmla="*/ 257 h 406"/>
                <a:gd name="T46" fmla="*/ 74 w 518"/>
                <a:gd name="T47" fmla="*/ 246 h 406"/>
                <a:gd name="T48" fmla="*/ 92 w 518"/>
                <a:gd name="T49" fmla="*/ 238 h 406"/>
                <a:gd name="T50" fmla="*/ 107 w 518"/>
                <a:gd name="T51" fmla="*/ 231 h 406"/>
                <a:gd name="T52" fmla="*/ 122 w 518"/>
                <a:gd name="T53" fmla="*/ 218 h 406"/>
                <a:gd name="T54" fmla="*/ 136 w 518"/>
                <a:gd name="T55" fmla="*/ 195 h 406"/>
                <a:gd name="T56" fmla="*/ 150 w 518"/>
                <a:gd name="T57" fmla="*/ 156 h 406"/>
                <a:gd name="T58" fmla="*/ 162 w 518"/>
                <a:gd name="T59" fmla="*/ 117 h 406"/>
                <a:gd name="T60" fmla="*/ 172 w 518"/>
                <a:gd name="T61" fmla="*/ 94 h 406"/>
                <a:gd name="T62" fmla="*/ 186 w 518"/>
                <a:gd name="T63" fmla="*/ 73 h 406"/>
                <a:gd name="T64" fmla="*/ 201 w 518"/>
                <a:gd name="T65" fmla="*/ 62 h 406"/>
                <a:gd name="T66" fmla="*/ 213 w 518"/>
                <a:gd name="T67" fmla="*/ 57 h 406"/>
                <a:gd name="T68" fmla="*/ 219 w 518"/>
                <a:gd name="T69" fmla="*/ 44 h 406"/>
                <a:gd name="T70" fmla="*/ 223 w 518"/>
                <a:gd name="T71" fmla="*/ 28 h 406"/>
                <a:gd name="T72" fmla="*/ 228 w 518"/>
                <a:gd name="T73" fmla="*/ 16 h 406"/>
                <a:gd name="T74" fmla="*/ 239 w 518"/>
                <a:gd name="T75" fmla="*/ 8 h 406"/>
                <a:gd name="T76" fmla="*/ 511 w 518"/>
                <a:gd name="T77" fmla="*/ 0 h 406"/>
                <a:gd name="T78" fmla="*/ 515 w 518"/>
                <a:gd name="T79" fmla="*/ 46 h 406"/>
                <a:gd name="T80" fmla="*/ 518 w 518"/>
                <a:gd name="T81" fmla="*/ 110 h 40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518" h="406">
                  <a:moveTo>
                    <a:pt x="518" y="110"/>
                  </a:moveTo>
                  <a:lnTo>
                    <a:pt x="326" y="110"/>
                  </a:lnTo>
                  <a:lnTo>
                    <a:pt x="312" y="104"/>
                  </a:lnTo>
                  <a:lnTo>
                    <a:pt x="326" y="259"/>
                  </a:lnTo>
                  <a:lnTo>
                    <a:pt x="323" y="261"/>
                  </a:lnTo>
                  <a:lnTo>
                    <a:pt x="315" y="264"/>
                  </a:lnTo>
                  <a:lnTo>
                    <a:pt x="304" y="267"/>
                  </a:lnTo>
                  <a:lnTo>
                    <a:pt x="291" y="271"/>
                  </a:lnTo>
                  <a:lnTo>
                    <a:pt x="263" y="277"/>
                  </a:lnTo>
                  <a:lnTo>
                    <a:pt x="246" y="283"/>
                  </a:lnTo>
                  <a:lnTo>
                    <a:pt x="250" y="292"/>
                  </a:lnTo>
                  <a:lnTo>
                    <a:pt x="253" y="302"/>
                  </a:lnTo>
                  <a:lnTo>
                    <a:pt x="258" y="314"/>
                  </a:lnTo>
                  <a:lnTo>
                    <a:pt x="265" y="326"/>
                  </a:lnTo>
                  <a:lnTo>
                    <a:pt x="267" y="335"/>
                  </a:lnTo>
                  <a:lnTo>
                    <a:pt x="269" y="353"/>
                  </a:lnTo>
                  <a:lnTo>
                    <a:pt x="271" y="373"/>
                  </a:lnTo>
                  <a:lnTo>
                    <a:pt x="272" y="382"/>
                  </a:lnTo>
                  <a:lnTo>
                    <a:pt x="67" y="382"/>
                  </a:lnTo>
                  <a:lnTo>
                    <a:pt x="52" y="394"/>
                  </a:lnTo>
                  <a:lnTo>
                    <a:pt x="39" y="406"/>
                  </a:lnTo>
                  <a:lnTo>
                    <a:pt x="22" y="406"/>
                  </a:lnTo>
                  <a:lnTo>
                    <a:pt x="10" y="404"/>
                  </a:lnTo>
                  <a:lnTo>
                    <a:pt x="5" y="403"/>
                  </a:lnTo>
                  <a:lnTo>
                    <a:pt x="2" y="401"/>
                  </a:lnTo>
                  <a:lnTo>
                    <a:pt x="1" y="398"/>
                  </a:lnTo>
                  <a:lnTo>
                    <a:pt x="0" y="394"/>
                  </a:lnTo>
                  <a:lnTo>
                    <a:pt x="1" y="385"/>
                  </a:lnTo>
                  <a:lnTo>
                    <a:pt x="2" y="378"/>
                  </a:lnTo>
                  <a:lnTo>
                    <a:pt x="4" y="371"/>
                  </a:lnTo>
                  <a:lnTo>
                    <a:pt x="6" y="365"/>
                  </a:lnTo>
                  <a:lnTo>
                    <a:pt x="11" y="354"/>
                  </a:lnTo>
                  <a:lnTo>
                    <a:pt x="13" y="344"/>
                  </a:lnTo>
                  <a:lnTo>
                    <a:pt x="20" y="341"/>
                  </a:lnTo>
                  <a:lnTo>
                    <a:pt x="26" y="337"/>
                  </a:lnTo>
                  <a:lnTo>
                    <a:pt x="30" y="334"/>
                  </a:lnTo>
                  <a:lnTo>
                    <a:pt x="35" y="330"/>
                  </a:lnTo>
                  <a:lnTo>
                    <a:pt x="38" y="326"/>
                  </a:lnTo>
                  <a:lnTo>
                    <a:pt x="41" y="321"/>
                  </a:lnTo>
                  <a:lnTo>
                    <a:pt x="44" y="317"/>
                  </a:lnTo>
                  <a:lnTo>
                    <a:pt x="46" y="313"/>
                  </a:lnTo>
                  <a:lnTo>
                    <a:pt x="49" y="292"/>
                  </a:lnTo>
                  <a:lnTo>
                    <a:pt x="52" y="271"/>
                  </a:lnTo>
                  <a:lnTo>
                    <a:pt x="56" y="265"/>
                  </a:lnTo>
                  <a:lnTo>
                    <a:pt x="59" y="261"/>
                  </a:lnTo>
                  <a:lnTo>
                    <a:pt x="62" y="257"/>
                  </a:lnTo>
                  <a:lnTo>
                    <a:pt x="66" y="253"/>
                  </a:lnTo>
                  <a:lnTo>
                    <a:pt x="74" y="246"/>
                  </a:lnTo>
                  <a:lnTo>
                    <a:pt x="83" y="242"/>
                  </a:lnTo>
                  <a:lnTo>
                    <a:pt x="92" y="238"/>
                  </a:lnTo>
                  <a:lnTo>
                    <a:pt x="100" y="235"/>
                  </a:lnTo>
                  <a:lnTo>
                    <a:pt x="107" y="231"/>
                  </a:lnTo>
                  <a:lnTo>
                    <a:pt x="113" y="227"/>
                  </a:lnTo>
                  <a:lnTo>
                    <a:pt x="122" y="218"/>
                  </a:lnTo>
                  <a:lnTo>
                    <a:pt x="129" y="207"/>
                  </a:lnTo>
                  <a:lnTo>
                    <a:pt x="136" y="195"/>
                  </a:lnTo>
                  <a:lnTo>
                    <a:pt x="141" y="182"/>
                  </a:lnTo>
                  <a:lnTo>
                    <a:pt x="150" y="156"/>
                  </a:lnTo>
                  <a:lnTo>
                    <a:pt x="158" y="129"/>
                  </a:lnTo>
                  <a:lnTo>
                    <a:pt x="162" y="117"/>
                  </a:lnTo>
                  <a:lnTo>
                    <a:pt x="168" y="105"/>
                  </a:lnTo>
                  <a:lnTo>
                    <a:pt x="172" y="94"/>
                  </a:lnTo>
                  <a:lnTo>
                    <a:pt x="179" y="83"/>
                  </a:lnTo>
                  <a:lnTo>
                    <a:pt x="186" y="73"/>
                  </a:lnTo>
                  <a:lnTo>
                    <a:pt x="195" y="66"/>
                  </a:lnTo>
                  <a:lnTo>
                    <a:pt x="201" y="62"/>
                  </a:lnTo>
                  <a:lnTo>
                    <a:pt x="206" y="59"/>
                  </a:lnTo>
                  <a:lnTo>
                    <a:pt x="213" y="57"/>
                  </a:lnTo>
                  <a:lnTo>
                    <a:pt x="219" y="55"/>
                  </a:lnTo>
                  <a:lnTo>
                    <a:pt x="219" y="44"/>
                  </a:lnTo>
                  <a:lnTo>
                    <a:pt x="220" y="36"/>
                  </a:lnTo>
                  <a:lnTo>
                    <a:pt x="223" y="28"/>
                  </a:lnTo>
                  <a:lnTo>
                    <a:pt x="225" y="21"/>
                  </a:lnTo>
                  <a:lnTo>
                    <a:pt x="228" y="16"/>
                  </a:lnTo>
                  <a:lnTo>
                    <a:pt x="233" y="11"/>
                  </a:lnTo>
                  <a:lnTo>
                    <a:pt x="239" y="8"/>
                  </a:lnTo>
                  <a:lnTo>
                    <a:pt x="246" y="6"/>
                  </a:lnTo>
                  <a:lnTo>
                    <a:pt x="511" y="0"/>
                  </a:lnTo>
                  <a:lnTo>
                    <a:pt x="513" y="13"/>
                  </a:lnTo>
                  <a:lnTo>
                    <a:pt x="515" y="46"/>
                  </a:lnTo>
                  <a:lnTo>
                    <a:pt x="517" y="83"/>
                  </a:lnTo>
                  <a:lnTo>
                    <a:pt x="518" y="11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Freeform 241">
              <a:extLst>
                <a:ext uri="{FF2B5EF4-FFF2-40B4-BE49-F238E27FC236}">
                  <a16:creationId xmlns="" xmlns:a16="http://schemas.microsoft.com/office/drawing/2014/main" id="{43E3CB65-8241-2044-A44E-CE129ED74123}"/>
                </a:ext>
              </a:extLst>
            </p:cNvPr>
            <p:cNvSpPr>
              <a:spLocks/>
            </p:cNvSpPr>
            <p:nvPr>
              <p:custDataLst>
                <p:tags r:id="rId168"/>
              </p:custDataLst>
            </p:nvPr>
          </p:nvSpPr>
          <p:spPr bwMode="auto">
            <a:xfrm>
              <a:off x="3548063" y="1598613"/>
              <a:ext cx="190500" cy="93662"/>
            </a:xfrm>
            <a:custGeom>
              <a:avLst/>
              <a:gdLst>
                <a:gd name="T0" fmla="*/ 34 w 446"/>
                <a:gd name="T1" fmla="*/ 61 h 178"/>
                <a:gd name="T2" fmla="*/ 41 w 446"/>
                <a:gd name="T3" fmla="*/ 42 h 178"/>
                <a:gd name="T4" fmla="*/ 68 w 446"/>
                <a:gd name="T5" fmla="*/ 37 h 178"/>
                <a:gd name="T6" fmla="*/ 80 w 446"/>
                <a:gd name="T7" fmla="*/ 18 h 178"/>
                <a:gd name="T8" fmla="*/ 72 w 446"/>
                <a:gd name="T9" fmla="*/ 14 h 178"/>
                <a:gd name="T10" fmla="*/ 60 w 446"/>
                <a:gd name="T11" fmla="*/ 0 h 178"/>
                <a:gd name="T12" fmla="*/ 85 w 446"/>
                <a:gd name="T13" fmla="*/ 10 h 178"/>
                <a:gd name="T14" fmla="*/ 108 w 446"/>
                <a:gd name="T15" fmla="*/ 39 h 178"/>
                <a:gd name="T16" fmla="*/ 125 w 446"/>
                <a:gd name="T17" fmla="*/ 62 h 178"/>
                <a:gd name="T18" fmla="*/ 139 w 446"/>
                <a:gd name="T19" fmla="*/ 67 h 178"/>
                <a:gd name="T20" fmla="*/ 157 w 446"/>
                <a:gd name="T21" fmla="*/ 63 h 178"/>
                <a:gd name="T22" fmla="*/ 181 w 446"/>
                <a:gd name="T23" fmla="*/ 45 h 178"/>
                <a:gd name="T24" fmla="*/ 205 w 446"/>
                <a:gd name="T25" fmla="*/ 23 h 178"/>
                <a:gd name="T26" fmla="*/ 220 w 446"/>
                <a:gd name="T27" fmla="*/ 31 h 178"/>
                <a:gd name="T28" fmla="*/ 359 w 446"/>
                <a:gd name="T29" fmla="*/ 11 h 178"/>
                <a:gd name="T30" fmla="*/ 376 w 446"/>
                <a:gd name="T31" fmla="*/ 23 h 178"/>
                <a:gd name="T32" fmla="*/ 396 w 446"/>
                <a:gd name="T33" fmla="*/ 22 h 178"/>
                <a:gd name="T34" fmla="*/ 413 w 446"/>
                <a:gd name="T35" fmla="*/ 37 h 178"/>
                <a:gd name="T36" fmla="*/ 415 w 446"/>
                <a:gd name="T37" fmla="*/ 43 h 178"/>
                <a:gd name="T38" fmla="*/ 429 w 446"/>
                <a:gd name="T39" fmla="*/ 54 h 178"/>
                <a:gd name="T40" fmla="*/ 443 w 446"/>
                <a:gd name="T41" fmla="*/ 68 h 178"/>
                <a:gd name="T42" fmla="*/ 446 w 446"/>
                <a:gd name="T43" fmla="*/ 80 h 178"/>
                <a:gd name="T44" fmla="*/ 438 w 446"/>
                <a:gd name="T45" fmla="*/ 96 h 178"/>
                <a:gd name="T46" fmla="*/ 413 w 446"/>
                <a:gd name="T47" fmla="*/ 111 h 178"/>
                <a:gd name="T48" fmla="*/ 397 w 446"/>
                <a:gd name="T49" fmla="*/ 120 h 178"/>
                <a:gd name="T50" fmla="*/ 366 w 446"/>
                <a:gd name="T51" fmla="*/ 123 h 178"/>
                <a:gd name="T52" fmla="*/ 300 w 446"/>
                <a:gd name="T53" fmla="*/ 146 h 178"/>
                <a:gd name="T54" fmla="*/ 234 w 446"/>
                <a:gd name="T55" fmla="*/ 171 h 178"/>
                <a:gd name="T56" fmla="*/ 199 w 446"/>
                <a:gd name="T57" fmla="*/ 178 h 178"/>
                <a:gd name="T58" fmla="*/ 177 w 446"/>
                <a:gd name="T59" fmla="*/ 174 h 178"/>
                <a:gd name="T60" fmla="*/ 172 w 446"/>
                <a:gd name="T61" fmla="*/ 164 h 178"/>
                <a:gd name="T62" fmla="*/ 170 w 446"/>
                <a:gd name="T63" fmla="*/ 161 h 178"/>
                <a:gd name="T64" fmla="*/ 156 w 446"/>
                <a:gd name="T65" fmla="*/ 161 h 178"/>
                <a:gd name="T66" fmla="*/ 139 w 446"/>
                <a:gd name="T67" fmla="*/ 160 h 178"/>
                <a:gd name="T68" fmla="*/ 100 w 446"/>
                <a:gd name="T69" fmla="*/ 147 h 178"/>
                <a:gd name="T70" fmla="*/ 85 w 446"/>
                <a:gd name="T71" fmla="*/ 137 h 178"/>
                <a:gd name="T72" fmla="*/ 81 w 446"/>
                <a:gd name="T73" fmla="*/ 125 h 178"/>
                <a:gd name="T74" fmla="*/ 87 w 446"/>
                <a:gd name="T75" fmla="*/ 111 h 178"/>
                <a:gd name="T76" fmla="*/ 27 w 446"/>
                <a:gd name="T77" fmla="*/ 103 h 178"/>
                <a:gd name="T78" fmla="*/ 9 w 446"/>
                <a:gd name="T79" fmla="*/ 105 h 178"/>
                <a:gd name="T80" fmla="*/ 0 w 446"/>
                <a:gd name="T81" fmla="*/ 80 h 178"/>
                <a:gd name="T82" fmla="*/ 60 w 446"/>
                <a:gd name="T83" fmla="*/ 86 h 178"/>
                <a:gd name="T84" fmla="*/ 87 w 446"/>
                <a:gd name="T85" fmla="*/ 80 h 178"/>
                <a:gd name="T86" fmla="*/ 23 w 446"/>
                <a:gd name="T87" fmla="*/ 68 h 178"/>
                <a:gd name="T88" fmla="*/ 16 w 446"/>
                <a:gd name="T89" fmla="*/ 55 h 1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46" h="178">
                  <a:moveTo>
                    <a:pt x="27" y="43"/>
                  </a:moveTo>
                  <a:lnTo>
                    <a:pt x="31" y="52"/>
                  </a:lnTo>
                  <a:lnTo>
                    <a:pt x="34" y="61"/>
                  </a:lnTo>
                  <a:lnTo>
                    <a:pt x="37" y="53"/>
                  </a:lnTo>
                  <a:lnTo>
                    <a:pt x="40" y="47"/>
                  </a:lnTo>
                  <a:lnTo>
                    <a:pt x="41" y="42"/>
                  </a:lnTo>
                  <a:lnTo>
                    <a:pt x="41" y="37"/>
                  </a:lnTo>
                  <a:lnTo>
                    <a:pt x="55" y="37"/>
                  </a:lnTo>
                  <a:lnTo>
                    <a:pt x="68" y="37"/>
                  </a:lnTo>
                  <a:lnTo>
                    <a:pt x="77" y="37"/>
                  </a:lnTo>
                  <a:lnTo>
                    <a:pt x="80" y="37"/>
                  </a:lnTo>
                  <a:lnTo>
                    <a:pt x="80" y="18"/>
                  </a:lnTo>
                  <a:lnTo>
                    <a:pt x="78" y="17"/>
                  </a:lnTo>
                  <a:lnTo>
                    <a:pt x="75" y="16"/>
                  </a:lnTo>
                  <a:lnTo>
                    <a:pt x="72" y="14"/>
                  </a:lnTo>
                  <a:lnTo>
                    <a:pt x="70" y="11"/>
                  </a:lnTo>
                  <a:lnTo>
                    <a:pt x="65" y="5"/>
                  </a:lnTo>
                  <a:lnTo>
                    <a:pt x="60" y="0"/>
                  </a:lnTo>
                  <a:lnTo>
                    <a:pt x="69" y="3"/>
                  </a:lnTo>
                  <a:lnTo>
                    <a:pt x="78" y="6"/>
                  </a:lnTo>
                  <a:lnTo>
                    <a:pt x="85" y="10"/>
                  </a:lnTo>
                  <a:lnTo>
                    <a:pt x="90" y="15"/>
                  </a:lnTo>
                  <a:lnTo>
                    <a:pt x="100" y="27"/>
                  </a:lnTo>
                  <a:lnTo>
                    <a:pt x="108" y="39"/>
                  </a:lnTo>
                  <a:lnTo>
                    <a:pt x="114" y="49"/>
                  </a:lnTo>
                  <a:lnTo>
                    <a:pt x="121" y="59"/>
                  </a:lnTo>
                  <a:lnTo>
                    <a:pt x="125" y="62"/>
                  </a:lnTo>
                  <a:lnTo>
                    <a:pt x="130" y="65"/>
                  </a:lnTo>
                  <a:lnTo>
                    <a:pt x="134" y="67"/>
                  </a:lnTo>
                  <a:lnTo>
                    <a:pt x="139" y="67"/>
                  </a:lnTo>
                  <a:lnTo>
                    <a:pt x="146" y="67"/>
                  </a:lnTo>
                  <a:lnTo>
                    <a:pt x="152" y="66"/>
                  </a:lnTo>
                  <a:lnTo>
                    <a:pt x="157" y="63"/>
                  </a:lnTo>
                  <a:lnTo>
                    <a:pt x="163" y="61"/>
                  </a:lnTo>
                  <a:lnTo>
                    <a:pt x="172" y="54"/>
                  </a:lnTo>
                  <a:lnTo>
                    <a:pt x="181" y="45"/>
                  </a:lnTo>
                  <a:lnTo>
                    <a:pt x="190" y="37"/>
                  </a:lnTo>
                  <a:lnTo>
                    <a:pt x="198" y="29"/>
                  </a:lnTo>
                  <a:lnTo>
                    <a:pt x="205" y="23"/>
                  </a:lnTo>
                  <a:lnTo>
                    <a:pt x="213" y="18"/>
                  </a:lnTo>
                  <a:lnTo>
                    <a:pt x="216" y="25"/>
                  </a:lnTo>
                  <a:lnTo>
                    <a:pt x="220" y="31"/>
                  </a:lnTo>
                  <a:lnTo>
                    <a:pt x="293" y="31"/>
                  </a:lnTo>
                  <a:lnTo>
                    <a:pt x="352" y="6"/>
                  </a:lnTo>
                  <a:lnTo>
                    <a:pt x="359" y="11"/>
                  </a:lnTo>
                  <a:lnTo>
                    <a:pt x="367" y="17"/>
                  </a:lnTo>
                  <a:lnTo>
                    <a:pt x="371" y="21"/>
                  </a:lnTo>
                  <a:lnTo>
                    <a:pt x="376" y="23"/>
                  </a:lnTo>
                  <a:lnTo>
                    <a:pt x="381" y="24"/>
                  </a:lnTo>
                  <a:lnTo>
                    <a:pt x="385" y="25"/>
                  </a:lnTo>
                  <a:lnTo>
                    <a:pt x="396" y="22"/>
                  </a:lnTo>
                  <a:lnTo>
                    <a:pt x="413" y="18"/>
                  </a:lnTo>
                  <a:lnTo>
                    <a:pt x="413" y="28"/>
                  </a:lnTo>
                  <a:lnTo>
                    <a:pt x="413" y="37"/>
                  </a:lnTo>
                  <a:lnTo>
                    <a:pt x="413" y="39"/>
                  </a:lnTo>
                  <a:lnTo>
                    <a:pt x="414" y="41"/>
                  </a:lnTo>
                  <a:lnTo>
                    <a:pt x="415" y="43"/>
                  </a:lnTo>
                  <a:lnTo>
                    <a:pt x="417" y="45"/>
                  </a:lnTo>
                  <a:lnTo>
                    <a:pt x="423" y="49"/>
                  </a:lnTo>
                  <a:lnTo>
                    <a:pt x="429" y="54"/>
                  </a:lnTo>
                  <a:lnTo>
                    <a:pt x="435" y="59"/>
                  </a:lnTo>
                  <a:lnTo>
                    <a:pt x="440" y="64"/>
                  </a:lnTo>
                  <a:lnTo>
                    <a:pt x="443" y="68"/>
                  </a:lnTo>
                  <a:lnTo>
                    <a:pt x="444" y="71"/>
                  </a:lnTo>
                  <a:lnTo>
                    <a:pt x="445" y="76"/>
                  </a:lnTo>
                  <a:lnTo>
                    <a:pt x="446" y="80"/>
                  </a:lnTo>
                  <a:lnTo>
                    <a:pt x="445" y="87"/>
                  </a:lnTo>
                  <a:lnTo>
                    <a:pt x="443" y="92"/>
                  </a:lnTo>
                  <a:lnTo>
                    <a:pt x="438" y="96"/>
                  </a:lnTo>
                  <a:lnTo>
                    <a:pt x="434" y="100"/>
                  </a:lnTo>
                  <a:lnTo>
                    <a:pt x="423" y="106"/>
                  </a:lnTo>
                  <a:lnTo>
                    <a:pt x="413" y="111"/>
                  </a:lnTo>
                  <a:lnTo>
                    <a:pt x="407" y="115"/>
                  </a:lnTo>
                  <a:lnTo>
                    <a:pt x="402" y="118"/>
                  </a:lnTo>
                  <a:lnTo>
                    <a:pt x="397" y="120"/>
                  </a:lnTo>
                  <a:lnTo>
                    <a:pt x="392" y="121"/>
                  </a:lnTo>
                  <a:lnTo>
                    <a:pt x="380" y="123"/>
                  </a:lnTo>
                  <a:lnTo>
                    <a:pt x="366" y="123"/>
                  </a:lnTo>
                  <a:lnTo>
                    <a:pt x="344" y="129"/>
                  </a:lnTo>
                  <a:lnTo>
                    <a:pt x="322" y="137"/>
                  </a:lnTo>
                  <a:lnTo>
                    <a:pt x="300" y="146"/>
                  </a:lnTo>
                  <a:lnTo>
                    <a:pt x="279" y="156"/>
                  </a:lnTo>
                  <a:lnTo>
                    <a:pt x="257" y="164"/>
                  </a:lnTo>
                  <a:lnTo>
                    <a:pt x="234" y="171"/>
                  </a:lnTo>
                  <a:lnTo>
                    <a:pt x="223" y="174"/>
                  </a:lnTo>
                  <a:lnTo>
                    <a:pt x="211" y="176"/>
                  </a:lnTo>
                  <a:lnTo>
                    <a:pt x="199" y="178"/>
                  </a:lnTo>
                  <a:lnTo>
                    <a:pt x="187" y="178"/>
                  </a:lnTo>
                  <a:lnTo>
                    <a:pt x="181" y="177"/>
                  </a:lnTo>
                  <a:lnTo>
                    <a:pt x="177" y="174"/>
                  </a:lnTo>
                  <a:lnTo>
                    <a:pt x="175" y="171"/>
                  </a:lnTo>
                  <a:lnTo>
                    <a:pt x="173" y="166"/>
                  </a:lnTo>
                  <a:lnTo>
                    <a:pt x="172" y="164"/>
                  </a:lnTo>
                  <a:lnTo>
                    <a:pt x="172" y="163"/>
                  </a:lnTo>
                  <a:lnTo>
                    <a:pt x="171" y="162"/>
                  </a:lnTo>
                  <a:lnTo>
                    <a:pt x="170" y="161"/>
                  </a:lnTo>
                  <a:lnTo>
                    <a:pt x="166" y="161"/>
                  </a:lnTo>
                  <a:lnTo>
                    <a:pt x="161" y="161"/>
                  </a:lnTo>
                  <a:lnTo>
                    <a:pt x="156" y="161"/>
                  </a:lnTo>
                  <a:lnTo>
                    <a:pt x="150" y="162"/>
                  </a:lnTo>
                  <a:lnTo>
                    <a:pt x="145" y="162"/>
                  </a:lnTo>
                  <a:lnTo>
                    <a:pt x="139" y="160"/>
                  </a:lnTo>
                  <a:lnTo>
                    <a:pt x="125" y="156"/>
                  </a:lnTo>
                  <a:lnTo>
                    <a:pt x="112" y="152"/>
                  </a:lnTo>
                  <a:lnTo>
                    <a:pt x="100" y="147"/>
                  </a:lnTo>
                  <a:lnTo>
                    <a:pt x="91" y="143"/>
                  </a:lnTo>
                  <a:lnTo>
                    <a:pt x="87" y="140"/>
                  </a:lnTo>
                  <a:lnTo>
                    <a:pt x="85" y="137"/>
                  </a:lnTo>
                  <a:lnTo>
                    <a:pt x="82" y="134"/>
                  </a:lnTo>
                  <a:lnTo>
                    <a:pt x="81" y="129"/>
                  </a:lnTo>
                  <a:lnTo>
                    <a:pt x="81" y="125"/>
                  </a:lnTo>
                  <a:lnTo>
                    <a:pt x="81" y="121"/>
                  </a:lnTo>
                  <a:lnTo>
                    <a:pt x="83" y="116"/>
                  </a:lnTo>
                  <a:lnTo>
                    <a:pt x="87" y="111"/>
                  </a:lnTo>
                  <a:lnTo>
                    <a:pt x="63" y="108"/>
                  </a:lnTo>
                  <a:lnTo>
                    <a:pt x="38" y="104"/>
                  </a:lnTo>
                  <a:lnTo>
                    <a:pt x="27" y="103"/>
                  </a:lnTo>
                  <a:lnTo>
                    <a:pt x="18" y="103"/>
                  </a:lnTo>
                  <a:lnTo>
                    <a:pt x="13" y="104"/>
                  </a:lnTo>
                  <a:lnTo>
                    <a:pt x="9" y="105"/>
                  </a:lnTo>
                  <a:lnTo>
                    <a:pt x="4" y="108"/>
                  </a:lnTo>
                  <a:lnTo>
                    <a:pt x="0" y="111"/>
                  </a:lnTo>
                  <a:lnTo>
                    <a:pt x="0" y="80"/>
                  </a:lnTo>
                  <a:lnTo>
                    <a:pt x="30" y="82"/>
                  </a:lnTo>
                  <a:lnTo>
                    <a:pt x="51" y="85"/>
                  </a:lnTo>
                  <a:lnTo>
                    <a:pt x="60" y="86"/>
                  </a:lnTo>
                  <a:lnTo>
                    <a:pt x="68" y="86"/>
                  </a:lnTo>
                  <a:lnTo>
                    <a:pt x="77" y="84"/>
                  </a:lnTo>
                  <a:lnTo>
                    <a:pt x="87" y="80"/>
                  </a:lnTo>
                  <a:lnTo>
                    <a:pt x="64" y="76"/>
                  </a:lnTo>
                  <a:lnTo>
                    <a:pt x="44" y="71"/>
                  </a:lnTo>
                  <a:lnTo>
                    <a:pt x="23" y="68"/>
                  </a:lnTo>
                  <a:lnTo>
                    <a:pt x="0" y="67"/>
                  </a:lnTo>
                  <a:lnTo>
                    <a:pt x="9" y="62"/>
                  </a:lnTo>
                  <a:lnTo>
                    <a:pt x="16" y="55"/>
                  </a:lnTo>
                  <a:lnTo>
                    <a:pt x="22" y="49"/>
                  </a:lnTo>
                  <a:lnTo>
                    <a:pt x="27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Freeform 242">
              <a:extLst>
                <a:ext uri="{FF2B5EF4-FFF2-40B4-BE49-F238E27FC236}">
                  <a16:creationId xmlns="" xmlns:a16="http://schemas.microsoft.com/office/drawing/2014/main" id="{DD87D63C-7324-C742-AB22-EF11E95E533F}"/>
                </a:ext>
              </a:extLst>
            </p:cNvPr>
            <p:cNvSpPr>
              <a:spLocks/>
            </p:cNvSpPr>
            <p:nvPr>
              <p:custDataLst>
                <p:tags r:id="rId169"/>
              </p:custDataLst>
            </p:nvPr>
          </p:nvSpPr>
          <p:spPr bwMode="auto">
            <a:xfrm>
              <a:off x="4340225" y="1862138"/>
              <a:ext cx="14288" cy="57150"/>
            </a:xfrm>
            <a:custGeom>
              <a:avLst/>
              <a:gdLst>
                <a:gd name="T0" fmla="*/ 0 w 28"/>
                <a:gd name="T1" fmla="*/ 73 h 73"/>
                <a:gd name="T2" fmla="*/ 2 w 28"/>
                <a:gd name="T3" fmla="*/ 47 h 73"/>
                <a:gd name="T4" fmla="*/ 6 w 28"/>
                <a:gd name="T5" fmla="*/ 28 h 73"/>
                <a:gd name="T6" fmla="*/ 7 w 28"/>
                <a:gd name="T7" fmla="*/ 20 h 73"/>
                <a:gd name="T8" fmla="*/ 6 w 28"/>
                <a:gd name="T9" fmla="*/ 13 h 73"/>
                <a:gd name="T10" fmla="*/ 4 w 28"/>
                <a:gd name="T11" fmla="*/ 7 h 73"/>
                <a:gd name="T12" fmla="*/ 0 w 28"/>
                <a:gd name="T13" fmla="*/ 0 h 73"/>
                <a:gd name="T14" fmla="*/ 28 w 28"/>
                <a:gd name="T15" fmla="*/ 0 h 73"/>
                <a:gd name="T16" fmla="*/ 22 w 28"/>
                <a:gd name="T17" fmla="*/ 16 h 73"/>
                <a:gd name="T18" fmla="*/ 17 w 28"/>
                <a:gd name="T19" fmla="*/ 30 h 73"/>
                <a:gd name="T20" fmla="*/ 12 w 28"/>
                <a:gd name="T21" fmla="*/ 43 h 73"/>
                <a:gd name="T22" fmla="*/ 7 w 28"/>
                <a:gd name="T23" fmla="*/ 55 h 73"/>
                <a:gd name="T24" fmla="*/ 0 w 28"/>
                <a:gd name="T25" fmla="*/ 73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" h="73">
                  <a:moveTo>
                    <a:pt x="0" y="73"/>
                  </a:moveTo>
                  <a:lnTo>
                    <a:pt x="2" y="47"/>
                  </a:lnTo>
                  <a:lnTo>
                    <a:pt x="6" y="28"/>
                  </a:lnTo>
                  <a:lnTo>
                    <a:pt x="7" y="20"/>
                  </a:lnTo>
                  <a:lnTo>
                    <a:pt x="6" y="13"/>
                  </a:lnTo>
                  <a:lnTo>
                    <a:pt x="4" y="7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2" y="16"/>
                  </a:lnTo>
                  <a:lnTo>
                    <a:pt x="17" y="30"/>
                  </a:lnTo>
                  <a:lnTo>
                    <a:pt x="12" y="43"/>
                  </a:lnTo>
                  <a:lnTo>
                    <a:pt x="7" y="55"/>
                  </a:lnTo>
                  <a:lnTo>
                    <a:pt x="0" y="7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Freeform 243">
              <a:extLst>
                <a:ext uri="{FF2B5EF4-FFF2-40B4-BE49-F238E27FC236}">
                  <a16:creationId xmlns="" xmlns:a16="http://schemas.microsoft.com/office/drawing/2014/main" id="{D23B57B7-19AB-1E4A-BAFF-228FA1461330}"/>
                </a:ext>
              </a:extLst>
            </p:cNvPr>
            <p:cNvSpPr>
              <a:spLocks/>
            </p:cNvSpPr>
            <p:nvPr>
              <p:custDataLst>
                <p:tags r:id="rId170"/>
              </p:custDataLst>
            </p:nvPr>
          </p:nvSpPr>
          <p:spPr bwMode="auto">
            <a:xfrm>
              <a:off x="4227513" y="1525588"/>
              <a:ext cx="234950" cy="395287"/>
            </a:xfrm>
            <a:custGeom>
              <a:avLst/>
              <a:gdLst>
                <a:gd name="T0" fmla="*/ 419 w 531"/>
                <a:gd name="T1" fmla="*/ 203 h 757"/>
                <a:gd name="T2" fmla="*/ 406 w 531"/>
                <a:gd name="T3" fmla="*/ 221 h 757"/>
                <a:gd name="T4" fmla="*/ 404 w 531"/>
                <a:gd name="T5" fmla="*/ 237 h 757"/>
                <a:gd name="T6" fmla="*/ 382 w 531"/>
                <a:gd name="T7" fmla="*/ 275 h 757"/>
                <a:gd name="T8" fmla="*/ 325 w 531"/>
                <a:gd name="T9" fmla="*/ 306 h 757"/>
                <a:gd name="T10" fmla="*/ 252 w 531"/>
                <a:gd name="T11" fmla="*/ 354 h 757"/>
                <a:gd name="T12" fmla="*/ 237 w 531"/>
                <a:gd name="T13" fmla="*/ 369 h 757"/>
                <a:gd name="T14" fmla="*/ 245 w 531"/>
                <a:gd name="T15" fmla="*/ 381 h 757"/>
                <a:gd name="T16" fmla="*/ 240 w 531"/>
                <a:gd name="T17" fmla="*/ 424 h 757"/>
                <a:gd name="T18" fmla="*/ 239 w 531"/>
                <a:gd name="T19" fmla="*/ 449 h 757"/>
                <a:gd name="T20" fmla="*/ 262 w 531"/>
                <a:gd name="T21" fmla="*/ 468 h 757"/>
                <a:gd name="T22" fmla="*/ 320 w 531"/>
                <a:gd name="T23" fmla="*/ 485 h 757"/>
                <a:gd name="T24" fmla="*/ 332 w 531"/>
                <a:gd name="T25" fmla="*/ 505 h 757"/>
                <a:gd name="T26" fmla="*/ 310 w 531"/>
                <a:gd name="T27" fmla="*/ 531 h 757"/>
                <a:gd name="T28" fmla="*/ 272 w 531"/>
                <a:gd name="T29" fmla="*/ 547 h 757"/>
                <a:gd name="T30" fmla="*/ 265 w 531"/>
                <a:gd name="T31" fmla="*/ 560 h 757"/>
                <a:gd name="T32" fmla="*/ 252 w 531"/>
                <a:gd name="T33" fmla="*/ 631 h 757"/>
                <a:gd name="T34" fmla="*/ 239 w 531"/>
                <a:gd name="T35" fmla="*/ 721 h 757"/>
                <a:gd name="T36" fmla="*/ 173 w 531"/>
                <a:gd name="T37" fmla="*/ 727 h 757"/>
                <a:gd name="T38" fmla="*/ 152 w 531"/>
                <a:gd name="T39" fmla="*/ 738 h 757"/>
                <a:gd name="T40" fmla="*/ 153 w 531"/>
                <a:gd name="T41" fmla="*/ 757 h 757"/>
                <a:gd name="T42" fmla="*/ 106 w 531"/>
                <a:gd name="T43" fmla="*/ 757 h 757"/>
                <a:gd name="T44" fmla="*/ 95 w 531"/>
                <a:gd name="T45" fmla="*/ 752 h 757"/>
                <a:gd name="T46" fmla="*/ 71 w 531"/>
                <a:gd name="T47" fmla="*/ 718 h 757"/>
                <a:gd name="T48" fmla="*/ 41 w 531"/>
                <a:gd name="T49" fmla="*/ 640 h 757"/>
                <a:gd name="T50" fmla="*/ 34 w 531"/>
                <a:gd name="T51" fmla="*/ 597 h 757"/>
                <a:gd name="T52" fmla="*/ 14 w 531"/>
                <a:gd name="T53" fmla="*/ 586 h 757"/>
                <a:gd name="T54" fmla="*/ 19 w 531"/>
                <a:gd name="T55" fmla="*/ 561 h 757"/>
                <a:gd name="T56" fmla="*/ 36 w 531"/>
                <a:gd name="T57" fmla="*/ 538 h 757"/>
                <a:gd name="T58" fmla="*/ 53 w 531"/>
                <a:gd name="T59" fmla="*/ 504 h 757"/>
                <a:gd name="T60" fmla="*/ 61 w 531"/>
                <a:gd name="T61" fmla="*/ 471 h 757"/>
                <a:gd name="T62" fmla="*/ 64 w 531"/>
                <a:gd name="T63" fmla="*/ 441 h 757"/>
                <a:gd name="T64" fmla="*/ 58 w 531"/>
                <a:gd name="T65" fmla="*/ 408 h 757"/>
                <a:gd name="T66" fmla="*/ 43 w 531"/>
                <a:gd name="T67" fmla="*/ 377 h 757"/>
                <a:gd name="T68" fmla="*/ 74 w 531"/>
                <a:gd name="T69" fmla="*/ 276 h 757"/>
                <a:gd name="T70" fmla="*/ 103 w 531"/>
                <a:gd name="T71" fmla="*/ 275 h 757"/>
                <a:gd name="T72" fmla="*/ 113 w 531"/>
                <a:gd name="T73" fmla="*/ 234 h 757"/>
                <a:gd name="T74" fmla="*/ 137 w 531"/>
                <a:gd name="T75" fmla="*/ 192 h 757"/>
                <a:gd name="T76" fmla="*/ 180 w 531"/>
                <a:gd name="T77" fmla="*/ 145 h 757"/>
                <a:gd name="T78" fmla="*/ 198 w 531"/>
                <a:gd name="T79" fmla="*/ 111 h 757"/>
                <a:gd name="T80" fmla="*/ 228 w 531"/>
                <a:gd name="T81" fmla="*/ 60 h 757"/>
                <a:gd name="T82" fmla="*/ 249 w 531"/>
                <a:gd name="T83" fmla="*/ 43 h 757"/>
                <a:gd name="T84" fmla="*/ 309 w 531"/>
                <a:gd name="T85" fmla="*/ 29 h 757"/>
                <a:gd name="T86" fmla="*/ 368 w 531"/>
                <a:gd name="T87" fmla="*/ 13 h 757"/>
                <a:gd name="T88" fmla="*/ 401 w 531"/>
                <a:gd name="T89" fmla="*/ 5 h 757"/>
                <a:gd name="T90" fmla="*/ 431 w 531"/>
                <a:gd name="T91" fmla="*/ 32 h 757"/>
                <a:gd name="T92" fmla="*/ 457 w 531"/>
                <a:gd name="T93" fmla="*/ 42 h 757"/>
                <a:gd name="T94" fmla="*/ 513 w 531"/>
                <a:gd name="T95" fmla="*/ 111 h 757"/>
                <a:gd name="T96" fmla="*/ 528 w 531"/>
                <a:gd name="T97" fmla="*/ 150 h 75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31" h="757">
                  <a:moveTo>
                    <a:pt x="531" y="190"/>
                  </a:moveTo>
                  <a:lnTo>
                    <a:pt x="432" y="190"/>
                  </a:lnTo>
                  <a:lnTo>
                    <a:pt x="428" y="194"/>
                  </a:lnTo>
                  <a:lnTo>
                    <a:pt x="419" y="203"/>
                  </a:lnTo>
                  <a:lnTo>
                    <a:pt x="413" y="208"/>
                  </a:lnTo>
                  <a:lnTo>
                    <a:pt x="409" y="213"/>
                  </a:lnTo>
                  <a:lnTo>
                    <a:pt x="407" y="218"/>
                  </a:lnTo>
                  <a:lnTo>
                    <a:pt x="406" y="221"/>
                  </a:lnTo>
                  <a:lnTo>
                    <a:pt x="404" y="226"/>
                  </a:lnTo>
                  <a:lnTo>
                    <a:pt x="403" y="230"/>
                  </a:lnTo>
                  <a:lnTo>
                    <a:pt x="403" y="233"/>
                  </a:lnTo>
                  <a:lnTo>
                    <a:pt x="404" y="237"/>
                  </a:lnTo>
                  <a:lnTo>
                    <a:pt x="407" y="244"/>
                  </a:lnTo>
                  <a:lnTo>
                    <a:pt x="412" y="252"/>
                  </a:lnTo>
                  <a:lnTo>
                    <a:pt x="397" y="264"/>
                  </a:lnTo>
                  <a:lnTo>
                    <a:pt x="382" y="275"/>
                  </a:lnTo>
                  <a:lnTo>
                    <a:pt x="367" y="284"/>
                  </a:lnTo>
                  <a:lnTo>
                    <a:pt x="353" y="291"/>
                  </a:lnTo>
                  <a:lnTo>
                    <a:pt x="339" y="299"/>
                  </a:lnTo>
                  <a:lnTo>
                    <a:pt x="325" y="306"/>
                  </a:lnTo>
                  <a:lnTo>
                    <a:pt x="311" y="315"/>
                  </a:lnTo>
                  <a:lnTo>
                    <a:pt x="299" y="325"/>
                  </a:lnTo>
                  <a:lnTo>
                    <a:pt x="277" y="338"/>
                  </a:lnTo>
                  <a:lnTo>
                    <a:pt x="252" y="354"/>
                  </a:lnTo>
                  <a:lnTo>
                    <a:pt x="248" y="358"/>
                  </a:lnTo>
                  <a:lnTo>
                    <a:pt x="242" y="361"/>
                  </a:lnTo>
                  <a:lnTo>
                    <a:pt x="239" y="365"/>
                  </a:lnTo>
                  <a:lnTo>
                    <a:pt x="237" y="369"/>
                  </a:lnTo>
                  <a:lnTo>
                    <a:pt x="237" y="372"/>
                  </a:lnTo>
                  <a:lnTo>
                    <a:pt x="238" y="375"/>
                  </a:lnTo>
                  <a:lnTo>
                    <a:pt x="241" y="378"/>
                  </a:lnTo>
                  <a:lnTo>
                    <a:pt x="245" y="381"/>
                  </a:lnTo>
                  <a:lnTo>
                    <a:pt x="245" y="391"/>
                  </a:lnTo>
                  <a:lnTo>
                    <a:pt x="245" y="400"/>
                  </a:lnTo>
                  <a:lnTo>
                    <a:pt x="243" y="413"/>
                  </a:lnTo>
                  <a:lnTo>
                    <a:pt x="240" y="424"/>
                  </a:lnTo>
                  <a:lnTo>
                    <a:pt x="238" y="430"/>
                  </a:lnTo>
                  <a:lnTo>
                    <a:pt x="238" y="436"/>
                  </a:lnTo>
                  <a:lnTo>
                    <a:pt x="238" y="443"/>
                  </a:lnTo>
                  <a:lnTo>
                    <a:pt x="239" y="449"/>
                  </a:lnTo>
                  <a:lnTo>
                    <a:pt x="243" y="456"/>
                  </a:lnTo>
                  <a:lnTo>
                    <a:pt x="249" y="461"/>
                  </a:lnTo>
                  <a:lnTo>
                    <a:pt x="255" y="465"/>
                  </a:lnTo>
                  <a:lnTo>
                    <a:pt x="262" y="468"/>
                  </a:lnTo>
                  <a:lnTo>
                    <a:pt x="277" y="473"/>
                  </a:lnTo>
                  <a:lnTo>
                    <a:pt x="293" y="477"/>
                  </a:lnTo>
                  <a:lnTo>
                    <a:pt x="308" y="480"/>
                  </a:lnTo>
                  <a:lnTo>
                    <a:pt x="320" y="485"/>
                  </a:lnTo>
                  <a:lnTo>
                    <a:pt x="326" y="488"/>
                  </a:lnTo>
                  <a:lnTo>
                    <a:pt x="329" y="492"/>
                  </a:lnTo>
                  <a:lnTo>
                    <a:pt x="331" y="499"/>
                  </a:lnTo>
                  <a:lnTo>
                    <a:pt x="332" y="505"/>
                  </a:lnTo>
                  <a:lnTo>
                    <a:pt x="332" y="517"/>
                  </a:lnTo>
                  <a:lnTo>
                    <a:pt x="332" y="529"/>
                  </a:lnTo>
                  <a:lnTo>
                    <a:pt x="321" y="530"/>
                  </a:lnTo>
                  <a:lnTo>
                    <a:pt x="310" y="531"/>
                  </a:lnTo>
                  <a:lnTo>
                    <a:pt x="299" y="534"/>
                  </a:lnTo>
                  <a:lnTo>
                    <a:pt x="289" y="537"/>
                  </a:lnTo>
                  <a:lnTo>
                    <a:pt x="280" y="542"/>
                  </a:lnTo>
                  <a:lnTo>
                    <a:pt x="272" y="547"/>
                  </a:lnTo>
                  <a:lnTo>
                    <a:pt x="270" y="551"/>
                  </a:lnTo>
                  <a:lnTo>
                    <a:pt x="267" y="554"/>
                  </a:lnTo>
                  <a:lnTo>
                    <a:pt x="266" y="557"/>
                  </a:lnTo>
                  <a:lnTo>
                    <a:pt x="265" y="560"/>
                  </a:lnTo>
                  <a:lnTo>
                    <a:pt x="264" y="576"/>
                  </a:lnTo>
                  <a:lnTo>
                    <a:pt x="262" y="593"/>
                  </a:lnTo>
                  <a:lnTo>
                    <a:pt x="258" y="612"/>
                  </a:lnTo>
                  <a:lnTo>
                    <a:pt x="252" y="631"/>
                  </a:lnTo>
                  <a:lnTo>
                    <a:pt x="248" y="651"/>
                  </a:lnTo>
                  <a:lnTo>
                    <a:pt x="243" y="673"/>
                  </a:lnTo>
                  <a:lnTo>
                    <a:pt x="240" y="695"/>
                  </a:lnTo>
                  <a:lnTo>
                    <a:pt x="239" y="721"/>
                  </a:lnTo>
                  <a:lnTo>
                    <a:pt x="224" y="721"/>
                  </a:lnTo>
                  <a:lnTo>
                    <a:pt x="206" y="722"/>
                  </a:lnTo>
                  <a:lnTo>
                    <a:pt x="189" y="724"/>
                  </a:lnTo>
                  <a:lnTo>
                    <a:pt x="173" y="727"/>
                  </a:lnTo>
                  <a:lnTo>
                    <a:pt x="166" y="730"/>
                  </a:lnTo>
                  <a:lnTo>
                    <a:pt x="161" y="732"/>
                  </a:lnTo>
                  <a:lnTo>
                    <a:pt x="155" y="735"/>
                  </a:lnTo>
                  <a:lnTo>
                    <a:pt x="152" y="738"/>
                  </a:lnTo>
                  <a:lnTo>
                    <a:pt x="150" y="742"/>
                  </a:lnTo>
                  <a:lnTo>
                    <a:pt x="149" y="747"/>
                  </a:lnTo>
                  <a:lnTo>
                    <a:pt x="150" y="751"/>
                  </a:lnTo>
                  <a:lnTo>
                    <a:pt x="153" y="757"/>
                  </a:lnTo>
                  <a:lnTo>
                    <a:pt x="142" y="757"/>
                  </a:lnTo>
                  <a:lnTo>
                    <a:pt x="127" y="757"/>
                  </a:lnTo>
                  <a:lnTo>
                    <a:pt x="113" y="757"/>
                  </a:lnTo>
                  <a:lnTo>
                    <a:pt x="106" y="757"/>
                  </a:lnTo>
                  <a:lnTo>
                    <a:pt x="104" y="757"/>
                  </a:lnTo>
                  <a:lnTo>
                    <a:pt x="101" y="756"/>
                  </a:lnTo>
                  <a:lnTo>
                    <a:pt x="98" y="754"/>
                  </a:lnTo>
                  <a:lnTo>
                    <a:pt x="95" y="752"/>
                  </a:lnTo>
                  <a:lnTo>
                    <a:pt x="90" y="746"/>
                  </a:lnTo>
                  <a:lnTo>
                    <a:pt x="84" y="738"/>
                  </a:lnTo>
                  <a:lnTo>
                    <a:pt x="77" y="729"/>
                  </a:lnTo>
                  <a:lnTo>
                    <a:pt x="71" y="718"/>
                  </a:lnTo>
                  <a:lnTo>
                    <a:pt x="65" y="706"/>
                  </a:lnTo>
                  <a:lnTo>
                    <a:pt x="60" y="693"/>
                  </a:lnTo>
                  <a:lnTo>
                    <a:pt x="49" y="667"/>
                  </a:lnTo>
                  <a:lnTo>
                    <a:pt x="41" y="640"/>
                  </a:lnTo>
                  <a:lnTo>
                    <a:pt x="38" y="628"/>
                  </a:lnTo>
                  <a:lnTo>
                    <a:pt x="35" y="616"/>
                  </a:lnTo>
                  <a:lnTo>
                    <a:pt x="34" y="606"/>
                  </a:lnTo>
                  <a:lnTo>
                    <a:pt x="34" y="597"/>
                  </a:lnTo>
                  <a:lnTo>
                    <a:pt x="27" y="596"/>
                  </a:lnTo>
                  <a:lnTo>
                    <a:pt x="22" y="594"/>
                  </a:lnTo>
                  <a:lnTo>
                    <a:pt x="17" y="590"/>
                  </a:lnTo>
                  <a:lnTo>
                    <a:pt x="14" y="586"/>
                  </a:lnTo>
                  <a:lnTo>
                    <a:pt x="8" y="576"/>
                  </a:lnTo>
                  <a:lnTo>
                    <a:pt x="0" y="566"/>
                  </a:lnTo>
                  <a:lnTo>
                    <a:pt x="9" y="563"/>
                  </a:lnTo>
                  <a:lnTo>
                    <a:pt x="19" y="561"/>
                  </a:lnTo>
                  <a:lnTo>
                    <a:pt x="27" y="560"/>
                  </a:lnTo>
                  <a:lnTo>
                    <a:pt x="34" y="560"/>
                  </a:lnTo>
                  <a:lnTo>
                    <a:pt x="34" y="548"/>
                  </a:lnTo>
                  <a:lnTo>
                    <a:pt x="36" y="538"/>
                  </a:lnTo>
                  <a:lnTo>
                    <a:pt x="38" y="528"/>
                  </a:lnTo>
                  <a:lnTo>
                    <a:pt x="42" y="519"/>
                  </a:lnTo>
                  <a:lnTo>
                    <a:pt x="47" y="511"/>
                  </a:lnTo>
                  <a:lnTo>
                    <a:pt x="53" y="504"/>
                  </a:lnTo>
                  <a:lnTo>
                    <a:pt x="59" y="498"/>
                  </a:lnTo>
                  <a:lnTo>
                    <a:pt x="67" y="492"/>
                  </a:lnTo>
                  <a:lnTo>
                    <a:pt x="62" y="480"/>
                  </a:lnTo>
                  <a:lnTo>
                    <a:pt x="61" y="471"/>
                  </a:lnTo>
                  <a:lnTo>
                    <a:pt x="61" y="464"/>
                  </a:lnTo>
                  <a:lnTo>
                    <a:pt x="61" y="457"/>
                  </a:lnTo>
                  <a:lnTo>
                    <a:pt x="63" y="450"/>
                  </a:lnTo>
                  <a:lnTo>
                    <a:pt x="64" y="441"/>
                  </a:lnTo>
                  <a:lnTo>
                    <a:pt x="65" y="428"/>
                  </a:lnTo>
                  <a:lnTo>
                    <a:pt x="67" y="412"/>
                  </a:lnTo>
                  <a:lnTo>
                    <a:pt x="62" y="410"/>
                  </a:lnTo>
                  <a:lnTo>
                    <a:pt x="58" y="408"/>
                  </a:lnTo>
                  <a:lnTo>
                    <a:pt x="54" y="404"/>
                  </a:lnTo>
                  <a:lnTo>
                    <a:pt x="51" y="400"/>
                  </a:lnTo>
                  <a:lnTo>
                    <a:pt x="47" y="390"/>
                  </a:lnTo>
                  <a:lnTo>
                    <a:pt x="43" y="377"/>
                  </a:lnTo>
                  <a:lnTo>
                    <a:pt x="40" y="354"/>
                  </a:lnTo>
                  <a:lnTo>
                    <a:pt x="40" y="338"/>
                  </a:lnTo>
                  <a:lnTo>
                    <a:pt x="60" y="277"/>
                  </a:lnTo>
                  <a:lnTo>
                    <a:pt x="74" y="276"/>
                  </a:lnTo>
                  <a:lnTo>
                    <a:pt x="88" y="275"/>
                  </a:lnTo>
                  <a:lnTo>
                    <a:pt x="94" y="274"/>
                  </a:lnTo>
                  <a:lnTo>
                    <a:pt x="99" y="274"/>
                  </a:lnTo>
                  <a:lnTo>
                    <a:pt x="103" y="275"/>
                  </a:lnTo>
                  <a:lnTo>
                    <a:pt x="106" y="277"/>
                  </a:lnTo>
                  <a:lnTo>
                    <a:pt x="107" y="261"/>
                  </a:lnTo>
                  <a:lnTo>
                    <a:pt x="109" y="247"/>
                  </a:lnTo>
                  <a:lnTo>
                    <a:pt x="113" y="234"/>
                  </a:lnTo>
                  <a:lnTo>
                    <a:pt x="118" y="222"/>
                  </a:lnTo>
                  <a:lnTo>
                    <a:pt x="124" y="211"/>
                  </a:lnTo>
                  <a:lnTo>
                    <a:pt x="130" y="201"/>
                  </a:lnTo>
                  <a:lnTo>
                    <a:pt x="137" y="192"/>
                  </a:lnTo>
                  <a:lnTo>
                    <a:pt x="144" y="183"/>
                  </a:lnTo>
                  <a:lnTo>
                    <a:pt x="160" y="168"/>
                  </a:lnTo>
                  <a:lnTo>
                    <a:pt x="173" y="152"/>
                  </a:lnTo>
                  <a:lnTo>
                    <a:pt x="180" y="145"/>
                  </a:lnTo>
                  <a:lnTo>
                    <a:pt x="185" y="138"/>
                  </a:lnTo>
                  <a:lnTo>
                    <a:pt x="189" y="130"/>
                  </a:lnTo>
                  <a:lnTo>
                    <a:pt x="193" y="123"/>
                  </a:lnTo>
                  <a:lnTo>
                    <a:pt x="198" y="111"/>
                  </a:lnTo>
                  <a:lnTo>
                    <a:pt x="205" y="97"/>
                  </a:lnTo>
                  <a:lnTo>
                    <a:pt x="213" y="83"/>
                  </a:lnTo>
                  <a:lnTo>
                    <a:pt x="220" y="71"/>
                  </a:lnTo>
                  <a:lnTo>
                    <a:pt x="228" y="60"/>
                  </a:lnTo>
                  <a:lnTo>
                    <a:pt x="237" y="51"/>
                  </a:lnTo>
                  <a:lnTo>
                    <a:pt x="241" y="47"/>
                  </a:lnTo>
                  <a:lnTo>
                    <a:pt x="244" y="44"/>
                  </a:lnTo>
                  <a:lnTo>
                    <a:pt x="249" y="43"/>
                  </a:lnTo>
                  <a:lnTo>
                    <a:pt x="252" y="42"/>
                  </a:lnTo>
                  <a:lnTo>
                    <a:pt x="272" y="36"/>
                  </a:lnTo>
                  <a:lnTo>
                    <a:pt x="291" y="32"/>
                  </a:lnTo>
                  <a:lnTo>
                    <a:pt x="309" y="29"/>
                  </a:lnTo>
                  <a:lnTo>
                    <a:pt x="327" y="25"/>
                  </a:lnTo>
                  <a:lnTo>
                    <a:pt x="344" y="22"/>
                  </a:lnTo>
                  <a:lnTo>
                    <a:pt x="361" y="16"/>
                  </a:lnTo>
                  <a:lnTo>
                    <a:pt x="368" y="13"/>
                  </a:lnTo>
                  <a:lnTo>
                    <a:pt x="376" y="9"/>
                  </a:lnTo>
                  <a:lnTo>
                    <a:pt x="384" y="5"/>
                  </a:lnTo>
                  <a:lnTo>
                    <a:pt x="392" y="0"/>
                  </a:lnTo>
                  <a:lnTo>
                    <a:pt x="401" y="5"/>
                  </a:lnTo>
                  <a:lnTo>
                    <a:pt x="409" y="11"/>
                  </a:lnTo>
                  <a:lnTo>
                    <a:pt x="416" y="18"/>
                  </a:lnTo>
                  <a:lnTo>
                    <a:pt x="423" y="25"/>
                  </a:lnTo>
                  <a:lnTo>
                    <a:pt x="431" y="32"/>
                  </a:lnTo>
                  <a:lnTo>
                    <a:pt x="441" y="37"/>
                  </a:lnTo>
                  <a:lnTo>
                    <a:pt x="445" y="39"/>
                  </a:lnTo>
                  <a:lnTo>
                    <a:pt x="452" y="41"/>
                  </a:lnTo>
                  <a:lnTo>
                    <a:pt x="457" y="42"/>
                  </a:lnTo>
                  <a:lnTo>
                    <a:pt x="465" y="42"/>
                  </a:lnTo>
                  <a:lnTo>
                    <a:pt x="487" y="72"/>
                  </a:lnTo>
                  <a:lnTo>
                    <a:pt x="508" y="102"/>
                  </a:lnTo>
                  <a:lnTo>
                    <a:pt x="513" y="111"/>
                  </a:lnTo>
                  <a:lnTo>
                    <a:pt x="518" y="120"/>
                  </a:lnTo>
                  <a:lnTo>
                    <a:pt x="521" y="129"/>
                  </a:lnTo>
                  <a:lnTo>
                    <a:pt x="524" y="139"/>
                  </a:lnTo>
                  <a:lnTo>
                    <a:pt x="528" y="150"/>
                  </a:lnTo>
                  <a:lnTo>
                    <a:pt x="530" y="163"/>
                  </a:lnTo>
                  <a:lnTo>
                    <a:pt x="531" y="176"/>
                  </a:lnTo>
                  <a:lnTo>
                    <a:pt x="531" y="19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Freeform 244">
              <a:extLst>
                <a:ext uri="{FF2B5EF4-FFF2-40B4-BE49-F238E27FC236}">
                  <a16:creationId xmlns="" xmlns:a16="http://schemas.microsoft.com/office/drawing/2014/main" id="{9B183BFA-00C0-1D40-81E7-CBB83918CACC}"/>
                </a:ext>
              </a:extLst>
            </p:cNvPr>
            <p:cNvSpPr>
              <a:spLocks/>
            </p:cNvSpPr>
            <p:nvPr>
              <p:custDataLst>
                <p:tags r:id="rId171"/>
              </p:custDataLst>
            </p:nvPr>
          </p:nvSpPr>
          <p:spPr bwMode="auto">
            <a:xfrm>
              <a:off x="4365625" y="1839913"/>
              <a:ext cx="26988" cy="57150"/>
            </a:xfrm>
            <a:custGeom>
              <a:avLst/>
              <a:gdLst>
                <a:gd name="T0" fmla="*/ 0 w 60"/>
                <a:gd name="T1" fmla="*/ 37 h 51"/>
                <a:gd name="T2" fmla="*/ 6 w 60"/>
                <a:gd name="T3" fmla="*/ 30 h 51"/>
                <a:gd name="T4" fmla="*/ 15 w 60"/>
                <a:gd name="T5" fmla="*/ 19 h 51"/>
                <a:gd name="T6" fmla="*/ 20 w 60"/>
                <a:gd name="T7" fmla="*/ 13 h 51"/>
                <a:gd name="T8" fmla="*/ 27 w 60"/>
                <a:gd name="T9" fmla="*/ 8 h 51"/>
                <a:gd name="T10" fmla="*/ 33 w 60"/>
                <a:gd name="T11" fmla="*/ 4 h 51"/>
                <a:gd name="T12" fmla="*/ 40 w 60"/>
                <a:gd name="T13" fmla="*/ 0 h 51"/>
                <a:gd name="T14" fmla="*/ 50 w 60"/>
                <a:gd name="T15" fmla="*/ 7 h 51"/>
                <a:gd name="T16" fmla="*/ 60 w 60"/>
                <a:gd name="T17" fmla="*/ 13 h 51"/>
                <a:gd name="T18" fmla="*/ 59 w 60"/>
                <a:gd name="T19" fmla="*/ 20 h 51"/>
                <a:gd name="T20" fmla="*/ 56 w 60"/>
                <a:gd name="T21" fmla="*/ 29 h 51"/>
                <a:gd name="T22" fmla="*/ 54 w 60"/>
                <a:gd name="T23" fmla="*/ 34 h 51"/>
                <a:gd name="T24" fmla="*/ 52 w 60"/>
                <a:gd name="T25" fmla="*/ 38 h 51"/>
                <a:gd name="T26" fmla="*/ 49 w 60"/>
                <a:gd name="T27" fmla="*/ 42 h 51"/>
                <a:gd name="T28" fmla="*/ 45 w 60"/>
                <a:gd name="T29" fmla="*/ 45 h 51"/>
                <a:gd name="T30" fmla="*/ 41 w 60"/>
                <a:gd name="T31" fmla="*/ 48 h 51"/>
                <a:gd name="T32" fmla="*/ 37 w 60"/>
                <a:gd name="T33" fmla="*/ 50 h 51"/>
                <a:gd name="T34" fmla="*/ 31 w 60"/>
                <a:gd name="T35" fmla="*/ 51 h 51"/>
                <a:gd name="T36" fmla="*/ 27 w 60"/>
                <a:gd name="T37" fmla="*/ 51 h 51"/>
                <a:gd name="T38" fmla="*/ 20 w 60"/>
                <a:gd name="T39" fmla="*/ 50 h 51"/>
                <a:gd name="T40" fmla="*/ 15 w 60"/>
                <a:gd name="T41" fmla="*/ 47 h 51"/>
                <a:gd name="T42" fmla="*/ 7 w 60"/>
                <a:gd name="T43" fmla="*/ 43 h 51"/>
                <a:gd name="T44" fmla="*/ 0 w 60"/>
                <a:gd name="T45" fmla="*/ 37 h 5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0" h="51">
                  <a:moveTo>
                    <a:pt x="0" y="37"/>
                  </a:moveTo>
                  <a:lnTo>
                    <a:pt x="6" y="30"/>
                  </a:lnTo>
                  <a:lnTo>
                    <a:pt x="15" y="19"/>
                  </a:lnTo>
                  <a:lnTo>
                    <a:pt x="20" y="13"/>
                  </a:lnTo>
                  <a:lnTo>
                    <a:pt x="27" y="8"/>
                  </a:lnTo>
                  <a:lnTo>
                    <a:pt x="33" y="4"/>
                  </a:lnTo>
                  <a:lnTo>
                    <a:pt x="40" y="0"/>
                  </a:lnTo>
                  <a:lnTo>
                    <a:pt x="50" y="7"/>
                  </a:lnTo>
                  <a:lnTo>
                    <a:pt x="60" y="13"/>
                  </a:lnTo>
                  <a:lnTo>
                    <a:pt x="59" y="20"/>
                  </a:lnTo>
                  <a:lnTo>
                    <a:pt x="56" y="29"/>
                  </a:lnTo>
                  <a:lnTo>
                    <a:pt x="54" y="34"/>
                  </a:lnTo>
                  <a:lnTo>
                    <a:pt x="52" y="38"/>
                  </a:lnTo>
                  <a:lnTo>
                    <a:pt x="49" y="42"/>
                  </a:lnTo>
                  <a:lnTo>
                    <a:pt x="45" y="45"/>
                  </a:lnTo>
                  <a:lnTo>
                    <a:pt x="41" y="48"/>
                  </a:lnTo>
                  <a:lnTo>
                    <a:pt x="37" y="50"/>
                  </a:lnTo>
                  <a:lnTo>
                    <a:pt x="31" y="51"/>
                  </a:lnTo>
                  <a:lnTo>
                    <a:pt x="27" y="51"/>
                  </a:lnTo>
                  <a:lnTo>
                    <a:pt x="20" y="50"/>
                  </a:lnTo>
                  <a:lnTo>
                    <a:pt x="15" y="47"/>
                  </a:lnTo>
                  <a:lnTo>
                    <a:pt x="7" y="43"/>
                  </a:lnTo>
                  <a:lnTo>
                    <a:pt x="0" y="3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Freeform 245">
              <a:extLst>
                <a:ext uri="{FF2B5EF4-FFF2-40B4-BE49-F238E27FC236}">
                  <a16:creationId xmlns="" xmlns:a16="http://schemas.microsoft.com/office/drawing/2014/main" id="{95FF79DE-DDCA-4449-8CC3-B714CB7823F3}"/>
                </a:ext>
              </a:extLst>
            </p:cNvPr>
            <p:cNvSpPr>
              <a:spLocks/>
            </p:cNvSpPr>
            <p:nvPr>
              <p:custDataLst>
                <p:tags r:id="rId172"/>
              </p:custDataLst>
            </p:nvPr>
          </p:nvSpPr>
          <p:spPr bwMode="auto">
            <a:xfrm>
              <a:off x="3810000" y="2001838"/>
              <a:ext cx="28575" cy="57150"/>
            </a:xfrm>
            <a:custGeom>
              <a:avLst/>
              <a:gdLst>
                <a:gd name="T0" fmla="*/ 59 w 66"/>
                <a:gd name="T1" fmla="*/ 48 h 51"/>
                <a:gd name="T2" fmla="*/ 42 w 66"/>
                <a:gd name="T3" fmla="*/ 50 h 51"/>
                <a:gd name="T4" fmla="*/ 22 w 66"/>
                <a:gd name="T5" fmla="*/ 51 h 51"/>
                <a:gd name="T6" fmla="*/ 17 w 66"/>
                <a:gd name="T7" fmla="*/ 50 h 51"/>
                <a:gd name="T8" fmla="*/ 13 w 66"/>
                <a:gd name="T9" fmla="*/ 49 h 51"/>
                <a:gd name="T10" fmla="*/ 10 w 66"/>
                <a:gd name="T11" fmla="*/ 48 h 51"/>
                <a:gd name="T12" fmla="*/ 7 w 66"/>
                <a:gd name="T13" fmla="*/ 46 h 51"/>
                <a:gd name="T14" fmla="*/ 3 w 66"/>
                <a:gd name="T15" fmla="*/ 43 h 51"/>
                <a:gd name="T16" fmla="*/ 1 w 66"/>
                <a:gd name="T17" fmla="*/ 40 h 51"/>
                <a:gd name="T18" fmla="*/ 0 w 66"/>
                <a:gd name="T19" fmla="*/ 35 h 51"/>
                <a:gd name="T20" fmla="*/ 0 w 66"/>
                <a:gd name="T21" fmla="*/ 30 h 51"/>
                <a:gd name="T22" fmla="*/ 4 w 66"/>
                <a:gd name="T23" fmla="*/ 29 h 51"/>
                <a:gd name="T24" fmla="*/ 10 w 66"/>
                <a:gd name="T25" fmla="*/ 27 h 51"/>
                <a:gd name="T26" fmla="*/ 14 w 66"/>
                <a:gd name="T27" fmla="*/ 24 h 51"/>
                <a:gd name="T28" fmla="*/ 19 w 66"/>
                <a:gd name="T29" fmla="*/ 20 h 51"/>
                <a:gd name="T30" fmla="*/ 26 w 66"/>
                <a:gd name="T31" fmla="*/ 10 h 51"/>
                <a:gd name="T32" fmla="*/ 33 w 66"/>
                <a:gd name="T33" fmla="*/ 0 h 51"/>
                <a:gd name="T34" fmla="*/ 46 w 66"/>
                <a:gd name="T35" fmla="*/ 1 h 51"/>
                <a:gd name="T36" fmla="*/ 52 w 66"/>
                <a:gd name="T37" fmla="*/ 2 h 51"/>
                <a:gd name="T38" fmla="*/ 56 w 66"/>
                <a:gd name="T39" fmla="*/ 3 h 51"/>
                <a:gd name="T40" fmla="*/ 66 w 66"/>
                <a:gd name="T41" fmla="*/ 0 h 51"/>
                <a:gd name="T42" fmla="*/ 65 w 66"/>
                <a:gd name="T43" fmla="*/ 13 h 51"/>
                <a:gd name="T44" fmla="*/ 63 w 66"/>
                <a:gd name="T45" fmla="*/ 24 h 51"/>
                <a:gd name="T46" fmla="*/ 60 w 66"/>
                <a:gd name="T47" fmla="*/ 36 h 51"/>
                <a:gd name="T48" fmla="*/ 59 w 66"/>
                <a:gd name="T49" fmla="*/ 48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6" h="51">
                  <a:moveTo>
                    <a:pt x="59" y="48"/>
                  </a:moveTo>
                  <a:lnTo>
                    <a:pt x="42" y="50"/>
                  </a:lnTo>
                  <a:lnTo>
                    <a:pt x="22" y="51"/>
                  </a:lnTo>
                  <a:lnTo>
                    <a:pt x="17" y="50"/>
                  </a:lnTo>
                  <a:lnTo>
                    <a:pt x="13" y="49"/>
                  </a:lnTo>
                  <a:lnTo>
                    <a:pt x="10" y="48"/>
                  </a:lnTo>
                  <a:lnTo>
                    <a:pt x="7" y="46"/>
                  </a:lnTo>
                  <a:lnTo>
                    <a:pt x="3" y="43"/>
                  </a:lnTo>
                  <a:lnTo>
                    <a:pt x="1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4" y="29"/>
                  </a:lnTo>
                  <a:lnTo>
                    <a:pt x="10" y="27"/>
                  </a:lnTo>
                  <a:lnTo>
                    <a:pt x="14" y="24"/>
                  </a:lnTo>
                  <a:lnTo>
                    <a:pt x="19" y="20"/>
                  </a:lnTo>
                  <a:lnTo>
                    <a:pt x="26" y="10"/>
                  </a:lnTo>
                  <a:lnTo>
                    <a:pt x="33" y="0"/>
                  </a:lnTo>
                  <a:lnTo>
                    <a:pt x="46" y="1"/>
                  </a:lnTo>
                  <a:lnTo>
                    <a:pt x="52" y="2"/>
                  </a:lnTo>
                  <a:lnTo>
                    <a:pt x="56" y="3"/>
                  </a:lnTo>
                  <a:lnTo>
                    <a:pt x="66" y="0"/>
                  </a:lnTo>
                  <a:lnTo>
                    <a:pt x="65" y="13"/>
                  </a:lnTo>
                  <a:lnTo>
                    <a:pt x="63" y="24"/>
                  </a:lnTo>
                  <a:lnTo>
                    <a:pt x="60" y="36"/>
                  </a:lnTo>
                  <a:lnTo>
                    <a:pt x="59" y="4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Freeform 246">
              <a:extLst>
                <a:ext uri="{FF2B5EF4-FFF2-40B4-BE49-F238E27FC236}">
                  <a16:creationId xmlns="" xmlns:a16="http://schemas.microsoft.com/office/drawing/2014/main" id="{732CF9D2-2788-CE4C-88C2-EF22F96A5274}"/>
                </a:ext>
              </a:extLst>
            </p:cNvPr>
            <p:cNvSpPr>
              <a:spLocks/>
            </p:cNvSpPr>
            <p:nvPr>
              <p:custDataLst>
                <p:tags r:id="rId173"/>
              </p:custDataLst>
            </p:nvPr>
          </p:nvSpPr>
          <p:spPr bwMode="auto">
            <a:xfrm>
              <a:off x="4762500" y="2530475"/>
              <a:ext cx="50800" cy="57150"/>
            </a:xfrm>
            <a:custGeom>
              <a:avLst/>
              <a:gdLst>
                <a:gd name="T0" fmla="*/ 0 w 113"/>
                <a:gd name="T1" fmla="*/ 44 h 74"/>
                <a:gd name="T2" fmla="*/ 20 w 113"/>
                <a:gd name="T3" fmla="*/ 74 h 74"/>
                <a:gd name="T4" fmla="*/ 37 w 113"/>
                <a:gd name="T5" fmla="*/ 69 h 74"/>
                <a:gd name="T6" fmla="*/ 51 w 113"/>
                <a:gd name="T7" fmla="*/ 65 h 74"/>
                <a:gd name="T8" fmla="*/ 64 w 113"/>
                <a:gd name="T9" fmla="*/ 59 h 74"/>
                <a:gd name="T10" fmla="*/ 74 w 113"/>
                <a:gd name="T11" fmla="*/ 53 h 74"/>
                <a:gd name="T12" fmla="*/ 78 w 113"/>
                <a:gd name="T13" fmla="*/ 49 h 74"/>
                <a:gd name="T14" fmla="*/ 83 w 113"/>
                <a:gd name="T15" fmla="*/ 45 h 74"/>
                <a:gd name="T16" fmla="*/ 86 w 113"/>
                <a:gd name="T17" fmla="*/ 41 h 74"/>
                <a:gd name="T18" fmla="*/ 88 w 113"/>
                <a:gd name="T19" fmla="*/ 37 h 74"/>
                <a:gd name="T20" fmla="*/ 90 w 113"/>
                <a:gd name="T21" fmla="*/ 32 h 74"/>
                <a:gd name="T22" fmla="*/ 91 w 113"/>
                <a:gd name="T23" fmla="*/ 26 h 74"/>
                <a:gd name="T24" fmla="*/ 93 w 113"/>
                <a:gd name="T25" fmla="*/ 19 h 74"/>
                <a:gd name="T26" fmla="*/ 94 w 113"/>
                <a:gd name="T27" fmla="*/ 13 h 74"/>
                <a:gd name="T28" fmla="*/ 99 w 113"/>
                <a:gd name="T29" fmla="*/ 12 h 74"/>
                <a:gd name="T30" fmla="*/ 106 w 113"/>
                <a:gd name="T31" fmla="*/ 9 h 74"/>
                <a:gd name="T32" fmla="*/ 108 w 113"/>
                <a:gd name="T33" fmla="*/ 7 h 74"/>
                <a:gd name="T34" fmla="*/ 111 w 113"/>
                <a:gd name="T35" fmla="*/ 5 h 74"/>
                <a:gd name="T36" fmla="*/ 112 w 113"/>
                <a:gd name="T37" fmla="*/ 3 h 74"/>
                <a:gd name="T38" fmla="*/ 113 w 113"/>
                <a:gd name="T39" fmla="*/ 0 h 74"/>
                <a:gd name="T40" fmla="*/ 98 w 113"/>
                <a:gd name="T41" fmla="*/ 4 h 74"/>
                <a:gd name="T42" fmla="*/ 82 w 113"/>
                <a:gd name="T43" fmla="*/ 8 h 74"/>
                <a:gd name="T44" fmla="*/ 65 w 113"/>
                <a:gd name="T45" fmla="*/ 13 h 74"/>
                <a:gd name="T46" fmla="*/ 49 w 113"/>
                <a:gd name="T47" fmla="*/ 19 h 74"/>
                <a:gd name="T48" fmla="*/ 20 w 113"/>
                <a:gd name="T49" fmla="*/ 33 h 74"/>
                <a:gd name="T50" fmla="*/ 0 w 113"/>
                <a:gd name="T51" fmla="*/ 44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3" h="74">
                  <a:moveTo>
                    <a:pt x="0" y="44"/>
                  </a:moveTo>
                  <a:lnTo>
                    <a:pt x="20" y="74"/>
                  </a:lnTo>
                  <a:lnTo>
                    <a:pt x="37" y="69"/>
                  </a:lnTo>
                  <a:lnTo>
                    <a:pt x="51" y="65"/>
                  </a:lnTo>
                  <a:lnTo>
                    <a:pt x="64" y="59"/>
                  </a:lnTo>
                  <a:lnTo>
                    <a:pt x="74" y="53"/>
                  </a:lnTo>
                  <a:lnTo>
                    <a:pt x="78" y="49"/>
                  </a:lnTo>
                  <a:lnTo>
                    <a:pt x="83" y="45"/>
                  </a:lnTo>
                  <a:lnTo>
                    <a:pt x="86" y="41"/>
                  </a:lnTo>
                  <a:lnTo>
                    <a:pt x="88" y="37"/>
                  </a:lnTo>
                  <a:lnTo>
                    <a:pt x="90" y="32"/>
                  </a:lnTo>
                  <a:lnTo>
                    <a:pt x="91" y="26"/>
                  </a:lnTo>
                  <a:lnTo>
                    <a:pt x="93" y="19"/>
                  </a:lnTo>
                  <a:lnTo>
                    <a:pt x="94" y="13"/>
                  </a:lnTo>
                  <a:lnTo>
                    <a:pt x="99" y="12"/>
                  </a:lnTo>
                  <a:lnTo>
                    <a:pt x="106" y="9"/>
                  </a:lnTo>
                  <a:lnTo>
                    <a:pt x="108" y="7"/>
                  </a:lnTo>
                  <a:lnTo>
                    <a:pt x="111" y="5"/>
                  </a:lnTo>
                  <a:lnTo>
                    <a:pt x="112" y="3"/>
                  </a:lnTo>
                  <a:lnTo>
                    <a:pt x="113" y="0"/>
                  </a:lnTo>
                  <a:lnTo>
                    <a:pt x="98" y="4"/>
                  </a:lnTo>
                  <a:lnTo>
                    <a:pt x="82" y="8"/>
                  </a:lnTo>
                  <a:lnTo>
                    <a:pt x="65" y="13"/>
                  </a:lnTo>
                  <a:lnTo>
                    <a:pt x="49" y="19"/>
                  </a:lnTo>
                  <a:lnTo>
                    <a:pt x="20" y="33"/>
                  </a:lnTo>
                  <a:lnTo>
                    <a:pt x="0" y="4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Freeform 247">
              <a:extLst>
                <a:ext uri="{FF2B5EF4-FFF2-40B4-BE49-F238E27FC236}">
                  <a16:creationId xmlns="" xmlns:a16="http://schemas.microsoft.com/office/drawing/2014/main" id="{6B88E01E-0C86-AF41-8DBE-AFD687657947}"/>
                </a:ext>
              </a:extLst>
            </p:cNvPr>
            <p:cNvSpPr>
              <a:spLocks/>
            </p:cNvSpPr>
            <p:nvPr>
              <p:custDataLst>
                <p:tags r:id="rId174"/>
              </p:custDataLst>
            </p:nvPr>
          </p:nvSpPr>
          <p:spPr bwMode="auto">
            <a:xfrm>
              <a:off x="4370388" y="3322638"/>
              <a:ext cx="325437" cy="244475"/>
            </a:xfrm>
            <a:custGeom>
              <a:avLst/>
              <a:gdLst>
                <a:gd name="T0" fmla="*/ 98 w 746"/>
                <a:gd name="T1" fmla="*/ 452 h 469"/>
                <a:gd name="T2" fmla="*/ 54 w 746"/>
                <a:gd name="T3" fmla="*/ 440 h 469"/>
                <a:gd name="T4" fmla="*/ 21 w 746"/>
                <a:gd name="T5" fmla="*/ 429 h 469"/>
                <a:gd name="T6" fmla="*/ 5 w 746"/>
                <a:gd name="T7" fmla="*/ 413 h 469"/>
                <a:gd name="T8" fmla="*/ 0 w 746"/>
                <a:gd name="T9" fmla="*/ 363 h 469"/>
                <a:gd name="T10" fmla="*/ 5 w 746"/>
                <a:gd name="T11" fmla="*/ 309 h 469"/>
                <a:gd name="T12" fmla="*/ 23 w 746"/>
                <a:gd name="T13" fmla="*/ 273 h 469"/>
                <a:gd name="T14" fmla="*/ 56 w 746"/>
                <a:gd name="T15" fmla="*/ 228 h 469"/>
                <a:gd name="T16" fmla="*/ 121 w 746"/>
                <a:gd name="T17" fmla="*/ 204 h 469"/>
                <a:gd name="T18" fmla="*/ 166 w 746"/>
                <a:gd name="T19" fmla="*/ 188 h 469"/>
                <a:gd name="T20" fmla="*/ 235 w 746"/>
                <a:gd name="T21" fmla="*/ 173 h 469"/>
                <a:gd name="T22" fmla="*/ 262 w 746"/>
                <a:gd name="T23" fmla="*/ 153 h 469"/>
                <a:gd name="T24" fmla="*/ 267 w 746"/>
                <a:gd name="T25" fmla="*/ 136 h 469"/>
                <a:gd name="T26" fmla="*/ 292 w 746"/>
                <a:gd name="T27" fmla="*/ 120 h 469"/>
                <a:gd name="T28" fmla="*/ 332 w 746"/>
                <a:gd name="T29" fmla="*/ 115 h 469"/>
                <a:gd name="T30" fmla="*/ 359 w 746"/>
                <a:gd name="T31" fmla="*/ 101 h 469"/>
                <a:gd name="T32" fmla="*/ 389 w 746"/>
                <a:gd name="T33" fmla="*/ 67 h 469"/>
                <a:gd name="T34" fmla="*/ 425 w 746"/>
                <a:gd name="T35" fmla="*/ 22 h 469"/>
                <a:gd name="T36" fmla="*/ 450 w 746"/>
                <a:gd name="T37" fmla="*/ 6 h 469"/>
                <a:gd name="T38" fmla="*/ 486 w 746"/>
                <a:gd name="T39" fmla="*/ 0 h 469"/>
                <a:gd name="T40" fmla="*/ 507 w 746"/>
                <a:gd name="T41" fmla="*/ 29 h 469"/>
                <a:gd name="T42" fmla="*/ 532 w 746"/>
                <a:gd name="T43" fmla="*/ 53 h 469"/>
                <a:gd name="T44" fmla="*/ 553 w 746"/>
                <a:gd name="T45" fmla="*/ 107 h 469"/>
                <a:gd name="T46" fmla="*/ 579 w 746"/>
                <a:gd name="T47" fmla="*/ 159 h 469"/>
                <a:gd name="T48" fmla="*/ 613 w 746"/>
                <a:gd name="T49" fmla="*/ 172 h 469"/>
                <a:gd name="T50" fmla="*/ 628 w 746"/>
                <a:gd name="T51" fmla="*/ 193 h 469"/>
                <a:gd name="T52" fmla="*/ 650 w 746"/>
                <a:gd name="T53" fmla="*/ 233 h 469"/>
                <a:gd name="T54" fmla="*/ 702 w 746"/>
                <a:gd name="T55" fmla="*/ 279 h 469"/>
                <a:gd name="T56" fmla="*/ 741 w 746"/>
                <a:gd name="T57" fmla="*/ 315 h 469"/>
                <a:gd name="T58" fmla="*/ 711 w 746"/>
                <a:gd name="T59" fmla="*/ 345 h 469"/>
                <a:gd name="T60" fmla="*/ 691 w 746"/>
                <a:gd name="T61" fmla="*/ 342 h 469"/>
                <a:gd name="T62" fmla="*/ 679 w 746"/>
                <a:gd name="T63" fmla="*/ 321 h 469"/>
                <a:gd name="T64" fmla="*/ 651 w 746"/>
                <a:gd name="T65" fmla="*/ 330 h 469"/>
                <a:gd name="T66" fmla="*/ 639 w 746"/>
                <a:gd name="T67" fmla="*/ 352 h 469"/>
                <a:gd name="T68" fmla="*/ 604 w 746"/>
                <a:gd name="T69" fmla="*/ 356 h 469"/>
                <a:gd name="T70" fmla="*/ 553 w 746"/>
                <a:gd name="T71" fmla="*/ 356 h 469"/>
                <a:gd name="T72" fmla="*/ 522 w 746"/>
                <a:gd name="T73" fmla="*/ 365 h 469"/>
                <a:gd name="T74" fmla="*/ 496 w 746"/>
                <a:gd name="T75" fmla="*/ 387 h 469"/>
                <a:gd name="T76" fmla="*/ 486 w 746"/>
                <a:gd name="T77" fmla="*/ 394 h 469"/>
                <a:gd name="T78" fmla="*/ 426 w 746"/>
                <a:gd name="T79" fmla="*/ 400 h 469"/>
                <a:gd name="T80" fmla="*/ 396 w 746"/>
                <a:gd name="T81" fmla="*/ 392 h 469"/>
                <a:gd name="T82" fmla="*/ 349 w 746"/>
                <a:gd name="T83" fmla="*/ 354 h 469"/>
                <a:gd name="T84" fmla="*/ 319 w 746"/>
                <a:gd name="T85" fmla="*/ 345 h 469"/>
                <a:gd name="T86" fmla="*/ 291 w 746"/>
                <a:gd name="T87" fmla="*/ 355 h 469"/>
                <a:gd name="T88" fmla="*/ 266 w 746"/>
                <a:gd name="T89" fmla="*/ 377 h 469"/>
                <a:gd name="T90" fmla="*/ 227 w 746"/>
                <a:gd name="T91" fmla="*/ 437 h 469"/>
                <a:gd name="T92" fmla="*/ 150 w 746"/>
                <a:gd name="T93" fmla="*/ 439 h 469"/>
                <a:gd name="T94" fmla="*/ 135 w 746"/>
                <a:gd name="T95" fmla="*/ 448 h 46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46" h="469">
                  <a:moveTo>
                    <a:pt x="114" y="469"/>
                  </a:moveTo>
                  <a:lnTo>
                    <a:pt x="109" y="463"/>
                  </a:lnTo>
                  <a:lnTo>
                    <a:pt x="103" y="456"/>
                  </a:lnTo>
                  <a:lnTo>
                    <a:pt x="98" y="452"/>
                  </a:lnTo>
                  <a:lnTo>
                    <a:pt x="92" y="449"/>
                  </a:lnTo>
                  <a:lnTo>
                    <a:pt x="79" y="445"/>
                  </a:lnTo>
                  <a:lnTo>
                    <a:pt x="67" y="442"/>
                  </a:lnTo>
                  <a:lnTo>
                    <a:pt x="54" y="440"/>
                  </a:lnTo>
                  <a:lnTo>
                    <a:pt x="39" y="437"/>
                  </a:lnTo>
                  <a:lnTo>
                    <a:pt x="33" y="435"/>
                  </a:lnTo>
                  <a:lnTo>
                    <a:pt x="26" y="433"/>
                  </a:lnTo>
                  <a:lnTo>
                    <a:pt x="21" y="429"/>
                  </a:lnTo>
                  <a:lnTo>
                    <a:pt x="14" y="425"/>
                  </a:lnTo>
                  <a:lnTo>
                    <a:pt x="11" y="422"/>
                  </a:lnTo>
                  <a:lnTo>
                    <a:pt x="8" y="418"/>
                  </a:lnTo>
                  <a:lnTo>
                    <a:pt x="5" y="413"/>
                  </a:lnTo>
                  <a:lnTo>
                    <a:pt x="3" y="408"/>
                  </a:lnTo>
                  <a:lnTo>
                    <a:pt x="1" y="396"/>
                  </a:lnTo>
                  <a:lnTo>
                    <a:pt x="0" y="385"/>
                  </a:lnTo>
                  <a:lnTo>
                    <a:pt x="0" y="363"/>
                  </a:lnTo>
                  <a:lnTo>
                    <a:pt x="1" y="345"/>
                  </a:lnTo>
                  <a:lnTo>
                    <a:pt x="1" y="332"/>
                  </a:lnTo>
                  <a:lnTo>
                    <a:pt x="3" y="320"/>
                  </a:lnTo>
                  <a:lnTo>
                    <a:pt x="5" y="309"/>
                  </a:lnTo>
                  <a:lnTo>
                    <a:pt x="10" y="299"/>
                  </a:lnTo>
                  <a:lnTo>
                    <a:pt x="13" y="289"/>
                  </a:lnTo>
                  <a:lnTo>
                    <a:pt x="19" y="281"/>
                  </a:lnTo>
                  <a:lnTo>
                    <a:pt x="23" y="273"/>
                  </a:lnTo>
                  <a:lnTo>
                    <a:pt x="30" y="265"/>
                  </a:lnTo>
                  <a:lnTo>
                    <a:pt x="41" y="251"/>
                  </a:lnTo>
                  <a:lnTo>
                    <a:pt x="52" y="236"/>
                  </a:lnTo>
                  <a:lnTo>
                    <a:pt x="56" y="228"/>
                  </a:lnTo>
                  <a:lnTo>
                    <a:pt x="60" y="220"/>
                  </a:lnTo>
                  <a:lnTo>
                    <a:pt x="65" y="212"/>
                  </a:lnTo>
                  <a:lnTo>
                    <a:pt x="67" y="204"/>
                  </a:lnTo>
                  <a:lnTo>
                    <a:pt x="121" y="204"/>
                  </a:lnTo>
                  <a:lnTo>
                    <a:pt x="131" y="198"/>
                  </a:lnTo>
                  <a:lnTo>
                    <a:pt x="142" y="194"/>
                  </a:lnTo>
                  <a:lnTo>
                    <a:pt x="154" y="191"/>
                  </a:lnTo>
                  <a:lnTo>
                    <a:pt x="166" y="188"/>
                  </a:lnTo>
                  <a:lnTo>
                    <a:pt x="190" y="184"/>
                  </a:lnTo>
                  <a:lnTo>
                    <a:pt x="213" y="178"/>
                  </a:lnTo>
                  <a:lnTo>
                    <a:pt x="224" y="176"/>
                  </a:lnTo>
                  <a:lnTo>
                    <a:pt x="235" y="173"/>
                  </a:lnTo>
                  <a:lnTo>
                    <a:pt x="244" y="170"/>
                  </a:lnTo>
                  <a:lnTo>
                    <a:pt x="251" y="165"/>
                  </a:lnTo>
                  <a:lnTo>
                    <a:pt x="258" y="160"/>
                  </a:lnTo>
                  <a:lnTo>
                    <a:pt x="262" y="153"/>
                  </a:lnTo>
                  <a:lnTo>
                    <a:pt x="265" y="150"/>
                  </a:lnTo>
                  <a:lnTo>
                    <a:pt x="266" y="145"/>
                  </a:lnTo>
                  <a:lnTo>
                    <a:pt x="267" y="141"/>
                  </a:lnTo>
                  <a:lnTo>
                    <a:pt x="267" y="136"/>
                  </a:lnTo>
                  <a:lnTo>
                    <a:pt x="267" y="126"/>
                  </a:lnTo>
                  <a:lnTo>
                    <a:pt x="267" y="117"/>
                  </a:lnTo>
                  <a:lnTo>
                    <a:pt x="280" y="119"/>
                  </a:lnTo>
                  <a:lnTo>
                    <a:pt x="292" y="120"/>
                  </a:lnTo>
                  <a:lnTo>
                    <a:pt x="303" y="120"/>
                  </a:lnTo>
                  <a:lnTo>
                    <a:pt x="313" y="119"/>
                  </a:lnTo>
                  <a:lnTo>
                    <a:pt x="323" y="117"/>
                  </a:lnTo>
                  <a:lnTo>
                    <a:pt x="332" y="115"/>
                  </a:lnTo>
                  <a:lnTo>
                    <a:pt x="339" y="112"/>
                  </a:lnTo>
                  <a:lnTo>
                    <a:pt x="347" y="109"/>
                  </a:lnTo>
                  <a:lnTo>
                    <a:pt x="354" y="105"/>
                  </a:lnTo>
                  <a:lnTo>
                    <a:pt x="359" y="101"/>
                  </a:lnTo>
                  <a:lnTo>
                    <a:pt x="366" y="96"/>
                  </a:lnTo>
                  <a:lnTo>
                    <a:pt x="370" y="91"/>
                  </a:lnTo>
                  <a:lnTo>
                    <a:pt x="380" y="80"/>
                  </a:lnTo>
                  <a:lnTo>
                    <a:pt x="389" y="67"/>
                  </a:lnTo>
                  <a:lnTo>
                    <a:pt x="397" y="56"/>
                  </a:lnTo>
                  <a:lnTo>
                    <a:pt x="405" y="44"/>
                  </a:lnTo>
                  <a:lnTo>
                    <a:pt x="414" y="32"/>
                  </a:lnTo>
                  <a:lnTo>
                    <a:pt x="425" y="22"/>
                  </a:lnTo>
                  <a:lnTo>
                    <a:pt x="430" y="18"/>
                  </a:lnTo>
                  <a:lnTo>
                    <a:pt x="436" y="13"/>
                  </a:lnTo>
                  <a:lnTo>
                    <a:pt x="442" y="9"/>
                  </a:lnTo>
                  <a:lnTo>
                    <a:pt x="450" y="6"/>
                  </a:lnTo>
                  <a:lnTo>
                    <a:pt x="458" y="3"/>
                  </a:lnTo>
                  <a:lnTo>
                    <a:pt x="467" y="1"/>
                  </a:lnTo>
                  <a:lnTo>
                    <a:pt x="475" y="0"/>
                  </a:lnTo>
                  <a:lnTo>
                    <a:pt x="486" y="0"/>
                  </a:lnTo>
                  <a:lnTo>
                    <a:pt x="486" y="6"/>
                  </a:lnTo>
                  <a:lnTo>
                    <a:pt x="492" y="14"/>
                  </a:lnTo>
                  <a:lnTo>
                    <a:pt x="498" y="22"/>
                  </a:lnTo>
                  <a:lnTo>
                    <a:pt x="507" y="29"/>
                  </a:lnTo>
                  <a:lnTo>
                    <a:pt x="515" y="35"/>
                  </a:lnTo>
                  <a:lnTo>
                    <a:pt x="523" y="41"/>
                  </a:lnTo>
                  <a:lnTo>
                    <a:pt x="530" y="49"/>
                  </a:lnTo>
                  <a:lnTo>
                    <a:pt x="532" y="53"/>
                  </a:lnTo>
                  <a:lnTo>
                    <a:pt x="536" y="57"/>
                  </a:lnTo>
                  <a:lnTo>
                    <a:pt x="538" y="62"/>
                  </a:lnTo>
                  <a:lnTo>
                    <a:pt x="539" y="67"/>
                  </a:lnTo>
                  <a:lnTo>
                    <a:pt x="553" y="107"/>
                  </a:lnTo>
                  <a:lnTo>
                    <a:pt x="564" y="141"/>
                  </a:lnTo>
                  <a:lnTo>
                    <a:pt x="569" y="148"/>
                  </a:lnTo>
                  <a:lnTo>
                    <a:pt x="573" y="154"/>
                  </a:lnTo>
                  <a:lnTo>
                    <a:pt x="579" y="159"/>
                  </a:lnTo>
                  <a:lnTo>
                    <a:pt x="585" y="164"/>
                  </a:lnTo>
                  <a:lnTo>
                    <a:pt x="593" y="168"/>
                  </a:lnTo>
                  <a:lnTo>
                    <a:pt x="602" y="170"/>
                  </a:lnTo>
                  <a:lnTo>
                    <a:pt x="613" y="172"/>
                  </a:lnTo>
                  <a:lnTo>
                    <a:pt x="626" y="172"/>
                  </a:lnTo>
                  <a:lnTo>
                    <a:pt x="626" y="179"/>
                  </a:lnTo>
                  <a:lnTo>
                    <a:pt x="627" y="187"/>
                  </a:lnTo>
                  <a:lnTo>
                    <a:pt x="628" y="193"/>
                  </a:lnTo>
                  <a:lnTo>
                    <a:pt x="630" y="199"/>
                  </a:lnTo>
                  <a:lnTo>
                    <a:pt x="636" y="211"/>
                  </a:lnTo>
                  <a:lnTo>
                    <a:pt x="642" y="222"/>
                  </a:lnTo>
                  <a:lnTo>
                    <a:pt x="650" y="233"/>
                  </a:lnTo>
                  <a:lnTo>
                    <a:pt x="660" y="244"/>
                  </a:lnTo>
                  <a:lnTo>
                    <a:pt x="670" y="254"/>
                  </a:lnTo>
                  <a:lnTo>
                    <a:pt x="681" y="263"/>
                  </a:lnTo>
                  <a:lnTo>
                    <a:pt x="702" y="279"/>
                  </a:lnTo>
                  <a:lnTo>
                    <a:pt x="720" y="294"/>
                  </a:lnTo>
                  <a:lnTo>
                    <a:pt x="729" y="302"/>
                  </a:lnTo>
                  <a:lnTo>
                    <a:pt x="736" y="309"/>
                  </a:lnTo>
                  <a:lnTo>
                    <a:pt x="741" y="315"/>
                  </a:lnTo>
                  <a:lnTo>
                    <a:pt x="746" y="321"/>
                  </a:lnTo>
                  <a:lnTo>
                    <a:pt x="738" y="345"/>
                  </a:lnTo>
                  <a:lnTo>
                    <a:pt x="728" y="345"/>
                  </a:lnTo>
                  <a:lnTo>
                    <a:pt x="711" y="345"/>
                  </a:lnTo>
                  <a:lnTo>
                    <a:pt x="706" y="345"/>
                  </a:lnTo>
                  <a:lnTo>
                    <a:pt x="700" y="344"/>
                  </a:lnTo>
                  <a:lnTo>
                    <a:pt x="695" y="343"/>
                  </a:lnTo>
                  <a:lnTo>
                    <a:pt x="691" y="342"/>
                  </a:lnTo>
                  <a:lnTo>
                    <a:pt x="685" y="339"/>
                  </a:lnTo>
                  <a:lnTo>
                    <a:pt x="682" y="335"/>
                  </a:lnTo>
                  <a:lnTo>
                    <a:pt x="680" y="329"/>
                  </a:lnTo>
                  <a:lnTo>
                    <a:pt x="679" y="321"/>
                  </a:lnTo>
                  <a:lnTo>
                    <a:pt x="666" y="321"/>
                  </a:lnTo>
                  <a:lnTo>
                    <a:pt x="659" y="321"/>
                  </a:lnTo>
                  <a:lnTo>
                    <a:pt x="654" y="325"/>
                  </a:lnTo>
                  <a:lnTo>
                    <a:pt x="651" y="330"/>
                  </a:lnTo>
                  <a:lnTo>
                    <a:pt x="648" y="334"/>
                  </a:lnTo>
                  <a:lnTo>
                    <a:pt x="647" y="338"/>
                  </a:lnTo>
                  <a:lnTo>
                    <a:pt x="642" y="345"/>
                  </a:lnTo>
                  <a:lnTo>
                    <a:pt x="639" y="352"/>
                  </a:lnTo>
                  <a:lnTo>
                    <a:pt x="630" y="354"/>
                  </a:lnTo>
                  <a:lnTo>
                    <a:pt x="621" y="355"/>
                  </a:lnTo>
                  <a:lnTo>
                    <a:pt x="613" y="355"/>
                  </a:lnTo>
                  <a:lnTo>
                    <a:pt x="604" y="356"/>
                  </a:lnTo>
                  <a:lnTo>
                    <a:pt x="586" y="355"/>
                  </a:lnTo>
                  <a:lnTo>
                    <a:pt x="570" y="355"/>
                  </a:lnTo>
                  <a:lnTo>
                    <a:pt x="561" y="355"/>
                  </a:lnTo>
                  <a:lnTo>
                    <a:pt x="553" y="356"/>
                  </a:lnTo>
                  <a:lnTo>
                    <a:pt x="545" y="357"/>
                  </a:lnTo>
                  <a:lnTo>
                    <a:pt x="537" y="359"/>
                  </a:lnTo>
                  <a:lnTo>
                    <a:pt x="529" y="361"/>
                  </a:lnTo>
                  <a:lnTo>
                    <a:pt x="522" y="365"/>
                  </a:lnTo>
                  <a:lnTo>
                    <a:pt x="514" y="370"/>
                  </a:lnTo>
                  <a:lnTo>
                    <a:pt x="506" y="376"/>
                  </a:lnTo>
                  <a:lnTo>
                    <a:pt x="501" y="381"/>
                  </a:lnTo>
                  <a:lnTo>
                    <a:pt x="496" y="387"/>
                  </a:lnTo>
                  <a:lnTo>
                    <a:pt x="493" y="390"/>
                  </a:lnTo>
                  <a:lnTo>
                    <a:pt x="491" y="392"/>
                  </a:lnTo>
                  <a:lnTo>
                    <a:pt x="489" y="394"/>
                  </a:lnTo>
                  <a:lnTo>
                    <a:pt x="486" y="394"/>
                  </a:lnTo>
                  <a:lnTo>
                    <a:pt x="466" y="395"/>
                  </a:lnTo>
                  <a:lnTo>
                    <a:pt x="451" y="397"/>
                  </a:lnTo>
                  <a:lnTo>
                    <a:pt x="439" y="399"/>
                  </a:lnTo>
                  <a:lnTo>
                    <a:pt x="426" y="400"/>
                  </a:lnTo>
                  <a:lnTo>
                    <a:pt x="417" y="400"/>
                  </a:lnTo>
                  <a:lnTo>
                    <a:pt x="410" y="398"/>
                  </a:lnTo>
                  <a:lnTo>
                    <a:pt x="403" y="395"/>
                  </a:lnTo>
                  <a:lnTo>
                    <a:pt x="396" y="392"/>
                  </a:lnTo>
                  <a:lnTo>
                    <a:pt x="384" y="383"/>
                  </a:lnTo>
                  <a:lnTo>
                    <a:pt x="373" y="373"/>
                  </a:lnTo>
                  <a:lnTo>
                    <a:pt x="361" y="363"/>
                  </a:lnTo>
                  <a:lnTo>
                    <a:pt x="349" y="354"/>
                  </a:lnTo>
                  <a:lnTo>
                    <a:pt x="343" y="351"/>
                  </a:lnTo>
                  <a:lnTo>
                    <a:pt x="336" y="347"/>
                  </a:lnTo>
                  <a:lnTo>
                    <a:pt x="328" y="345"/>
                  </a:lnTo>
                  <a:lnTo>
                    <a:pt x="319" y="345"/>
                  </a:lnTo>
                  <a:lnTo>
                    <a:pt x="313" y="345"/>
                  </a:lnTo>
                  <a:lnTo>
                    <a:pt x="305" y="347"/>
                  </a:lnTo>
                  <a:lnTo>
                    <a:pt x="299" y="351"/>
                  </a:lnTo>
                  <a:lnTo>
                    <a:pt x="291" y="355"/>
                  </a:lnTo>
                  <a:lnTo>
                    <a:pt x="284" y="360"/>
                  </a:lnTo>
                  <a:lnTo>
                    <a:pt x="278" y="365"/>
                  </a:lnTo>
                  <a:lnTo>
                    <a:pt x="272" y="371"/>
                  </a:lnTo>
                  <a:lnTo>
                    <a:pt x="266" y="377"/>
                  </a:lnTo>
                  <a:lnTo>
                    <a:pt x="255" y="392"/>
                  </a:lnTo>
                  <a:lnTo>
                    <a:pt x="244" y="408"/>
                  </a:lnTo>
                  <a:lnTo>
                    <a:pt x="235" y="423"/>
                  </a:lnTo>
                  <a:lnTo>
                    <a:pt x="227" y="437"/>
                  </a:lnTo>
                  <a:lnTo>
                    <a:pt x="197" y="437"/>
                  </a:lnTo>
                  <a:lnTo>
                    <a:pt x="176" y="437"/>
                  </a:lnTo>
                  <a:lnTo>
                    <a:pt x="160" y="437"/>
                  </a:lnTo>
                  <a:lnTo>
                    <a:pt x="150" y="439"/>
                  </a:lnTo>
                  <a:lnTo>
                    <a:pt x="146" y="440"/>
                  </a:lnTo>
                  <a:lnTo>
                    <a:pt x="143" y="442"/>
                  </a:lnTo>
                  <a:lnTo>
                    <a:pt x="139" y="445"/>
                  </a:lnTo>
                  <a:lnTo>
                    <a:pt x="135" y="448"/>
                  </a:lnTo>
                  <a:lnTo>
                    <a:pt x="126" y="456"/>
                  </a:lnTo>
                  <a:lnTo>
                    <a:pt x="114" y="46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Freeform 248">
              <a:extLst>
                <a:ext uri="{FF2B5EF4-FFF2-40B4-BE49-F238E27FC236}">
                  <a16:creationId xmlns="" xmlns:a16="http://schemas.microsoft.com/office/drawing/2014/main" id="{8A489529-B692-D546-82A2-148357480725}"/>
                </a:ext>
              </a:extLst>
            </p:cNvPr>
            <p:cNvSpPr>
              <a:spLocks/>
            </p:cNvSpPr>
            <p:nvPr>
              <p:custDataLst>
                <p:tags r:id="rId175"/>
              </p:custDataLst>
            </p:nvPr>
          </p:nvSpPr>
          <p:spPr bwMode="auto">
            <a:xfrm>
              <a:off x="4306888" y="3490913"/>
              <a:ext cx="500062" cy="552450"/>
            </a:xfrm>
            <a:custGeom>
              <a:avLst/>
              <a:gdLst>
                <a:gd name="T0" fmla="*/ 902 w 1145"/>
                <a:gd name="T1" fmla="*/ 57 h 1053"/>
                <a:gd name="T2" fmla="*/ 993 w 1145"/>
                <a:gd name="T3" fmla="*/ 66 h 1053"/>
                <a:gd name="T4" fmla="*/ 1080 w 1145"/>
                <a:gd name="T5" fmla="*/ 81 h 1053"/>
                <a:gd name="T6" fmla="*/ 1126 w 1145"/>
                <a:gd name="T7" fmla="*/ 175 h 1053"/>
                <a:gd name="T8" fmla="*/ 1133 w 1145"/>
                <a:gd name="T9" fmla="*/ 211 h 1053"/>
                <a:gd name="T10" fmla="*/ 1058 w 1145"/>
                <a:gd name="T11" fmla="*/ 272 h 1053"/>
                <a:gd name="T12" fmla="*/ 1045 w 1145"/>
                <a:gd name="T13" fmla="*/ 360 h 1053"/>
                <a:gd name="T14" fmla="*/ 1003 w 1145"/>
                <a:gd name="T15" fmla="*/ 440 h 1053"/>
                <a:gd name="T16" fmla="*/ 990 w 1145"/>
                <a:gd name="T17" fmla="*/ 476 h 1053"/>
                <a:gd name="T18" fmla="*/ 1019 w 1145"/>
                <a:gd name="T19" fmla="*/ 576 h 1053"/>
                <a:gd name="T20" fmla="*/ 1026 w 1145"/>
                <a:gd name="T21" fmla="*/ 664 h 1053"/>
                <a:gd name="T22" fmla="*/ 1047 w 1145"/>
                <a:gd name="T23" fmla="*/ 731 h 1053"/>
                <a:gd name="T24" fmla="*/ 1079 w 1145"/>
                <a:gd name="T25" fmla="*/ 765 h 1053"/>
                <a:gd name="T26" fmla="*/ 1092 w 1145"/>
                <a:gd name="T27" fmla="*/ 825 h 1053"/>
                <a:gd name="T28" fmla="*/ 1040 w 1145"/>
                <a:gd name="T29" fmla="*/ 844 h 1053"/>
                <a:gd name="T30" fmla="*/ 997 w 1145"/>
                <a:gd name="T31" fmla="*/ 856 h 1053"/>
                <a:gd name="T32" fmla="*/ 960 w 1145"/>
                <a:gd name="T33" fmla="*/ 992 h 1053"/>
                <a:gd name="T34" fmla="*/ 930 w 1145"/>
                <a:gd name="T35" fmla="*/ 1026 h 1053"/>
                <a:gd name="T36" fmla="*/ 902 w 1145"/>
                <a:gd name="T37" fmla="*/ 1031 h 1053"/>
                <a:gd name="T38" fmla="*/ 840 w 1145"/>
                <a:gd name="T39" fmla="*/ 1053 h 1053"/>
                <a:gd name="T40" fmla="*/ 782 w 1145"/>
                <a:gd name="T41" fmla="*/ 1037 h 1053"/>
                <a:gd name="T42" fmla="*/ 743 w 1145"/>
                <a:gd name="T43" fmla="*/ 1014 h 1053"/>
                <a:gd name="T44" fmla="*/ 707 w 1145"/>
                <a:gd name="T45" fmla="*/ 997 h 1053"/>
                <a:gd name="T46" fmla="*/ 674 w 1145"/>
                <a:gd name="T47" fmla="*/ 986 h 1053"/>
                <a:gd name="T48" fmla="*/ 608 w 1145"/>
                <a:gd name="T49" fmla="*/ 987 h 1053"/>
                <a:gd name="T50" fmla="*/ 594 w 1145"/>
                <a:gd name="T51" fmla="*/ 942 h 1053"/>
                <a:gd name="T52" fmla="*/ 575 w 1145"/>
                <a:gd name="T53" fmla="*/ 884 h 1053"/>
                <a:gd name="T54" fmla="*/ 590 w 1145"/>
                <a:gd name="T55" fmla="*/ 846 h 1053"/>
                <a:gd name="T56" fmla="*/ 590 w 1145"/>
                <a:gd name="T57" fmla="*/ 779 h 1053"/>
                <a:gd name="T58" fmla="*/ 454 w 1145"/>
                <a:gd name="T59" fmla="*/ 755 h 1053"/>
                <a:gd name="T60" fmla="*/ 443 w 1145"/>
                <a:gd name="T61" fmla="*/ 785 h 1053"/>
                <a:gd name="T62" fmla="*/ 396 w 1145"/>
                <a:gd name="T63" fmla="*/ 817 h 1053"/>
                <a:gd name="T64" fmla="*/ 337 w 1145"/>
                <a:gd name="T65" fmla="*/ 797 h 1053"/>
                <a:gd name="T66" fmla="*/ 297 w 1145"/>
                <a:gd name="T67" fmla="*/ 708 h 1053"/>
                <a:gd name="T68" fmla="*/ 3 w 1145"/>
                <a:gd name="T69" fmla="*/ 671 h 1053"/>
                <a:gd name="T70" fmla="*/ 45 w 1145"/>
                <a:gd name="T71" fmla="*/ 667 h 1053"/>
                <a:gd name="T72" fmla="*/ 26 w 1145"/>
                <a:gd name="T73" fmla="*/ 631 h 1053"/>
                <a:gd name="T74" fmla="*/ 75 w 1145"/>
                <a:gd name="T75" fmla="*/ 615 h 1053"/>
                <a:gd name="T76" fmla="*/ 145 w 1145"/>
                <a:gd name="T77" fmla="*/ 614 h 1053"/>
                <a:gd name="T78" fmla="*/ 183 w 1145"/>
                <a:gd name="T79" fmla="*/ 620 h 1053"/>
                <a:gd name="T80" fmla="*/ 220 w 1145"/>
                <a:gd name="T81" fmla="*/ 574 h 1053"/>
                <a:gd name="T82" fmla="*/ 260 w 1145"/>
                <a:gd name="T83" fmla="*/ 555 h 1053"/>
                <a:gd name="T84" fmla="*/ 281 w 1145"/>
                <a:gd name="T85" fmla="*/ 440 h 1053"/>
                <a:gd name="T86" fmla="*/ 346 w 1145"/>
                <a:gd name="T87" fmla="*/ 370 h 1053"/>
                <a:gd name="T88" fmla="*/ 370 w 1145"/>
                <a:gd name="T89" fmla="*/ 276 h 1053"/>
                <a:gd name="T90" fmla="*/ 372 w 1145"/>
                <a:gd name="T91" fmla="*/ 180 h 1053"/>
                <a:gd name="T92" fmla="*/ 383 w 1145"/>
                <a:gd name="T93" fmla="*/ 122 h 1053"/>
                <a:gd name="T94" fmla="*/ 440 w 1145"/>
                <a:gd name="T95" fmla="*/ 35 h 1053"/>
                <a:gd name="T96" fmla="*/ 491 w 1145"/>
                <a:gd name="T97" fmla="*/ 30 h 1053"/>
                <a:gd name="T98" fmla="*/ 558 w 1145"/>
                <a:gd name="T99" fmla="*/ 77 h 1053"/>
                <a:gd name="T100" fmla="*/ 637 w 1145"/>
                <a:gd name="T101" fmla="*/ 73 h 1053"/>
                <a:gd name="T102" fmla="*/ 670 w 1145"/>
                <a:gd name="T103" fmla="*/ 44 h 1053"/>
                <a:gd name="T104" fmla="*/ 734 w 1145"/>
                <a:gd name="T105" fmla="*/ 34 h 1053"/>
                <a:gd name="T106" fmla="*/ 795 w 1145"/>
                <a:gd name="T107" fmla="*/ 17 h 1053"/>
                <a:gd name="T108" fmla="*/ 828 w 1145"/>
                <a:gd name="T109" fmla="*/ 8 h 1053"/>
                <a:gd name="T110" fmla="*/ 859 w 1145"/>
                <a:gd name="T111" fmla="*/ 24 h 10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145" h="1053">
                  <a:moveTo>
                    <a:pt x="894" y="24"/>
                  </a:moveTo>
                  <a:lnTo>
                    <a:pt x="894" y="32"/>
                  </a:lnTo>
                  <a:lnTo>
                    <a:pt x="895" y="38"/>
                  </a:lnTo>
                  <a:lnTo>
                    <a:pt x="896" y="44"/>
                  </a:lnTo>
                  <a:lnTo>
                    <a:pt x="897" y="49"/>
                  </a:lnTo>
                  <a:lnTo>
                    <a:pt x="900" y="53"/>
                  </a:lnTo>
                  <a:lnTo>
                    <a:pt x="902" y="57"/>
                  </a:lnTo>
                  <a:lnTo>
                    <a:pt x="906" y="61"/>
                  </a:lnTo>
                  <a:lnTo>
                    <a:pt x="909" y="64"/>
                  </a:lnTo>
                  <a:lnTo>
                    <a:pt x="918" y="68"/>
                  </a:lnTo>
                  <a:lnTo>
                    <a:pt x="926" y="71"/>
                  </a:lnTo>
                  <a:lnTo>
                    <a:pt x="936" y="72"/>
                  </a:lnTo>
                  <a:lnTo>
                    <a:pt x="947" y="72"/>
                  </a:lnTo>
                  <a:lnTo>
                    <a:pt x="993" y="66"/>
                  </a:lnTo>
                  <a:lnTo>
                    <a:pt x="1033" y="61"/>
                  </a:lnTo>
                  <a:lnTo>
                    <a:pt x="1038" y="61"/>
                  </a:lnTo>
                  <a:lnTo>
                    <a:pt x="1045" y="63"/>
                  </a:lnTo>
                  <a:lnTo>
                    <a:pt x="1051" y="64"/>
                  </a:lnTo>
                  <a:lnTo>
                    <a:pt x="1057" y="67"/>
                  </a:lnTo>
                  <a:lnTo>
                    <a:pt x="1069" y="73"/>
                  </a:lnTo>
                  <a:lnTo>
                    <a:pt x="1080" y="81"/>
                  </a:lnTo>
                  <a:lnTo>
                    <a:pt x="1099" y="98"/>
                  </a:lnTo>
                  <a:lnTo>
                    <a:pt x="1112" y="110"/>
                  </a:lnTo>
                  <a:lnTo>
                    <a:pt x="1113" y="124"/>
                  </a:lnTo>
                  <a:lnTo>
                    <a:pt x="1114" y="138"/>
                  </a:lnTo>
                  <a:lnTo>
                    <a:pt x="1117" y="152"/>
                  </a:lnTo>
                  <a:lnTo>
                    <a:pt x="1122" y="164"/>
                  </a:lnTo>
                  <a:lnTo>
                    <a:pt x="1126" y="175"/>
                  </a:lnTo>
                  <a:lnTo>
                    <a:pt x="1132" y="183"/>
                  </a:lnTo>
                  <a:lnTo>
                    <a:pt x="1135" y="186"/>
                  </a:lnTo>
                  <a:lnTo>
                    <a:pt x="1138" y="188"/>
                  </a:lnTo>
                  <a:lnTo>
                    <a:pt x="1142" y="190"/>
                  </a:lnTo>
                  <a:lnTo>
                    <a:pt x="1145" y="190"/>
                  </a:lnTo>
                  <a:lnTo>
                    <a:pt x="1139" y="202"/>
                  </a:lnTo>
                  <a:lnTo>
                    <a:pt x="1133" y="211"/>
                  </a:lnTo>
                  <a:lnTo>
                    <a:pt x="1125" y="220"/>
                  </a:lnTo>
                  <a:lnTo>
                    <a:pt x="1117" y="227"/>
                  </a:lnTo>
                  <a:lnTo>
                    <a:pt x="1100" y="240"/>
                  </a:lnTo>
                  <a:lnTo>
                    <a:pt x="1082" y="253"/>
                  </a:lnTo>
                  <a:lnTo>
                    <a:pt x="1074" y="259"/>
                  </a:lnTo>
                  <a:lnTo>
                    <a:pt x="1066" y="266"/>
                  </a:lnTo>
                  <a:lnTo>
                    <a:pt x="1058" y="272"/>
                  </a:lnTo>
                  <a:lnTo>
                    <a:pt x="1052" y="280"/>
                  </a:lnTo>
                  <a:lnTo>
                    <a:pt x="1046" y="288"/>
                  </a:lnTo>
                  <a:lnTo>
                    <a:pt x="1043" y="297"/>
                  </a:lnTo>
                  <a:lnTo>
                    <a:pt x="1040" y="308"/>
                  </a:lnTo>
                  <a:lnTo>
                    <a:pt x="1040" y="320"/>
                  </a:lnTo>
                  <a:lnTo>
                    <a:pt x="1041" y="339"/>
                  </a:lnTo>
                  <a:lnTo>
                    <a:pt x="1045" y="360"/>
                  </a:lnTo>
                  <a:lnTo>
                    <a:pt x="1046" y="371"/>
                  </a:lnTo>
                  <a:lnTo>
                    <a:pt x="1047" y="381"/>
                  </a:lnTo>
                  <a:lnTo>
                    <a:pt x="1047" y="391"/>
                  </a:lnTo>
                  <a:lnTo>
                    <a:pt x="1046" y="400"/>
                  </a:lnTo>
                  <a:lnTo>
                    <a:pt x="1034" y="410"/>
                  </a:lnTo>
                  <a:lnTo>
                    <a:pt x="1013" y="430"/>
                  </a:lnTo>
                  <a:lnTo>
                    <a:pt x="1003" y="440"/>
                  </a:lnTo>
                  <a:lnTo>
                    <a:pt x="995" y="450"/>
                  </a:lnTo>
                  <a:lnTo>
                    <a:pt x="991" y="455"/>
                  </a:lnTo>
                  <a:lnTo>
                    <a:pt x="988" y="460"/>
                  </a:lnTo>
                  <a:lnTo>
                    <a:pt x="987" y="464"/>
                  </a:lnTo>
                  <a:lnTo>
                    <a:pt x="986" y="467"/>
                  </a:lnTo>
                  <a:lnTo>
                    <a:pt x="987" y="470"/>
                  </a:lnTo>
                  <a:lnTo>
                    <a:pt x="990" y="476"/>
                  </a:lnTo>
                  <a:lnTo>
                    <a:pt x="995" y="481"/>
                  </a:lnTo>
                  <a:lnTo>
                    <a:pt x="999" y="486"/>
                  </a:lnTo>
                  <a:lnTo>
                    <a:pt x="1009" y="495"/>
                  </a:lnTo>
                  <a:lnTo>
                    <a:pt x="1012" y="499"/>
                  </a:lnTo>
                  <a:lnTo>
                    <a:pt x="1016" y="524"/>
                  </a:lnTo>
                  <a:lnTo>
                    <a:pt x="1019" y="550"/>
                  </a:lnTo>
                  <a:lnTo>
                    <a:pt x="1019" y="576"/>
                  </a:lnTo>
                  <a:lnTo>
                    <a:pt x="1019" y="610"/>
                  </a:lnTo>
                  <a:lnTo>
                    <a:pt x="1020" y="618"/>
                  </a:lnTo>
                  <a:lnTo>
                    <a:pt x="1022" y="625"/>
                  </a:lnTo>
                  <a:lnTo>
                    <a:pt x="1025" y="632"/>
                  </a:lnTo>
                  <a:lnTo>
                    <a:pt x="1026" y="640"/>
                  </a:lnTo>
                  <a:lnTo>
                    <a:pt x="1026" y="650"/>
                  </a:lnTo>
                  <a:lnTo>
                    <a:pt x="1026" y="664"/>
                  </a:lnTo>
                  <a:lnTo>
                    <a:pt x="1027" y="679"/>
                  </a:lnTo>
                  <a:lnTo>
                    <a:pt x="1031" y="696"/>
                  </a:lnTo>
                  <a:lnTo>
                    <a:pt x="1033" y="705"/>
                  </a:lnTo>
                  <a:lnTo>
                    <a:pt x="1035" y="713"/>
                  </a:lnTo>
                  <a:lnTo>
                    <a:pt x="1038" y="720"/>
                  </a:lnTo>
                  <a:lnTo>
                    <a:pt x="1043" y="726"/>
                  </a:lnTo>
                  <a:lnTo>
                    <a:pt x="1047" y="731"/>
                  </a:lnTo>
                  <a:lnTo>
                    <a:pt x="1053" y="735"/>
                  </a:lnTo>
                  <a:lnTo>
                    <a:pt x="1058" y="738"/>
                  </a:lnTo>
                  <a:lnTo>
                    <a:pt x="1066" y="739"/>
                  </a:lnTo>
                  <a:lnTo>
                    <a:pt x="1067" y="745"/>
                  </a:lnTo>
                  <a:lnTo>
                    <a:pt x="1070" y="751"/>
                  </a:lnTo>
                  <a:lnTo>
                    <a:pt x="1074" y="759"/>
                  </a:lnTo>
                  <a:lnTo>
                    <a:pt x="1079" y="765"/>
                  </a:lnTo>
                  <a:lnTo>
                    <a:pt x="1083" y="772"/>
                  </a:lnTo>
                  <a:lnTo>
                    <a:pt x="1088" y="780"/>
                  </a:lnTo>
                  <a:lnTo>
                    <a:pt x="1091" y="790"/>
                  </a:lnTo>
                  <a:lnTo>
                    <a:pt x="1092" y="800"/>
                  </a:lnTo>
                  <a:lnTo>
                    <a:pt x="1092" y="807"/>
                  </a:lnTo>
                  <a:lnTo>
                    <a:pt x="1092" y="816"/>
                  </a:lnTo>
                  <a:lnTo>
                    <a:pt x="1092" y="825"/>
                  </a:lnTo>
                  <a:lnTo>
                    <a:pt x="1092" y="831"/>
                  </a:lnTo>
                  <a:lnTo>
                    <a:pt x="1092" y="837"/>
                  </a:lnTo>
                  <a:lnTo>
                    <a:pt x="1080" y="836"/>
                  </a:lnTo>
                  <a:lnTo>
                    <a:pt x="1069" y="837"/>
                  </a:lnTo>
                  <a:lnTo>
                    <a:pt x="1059" y="840"/>
                  </a:lnTo>
                  <a:lnTo>
                    <a:pt x="1049" y="842"/>
                  </a:lnTo>
                  <a:lnTo>
                    <a:pt x="1040" y="844"/>
                  </a:lnTo>
                  <a:lnTo>
                    <a:pt x="1029" y="844"/>
                  </a:lnTo>
                  <a:lnTo>
                    <a:pt x="1023" y="844"/>
                  </a:lnTo>
                  <a:lnTo>
                    <a:pt x="1018" y="842"/>
                  </a:lnTo>
                  <a:lnTo>
                    <a:pt x="1012" y="840"/>
                  </a:lnTo>
                  <a:lnTo>
                    <a:pt x="1005" y="837"/>
                  </a:lnTo>
                  <a:lnTo>
                    <a:pt x="1001" y="846"/>
                  </a:lnTo>
                  <a:lnTo>
                    <a:pt x="997" y="856"/>
                  </a:lnTo>
                  <a:lnTo>
                    <a:pt x="993" y="869"/>
                  </a:lnTo>
                  <a:lnTo>
                    <a:pt x="990" y="883"/>
                  </a:lnTo>
                  <a:lnTo>
                    <a:pt x="982" y="914"/>
                  </a:lnTo>
                  <a:lnTo>
                    <a:pt x="975" y="947"/>
                  </a:lnTo>
                  <a:lnTo>
                    <a:pt x="970" y="962"/>
                  </a:lnTo>
                  <a:lnTo>
                    <a:pt x="966" y="978"/>
                  </a:lnTo>
                  <a:lnTo>
                    <a:pt x="960" y="992"/>
                  </a:lnTo>
                  <a:lnTo>
                    <a:pt x="955" y="1004"/>
                  </a:lnTo>
                  <a:lnTo>
                    <a:pt x="951" y="1009"/>
                  </a:lnTo>
                  <a:lnTo>
                    <a:pt x="947" y="1014"/>
                  </a:lnTo>
                  <a:lnTo>
                    <a:pt x="944" y="1018"/>
                  </a:lnTo>
                  <a:lnTo>
                    <a:pt x="940" y="1021"/>
                  </a:lnTo>
                  <a:lnTo>
                    <a:pt x="935" y="1024"/>
                  </a:lnTo>
                  <a:lnTo>
                    <a:pt x="930" y="1026"/>
                  </a:lnTo>
                  <a:lnTo>
                    <a:pt x="925" y="1028"/>
                  </a:lnTo>
                  <a:lnTo>
                    <a:pt x="920" y="1028"/>
                  </a:lnTo>
                  <a:lnTo>
                    <a:pt x="918" y="1029"/>
                  </a:lnTo>
                  <a:lnTo>
                    <a:pt x="912" y="1031"/>
                  </a:lnTo>
                  <a:lnTo>
                    <a:pt x="909" y="1032"/>
                  </a:lnTo>
                  <a:lnTo>
                    <a:pt x="906" y="1032"/>
                  </a:lnTo>
                  <a:lnTo>
                    <a:pt x="902" y="1031"/>
                  </a:lnTo>
                  <a:lnTo>
                    <a:pt x="900" y="1028"/>
                  </a:lnTo>
                  <a:lnTo>
                    <a:pt x="888" y="1035"/>
                  </a:lnTo>
                  <a:lnTo>
                    <a:pt x="873" y="1043"/>
                  </a:lnTo>
                  <a:lnTo>
                    <a:pt x="864" y="1047"/>
                  </a:lnTo>
                  <a:lnTo>
                    <a:pt x="856" y="1050"/>
                  </a:lnTo>
                  <a:lnTo>
                    <a:pt x="847" y="1052"/>
                  </a:lnTo>
                  <a:lnTo>
                    <a:pt x="840" y="1053"/>
                  </a:lnTo>
                  <a:lnTo>
                    <a:pt x="828" y="1053"/>
                  </a:lnTo>
                  <a:lnTo>
                    <a:pt x="816" y="1052"/>
                  </a:lnTo>
                  <a:lnTo>
                    <a:pt x="805" y="1049"/>
                  </a:lnTo>
                  <a:lnTo>
                    <a:pt x="795" y="1046"/>
                  </a:lnTo>
                  <a:lnTo>
                    <a:pt x="789" y="1043"/>
                  </a:lnTo>
                  <a:lnTo>
                    <a:pt x="786" y="1040"/>
                  </a:lnTo>
                  <a:lnTo>
                    <a:pt x="782" y="1037"/>
                  </a:lnTo>
                  <a:lnTo>
                    <a:pt x="779" y="1033"/>
                  </a:lnTo>
                  <a:lnTo>
                    <a:pt x="777" y="1027"/>
                  </a:lnTo>
                  <a:lnTo>
                    <a:pt x="775" y="1022"/>
                  </a:lnTo>
                  <a:lnTo>
                    <a:pt x="774" y="1016"/>
                  </a:lnTo>
                  <a:lnTo>
                    <a:pt x="774" y="1010"/>
                  </a:lnTo>
                  <a:lnTo>
                    <a:pt x="761" y="1011"/>
                  </a:lnTo>
                  <a:lnTo>
                    <a:pt x="743" y="1014"/>
                  </a:lnTo>
                  <a:lnTo>
                    <a:pt x="734" y="1014"/>
                  </a:lnTo>
                  <a:lnTo>
                    <a:pt x="727" y="1012"/>
                  </a:lnTo>
                  <a:lnTo>
                    <a:pt x="723" y="1011"/>
                  </a:lnTo>
                  <a:lnTo>
                    <a:pt x="719" y="1009"/>
                  </a:lnTo>
                  <a:lnTo>
                    <a:pt x="717" y="1007"/>
                  </a:lnTo>
                  <a:lnTo>
                    <a:pt x="713" y="1004"/>
                  </a:lnTo>
                  <a:lnTo>
                    <a:pt x="707" y="997"/>
                  </a:lnTo>
                  <a:lnTo>
                    <a:pt x="701" y="993"/>
                  </a:lnTo>
                  <a:lnTo>
                    <a:pt x="697" y="992"/>
                  </a:lnTo>
                  <a:lnTo>
                    <a:pt x="694" y="992"/>
                  </a:lnTo>
                  <a:lnTo>
                    <a:pt x="689" y="993"/>
                  </a:lnTo>
                  <a:lnTo>
                    <a:pt x="686" y="993"/>
                  </a:lnTo>
                  <a:lnTo>
                    <a:pt x="680" y="991"/>
                  </a:lnTo>
                  <a:lnTo>
                    <a:pt x="674" y="986"/>
                  </a:lnTo>
                  <a:lnTo>
                    <a:pt x="662" y="987"/>
                  </a:lnTo>
                  <a:lnTo>
                    <a:pt x="653" y="989"/>
                  </a:lnTo>
                  <a:lnTo>
                    <a:pt x="643" y="991"/>
                  </a:lnTo>
                  <a:lnTo>
                    <a:pt x="627" y="992"/>
                  </a:lnTo>
                  <a:lnTo>
                    <a:pt x="618" y="991"/>
                  </a:lnTo>
                  <a:lnTo>
                    <a:pt x="611" y="988"/>
                  </a:lnTo>
                  <a:lnTo>
                    <a:pt x="608" y="987"/>
                  </a:lnTo>
                  <a:lnTo>
                    <a:pt x="605" y="984"/>
                  </a:lnTo>
                  <a:lnTo>
                    <a:pt x="603" y="982"/>
                  </a:lnTo>
                  <a:lnTo>
                    <a:pt x="600" y="979"/>
                  </a:lnTo>
                  <a:lnTo>
                    <a:pt x="597" y="971"/>
                  </a:lnTo>
                  <a:lnTo>
                    <a:pt x="596" y="963"/>
                  </a:lnTo>
                  <a:lnTo>
                    <a:pt x="595" y="953"/>
                  </a:lnTo>
                  <a:lnTo>
                    <a:pt x="594" y="942"/>
                  </a:lnTo>
                  <a:lnTo>
                    <a:pt x="593" y="933"/>
                  </a:lnTo>
                  <a:lnTo>
                    <a:pt x="590" y="925"/>
                  </a:lnTo>
                  <a:lnTo>
                    <a:pt x="587" y="916"/>
                  </a:lnTo>
                  <a:lnTo>
                    <a:pt x="584" y="908"/>
                  </a:lnTo>
                  <a:lnTo>
                    <a:pt x="581" y="900"/>
                  </a:lnTo>
                  <a:lnTo>
                    <a:pt x="577" y="892"/>
                  </a:lnTo>
                  <a:lnTo>
                    <a:pt x="575" y="884"/>
                  </a:lnTo>
                  <a:lnTo>
                    <a:pt x="574" y="875"/>
                  </a:lnTo>
                  <a:lnTo>
                    <a:pt x="575" y="870"/>
                  </a:lnTo>
                  <a:lnTo>
                    <a:pt x="577" y="866"/>
                  </a:lnTo>
                  <a:lnTo>
                    <a:pt x="581" y="860"/>
                  </a:lnTo>
                  <a:lnTo>
                    <a:pt x="584" y="856"/>
                  </a:lnTo>
                  <a:lnTo>
                    <a:pt x="587" y="851"/>
                  </a:lnTo>
                  <a:lnTo>
                    <a:pt x="590" y="846"/>
                  </a:lnTo>
                  <a:lnTo>
                    <a:pt x="593" y="842"/>
                  </a:lnTo>
                  <a:lnTo>
                    <a:pt x="594" y="837"/>
                  </a:lnTo>
                  <a:lnTo>
                    <a:pt x="593" y="825"/>
                  </a:lnTo>
                  <a:lnTo>
                    <a:pt x="589" y="809"/>
                  </a:lnTo>
                  <a:lnTo>
                    <a:pt x="588" y="798"/>
                  </a:lnTo>
                  <a:lnTo>
                    <a:pt x="588" y="789"/>
                  </a:lnTo>
                  <a:lnTo>
                    <a:pt x="590" y="779"/>
                  </a:lnTo>
                  <a:lnTo>
                    <a:pt x="594" y="770"/>
                  </a:lnTo>
                  <a:lnTo>
                    <a:pt x="571" y="766"/>
                  </a:lnTo>
                  <a:lnTo>
                    <a:pt x="521" y="759"/>
                  </a:lnTo>
                  <a:lnTo>
                    <a:pt x="494" y="756"/>
                  </a:lnTo>
                  <a:lnTo>
                    <a:pt x="471" y="755"/>
                  </a:lnTo>
                  <a:lnTo>
                    <a:pt x="461" y="754"/>
                  </a:lnTo>
                  <a:lnTo>
                    <a:pt x="454" y="755"/>
                  </a:lnTo>
                  <a:lnTo>
                    <a:pt x="450" y="756"/>
                  </a:lnTo>
                  <a:lnTo>
                    <a:pt x="448" y="758"/>
                  </a:lnTo>
                  <a:lnTo>
                    <a:pt x="448" y="762"/>
                  </a:lnTo>
                  <a:lnTo>
                    <a:pt x="448" y="770"/>
                  </a:lnTo>
                  <a:lnTo>
                    <a:pt x="447" y="775"/>
                  </a:lnTo>
                  <a:lnTo>
                    <a:pt x="446" y="780"/>
                  </a:lnTo>
                  <a:lnTo>
                    <a:pt x="443" y="785"/>
                  </a:lnTo>
                  <a:lnTo>
                    <a:pt x="440" y="790"/>
                  </a:lnTo>
                  <a:lnTo>
                    <a:pt x="437" y="796"/>
                  </a:lnTo>
                  <a:lnTo>
                    <a:pt x="431" y="801"/>
                  </a:lnTo>
                  <a:lnTo>
                    <a:pt x="425" y="806"/>
                  </a:lnTo>
                  <a:lnTo>
                    <a:pt x="417" y="811"/>
                  </a:lnTo>
                  <a:lnTo>
                    <a:pt x="407" y="814"/>
                  </a:lnTo>
                  <a:lnTo>
                    <a:pt x="396" y="817"/>
                  </a:lnTo>
                  <a:lnTo>
                    <a:pt x="383" y="819"/>
                  </a:lnTo>
                  <a:lnTo>
                    <a:pt x="369" y="819"/>
                  </a:lnTo>
                  <a:lnTo>
                    <a:pt x="362" y="818"/>
                  </a:lnTo>
                  <a:lnTo>
                    <a:pt x="355" y="816"/>
                  </a:lnTo>
                  <a:lnTo>
                    <a:pt x="349" y="811"/>
                  </a:lnTo>
                  <a:lnTo>
                    <a:pt x="342" y="804"/>
                  </a:lnTo>
                  <a:lnTo>
                    <a:pt x="337" y="797"/>
                  </a:lnTo>
                  <a:lnTo>
                    <a:pt x="330" y="789"/>
                  </a:lnTo>
                  <a:lnTo>
                    <a:pt x="325" y="780"/>
                  </a:lnTo>
                  <a:lnTo>
                    <a:pt x="319" y="771"/>
                  </a:lnTo>
                  <a:lnTo>
                    <a:pt x="309" y="749"/>
                  </a:lnTo>
                  <a:lnTo>
                    <a:pt x="302" y="728"/>
                  </a:lnTo>
                  <a:lnTo>
                    <a:pt x="298" y="718"/>
                  </a:lnTo>
                  <a:lnTo>
                    <a:pt x="297" y="708"/>
                  </a:lnTo>
                  <a:lnTo>
                    <a:pt x="295" y="699"/>
                  </a:lnTo>
                  <a:lnTo>
                    <a:pt x="295" y="689"/>
                  </a:lnTo>
                  <a:lnTo>
                    <a:pt x="3" y="689"/>
                  </a:lnTo>
                  <a:lnTo>
                    <a:pt x="2" y="683"/>
                  </a:lnTo>
                  <a:lnTo>
                    <a:pt x="0" y="680"/>
                  </a:lnTo>
                  <a:lnTo>
                    <a:pt x="0" y="677"/>
                  </a:lnTo>
                  <a:lnTo>
                    <a:pt x="3" y="671"/>
                  </a:lnTo>
                  <a:lnTo>
                    <a:pt x="10" y="669"/>
                  </a:lnTo>
                  <a:lnTo>
                    <a:pt x="16" y="668"/>
                  </a:lnTo>
                  <a:lnTo>
                    <a:pt x="23" y="668"/>
                  </a:lnTo>
                  <a:lnTo>
                    <a:pt x="28" y="668"/>
                  </a:lnTo>
                  <a:lnTo>
                    <a:pt x="34" y="668"/>
                  </a:lnTo>
                  <a:lnTo>
                    <a:pt x="39" y="668"/>
                  </a:lnTo>
                  <a:lnTo>
                    <a:pt x="45" y="667"/>
                  </a:lnTo>
                  <a:lnTo>
                    <a:pt x="49" y="665"/>
                  </a:lnTo>
                  <a:lnTo>
                    <a:pt x="49" y="640"/>
                  </a:lnTo>
                  <a:lnTo>
                    <a:pt x="36" y="640"/>
                  </a:lnTo>
                  <a:lnTo>
                    <a:pt x="27" y="640"/>
                  </a:lnTo>
                  <a:lnTo>
                    <a:pt x="18" y="640"/>
                  </a:lnTo>
                  <a:lnTo>
                    <a:pt x="10" y="640"/>
                  </a:lnTo>
                  <a:lnTo>
                    <a:pt x="26" y="631"/>
                  </a:lnTo>
                  <a:lnTo>
                    <a:pt x="39" y="622"/>
                  </a:lnTo>
                  <a:lnTo>
                    <a:pt x="46" y="619"/>
                  </a:lnTo>
                  <a:lnTo>
                    <a:pt x="52" y="615"/>
                  </a:lnTo>
                  <a:lnTo>
                    <a:pt x="60" y="612"/>
                  </a:lnTo>
                  <a:lnTo>
                    <a:pt x="69" y="610"/>
                  </a:lnTo>
                  <a:lnTo>
                    <a:pt x="72" y="613"/>
                  </a:lnTo>
                  <a:lnTo>
                    <a:pt x="75" y="615"/>
                  </a:lnTo>
                  <a:lnTo>
                    <a:pt x="79" y="616"/>
                  </a:lnTo>
                  <a:lnTo>
                    <a:pt x="82" y="617"/>
                  </a:lnTo>
                  <a:lnTo>
                    <a:pt x="91" y="618"/>
                  </a:lnTo>
                  <a:lnTo>
                    <a:pt x="101" y="616"/>
                  </a:lnTo>
                  <a:lnTo>
                    <a:pt x="122" y="612"/>
                  </a:lnTo>
                  <a:lnTo>
                    <a:pt x="142" y="610"/>
                  </a:lnTo>
                  <a:lnTo>
                    <a:pt x="145" y="614"/>
                  </a:lnTo>
                  <a:lnTo>
                    <a:pt x="148" y="617"/>
                  </a:lnTo>
                  <a:lnTo>
                    <a:pt x="152" y="619"/>
                  </a:lnTo>
                  <a:lnTo>
                    <a:pt x="157" y="620"/>
                  </a:lnTo>
                  <a:lnTo>
                    <a:pt x="166" y="621"/>
                  </a:lnTo>
                  <a:lnTo>
                    <a:pt x="175" y="622"/>
                  </a:lnTo>
                  <a:lnTo>
                    <a:pt x="179" y="621"/>
                  </a:lnTo>
                  <a:lnTo>
                    <a:pt x="183" y="620"/>
                  </a:lnTo>
                  <a:lnTo>
                    <a:pt x="186" y="618"/>
                  </a:lnTo>
                  <a:lnTo>
                    <a:pt x="190" y="616"/>
                  </a:lnTo>
                  <a:lnTo>
                    <a:pt x="195" y="610"/>
                  </a:lnTo>
                  <a:lnTo>
                    <a:pt x="201" y="603"/>
                  </a:lnTo>
                  <a:lnTo>
                    <a:pt x="209" y="588"/>
                  </a:lnTo>
                  <a:lnTo>
                    <a:pt x="215" y="578"/>
                  </a:lnTo>
                  <a:lnTo>
                    <a:pt x="220" y="574"/>
                  </a:lnTo>
                  <a:lnTo>
                    <a:pt x="225" y="571"/>
                  </a:lnTo>
                  <a:lnTo>
                    <a:pt x="230" y="569"/>
                  </a:lnTo>
                  <a:lnTo>
                    <a:pt x="236" y="567"/>
                  </a:lnTo>
                  <a:lnTo>
                    <a:pt x="246" y="564"/>
                  </a:lnTo>
                  <a:lnTo>
                    <a:pt x="256" y="560"/>
                  </a:lnTo>
                  <a:lnTo>
                    <a:pt x="258" y="558"/>
                  </a:lnTo>
                  <a:lnTo>
                    <a:pt x="260" y="555"/>
                  </a:lnTo>
                  <a:lnTo>
                    <a:pt x="262" y="550"/>
                  </a:lnTo>
                  <a:lnTo>
                    <a:pt x="264" y="544"/>
                  </a:lnTo>
                  <a:lnTo>
                    <a:pt x="268" y="528"/>
                  </a:lnTo>
                  <a:lnTo>
                    <a:pt x="270" y="511"/>
                  </a:lnTo>
                  <a:lnTo>
                    <a:pt x="274" y="477"/>
                  </a:lnTo>
                  <a:lnTo>
                    <a:pt x="275" y="449"/>
                  </a:lnTo>
                  <a:lnTo>
                    <a:pt x="281" y="440"/>
                  </a:lnTo>
                  <a:lnTo>
                    <a:pt x="287" y="432"/>
                  </a:lnTo>
                  <a:lnTo>
                    <a:pt x="294" y="425"/>
                  </a:lnTo>
                  <a:lnTo>
                    <a:pt x="302" y="416"/>
                  </a:lnTo>
                  <a:lnTo>
                    <a:pt x="316" y="404"/>
                  </a:lnTo>
                  <a:lnTo>
                    <a:pt x="328" y="394"/>
                  </a:lnTo>
                  <a:lnTo>
                    <a:pt x="338" y="382"/>
                  </a:lnTo>
                  <a:lnTo>
                    <a:pt x="346" y="370"/>
                  </a:lnTo>
                  <a:lnTo>
                    <a:pt x="352" y="357"/>
                  </a:lnTo>
                  <a:lnTo>
                    <a:pt x="357" y="345"/>
                  </a:lnTo>
                  <a:lnTo>
                    <a:pt x="361" y="334"/>
                  </a:lnTo>
                  <a:lnTo>
                    <a:pt x="364" y="323"/>
                  </a:lnTo>
                  <a:lnTo>
                    <a:pt x="366" y="312"/>
                  </a:lnTo>
                  <a:lnTo>
                    <a:pt x="369" y="299"/>
                  </a:lnTo>
                  <a:lnTo>
                    <a:pt x="370" y="276"/>
                  </a:lnTo>
                  <a:lnTo>
                    <a:pt x="370" y="251"/>
                  </a:lnTo>
                  <a:lnTo>
                    <a:pt x="369" y="225"/>
                  </a:lnTo>
                  <a:lnTo>
                    <a:pt x="369" y="197"/>
                  </a:lnTo>
                  <a:lnTo>
                    <a:pt x="369" y="191"/>
                  </a:lnTo>
                  <a:lnTo>
                    <a:pt x="369" y="187"/>
                  </a:lnTo>
                  <a:lnTo>
                    <a:pt x="371" y="183"/>
                  </a:lnTo>
                  <a:lnTo>
                    <a:pt x="372" y="180"/>
                  </a:lnTo>
                  <a:lnTo>
                    <a:pt x="375" y="174"/>
                  </a:lnTo>
                  <a:lnTo>
                    <a:pt x="380" y="167"/>
                  </a:lnTo>
                  <a:lnTo>
                    <a:pt x="383" y="160"/>
                  </a:lnTo>
                  <a:lnTo>
                    <a:pt x="385" y="149"/>
                  </a:lnTo>
                  <a:lnTo>
                    <a:pt x="385" y="140"/>
                  </a:lnTo>
                  <a:lnTo>
                    <a:pt x="385" y="132"/>
                  </a:lnTo>
                  <a:lnTo>
                    <a:pt x="383" y="122"/>
                  </a:lnTo>
                  <a:lnTo>
                    <a:pt x="382" y="110"/>
                  </a:lnTo>
                  <a:lnTo>
                    <a:pt x="397" y="87"/>
                  </a:lnTo>
                  <a:lnTo>
                    <a:pt x="417" y="58"/>
                  </a:lnTo>
                  <a:lnTo>
                    <a:pt x="422" y="51"/>
                  </a:lnTo>
                  <a:lnTo>
                    <a:pt x="428" y="45"/>
                  </a:lnTo>
                  <a:lnTo>
                    <a:pt x="435" y="40"/>
                  </a:lnTo>
                  <a:lnTo>
                    <a:pt x="440" y="35"/>
                  </a:lnTo>
                  <a:lnTo>
                    <a:pt x="447" y="31"/>
                  </a:lnTo>
                  <a:lnTo>
                    <a:pt x="453" y="26"/>
                  </a:lnTo>
                  <a:lnTo>
                    <a:pt x="461" y="24"/>
                  </a:lnTo>
                  <a:lnTo>
                    <a:pt x="467" y="24"/>
                  </a:lnTo>
                  <a:lnTo>
                    <a:pt x="476" y="24"/>
                  </a:lnTo>
                  <a:lnTo>
                    <a:pt x="484" y="26"/>
                  </a:lnTo>
                  <a:lnTo>
                    <a:pt x="491" y="30"/>
                  </a:lnTo>
                  <a:lnTo>
                    <a:pt x="497" y="33"/>
                  </a:lnTo>
                  <a:lnTo>
                    <a:pt x="509" y="42"/>
                  </a:lnTo>
                  <a:lnTo>
                    <a:pt x="521" y="52"/>
                  </a:lnTo>
                  <a:lnTo>
                    <a:pt x="532" y="62"/>
                  </a:lnTo>
                  <a:lnTo>
                    <a:pt x="544" y="71"/>
                  </a:lnTo>
                  <a:lnTo>
                    <a:pt x="551" y="74"/>
                  </a:lnTo>
                  <a:lnTo>
                    <a:pt x="558" y="77"/>
                  </a:lnTo>
                  <a:lnTo>
                    <a:pt x="565" y="79"/>
                  </a:lnTo>
                  <a:lnTo>
                    <a:pt x="574" y="79"/>
                  </a:lnTo>
                  <a:lnTo>
                    <a:pt x="587" y="78"/>
                  </a:lnTo>
                  <a:lnTo>
                    <a:pt x="599" y="76"/>
                  </a:lnTo>
                  <a:lnTo>
                    <a:pt x="614" y="74"/>
                  </a:lnTo>
                  <a:lnTo>
                    <a:pt x="634" y="73"/>
                  </a:lnTo>
                  <a:lnTo>
                    <a:pt x="637" y="73"/>
                  </a:lnTo>
                  <a:lnTo>
                    <a:pt x="639" y="71"/>
                  </a:lnTo>
                  <a:lnTo>
                    <a:pt x="641" y="69"/>
                  </a:lnTo>
                  <a:lnTo>
                    <a:pt x="644" y="66"/>
                  </a:lnTo>
                  <a:lnTo>
                    <a:pt x="649" y="60"/>
                  </a:lnTo>
                  <a:lnTo>
                    <a:pt x="654" y="55"/>
                  </a:lnTo>
                  <a:lnTo>
                    <a:pt x="662" y="49"/>
                  </a:lnTo>
                  <a:lnTo>
                    <a:pt x="670" y="44"/>
                  </a:lnTo>
                  <a:lnTo>
                    <a:pt x="677" y="40"/>
                  </a:lnTo>
                  <a:lnTo>
                    <a:pt x="685" y="38"/>
                  </a:lnTo>
                  <a:lnTo>
                    <a:pt x="693" y="36"/>
                  </a:lnTo>
                  <a:lnTo>
                    <a:pt x="701" y="35"/>
                  </a:lnTo>
                  <a:lnTo>
                    <a:pt x="709" y="34"/>
                  </a:lnTo>
                  <a:lnTo>
                    <a:pt x="718" y="34"/>
                  </a:lnTo>
                  <a:lnTo>
                    <a:pt x="734" y="34"/>
                  </a:lnTo>
                  <a:lnTo>
                    <a:pt x="752" y="35"/>
                  </a:lnTo>
                  <a:lnTo>
                    <a:pt x="761" y="34"/>
                  </a:lnTo>
                  <a:lnTo>
                    <a:pt x="769" y="34"/>
                  </a:lnTo>
                  <a:lnTo>
                    <a:pt x="778" y="33"/>
                  </a:lnTo>
                  <a:lnTo>
                    <a:pt x="787" y="31"/>
                  </a:lnTo>
                  <a:lnTo>
                    <a:pt x="790" y="24"/>
                  </a:lnTo>
                  <a:lnTo>
                    <a:pt x="795" y="17"/>
                  </a:lnTo>
                  <a:lnTo>
                    <a:pt x="796" y="13"/>
                  </a:lnTo>
                  <a:lnTo>
                    <a:pt x="799" y="9"/>
                  </a:lnTo>
                  <a:lnTo>
                    <a:pt x="802" y="4"/>
                  </a:lnTo>
                  <a:lnTo>
                    <a:pt x="807" y="0"/>
                  </a:lnTo>
                  <a:lnTo>
                    <a:pt x="814" y="0"/>
                  </a:lnTo>
                  <a:lnTo>
                    <a:pt x="827" y="0"/>
                  </a:lnTo>
                  <a:lnTo>
                    <a:pt x="828" y="8"/>
                  </a:lnTo>
                  <a:lnTo>
                    <a:pt x="830" y="14"/>
                  </a:lnTo>
                  <a:lnTo>
                    <a:pt x="833" y="18"/>
                  </a:lnTo>
                  <a:lnTo>
                    <a:pt x="839" y="21"/>
                  </a:lnTo>
                  <a:lnTo>
                    <a:pt x="843" y="22"/>
                  </a:lnTo>
                  <a:lnTo>
                    <a:pt x="848" y="23"/>
                  </a:lnTo>
                  <a:lnTo>
                    <a:pt x="854" y="24"/>
                  </a:lnTo>
                  <a:lnTo>
                    <a:pt x="859" y="24"/>
                  </a:lnTo>
                  <a:lnTo>
                    <a:pt x="869" y="24"/>
                  </a:lnTo>
                  <a:lnTo>
                    <a:pt x="879" y="24"/>
                  </a:lnTo>
                  <a:lnTo>
                    <a:pt x="887" y="24"/>
                  </a:lnTo>
                  <a:lnTo>
                    <a:pt x="894" y="24"/>
                  </a:lnTo>
                </a:path>
              </a:pathLst>
            </a:custGeom>
            <a:solidFill>
              <a:srgbClr val="D8E046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Freeform 249">
              <a:extLst>
                <a:ext uri="{FF2B5EF4-FFF2-40B4-BE49-F238E27FC236}">
                  <a16:creationId xmlns="" xmlns:a16="http://schemas.microsoft.com/office/drawing/2014/main" id="{45346294-B1BA-6040-9F57-0AD6C615C6FE}"/>
                </a:ext>
              </a:extLst>
            </p:cNvPr>
            <p:cNvSpPr>
              <a:spLocks/>
            </p:cNvSpPr>
            <p:nvPr>
              <p:custDataLst>
                <p:tags r:id="rId176"/>
              </p:custDataLst>
            </p:nvPr>
          </p:nvSpPr>
          <p:spPr bwMode="auto">
            <a:xfrm>
              <a:off x="4243388" y="3590925"/>
              <a:ext cx="55562" cy="55563"/>
            </a:xfrm>
            <a:custGeom>
              <a:avLst/>
              <a:gdLst>
                <a:gd name="T0" fmla="*/ 120 w 125"/>
                <a:gd name="T1" fmla="*/ 0 h 81"/>
                <a:gd name="T2" fmla="*/ 121 w 125"/>
                <a:gd name="T3" fmla="*/ 27 h 81"/>
                <a:gd name="T4" fmla="*/ 124 w 125"/>
                <a:gd name="T5" fmla="*/ 46 h 81"/>
                <a:gd name="T6" fmla="*/ 125 w 125"/>
                <a:gd name="T7" fmla="*/ 53 h 81"/>
                <a:gd name="T8" fmla="*/ 125 w 125"/>
                <a:gd name="T9" fmla="*/ 59 h 81"/>
                <a:gd name="T10" fmla="*/ 125 w 125"/>
                <a:gd name="T11" fmla="*/ 65 h 81"/>
                <a:gd name="T12" fmla="*/ 123 w 125"/>
                <a:gd name="T13" fmla="*/ 69 h 81"/>
                <a:gd name="T14" fmla="*/ 119 w 125"/>
                <a:gd name="T15" fmla="*/ 72 h 81"/>
                <a:gd name="T16" fmla="*/ 112 w 125"/>
                <a:gd name="T17" fmla="*/ 74 h 81"/>
                <a:gd name="T18" fmla="*/ 103 w 125"/>
                <a:gd name="T19" fmla="*/ 76 h 81"/>
                <a:gd name="T20" fmla="*/ 91 w 125"/>
                <a:gd name="T21" fmla="*/ 77 h 81"/>
                <a:gd name="T22" fmla="*/ 57 w 125"/>
                <a:gd name="T23" fmla="*/ 79 h 81"/>
                <a:gd name="T24" fmla="*/ 7 w 125"/>
                <a:gd name="T25" fmla="*/ 81 h 81"/>
                <a:gd name="T26" fmla="*/ 5 w 125"/>
                <a:gd name="T27" fmla="*/ 79 h 81"/>
                <a:gd name="T28" fmla="*/ 3 w 125"/>
                <a:gd name="T29" fmla="*/ 72 h 81"/>
                <a:gd name="T30" fmla="*/ 1 w 125"/>
                <a:gd name="T31" fmla="*/ 59 h 81"/>
                <a:gd name="T32" fmla="*/ 0 w 125"/>
                <a:gd name="T33" fmla="*/ 43 h 81"/>
                <a:gd name="T34" fmla="*/ 0 w 125"/>
                <a:gd name="T35" fmla="*/ 37 h 81"/>
                <a:gd name="T36" fmla="*/ 1 w 125"/>
                <a:gd name="T37" fmla="*/ 31 h 81"/>
                <a:gd name="T38" fmla="*/ 2 w 125"/>
                <a:gd name="T39" fmla="*/ 25 h 81"/>
                <a:gd name="T40" fmla="*/ 4 w 125"/>
                <a:gd name="T41" fmla="*/ 20 h 81"/>
                <a:gd name="T42" fmla="*/ 8 w 125"/>
                <a:gd name="T43" fmla="*/ 15 h 81"/>
                <a:gd name="T44" fmla="*/ 11 w 125"/>
                <a:gd name="T45" fmla="*/ 10 h 81"/>
                <a:gd name="T46" fmla="*/ 14 w 125"/>
                <a:gd name="T47" fmla="*/ 5 h 81"/>
                <a:gd name="T48" fmla="*/ 20 w 125"/>
                <a:gd name="T49" fmla="*/ 0 h 81"/>
                <a:gd name="T50" fmla="*/ 120 w 125"/>
                <a:gd name="T51" fmla="*/ 0 h 8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25" h="81">
                  <a:moveTo>
                    <a:pt x="120" y="0"/>
                  </a:moveTo>
                  <a:lnTo>
                    <a:pt x="121" y="27"/>
                  </a:lnTo>
                  <a:lnTo>
                    <a:pt x="124" y="46"/>
                  </a:lnTo>
                  <a:lnTo>
                    <a:pt x="125" y="53"/>
                  </a:lnTo>
                  <a:lnTo>
                    <a:pt x="125" y="59"/>
                  </a:lnTo>
                  <a:lnTo>
                    <a:pt x="125" y="65"/>
                  </a:lnTo>
                  <a:lnTo>
                    <a:pt x="123" y="69"/>
                  </a:lnTo>
                  <a:lnTo>
                    <a:pt x="119" y="72"/>
                  </a:lnTo>
                  <a:lnTo>
                    <a:pt x="112" y="74"/>
                  </a:lnTo>
                  <a:lnTo>
                    <a:pt x="103" y="76"/>
                  </a:lnTo>
                  <a:lnTo>
                    <a:pt x="91" y="77"/>
                  </a:lnTo>
                  <a:lnTo>
                    <a:pt x="57" y="79"/>
                  </a:lnTo>
                  <a:lnTo>
                    <a:pt x="7" y="81"/>
                  </a:lnTo>
                  <a:lnTo>
                    <a:pt x="5" y="79"/>
                  </a:lnTo>
                  <a:lnTo>
                    <a:pt x="3" y="72"/>
                  </a:lnTo>
                  <a:lnTo>
                    <a:pt x="1" y="59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1" y="31"/>
                  </a:lnTo>
                  <a:lnTo>
                    <a:pt x="2" y="25"/>
                  </a:lnTo>
                  <a:lnTo>
                    <a:pt x="4" y="20"/>
                  </a:lnTo>
                  <a:lnTo>
                    <a:pt x="8" y="15"/>
                  </a:lnTo>
                  <a:lnTo>
                    <a:pt x="11" y="10"/>
                  </a:lnTo>
                  <a:lnTo>
                    <a:pt x="14" y="5"/>
                  </a:lnTo>
                  <a:lnTo>
                    <a:pt x="20" y="0"/>
                  </a:lnTo>
                  <a:lnTo>
                    <a:pt x="1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Freeform 250">
              <a:extLst>
                <a:ext uri="{FF2B5EF4-FFF2-40B4-BE49-F238E27FC236}">
                  <a16:creationId xmlns="" xmlns:a16="http://schemas.microsoft.com/office/drawing/2014/main" id="{BEFDA657-B832-7244-ABF5-F3BBF2F06F30}"/>
                </a:ext>
              </a:extLst>
            </p:cNvPr>
            <p:cNvSpPr>
              <a:spLocks/>
            </p:cNvSpPr>
            <p:nvPr>
              <p:custDataLst>
                <p:tags r:id="rId177"/>
              </p:custDataLst>
            </p:nvPr>
          </p:nvSpPr>
          <p:spPr bwMode="auto">
            <a:xfrm>
              <a:off x="4225925" y="3590925"/>
              <a:ext cx="152400" cy="201613"/>
            </a:xfrm>
            <a:custGeom>
              <a:avLst/>
              <a:gdLst>
                <a:gd name="T0" fmla="*/ 262 w 355"/>
                <a:gd name="T1" fmla="*/ 15 h 388"/>
                <a:gd name="T2" fmla="*/ 257 w 355"/>
                <a:gd name="T3" fmla="*/ 37 h 388"/>
                <a:gd name="T4" fmla="*/ 264 w 355"/>
                <a:gd name="T5" fmla="*/ 51 h 388"/>
                <a:gd name="T6" fmla="*/ 283 w 355"/>
                <a:gd name="T7" fmla="*/ 60 h 388"/>
                <a:gd name="T8" fmla="*/ 319 w 355"/>
                <a:gd name="T9" fmla="*/ 55 h 388"/>
                <a:gd name="T10" fmla="*/ 332 w 355"/>
                <a:gd name="T11" fmla="*/ 57 h 388"/>
                <a:gd name="T12" fmla="*/ 340 w 355"/>
                <a:gd name="T13" fmla="*/ 68 h 388"/>
                <a:gd name="T14" fmla="*/ 345 w 355"/>
                <a:gd name="T15" fmla="*/ 83 h 388"/>
                <a:gd name="T16" fmla="*/ 351 w 355"/>
                <a:gd name="T17" fmla="*/ 94 h 388"/>
                <a:gd name="T18" fmla="*/ 345 w 355"/>
                <a:gd name="T19" fmla="*/ 108 h 388"/>
                <a:gd name="T20" fmla="*/ 320 w 355"/>
                <a:gd name="T21" fmla="*/ 136 h 388"/>
                <a:gd name="T22" fmla="*/ 348 w 355"/>
                <a:gd name="T23" fmla="*/ 175 h 388"/>
                <a:gd name="T24" fmla="*/ 355 w 355"/>
                <a:gd name="T25" fmla="*/ 202 h 388"/>
                <a:gd name="T26" fmla="*/ 353 w 355"/>
                <a:gd name="T27" fmla="*/ 219 h 388"/>
                <a:gd name="T28" fmla="*/ 345 w 355"/>
                <a:gd name="T29" fmla="*/ 254 h 388"/>
                <a:gd name="T30" fmla="*/ 333 w 355"/>
                <a:gd name="T31" fmla="*/ 271 h 388"/>
                <a:gd name="T32" fmla="*/ 312 w 355"/>
                <a:gd name="T33" fmla="*/ 280 h 388"/>
                <a:gd name="T34" fmla="*/ 286 w 355"/>
                <a:gd name="T35" fmla="*/ 282 h 388"/>
                <a:gd name="T36" fmla="*/ 270 w 355"/>
                <a:gd name="T37" fmla="*/ 282 h 388"/>
                <a:gd name="T38" fmla="*/ 252 w 355"/>
                <a:gd name="T39" fmla="*/ 265 h 388"/>
                <a:gd name="T40" fmla="*/ 240 w 355"/>
                <a:gd name="T41" fmla="*/ 259 h 388"/>
                <a:gd name="T42" fmla="*/ 221 w 355"/>
                <a:gd name="T43" fmla="*/ 269 h 388"/>
                <a:gd name="T44" fmla="*/ 205 w 355"/>
                <a:gd name="T45" fmla="*/ 279 h 388"/>
                <a:gd name="T46" fmla="*/ 194 w 355"/>
                <a:gd name="T47" fmla="*/ 285 h 388"/>
                <a:gd name="T48" fmla="*/ 185 w 355"/>
                <a:gd name="T49" fmla="*/ 298 h 388"/>
                <a:gd name="T50" fmla="*/ 187 w 355"/>
                <a:gd name="T51" fmla="*/ 321 h 388"/>
                <a:gd name="T52" fmla="*/ 207 w 355"/>
                <a:gd name="T53" fmla="*/ 358 h 388"/>
                <a:gd name="T54" fmla="*/ 195 w 355"/>
                <a:gd name="T55" fmla="*/ 353 h 388"/>
                <a:gd name="T56" fmla="*/ 177 w 355"/>
                <a:gd name="T57" fmla="*/ 355 h 388"/>
                <a:gd name="T58" fmla="*/ 162 w 355"/>
                <a:gd name="T59" fmla="*/ 365 h 388"/>
                <a:gd name="T60" fmla="*/ 146 w 355"/>
                <a:gd name="T61" fmla="*/ 388 h 388"/>
                <a:gd name="T62" fmla="*/ 123 w 355"/>
                <a:gd name="T63" fmla="*/ 370 h 388"/>
                <a:gd name="T64" fmla="*/ 113 w 355"/>
                <a:gd name="T65" fmla="*/ 358 h 388"/>
                <a:gd name="T66" fmla="*/ 96 w 355"/>
                <a:gd name="T67" fmla="*/ 324 h 388"/>
                <a:gd name="T68" fmla="*/ 50 w 355"/>
                <a:gd name="T69" fmla="*/ 280 h 388"/>
                <a:gd name="T70" fmla="*/ 22 w 355"/>
                <a:gd name="T71" fmla="*/ 254 h 388"/>
                <a:gd name="T72" fmla="*/ 5 w 355"/>
                <a:gd name="T73" fmla="*/ 223 h 388"/>
                <a:gd name="T74" fmla="*/ 1 w 355"/>
                <a:gd name="T75" fmla="*/ 187 h 388"/>
                <a:gd name="T76" fmla="*/ 11 w 355"/>
                <a:gd name="T77" fmla="*/ 162 h 388"/>
                <a:gd name="T78" fmla="*/ 41 w 355"/>
                <a:gd name="T79" fmla="*/ 134 h 388"/>
                <a:gd name="T80" fmla="*/ 54 w 355"/>
                <a:gd name="T81" fmla="*/ 116 h 388"/>
                <a:gd name="T82" fmla="*/ 56 w 355"/>
                <a:gd name="T83" fmla="*/ 91 h 388"/>
                <a:gd name="T84" fmla="*/ 108 w 355"/>
                <a:gd name="T85" fmla="*/ 83 h 388"/>
                <a:gd name="T86" fmla="*/ 156 w 355"/>
                <a:gd name="T87" fmla="*/ 80 h 388"/>
                <a:gd name="T88" fmla="*/ 172 w 355"/>
                <a:gd name="T89" fmla="*/ 73 h 388"/>
                <a:gd name="T90" fmla="*/ 177 w 355"/>
                <a:gd name="T91" fmla="*/ 63 h 388"/>
                <a:gd name="T92" fmla="*/ 174 w 355"/>
                <a:gd name="T93" fmla="*/ 41 h 388"/>
                <a:gd name="T94" fmla="*/ 167 w 355"/>
                <a:gd name="T95" fmla="*/ 12 h 3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55" h="388">
                  <a:moveTo>
                    <a:pt x="266" y="7"/>
                  </a:moveTo>
                  <a:lnTo>
                    <a:pt x="265" y="9"/>
                  </a:lnTo>
                  <a:lnTo>
                    <a:pt x="262" y="15"/>
                  </a:lnTo>
                  <a:lnTo>
                    <a:pt x="259" y="23"/>
                  </a:lnTo>
                  <a:lnTo>
                    <a:pt x="257" y="32"/>
                  </a:lnTo>
                  <a:lnTo>
                    <a:pt x="257" y="37"/>
                  </a:lnTo>
                  <a:lnTo>
                    <a:pt x="258" y="42"/>
                  </a:lnTo>
                  <a:lnTo>
                    <a:pt x="261" y="46"/>
                  </a:lnTo>
                  <a:lnTo>
                    <a:pt x="264" y="51"/>
                  </a:lnTo>
                  <a:lnTo>
                    <a:pt x="268" y="54"/>
                  </a:lnTo>
                  <a:lnTo>
                    <a:pt x="275" y="58"/>
                  </a:lnTo>
                  <a:lnTo>
                    <a:pt x="283" y="60"/>
                  </a:lnTo>
                  <a:lnTo>
                    <a:pt x="294" y="63"/>
                  </a:lnTo>
                  <a:lnTo>
                    <a:pt x="301" y="58"/>
                  </a:lnTo>
                  <a:lnTo>
                    <a:pt x="319" y="55"/>
                  </a:lnTo>
                  <a:lnTo>
                    <a:pt x="323" y="55"/>
                  </a:lnTo>
                  <a:lnTo>
                    <a:pt x="328" y="55"/>
                  </a:lnTo>
                  <a:lnTo>
                    <a:pt x="332" y="57"/>
                  </a:lnTo>
                  <a:lnTo>
                    <a:pt x="335" y="59"/>
                  </a:lnTo>
                  <a:lnTo>
                    <a:pt x="337" y="63"/>
                  </a:lnTo>
                  <a:lnTo>
                    <a:pt x="340" y="68"/>
                  </a:lnTo>
                  <a:lnTo>
                    <a:pt x="340" y="74"/>
                  </a:lnTo>
                  <a:lnTo>
                    <a:pt x="340" y="81"/>
                  </a:lnTo>
                  <a:lnTo>
                    <a:pt x="345" y="83"/>
                  </a:lnTo>
                  <a:lnTo>
                    <a:pt x="348" y="87"/>
                  </a:lnTo>
                  <a:lnTo>
                    <a:pt x="350" y="90"/>
                  </a:lnTo>
                  <a:lnTo>
                    <a:pt x="351" y="94"/>
                  </a:lnTo>
                  <a:lnTo>
                    <a:pt x="350" y="99"/>
                  </a:lnTo>
                  <a:lnTo>
                    <a:pt x="347" y="103"/>
                  </a:lnTo>
                  <a:lnTo>
                    <a:pt x="345" y="108"/>
                  </a:lnTo>
                  <a:lnTo>
                    <a:pt x="342" y="113"/>
                  </a:lnTo>
                  <a:lnTo>
                    <a:pt x="328" y="129"/>
                  </a:lnTo>
                  <a:lnTo>
                    <a:pt x="320" y="136"/>
                  </a:lnTo>
                  <a:lnTo>
                    <a:pt x="326" y="143"/>
                  </a:lnTo>
                  <a:lnTo>
                    <a:pt x="341" y="162"/>
                  </a:lnTo>
                  <a:lnTo>
                    <a:pt x="348" y="175"/>
                  </a:lnTo>
                  <a:lnTo>
                    <a:pt x="353" y="188"/>
                  </a:lnTo>
                  <a:lnTo>
                    <a:pt x="355" y="195"/>
                  </a:lnTo>
                  <a:lnTo>
                    <a:pt x="355" y="202"/>
                  </a:lnTo>
                  <a:lnTo>
                    <a:pt x="355" y="209"/>
                  </a:lnTo>
                  <a:lnTo>
                    <a:pt x="353" y="216"/>
                  </a:lnTo>
                  <a:lnTo>
                    <a:pt x="353" y="219"/>
                  </a:lnTo>
                  <a:lnTo>
                    <a:pt x="352" y="228"/>
                  </a:lnTo>
                  <a:lnTo>
                    <a:pt x="350" y="241"/>
                  </a:lnTo>
                  <a:lnTo>
                    <a:pt x="345" y="254"/>
                  </a:lnTo>
                  <a:lnTo>
                    <a:pt x="342" y="260"/>
                  </a:lnTo>
                  <a:lnTo>
                    <a:pt x="339" y="266"/>
                  </a:lnTo>
                  <a:lnTo>
                    <a:pt x="333" y="271"/>
                  </a:lnTo>
                  <a:lnTo>
                    <a:pt x="328" y="276"/>
                  </a:lnTo>
                  <a:lnTo>
                    <a:pt x="321" y="279"/>
                  </a:lnTo>
                  <a:lnTo>
                    <a:pt x="312" y="280"/>
                  </a:lnTo>
                  <a:lnTo>
                    <a:pt x="303" y="280"/>
                  </a:lnTo>
                  <a:lnTo>
                    <a:pt x="294" y="277"/>
                  </a:lnTo>
                  <a:lnTo>
                    <a:pt x="286" y="282"/>
                  </a:lnTo>
                  <a:lnTo>
                    <a:pt x="280" y="285"/>
                  </a:lnTo>
                  <a:lnTo>
                    <a:pt x="275" y="285"/>
                  </a:lnTo>
                  <a:lnTo>
                    <a:pt x="270" y="282"/>
                  </a:lnTo>
                  <a:lnTo>
                    <a:pt x="263" y="276"/>
                  </a:lnTo>
                  <a:lnTo>
                    <a:pt x="255" y="268"/>
                  </a:lnTo>
                  <a:lnTo>
                    <a:pt x="252" y="265"/>
                  </a:lnTo>
                  <a:lnTo>
                    <a:pt x="249" y="261"/>
                  </a:lnTo>
                  <a:lnTo>
                    <a:pt x="244" y="259"/>
                  </a:lnTo>
                  <a:lnTo>
                    <a:pt x="240" y="259"/>
                  </a:lnTo>
                  <a:lnTo>
                    <a:pt x="234" y="260"/>
                  </a:lnTo>
                  <a:lnTo>
                    <a:pt x="229" y="263"/>
                  </a:lnTo>
                  <a:lnTo>
                    <a:pt x="221" y="269"/>
                  </a:lnTo>
                  <a:lnTo>
                    <a:pt x="213" y="277"/>
                  </a:lnTo>
                  <a:lnTo>
                    <a:pt x="211" y="278"/>
                  </a:lnTo>
                  <a:lnTo>
                    <a:pt x="205" y="279"/>
                  </a:lnTo>
                  <a:lnTo>
                    <a:pt x="201" y="280"/>
                  </a:lnTo>
                  <a:lnTo>
                    <a:pt x="197" y="282"/>
                  </a:lnTo>
                  <a:lnTo>
                    <a:pt x="194" y="285"/>
                  </a:lnTo>
                  <a:lnTo>
                    <a:pt x="190" y="288"/>
                  </a:lnTo>
                  <a:lnTo>
                    <a:pt x="187" y="292"/>
                  </a:lnTo>
                  <a:lnTo>
                    <a:pt x="185" y="298"/>
                  </a:lnTo>
                  <a:lnTo>
                    <a:pt x="185" y="304"/>
                  </a:lnTo>
                  <a:lnTo>
                    <a:pt x="185" y="312"/>
                  </a:lnTo>
                  <a:lnTo>
                    <a:pt x="187" y="321"/>
                  </a:lnTo>
                  <a:lnTo>
                    <a:pt x="191" y="331"/>
                  </a:lnTo>
                  <a:lnTo>
                    <a:pt x="198" y="344"/>
                  </a:lnTo>
                  <a:lnTo>
                    <a:pt x="207" y="358"/>
                  </a:lnTo>
                  <a:lnTo>
                    <a:pt x="206" y="357"/>
                  </a:lnTo>
                  <a:lnTo>
                    <a:pt x="201" y="355"/>
                  </a:lnTo>
                  <a:lnTo>
                    <a:pt x="195" y="353"/>
                  </a:lnTo>
                  <a:lnTo>
                    <a:pt x="187" y="353"/>
                  </a:lnTo>
                  <a:lnTo>
                    <a:pt x="183" y="353"/>
                  </a:lnTo>
                  <a:lnTo>
                    <a:pt x="177" y="355"/>
                  </a:lnTo>
                  <a:lnTo>
                    <a:pt x="173" y="357"/>
                  </a:lnTo>
                  <a:lnTo>
                    <a:pt x="167" y="361"/>
                  </a:lnTo>
                  <a:lnTo>
                    <a:pt x="162" y="365"/>
                  </a:lnTo>
                  <a:lnTo>
                    <a:pt x="157" y="371"/>
                  </a:lnTo>
                  <a:lnTo>
                    <a:pt x="152" y="379"/>
                  </a:lnTo>
                  <a:lnTo>
                    <a:pt x="146" y="388"/>
                  </a:lnTo>
                  <a:lnTo>
                    <a:pt x="137" y="380"/>
                  </a:lnTo>
                  <a:lnTo>
                    <a:pt x="128" y="373"/>
                  </a:lnTo>
                  <a:lnTo>
                    <a:pt x="123" y="370"/>
                  </a:lnTo>
                  <a:lnTo>
                    <a:pt x="120" y="366"/>
                  </a:lnTo>
                  <a:lnTo>
                    <a:pt x="117" y="362"/>
                  </a:lnTo>
                  <a:lnTo>
                    <a:pt x="113" y="358"/>
                  </a:lnTo>
                  <a:lnTo>
                    <a:pt x="109" y="346"/>
                  </a:lnTo>
                  <a:lnTo>
                    <a:pt x="102" y="334"/>
                  </a:lnTo>
                  <a:lnTo>
                    <a:pt x="96" y="324"/>
                  </a:lnTo>
                  <a:lnTo>
                    <a:pt x="87" y="315"/>
                  </a:lnTo>
                  <a:lnTo>
                    <a:pt x="70" y="297"/>
                  </a:lnTo>
                  <a:lnTo>
                    <a:pt x="50" y="280"/>
                  </a:lnTo>
                  <a:lnTo>
                    <a:pt x="40" y="271"/>
                  </a:lnTo>
                  <a:lnTo>
                    <a:pt x="31" y="263"/>
                  </a:lnTo>
                  <a:lnTo>
                    <a:pt x="22" y="254"/>
                  </a:lnTo>
                  <a:lnTo>
                    <a:pt x="16" y="245"/>
                  </a:lnTo>
                  <a:lnTo>
                    <a:pt x="9" y="235"/>
                  </a:lnTo>
                  <a:lnTo>
                    <a:pt x="5" y="223"/>
                  </a:lnTo>
                  <a:lnTo>
                    <a:pt x="1" y="211"/>
                  </a:lnTo>
                  <a:lnTo>
                    <a:pt x="0" y="198"/>
                  </a:lnTo>
                  <a:lnTo>
                    <a:pt x="1" y="187"/>
                  </a:lnTo>
                  <a:lnTo>
                    <a:pt x="4" y="178"/>
                  </a:lnTo>
                  <a:lnTo>
                    <a:pt x="7" y="169"/>
                  </a:lnTo>
                  <a:lnTo>
                    <a:pt x="11" y="162"/>
                  </a:lnTo>
                  <a:lnTo>
                    <a:pt x="22" y="150"/>
                  </a:lnTo>
                  <a:lnTo>
                    <a:pt x="34" y="139"/>
                  </a:lnTo>
                  <a:lnTo>
                    <a:pt x="41" y="134"/>
                  </a:lnTo>
                  <a:lnTo>
                    <a:pt x="45" y="129"/>
                  </a:lnTo>
                  <a:lnTo>
                    <a:pt x="50" y="123"/>
                  </a:lnTo>
                  <a:lnTo>
                    <a:pt x="54" y="116"/>
                  </a:lnTo>
                  <a:lnTo>
                    <a:pt x="56" y="109"/>
                  </a:lnTo>
                  <a:lnTo>
                    <a:pt x="57" y="101"/>
                  </a:lnTo>
                  <a:lnTo>
                    <a:pt x="56" y="91"/>
                  </a:lnTo>
                  <a:lnTo>
                    <a:pt x="54" y="81"/>
                  </a:lnTo>
                  <a:lnTo>
                    <a:pt x="84" y="83"/>
                  </a:lnTo>
                  <a:lnTo>
                    <a:pt x="108" y="83"/>
                  </a:lnTo>
                  <a:lnTo>
                    <a:pt x="129" y="83"/>
                  </a:lnTo>
                  <a:lnTo>
                    <a:pt x="144" y="82"/>
                  </a:lnTo>
                  <a:lnTo>
                    <a:pt x="156" y="80"/>
                  </a:lnTo>
                  <a:lnTo>
                    <a:pt x="165" y="77"/>
                  </a:lnTo>
                  <a:lnTo>
                    <a:pt x="168" y="75"/>
                  </a:lnTo>
                  <a:lnTo>
                    <a:pt x="172" y="73"/>
                  </a:lnTo>
                  <a:lnTo>
                    <a:pt x="174" y="71"/>
                  </a:lnTo>
                  <a:lnTo>
                    <a:pt x="175" y="69"/>
                  </a:lnTo>
                  <a:lnTo>
                    <a:pt x="177" y="63"/>
                  </a:lnTo>
                  <a:lnTo>
                    <a:pt x="176" y="56"/>
                  </a:lnTo>
                  <a:lnTo>
                    <a:pt x="175" y="49"/>
                  </a:lnTo>
                  <a:lnTo>
                    <a:pt x="174" y="41"/>
                  </a:lnTo>
                  <a:lnTo>
                    <a:pt x="172" y="32"/>
                  </a:lnTo>
                  <a:lnTo>
                    <a:pt x="169" y="22"/>
                  </a:lnTo>
                  <a:lnTo>
                    <a:pt x="167" y="12"/>
                  </a:lnTo>
                  <a:lnTo>
                    <a:pt x="167" y="0"/>
                  </a:lnTo>
                  <a:lnTo>
                    <a:pt x="266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Freeform 251">
              <a:extLst>
                <a:ext uri="{FF2B5EF4-FFF2-40B4-BE49-F238E27FC236}">
                  <a16:creationId xmlns="" xmlns:a16="http://schemas.microsoft.com/office/drawing/2014/main" id="{7E10A43F-C9AB-CA46-988E-CFEE343B7EB1}"/>
                </a:ext>
              </a:extLst>
            </p:cNvPr>
            <p:cNvSpPr>
              <a:spLocks/>
            </p:cNvSpPr>
            <p:nvPr>
              <p:custDataLst>
                <p:tags r:id="rId178"/>
              </p:custDataLst>
            </p:nvPr>
          </p:nvSpPr>
          <p:spPr bwMode="auto">
            <a:xfrm>
              <a:off x="4759325" y="3995738"/>
              <a:ext cx="260350" cy="520700"/>
            </a:xfrm>
            <a:custGeom>
              <a:avLst/>
              <a:gdLst>
                <a:gd name="T0" fmla="*/ 0 w 599"/>
                <a:gd name="T1" fmla="*/ 259 h 993"/>
                <a:gd name="T2" fmla="*/ 182 w 599"/>
                <a:gd name="T3" fmla="*/ 224 h 993"/>
                <a:gd name="T4" fmla="*/ 230 w 599"/>
                <a:gd name="T5" fmla="*/ 240 h 993"/>
                <a:gd name="T6" fmla="*/ 258 w 599"/>
                <a:gd name="T7" fmla="*/ 258 h 993"/>
                <a:gd name="T8" fmla="*/ 252 w 599"/>
                <a:gd name="T9" fmla="*/ 296 h 993"/>
                <a:gd name="T10" fmla="*/ 234 w 599"/>
                <a:gd name="T11" fmla="*/ 327 h 993"/>
                <a:gd name="T12" fmla="*/ 250 w 599"/>
                <a:gd name="T13" fmla="*/ 357 h 993"/>
                <a:gd name="T14" fmla="*/ 294 w 599"/>
                <a:gd name="T15" fmla="*/ 365 h 993"/>
                <a:gd name="T16" fmla="*/ 319 w 599"/>
                <a:gd name="T17" fmla="*/ 340 h 993"/>
                <a:gd name="T18" fmla="*/ 338 w 599"/>
                <a:gd name="T19" fmla="*/ 317 h 993"/>
                <a:gd name="T20" fmla="*/ 332 w 599"/>
                <a:gd name="T21" fmla="*/ 261 h 993"/>
                <a:gd name="T22" fmla="*/ 314 w 599"/>
                <a:gd name="T23" fmla="*/ 204 h 993"/>
                <a:gd name="T24" fmla="*/ 271 w 599"/>
                <a:gd name="T25" fmla="*/ 157 h 993"/>
                <a:gd name="T26" fmla="*/ 254 w 599"/>
                <a:gd name="T27" fmla="*/ 125 h 993"/>
                <a:gd name="T28" fmla="*/ 270 w 599"/>
                <a:gd name="T29" fmla="*/ 62 h 993"/>
                <a:gd name="T30" fmla="*/ 320 w 599"/>
                <a:gd name="T31" fmla="*/ 55 h 993"/>
                <a:gd name="T32" fmla="*/ 418 w 599"/>
                <a:gd name="T33" fmla="*/ 60 h 993"/>
                <a:gd name="T34" fmla="*/ 521 w 599"/>
                <a:gd name="T35" fmla="*/ 36 h 993"/>
                <a:gd name="T36" fmla="*/ 597 w 599"/>
                <a:gd name="T37" fmla="*/ 3 h 993"/>
                <a:gd name="T38" fmla="*/ 597 w 599"/>
                <a:gd name="T39" fmla="*/ 30 h 993"/>
                <a:gd name="T40" fmla="*/ 597 w 599"/>
                <a:gd name="T41" fmla="*/ 126 h 993"/>
                <a:gd name="T42" fmla="*/ 592 w 599"/>
                <a:gd name="T43" fmla="*/ 228 h 993"/>
                <a:gd name="T44" fmla="*/ 585 w 599"/>
                <a:gd name="T45" fmla="*/ 276 h 993"/>
                <a:gd name="T46" fmla="*/ 550 w 599"/>
                <a:gd name="T47" fmla="*/ 337 h 993"/>
                <a:gd name="T48" fmla="*/ 468 w 599"/>
                <a:gd name="T49" fmla="*/ 402 h 993"/>
                <a:gd name="T50" fmla="*/ 374 w 599"/>
                <a:gd name="T51" fmla="*/ 426 h 993"/>
                <a:gd name="T52" fmla="*/ 353 w 599"/>
                <a:gd name="T53" fmla="*/ 464 h 993"/>
                <a:gd name="T54" fmla="*/ 293 w 599"/>
                <a:gd name="T55" fmla="*/ 507 h 993"/>
                <a:gd name="T56" fmla="*/ 243 w 599"/>
                <a:gd name="T57" fmla="*/ 549 h 993"/>
                <a:gd name="T58" fmla="*/ 229 w 599"/>
                <a:gd name="T59" fmla="*/ 582 h 993"/>
                <a:gd name="T60" fmla="*/ 237 w 599"/>
                <a:gd name="T61" fmla="*/ 619 h 993"/>
                <a:gd name="T62" fmla="*/ 267 w 599"/>
                <a:gd name="T63" fmla="*/ 654 h 993"/>
                <a:gd name="T64" fmla="*/ 254 w 599"/>
                <a:gd name="T65" fmla="*/ 694 h 993"/>
                <a:gd name="T66" fmla="*/ 265 w 599"/>
                <a:gd name="T67" fmla="*/ 729 h 993"/>
                <a:gd name="T68" fmla="*/ 267 w 599"/>
                <a:gd name="T69" fmla="*/ 790 h 993"/>
                <a:gd name="T70" fmla="*/ 256 w 599"/>
                <a:gd name="T71" fmla="*/ 814 h 993"/>
                <a:gd name="T72" fmla="*/ 193 w 599"/>
                <a:gd name="T73" fmla="*/ 873 h 993"/>
                <a:gd name="T74" fmla="*/ 147 w 599"/>
                <a:gd name="T75" fmla="*/ 887 h 993"/>
                <a:gd name="T76" fmla="*/ 102 w 599"/>
                <a:gd name="T77" fmla="*/ 894 h 993"/>
                <a:gd name="T78" fmla="*/ 87 w 599"/>
                <a:gd name="T79" fmla="*/ 913 h 993"/>
                <a:gd name="T80" fmla="*/ 95 w 599"/>
                <a:gd name="T81" fmla="*/ 939 h 993"/>
                <a:gd name="T82" fmla="*/ 91 w 599"/>
                <a:gd name="T83" fmla="*/ 992 h 993"/>
                <a:gd name="T84" fmla="*/ 74 w 599"/>
                <a:gd name="T85" fmla="*/ 810 h 993"/>
                <a:gd name="T86" fmla="*/ 58 w 599"/>
                <a:gd name="T87" fmla="*/ 765 h 993"/>
                <a:gd name="T88" fmla="*/ 41 w 599"/>
                <a:gd name="T89" fmla="*/ 720 h 993"/>
                <a:gd name="T90" fmla="*/ 108 w 599"/>
                <a:gd name="T91" fmla="*/ 666 h 993"/>
                <a:gd name="T92" fmla="*/ 109 w 599"/>
                <a:gd name="T93" fmla="*/ 614 h 993"/>
                <a:gd name="T94" fmla="*/ 149 w 599"/>
                <a:gd name="T95" fmla="*/ 571 h 993"/>
                <a:gd name="T96" fmla="*/ 174 w 599"/>
                <a:gd name="T97" fmla="*/ 526 h 993"/>
                <a:gd name="T98" fmla="*/ 168 w 599"/>
                <a:gd name="T99" fmla="*/ 441 h 993"/>
                <a:gd name="T100" fmla="*/ 152 w 599"/>
                <a:gd name="T101" fmla="*/ 364 h 993"/>
                <a:gd name="T102" fmla="*/ 81 w 599"/>
                <a:gd name="T103" fmla="*/ 341 h 9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99" h="993">
                  <a:moveTo>
                    <a:pt x="15" y="309"/>
                  </a:moveTo>
                  <a:lnTo>
                    <a:pt x="9" y="291"/>
                  </a:lnTo>
                  <a:lnTo>
                    <a:pt x="3" y="273"/>
                  </a:lnTo>
                  <a:lnTo>
                    <a:pt x="1" y="266"/>
                  </a:lnTo>
                  <a:lnTo>
                    <a:pt x="0" y="259"/>
                  </a:lnTo>
                  <a:lnTo>
                    <a:pt x="0" y="253"/>
                  </a:lnTo>
                  <a:lnTo>
                    <a:pt x="2" y="248"/>
                  </a:lnTo>
                  <a:lnTo>
                    <a:pt x="174" y="216"/>
                  </a:lnTo>
                  <a:lnTo>
                    <a:pt x="177" y="220"/>
                  </a:lnTo>
                  <a:lnTo>
                    <a:pt x="182" y="224"/>
                  </a:lnTo>
                  <a:lnTo>
                    <a:pt x="187" y="227"/>
                  </a:lnTo>
                  <a:lnTo>
                    <a:pt x="193" y="229"/>
                  </a:lnTo>
                  <a:lnTo>
                    <a:pt x="207" y="234"/>
                  </a:lnTo>
                  <a:lnTo>
                    <a:pt x="222" y="238"/>
                  </a:lnTo>
                  <a:lnTo>
                    <a:pt x="230" y="240"/>
                  </a:lnTo>
                  <a:lnTo>
                    <a:pt x="237" y="242"/>
                  </a:lnTo>
                  <a:lnTo>
                    <a:pt x="243" y="245"/>
                  </a:lnTo>
                  <a:lnTo>
                    <a:pt x="249" y="249"/>
                  </a:lnTo>
                  <a:lnTo>
                    <a:pt x="253" y="253"/>
                  </a:lnTo>
                  <a:lnTo>
                    <a:pt x="258" y="258"/>
                  </a:lnTo>
                  <a:lnTo>
                    <a:pt x="260" y="264"/>
                  </a:lnTo>
                  <a:lnTo>
                    <a:pt x="261" y="272"/>
                  </a:lnTo>
                  <a:lnTo>
                    <a:pt x="260" y="280"/>
                  </a:lnTo>
                  <a:lnTo>
                    <a:pt x="256" y="289"/>
                  </a:lnTo>
                  <a:lnTo>
                    <a:pt x="252" y="296"/>
                  </a:lnTo>
                  <a:lnTo>
                    <a:pt x="248" y="302"/>
                  </a:lnTo>
                  <a:lnTo>
                    <a:pt x="242" y="308"/>
                  </a:lnTo>
                  <a:lnTo>
                    <a:pt x="238" y="314"/>
                  </a:lnTo>
                  <a:lnTo>
                    <a:pt x="236" y="321"/>
                  </a:lnTo>
                  <a:lnTo>
                    <a:pt x="234" y="327"/>
                  </a:lnTo>
                  <a:lnTo>
                    <a:pt x="234" y="333"/>
                  </a:lnTo>
                  <a:lnTo>
                    <a:pt x="236" y="338"/>
                  </a:lnTo>
                  <a:lnTo>
                    <a:pt x="238" y="344"/>
                  </a:lnTo>
                  <a:lnTo>
                    <a:pt x="241" y="349"/>
                  </a:lnTo>
                  <a:lnTo>
                    <a:pt x="250" y="357"/>
                  </a:lnTo>
                  <a:lnTo>
                    <a:pt x="259" y="365"/>
                  </a:lnTo>
                  <a:lnTo>
                    <a:pt x="278" y="378"/>
                  </a:lnTo>
                  <a:lnTo>
                    <a:pt x="294" y="389"/>
                  </a:lnTo>
                  <a:lnTo>
                    <a:pt x="294" y="376"/>
                  </a:lnTo>
                  <a:lnTo>
                    <a:pt x="294" y="365"/>
                  </a:lnTo>
                  <a:lnTo>
                    <a:pt x="294" y="356"/>
                  </a:lnTo>
                  <a:lnTo>
                    <a:pt x="294" y="346"/>
                  </a:lnTo>
                  <a:lnTo>
                    <a:pt x="305" y="346"/>
                  </a:lnTo>
                  <a:lnTo>
                    <a:pt x="315" y="343"/>
                  </a:lnTo>
                  <a:lnTo>
                    <a:pt x="319" y="340"/>
                  </a:lnTo>
                  <a:lnTo>
                    <a:pt x="323" y="338"/>
                  </a:lnTo>
                  <a:lnTo>
                    <a:pt x="327" y="335"/>
                  </a:lnTo>
                  <a:lnTo>
                    <a:pt x="329" y="332"/>
                  </a:lnTo>
                  <a:lnTo>
                    <a:pt x="334" y="326"/>
                  </a:lnTo>
                  <a:lnTo>
                    <a:pt x="338" y="317"/>
                  </a:lnTo>
                  <a:lnTo>
                    <a:pt x="340" y="308"/>
                  </a:lnTo>
                  <a:lnTo>
                    <a:pt x="340" y="297"/>
                  </a:lnTo>
                  <a:lnTo>
                    <a:pt x="339" y="283"/>
                  </a:lnTo>
                  <a:lnTo>
                    <a:pt x="337" y="272"/>
                  </a:lnTo>
                  <a:lnTo>
                    <a:pt x="332" y="261"/>
                  </a:lnTo>
                  <a:lnTo>
                    <a:pt x="327" y="251"/>
                  </a:lnTo>
                  <a:lnTo>
                    <a:pt x="322" y="240"/>
                  </a:lnTo>
                  <a:lnTo>
                    <a:pt x="318" y="229"/>
                  </a:lnTo>
                  <a:lnTo>
                    <a:pt x="315" y="217"/>
                  </a:lnTo>
                  <a:lnTo>
                    <a:pt x="314" y="204"/>
                  </a:lnTo>
                  <a:lnTo>
                    <a:pt x="309" y="202"/>
                  </a:lnTo>
                  <a:lnTo>
                    <a:pt x="301" y="194"/>
                  </a:lnTo>
                  <a:lnTo>
                    <a:pt x="292" y="184"/>
                  </a:lnTo>
                  <a:lnTo>
                    <a:pt x="282" y="171"/>
                  </a:lnTo>
                  <a:lnTo>
                    <a:pt x="271" y="157"/>
                  </a:lnTo>
                  <a:lnTo>
                    <a:pt x="262" y="144"/>
                  </a:lnTo>
                  <a:lnTo>
                    <a:pt x="259" y="139"/>
                  </a:lnTo>
                  <a:lnTo>
                    <a:pt x="256" y="133"/>
                  </a:lnTo>
                  <a:lnTo>
                    <a:pt x="254" y="128"/>
                  </a:lnTo>
                  <a:lnTo>
                    <a:pt x="254" y="125"/>
                  </a:lnTo>
                  <a:lnTo>
                    <a:pt x="255" y="110"/>
                  </a:lnTo>
                  <a:lnTo>
                    <a:pt x="259" y="90"/>
                  </a:lnTo>
                  <a:lnTo>
                    <a:pt x="262" y="80"/>
                  </a:lnTo>
                  <a:lnTo>
                    <a:pt x="265" y="71"/>
                  </a:lnTo>
                  <a:lnTo>
                    <a:pt x="270" y="62"/>
                  </a:lnTo>
                  <a:lnTo>
                    <a:pt x="274" y="56"/>
                  </a:lnTo>
                  <a:lnTo>
                    <a:pt x="286" y="57"/>
                  </a:lnTo>
                  <a:lnTo>
                    <a:pt x="298" y="58"/>
                  </a:lnTo>
                  <a:lnTo>
                    <a:pt x="309" y="57"/>
                  </a:lnTo>
                  <a:lnTo>
                    <a:pt x="320" y="55"/>
                  </a:lnTo>
                  <a:lnTo>
                    <a:pt x="343" y="52"/>
                  </a:lnTo>
                  <a:lnTo>
                    <a:pt x="367" y="50"/>
                  </a:lnTo>
                  <a:lnTo>
                    <a:pt x="378" y="52"/>
                  </a:lnTo>
                  <a:lnTo>
                    <a:pt x="398" y="56"/>
                  </a:lnTo>
                  <a:lnTo>
                    <a:pt x="418" y="60"/>
                  </a:lnTo>
                  <a:lnTo>
                    <a:pt x="433" y="62"/>
                  </a:lnTo>
                  <a:lnTo>
                    <a:pt x="445" y="60"/>
                  </a:lnTo>
                  <a:lnTo>
                    <a:pt x="466" y="54"/>
                  </a:lnTo>
                  <a:lnTo>
                    <a:pt x="493" y="46"/>
                  </a:lnTo>
                  <a:lnTo>
                    <a:pt x="521" y="36"/>
                  </a:lnTo>
                  <a:lnTo>
                    <a:pt x="550" y="26"/>
                  </a:lnTo>
                  <a:lnTo>
                    <a:pt x="574" y="16"/>
                  </a:lnTo>
                  <a:lnTo>
                    <a:pt x="584" y="12"/>
                  </a:lnTo>
                  <a:lnTo>
                    <a:pt x="591" y="7"/>
                  </a:lnTo>
                  <a:lnTo>
                    <a:pt x="597" y="3"/>
                  </a:lnTo>
                  <a:lnTo>
                    <a:pt x="599" y="0"/>
                  </a:lnTo>
                  <a:lnTo>
                    <a:pt x="598" y="12"/>
                  </a:lnTo>
                  <a:lnTo>
                    <a:pt x="597" y="20"/>
                  </a:lnTo>
                  <a:lnTo>
                    <a:pt x="597" y="25"/>
                  </a:lnTo>
                  <a:lnTo>
                    <a:pt x="597" y="30"/>
                  </a:lnTo>
                  <a:lnTo>
                    <a:pt x="598" y="36"/>
                  </a:lnTo>
                  <a:lnTo>
                    <a:pt x="599" y="44"/>
                  </a:lnTo>
                  <a:lnTo>
                    <a:pt x="599" y="76"/>
                  </a:lnTo>
                  <a:lnTo>
                    <a:pt x="598" y="102"/>
                  </a:lnTo>
                  <a:lnTo>
                    <a:pt x="597" y="126"/>
                  </a:lnTo>
                  <a:lnTo>
                    <a:pt x="596" y="146"/>
                  </a:lnTo>
                  <a:lnTo>
                    <a:pt x="595" y="165"/>
                  </a:lnTo>
                  <a:lnTo>
                    <a:pt x="594" y="185"/>
                  </a:lnTo>
                  <a:lnTo>
                    <a:pt x="592" y="205"/>
                  </a:lnTo>
                  <a:lnTo>
                    <a:pt x="592" y="228"/>
                  </a:lnTo>
                  <a:lnTo>
                    <a:pt x="592" y="239"/>
                  </a:lnTo>
                  <a:lnTo>
                    <a:pt x="591" y="249"/>
                  </a:lnTo>
                  <a:lnTo>
                    <a:pt x="589" y="258"/>
                  </a:lnTo>
                  <a:lnTo>
                    <a:pt x="587" y="267"/>
                  </a:lnTo>
                  <a:lnTo>
                    <a:pt x="585" y="276"/>
                  </a:lnTo>
                  <a:lnTo>
                    <a:pt x="581" y="285"/>
                  </a:lnTo>
                  <a:lnTo>
                    <a:pt x="577" y="295"/>
                  </a:lnTo>
                  <a:lnTo>
                    <a:pt x="573" y="304"/>
                  </a:lnTo>
                  <a:lnTo>
                    <a:pt x="562" y="321"/>
                  </a:lnTo>
                  <a:lnTo>
                    <a:pt x="550" y="337"/>
                  </a:lnTo>
                  <a:lnTo>
                    <a:pt x="535" y="353"/>
                  </a:lnTo>
                  <a:lnTo>
                    <a:pt x="520" y="367"/>
                  </a:lnTo>
                  <a:lnTo>
                    <a:pt x="503" y="379"/>
                  </a:lnTo>
                  <a:lnTo>
                    <a:pt x="487" y="391"/>
                  </a:lnTo>
                  <a:lnTo>
                    <a:pt x="468" y="402"/>
                  </a:lnTo>
                  <a:lnTo>
                    <a:pt x="450" y="410"/>
                  </a:lnTo>
                  <a:lnTo>
                    <a:pt x="431" y="417"/>
                  </a:lnTo>
                  <a:lnTo>
                    <a:pt x="411" y="422"/>
                  </a:lnTo>
                  <a:lnTo>
                    <a:pt x="393" y="425"/>
                  </a:lnTo>
                  <a:lnTo>
                    <a:pt x="374" y="426"/>
                  </a:lnTo>
                  <a:lnTo>
                    <a:pt x="372" y="433"/>
                  </a:lnTo>
                  <a:lnTo>
                    <a:pt x="368" y="440"/>
                  </a:lnTo>
                  <a:lnTo>
                    <a:pt x="365" y="446"/>
                  </a:lnTo>
                  <a:lnTo>
                    <a:pt x="362" y="452"/>
                  </a:lnTo>
                  <a:lnTo>
                    <a:pt x="353" y="464"/>
                  </a:lnTo>
                  <a:lnTo>
                    <a:pt x="342" y="474"/>
                  </a:lnTo>
                  <a:lnTo>
                    <a:pt x="331" y="483"/>
                  </a:lnTo>
                  <a:lnTo>
                    <a:pt x="318" y="491"/>
                  </a:lnTo>
                  <a:lnTo>
                    <a:pt x="306" y="499"/>
                  </a:lnTo>
                  <a:lnTo>
                    <a:pt x="293" y="507"/>
                  </a:lnTo>
                  <a:lnTo>
                    <a:pt x="281" y="516"/>
                  </a:lnTo>
                  <a:lnTo>
                    <a:pt x="269" y="525"/>
                  </a:lnTo>
                  <a:lnTo>
                    <a:pt x="258" y="534"/>
                  </a:lnTo>
                  <a:lnTo>
                    <a:pt x="248" y="544"/>
                  </a:lnTo>
                  <a:lnTo>
                    <a:pt x="243" y="549"/>
                  </a:lnTo>
                  <a:lnTo>
                    <a:pt x="239" y="555"/>
                  </a:lnTo>
                  <a:lnTo>
                    <a:pt x="236" y="561"/>
                  </a:lnTo>
                  <a:lnTo>
                    <a:pt x="232" y="568"/>
                  </a:lnTo>
                  <a:lnTo>
                    <a:pt x="230" y="575"/>
                  </a:lnTo>
                  <a:lnTo>
                    <a:pt x="229" y="582"/>
                  </a:lnTo>
                  <a:lnTo>
                    <a:pt x="228" y="590"/>
                  </a:lnTo>
                  <a:lnTo>
                    <a:pt x="227" y="598"/>
                  </a:lnTo>
                  <a:lnTo>
                    <a:pt x="228" y="604"/>
                  </a:lnTo>
                  <a:lnTo>
                    <a:pt x="231" y="611"/>
                  </a:lnTo>
                  <a:lnTo>
                    <a:pt x="237" y="619"/>
                  </a:lnTo>
                  <a:lnTo>
                    <a:pt x="242" y="629"/>
                  </a:lnTo>
                  <a:lnTo>
                    <a:pt x="249" y="637"/>
                  </a:lnTo>
                  <a:lnTo>
                    <a:pt x="255" y="645"/>
                  </a:lnTo>
                  <a:lnTo>
                    <a:pt x="262" y="650"/>
                  </a:lnTo>
                  <a:lnTo>
                    <a:pt x="267" y="654"/>
                  </a:lnTo>
                  <a:lnTo>
                    <a:pt x="262" y="663"/>
                  </a:lnTo>
                  <a:lnTo>
                    <a:pt x="258" y="671"/>
                  </a:lnTo>
                  <a:lnTo>
                    <a:pt x="255" y="680"/>
                  </a:lnTo>
                  <a:lnTo>
                    <a:pt x="254" y="685"/>
                  </a:lnTo>
                  <a:lnTo>
                    <a:pt x="254" y="694"/>
                  </a:lnTo>
                  <a:lnTo>
                    <a:pt x="256" y="701"/>
                  </a:lnTo>
                  <a:lnTo>
                    <a:pt x="258" y="709"/>
                  </a:lnTo>
                  <a:lnTo>
                    <a:pt x="261" y="715"/>
                  </a:lnTo>
                  <a:lnTo>
                    <a:pt x="263" y="722"/>
                  </a:lnTo>
                  <a:lnTo>
                    <a:pt x="265" y="729"/>
                  </a:lnTo>
                  <a:lnTo>
                    <a:pt x="266" y="738"/>
                  </a:lnTo>
                  <a:lnTo>
                    <a:pt x="267" y="747"/>
                  </a:lnTo>
                  <a:lnTo>
                    <a:pt x="267" y="766"/>
                  </a:lnTo>
                  <a:lnTo>
                    <a:pt x="267" y="780"/>
                  </a:lnTo>
                  <a:lnTo>
                    <a:pt x="267" y="790"/>
                  </a:lnTo>
                  <a:lnTo>
                    <a:pt x="267" y="796"/>
                  </a:lnTo>
                  <a:lnTo>
                    <a:pt x="266" y="799"/>
                  </a:lnTo>
                  <a:lnTo>
                    <a:pt x="264" y="803"/>
                  </a:lnTo>
                  <a:lnTo>
                    <a:pt x="261" y="808"/>
                  </a:lnTo>
                  <a:lnTo>
                    <a:pt x="256" y="814"/>
                  </a:lnTo>
                  <a:lnTo>
                    <a:pt x="244" y="827"/>
                  </a:lnTo>
                  <a:lnTo>
                    <a:pt x="230" y="841"/>
                  </a:lnTo>
                  <a:lnTo>
                    <a:pt x="215" y="856"/>
                  </a:lnTo>
                  <a:lnTo>
                    <a:pt x="200" y="868"/>
                  </a:lnTo>
                  <a:lnTo>
                    <a:pt x="193" y="873"/>
                  </a:lnTo>
                  <a:lnTo>
                    <a:pt x="186" y="877"/>
                  </a:lnTo>
                  <a:lnTo>
                    <a:pt x="180" y="880"/>
                  </a:lnTo>
                  <a:lnTo>
                    <a:pt x="174" y="882"/>
                  </a:lnTo>
                  <a:lnTo>
                    <a:pt x="161" y="885"/>
                  </a:lnTo>
                  <a:lnTo>
                    <a:pt x="147" y="887"/>
                  </a:lnTo>
                  <a:lnTo>
                    <a:pt x="132" y="889"/>
                  </a:lnTo>
                  <a:lnTo>
                    <a:pt x="118" y="890"/>
                  </a:lnTo>
                  <a:lnTo>
                    <a:pt x="113" y="891"/>
                  </a:lnTo>
                  <a:lnTo>
                    <a:pt x="106" y="892"/>
                  </a:lnTo>
                  <a:lnTo>
                    <a:pt x="102" y="894"/>
                  </a:lnTo>
                  <a:lnTo>
                    <a:pt x="96" y="896"/>
                  </a:lnTo>
                  <a:lnTo>
                    <a:pt x="93" y="900"/>
                  </a:lnTo>
                  <a:lnTo>
                    <a:pt x="91" y="904"/>
                  </a:lnTo>
                  <a:lnTo>
                    <a:pt x="88" y="908"/>
                  </a:lnTo>
                  <a:lnTo>
                    <a:pt x="87" y="913"/>
                  </a:lnTo>
                  <a:lnTo>
                    <a:pt x="88" y="920"/>
                  </a:lnTo>
                  <a:lnTo>
                    <a:pt x="90" y="925"/>
                  </a:lnTo>
                  <a:lnTo>
                    <a:pt x="91" y="931"/>
                  </a:lnTo>
                  <a:lnTo>
                    <a:pt x="93" y="935"/>
                  </a:lnTo>
                  <a:lnTo>
                    <a:pt x="95" y="939"/>
                  </a:lnTo>
                  <a:lnTo>
                    <a:pt x="99" y="941"/>
                  </a:lnTo>
                  <a:lnTo>
                    <a:pt x="103" y="943"/>
                  </a:lnTo>
                  <a:lnTo>
                    <a:pt x="108" y="943"/>
                  </a:lnTo>
                  <a:lnTo>
                    <a:pt x="94" y="993"/>
                  </a:lnTo>
                  <a:lnTo>
                    <a:pt x="91" y="992"/>
                  </a:lnTo>
                  <a:lnTo>
                    <a:pt x="82" y="990"/>
                  </a:lnTo>
                  <a:lnTo>
                    <a:pt x="75" y="988"/>
                  </a:lnTo>
                  <a:lnTo>
                    <a:pt x="74" y="987"/>
                  </a:lnTo>
                  <a:lnTo>
                    <a:pt x="74" y="820"/>
                  </a:lnTo>
                  <a:lnTo>
                    <a:pt x="74" y="810"/>
                  </a:lnTo>
                  <a:lnTo>
                    <a:pt x="73" y="801"/>
                  </a:lnTo>
                  <a:lnTo>
                    <a:pt x="71" y="793"/>
                  </a:lnTo>
                  <a:lnTo>
                    <a:pt x="70" y="785"/>
                  </a:lnTo>
                  <a:lnTo>
                    <a:pt x="64" y="774"/>
                  </a:lnTo>
                  <a:lnTo>
                    <a:pt x="58" y="765"/>
                  </a:lnTo>
                  <a:lnTo>
                    <a:pt x="52" y="755"/>
                  </a:lnTo>
                  <a:lnTo>
                    <a:pt x="47" y="744"/>
                  </a:lnTo>
                  <a:lnTo>
                    <a:pt x="45" y="738"/>
                  </a:lnTo>
                  <a:lnTo>
                    <a:pt x="42" y="729"/>
                  </a:lnTo>
                  <a:lnTo>
                    <a:pt x="41" y="720"/>
                  </a:lnTo>
                  <a:lnTo>
                    <a:pt x="41" y="709"/>
                  </a:lnTo>
                  <a:lnTo>
                    <a:pt x="51" y="704"/>
                  </a:lnTo>
                  <a:lnTo>
                    <a:pt x="72" y="690"/>
                  </a:lnTo>
                  <a:lnTo>
                    <a:pt x="95" y="675"/>
                  </a:lnTo>
                  <a:lnTo>
                    <a:pt x="108" y="666"/>
                  </a:lnTo>
                  <a:lnTo>
                    <a:pt x="107" y="653"/>
                  </a:lnTo>
                  <a:lnTo>
                    <a:pt x="106" y="636"/>
                  </a:lnTo>
                  <a:lnTo>
                    <a:pt x="106" y="627"/>
                  </a:lnTo>
                  <a:lnTo>
                    <a:pt x="108" y="617"/>
                  </a:lnTo>
                  <a:lnTo>
                    <a:pt x="109" y="614"/>
                  </a:lnTo>
                  <a:lnTo>
                    <a:pt x="110" y="610"/>
                  </a:lnTo>
                  <a:lnTo>
                    <a:pt x="113" y="607"/>
                  </a:lnTo>
                  <a:lnTo>
                    <a:pt x="115" y="604"/>
                  </a:lnTo>
                  <a:lnTo>
                    <a:pt x="129" y="591"/>
                  </a:lnTo>
                  <a:lnTo>
                    <a:pt x="149" y="571"/>
                  </a:lnTo>
                  <a:lnTo>
                    <a:pt x="159" y="558"/>
                  </a:lnTo>
                  <a:lnTo>
                    <a:pt x="166" y="546"/>
                  </a:lnTo>
                  <a:lnTo>
                    <a:pt x="170" y="539"/>
                  </a:lnTo>
                  <a:lnTo>
                    <a:pt x="172" y="532"/>
                  </a:lnTo>
                  <a:lnTo>
                    <a:pt x="174" y="526"/>
                  </a:lnTo>
                  <a:lnTo>
                    <a:pt x="174" y="519"/>
                  </a:lnTo>
                  <a:lnTo>
                    <a:pt x="174" y="498"/>
                  </a:lnTo>
                  <a:lnTo>
                    <a:pt x="172" y="479"/>
                  </a:lnTo>
                  <a:lnTo>
                    <a:pt x="170" y="460"/>
                  </a:lnTo>
                  <a:lnTo>
                    <a:pt x="168" y="441"/>
                  </a:lnTo>
                  <a:lnTo>
                    <a:pt x="165" y="423"/>
                  </a:lnTo>
                  <a:lnTo>
                    <a:pt x="163" y="404"/>
                  </a:lnTo>
                  <a:lnTo>
                    <a:pt x="161" y="384"/>
                  </a:lnTo>
                  <a:lnTo>
                    <a:pt x="161" y="364"/>
                  </a:lnTo>
                  <a:lnTo>
                    <a:pt x="152" y="364"/>
                  </a:lnTo>
                  <a:lnTo>
                    <a:pt x="142" y="363"/>
                  </a:lnTo>
                  <a:lnTo>
                    <a:pt x="132" y="361"/>
                  </a:lnTo>
                  <a:lnTo>
                    <a:pt x="122" y="358"/>
                  </a:lnTo>
                  <a:lnTo>
                    <a:pt x="102" y="350"/>
                  </a:lnTo>
                  <a:lnTo>
                    <a:pt x="81" y="341"/>
                  </a:lnTo>
                  <a:lnTo>
                    <a:pt x="42" y="323"/>
                  </a:lnTo>
                  <a:lnTo>
                    <a:pt x="15" y="30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Freeform 252">
              <a:extLst>
                <a:ext uri="{FF2B5EF4-FFF2-40B4-BE49-F238E27FC236}">
                  <a16:creationId xmlns="" xmlns:a16="http://schemas.microsoft.com/office/drawing/2014/main" id="{8CECC88F-E7D4-5E49-A47B-94D90799C238}"/>
                </a:ext>
              </a:extLst>
            </p:cNvPr>
            <p:cNvSpPr>
              <a:spLocks/>
            </p:cNvSpPr>
            <p:nvPr>
              <p:custDataLst>
                <p:tags r:id="rId179"/>
              </p:custDataLst>
            </p:nvPr>
          </p:nvSpPr>
          <p:spPr bwMode="auto">
            <a:xfrm>
              <a:off x="4494213" y="4235450"/>
              <a:ext cx="238125" cy="287338"/>
            </a:xfrm>
            <a:custGeom>
              <a:avLst/>
              <a:gdLst>
                <a:gd name="T0" fmla="*/ 30 w 545"/>
                <a:gd name="T1" fmla="*/ 428 h 549"/>
                <a:gd name="T2" fmla="*/ 46 w 545"/>
                <a:gd name="T3" fmla="*/ 454 h 549"/>
                <a:gd name="T4" fmla="*/ 46 w 545"/>
                <a:gd name="T5" fmla="*/ 512 h 549"/>
                <a:gd name="T6" fmla="*/ 48 w 545"/>
                <a:gd name="T7" fmla="*/ 527 h 549"/>
                <a:gd name="T8" fmla="*/ 55 w 545"/>
                <a:gd name="T9" fmla="*/ 537 h 549"/>
                <a:gd name="T10" fmla="*/ 68 w 545"/>
                <a:gd name="T11" fmla="*/ 545 h 549"/>
                <a:gd name="T12" fmla="*/ 100 w 545"/>
                <a:gd name="T13" fmla="*/ 549 h 549"/>
                <a:gd name="T14" fmla="*/ 113 w 545"/>
                <a:gd name="T15" fmla="*/ 546 h 549"/>
                <a:gd name="T16" fmla="*/ 130 w 545"/>
                <a:gd name="T17" fmla="*/ 533 h 549"/>
                <a:gd name="T18" fmla="*/ 143 w 545"/>
                <a:gd name="T19" fmla="*/ 507 h 549"/>
                <a:gd name="T20" fmla="*/ 154 w 545"/>
                <a:gd name="T21" fmla="*/ 477 h 549"/>
                <a:gd name="T22" fmla="*/ 169 w 545"/>
                <a:gd name="T23" fmla="*/ 454 h 549"/>
                <a:gd name="T24" fmla="*/ 183 w 545"/>
                <a:gd name="T25" fmla="*/ 445 h 549"/>
                <a:gd name="T26" fmla="*/ 201 w 545"/>
                <a:gd name="T27" fmla="*/ 444 h 549"/>
                <a:gd name="T28" fmla="*/ 222 w 545"/>
                <a:gd name="T29" fmla="*/ 448 h 549"/>
                <a:gd name="T30" fmla="*/ 252 w 545"/>
                <a:gd name="T31" fmla="*/ 461 h 549"/>
                <a:gd name="T32" fmla="*/ 272 w 545"/>
                <a:gd name="T33" fmla="*/ 468 h 549"/>
                <a:gd name="T34" fmla="*/ 297 w 545"/>
                <a:gd name="T35" fmla="*/ 469 h 549"/>
                <a:gd name="T36" fmla="*/ 319 w 545"/>
                <a:gd name="T37" fmla="*/ 464 h 549"/>
                <a:gd name="T38" fmla="*/ 332 w 545"/>
                <a:gd name="T39" fmla="*/ 453 h 549"/>
                <a:gd name="T40" fmla="*/ 359 w 545"/>
                <a:gd name="T41" fmla="*/ 388 h 549"/>
                <a:gd name="T42" fmla="*/ 382 w 545"/>
                <a:gd name="T43" fmla="*/ 363 h 549"/>
                <a:gd name="T44" fmla="*/ 447 w 545"/>
                <a:gd name="T45" fmla="*/ 314 h 549"/>
                <a:gd name="T46" fmla="*/ 527 w 545"/>
                <a:gd name="T47" fmla="*/ 264 h 549"/>
                <a:gd name="T48" fmla="*/ 528 w 545"/>
                <a:gd name="T49" fmla="*/ 232 h 549"/>
                <a:gd name="T50" fmla="*/ 503 w 545"/>
                <a:gd name="T51" fmla="*/ 218 h 549"/>
                <a:gd name="T52" fmla="*/ 485 w 545"/>
                <a:gd name="T53" fmla="*/ 199 h 549"/>
                <a:gd name="T54" fmla="*/ 460 w 545"/>
                <a:gd name="T55" fmla="*/ 157 h 549"/>
                <a:gd name="T56" fmla="*/ 440 w 545"/>
                <a:gd name="T57" fmla="*/ 132 h 549"/>
                <a:gd name="T58" fmla="*/ 377 w 545"/>
                <a:gd name="T59" fmla="*/ 76 h 549"/>
                <a:gd name="T60" fmla="*/ 359 w 545"/>
                <a:gd name="T61" fmla="*/ 53 h 549"/>
                <a:gd name="T62" fmla="*/ 348 w 545"/>
                <a:gd name="T63" fmla="*/ 24 h 549"/>
                <a:gd name="T64" fmla="*/ 319 w 545"/>
                <a:gd name="T65" fmla="*/ 0 h 549"/>
                <a:gd name="T66" fmla="*/ 244 w 545"/>
                <a:gd name="T67" fmla="*/ 2 h 549"/>
                <a:gd name="T68" fmla="*/ 176 w 545"/>
                <a:gd name="T69" fmla="*/ 13 h 549"/>
                <a:gd name="T70" fmla="*/ 95 w 545"/>
                <a:gd name="T71" fmla="*/ 22 h 549"/>
                <a:gd name="T72" fmla="*/ 71 w 545"/>
                <a:gd name="T73" fmla="*/ 27 h 549"/>
                <a:gd name="T74" fmla="*/ 67 w 545"/>
                <a:gd name="T75" fmla="*/ 38 h 549"/>
                <a:gd name="T76" fmla="*/ 73 w 545"/>
                <a:gd name="T77" fmla="*/ 56 h 549"/>
                <a:gd name="T78" fmla="*/ 84 w 545"/>
                <a:gd name="T79" fmla="*/ 74 h 549"/>
                <a:gd name="T80" fmla="*/ 86 w 545"/>
                <a:gd name="T81" fmla="*/ 107 h 549"/>
                <a:gd name="T82" fmla="*/ 74 w 545"/>
                <a:gd name="T83" fmla="*/ 171 h 549"/>
                <a:gd name="T84" fmla="*/ 62 w 545"/>
                <a:gd name="T85" fmla="*/ 237 h 549"/>
                <a:gd name="T86" fmla="*/ 47 w 545"/>
                <a:gd name="T87" fmla="*/ 263 h 549"/>
                <a:gd name="T88" fmla="*/ 26 w 545"/>
                <a:gd name="T89" fmla="*/ 277 h 549"/>
                <a:gd name="T90" fmla="*/ 5 w 545"/>
                <a:gd name="T91" fmla="*/ 307 h 549"/>
                <a:gd name="T92" fmla="*/ 1 w 545"/>
                <a:gd name="T93" fmla="*/ 339 h 549"/>
                <a:gd name="T94" fmla="*/ 8 w 545"/>
                <a:gd name="T95" fmla="*/ 367 h 549"/>
                <a:gd name="T96" fmla="*/ 8 w 545"/>
                <a:gd name="T97" fmla="*/ 391 h 549"/>
                <a:gd name="T98" fmla="*/ 0 w 545"/>
                <a:gd name="T99" fmla="*/ 408 h 54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45" h="549">
                  <a:moveTo>
                    <a:pt x="13" y="420"/>
                  </a:moveTo>
                  <a:lnTo>
                    <a:pt x="21" y="424"/>
                  </a:lnTo>
                  <a:lnTo>
                    <a:pt x="30" y="428"/>
                  </a:lnTo>
                  <a:lnTo>
                    <a:pt x="40" y="431"/>
                  </a:lnTo>
                  <a:lnTo>
                    <a:pt x="46" y="432"/>
                  </a:lnTo>
                  <a:lnTo>
                    <a:pt x="46" y="454"/>
                  </a:lnTo>
                  <a:lnTo>
                    <a:pt x="46" y="472"/>
                  </a:lnTo>
                  <a:lnTo>
                    <a:pt x="46" y="491"/>
                  </a:lnTo>
                  <a:lnTo>
                    <a:pt x="46" y="512"/>
                  </a:lnTo>
                  <a:lnTo>
                    <a:pt x="47" y="518"/>
                  </a:lnTo>
                  <a:lnTo>
                    <a:pt x="47" y="523"/>
                  </a:lnTo>
                  <a:lnTo>
                    <a:pt x="48" y="527"/>
                  </a:lnTo>
                  <a:lnTo>
                    <a:pt x="51" y="531"/>
                  </a:lnTo>
                  <a:lnTo>
                    <a:pt x="53" y="534"/>
                  </a:lnTo>
                  <a:lnTo>
                    <a:pt x="55" y="537"/>
                  </a:lnTo>
                  <a:lnTo>
                    <a:pt x="57" y="540"/>
                  </a:lnTo>
                  <a:lnTo>
                    <a:pt x="61" y="542"/>
                  </a:lnTo>
                  <a:lnTo>
                    <a:pt x="68" y="545"/>
                  </a:lnTo>
                  <a:lnTo>
                    <a:pt x="77" y="547"/>
                  </a:lnTo>
                  <a:lnTo>
                    <a:pt x="88" y="548"/>
                  </a:lnTo>
                  <a:lnTo>
                    <a:pt x="100" y="549"/>
                  </a:lnTo>
                  <a:lnTo>
                    <a:pt x="104" y="548"/>
                  </a:lnTo>
                  <a:lnTo>
                    <a:pt x="109" y="548"/>
                  </a:lnTo>
                  <a:lnTo>
                    <a:pt x="113" y="546"/>
                  </a:lnTo>
                  <a:lnTo>
                    <a:pt x="117" y="544"/>
                  </a:lnTo>
                  <a:lnTo>
                    <a:pt x="123" y="539"/>
                  </a:lnTo>
                  <a:lnTo>
                    <a:pt x="130" y="533"/>
                  </a:lnTo>
                  <a:lnTo>
                    <a:pt x="134" y="525"/>
                  </a:lnTo>
                  <a:lnTo>
                    <a:pt x="138" y="516"/>
                  </a:lnTo>
                  <a:lnTo>
                    <a:pt x="143" y="507"/>
                  </a:lnTo>
                  <a:lnTo>
                    <a:pt x="146" y="496"/>
                  </a:lnTo>
                  <a:lnTo>
                    <a:pt x="151" y="487"/>
                  </a:lnTo>
                  <a:lnTo>
                    <a:pt x="154" y="477"/>
                  </a:lnTo>
                  <a:lnTo>
                    <a:pt x="158" y="469"/>
                  </a:lnTo>
                  <a:lnTo>
                    <a:pt x="164" y="461"/>
                  </a:lnTo>
                  <a:lnTo>
                    <a:pt x="169" y="454"/>
                  </a:lnTo>
                  <a:lnTo>
                    <a:pt x="176" y="448"/>
                  </a:lnTo>
                  <a:lnTo>
                    <a:pt x="179" y="446"/>
                  </a:lnTo>
                  <a:lnTo>
                    <a:pt x="183" y="445"/>
                  </a:lnTo>
                  <a:lnTo>
                    <a:pt x="188" y="444"/>
                  </a:lnTo>
                  <a:lnTo>
                    <a:pt x="193" y="444"/>
                  </a:lnTo>
                  <a:lnTo>
                    <a:pt x="201" y="444"/>
                  </a:lnTo>
                  <a:lnTo>
                    <a:pt x="209" y="445"/>
                  </a:lnTo>
                  <a:lnTo>
                    <a:pt x="215" y="446"/>
                  </a:lnTo>
                  <a:lnTo>
                    <a:pt x="222" y="448"/>
                  </a:lnTo>
                  <a:lnTo>
                    <a:pt x="232" y="453"/>
                  </a:lnTo>
                  <a:lnTo>
                    <a:pt x="242" y="457"/>
                  </a:lnTo>
                  <a:lnTo>
                    <a:pt x="252" y="461"/>
                  </a:lnTo>
                  <a:lnTo>
                    <a:pt x="261" y="465"/>
                  </a:lnTo>
                  <a:lnTo>
                    <a:pt x="267" y="467"/>
                  </a:lnTo>
                  <a:lnTo>
                    <a:pt x="272" y="468"/>
                  </a:lnTo>
                  <a:lnTo>
                    <a:pt x="279" y="469"/>
                  </a:lnTo>
                  <a:lnTo>
                    <a:pt x="286" y="469"/>
                  </a:lnTo>
                  <a:lnTo>
                    <a:pt x="297" y="469"/>
                  </a:lnTo>
                  <a:lnTo>
                    <a:pt x="305" y="468"/>
                  </a:lnTo>
                  <a:lnTo>
                    <a:pt x="313" y="466"/>
                  </a:lnTo>
                  <a:lnTo>
                    <a:pt x="319" y="464"/>
                  </a:lnTo>
                  <a:lnTo>
                    <a:pt x="324" y="461"/>
                  </a:lnTo>
                  <a:lnTo>
                    <a:pt x="328" y="457"/>
                  </a:lnTo>
                  <a:lnTo>
                    <a:pt x="332" y="453"/>
                  </a:lnTo>
                  <a:lnTo>
                    <a:pt x="335" y="447"/>
                  </a:lnTo>
                  <a:lnTo>
                    <a:pt x="345" y="422"/>
                  </a:lnTo>
                  <a:lnTo>
                    <a:pt x="359" y="388"/>
                  </a:lnTo>
                  <a:lnTo>
                    <a:pt x="365" y="380"/>
                  </a:lnTo>
                  <a:lnTo>
                    <a:pt x="373" y="372"/>
                  </a:lnTo>
                  <a:lnTo>
                    <a:pt x="382" y="363"/>
                  </a:lnTo>
                  <a:lnTo>
                    <a:pt x="393" y="353"/>
                  </a:lnTo>
                  <a:lnTo>
                    <a:pt x="418" y="333"/>
                  </a:lnTo>
                  <a:lnTo>
                    <a:pt x="447" y="314"/>
                  </a:lnTo>
                  <a:lnTo>
                    <a:pt x="476" y="296"/>
                  </a:lnTo>
                  <a:lnTo>
                    <a:pt x="503" y="278"/>
                  </a:lnTo>
                  <a:lnTo>
                    <a:pt x="527" y="264"/>
                  </a:lnTo>
                  <a:lnTo>
                    <a:pt x="545" y="253"/>
                  </a:lnTo>
                  <a:lnTo>
                    <a:pt x="538" y="235"/>
                  </a:lnTo>
                  <a:lnTo>
                    <a:pt x="528" y="232"/>
                  </a:lnTo>
                  <a:lnTo>
                    <a:pt x="518" y="229"/>
                  </a:lnTo>
                  <a:lnTo>
                    <a:pt x="511" y="223"/>
                  </a:lnTo>
                  <a:lnTo>
                    <a:pt x="503" y="218"/>
                  </a:lnTo>
                  <a:lnTo>
                    <a:pt x="496" y="212"/>
                  </a:lnTo>
                  <a:lnTo>
                    <a:pt x="491" y="206"/>
                  </a:lnTo>
                  <a:lnTo>
                    <a:pt x="485" y="199"/>
                  </a:lnTo>
                  <a:lnTo>
                    <a:pt x="480" y="191"/>
                  </a:lnTo>
                  <a:lnTo>
                    <a:pt x="470" y="175"/>
                  </a:lnTo>
                  <a:lnTo>
                    <a:pt x="460" y="157"/>
                  </a:lnTo>
                  <a:lnTo>
                    <a:pt x="454" y="149"/>
                  </a:lnTo>
                  <a:lnTo>
                    <a:pt x="447" y="141"/>
                  </a:lnTo>
                  <a:lnTo>
                    <a:pt x="440" y="132"/>
                  </a:lnTo>
                  <a:lnTo>
                    <a:pt x="432" y="124"/>
                  </a:lnTo>
                  <a:lnTo>
                    <a:pt x="404" y="101"/>
                  </a:lnTo>
                  <a:lnTo>
                    <a:pt x="377" y="76"/>
                  </a:lnTo>
                  <a:lnTo>
                    <a:pt x="370" y="69"/>
                  </a:lnTo>
                  <a:lnTo>
                    <a:pt x="365" y="62"/>
                  </a:lnTo>
                  <a:lnTo>
                    <a:pt x="359" y="53"/>
                  </a:lnTo>
                  <a:lnTo>
                    <a:pt x="355" y="44"/>
                  </a:lnTo>
                  <a:lnTo>
                    <a:pt x="350" y="35"/>
                  </a:lnTo>
                  <a:lnTo>
                    <a:pt x="348" y="24"/>
                  </a:lnTo>
                  <a:lnTo>
                    <a:pt x="346" y="13"/>
                  </a:lnTo>
                  <a:lnTo>
                    <a:pt x="346" y="0"/>
                  </a:lnTo>
                  <a:lnTo>
                    <a:pt x="319" y="0"/>
                  </a:lnTo>
                  <a:lnTo>
                    <a:pt x="293" y="0"/>
                  </a:lnTo>
                  <a:lnTo>
                    <a:pt x="268" y="1"/>
                  </a:lnTo>
                  <a:lnTo>
                    <a:pt x="244" y="2"/>
                  </a:lnTo>
                  <a:lnTo>
                    <a:pt x="221" y="6"/>
                  </a:lnTo>
                  <a:lnTo>
                    <a:pt x="198" y="9"/>
                  </a:lnTo>
                  <a:lnTo>
                    <a:pt x="176" y="13"/>
                  </a:lnTo>
                  <a:lnTo>
                    <a:pt x="153" y="19"/>
                  </a:lnTo>
                  <a:lnTo>
                    <a:pt x="123" y="21"/>
                  </a:lnTo>
                  <a:lnTo>
                    <a:pt x="95" y="22"/>
                  </a:lnTo>
                  <a:lnTo>
                    <a:pt x="84" y="23"/>
                  </a:lnTo>
                  <a:lnTo>
                    <a:pt x="75" y="25"/>
                  </a:lnTo>
                  <a:lnTo>
                    <a:pt x="71" y="27"/>
                  </a:lnTo>
                  <a:lnTo>
                    <a:pt x="68" y="30"/>
                  </a:lnTo>
                  <a:lnTo>
                    <a:pt x="67" y="33"/>
                  </a:lnTo>
                  <a:lnTo>
                    <a:pt x="67" y="38"/>
                  </a:lnTo>
                  <a:lnTo>
                    <a:pt x="67" y="44"/>
                  </a:lnTo>
                  <a:lnTo>
                    <a:pt x="69" y="50"/>
                  </a:lnTo>
                  <a:lnTo>
                    <a:pt x="73" y="56"/>
                  </a:lnTo>
                  <a:lnTo>
                    <a:pt x="77" y="63"/>
                  </a:lnTo>
                  <a:lnTo>
                    <a:pt x="80" y="68"/>
                  </a:lnTo>
                  <a:lnTo>
                    <a:pt x="84" y="74"/>
                  </a:lnTo>
                  <a:lnTo>
                    <a:pt x="86" y="80"/>
                  </a:lnTo>
                  <a:lnTo>
                    <a:pt x="87" y="87"/>
                  </a:lnTo>
                  <a:lnTo>
                    <a:pt x="86" y="107"/>
                  </a:lnTo>
                  <a:lnTo>
                    <a:pt x="82" y="129"/>
                  </a:lnTo>
                  <a:lnTo>
                    <a:pt x="78" y="150"/>
                  </a:lnTo>
                  <a:lnTo>
                    <a:pt x="74" y="171"/>
                  </a:lnTo>
                  <a:lnTo>
                    <a:pt x="68" y="193"/>
                  </a:lnTo>
                  <a:lnTo>
                    <a:pt x="64" y="214"/>
                  </a:lnTo>
                  <a:lnTo>
                    <a:pt x="62" y="237"/>
                  </a:lnTo>
                  <a:lnTo>
                    <a:pt x="61" y="259"/>
                  </a:lnTo>
                  <a:lnTo>
                    <a:pt x="54" y="261"/>
                  </a:lnTo>
                  <a:lnTo>
                    <a:pt x="47" y="263"/>
                  </a:lnTo>
                  <a:lnTo>
                    <a:pt x="42" y="266"/>
                  </a:lnTo>
                  <a:lnTo>
                    <a:pt x="36" y="269"/>
                  </a:lnTo>
                  <a:lnTo>
                    <a:pt x="26" y="277"/>
                  </a:lnTo>
                  <a:lnTo>
                    <a:pt x="18" y="287"/>
                  </a:lnTo>
                  <a:lnTo>
                    <a:pt x="10" y="297"/>
                  </a:lnTo>
                  <a:lnTo>
                    <a:pt x="5" y="307"/>
                  </a:lnTo>
                  <a:lnTo>
                    <a:pt x="1" y="317"/>
                  </a:lnTo>
                  <a:lnTo>
                    <a:pt x="0" y="327"/>
                  </a:lnTo>
                  <a:lnTo>
                    <a:pt x="1" y="339"/>
                  </a:lnTo>
                  <a:lnTo>
                    <a:pt x="3" y="349"/>
                  </a:lnTo>
                  <a:lnTo>
                    <a:pt x="6" y="358"/>
                  </a:lnTo>
                  <a:lnTo>
                    <a:pt x="8" y="367"/>
                  </a:lnTo>
                  <a:lnTo>
                    <a:pt x="9" y="376"/>
                  </a:lnTo>
                  <a:lnTo>
                    <a:pt x="9" y="386"/>
                  </a:lnTo>
                  <a:lnTo>
                    <a:pt x="8" y="391"/>
                  </a:lnTo>
                  <a:lnTo>
                    <a:pt x="6" y="397"/>
                  </a:lnTo>
                  <a:lnTo>
                    <a:pt x="3" y="402"/>
                  </a:lnTo>
                  <a:lnTo>
                    <a:pt x="0" y="408"/>
                  </a:lnTo>
                  <a:lnTo>
                    <a:pt x="13" y="42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Freeform 253">
              <a:extLst>
                <a:ext uri="{FF2B5EF4-FFF2-40B4-BE49-F238E27FC236}">
                  <a16:creationId xmlns="" xmlns:a16="http://schemas.microsoft.com/office/drawing/2014/main" id="{5463714E-8C5B-1C40-BE0E-03588F991352}"/>
                </a:ext>
              </a:extLst>
            </p:cNvPr>
            <p:cNvSpPr>
              <a:spLocks/>
            </p:cNvSpPr>
            <p:nvPr>
              <p:custDataLst>
                <p:tags r:id="rId180"/>
              </p:custDataLst>
            </p:nvPr>
          </p:nvSpPr>
          <p:spPr bwMode="auto">
            <a:xfrm>
              <a:off x="5067300" y="4037013"/>
              <a:ext cx="196850" cy="434975"/>
            </a:xfrm>
            <a:custGeom>
              <a:avLst/>
              <a:gdLst>
                <a:gd name="T0" fmla="*/ 112 w 452"/>
                <a:gd name="T1" fmla="*/ 261 h 832"/>
                <a:gd name="T2" fmla="*/ 138 w 452"/>
                <a:gd name="T3" fmla="*/ 248 h 832"/>
                <a:gd name="T4" fmla="*/ 165 w 452"/>
                <a:gd name="T5" fmla="*/ 240 h 832"/>
                <a:gd name="T6" fmla="*/ 192 w 452"/>
                <a:gd name="T7" fmla="*/ 232 h 832"/>
                <a:gd name="T8" fmla="*/ 215 w 452"/>
                <a:gd name="T9" fmla="*/ 217 h 832"/>
                <a:gd name="T10" fmla="*/ 232 w 452"/>
                <a:gd name="T11" fmla="*/ 200 h 832"/>
                <a:gd name="T12" fmla="*/ 232 w 452"/>
                <a:gd name="T13" fmla="*/ 179 h 832"/>
                <a:gd name="T14" fmla="*/ 265 w 452"/>
                <a:gd name="T15" fmla="*/ 178 h 832"/>
                <a:gd name="T16" fmla="*/ 282 w 452"/>
                <a:gd name="T17" fmla="*/ 173 h 832"/>
                <a:gd name="T18" fmla="*/ 298 w 452"/>
                <a:gd name="T19" fmla="*/ 162 h 832"/>
                <a:gd name="T20" fmla="*/ 320 w 452"/>
                <a:gd name="T21" fmla="*/ 133 h 832"/>
                <a:gd name="T22" fmla="*/ 350 w 452"/>
                <a:gd name="T23" fmla="*/ 75 h 832"/>
                <a:gd name="T24" fmla="*/ 378 w 452"/>
                <a:gd name="T25" fmla="*/ 0 h 832"/>
                <a:gd name="T26" fmla="*/ 385 w 452"/>
                <a:gd name="T27" fmla="*/ 19 h 832"/>
                <a:gd name="T28" fmla="*/ 407 w 452"/>
                <a:gd name="T29" fmla="*/ 47 h 832"/>
                <a:gd name="T30" fmla="*/ 448 w 452"/>
                <a:gd name="T31" fmla="*/ 85 h 832"/>
                <a:gd name="T32" fmla="*/ 440 w 452"/>
                <a:gd name="T33" fmla="*/ 103 h 832"/>
                <a:gd name="T34" fmla="*/ 444 w 452"/>
                <a:gd name="T35" fmla="*/ 138 h 832"/>
                <a:gd name="T36" fmla="*/ 452 w 452"/>
                <a:gd name="T37" fmla="*/ 185 h 832"/>
                <a:gd name="T38" fmla="*/ 448 w 452"/>
                <a:gd name="T39" fmla="*/ 206 h 832"/>
                <a:gd name="T40" fmla="*/ 428 w 452"/>
                <a:gd name="T41" fmla="*/ 234 h 832"/>
                <a:gd name="T42" fmla="*/ 409 w 452"/>
                <a:gd name="T43" fmla="*/ 261 h 832"/>
                <a:gd name="T44" fmla="*/ 405 w 452"/>
                <a:gd name="T45" fmla="*/ 283 h 832"/>
                <a:gd name="T46" fmla="*/ 393 w 452"/>
                <a:gd name="T47" fmla="*/ 308 h 832"/>
                <a:gd name="T48" fmla="*/ 383 w 452"/>
                <a:gd name="T49" fmla="*/ 318 h 832"/>
                <a:gd name="T50" fmla="*/ 377 w 452"/>
                <a:gd name="T51" fmla="*/ 332 h 832"/>
                <a:gd name="T52" fmla="*/ 368 w 452"/>
                <a:gd name="T53" fmla="*/ 364 h 832"/>
                <a:gd name="T54" fmla="*/ 338 w 452"/>
                <a:gd name="T55" fmla="*/ 427 h 832"/>
                <a:gd name="T56" fmla="*/ 321 w 452"/>
                <a:gd name="T57" fmla="*/ 470 h 832"/>
                <a:gd name="T58" fmla="*/ 318 w 452"/>
                <a:gd name="T59" fmla="*/ 500 h 832"/>
                <a:gd name="T60" fmla="*/ 310 w 452"/>
                <a:gd name="T61" fmla="*/ 531 h 832"/>
                <a:gd name="T62" fmla="*/ 281 w 452"/>
                <a:gd name="T63" fmla="*/ 602 h 832"/>
                <a:gd name="T64" fmla="*/ 260 w 452"/>
                <a:gd name="T65" fmla="*/ 637 h 832"/>
                <a:gd name="T66" fmla="*/ 242 w 452"/>
                <a:gd name="T67" fmla="*/ 655 h 832"/>
                <a:gd name="T68" fmla="*/ 232 w 452"/>
                <a:gd name="T69" fmla="*/ 660 h 832"/>
                <a:gd name="T70" fmla="*/ 228 w 452"/>
                <a:gd name="T71" fmla="*/ 714 h 832"/>
                <a:gd name="T72" fmla="*/ 215 w 452"/>
                <a:gd name="T73" fmla="*/ 759 h 832"/>
                <a:gd name="T74" fmla="*/ 191 w 452"/>
                <a:gd name="T75" fmla="*/ 795 h 832"/>
                <a:gd name="T76" fmla="*/ 157 w 452"/>
                <a:gd name="T77" fmla="*/ 819 h 832"/>
                <a:gd name="T78" fmla="*/ 110 w 452"/>
                <a:gd name="T79" fmla="*/ 831 h 832"/>
                <a:gd name="T80" fmla="*/ 80 w 452"/>
                <a:gd name="T81" fmla="*/ 827 h 832"/>
                <a:gd name="T82" fmla="*/ 73 w 452"/>
                <a:gd name="T83" fmla="*/ 817 h 832"/>
                <a:gd name="T84" fmla="*/ 50 w 452"/>
                <a:gd name="T85" fmla="*/ 810 h 832"/>
                <a:gd name="T86" fmla="*/ 26 w 452"/>
                <a:gd name="T87" fmla="*/ 798 h 832"/>
                <a:gd name="T88" fmla="*/ 12 w 452"/>
                <a:gd name="T89" fmla="*/ 777 h 832"/>
                <a:gd name="T90" fmla="*/ 3 w 452"/>
                <a:gd name="T91" fmla="*/ 752 h 832"/>
                <a:gd name="T92" fmla="*/ 0 w 452"/>
                <a:gd name="T93" fmla="*/ 708 h 832"/>
                <a:gd name="T94" fmla="*/ 4 w 452"/>
                <a:gd name="T95" fmla="*/ 694 h 832"/>
                <a:gd name="T96" fmla="*/ 19 w 452"/>
                <a:gd name="T97" fmla="*/ 678 h 832"/>
                <a:gd name="T98" fmla="*/ 11 w 452"/>
                <a:gd name="T99" fmla="*/ 672 h 832"/>
                <a:gd name="T100" fmla="*/ 0 w 452"/>
                <a:gd name="T101" fmla="*/ 652 h 832"/>
                <a:gd name="T102" fmla="*/ 5 w 452"/>
                <a:gd name="T103" fmla="*/ 628 h 832"/>
                <a:gd name="T104" fmla="*/ 8 w 452"/>
                <a:gd name="T105" fmla="*/ 610 h 832"/>
                <a:gd name="T106" fmla="*/ 5 w 452"/>
                <a:gd name="T107" fmla="*/ 591 h 832"/>
                <a:gd name="T108" fmla="*/ 18 w 452"/>
                <a:gd name="T109" fmla="*/ 587 h 832"/>
                <a:gd name="T110" fmla="*/ 43 w 452"/>
                <a:gd name="T111" fmla="*/ 568 h 832"/>
                <a:gd name="T112" fmla="*/ 63 w 452"/>
                <a:gd name="T113" fmla="*/ 538 h 832"/>
                <a:gd name="T114" fmla="*/ 76 w 452"/>
                <a:gd name="T115" fmla="*/ 506 h 832"/>
                <a:gd name="T116" fmla="*/ 86 w 452"/>
                <a:gd name="T117" fmla="*/ 462 h 832"/>
                <a:gd name="T118" fmla="*/ 83 w 452"/>
                <a:gd name="T119" fmla="*/ 438 h 832"/>
                <a:gd name="T120" fmla="*/ 70 w 452"/>
                <a:gd name="T121" fmla="*/ 408 h 832"/>
                <a:gd name="T122" fmla="*/ 56 w 452"/>
                <a:gd name="T123" fmla="*/ 382 h 832"/>
                <a:gd name="T124" fmla="*/ 53 w 452"/>
                <a:gd name="T125" fmla="*/ 363 h 83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52" h="832">
                  <a:moveTo>
                    <a:pt x="93" y="264"/>
                  </a:moveTo>
                  <a:lnTo>
                    <a:pt x="103" y="263"/>
                  </a:lnTo>
                  <a:lnTo>
                    <a:pt x="112" y="261"/>
                  </a:lnTo>
                  <a:lnTo>
                    <a:pt x="120" y="257"/>
                  </a:lnTo>
                  <a:lnTo>
                    <a:pt x="129" y="252"/>
                  </a:lnTo>
                  <a:lnTo>
                    <a:pt x="138" y="248"/>
                  </a:lnTo>
                  <a:lnTo>
                    <a:pt x="147" y="244"/>
                  </a:lnTo>
                  <a:lnTo>
                    <a:pt x="157" y="241"/>
                  </a:lnTo>
                  <a:lnTo>
                    <a:pt x="165" y="240"/>
                  </a:lnTo>
                  <a:lnTo>
                    <a:pt x="175" y="239"/>
                  </a:lnTo>
                  <a:lnTo>
                    <a:pt x="184" y="236"/>
                  </a:lnTo>
                  <a:lnTo>
                    <a:pt x="192" y="232"/>
                  </a:lnTo>
                  <a:lnTo>
                    <a:pt x="199" y="227"/>
                  </a:lnTo>
                  <a:lnTo>
                    <a:pt x="206" y="222"/>
                  </a:lnTo>
                  <a:lnTo>
                    <a:pt x="215" y="217"/>
                  </a:lnTo>
                  <a:lnTo>
                    <a:pt x="222" y="213"/>
                  </a:lnTo>
                  <a:lnTo>
                    <a:pt x="232" y="209"/>
                  </a:lnTo>
                  <a:lnTo>
                    <a:pt x="232" y="200"/>
                  </a:lnTo>
                  <a:lnTo>
                    <a:pt x="232" y="191"/>
                  </a:lnTo>
                  <a:lnTo>
                    <a:pt x="232" y="184"/>
                  </a:lnTo>
                  <a:lnTo>
                    <a:pt x="232" y="179"/>
                  </a:lnTo>
                  <a:lnTo>
                    <a:pt x="248" y="179"/>
                  </a:lnTo>
                  <a:lnTo>
                    <a:pt x="259" y="179"/>
                  </a:lnTo>
                  <a:lnTo>
                    <a:pt x="265" y="178"/>
                  </a:lnTo>
                  <a:lnTo>
                    <a:pt x="271" y="177"/>
                  </a:lnTo>
                  <a:lnTo>
                    <a:pt x="276" y="175"/>
                  </a:lnTo>
                  <a:lnTo>
                    <a:pt x="282" y="173"/>
                  </a:lnTo>
                  <a:lnTo>
                    <a:pt x="287" y="170"/>
                  </a:lnTo>
                  <a:lnTo>
                    <a:pt x="293" y="166"/>
                  </a:lnTo>
                  <a:lnTo>
                    <a:pt x="298" y="162"/>
                  </a:lnTo>
                  <a:lnTo>
                    <a:pt x="303" y="157"/>
                  </a:lnTo>
                  <a:lnTo>
                    <a:pt x="311" y="145"/>
                  </a:lnTo>
                  <a:lnTo>
                    <a:pt x="320" y="133"/>
                  </a:lnTo>
                  <a:lnTo>
                    <a:pt x="329" y="120"/>
                  </a:lnTo>
                  <a:lnTo>
                    <a:pt x="336" y="106"/>
                  </a:lnTo>
                  <a:lnTo>
                    <a:pt x="350" y="75"/>
                  </a:lnTo>
                  <a:lnTo>
                    <a:pt x="361" y="46"/>
                  </a:lnTo>
                  <a:lnTo>
                    <a:pt x="371" y="20"/>
                  </a:lnTo>
                  <a:lnTo>
                    <a:pt x="378" y="0"/>
                  </a:lnTo>
                  <a:lnTo>
                    <a:pt x="379" y="7"/>
                  </a:lnTo>
                  <a:lnTo>
                    <a:pt x="383" y="13"/>
                  </a:lnTo>
                  <a:lnTo>
                    <a:pt x="385" y="19"/>
                  </a:lnTo>
                  <a:lnTo>
                    <a:pt x="389" y="25"/>
                  </a:lnTo>
                  <a:lnTo>
                    <a:pt x="397" y="36"/>
                  </a:lnTo>
                  <a:lnTo>
                    <a:pt x="407" y="47"/>
                  </a:lnTo>
                  <a:lnTo>
                    <a:pt x="430" y="65"/>
                  </a:lnTo>
                  <a:lnTo>
                    <a:pt x="452" y="80"/>
                  </a:lnTo>
                  <a:lnTo>
                    <a:pt x="448" y="85"/>
                  </a:lnTo>
                  <a:lnTo>
                    <a:pt x="444" y="91"/>
                  </a:lnTo>
                  <a:lnTo>
                    <a:pt x="442" y="96"/>
                  </a:lnTo>
                  <a:lnTo>
                    <a:pt x="440" y="103"/>
                  </a:lnTo>
                  <a:lnTo>
                    <a:pt x="440" y="114"/>
                  </a:lnTo>
                  <a:lnTo>
                    <a:pt x="442" y="125"/>
                  </a:lnTo>
                  <a:lnTo>
                    <a:pt x="444" y="138"/>
                  </a:lnTo>
                  <a:lnTo>
                    <a:pt x="448" y="151"/>
                  </a:lnTo>
                  <a:lnTo>
                    <a:pt x="451" y="168"/>
                  </a:lnTo>
                  <a:lnTo>
                    <a:pt x="452" y="185"/>
                  </a:lnTo>
                  <a:lnTo>
                    <a:pt x="451" y="192"/>
                  </a:lnTo>
                  <a:lnTo>
                    <a:pt x="450" y="199"/>
                  </a:lnTo>
                  <a:lnTo>
                    <a:pt x="448" y="206"/>
                  </a:lnTo>
                  <a:lnTo>
                    <a:pt x="444" y="213"/>
                  </a:lnTo>
                  <a:lnTo>
                    <a:pt x="437" y="224"/>
                  </a:lnTo>
                  <a:lnTo>
                    <a:pt x="428" y="234"/>
                  </a:lnTo>
                  <a:lnTo>
                    <a:pt x="420" y="244"/>
                  </a:lnTo>
                  <a:lnTo>
                    <a:pt x="412" y="255"/>
                  </a:lnTo>
                  <a:lnTo>
                    <a:pt x="409" y="261"/>
                  </a:lnTo>
                  <a:lnTo>
                    <a:pt x="407" y="269"/>
                  </a:lnTo>
                  <a:lnTo>
                    <a:pt x="406" y="276"/>
                  </a:lnTo>
                  <a:lnTo>
                    <a:pt x="405" y="283"/>
                  </a:lnTo>
                  <a:lnTo>
                    <a:pt x="402" y="289"/>
                  </a:lnTo>
                  <a:lnTo>
                    <a:pt x="397" y="302"/>
                  </a:lnTo>
                  <a:lnTo>
                    <a:pt x="393" y="308"/>
                  </a:lnTo>
                  <a:lnTo>
                    <a:pt x="388" y="314"/>
                  </a:lnTo>
                  <a:lnTo>
                    <a:pt x="386" y="316"/>
                  </a:lnTo>
                  <a:lnTo>
                    <a:pt x="383" y="318"/>
                  </a:lnTo>
                  <a:lnTo>
                    <a:pt x="381" y="319"/>
                  </a:lnTo>
                  <a:lnTo>
                    <a:pt x="378" y="320"/>
                  </a:lnTo>
                  <a:lnTo>
                    <a:pt x="377" y="332"/>
                  </a:lnTo>
                  <a:lnTo>
                    <a:pt x="376" y="343"/>
                  </a:lnTo>
                  <a:lnTo>
                    <a:pt x="373" y="354"/>
                  </a:lnTo>
                  <a:lnTo>
                    <a:pt x="368" y="364"/>
                  </a:lnTo>
                  <a:lnTo>
                    <a:pt x="360" y="386"/>
                  </a:lnTo>
                  <a:lnTo>
                    <a:pt x="349" y="406"/>
                  </a:lnTo>
                  <a:lnTo>
                    <a:pt x="338" y="427"/>
                  </a:lnTo>
                  <a:lnTo>
                    <a:pt x="328" y="449"/>
                  </a:lnTo>
                  <a:lnTo>
                    <a:pt x="325" y="459"/>
                  </a:lnTo>
                  <a:lnTo>
                    <a:pt x="321" y="470"/>
                  </a:lnTo>
                  <a:lnTo>
                    <a:pt x="319" y="481"/>
                  </a:lnTo>
                  <a:lnTo>
                    <a:pt x="319" y="493"/>
                  </a:lnTo>
                  <a:lnTo>
                    <a:pt x="318" y="500"/>
                  </a:lnTo>
                  <a:lnTo>
                    <a:pt x="316" y="509"/>
                  </a:lnTo>
                  <a:lnTo>
                    <a:pt x="314" y="520"/>
                  </a:lnTo>
                  <a:lnTo>
                    <a:pt x="310" y="531"/>
                  </a:lnTo>
                  <a:lnTo>
                    <a:pt x="300" y="559"/>
                  </a:lnTo>
                  <a:lnTo>
                    <a:pt x="288" y="587"/>
                  </a:lnTo>
                  <a:lnTo>
                    <a:pt x="281" y="602"/>
                  </a:lnTo>
                  <a:lnTo>
                    <a:pt x="274" y="615"/>
                  </a:lnTo>
                  <a:lnTo>
                    <a:pt x="266" y="627"/>
                  </a:lnTo>
                  <a:lnTo>
                    <a:pt x="260" y="637"/>
                  </a:lnTo>
                  <a:lnTo>
                    <a:pt x="252" y="646"/>
                  </a:lnTo>
                  <a:lnTo>
                    <a:pt x="245" y="653"/>
                  </a:lnTo>
                  <a:lnTo>
                    <a:pt x="242" y="655"/>
                  </a:lnTo>
                  <a:lnTo>
                    <a:pt x="239" y="658"/>
                  </a:lnTo>
                  <a:lnTo>
                    <a:pt x="236" y="659"/>
                  </a:lnTo>
                  <a:lnTo>
                    <a:pt x="232" y="660"/>
                  </a:lnTo>
                  <a:lnTo>
                    <a:pt x="231" y="678"/>
                  </a:lnTo>
                  <a:lnTo>
                    <a:pt x="230" y="696"/>
                  </a:lnTo>
                  <a:lnTo>
                    <a:pt x="228" y="714"/>
                  </a:lnTo>
                  <a:lnTo>
                    <a:pt x="225" y="730"/>
                  </a:lnTo>
                  <a:lnTo>
                    <a:pt x="220" y="745"/>
                  </a:lnTo>
                  <a:lnTo>
                    <a:pt x="215" y="759"/>
                  </a:lnTo>
                  <a:lnTo>
                    <a:pt x="207" y="773"/>
                  </a:lnTo>
                  <a:lnTo>
                    <a:pt x="199" y="785"/>
                  </a:lnTo>
                  <a:lnTo>
                    <a:pt x="191" y="795"/>
                  </a:lnTo>
                  <a:lnTo>
                    <a:pt x="181" y="805"/>
                  </a:lnTo>
                  <a:lnTo>
                    <a:pt x="169" y="812"/>
                  </a:lnTo>
                  <a:lnTo>
                    <a:pt x="157" y="819"/>
                  </a:lnTo>
                  <a:lnTo>
                    <a:pt x="142" y="825"/>
                  </a:lnTo>
                  <a:lnTo>
                    <a:pt x="127" y="829"/>
                  </a:lnTo>
                  <a:lnTo>
                    <a:pt x="110" y="831"/>
                  </a:lnTo>
                  <a:lnTo>
                    <a:pt x="93" y="832"/>
                  </a:lnTo>
                  <a:lnTo>
                    <a:pt x="86" y="831"/>
                  </a:lnTo>
                  <a:lnTo>
                    <a:pt x="80" y="827"/>
                  </a:lnTo>
                  <a:lnTo>
                    <a:pt x="77" y="825"/>
                  </a:lnTo>
                  <a:lnTo>
                    <a:pt x="75" y="821"/>
                  </a:lnTo>
                  <a:lnTo>
                    <a:pt x="73" y="817"/>
                  </a:lnTo>
                  <a:lnTo>
                    <a:pt x="73" y="813"/>
                  </a:lnTo>
                  <a:lnTo>
                    <a:pt x="61" y="812"/>
                  </a:lnTo>
                  <a:lnTo>
                    <a:pt x="50" y="810"/>
                  </a:lnTo>
                  <a:lnTo>
                    <a:pt x="41" y="807"/>
                  </a:lnTo>
                  <a:lnTo>
                    <a:pt x="34" y="803"/>
                  </a:lnTo>
                  <a:lnTo>
                    <a:pt x="26" y="798"/>
                  </a:lnTo>
                  <a:lnTo>
                    <a:pt x="20" y="791"/>
                  </a:lnTo>
                  <a:lnTo>
                    <a:pt x="15" y="785"/>
                  </a:lnTo>
                  <a:lnTo>
                    <a:pt x="12" y="777"/>
                  </a:lnTo>
                  <a:lnTo>
                    <a:pt x="8" y="769"/>
                  </a:lnTo>
                  <a:lnTo>
                    <a:pt x="5" y="760"/>
                  </a:lnTo>
                  <a:lnTo>
                    <a:pt x="3" y="752"/>
                  </a:lnTo>
                  <a:lnTo>
                    <a:pt x="2" y="743"/>
                  </a:lnTo>
                  <a:lnTo>
                    <a:pt x="0" y="726"/>
                  </a:lnTo>
                  <a:lnTo>
                    <a:pt x="0" y="708"/>
                  </a:lnTo>
                  <a:lnTo>
                    <a:pt x="1" y="702"/>
                  </a:lnTo>
                  <a:lnTo>
                    <a:pt x="2" y="697"/>
                  </a:lnTo>
                  <a:lnTo>
                    <a:pt x="4" y="694"/>
                  </a:lnTo>
                  <a:lnTo>
                    <a:pt x="7" y="691"/>
                  </a:lnTo>
                  <a:lnTo>
                    <a:pt x="14" y="685"/>
                  </a:lnTo>
                  <a:lnTo>
                    <a:pt x="19" y="678"/>
                  </a:lnTo>
                  <a:lnTo>
                    <a:pt x="17" y="677"/>
                  </a:lnTo>
                  <a:lnTo>
                    <a:pt x="14" y="675"/>
                  </a:lnTo>
                  <a:lnTo>
                    <a:pt x="11" y="672"/>
                  </a:lnTo>
                  <a:lnTo>
                    <a:pt x="7" y="668"/>
                  </a:lnTo>
                  <a:lnTo>
                    <a:pt x="2" y="660"/>
                  </a:lnTo>
                  <a:lnTo>
                    <a:pt x="0" y="652"/>
                  </a:lnTo>
                  <a:lnTo>
                    <a:pt x="1" y="642"/>
                  </a:lnTo>
                  <a:lnTo>
                    <a:pt x="3" y="635"/>
                  </a:lnTo>
                  <a:lnTo>
                    <a:pt x="5" y="628"/>
                  </a:lnTo>
                  <a:lnTo>
                    <a:pt x="7" y="622"/>
                  </a:lnTo>
                  <a:lnTo>
                    <a:pt x="8" y="616"/>
                  </a:lnTo>
                  <a:lnTo>
                    <a:pt x="8" y="610"/>
                  </a:lnTo>
                  <a:lnTo>
                    <a:pt x="5" y="602"/>
                  </a:lnTo>
                  <a:lnTo>
                    <a:pt x="0" y="591"/>
                  </a:lnTo>
                  <a:lnTo>
                    <a:pt x="5" y="591"/>
                  </a:lnTo>
                  <a:lnTo>
                    <a:pt x="9" y="590"/>
                  </a:lnTo>
                  <a:lnTo>
                    <a:pt x="14" y="589"/>
                  </a:lnTo>
                  <a:lnTo>
                    <a:pt x="18" y="587"/>
                  </a:lnTo>
                  <a:lnTo>
                    <a:pt x="27" y="582"/>
                  </a:lnTo>
                  <a:lnTo>
                    <a:pt x="36" y="575"/>
                  </a:lnTo>
                  <a:lnTo>
                    <a:pt x="43" y="568"/>
                  </a:lnTo>
                  <a:lnTo>
                    <a:pt x="50" y="559"/>
                  </a:lnTo>
                  <a:lnTo>
                    <a:pt x="57" y="549"/>
                  </a:lnTo>
                  <a:lnTo>
                    <a:pt x="63" y="538"/>
                  </a:lnTo>
                  <a:lnTo>
                    <a:pt x="68" y="527"/>
                  </a:lnTo>
                  <a:lnTo>
                    <a:pt x="73" y="516"/>
                  </a:lnTo>
                  <a:lnTo>
                    <a:pt x="76" y="506"/>
                  </a:lnTo>
                  <a:lnTo>
                    <a:pt x="80" y="496"/>
                  </a:lnTo>
                  <a:lnTo>
                    <a:pt x="84" y="476"/>
                  </a:lnTo>
                  <a:lnTo>
                    <a:pt x="86" y="462"/>
                  </a:lnTo>
                  <a:lnTo>
                    <a:pt x="85" y="453"/>
                  </a:lnTo>
                  <a:lnTo>
                    <a:pt x="84" y="445"/>
                  </a:lnTo>
                  <a:lnTo>
                    <a:pt x="83" y="438"/>
                  </a:lnTo>
                  <a:lnTo>
                    <a:pt x="81" y="430"/>
                  </a:lnTo>
                  <a:lnTo>
                    <a:pt x="75" y="419"/>
                  </a:lnTo>
                  <a:lnTo>
                    <a:pt x="70" y="408"/>
                  </a:lnTo>
                  <a:lnTo>
                    <a:pt x="63" y="398"/>
                  </a:lnTo>
                  <a:lnTo>
                    <a:pt x="58" y="388"/>
                  </a:lnTo>
                  <a:lnTo>
                    <a:pt x="56" y="382"/>
                  </a:lnTo>
                  <a:lnTo>
                    <a:pt x="54" y="376"/>
                  </a:lnTo>
                  <a:lnTo>
                    <a:pt x="53" y="370"/>
                  </a:lnTo>
                  <a:lnTo>
                    <a:pt x="53" y="363"/>
                  </a:lnTo>
                  <a:lnTo>
                    <a:pt x="93" y="26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Freeform 254">
              <a:extLst>
                <a:ext uri="{FF2B5EF4-FFF2-40B4-BE49-F238E27FC236}">
                  <a16:creationId xmlns="" xmlns:a16="http://schemas.microsoft.com/office/drawing/2014/main" id="{10FF69AA-11D2-7E41-842C-58E94C580294}"/>
                </a:ext>
              </a:extLst>
            </p:cNvPr>
            <p:cNvSpPr>
              <a:spLocks/>
            </p:cNvSpPr>
            <p:nvPr>
              <p:custDataLst>
                <p:tags r:id="rId181"/>
              </p:custDataLst>
            </p:nvPr>
          </p:nvSpPr>
          <p:spPr bwMode="auto">
            <a:xfrm>
              <a:off x="4743450" y="3735388"/>
              <a:ext cx="36513" cy="66675"/>
            </a:xfrm>
            <a:custGeom>
              <a:avLst/>
              <a:gdLst>
                <a:gd name="T0" fmla="*/ 80 w 80"/>
                <a:gd name="T1" fmla="*/ 2 h 126"/>
                <a:gd name="T2" fmla="*/ 80 w 80"/>
                <a:gd name="T3" fmla="*/ 101 h 126"/>
                <a:gd name="T4" fmla="*/ 78 w 80"/>
                <a:gd name="T5" fmla="*/ 104 h 126"/>
                <a:gd name="T6" fmla="*/ 75 w 80"/>
                <a:gd name="T7" fmla="*/ 107 h 126"/>
                <a:gd name="T8" fmla="*/ 70 w 80"/>
                <a:gd name="T9" fmla="*/ 109 h 126"/>
                <a:gd name="T10" fmla="*/ 67 w 80"/>
                <a:gd name="T11" fmla="*/ 111 h 126"/>
                <a:gd name="T12" fmla="*/ 58 w 80"/>
                <a:gd name="T13" fmla="*/ 114 h 126"/>
                <a:gd name="T14" fmla="*/ 48 w 80"/>
                <a:gd name="T15" fmla="*/ 116 h 126"/>
                <a:gd name="T16" fmla="*/ 36 w 80"/>
                <a:gd name="T17" fmla="*/ 117 h 126"/>
                <a:gd name="T18" fmla="*/ 25 w 80"/>
                <a:gd name="T19" fmla="*/ 119 h 126"/>
                <a:gd name="T20" fmla="*/ 13 w 80"/>
                <a:gd name="T21" fmla="*/ 123 h 126"/>
                <a:gd name="T22" fmla="*/ 0 w 80"/>
                <a:gd name="T23" fmla="*/ 126 h 126"/>
                <a:gd name="T24" fmla="*/ 7 w 80"/>
                <a:gd name="T25" fmla="*/ 40 h 126"/>
                <a:gd name="T26" fmla="*/ 23 w 80"/>
                <a:gd name="T27" fmla="*/ 27 h 126"/>
                <a:gd name="T28" fmla="*/ 41 w 80"/>
                <a:gd name="T29" fmla="*/ 12 h 126"/>
                <a:gd name="T30" fmla="*/ 51 w 80"/>
                <a:gd name="T31" fmla="*/ 5 h 126"/>
                <a:gd name="T32" fmla="*/ 60 w 80"/>
                <a:gd name="T33" fmla="*/ 1 h 126"/>
                <a:gd name="T34" fmla="*/ 65 w 80"/>
                <a:gd name="T35" fmla="*/ 0 h 126"/>
                <a:gd name="T36" fmla="*/ 70 w 80"/>
                <a:gd name="T37" fmla="*/ 0 h 126"/>
                <a:gd name="T38" fmla="*/ 75 w 80"/>
                <a:gd name="T39" fmla="*/ 1 h 126"/>
                <a:gd name="T40" fmla="*/ 80 w 80"/>
                <a:gd name="T41" fmla="*/ 2 h 1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0" h="126">
                  <a:moveTo>
                    <a:pt x="80" y="2"/>
                  </a:moveTo>
                  <a:lnTo>
                    <a:pt x="80" y="101"/>
                  </a:lnTo>
                  <a:lnTo>
                    <a:pt x="78" y="104"/>
                  </a:lnTo>
                  <a:lnTo>
                    <a:pt x="75" y="107"/>
                  </a:lnTo>
                  <a:lnTo>
                    <a:pt x="70" y="109"/>
                  </a:lnTo>
                  <a:lnTo>
                    <a:pt x="67" y="111"/>
                  </a:lnTo>
                  <a:lnTo>
                    <a:pt x="58" y="114"/>
                  </a:lnTo>
                  <a:lnTo>
                    <a:pt x="48" y="116"/>
                  </a:lnTo>
                  <a:lnTo>
                    <a:pt x="36" y="117"/>
                  </a:lnTo>
                  <a:lnTo>
                    <a:pt x="25" y="119"/>
                  </a:lnTo>
                  <a:lnTo>
                    <a:pt x="13" y="123"/>
                  </a:lnTo>
                  <a:lnTo>
                    <a:pt x="0" y="126"/>
                  </a:lnTo>
                  <a:lnTo>
                    <a:pt x="7" y="40"/>
                  </a:lnTo>
                  <a:lnTo>
                    <a:pt x="23" y="27"/>
                  </a:lnTo>
                  <a:lnTo>
                    <a:pt x="41" y="12"/>
                  </a:lnTo>
                  <a:lnTo>
                    <a:pt x="51" y="5"/>
                  </a:lnTo>
                  <a:lnTo>
                    <a:pt x="60" y="1"/>
                  </a:lnTo>
                  <a:lnTo>
                    <a:pt x="65" y="0"/>
                  </a:lnTo>
                  <a:lnTo>
                    <a:pt x="70" y="0"/>
                  </a:lnTo>
                  <a:lnTo>
                    <a:pt x="75" y="1"/>
                  </a:lnTo>
                  <a:lnTo>
                    <a:pt x="80" y="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Freeform 255">
              <a:extLst>
                <a:ext uri="{FF2B5EF4-FFF2-40B4-BE49-F238E27FC236}">
                  <a16:creationId xmlns="" xmlns:a16="http://schemas.microsoft.com/office/drawing/2014/main" id="{371DD61D-71DA-C14E-A38F-BBEF14D0C02A}"/>
                </a:ext>
              </a:extLst>
            </p:cNvPr>
            <p:cNvSpPr>
              <a:spLocks/>
            </p:cNvSpPr>
            <p:nvPr>
              <p:custDataLst>
                <p:tags r:id="rId182"/>
              </p:custDataLst>
            </p:nvPr>
          </p:nvSpPr>
          <p:spPr bwMode="auto">
            <a:xfrm>
              <a:off x="4732338" y="3695700"/>
              <a:ext cx="55562" cy="60325"/>
            </a:xfrm>
            <a:custGeom>
              <a:avLst/>
              <a:gdLst>
                <a:gd name="T0" fmla="*/ 113 w 124"/>
                <a:gd name="T1" fmla="*/ 0 h 117"/>
                <a:gd name="T2" fmla="*/ 116 w 124"/>
                <a:gd name="T3" fmla="*/ 15 h 117"/>
                <a:gd name="T4" fmla="*/ 122 w 124"/>
                <a:gd name="T5" fmla="*/ 35 h 117"/>
                <a:gd name="T6" fmla="*/ 124 w 124"/>
                <a:gd name="T7" fmla="*/ 45 h 117"/>
                <a:gd name="T8" fmla="*/ 124 w 124"/>
                <a:gd name="T9" fmla="*/ 54 h 117"/>
                <a:gd name="T10" fmla="*/ 124 w 124"/>
                <a:gd name="T11" fmla="*/ 59 h 117"/>
                <a:gd name="T12" fmla="*/ 123 w 124"/>
                <a:gd name="T13" fmla="*/ 64 h 117"/>
                <a:gd name="T14" fmla="*/ 122 w 124"/>
                <a:gd name="T15" fmla="*/ 69 h 117"/>
                <a:gd name="T16" fmla="*/ 119 w 124"/>
                <a:gd name="T17" fmla="*/ 73 h 117"/>
                <a:gd name="T18" fmla="*/ 114 w 124"/>
                <a:gd name="T19" fmla="*/ 72 h 117"/>
                <a:gd name="T20" fmla="*/ 108 w 124"/>
                <a:gd name="T21" fmla="*/ 71 h 117"/>
                <a:gd name="T22" fmla="*/ 103 w 124"/>
                <a:gd name="T23" fmla="*/ 72 h 117"/>
                <a:gd name="T24" fmla="*/ 96 w 124"/>
                <a:gd name="T25" fmla="*/ 73 h 117"/>
                <a:gd name="T26" fmla="*/ 83 w 124"/>
                <a:gd name="T27" fmla="*/ 78 h 117"/>
                <a:gd name="T28" fmla="*/ 71 w 124"/>
                <a:gd name="T29" fmla="*/ 85 h 117"/>
                <a:gd name="T30" fmla="*/ 46 w 124"/>
                <a:gd name="T31" fmla="*/ 103 h 117"/>
                <a:gd name="T32" fmla="*/ 26 w 124"/>
                <a:gd name="T33" fmla="*/ 117 h 117"/>
                <a:gd name="T34" fmla="*/ 23 w 124"/>
                <a:gd name="T35" fmla="*/ 112 h 117"/>
                <a:gd name="T36" fmla="*/ 13 w 124"/>
                <a:gd name="T37" fmla="*/ 101 h 117"/>
                <a:gd name="T38" fmla="*/ 4 w 124"/>
                <a:gd name="T39" fmla="*/ 89 h 117"/>
                <a:gd name="T40" fmla="*/ 0 w 124"/>
                <a:gd name="T41" fmla="*/ 79 h 117"/>
                <a:gd name="T42" fmla="*/ 1 w 124"/>
                <a:gd name="T43" fmla="*/ 76 h 117"/>
                <a:gd name="T44" fmla="*/ 2 w 124"/>
                <a:gd name="T45" fmla="*/ 72 h 117"/>
                <a:gd name="T46" fmla="*/ 5 w 124"/>
                <a:gd name="T47" fmla="*/ 67 h 117"/>
                <a:gd name="T48" fmla="*/ 9 w 124"/>
                <a:gd name="T49" fmla="*/ 62 h 117"/>
                <a:gd name="T50" fmla="*/ 17 w 124"/>
                <a:gd name="T51" fmla="*/ 52 h 117"/>
                <a:gd name="T52" fmla="*/ 27 w 124"/>
                <a:gd name="T53" fmla="*/ 42 h 117"/>
                <a:gd name="T54" fmla="*/ 48 w 124"/>
                <a:gd name="T55" fmla="*/ 22 h 117"/>
                <a:gd name="T56" fmla="*/ 60 w 124"/>
                <a:gd name="T57" fmla="*/ 12 h 117"/>
                <a:gd name="T58" fmla="*/ 73 w 124"/>
                <a:gd name="T59" fmla="*/ 12 h 117"/>
                <a:gd name="T60" fmla="*/ 86 w 124"/>
                <a:gd name="T61" fmla="*/ 12 h 117"/>
                <a:gd name="T62" fmla="*/ 100 w 124"/>
                <a:gd name="T63" fmla="*/ 6 h 117"/>
                <a:gd name="T64" fmla="*/ 113 w 124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4" h="117">
                  <a:moveTo>
                    <a:pt x="113" y="0"/>
                  </a:moveTo>
                  <a:lnTo>
                    <a:pt x="116" y="15"/>
                  </a:lnTo>
                  <a:lnTo>
                    <a:pt x="122" y="35"/>
                  </a:lnTo>
                  <a:lnTo>
                    <a:pt x="124" y="45"/>
                  </a:lnTo>
                  <a:lnTo>
                    <a:pt x="124" y="54"/>
                  </a:lnTo>
                  <a:lnTo>
                    <a:pt x="124" y="59"/>
                  </a:lnTo>
                  <a:lnTo>
                    <a:pt x="123" y="64"/>
                  </a:lnTo>
                  <a:lnTo>
                    <a:pt x="122" y="69"/>
                  </a:lnTo>
                  <a:lnTo>
                    <a:pt x="119" y="73"/>
                  </a:lnTo>
                  <a:lnTo>
                    <a:pt x="114" y="72"/>
                  </a:lnTo>
                  <a:lnTo>
                    <a:pt x="108" y="71"/>
                  </a:lnTo>
                  <a:lnTo>
                    <a:pt x="103" y="72"/>
                  </a:lnTo>
                  <a:lnTo>
                    <a:pt x="96" y="73"/>
                  </a:lnTo>
                  <a:lnTo>
                    <a:pt x="83" y="78"/>
                  </a:lnTo>
                  <a:lnTo>
                    <a:pt x="71" y="85"/>
                  </a:lnTo>
                  <a:lnTo>
                    <a:pt x="46" y="103"/>
                  </a:lnTo>
                  <a:lnTo>
                    <a:pt x="26" y="117"/>
                  </a:lnTo>
                  <a:lnTo>
                    <a:pt x="23" y="112"/>
                  </a:lnTo>
                  <a:lnTo>
                    <a:pt x="13" y="101"/>
                  </a:lnTo>
                  <a:lnTo>
                    <a:pt x="4" y="89"/>
                  </a:lnTo>
                  <a:lnTo>
                    <a:pt x="0" y="79"/>
                  </a:lnTo>
                  <a:lnTo>
                    <a:pt x="1" y="76"/>
                  </a:lnTo>
                  <a:lnTo>
                    <a:pt x="2" y="72"/>
                  </a:lnTo>
                  <a:lnTo>
                    <a:pt x="5" y="67"/>
                  </a:lnTo>
                  <a:lnTo>
                    <a:pt x="9" y="62"/>
                  </a:lnTo>
                  <a:lnTo>
                    <a:pt x="17" y="52"/>
                  </a:lnTo>
                  <a:lnTo>
                    <a:pt x="27" y="42"/>
                  </a:lnTo>
                  <a:lnTo>
                    <a:pt x="48" y="22"/>
                  </a:lnTo>
                  <a:lnTo>
                    <a:pt x="60" y="12"/>
                  </a:lnTo>
                  <a:lnTo>
                    <a:pt x="73" y="12"/>
                  </a:lnTo>
                  <a:lnTo>
                    <a:pt x="86" y="12"/>
                  </a:lnTo>
                  <a:lnTo>
                    <a:pt x="100" y="6"/>
                  </a:lnTo>
                  <a:lnTo>
                    <a:pt x="1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Freeform 256">
              <a:extLst>
                <a:ext uri="{FF2B5EF4-FFF2-40B4-BE49-F238E27FC236}">
                  <a16:creationId xmlns="" xmlns:a16="http://schemas.microsoft.com/office/drawing/2014/main" id="{2F1C488B-4F72-F142-A9F8-3AA2E5240722}"/>
                </a:ext>
              </a:extLst>
            </p:cNvPr>
            <p:cNvSpPr>
              <a:spLocks/>
            </p:cNvSpPr>
            <p:nvPr>
              <p:custDataLst>
                <p:tags r:id="rId183"/>
              </p:custDataLst>
            </p:nvPr>
          </p:nvSpPr>
          <p:spPr bwMode="auto">
            <a:xfrm>
              <a:off x="5041900" y="2395538"/>
              <a:ext cx="503238" cy="473075"/>
            </a:xfrm>
            <a:custGeom>
              <a:avLst/>
              <a:gdLst>
                <a:gd name="T0" fmla="*/ 928 w 1156"/>
                <a:gd name="T1" fmla="*/ 191 h 900"/>
                <a:gd name="T2" fmla="*/ 859 w 1156"/>
                <a:gd name="T3" fmla="*/ 162 h 900"/>
                <a:gd name="T4" fmla="*/ 773 w 1156"/>
                <a:gd name="T5" fmla="*/ 111 h 900"/>
                <a:gd name="T6" fmla="*/ 617 w 1156"/>
                <a:gd name="T7" fmla="*/ 104 h 900"/>
                <a:gd name="T8" fmla="*/ 551 w 1156"/>
                <a:gd name="T9" fmla="*/ 154 h 900"/>
                <a:gd name="T10" fmla="*/ 504 w 1156"/>
                <a:gd name="T11" fmla="*/ 179 h 900"/>
                <a:gd name="T12" fmla="*/ 426 w 1156"/>
                <a:gd name="T13" fmla="*/ 197 h 900"/>
                <a:gd name="T14" fmla="*/ 383 w 1156"/>
                <a:gd name="T15" fmla="*/ 199 h 900"/>
                <a:gd name="T16" fmla="*/ 355 w 1156"/>
                <a:gd name="T17" fmla="*/ 173 h 900"/>
                <a:gd name="T18" fmla="*/ 260 w 1156"/>
                <a:gd name="T19" fmla="*/ 136 h 900"/>
                <a:gd name="T20" fmla="*/ 228 w 1156"/>
                <a:gd name="T21" fmla="*/ 86 h 900"/>
                <a:gd name="T22" fmla="*/ 220 w 1156"/>
                <a:gd name="T23" fmla="*/ 23 h 900"/>
                <a:gd name="T24" fmla="*/ 188 w 1156"/>
                <a:gd name="T25" fmla="*/ 1 h 900"/>
                <a:gd name="T26" fmla="*/ 155 w 1156"/>
                <a:gd name="T27" fmla="*/ 21 h 900"/>
                <a:gd name="T28" fmla="*/ 136 w 1156"/>
                <a:gd name="T29" fmla="*/ 67 h 900"/>
                <a:gd name="T30" fmla="*/ 79 w 1156"/>
                <a:gd name="T31" fmla="*/ 54 h 900"/>
                <a:gd name="T32" fmla="*/ 4 w 1156"/>
                <a:gd name="T33" fmla="*/ 16 h 900"/>
                <a:gd name="T34" fmla="*/ 5 w 1156"/>
                <a:gd name="T35" fmla="*/ 72 h 900"/>
                <a:gd name="T36" fmla="*/ 45 w 1156"/>
                <a:gd name="T37" fmla="*/ 146 h 900"/>
                <a:gd name="T38" fmla="*/ 73 w 1156"/>
                <a:gd name="T39" fmla="*/ 205 h 900"/>
                <a:gd name="T40" fmla="*/ 135 w 1156"/>
                <a:gd name="T41" fmla="*/ 284 h 900"/>
                <a:gd name="T42" fmla="*/ 122 w 1156"/>
                <a:gd name="T43" fmla="*/ 316 h 900"/>
                <a:gd name="T44" fmla="*/ 133 w 1156"/>
                <a:gd name="T45" fmla="*/ 370 h 900"/>
                <a:gd name="T46" fmla="*/ 188 w 1156"/>
                <a:gd name="T47" fmla="*/ 428 h 900"/>
                <a:gd name="T48" fmla="*/ 259 w 1156"/>
                <a:gd name="T49" fmla="*/ 456 h 900"/>
                <a:gd name="T50" fmla="*/ 259 w 1156"/>
                <a:gd name="T51" fmla="*/ 524 h 900"/>
                <a:gd name="T52" fmla="*/ 335 w 1156"/>
                <a:gd name="T53" fmla="*/ 581 h 900"/>
                <a:gd name="T54" fmla="*/ 423 w 1156"/>
                <a:gd name="T55" fmla="*/ 664 h 900"/>
                <a:gd name="T56" fmla="*/ 471 w 1156"/>
                <a:gd name="T57" fmla="*/ 720 h 900"/>
                <a:gd name="T58" fmla="*/ 504 w 1156"/>
                <a:gd name="T59" fmla="*/ 733 h 900"/>
                <a:gd name="T60" fmla="*/ 542 w 1156"/>
                <a:gd name="T61" fmla="*/ 755 h 900"/>
                <a:gd name="T62" fmla="*/ 598 w 1156"/>
                <a:gd name="T63" fmla="*/ 787 h 900"/>
                <a:gd name="T64" fmla="*/ 685 w 1156"/>
                <a:gd name="T65" fmla="*/ 795 h 900"/>
                <a:gd name="T66" fmla="*/ 732 w 1156"/>
                <a:gd name="T67" fmla="*/ 780 h 900"/>
                <a:gd name="T68" fmla="*/ 779 w 1156"/>
                <a:gd name="T69" fmla="*/ 764 h 900"/>
                <a:gd name="T70" fmla="*/ 801 w 1156"/>
                <a:gd name="T71" fmla="*/ 796 h 900"/>
                <a:gd name="T72" fmla="*/ 813 w 1156"/>
                <a:gd name="T73" fmla="*/ 857 h 900"/>
                <a:gd name="T74" fmla="*/ 874 w 1156"/>
                <a:gd name="T75" fmla="*/ 874 h 900"/>
                <a:gd name="T76" fmla="*/ 1011 w 1156"/>
                <a:gd name="T77" fmla="*/ 892 h 900"/>
                <a:gd name="T78" fmla="*/ 1091 w 1156"/>
                <a:gd name="T79" fmla="*/ 879 h 900"/>
                <a:gd name="T80" fmla="*/ 1099 w 1156"/>
                <a:gd name="T81" fmla="*/ 831 h 900"/>
                <a:gd name="T82" fmla="*/ 1156 w 1156"/>
                <a:gd name="T83" fmla="*/ 770 h 900"/>
                <a:gd name="T84" fmla="*/ 1132 w 1156"/>
                <a:gd name="T85" fmla="*/ 750 h 900"/>
                <a:gd name="T86" fmla="*/ 1096 w 1156"/>
                <a:gd name="T87" fmla="*/ 708 h 900"/>
                <a:gd name="T88" fmla="*/ 1031 w 1156"/>
                <a:gd name="T89" fmla="*/ 643 h 900"/>
                <a:gd name="T90" fmla="*/ 1018 w 1156"/>
                <a:gd name="T91" fmla="*/ 603 h 900"/>
                <a:gd name="T92" fmla="*/ 1044 w 1156"/>
                <a:gd name="T93" fmla="*/ 559 h 900"/>
                <a:gd name="T94" fmla="*/ 1048 w 1156"/>
                <a:gd name="T95" fmla="*/ 526 h 900"/>
                <a:gd name="T96" fmla="*/ 1030 w 1156"/>
                <a:gd name="T97" fmla="*/ 512 h 900"/>
                <a:gd name="T98" fmla="*/ 983 w 1156"/>
                <a:gd name="T99" fmla="*/ 507 h 900"/>
                <a:gd name="T100" fmla="*/ 954 w 1156"/>
                <a:gd name="T101" fmla="*/ 453 h 900"/>
                <a:gd name="T102" fmla="*/ 937 w 1156"/>
                <a:gd name="T103" fmla="*/ 373 h 900"/>
                <a:gd name="T104" fmla="*/ 924 w 1156"/>
                <a:gd name="T105" fmla="*/ 357 h 900"/>
                <a:gd name="T106" fmla="*/ 940 w 1156"/>
                <a:gd name="T107" fmla="*/ 334 h 900"/>
                <a:gd name="T108" fmla="*/ 960 w 1156"/>
                <a:gd name="T109" fmla="*/ 293 h 9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56" h="900">
                  <a:moveTo>
                    <a:pt x="963" y="271"/>
                  </a:moveTo>
                  <a:lnTo>
                    <a:pt x="954" y="252"/>
                  </a:lnTo>
                  <a:lnTo>
                    <a:pt x="948" y="234"/>
                  </a:lnTo>
                  <a:lnTo>
                    <a:pt x="941" y="213"/>
                  </a:lnTo>
                  <a:lnTo>
                    <a:pt x="937" y="191"/>
                  </a:lnTo>
                  <a:lnTo>
                    <a:pt x="928" y="191"/>
                  </a:lnTo>
                  <a:lnTo>
                    <a:pt x="920" y="190"/>
                  </a:lnTo>
                  <a:lnTo>
                    <a:pt x="913" y="189"/>
                  </a:lnTo>
                  <a:lnTo>
                    <a:pt x="906" y="187"/>
                  </a:lnTo>
                  <a:lnTo>
                    <a:pt x="893" y="183"/>
                  </a:lnTo>
                  <a:lnTo>
                    <a:pt x="881" y="177"/>
                  </a:lnTo>
                  <a:lnTo>
                    <a:pt x="859" y="162"/>
                  </a:lnTo>
                  <a:lnTo>
                    <a:pt x="839" y="145"/>
                  </a:lnTo>
                  <a:lnTo>
                    <a:pt x="828" y="137"/>
                  </a:lnTo>
                  <a:lnTo>
                    <a:pt x="816" y="129"/>
                  </a:lnTo>
                  <a:lnTo>
                    <a:pt x="803" y="122"/>
                  </a:lnTo>
                  <a:lnTo>
                    <a:pt x="789" y="116"/>
                  </a:lnTo>
                  <a:lnTo>
                    <a:pt x="773" y="111"/>
                  </a:lnTo>
                  <a:lnTo>
                    <a:pt x="755" y="106"/>
                  </a:lnTo>
                  <a:lnTo>
                    <a:pt x="745" y="105"/>
                  </a:lnTo>
                  <a:lnTo>
                    <a:pt x="734" y="104"/>
                  </a:lnTo>
                  <a:lnTo>
                    <a:pt x="723" y="104"/>
                  </a:lnTo>
                  <a:lnTo>
                    <a:pt x="711" y="104"/>
                  </a:lnTo>
                  <a:lnTo>
                    <a:pt x="617" y="104"/>
                  </a:lnTo>
                  <a:lnTo>
                    <a:pt x="609" y="113"/>
                  </a:lnTo>
                  <a:lnTo>
                    <a:pt x="587" y="129"/>
                  </a:lnTo>
                  <a:lnTo>
                    <a:pt x="576" y="138"/>
                  </a:lnTo>
                  <a:lnTo>
                    <a:pt x="565" y="146"/>
                  </a:lnTo>
                  <a:lnTo>
                    <a:pt x="556" y="152"/>
                  </a:lnTo>
                  <a:lnTo>
                    <a:pt x="551" y="154"/>
                  </a:lnTo>
                  <a:lnTo>
                    <a:pt x="542" y="155"/>
                  </a:lnTo>
                  <a:lnTo>
                    <a:pt x="532" y="157"/>
                  </a:lnTo>
                  <a:lnTo>
                    <a:pt x="522" y="159"/>
                  </a:lnTo>
                  <a:lnTo>
                    <a:pt x="512" y="160"/>
                  </a:lnTo>
                  <a:lnTo>
                    <a:pt x="518" y="173"/>
                  </a:lnTo>
                  <a:lnTo>
                    <a:pt x="504" y="179"/>
                  </a:lnTo>
                  <a:lnTo>
                    <a:pt x="490" y="184"/>
                  </a:lnTo>
                  <a:lnTo>
                    <a:pt x="478" y="188"/>
                  </a:lnTo>
                  <a:lnTo>
                    <a:pt x="465" y="192"/>
                  </a:lnTo>
                  <a:lnTo>
                    <a:pt x="453" y="194"/>
                  </a:lnTo>
                  <a:lnTo>
                    <a:pt x="439" y="196"/>
                  </a:lnTo>
                  <a:lnTo>
                    <a:pt x="426" y="197"/>
                  </a:lnTo>
                  <a:lnTo>
                    <a:pt x="412" y="197"/>
                  </a:lnTo>
                  <a:lnTo>
                    <a:pt x="405" y="198"/>
                  </a:lnTo>
                  <a:lnTo>
                    <a:pt x="398" y="199"/>
                  </a:lnTo>
                  <a:lnTo>
                    <a:pt x="393" y="200"/>
                  </a:lnTo>
                  <a:lnTo>
                    <a:pt x="389" y="200"/>
                  </a:lnTo>
                  <a:lnTo>
                    <a:pt x="383" y="199"/>
                  </a:lnTo>
                  <a:lnTo>
                    <a:pt x="379" y="197"/>
                  </a:lnTo>
                  <a:lnTo>
                    <a:pt x="371" y="194"/>
                  </a:lnTo>
                  <a:lnTo>
                    <a:pt x="367" y="190"/>
                  </a:lnTo>
                  <a:lnTo>
                    <a:pt x="363" y="184"/>
                  </a:lnTo>
                  <a:lnTo>
                    <a:pt x="358" y="179"/>
                  </a:lnTo>
                  <a:lnTo>
                    <a:pt x="355" y="173"/>
                  </a:lnTo>
                  <a:lnTo>
                    <a:pt x="351" y="168"/>
                  </a:lnTo>
                  <a:lnTo>
                    <a:pt x="345" y="163"/>
                  </a:lnTo>
                  <a:lnTo>
                    <a:pt x="338" y="160"/>
                  </a:lnTo>
                  <a:lnTo>
                    <a:pt x="316" y="153"/>
                  </a:lnTo>
                  <a:lnTo>
                    <a:pt x="280" y="142"/>
                  </a:lnTo>
                  <a:lnTo>
                    <a:pt x="260" y="136"/>
                  </a:lnTo>
                  <a:lnTo>
                    <a:pt x="244" y="128"/>
                  </a:lnTo>
                  <a:lnTo>
                    <a:pt x="237" y="124"/>
                  </a:lnTo>
                  <a:lnTo>
                    <a:pt x="232" y="120"/>
                  </a:lnTo>
                  <a:lnTo>
                    <a:pt x="228" y="116"/>
                  </a:lnTo>
                  <a:lnTo>
                    <a:pt x="225" y="111"/>
                  </a:lnTo>
                  <a:lnTo>
                    <a:pt x="228" y="86"/>
                  </a:lnTo>
                  <a:lnTo>
                    <a:pt x="228" y="65"/>
                  </a:lnTo>
                  <a:lnTo>
                    <a:pt x="228" y="56"/>
                  </a:lnTo>
                  <a:lnTo>
                    <a:pt x="226" y="46"/>
                  </a:lnTo>
                  <a:lnTo>
                    <a:pt x="224" y="37"/>
                  </a:lnTo>
                  <a:lnTo>
                    <a:pt x="222" y="30"/>
                  </a:lnTo>
                  <a:lnTo>
                    <a:pt x="220" y="23"/>
                  </a:lnTo>
                  <a:lnTo>
                    <a:pt x="217" y="17"/>
                  </a:lnTo>
                  <a:lnTo>
                    <a:pt x="212" y="12"/>
                  </a:lnTo>
                  <a:lnTo>
                    <a:pt x="207" y="8"/>
                  </a:lnTo>
                  <a:lnTo>
                    <a:pt x="201" y="5"/>
                  </a:lnTo>
                  <a:lnTo>
                    <a:pt x="195" y="2"/>
                  </a:lnTo>
                  <a:lnTo>
                    <a:pt x="188" y="1"/>
                  </a:lnTo>
                  <a:lnTo>
                    <a:pt x="179" y="0"/>
                  </a:lnTo>
                  <a:lnTo>
                    <a:pt x="174" y="1"/>
                  </a:lnTo>
                  <a:lnTo>
                    <a:pt x="168" y="3"/>
                  </a:lnTo>
                  <a:lnTo>
                    <a:pt x="164" y="7"/>
                  </a:lnTo>
                  <a:lnTo>
                    <a:pt x="161" y="11"/>
                  </a:lnTo>
                  <a:lnTo>
                    <a:pt x="155" y="21"/>
                  </a:lnTo>
                  <a:lnTo>
                    <a:pt x="151" y="34"/>
                  </a:lnTo>
                  <a:lnTo>
                    <a:pt x="147" y="46"/>
                  </a:lnTo>
                  <a:lnTo>
                    <a:pt x="144" y="57"/>
                  </a:lnTo>
                  <a:lnTo>
                    <a:pt x="142" y="62"/>
                  </a:lnTo>
                  <a:lnTo>
                    <a:pt x="139" y="65"/>
                  </a:lnTo>
                  <a:lnTo>
                    <a:pt x="136" y="67"/>
                  </a:lnTo>
                  <a:lnTo>
                    <a:pt x="133" y="68"/>
                  </a:lnTo>
                  <a:lnTo>
                    <a:pt x="125" y="68"/>
                  </a:lnTo>
                  <a:lnTo>
                    <a:pt x="118" y="66"/>
                  </a:lnTo>
                  <a:lnTo>
                    <a:pt x="109" y="64"/>
                  </a:lnTo>
                  <a:lnTo>
                    <a:pt x="100" y="62"/>
                  </a:lnTo>
                  <a:lnTo>
                    <a:pt x="79" y="54"/>
                  </a:lnTo>
                  <a:lnTo>
                    <a:pt x="58" y="46"/>
                  </a:lnTo>
                  <a:lnTo>
                    <a:pt x="39" y="38"/>
                  </a:lnTo>
                  <a:lnTo>
                    <a:pt x="21" y="29"/>
                  </a:lnTo>
                  <a:lnTo>
                    <a:pt x="15" y="24"/>
                  </a:lnTo>
                  <a:lnTo>
                    <a:pt x="8" y="20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0" y="37"/>
                  </a:lnTo>
                  <a:lnTo>
                    <a:pt x="0" y="49"/>
                  </a:lnTo>
                  <a:lnTo>
                    <a:pt x="1" y="62"/>
                  </a:lnTo>
                  <a:lnTo>
                    <a:pt x="5" y="72"/>
                  </a:lnTo>
                  <a:lnTo>
                    <a:pt x="7" y="81"/>
                  </a:lnTo>
                  <a:lnTo>
                    <a:pt x="15" y="96"/>
                  </a:lnTo>
                  <a:lnTo>
                    <a:pt x="24" y="111"/>
                  </a:lnTo>
                  <a:lnTo>
                    <a:pt x="33" y="124"/>
                  </a:lnTo>
                  <a:lnTo>
                    <a:pt x="42" y="138"/>
                  </a:lnTo>
                  <a:lnTo>
                    <a:pt x="45" y="146"/>
                  </a:lnTo>
                  <a:lnTo>
                    <a:pt x="49" y="156"/>
                  </a:lnTo>
                  <a:lnTo>
                    <a:pt x="52" y="167"/>
                  </a:lnTo>
                  <a:lnTo>
                    <a:pt x="53" y="179"/>
                  </a:lnTo>
                  <a:lnTo>
                    <a:pt x="60" y="179"/>
                  </a:lnTo>
                  <a:lnTo>
                    <a:pt x="64" y="190"/>
                  </a:lnTo>
                  <a:lnTo>
                    <a:pt x="73" y="205"/>
                  </a:lnTo>
                  <a:lnTo>
                    <a:pt x="83" y="223"/>
                  </a:lnTo>
                  <a:lnTo>
                    <a:pt x="96" y="241"/>
                  </a:lnTo>
                  <a:lnTo>
                    <a:pt x="109" y="258"/>
                  </a:lnTo>
                  <a:lnTo>
                    <a:pt x="122" y="273"/>
                  </a:lnTo>
                  <a:lnTo>
                    <a:pt x="129" y="280"/>
                  </a:lnTo>
                  <a:lnTo>
                    <a:pt x="135" y="284"/>
                  </a:lnTo>
                  <a:lnTo>
                    <a:pt x="141" y="288"/>
                  </a:lnTo>
                  <a:lnTo>
                    <a:pt x="146" y="290"/>
                  </a:lnTo>
                  <a:lnTo>
                    <a:pt x="139" y="296"/>
                  </a:lnTo>
                  <a:lnTo>
                    <a:pt x="130" y="304"/>
                  </a:lnTo>
                  <a:lnTo>
                    <a:pt x="127" y="310"/>
                  </a:lnTo>
                  <a:lnTo>
                    <a:pt x="122" y="316"/>
                  </a:lnTo>
                  <a:lnTo>
                    <a:pt x="120" y="324"/>
                  </a:lnTo>
                  <a:lnTo>
                    <a:pt x="120" y="332"/>
                  </a:lnTo>
                  <a:lnTo>
                    <a:pt x="120" y="341"/>
                  </a:lnTo>
                  <a:lnTo>
                    <a:pt x="123" y="350"/>
                  </a:lnTo>
                  <a:lnTo>
                    <a:pt x="128" y="360"/>
                  </a:lnTo>
                  <a:lnTo>
                    <a:pt x="133" y="370"/>
                  </a:lnTo>
                  <a:lnTo>
                    <a:pt x="140" y="380"/>
                  </a:lnTo>
                  <a:lnTo>
                    <a:pt x="147" y="391"/>
                  </a:lnTo>
                  <a:lnTo>
                    <a:pt x="157" y="401"/>
                  </a:lnTo>
                  <a:lnTo>
                    <a:pt x="167" y="410"/>
                  </a:lnTo>
                  <a:lnTo>
                    <a:pt x="177" y="420"/>
                  </a:lnTo>
                  <a:lnTo>
                    <a:pt x="188" y="428"/>
                  </a:lnTo>
                  <a:lnTo>
                    <a:pt x="200" y="436"/>
                  </a:lnTo>
                  <a:lnTo>
                    <a:pt x="212" y="442"/>
                  </a:lnTo>
                  <a:lnTo>
                    <a:pt x="224" y="449"/>
                  </a:lnTo>
                  <a:lnTo>
                    <a:pt x="236" y="453"/>
                  </a:lnTo>
                  <a:lnTo>
                    <a:pt x="247" y="455"/>
                  </a:lnTo>
                  <a:lnTo>
                    <a:pt x="259" y="456"/>
                  </a:lnTo>
                  <a:lnTo>
                    <a:pt x="260" y="469"/>
                  </a:lnTo>
                  <a:lnTo>
                    <a:pt x="264" y="483"/>
                  </a:lnTo>
                  <a:lnTo>
                    <a:pt x="265" y="490"/>
                  </a:lnTo>
                  <a:lnTo>
                    <a:pt x="265" y="500"/>
                  </a:lnTo>
                  <a:lnTo>
                    <a:pt x="263" y="511"/>
                  </a:lnTo>
                  <a:lnTo>
                    <a:pt x="259" y="524"/>
                  </a:lnTo>
                  <a:lnTo>
                    <a:pt x="305" y="573"/>
                  </a:lnTo>
                  <a:lnTo>
                    <a:pt x="312" y="574"/>
                  </a:lnTo>
                  <a:lnTo>
                    <a:pt x="319" y="576"/>
                  </a:lnTo>
                  <a:lnTo>
                    <a:pt x="324" y="578"/>
                  </a:lnTo>
                  <a:lnTo>
                    <a:pt x="330" y="580"/>
                  </a:lnTo>
                  <a:lnTo>
                    <a:pt x="335" y="581"/>
                  </a:lnTo>
                  <a:lnTo>
                    <a:pt x="342" y="581"/>
                  </a:lnTo>
                  <a:lnTo>
                    <a:pt x="349" y="578"/>
                  </a:lnTo>
                  <a:lnTo>
                    <a:pt x="358" y="573"/>
                  </a:lnTo>
                  <a:lnTo>
                    <a:pt x="372" y="593"/>
                  </a:lnTo>
                  <a:lnTo>
                    <a:pt x="404" y="639"/>
                  </a:lnTo>
                  <a:lnTo>
                    <a:pt x="423" y="664"/>
                  </a:lnTo>
                  <a:lnTo>
                    <a:pt x="439" y="687"/>
                  </a:lnTo>
                  <a:lnTo>
                    <a:pt x="447" y="697"/>
                  </a:lnTo>
                  <a:lnTo>
                    <a:pt x="455" y="705"/>
                  </a:lnTo>
                  <a:lnTo>
                    <a:pt x="460" y="711"/>
                  </a:lnTo>
                  <a:lnTo>
                    <a:pt x="465" y="714"/>
                  </a:lnTo>
                  <a:lnTo>
                    <a:pt x="471" y="720"/>
                  </a:lnTo>
                  <a:lnTo>
                    <a:pt x="479" y="727"/>
                  </a:lnTo>
                  <a:lnTo>
                    <a:pt x="483" y="729"/>
                  </a:lnTo>
                  <a:lnTo>
                    <a:pt x="488" y="731"/>
                  </a:lnTo>
                  <a:lnTo>
                    <a:pt x="493" y="733"/>
                  </a:lnTo>
                  <a:lnTo>
                    <a:pt x="498" y="733"/>
                  </a:lnTo>
                  <a:lnTo>
                    <a:pt x="504" y="733"/>
                  </a:lnTo>
                  <a:lnTo>
                    <a:pt x="512" y="733"/>
                  </a:lnTo>
                  <a:lnTo>
                    <a:pt x="522" y="733"/>
                  </a:lnTo>
                  <a:lnTo>
                    <a:pt x="532" y="733"/>
                  </a:lnTo>
                  <a:lnTo>
                    <a:pt x="533" y="741"/>
                  </a:lnTo>
                  <a:lnTo>
                    <a:pt x="537" y="748"/>
                  </a:lnTo>
                  <a:lnTo>
                    <a:pt x="542" y="755"/>
                  </a:lnTo>
                  <a:lnTo>
                    <a:pt x="547" y="761"/>
                  </a:lnTo>
                  <a:lnTo>
                    <a:pt x="554" y="766"/>
                  </a:lnTo>
                  <a:lnTo>
                    <a:pt x="561" y="771"/>
                  </a:lnTo>
                  <a:lnTo>
                    <a:pt x="570" y="776"/>
                  </a:lnTo>
                  <a:lnTo>
                    <a:pt x="579" y="781"/>
                  </a:lnTo>
                  <a:lnTo>
                    <a:pt x="598" y="787"/>
                  </a:lnTo>
                  <a:lnTo>
                    <a:pt x="616" y="791"/>
                  </a:lnTo>
                  <a:lnTo>
                    <a:pt x="635" y="794"/>
                  </a:lnTo>
                  <a:lnTo>
                    <a:pt x="651" y="795"/>
                  </a:lnTo>
                  <a:lnTo>
                    <a:pt x="663" y="795"/>
                  </a:lnTo>
                  <a:lnTo>
                    <a:pt x="671" y="795"/>
                  </a:lnTo>
                  <a:lnTo>
                    <a:pt x="685" y="795"/>
                  </a:lnTo>
                  <a:lnTo>
                    <a:pt x="700" y="793"/>
                  </a:lnTo>
                  <a:lnTo>
                    <a:pt x="706" y="792"/>
                  </a:lnTo>
                  <a:lnTo>
                    <a:pt x="713" y="790"/>
                  </a:lnTo>
                  <a:lnTo>
                    <a:pt x="718" y="787"/>
                  </a:lnTo>
                  <a:lnTo>
                    <a:pt x="724" y="783"/>
                  </a:lnTo>
                  <a:lnTo>
                    <a:pt x="732" y="780"/>
                  </a:lnTo>
                  <a:lnTo>
                    <a:pt x="742" y="773"/>
                  </a:lnTo>
                  <a:lnTo>
                    <a:pt x="749" y="769"/>
                  </a:lnTo>
                  <a:lnTo>
                    <a:pt x="756" y="766"/>
                  </a:lnTo>
                  <a:lnTo>
                    <a:pt x="763" y="764"/>
                  </a:lnTo>
                  <a:lnTo>
                    <a:pt x="771" y="764"/>
                  </a:lnTo>
                  <a:lnTo>
                    <a:pt x="779" y="764"/>
                  </a:lnTo>
                  <a:lnTo>
                    <a:pt x="785" y="767"/>
                  </a:lnTo>
                  <a:lnTo>
                    <a:pt x="790" y="771"/>
                  </a:lnTo>
                  <a:lnTo>
                    <a:pt x="794" y="775"/>
                  </a:lnTo>
                  <a:lnTo>
                    <a:pt x="796" y="782"/>
                  </a:lnTo>
                  <a:lnTo>
                    <a:pt x="798" y="789"/>
                  </a:lnTo>
                  <a:lnTo>
                    <a:pt x="801" y="796"/>
                  </a:lnTo>
                  <a:lnTo>
                    <a:pt x="802" y="804"/>
                  </a:lnTo>
                  <a:lnTo>
                    <a:pt x="803" y="820"/>
                  </a:lnTo>
                  <a:lnTo>
                    <a:pt x="805" y="837"/>
                  </a:lnTo>
                  <a:lnTo>
                    <a:pt x="807" y="845"/>
                  </a:lnTo>
                  <a:lnTo>
                    <a:pt x="809" y="851"/>
                  </a:lnTo>
                  <a:lnTo>
                    <a:pt x="813" y="857"/>
                  </a:lnTo>
                  <a:lnTo>
                    <a:pt x="817" y="862"/>
                  </a:lnTo>
                  <a:lnTo>
                    <a:pt x="822" y="865"/>
                  </a:lnTo>
                  <a:lnTo>
                    <a:pt x="828" y="867"/>
                  </a:lnTo>
                  <a:lnTo>
                    <a:pt x="838" y="869"/>
                  </a:lnTo>
                  <a:lnTo>
                    <a:pt x="849" y="871"/>
                  </a:lnTo>
                  <a:lnTo>
                    <a:pt x="874" y="874"/>
                  </a:lnTo>
                  <a:lnTo>
                    <a:pt x="897" y="875"/>
                  </a:lnTo>
                  <a:lnTo>
                    <a:pt x="925" y="876"/>
                  </a:lnTo>
                  <a:lnTo>
                    <a:pt x="948" y="878"/>
                  </a:lnTo>
                  <a:lnTo>
                    <a:pt x="970" y="882"/>
                  </a:lnTo>
                  <a:lnTo>
                    <a:pt x="991" y="887"/>
                  </a:lnTo>
                  <a:lnTo>
                    <a:pt x="1011" y="892"/>
                  </a:lnTo>
                  <a:lnTo>
                    <a:pt x="1035" y="896"/>
                  </a:lnTo>
                  <a:lnTo>
                    <a:pt x="1047" y="898"/>
                  </a:lnTo>
                  <a:lnTo>
                    <a:pt x="1060" y="899"/>
                  </a:lnTo>
                  <a:lnTo>
                    <a:pt x="1074" y="900"/>
                  </a:lnTo>
                  <a:lnTo>
                    <a:pt x="1089" y="900"/>
                  </a:lnTo>
                  <a:lnTo>
                    <a:pt x="1091" y="879"/>
                  </a:lnTo>
                  <a:lnTo>
                    <a:pt x="1093" y="865"/>
                  </a:lnTo>
                  <a:lnTo>
                    <a:pt x="1095" y="854"/>
                  </a:lnTo>
                  <a:lnTo>
                    <a:pt x="1096" y="844"/>
                  </a:lnTo>
                  <a:lnTo>
                    <a:pt x="1096" y="840"/>
                  </a:lnTo>
                  <a:lnTo>
                    <a:pt x="1097" y="836"/>
                  </a:lnTo>
                  <a:lnTo>
                    <a:pt x="1099" y="831"/>
                  </a:lnTo>
                  <a:lnTo>
                    <a:pt x="1102" y="827"/>
                  </a:lnTo>
                  <a:lnTo>
                    <a:pt x="1108" y="820"/>
                  </a:lnTo>
                  <a:lnTo>
                    <a:pt x="1116" y="814"/>
                  </a:lnTo>
                  <a:lnTo>
                    <a:pt x="1136" y="802"/>
                  </a:lnTo>
                  <a:lnTo>
                    <a:pt x="1156" y="789"/>
                  </a:lnTo>
                  <a:lnTo>
                    <a:pt x="1156" y="770"/>
                  </a:lnTo>
                  <a:lnTo>
                    <a:pt x="1151" y="769"/>
                  </a:lnTo>
                  <a:lnTo>
                    <a:pt x="1147" y="768"/>
                  </a:lnTo>
                  <a:lnTo>
                    <a:pt x="1143" y="766"/>
                  </a:lnTo>
                  <a:lnTo>
                    <a:pt x="1140" y="764"/>
                  </a:lnTo>
                  <a:lnTo>
                    <a:pt x="1136" y="758"/>
                  </a:lnTo>
                  <a:lnTo>
                    <a:pt x="1132" y="750"/>
                  </a:lnTo>
                  <a:lnTo>
                    <a:pt x="1130" y="734"/>
                  </a:lnTo>
                  <a:lnTo>
                    <a:pt x="1129" y="720"/>
                  </a:lnTo>
                  <a:lnTo>
                    <a:pt x="1121" y="719"/>
                  </a:lnTo>
                  <a:lnTo>
                    <a:pt x="1114" y="717"/>
                  </a:lnTo>
                  <a:lnTo>
                    <a:pt x="1105" y="713"/>
                  </a:lnTo>
                  <a:lnTo>
                    <a:pt x="1096" y="708"/>
                  </a:lnTo>
                  <a:lnTo>
                    <a:pt x="1087" y="701"/>
                  </a:lnTo>
                  <a:lnTo>
                    <a:pt x="1077" y="694"/>
                  </a:lnTo>
                  <a:lnTo>
                    <a:pt x="1069" y="686"/>
                  </a:lnTo>
                  <a:lnTo>
                    <a:pt x="1061" y="678"/>
                  </a:lnTo>
                  <a:lnTo>
                    <a:pt x="1044" y="660"/>
                  </a:lnTo>
                  <a:lnTo>
                    <a:pt x="1031" y="643"/>
                  </a:lnTo>
                  <a:lnTo>
                    <a:pt x="1026" y="635"/>
                  </a:lnTo>
                  <a:lnTo>
                    <a:pt x="1021" y="628"/>
                  </a:lnTo>
                  <a:lnTo>
                    <a:pt x="1018" y="622"/>
                  </a:lnTo>
                  <a:lnTo>
                    <a:pt x="1016" y="616"/>
                  </a:lnTo>
                  <a:lnTo>
                    <a:pt x="1017" y="609"/>
                  </a:lnTo>
                  <a:lnTo>
                    <a:pt x="1018" y="603"/>
                  </a:lnTo>
                  <a:lnTo>
                    <a:pt x="1019" y="598"/>
                  </a:lnTo>
                  <a:lnTo>
                    <a:pt x="1021" y="593"/>
                  </a:lnTo>
                  <a:lnTo>
                    <a:pt x="1027" y="584"/>
                  </a:lnTo>
                  <a:lnTo>
                    <a:pt x="1033" y="576"/>
                  </a:lnTo>
                  <a:lnTo>
                    <a:pt x="1039" y="568"/>
                  </a:lnTo>
                  <a:lnTo>
                    <a:pt x="1044" y="559"/>
                  </a:lnTo>
                  <a:lnTo>
                    <a:pt x="1047" y="553"/>
                  </a:lnTo>
                  <a:lnTo>
                    <a:pt x="1048" y="548"/>
                  </a:lnTo>
                  <a:lnTo>
                    <a:pt x="1049" y="542"/>
                  </a:lnTo>
                  <a:lnTo>
                    <a:pt x="1050" y="536"/>
                  </a:lnTo>
                  <a:lnTo>
                    <a:pt x="1049" y="531"/>
                  </a:lnTo>
                  <a:lnTo>
                    <a:pt x="1048" y="526"/>
                  </a:lnTo>
                  <a:lnTo>
                    <a:pt x="1047" y="522"/>
                  </a:lnTo>
                  <a:lnTo>
                    <a:pt x="1044" y="519"/>
                  </a:lnTo>
                  <a:lnTo>
                    <a:pt x="1041" y="517"/>
                  </a:lnTo>
                  <a:lnTo>
                    <a:pt x="1038" y="515"/>
                  </a:lnTo>
                  <a:lnTo>
                    <a:pt x="1035" y="513"/>
                  </a:lnTo>
                  <a:lnTo>
                    <a:pt x="1030" y="512"/>
                  </a:lnTo>
                  <a:lnTo>
                    <a:pt x="1013" y="511"/>
                  </a:lnTo>
                  <a:lnTo>
                    <a:pt x="996" y="512"/>
                  </a:lnTo>
                  <a:lnTo>
                    <a:pt x="993" y="511"/>
                  </a:lnTo>
                  <a:lnTo>
                    <a:pt x="990" y="510"/>
                  </a:lnTo>
                  <a:lnTo>
                    <a:pt x="986" y="509"/>
                  </a:lnTo>
                  <a:lnTo>
                    <a:pt x="983" y="507"/>
                  </a:lnTo>
                  <a:lnTo>
                    <a:pt x="976" y="501"/>
                  </a:lnTo>
                  <a:lnTo>
                    <a:pt x="971" y="493"/>
                  </a:lnTo>
                  <a:lnTo>
                    <a:pt x="966" y="485"/>
                  </a:lnTo>
                  <a:lnTo>
                    <a:pt x="962" y="475"/>
                  </a:lnTo>
                  <a:lnTo>
                    <a:pt x="958" y="464"/>
                  </a:lnTo>
                  <a:lnTo>
                    <a:pt x="954" y="453"/>
                  </a:lnTo>
                  <a:lnTo>
                    <a:pt x="950" y="429"/>
                  </a:lnTo>
                  <a:lnTo>
                    <a:pt x="946" y="407"/>
                  </a:lnTo>
                  <a:lnTo>
                    <a:pt x="943" y="389"/>
                  </a:lnTo>
                  <a:lnTo>
                    <a:pt x="943" y="375"/>
                  </a:lnTo>
                  <a:lnTo>
                    <a:pt x="940" y="375"/>
                  </a:lnTo>
                  <a:lnTo>
                    <a:pt x="937" y="373"/>
                  </a:lnTo>
                  <a:lnTo>
                    <a:pt x="934" y="371"/>
                  </a:lnTo>
                  <a:lnTo>
                    <a:pt x="931" y="369"/>
                  </a:lnTo>
                  <a:lnTo>
                    <a:pt x="928" y="366"/>
                  </a:lnTo>
                  <a:lnTo>
                    <a:pt x="926" y="363"/>
                  </a:lnTo>
                  <a:lnTo>
                    <a:pt x="924" y="360"/>
                  </a:lnTo>
                  <a:lnTo>
                    <a:pt x="924" y="357"/>
                  </a:lnTo>
                  <a:lnTo>
                    <a:pt x="924" y="354"/>
                  </a:lnTo>
                  <a:lnTo>
                    <a:pt x="925" y="351"/>
                  </a:lnTo>
                  <a:lnTo>
                    <a:pt x="926" y="348"/>
                  </a:lnTo>
                  <a:lnTo>
                    <a:pt x="928" y="345"/>
                  </a:lnTo>
                  <a:lnTo>
                    <a:pt x="934" y="339"/>
                  </a:lnTo>
                  <a:lnTo>
                    <a:pt x="940" y="334"/>
                  </a:lnTo>
                  <a:lnTo>
                    <a:pt x="946" y="328"/>
                  </a:lnTo>
                  <a:lnTo>
                    <a:pt x="951" y="323"/>
                  </a:lnTo>
                  <a:lnTo>
                    <a:pt x="955" y="318"/>
                  </a:lnTo>
                  <a:lnTo>
                    <a:pt x="957" y="314"/>
                  </a:lnTo>
                  <a:lnTo>
                    <a:pt x="958" y="301"/>
                  </a:lnTo>
                  <a:lnTo>
                    <a:pt x="960" y="293"/>
                  </a:lnTo>
                  <a:lnTo>
                    <a:pt x="962" y="285"/>
                  </a:lnTo>
                  <a:lnTo>
                    <a:pt x="963" y="27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Freeform 257">
              <a:extLst>
                <a:ext uri="{FF2B5EF4-FFF2-40B4-BE49-F238E27FC236}">
                  <a16:creationId xmlns="" xmlns:a16="http://schemas.microsoft.com/office/drawing/2014/main" id="{95F05D0D-B794-584F-B759-2C06E6C1F3A6}"/>
                </a:ext>
              </a:extLst>
            </p:cNvPr>
            <p:cNvSpPr>
              <a:spLocks/>
            </p:cNvSpPr>
            <p:nvPr>
              <p:custDataLst>
                <p:tags r:id="rId184"/>
              </p:custDataLst>
            </p:nvPr>
          </p:nvSpPr>
          <p:spPr bwMode="auto">
            <a:xfrm>
              <a:off x="5065713" y="3052763"/>
              <a:ext cx="247650" cy="228600"/>
            </a:xfrm>
            <a:custGeom>
              <a:avLst/>
              <a:gdLst>
                <a:gd name="T0" fmla="*/ 26 w 571"/>
                <a:gd name="T1" fmla="*/ 190 h 443"/>
                <a:gd name="T2" fmla="*/ 37 w 571"/>
                <a:gd name="T3" fmla="*/ 177 h 443"/>
                <a:gd name="T4" fmla="*/ 41 w 571"/>
                <a:gd name="T5" fmla="*/ 164 h 443"/>
                <a:gd name="T6" fmla="*/ 39 w 571"/>
                <a:gd name="T7" fmla="*/ 129 h 443"/>
                <a:gd name="T8" fmla="*/ 44 w 571"/>
                <a:gd name="T9" fmla="*/ 120 h 443"/>
                <a:gd name="T10" fmla="*/ 55 w 571"/>
                <a:gd name="T11" fmla="*/ 112 h 443"/>
                <a:gd name="T12" fmla="*/ 68 w 571"/>
                <a:gd name="T13" fmla="*/ 107 h 443"/>
                <a:gd name="T14" fmla="*/ 80 w 571"/>
                <a:gd name="T15" fmla="*/ 104 h 443"/>
                <a:gd name="T16" fmla="*/ 103 w 571"/>
                <a:gd name="T17" fmla="*/ 106 h 443"/>
                <a:gd name="T18" fmla="*/ 124 w 571"/>
                <a:gd name="T19" fmla="*/ 109 h 443"/>
                <a:gd name="T20" fmla="*/ 158 w 571"/>
                <a:gd name="T21" fmla="*/ 120 h 443"/>
                <a:gd name="T22" fmla="*/ 184 w 571"/>
                <a:gd name="T23" fmla="*/ 135 h 443"/>
                <a:gd name="T24" fmla="*/ 206 w 571"/>
                <a:gd name="T25" fmla="*/ 154 h 443"/>
                <a:gd name="T26" fmla="*/ 254 w 571"/>
                <a:gd name="T27" fmla="*/ 92 h 443"/>
                <a:gd name="T28" fmla="*/ 285 w 571"/>
                <a:gd name="T29" fmla="*/ 49 h 443"/>
                <a:gd name="T30" fmla="*/ 538 w 571"/>
                <a:gd name="T31" fmla="*/ 43 h 443"/>
                <a:gd name="T32" fmla="*/ 557 w 571"/>
                <a:gd name="T33" fmla="*/ 78 h 443"/>
                <a:gd name="T34" fmla="*/ 562 w 571"/>
                <a:gd name="T35" fmla="*/ 98 h 443"/>
                <a:gd name="T36" fmla="*/ 564 w 571"/>
                <a:gd name="T37" fmla="*/ 123 h 443"/>
                <a:gd name="T38" fmla="*/ 568 w 571"/>
                <a:gd name="T39" fmla="*/ 151 h 443"/>
                <a:gd name="T40" fmla="*/ 571 w 571"/>
                <a:gd name="T41" fmla="*/ 178 h 443"/>
                <a:gd name="T42" fmla="*/ 564 w 571"/>
                <a:gd name="T43" fmla="*/ 180 h 443"/>
                <a:gd name="T44" fmla="*/ 562 w 571"/>
                <a:gd name="T45" fmla="*/ 179 h 443"/>
                <a:gd name="T46" fmla="*/ 558 w 571"/>
                <a:gd name="T47" fmla="*/ 184 h 443"/>
                <a:gd name="T48" fmla="*/ 548 w 571"/>
                <a:gd name="T49" fmla="*/ 207 h 443"/>
                <a:gd name="T50" fmla="*/ 534 w 571"/>
                <a:gd name="T51" fmla="*/ 225 h 443"/>
                <a:gd name="T52" fmla="*/ 515 w 571"/>
                <a:gd name="T53" fmla="*/ 239 h 443"/>
                <a:gd name="T54" fmla="*/ 494 w 571"/>
                <a:gd name="T55" fmla="*/ 249 h 443"/>
                <a:gd name="T56" fmla="*/ 405 w 571"/>
                <a:gd name="T57" fmla="*/ 283 h 443"/>
                <a:gd name="T58" fmla="*/ 347 w 571"/>
                <a:gd name="T59" fmla="*/ 307 h 443"/>
                <a:gd name="T60" fmla="*/ 295 w 571"/>
                <a:gd name="T61" fmla="*/ 328 h 443"/>
                <a:gd name="T62" fmla="*/ 245 w 571"/>
                <a:gd name="T63" fmla="*/ 345 h 443"/>
                <a:gd name="T64" fmla="*/ 186 w 571"/>
                <a:gd name="T65" fmla="*/ 363 h 443"/>
                <a:gd name="T66" fmla="*/ 167 w 571"/>
                <a:gd name="T67" fmla="*/ 371 h 443"/>
                <a:gd name="T68" fmla="*/ 149 w 571"/>
                <a:gd name="T69" fmla="*/ 381 h 443"/>
                <a:gd name="T70" fmla="*/ 119 w 571"/>
                <a:gd name="T71" fmla="*/ 403 h 443"/>
                <a:gd name="T72" fmla="*/ 92 w 571"/>
                <a:gd name="T73" fmla="*/ 426 h 443"/>
                <a:gd name="T74" fmla="*/ 67 w 571"/>
                <a:gd name="T75" fmla="*/ 443 h 443"/>
                <a:gd name="T76" fmla="*/ 50 w 571"/>
                <a:gd name="T77" fmla="*/ 378 h 443"/>
                <a:gd name="T78" fmla="*/ 33 w 571"/>
                <a:gd name="T79" fmla="*/ 313 h 443"/>
                <a:gd name="T80" fmla="*/ 16 w 571"/>
                <a:gd name="T81" fmla="*/ 251 h 443"/>
                <a:gd name="T82" fmla="*/ 0 w 571"/>
                <a:gd name="T83" fmla="*/ 196 h 44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71" h="443">
                  <a:moveTo>
                    <a:pt x="0" y="196"/>
                  </a:moveTo>
                  <a:lnTo>
                    <a:pt x="26" y="190"/>
                  </a:lnTo>
                  <a:lnTo>
                    <a:pt x="33" y="184"/>
                  </a:lnTo>
                  <a:lnTo>
                    <a:pt x="37" y="177"/>
                  </a:lnTo>
                  <a:lnTo>
                    <a:pt x="39" y="171"/>
                  </a:lnTo>
                  <a:lnTo>
                    <a:pt x="41" y="164"/>
                  </a:lnTo>
                  <a:lnTo>
                    <a:pt x="41" y="149"/>
                  </a:lnTo>
                  <a:lnTo>
                    <a:pt x="39" y="129"/>
                  </a:lnTo>
                  <a:lnTo>
                    <a:pt x="41" y="124"/>
                  </a:lnTo>
                  <a:lnTo>
                    <a:pt x="44" y="120"/>
                  </a:lnTo>
                  <a:lnTo>
                    <a:pt x="49" y="116"/>
                  </a:lnTo>
                  <a:lnTo>
                    <a:pt x="55" y="112"/>
                  </a:lnTo>
                  <a:lnTo>
                    <a:pt x="61" y="109"/>
                  </a:lnTo>
                  <a:lnTo>
                    <a:pt x="68" y="107"/>
                  </a:lnTo>
                  <a:lnTo>
                    <a:pt x="75" y="105"/>
                  </a:lnTo>
                  <a:lnTo>
                    <a:pt x="80" y="104"/>
                  </a:lnTo>
                  <a:lnTo>
                    <a:pt x="92" y="105"/>
                  </a:lnTo>
                  <a:lnTo>
                    <a:pt x="103" y="106"/>
                  </a:lnTo>
                  <a:lnTo>
                    <a:pt x="114" y="107"/>
                  </a:lnTo>
                  <a:lnTo>
                    <a:pt x="124" y="109"/>
                  </a:lnTo>
                  <a:lnTo>
                    <a:pt x="142" y="113"/>
                  </a:lnTo>
                  <a:lnTo>
                    <a:pt x="158" y="120"/>
                  </a:lnTo>
                  <a:lnTo>
                    <a:pt x="172" y="127"/>
                  </a:lnTo>
                  <a:lnTo>
                    <a:pt x="184" y="135"/>
                  </a:lnTo>
                  <a:lnTo>
                    <a:pt x="195" y="145"/>
                  </a:lnTo>
                  <a:lnTo>
                    <a:pt x="206" y="154"/>
                  </a:lnTo>
                  <a:lnTo>
                    <a:pt x="227" y="127"/>
                  </a:lnTo>
                  <a:lnTo>
                    <a:pt x="254" y="92"/>
                  </a:lnTo>
                  <a:lnTo>
                    <a:pt x="276" y="62"/>
                  </a:lnTo>
                  <a:lnTo>
                    <a:pt x="285" y="49"/>
                  </a:lnTo>
                  <a:lnTo>
                    <a:pt x="538" y="0"/>
                  </a:lnTo>
                  <a:lnTo>
                    <a:pt x="538" y="43"/>
                  </a:lnTo>
                  <a:lnTo>
                    <a:pt x="548" y="60"/>
                  </a:lnTo>
                  <a:lnTo>
                    <a:pt x="557" y="78"/>
                  </a:lnTo>
                  <a:lnTo>
                    <a:pt x="560" y="87"/>
                  </a:lnTo>
                  <a:lnTo>
                    <a:pt x="562" y="98"/>
                  </a:lnTo>
                  <a:lnTo>
                    <a:pt x="564" y="110"/>
                  </a:lnTo>
                  <a:lnTo>
                    <a:pt x="564" y="123"/>
                  </a:lnTo>
                  <a:lnTo>
                    <a:pt x="565" y="136"/>
                  </a:lnTo>
                  <a:lnTo>
                    <a:pt x="568" y="151"/>
                  </a:lnTo>
                  <a:lnTo>
                    <a:pt x="570" y="164"/>
                  </a:lnTo>
                  <a:lnTo>
                    <a:pt x="571" y="178"/>
                  </a:lnTo>
                  <a:lnTo>
                    <a:pt x="568" y="180"/>
                  </a:lnTo>
                  <a:lnTo>
                    <a:pt x="564" y="180"/>
                  </a:lnTo>
                  <a:lnTo>
                    <a:pt x="563" y="179"/>
                  </a:lnTo>
                  <a:lnTo>
                    <a:pt x="562" y="179"/>
                  </a:lnTo>
                  <a:lnTo>
                    <a:pt x="561" y="179"/>
                  </a:lnTo>
                  <a:lnTo>
                    <a:pt x="558" y="184"/>
                  </a:lnTo>
                  <a:lnTo>
                    <a:pt x="553" y="196"/>
                  </a:lnTo>
                  <a:lnTo>
                    <a:pt x="548" y="207"/>
                  </a:lnTo>
                  <a:lnTo>
                    <a:pt x="541" y="217"/>
                  </a:lnTo>
                  <a:lnTo>
                    <a:pt x="534" y="225"/>
                  </a:lnTo>
                  <a:lnTo>
                    <a:pt x="525" y="232"/>
                  </a:lnTo>
                  <a:lnTo>
                    <a:pt x="515" y="239"/>
                  </a:lnTo>
                  <a:lnTo>
                    <a:pt x="505" y="244"/>
                  </a:lnTo>
                  <a:lnTo>
                    <a:pt x="494" y="249"/>
                  </a:lnTo>
                  <a:lnTo>
                    <a:pt x="449" y="267"/>
                  </a:lnTo>
                  <a:lnTo>
                    <a:pt x="405" y="283"/>
                  </a:lnTo>
                  <a:lnTo>
                    <a:pt x="374" y="296"/>
                  </a:lnTo>
                  <a:lnTo>
                    <a:pt x="347" y="307"/>
                  </a:lnTo>
                  <a:lnTo>
                    <a:pt x="321" y="318"/>
                  </a:lnTo>
                  <a:lnTo>
                    <a:pt x="295" y="328"/>
                  </a:lnTo>
                  <a:lnTo>
                    <a:pt x="270" y="337"/>
                  </a:lnTo>
                  <a:lnTo>
                    <a:pt x="245" y="345"/>
                  </a:lnTo>
                  <a:lnTo>
                    <a:pt x="216" y="354"/>
                  </a:lnTo>
                  <a:lnTo>
                    <a:pt x="186" y="363"/>
                  </a:lnTo>
                  <a:lnTo>
                    <a:pt x="177" y="366"/>
                  </a:lnTo>
                  <a:lnTo>
                    <a:pt x="167" y="371"/>
                  </a:lnTo>
                  <a:lnTo>
                    <a:pt x="158" y="376"/>
                  </a:lnTo>
                  <a:lnTo>
                    <a:pt x="149" y="381"/>
                  </a:lnTo>
                  <a:lnTo>
                    <a:pt x="134" y="392"/>
                  </a:lnTo>
                  <a:lnTo>
                    <a:pt x="119" y="403"/>
                  </a:lnTo>
                  <a:lnTo>
                    <a:pt x="105" y="414"/>
                  </a:lnTo>
                  <a:lnTo>
                    <a:pt x="92" y="426"/>
                  </a:lnTo>
                  <a:lnTo>
                    <a:pt x="79" y="435"/>
                  </a:lnTo>
                  <a:lnTo>
                    <a:pt x="67" y="443"/>
                  </a:lnTo>
                  <a:lnTo>
                    <a:pt x="58" y="410"/>
                  </a:lnTo>
                  <a:lnTo>
                    <a:pt x="50" y="378"/>
                  </a:lnTo>
                  <a:lnTo>
                    <a:pt x="42" y="345"/>
                  </a:lnTo>
                  <a:lnTo>
                    <a:pt x="33" y="313"/>
                  </a:lnTo>
                  <a:lnTo>
                    <a:pt x="24" y="282"/>
                  </a:lnTo>
                  <a:lnTo>
                    <a:pt x="16" y="251"/>
                  </a:lnTo>
                  <a:lnTo>
                    <a:pt x="8" y="223"/>
                  </a:lnTo>
                  <a:lnTo>
                    <a:pt x="0" y="19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Freeform 258">
              <a:extLst>
                <a:ext uri="{FF2B5EF4-FFF2-40B4-BE49-F238E27FC236}">
                  <a16:creationId xmlns="" xmlns:a16="http://schemas.microsoft.com/office/drawing/2014/main" id="{D06A2673-DA6F-C042-8108-54CDBD5758FA}"/>
                </a:ext>
              </a:extLst>
            </p:cNvPr>
            <p:cNvSpPr>
              <a:spLocks/>
            </p:cNvSpPr>
            <p:nvPr>
              <p:custDataLst>
                <p:tags r:id="rId185"/>
              </p:custDataLst>
            </p:nvPr>
          </p:nvSpPr>
          <p:spPr bwMode="auto">
            <a:xfrm>
              <a:off x="5260975" y="2827338"/>
              <a:ext cx="120650" cy="120650"/>
            </a:xfrm>
            <a:custGeom>
              <a:avLst/>
              <a:gdLst>
                <a:gd name="T0" fmla="*/ 0 w 286"/>
                <a:gd name="T1" fmla="*/ 111 h 228"/>
                <a:gd name="T2" fmla="*/ 4 w 286"/>
                <a:gd name="T3" fmla="*/ 109 h 228"/>
                <a:gd name="T4" fmla="*/ 7 w 286"/>
                <a:gd name="T5" fmla="*/ 109 h 228"/>
                <a:gd name="T6" fmla="*/ 10 w 286"/>
                <a:gd name="T7" fmla="*/ 110 h 228"/>
                <a:gd name="T8" fmla="*/ 11 w 286"/>
                <a:gd name="T9" fmla="*/ 111 h 228"/>
                <a:gd name="T10" fmla="*/ 12 w 286"/>
                <a:gd name="T11" fmla="*/ 117 h 228"/>
                <a:gd name="T12" fmla="*/ 13 w 286"/>
                <a:gd name="T13" fmla="*/ 123 h 228"/>
                <a:gd name="T14" fmla="*/ 14 w 286"/>
                <a:gd name="T15" fmla="*/ 128 h 228"/>
                <a:gd name="T16" fmla="*/ 16 w 286"/>
                <a:gd name="T17" fmla="*/ 131 h 228"/>
                <a:gd name="T18" fmla="*/ 19 w 286"/>
                <a:gd name="T19" fmla="*/ 134 h 228"/>
                <a:gd name="T20" fmla="*/ 24 w 286"/>
                <a:gd name="T21" fmla="*/ 136 h 228"/>
                <a:gd name="T22" fmla="*/ 29 w 286"/>
                <a:gd name="T23" fmla="*/ 137 h 228"/>
                <a:gd name="T24" fmla="*/ 37 w 286"/>
                <a:gd name="T25" fmla="*/ 138 h 228"/>
                <a:gd name="T26" fmla="*/ 48 w 286"/>
                <a:gd name="T27" fmla="*/ 138 h 228"/>
                <a:gd name="T28" fmla="*/ 60 w 286"/>
                <a:gd name="T29" fmla="*/ 136 h 228"/>
                <a:gd name="T30" fmla="*/ 98 w 286"/>
                <a:gd name="T31" fmla="*/ 130 h 228"/>
                <a:gd name="T32" fmla="*/ 129 w 286"/>
                <a:gd name="T33" fmla="*/ 122 h 228"/>
                <a:gd name="T34" fmla="*/ 143 w 286"/>
                <a:gd name="T35" fmla="*/ 118 h 228"/>
                <a:gd name="T36" fmla="*/ 156 w 286"/>
                <a:gd name="T37" fmla="*/ 114 h 228"/>
                <a:gd name="T38" fmla="*/ 167 w 286"/>
                <a:gd name="T39" fmla="*/ 109 h 228"/>
                <a:gd name="T40" fmla="*/ 178 w 286"/>
                <a:gd name="T41" fmla="*/ 103 h 228"/>
                <a:gd name="T42" fmla="*/ 188 w 286"/>
                <a:gd name="T43" fmla="*/ 96 h 228"/>
                <a:gd name="T44" fmla="*/ 198 w 286"/>
                <a:gd name="T45" fmla="*/ 87 h 228"/>
                <a:gd name="T46" fmla="*/ 208 w 286"/>
                <a:gd name="T47" fmla="*/ 78 h 228"/>
                <a:gd name="T48" fmla="*/ 219 w 286"/>
                <a:gd name="T49" fmla="*/ 65 h 228"/>
                <a:gd name="T50" fmla="*/ 229 w 286"/>
                <a:gd name="T51" fmla="*/ 52 h 228"/>
                <a:gd name="T52" fmla="*/ 241 w 286"/>
                <a:gd name="T53" fmla="*/ 37 h 228"/>
                <a:gd name="T54" fmla="*/ 253 w 286"/>
                <a:gd name="T55" fmla="*/ 20 h 228"/>
                <a:gd name="T56" fmla="*/ 266 w 286"/>
                <a:gd name="T57" fmla="*/ 0 h 228"/>
                <a:gd name="T58" fmla="*/ 270 w 286"/>
                <a:gd name="T59" fmla="*/ 7 h 228"/>
                <a:gd name="T60" fmla="*/ 274 w 286"/>
                <a:gd name="T61" fmla="*/ 13 h 228"/>
                <a:gd name="T62" fmla="*/ 276 w 286"/>
                <a:gd name="T63" fmla="*/ 20 h 228"/>
                <a:gd name="T64" fmla="*/ 279 w 286"/>
                <a:gd name="T65" fmla="*/ 27 h 228"/>
                <a:gd name="T66" fmla="*/ 282 w 286"/>
                <a:gd name="T67" fmla="*/ 42 h 228"/>
                <a:gd name="T68" fmla="*/ 286 w 286"/>
                <a:gd name="T69" fmla="*/ 62 h 228"/>
                <a:gd name="T70" fmla="*/ 246 w 286"/>
                <a:gd name="T71" fmla="*/ 198 h 228"/>
                <a:gd name="T72" fmla="*/ 226 w 286"/>
                <a:gd name="T73" fmla="*/ 228 h 228"/>
                <a:gd name="T74" fmla="*/ 53 w 286"/>
                <a:gd name="T75" fmla="*/ 210 h 228"/>
                <a:gd name="T76" fmla="*/ 0 w 286"/>
                <a:gd name="T77" fmla="*/ 111 h 22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86" h="228">
                  <a:moveTo>
                    <a:pt x="0" y="111"/>
                  </a:moveTo>
                  <a:lnTo>
                    <a:pt x="4" y="109"/>
                  </a:lnTo>
                  <a:lnTo>
                    <a:pt x="7" y="109"/>
                  </a:lnTo>
                  <a:lnTo>
                    <a:pt x="10" y="110"/>
                  </a:lnTo>
                  <a:lnTo>
                    <a:pt x="11" y="111"/>
                  </a:lnTo>
                  <a:lnTo>
                    <a:pt x="12" y="117"/>
                  </a:lnTo>
                  <a:lnTo>
                    <a:pt x="13" y="123"/>
                  </a:lnTo>
                  <a:lnTo>
                    <a:pt x="14" y="128"/>
                  </a:lnTo>
                  <a:lnTo>
                    <a:pt x="16" y="131"/>
                  </a:lnTo>
                  <a:lnTo>
                    <a:pt x="19" y="134"/>
                  </a:lnTo>
                  <a:lnTo>
                    <a:pt x="24" y="136"/>
                  </a:lnTo>
                  <a:lnTo>
                    <a:pt x="29" y="137"/>
                  </a:lnTo>
                  <a:lnTo>
                    <a:pt x="37" y="138"/>
                  </a:lnTo>
                  <a:lnTo>
                    <a:pt x="48" y="138"/>
                  </a:lnTo>
                  <a:lnTo>
                    <a:pt x="60" y="136"/>
                  </a:lnTo>
                  <a:lnTo>
                    <a:pt x="98" y="130"/>
                  </a:lnTo>
                  <a:lnTo>
                    <a:pt x="129" y="122"/>
                  </a:lnTo>
                  <a:lnTo>
                    <a:pt x="143" y="118"/>
                  </a:lnTo>
                  <a:lnTo>
                    <a:pt x="156" y="114"/>
                  </a:lnTo>
                  <a:lnTo>
                    <a:pt x="167" y="109"/>
                  </a:lnTo>
                  <a:lnTo>
                    <a:pt x="178" y="103"/>
                  </a:lnTo>
                  <a:lnTo>
                    <a:pt x="188" y="96"/>
                  </a:lnTo>
                  <a:lnTo>
                    <a:pt x="198" y="87"/>
                  </a:lnTo>
                  <a:lnTo>
                    <a:pt x="208" y="78"/>
                  </a:lnTo>
                  <a:lnTo>
                    <a:pt x="219" y="65"/>
                  </a:lnTo>
                  <a:lnTo>
                    <a:pt x="229" y="52"/>
                  </a:lnTo>
                  <a:lnTo>
                    <a:pt x="241" y="37"/>
                  </a:lnTo>
                  <a:lnTo>
                    <a:pt x="253" y="20"/>
                  </a:lnTo>
                  <a:lnTo>
                    <a:pt x="266" y="0"/>
                  </a:lnTo>
                  <a:lnTo>
                    <a:pt x="270" y="7"/>
                  </a:lnTo>
                  <a:lnTo>
                    <a:pt x="274" y="13"/>
                  </a:lnTo>
                  <a:lnTo>
                    <a:pt x="276" y="20"/>
                  </a:lnTo>
                  <a:lnTo>
                    <a:pt x="279" y="27"/>
                  </a:lnTo>
                  <a:lnTo>
                    <a:pt x="282" y="42"/>
                  </a:lnTo>
                  <a:lnTo>
                    <a:pt x="286" y="62"/>
                  </a:lnTo>
                  <a:lnTo>
                    <a:pt x="246" y="198"/>
                  </a:lnTo>
                  <a:lnTo>
                    <a:pt x="226" y="228"/>
                  </a:lnTo>
                  <a:lnTo>
                    <a:pt x="53" y="210"/>
                  </a:lnTo>
                  <a:lnTo>
                    <a:pt x="0" y="11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Freeform 259">
              <a:extLst>
                <a:ext uri="{FF2B5EF4-FFF2-40B4-BE49-F238E27FC236}">
                  <a16:creationId xmlns="" xmlns:a16="http://schemas.microsoft.com/office/drawing/2014/main" id="{DD425343-6376-5F41-83DC-C33B830B1A19}"/>
                </a:ext>
              </a:extLst>
            </p:cNvPr>
            <p:cNvSpPr>
              <a:spLocks/>
            </p:cNvSpPr>
            <p:nvPr>
              <p:custDataLst>
                <p:tags r:id="rId186"/>
              </p:custDataLst>
            </p:nvPr>
          </p:nvSpPr>
          <p:spPr bwMode="auto">
            <a:xfrm>
              <a:off x="4948238" y="2479675"/>
              <a:ext cx="222250" cy="263525"/>
            </a:xfrm>
            <a:custGeom>
              <a:avLst/>
              <a:gdLst>
                <a:gd name="T0" fmla="*/ 478 w 524"/>
                <a:gd name="T1" fmla="*/ 370 h 505"/>
                <a:gd name="T2" fmla="*/ 484 w 524"/>
                <a:gd name="T3" fmla="*/ 346 h 505"/>
                <a:gd name="T4" fmla="*/ 483 w 524"/>
                <a:gd name="T5" fmla="*/ 329 h 505"/>
                <a:gd name="T6" fmla="*/ 478 w 524"/>
                <a:gd name="T7" fmla="*/ 302 h 505"/>
                <a:gd name="T8" fmla="*/ 455 w 524"/>
                <a:gd name="T9" fmla="*/ 299 h 505"/>
                <a:gd name="T10" fmla="*/ 431 w 524"/>
                <a:gd name="T11" fmla="*/ 288 h 505"/>
                <a:gd name="T12" fmla="*/ 407 w 524"/>
                <a:gd name="T13" fmla="*/ 274 h 505"/>
                <a:gd name="T14" fmla="*/ 386 w 524"/>
                <a:gd name="T15" fmla="*/ 256 h 505"/>
                <a:gd name="T16" fmla="*/ 366 w 524"/>
                <a:gd name="T17" fmla="*/ 237 h 505"/>
                <a:gd name="T18" fmla="*/ 352 w 524"/>
                <a:gd name="T19" fmla="*/ 216 h 505"/>
                <a:gd name="T20" fmla="*/ 342 w 524"/>
                <a:gd name="T21" fmla="*/ 196 h 505"/>
                <a:gd name="T22" fmla="*/ 339 w 524"/>
                <a:gd name="T23" fmla="*/ 178 h 505"/>
                <a:gd name="T24" fmla="*/ 341 w 524"/>
                <a:gd name="T25" fmla="*/ 162 h 505"/>
                <a:gd name="T26" fmla="*/ 349 w 524"/>
                <a:gd name="T27" fmla="*/ 150 h 505"/>
                <a:gd name="T28" fmla="*/ 365 w 524"/>
                <a:gd name="T29" fmla="*/ 136 h 505"/>
                <a:gd name="T30" fmla="*/ 354 w 524"/>
                <a:gd name="T31" fmla="*/ 130 h 505"/>
                <a:gd name="T32" fmla="*/ 341 w 524"/>
                <a:gd name="T33" fmla="*/ 119 h 505"/>
                <a:gd name="T34" fmla="*/ 315 w 524"/>
                <a:gd name="T35" fmla="*/ 87 h 505"/>
                <a:gd name="T36" fmla="*/ 292 w 524"/>
                <a:gd name="T37" fmla="*/ 51 h 505"/>
                <a:gd name="T38" fmla="*/ 279 w 524"/>
                <a:gd name="T39" fmla="*/ 25 h 505"/>
                <a:gd name="T40" fmla="*/ 260 w 524"/>
                <a:gd name="T41" fmla="*/ 24 h 505"/>
                <a:gd name="T42" fmla="*/ 239 w 524"/>
                <a:gd name="T43" fmla="*/ 19 h 505"/>
                <a:gd name="T44" fmla="*/ 219 w 524"/>
                <a:gd name="T45" fmla="*/ 11 h 505"/>
                <a:gd name="T46" fmla="*/ 197 w 524"/>
                <a:gd name="T47" fmla="*/ 6 h 505"/>
                <a:gd name="T48" fmla="*/ 170 w 524"/>
                <a:gd name="T49" fmla="*/ 3 h 505"/>
                <a:gd name="T50" fmla="*/ 149 w 524"/>
                <a:gd name="T51" fmla="*/ 8 h 505"/>
                <a:gd name="T52" fmla="*/ 114 w 524"/>
                <a:gd name="T53" fmla="*/ 41 h 505"/>
                <a:gd name="T54" fmla="*/ 98 w 524"/>
                <a:gd name="T55" fmla="*/ 57 h 505"/>
                <a:gd name="T56" fmla="*/ 93 w 524"/>
                <a:gd name="T57" fmla="*/ 64 h 505"/>
                <a:gd name="T58" fmla="*/ 94 w 524"/>
                <a:gd name="T59" fmla="*/ 94 h 505"/>
                <a:gd name="T60" fmla="*/ 95 w 524"/>
                <a:gd name="T61" fmla="*/ 140 h 505"/>
                <a:gd name="T62" fmla="*/ 94 w 524"/>
                <a:gd name="T63" fmla="*/ 164 h 505"/>
                <a:gd name="T64" fmla="*/ 86 w 524"/>
                <a:gd name="T65" fmla="*/ 180 h 505"/>
                <a:gd name="T66" fmla="*/ 67 w 524"/>
                <a:gd name="T67" fmla="*/ 197 h 505"/>
                <a:gd name="T68" fmla="*/ 40 w 524"/>
                <a:gd name="T69" fmla="*/ 214 h 505"/>
                <a:gd name="T70" fmla="*/ 13 w 524"/>
                <a:gd name="T71" fmla="*/ 228 h 505"/>
                <a:gd name="T72" fmla="*/ 2 w 524"/>
                <a:gd name="T73" fmla="*/ 246 h 505"/>
                <a:gd name="T74" fmla="*/ 2 w 524"/>
                <a:gd name="T75" fmla="*/ 264 h 505"/>
                <a:gd name="T76" fmla="*/ 0 w 524"/>
                <a:gd name="T77" fmla="*/ 278 h 505"/>
                <a:gd name="T78" fmla="*/ 0 w 524"/>
                <a:gd name="T79" fmla="*/ 289 h 505"/>
                <a:gd name="T80" fmla="*/ 7 w 524"/>
                <a:gd name="T81" fmla="*/ 301 h 505"/>
                <a:gd name="T82" fmla="*/ 26 w 524"/>
                <a:gd name="T83" fmla="*/ 314 h 505"/>
                <a:gd name="T84" fmla="*/ 62 w 524"/>
                <a:gd name="T85" fmla="*/ 331 h 505"/>
                <a:gd name="T86" fmla="*/ 120 w 524"/>
                <a:gd name="T87" fmla="*/ 355 h 505"/>
                <a:gd name="T88" fmla="*/ 180 w 524"/>
                <a:gd name="T89" fmla="*/ 374 h 505"/>
                <a:gd name="T90" fmla="*/ 214 w 524"/>
                <a:gd name="T91" fmla="*/ 385 h 505"/>
                <a:gd name="T92" fmla="*/ 237 w 524"/>
                <a:gd name="T93" fmla="*/ 400 h 505"/>
                <a:gd name="T94" fmla="*/ 252 w 524"/>
                <a:gd name="T95" fmla="*/ 418 h 505"/>
                <a:gd name="T96" fmla="*/ 262 w 524"/>
                <a:gd name="T97" fmla="*/ 435 h 505"/>
                <a:gd name="T98" fmla="*/ 266 w 524"/>
                <a:gd name="T99" fmla="*/ 451 h 505"/>
                <a:gd name="T100" fmla="*/ 270 w 524"/>
                <a:gd name="T101" fmla="*/ 469 h 505"/>
                <a:gd name="T102" fmla="*/ 277 w 524"/>
                <a:gd name="T103" fmla="*/ 481 h 505"/>
                <a:gd name="T104" fmla="*/ 287 w 524"/>
                <a:gd name="T105" fmla="*/ 489 h 505"/>
                <a:gd name="T106" fmla="*/ 307 w 524"/>
                <a:gd name="T107" fmla="*/ 497 h 505"/>
                <a:gd name="T108" fmla="*/ 328 w 524"/>
                <a:gd name="T109" fmla="*/ 503 h 505"/>
                <a:gd name="T110" fmla="*/ 335 w 524"/>
                <a:gd name="T111" fmla="*/ 500 h 505"/>
                <a:gd name="T112" fmla="*/ 346 w 524"/>
                <a:gd name="T113" fmla="*/ 499 h 505"/>
                <a:gd name="T114" fmla="*/ 366 w 524"/>
                <a:gd name="T115" fmla="*/ 503 h 505"/>
                <a:gd name="T116" fmla="*/ 383 w 524"/>
                <a:gd name="T117" fmla="*/ 505 h 505"/>
                <a:gd name="T118" fmla="*/ 437 w 524"/>
                <a:gd name="T119" fmla="*/ 505 h 505"/>
                <a:gd name="T120" fmla="*/ 465 w 524"/>
                <a:gd name="T121" fmla="*/ 449 h 505"/>
                <a:gd name="T122" fmla="*/ 492 w 524"/>
                <a:gd name="T123" fmla="*/ 437 h 50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24" h="505">
                  <a:moveTo>
                    <a:pt x="524" y="419"/>
                  </a:moveTo>
                  <a:lnTo>
                    <a:pt x="478" y="370"/>
                  </a:lnTo>
                  <a:lnTo>
                    <a:pt x="482" y="357"/>
                  </a:lnTo>
                  <a:lnTo>
                    <a:pt x="484" y="346"/>
                  </a:lnTo>
                  <a:lnTo>
                    <a:pt x="484" y="336"/>
                  </a:lnTo>
                  <a:lnTo>
                    <a:pt x="483" y="329"/>
                  </a:lnTo>
                  <a:lnTo>
                    <a:pt x="479" y="315"/>
                  </a:lnTo>
                  <a:lnTo>
                    <a:pt x="478" y="302"/>
                  </a:lnTo>
                  <a:lnTo>
                    <a:pt x="466" y="301"/>
                  </a:lnTo>
                  <a:lnTo>
                    <a:pt x="455" y="299"/>
                  </a:lnTo>
                  <a:lnTo>
                    <a:pt x="443" y="295"/>
                  </a:lnTo>
                  <a:lnTo>
                    <a:pt x="431" y="288"/>
                  </a:lnTo>
                  <a:lnTo>
                    <a:pt x="419" y="282"/>
                  </a:lnTo>
                  <a:lnTo>
                    <a:pt x="407" y="274"/>
                  </a:lnTo>
                  <a:lnTo>
                    <a:pt x="396" y="266"/>
                  </a:lnTo>
                  <a:lnTo>
                    <a:pt x="386" y="256"/>
                  </a:lnTo>
                  <a:lnTo>
                    <a:pt x="376" y="247"/>
                  </a:lnTo>
                  <a:lnTo>
                    <a:pt x="366" y="237"/>
                  </a:lnTo>
                  <a:lnTo>
                    <a:pt x="359" y="226"/>
                  </a:lnTo>
                  <a:lnTo>
                    <a:pt x="352" y="216"/>
                  </a:lnTo>
                  <a:lnTo>
                    <a:pt x="347" y="206"/>
                  </a:lnTo>
                  <a:lnTo>
                    <a:pt x="342" y="196"/>
                  </a:lnTo>
                  <a:lnTo>
                    <a:pt x="339" y="187"/>
                  </a:lnTo>
                  <a:lnTo>
                    <a:pt x="339" y="178"/>
                  </a:lnTo>
                  <a:lnTo>
                    <a:pt x="339" y="170"/>
                  </a:lnTo>
                  <a:lnTo>
                    <a:pt x="341" y="162"/>
                  </a:lnTo>
                  <a:lnTo>
                    <a:pt x="346" y="156"/>
                  </a:lnTo>
                  <a:lnTo>
                    <a:pt x="349" y="150"/>
                  </a:lnTo>
                  <a:lnTo>
                    <a:pt x="358" y="142"/>
                  </a:lnTo>
                  <a:lnTo>
                    <a:pt x="365" y="136"/>
                  </a:lnTo>
                  <a:lnTo>
                    <a:pt x="360" y="134"/>
                  </a:lnTo>
                  <a:lnTo>
                    <a:pt x="354" y="130"/>
                  </a:lnTo>
                  <a:lnTo>
                    <a:pt x="348" y="126"/>
                  </a:lnTo>
                  <a:lnTo>
                    <a:pt x="341" y="119"/>
                  </a:lnTo>
                  <a:lnTo>
                    <a:pt x="328" y="104"/>
                  </a:lnTo>
                  <a:lnTo>
                    <a:pt x="315" y="87"/>
                  </a:lnTo>
                  <a:lnTo>
                    <a:pt x="302" y="69"/>
                  </a:lnTo>
                  <a:lnTo>
                    <a:pt x="292" y="51"/>
                  </a:lnTo>
                  <a:lnTo>
                    <a:pt x="283" y="36"/>
                  </a:lnTo>
                  <a:lnTo>
                    <a:pt x="279" y="25"/>
                  </a:lnTo>
                  <a:lnTo>
                    <a:pt x="272" y="25"/>
                  </a:lnTo>
                  <a:lnTo>
                    <a:pt x="260" y="24"/>
                  </a:lnTo>
                  <a:lnTo>
                    <a:pt x="249" y="22"/>
                  </a:lnTo>
                  <a:lnTo>
                    <a:pt x="239" y="19"/>
                  </a:lnTo>
                  <a:lnTo>
                    <a:pt x="229" y="16"/>
                  </a:lnTo>
                  <a:lnTo>
                    <a:pt x="219" y="11"/>
                  </a:lnTo>
                  <a:lnTo>
                    <a:pt x="208" y="9"/>
                  </a:lnTo>
                  <a:lnTo>
                    <a:pt x="197" y="6"/>
                  </a:lnTo>
                  <a:lnTo>
                    <a:pt x="185" y="6"/>
                  </a:lnTo>
                  <a:lnTo>
                    <a:pt x="170" y="3"/>
                  </a:lnTo>
                  <a:lnTo>
                    <a:pt x="159" y="0"/>
                  </a:lnTo>
                  <a:lnTo>
                    <a:pt x="149" y="8"/>
                  </a:lnTo>
                  <a:lnTo>
                    <a:pt x="126" y="29"/>
                  </a:lnTo>
                  <a:lnTo>
                    <a:pt x="114" y="41"/>
                  </a:lnTo>
                  <a:lnTo>
                    <a:pt x="103" y="52"/>
                  </a:lnTo>
                  <a:lnTo>
                    <a:pt x="98" y="57"/>
                  </a:lnTo>
                  <a:lnTo>
                    <a:pt x="95" y="61"/>
                  </a:lnTo>
                  <a:lnTo>
                    <a:pt x="93" y="64"/>
                  </a:lnTo>
                  <a:lnTo>
                    <a:pt x="93" y="68"/>
                  </a:lnTo>
                  <a:lnTo>
                    <a:pt x="94" y="94"/>
                  </a:lnTo>
                  <a:lnTo>
                    <a:pt x="95" y="125"/>
                  </a:lnTo>
                  <a:lnTo>
                    <a:pt x="95" y="140"/>
                  </a:lnTo>
                  <a:lnTo>
                    <a:pt x="95" y="153"/>
                  </a:lnTo>
                  <a:lnTo>
                    <a:pt x="94" y="164"/>
                  </a:lnTo>
                  <a:lnTo>
                    <a:pt x="93" y="172"/>
                  </a:lnTo>
                  <a:lnTo>
                    <a:pt x="86" y="180"/>
                  </a:lnTo>
                  <a:lnTo>
                    <a:pt x="78" y="188"/>
                  </a:lnTo>
                  <a:lnTo>
                    <a:pt x="67" y="197"/>
                  </a:lnTo>
                  <a:lnTo>
                    <a:pt x="53" y="206"/>
                  </a:lnTo>
                  <a:lnTo>
                    <a:pt x="40" y="214"/>
                  </a:lnTo>
                  <a:lnTo>
                    <a:pt x="26" y="222"/>
                  </a:lnTo>
                  <a:lnTo>
                    <a:pt x="13" y="228"/>
                  </a:lnTo>
                  <a:lnTo>
                    <a:pt x="0" y="235"/>
                  </a:lnTo>
                  <a:lnTo>
                    <a:pt x="2" y="246"/>
                  </a:lnTo>
                  <a:lnTo>
                    <a:pt x="3" y="256"/>
                  </a:lnTo>
                  <a:lnTo>
                    <a:pt x="2" y="264"/>
                  </a:lnTo>
                  <a:lnTo>
                    <a:pt x="1" y="272"/>
                  </a:lnTo>
                  <a:lnTo>
                    <a:pt x="0" y="278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2" y="295"/>
                  </a:lnTo>
                  <a:lnTo>
                    <a:pt x="7" y="301"/>
                  </a:lnTo>
                  <a:lnTo>
                    <a:pt x="15" y="307"/>
                  </a:lnTo>
                  <a:lnTo>
                    <a:pt x="26" y="314"/>
                  </a:lnTo>
                  <a:lnTo>
                    <a:pt x="41" y="321"/>
                  </a:lnTo>
                  <a:lnTo>
                    <a:pt x="62" y="331"/>
                  </a:lnTo>
                  <a:lnTo>
                    <a:pt x="89" y="341"/>
                  </a:lnTo>
                  <a:lnTo>
                    <a:pt x="120" y="355"/>
                  </a:lnTo>
                  <a:lnTo>
                    <a:pt x="159" y="370"/>
                  </a:lnTo>
                  <a:lnTo>
                    <a:pt x="180" y="374"/>
                  </a:lnTo>
                  <a:lnTo>
                    <a:pt x="198" y="379"/>
                  </a:lnTo>
                  <a:lnTo>
                    <a:pt x="214" y="385"/>
                  </a:lnTo>
                  <a:lnTo>
                    <a:pt x="226" y="393"/>
                  </a:lnTo>
                  <a:lnTo>
                    <a:pt x="237" y="400"/>
                  </a:lnTo>
                  <a:lnTo>
                    <a:pt x="246" y="410"/>
                  </a:lnTo>
                  <a:lnTo>
                    <a:pt x="252" y="418"/>
                  </a:lnTo>
                  <a:lnTo>
                    <a:pt x="258" y="427"/>
                  </a:lnTo>
                  <a:lnTo>
                    <a:pt x="262" y="435"/>
                  </a:lnTo>
                  <a:lnTo>
                    <a:pt x="265" y="443"/>
                  </a:lnTo>
                  <a:lnTo>
                    <a:pt x="266" y="451"/>
                  </a:lnTo>
                  <a:lnTo>
                    <a:pt x="269" y="458"/>
                  </a:lnTo>
                  <a:lnTo>
                    <a:pt x="270" y="469"/>
                  </a:lnTo>
                  <a:lnTo>
                    <a:pt x="272" y="475"/>
                  </a:lnTo>
                  <a:lnTo>
                    <a:pt x="277" y="481"/>
                  </a:lnTo>
                  <a:lnTo>
                    <a:pt x="282" y="485"/>
                  </a:lnTo>
                  <a:lnTo>
                    <a:pt x="287" y="489"/>
                  </a:lnTo>
                  <a:lnTo>
                    <a:pt x="294" y="492"/>
                  </a:lnTo>
                  <a:lnTo>
                    <a:pt x="307" y="497"/>
                  </a:lnTo>
                  <a:lnTo>
                    <a:pt x="325" y="505"/>
                  </a:lnTo>
                  <a:lnTo>
                    <a:pt x="328" y="503"/>
                  </a:lnTo>
                  <a:lnTo>
                    <a:pt x="331" y="501"/>
                  </a:lnTo>
                  <a:lnTo>
                    <a:pt x="335" y="500"/>
                  </a:lnTo>
                  <a:lnTo>
                    <a:pt x="338" y="500"/>
                  </a:lnTo>
                  <a:lnTo>
                    <a:pt x="346" y="499"/>
                  </a:lnTo>
                  <a:lnTo>
                    <a:pt x="353" y="500"/>
                  </a:lnTo>
                  <a:lnTo>
                    <a:pt x="366" y="503"/>
                  </a:lnTo>
                  <a:lnTo>
                    <a:pt x="372" y="505"/>
                  </a:lnTo>
                  <a:lnTo>
                    <a:pt x="383" y="505"/>
                  </a:lnTo>
                  <a:lnTo>
                    <a:pt x="407" y="505"/>
                  </a:lnTo>
                  <a:lnTo>
                    <a:pt x="437" y="505"/>
                  </a:lnTo>
                  <a:lnTo>
                    <a:pt x="458" y="505"/>
                  </a:lnTo>
                  <a:lnTo>
                    <a:pt x="465" y="449"/>
                  </a:lnTo>
                  <a:lnTo>
                    <a:pt x="478" y="443"/>
                  </a:lnTo>
                  <a:lnTo>
                    <a:pt x="492" y="437"/>
                  </a:lnTo>
                  <a:lnTo>
                    <a:pt x="524" y="4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Freeform 260">
              <a:extLst>
                <a:ext uri="{FF2B5EF4-FFF2-40B4-BE49-F238E27FC236}">
                  <a16:creationId xmlns="" xmlns:a16="http://schemas.microsoft.com/office/drawing/2014/main" id="{3E64554C-7B9B-9041-B95A-4D386B020121}"/>
                </a:ext>
              </a:extLst>
            </p:cNvPr>
            <p:cNvSpPr>
              <a:spLocks/>
            </p:cNvSpPr>
            <p:nvPr>
              <p:custDataLst>
                <p:tags r:id="rId187"/>
              </p:custDataLst>
            </p:nvPr>
          </p:nvSpPr>
          <p:spPr bwMode="auto">
            <a:xfrm>
              <a:off x="5448300" y="2439988"/>
              <a:ext cx="331788" cy="290512"/>
            </a:xfrm>
            <a:custGeom>
              <a:avLst/>
              <a:gdLst>
                <a:gd name="T0" fmla="*/ 62 w 764"/>
                <a:gd name="T1" fmla="*/ 196 h 555"/>
                <a:gd name="T2" fmla="*/ 93 w 764"/>
                <a:gd name="T3" fmla="*/ 190 h 555"/>
                <a:gd name="T4" fmla="*/ 128 w 764"/>
                <a:gd name="T5" fmla="*/ 182 h 555"/>
                <a:gd name="T6" fmla="*/ 175 w 764"/>
                <a:gd name="T7" fmla="*/ 151 h 555"/>
                <a:gd name="T8" fmla="*/ 194 w 764"/>
                <a:gd name="T9" fmla="*/ 126 h 555"/>
                <a:gd name="T10" fmla="*/ 199 w 764"/>
                <a:gd name="T11" fmla="*/ 88 h 555"/>
                <a:gd name="T12" fmla="*/ 208 w 764"/>
                <a:gd name="T13" fmla="*/ 69 h 555"/>
                <a:gd name="T14" fmla="*/ 240 w 764"/>
                <a:gd name="T15" fmla="*/ 60 h 555"/>
                <a:gd name="T16" fmla="*/ 294 w 764"/>
                <a:gd name="T17" fmla="*/ 62 h 555"/>
                <a:gd name="T18" fmla="*/ 329 w 764"/>
                <a:gd name="T19" fmla="*/ 71 h 555"/>
                <a:gd name="T20" fmla="*/ 362 w 764"/>
                <a:gd name="T21" fmla="*/ 90 h 555"/>
                <a:gd name="T22" fmla="*/ 386 w 764"/>
                <a:gd name="T23" fmla="*/ 93 h 555"/>
                <a:gd name="T24" fmla="*/ 419 w 764"/>
                <a:gd name="T25" fmla="*/ 84 h 555"/>
                <a:gd name="T26" fmla="*/ 460 w 764"/>
                <a:gd name="T27" fmla="*/ 61 h 555"/>
                <a:gd name="T28" fmla="*/ 479 w 764"/>
                <a:gd name="T29" fmla="*/ 33 h 555"/>
                <a:gd name="T30" fmla="*/ 508 w 764"/>
                <a:gd name="T31" fmla="*/ 4 h 555"/>
                <a:gd name="T32" fmla="*/ 530 w 764"/>
                <a:gd name="T33" fmla="*/ 19 h 555"/>
                <a:gd name="T34" fmla="*/ 550 w 764"/>
                <a:gd name="T35" fmla="*/ 45 h 555"/>
                <a:gd name="T36" fmla="*/ 561 w 764"/>
                <a:gd name="T37" fmla="*/ 87 h 555"/>
                <a:gd name="T38" fmla="*/ 570 w 764"/>
                <a:gd name="T39" fmla="*/ 101 h 555"/>
                <a:gd name="T40" fmla="*/ 589 w 764"/>
                <a:gd name="T41" fmla="*/ 104 h 555"/>
                <a:gd name="T42" fmla="*/ 622 w 764"/>
                <a:gd name="T43" fmla="*/ 73 h 555"/>
                <a:gd name="T44" fmla="*/ 743 w 764"/>
                <a:gd name="T45" fmla="*/ 66 h 555"/>
                <a:gd name="T46" fmla="*/ 759 w 764"/>
                <a:gd name="T47" fmla="*/ 87 h 555"/>
                <a:gd name="T48" fmla="*/ 679 w 764"/>
                <a:gd name="T49" fmla="*/ 100 h 555"/>
                <a:gd name="T50" fmla="*/ 605 w 764"/>
                <a:gd name="T51" fmla="*/ 112 h 555"/>
                <a:gd name="T52" fmla="*/ 574 w 764"/>
                <a:gd name="T53" fmla="*/ 130 h 555"/>
                <a:gd name="T54" fmla="*/ 571 w 764"/>
                <a:gd name="T55" fmla="*/ 147 h 555"/>
                <a:gd name="T56" fmla="*/ 582 w 764"/>
                <a:gd name="T57" fmla="*/ 164 h 555"/>
                <a:gd name="T58" fmla="*/ 601 w 764"/>
                <a:gd name="T59" fmla="*/ 180 h 555"/>
                <a:gd name="T60" fmla="*/ 604 w 764"/>
                <a:gd name="T61" fmla="*/ 195 h 555"/>
                <a:gd name="T62" fmla="*/ 594 w 764"/>
                <a:gd name="T63" fmla="*/ 213 h 555"/>
                <a:gd name="T64" fmla="*/ 574 w 764"/>
                <a:gd name="T65" fmla="*/ 237 h 555"/>
                <a:gd name="T66" fmla="*/ 565 w 764"/>
                <a:gd name="T67" fmla="*/ 255 h 555"/>
                <a:gd name="T68" fmla="*/ 542 w 764"/>
                <a:gd name="T69" fmla="*/ 269 h 555"/>
                <a:gd name="T70" fmla="*/ 519 w 764"/>
                <a:gd name="T71" fmla="*/ 310 h 555"/>
                <a:gd name="T72" fmla="*/ 508 w 764"/>
                <a:gd name="T73" fmla="*/ 363 h 555"/>
                <a:gd name="T74" fmla="*/ 497 w 764"/>
                <a:gd name="T75" fmla="*/ 425 h 555"/>
                <a:gd name="T76" fmla="*/ 477 w 764"/>
                <a:gd name="T77" fmla="*/ 412 h 555"/>
                <a:gd name="T78" fmla="*/ 460 w 764"/>
                <a:gd name="T79" fmla="*/ 407 h 555"/>
                <a:gd name="T80" fmla="*/ 439 w 764"/>
                <a:gd name="T81" fmla="*/ 418 h 555"/>
                <a:gd name="T82" fmla="*/ 411 w 764"/>
                <a:gd name="T83" fmla="*/ 440 h 555"/>
                <a:gd name="T84" fmla="*/ 393 w 764"/>
                <a:gd name="T85" fmla="*/ 444 h 555"/>
                <a:gd name="T86" fmla="*/ 375 w 764"/>
                <a:gd name="T87" fmla="*/ 463 h 555"/>
                <a:gd name="T88" fmla="*/ 365 w 764"/>
                <a:gd name="T89" fmla="*/ 511 h 555"/>
                <a:gd name="T90" fmla="*/ 350 w 764"/>
                <a:gd name="T91" fmla="*/ 525 h 555"/>
                <a:gd name="T92" fmla="*/ 270 w 764"/>
                <a:gd name="T93" fmla="*/ 546 h 555"/>
                <a:gd name="T94" fmla="*/ 194 w 764"/>
                <a:gd name="T95" fmla="*/ 554 h 555"/>
                <a:gd name="T96" fmla="*/ 113 w 764"/>
                <a:gd name="T97" fmla="*/ 542 h 555"/>
                <a:gd name="T98" fmla="*/ 95 w 764"/>
                <a:gd name="T99" fmla="*/ 518 h 555"/>
                <a:gd name="T100" fmla="*/ 115 w 764"/>
                <a:gd name="T101" fmla="*/ 488 h 555"/>
                <a:gd name="T102" fmla="*/ 125 w 764"/>
                <a:gd name="T103" fmla="*/ 462 h 555"/>
                <a:gd name="T104" fmla="*/ 123 w 764"/>
                <a:gd name="T105" fmla="*/ 442 h 555"/>
                <a:gd name="T106" fmla="*/ 111 w 764"/>
                <a:gd name="T107" fmla="*/ 433 h 555"/>
                <a:gd name="T108" fmla="*/ 69 w 764"/>
                <a:gd name="T109" fmla="*/ 431 h 555"/>
                <a:gd name="T110" fmla="*/ 52 w 764"/>
                <a:gd name="T111" fmla="*/ 421 h 555"/>
                <a:gd name="T112" fmla="*/ 34 w 764"/>
                <a:gd name="T113" fmla="*/ 384 h 555"/>
                <a:gd name="T114" fmla="*/ 19 w 764"/>
                <a:gd name="T115" fmla="*/ 309 h 555"/>
                <a:gd name="T116" fmla="*/ 10 w 764"/>
                <a:gd name="T117" fmla="*/ 291 h 555"/>
                <a:gd name="T118" fmla="*/ 0 w 764"/>
                <a:gd name="T119" fmla="*/ 280 h 555"/>
                <a:gd name="T120" fmla="*/ 2 w 764"/>
                <a:gd name="T121" fmla="*/ 268 h 555"/>
                <a:gd name="T122" fmla="*/ 22 w 764"/>
                <a:gd name="T123" fmla="*/ 248 h 555"/>
                <a:gd name="T124" fmla="*/ 34 w 764"/>
                <a:gd name="T125" fmla="*/ 221 h 55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764" h="555">
                  <a:moveTo>
                    <a:pt x="39" y="191"/>
                  </a:moveTo>
                  <a:lnTo>
                    <a:pt x="48" y="194"/>
                  </a:lnTo>
                  <a:lnTo>
                    <a:pt x="56" y="196"/>
                  </a:lnTo>
                  <a:lnTo>
                    <a:pt x="62" y="196"/>
                  </a:lnTo>
                  <a:lnTo>
                    <a:pt x="68" y="195"/>
                  </a:lnTo>
                  <a:lnTo>
                    <a:pt x="77" y="192"/>
                  </a:lnTo>
                  <a:lnTo>
                    <a:pt x="85" y="191"/>
                  </a:lnTo>
                  <a:lnTo>
                    <a:pt x="93" y="190"/>
                  </a:lnTo>
                  <a:lnTo>
                    <a:pt x="101" y="190"/>
                  </a:lnTo>
                  <a:lnTo>
                    <a:pt x="107" y="188"/>
                  </a:lnTo>
                  <a:lnTo>
                    <a:pt x="114" y="186"/>
                  </a:lnTo>
                  <a:lnTo>
                    <a:pt x="128" y="182"/>
                  </a:lnTo>
                  <a:lnTo>
                    <a:pt x="140" y="175"/>
                  </a:lnTo>
                  <a:lnTo>
                    <a:pt x="152" y="168"/>
                  </a:lnTo>
                  <a:lnTo>
                    <a:pt x="164" y="160"/>
                  </a:lnTo>
                  <a:lnTo>
                    <a:pt x="175" y="151"/>
                  </a:lnTo>
                  <a:lnTo>
                    <a:pt x="185" y="142"/>
                  </a:lnTo>
                  <a:lnTo>
                    <a:pt x="189" y="136"/>
                  </a:lnTo>
                  <a:lnTo>
                    <a:pt x="192" y="131"/>
                  </a:lnTo>
                  <a:lnTo>
                    <a:pt x="194" y="126"/>
                  </a:lnTo>
                  <a:lnTo>
                    <a:pt x="195" y="120"/>
                  </a:lnTo>
                  <a:lnTo>
                    <a:pt x="197" y="109"/>
                  </a:lnTo>
                  <a:lnTo>
                    <a:pt x="198" y="98"/>
                  </a:lnTo>
                  <a:lnTo>
                    <a:pt x="199" y="88"/>
                  </a:lnTo>
                  <a:lnTo>
                    <a:pt x="202" y="78"/>
                  </a:lnTo>
                  <a:lnTo>
                    <a:pt x="204" y="74"/>
                  </a:lnTo>
                  <a:lnTo>
                    <a:pt x="206" y="71"/>
                  </a:lnTo>
                  <a:lnTo>
                    <a:pt x="208" y="69"/>
                  </a:lnTo>
                  <a:lnTo>
                    <a:pt x="212" y="68"/>
                  </a:lnTo>
                  <a:lnTo>
                    <a:pt x="221" y="64"/>
                  </a:lnTo>
                  <a:lnTo>
                    <a:pt x="231" y="62"/>
                  </a:lnTo>
                  <a:lnTo>
                    <a:pt x="240" y="60"/>
                  </a:lnTo>
                  <a:lnTo>
                    <a:pt x="249" y="60"/>
                  </a:lnTo>
                  <a:lnTo>
                    <a:pt x="266" y="61"/>
                  </a:lnTo>
                  <a:lnTo>
                    <a:pt x="285" y="61"/>
                  </a:lnTo>
                  <a:lnTo>
                    <a:pt x="294" y="62"/>
                  </a:lnTo>
                  <a:lnTo>
                    <a:pt x="303" y="63"/>
                  </a:lnTo>
                  <a:lnTo>
                    <a:pt x="310" y="64"/>
                  </a:lnTo>
                  <a:lnTo>
                    <a:pt x="317" y="66"/>
                  </a:lnTo>
                  <a:lnTo>
                    <a:pt x="329" y="71"/>
                  </a:lnTo>
                  <a:lnTo>
                    <a:pt x="339" y="77"/>
                  </a:lnTo>
                  <a:lnTo>
                    <a:pt x="348" y="82"/>
                  </a:lnTo>
                  <a:lnTo>
                    <a:pt x="357" y="88"/>
                  </a:lnTo>
                  <a:lnTo>
                    <a:pt x="362" y="90"/>
                  </a:lnTo>
                  <a:lnTo>
                    <a:pt x="366" y="91"/>
                  </a:lnTo>
                  <a:lnTo>
                    <a:pt x="372" y="92"/>
                  </a:lnTo>
                  <a:lnTo>
                    <a:pt x="378" y="93"/>
                  </a:lnTo>
                  <a:lnTo>
                    <a:pt x="386" y="93"/>
                  </a:lnTo>
                  <a:lnTo>
                    <a:pt x="394" y="92"/>
                  </a:lnTo>
                  <a:lnTo>
                    <a:pt x="402" y="90"/>
                  </a:lnTo>
                  <a:lnTo>
                    <a:pt x="407" y="89"/>
                  </a:lnTo>
                  <a:lnTo>
                    <a:pt x="419" y="84"/>
                  </a:lnTo>
                  <a:lnTo>
                    <a:pt x="429" y="78"/>
                  </a:lnTo>
                  <a:lnTo>
                    <a:pt x="439" y="72"/>
                  </a:lnTo>
                  <a:lnTo>
                    <a:pt x="449" y="66"/>
                  </a:lnTo>
                  <a:lnTo>
                    <a:pt x="460" y="61"/>
                  </a:lnTo>
                  <a:lnTo>
                    <a:pt x="471" y="55"/>
                  </a:lnTo>
                  <a:lnTo>
                    <a:pt x="472" y="48"/>
                  </a:lnTo>
                  <a:lnTo>
                    <a:pt x="475" y="41"/>
                  </a:lnTo>
                  <a:lnTo>
                    <a:pt x="479" y="33"/>
                  </a:lnTo>
                  <a:lnTo>
                    <a:pt x="485" y="25"/>
                  </a:lnTo>
                  <a:lnTo>
                    <a:pt x="496" y="11"/>
                  </a:lnTo>
                  <a:lnTo>
                    <a:pt x="505" y="0"/>
                  </a:lnTo>
                  <a:lnTo>
                    <a:pt x="508" y="4"/>
                  </a:lnTo>
                  <a:lnTo>
                    <a:pt x="512" y="8"/>
                  </a:lnTo>
                  <a:lnTo>
                    <a:pt x="518" y="12"/>
                  </a:lnTo>
                  <a:lnTo>
                    <a:pt x="525" y="15"/>
                  </a:lnTo>
                  <a:lnTo>
                    <a:pt x="530" y="19"/>
                  </a:lnTo>
                  <a:lnTo>
                    <a:pt x="537" y="22"/>
                  </a:lnTo>
                  <a:lnTo>
                    <a:pt x="541" y="26"/>
                  </a:lnTo>
                  <a:lnTo>
                    <a:pt x="544" y="31"/>
                  </a:lnTo>
                  <a:lnTo>
                    <a:pt x="550" y="45"/>
                  </a:lnTo>
                  <a:lnTo>
                    <a:pt x="554" y="58"/>
                  </a:lnTo>
                  <a:lnTo>
                    <a:pt x="556" y="70"/>
                  </a:lnTo>
                  <a:lnTo>
                    <a:pt x="559" y="81"/>
                  </a:lnTo>
                  <a:lnTo>
                    <a:pt x="561" y="87"/>
                  </a:lnTo>
                  <a:lnTo>
                    <a:pt x="562" y="91"/>
                  </a:lnTo>
                  <a:lnTo>
                    <a:pt x="564" y="95"/>
                  </a:lnTo>
                  <a:lnTo>
                    <a:pt x="566" y="99"/>
                  </a:lnTo>
                  <a:lnTo>
                    <a:pt x="570" y="101"/>
                  </a:lnTo>
                  <a:lnTo>
                    <a:pt x="574" y="103"/>
                  </a:lnTo>
                  <a:lnTo>
                    <a:pt x="578" y="104"/>
                  </a:lnTo>
                  <a:lnTo>
                    <a:pt x="584" y="105"/>
                  </a:lnTo>
                  <a:lnTo>
                    <a:pt x="589" y="104"/>
                  </a:lnTo>
                  <a:lnTo>
                    <a:pt x="596" y="100"/>
                  </a:lnTo>
                  <a:lnTo>
                    <a:pt x="602" y="95"/>
                  </a:lnTo>
                  <a:lnTo>
                    <a:pt x="610" y="88"/>
                  </a:lnTo>
                  <a:lnTo>
                    <a:pt x="622" y="73"/>
                  </a:lnTo>
                  <a:lnTo>
                    <a:pt x="631" y="61"/>
                  </a:lnTo>
                  <a:lnTo>
                    <a:pt x="723" y="61"/>
                  </a:lnTo>
                  <a:lnTo>
                    <a:pt x="736" y="61"/>
                  </a:lnTo>
                  <a:lnTo>
                    <a:pt x="743" y="66"/>
                  </a:lnTo>
                  <a:lnTo>
                    <a:pt x="748" y="70"/>
                  </a:lnTo>
                  <a:lnTo>
                    <a:pt x="752" y="75"/>
                  </a:lnTo>
                  <a:lnTo>
                    <a:pt x="755" y="79"/>
                  </a:lnTo>
                  <a:lnTo>
                    <a:pt x="759" y="87"/>
                  </a:lnTo>
                  <a:lnTo>
                    <a:pt x="764" y="93"/>
                  </a:lnTo>
                  <a:lnTo>
                    <a:pt x="740" y="95"/>
                  </a:lnTo>
                  <a:lnTo>
                    <a:pt x="711" y="97"/>
                  </a:lnTo>
                  <a:lnTo>
                    <a:pt x="679" y="100"/>
                  </a:lnTo>
                  <a:lnTo>
                    <a:pt x="647" y="103"/>
                  </a:lnTo>
                  <a:lnTo>
                    <a:pt x="632" y="106"/>
                  </a:lnTo>
                  <a:lnTo>
                    <a:pt x="618" y="109"/>
                  </a:lnTo>
                  <a:lnTo>
                    <a:pt x="605" y="112"/>
                  </a:lnTo>
                  <a:lnTo>
                    <a:pt x="594" y="117"/>
                  </a:lnTo>
                  <a:lnTo>
                    <a:pt x="584" y="122"/>
                  </a:lnTo>
                  <a:lnTo>
                    <a:pt x="577" y="127"/>
                  </a:lnTo>
                  <a:lnTo>
                    <a:pt x="574" y="130"/>
                  </a:lnTo>
                  <a:lnTo>
                    <a:pt x="572" y="134"/>
                  </a:lnTo>
                  <a:lnTo>
                    <a:pt x="571" y="137"/>
                  </a:lnTo>
                  <a:lnTo>
                    <a:pt x="571" y="142"/>
                  </a:lnTo>
                  <a:lnTo>
                    <a:pt x="571" y="147"/>
                  </a:lnTo>
                  <a:lnTo>
                    <a:pt x="572" y="152"/>
                  </a:lnTo>
                  <a:lnTo>
                    <a:pt x="574" y="156"/>
                  </a:lnTo>
                  <a:lnTo>
                    <a:pt x="576" y="159"/>
                  </a:lnTo>
                  <a:lnTo>
                    <a:pt x="582" y="164"/>
                  </a:lnTo>
                  <a:lnTo>
                    <a:pt x="587" y="169"/>
                  </a:lnTo>
                  <a:lnTo>
                    <a:pt x="594" y="173"/>
                  </a:lnTo>
                  <a:lnTo>
                    <a:pt x="599" y="177"/>
                  </a:lnTo>
                  <a:lnTo>
                    <a:pt x="601" y="180"/>
                  </a:lnTo>
                  <a:lnTo>
                    <a:pt x="602" y="183"/>
                  </a:lnTo>
                  <a:lnTo>
                    <a:pt x="604" y="186"/>
                  </a:lnTo>
                  <a:lnTo>
                    <a:pt x="604" y="191"/>
                  </a:lnTo>
                  <a:lnTo>
                    <a:pt x="604" y="195"/>
                  </a:lnTo>
                  <a:lnTo>
                    <a:pt x="602" y="200"/>
                  </a:lnTo>
                  <a:lnTo>
                    <a:pt x="601" y="204"/>
                  </a:lnTo>
                  <a:lnTo>
                    <a:pt x="599" y="207"/>
                  </a:lnTo>
                  <a:lnTo>
                    <a:pt x="594" y="213"/>
                  </a:lnTo>
                  <a:lnTo>
                    <a:pt x="587" y="220"/>
                  </a:lnTo>
                  <a:lnTo>
                    <a:pt x="582" y="226"/>
                  </a:lnTo>
                  <a:lnTo>
                    <a:pt x="576" y="233"/>
                  </a:lnTo>
                  <a:lnTo>
                    <a:pt x="574" y="237"/>
                  </a:lnTo>
                  <a:lnTo>
                    <a:pt x="572" y="242"/>
                  </a:lnTo>
                  <a:lnTo>
                    <a:pt x="571" y="247"/>
                  </a:lnTo>
                  <a:lnTo>
                    <a:pt x="571" y="252"/>
                  </a:lnTo>
                  <a:lnTo>
                    <a:pt x="565" y="255"/>
                  </a:lnTo>
                  <a:lnTo>
                    <a:pt x="560" y="256"/>
                  </a:lnTo>
                  <a:lnTo>
                    <a:pt x="555" y="259"/>
                  </a:lnTo>
                  <a:lnTo>
                    <a:pt x="551" y="262"/>
                  </a:lnTo>
                  <a:lnTo>
                    <a:pt x="542" y="269"/>
                  </a:lnTo>
                  <a:lnTo>
                    <a:pt x="535" y="277"/>
                  </a:lnTo>
                  <a:lnTo>
                    <a:pt x="529" y="287"/>
                  </a:lnTo>
                  <a:lnTo>
                    <a:pt x="523" y="298"/>
                  </a:lnTo>
                  <a:lnTo>
                    <a:pt x="519" y="310"/>
                  </a:lnTo>
                  <a:lnTo>
                    <a:pt x="515" y="323"/>
                  </a:lnTo>
                  <a:lnTo>
                    <a:pt x="512" y="336"/>
                  </a:lnTo>
                  <a:lnTo>
                    <a:pt x="509" y="349"/>
                  </a:lnTo>
                  <a:lnTo>
                    <a:pt x="508" y="363"/>
                  </a:lnTo>
                  <a:lnTo>
                    <a:pt x="506" y="377"/>
                  </a:lnTo>
                  <a:lnTo>
                    <a:pt x="505" y="402"/>
                  </a:lnTo>
                  <a:lnTo>
                    <a:pt x="505" y="425"/>
                  </a:lnTo>
                  <a:lnTo>
                    <a:pt x="497" y="425"/>
                  </a:lnTo>
                  <a:lnTo>
                    <a:pt x="492" y="423"/>
                  </a:lnTo>
                  <a:lnTo>
                    <a:pt x="486" y="420"/>
                  </a:lnTo>
                  <a:lnTo>
                    <a:pt x="482" y="415"/>
                  </a:lnTo>
                  <a:lnTo>
                    <a:pt x="477" y="412"/>
                  </a:lnTo>
                  <a:lnTo>
                    <a:pt x="473" y="409"/>
                  </a:lnTo>
                  <a:lnTo>
                    <a:pt x="470" y="407"/>
                  </a:lnTo>
                  <a:lnTo>
                    <a:pt x="464" y="406"/>
                  </a:lnTo>
                  <a:lnTo>
                    <a:pt x="460" y="407"/>
                  </a:lnTo>
                  <a:lnTo>
                    <a:pt x="455" y="408"/>
                  </a:lnTo>
                  <a:lnTo>
                    <a:pt x="451" y="410"/>
                  </a:lnTo>
                  <a:lnTo>
                    <a:pt x="447" y="412"/>
                  </a:lnTo>
                  <a:lnTo>
                    <a:pt x="439" y="418"/>
                  </a:lnTo>
                  <a:lnTo>
                    <a:pt x="431" y="425"/>
                  </a:lnTo>
                  <a:lnTo>
                    <a:pt x="423" y="432"/>
                  </a:lnTo>
                  <a:lnTo>
                    <a:pt x="416" y="438"/>
                  </a:lnTo>
                  <a:lnTo>
                    <a:pt x="411" y="440"/>
                  </a:lnTo>
                  <a:lnTo>
                    <a:pt x="407" y="442"/>
                  </a:lnTo>
                  <a:lnTo>
                    <a:pt x="403" y="443"/>
                  </a:lnTo>
                  <a:lnTo>
                    <a:pt x="398" y="444"/>
                  </a:lnTo>
                  <a:lnTo>
                    <a:pt x="393" y="444"/>
                  </a:lnTo>
                  <a:lnTo>
                    <a:pt x="388" y="446"/>
                  </a:lnTo>
                  <a:lnTo>
                    <a:pt x="385" y="449"/>
                  </a:lnTo>
                  <a:lnTo>
                    <a:pt x="382" y="453"/>
                  </a:lnTo>
                  <a:lnTo>
                    <a:pt x="375" y="463"/>
                  </a:lnTo>
                  <a:lnTo>
                    <a:pt x="372" y="476"/>
                  </a:lnTo>
                  <a:lnTo>
                    <a:pt x="369" y="489"/>
                  </a:lnTo>
                  <a:lnTo>
                    <a:pt x="366" y="501"/>
                  </a:lnTo>
                  <a:lnTo>
                    <a:pt x="365" y="511"/>
                  </a:lnTo>
                  <a:lnTo>
                    <a:pt x="365" y="517"/>
                  </a:lnTo>
                  <a:lnTo>
                    <a:pt x="362" y="520"/>
                  </a:lnTo>
                  <a:lnTo>
                    <a:pt x="358" y="522"/>
                  </a:lnTo>
                  <a:lnTo>
                    <a:pt x="350" y="525"/>
                  </a:lnTo>
                  <a:lnTo>
                    <a:pt x="342" y="528"/>
                  </a:lnTo>
                  <a:lnTo>
                    <a:pt x="320" y="535"/>
                  </a:lnTo>
                  <a:lnTo>
                    <a:pt x="296" y="541"/>
                  </a:lnTo>
                  <a:lnTo>
                    <a:pt x="270" y="546"/>
                  </a:lnTo>
                  <a:lnTo>
                    <a:pt x="246" y="551"/>
                  </a:lnTo>
                  <a:lnTo>
                    <a:pt x="226" y="554"/>
                  </a:lnTo>
                  <a:lnTo>
                    <a:pt x="212" y="555"/>
                  </a:lnTo>
                  <a:lnTo>
                    <a:pt x="194" y="554"/>
                  </a:lnTo>
                  <a:lnTo>
                    <a:pt x="176" y="553"/>
                  </a:lnTo>
                  <a:lnTo>
                    <a:pt x="159" y="550"/>
                  </a:lnTo>
                  <a:lnTo>
                    <a:pt x="142" y="548"/>
                  </a:lnTo>
                  <a:lnTo>
                    <a:pt x="113" y="542"/>
                  </a:lnTo>
                  <a:lnTo>
                    <a:pt x="92" y="536"/>
                  </a:lnTo>
                  <a:lnTo>
                    <a:pt x="93" y="529"/>
                  </a:lnTo>
                  <a:lnTo>
                    <a:pt x="94" y="523"/>
                  </a:lnTo>
                  <a:lnTo>
                    <a:pt x="95" y="518"/>
                  </a:lnTo>
                  <a:lnTo>
                    <a:pt x="97" y="513"/>
                  </a:lnTo>
                  <a:lnTo>
                    <a:pt x="103" y="504"/>
                  </a:lnTo>
                  <a:lnTo>
                    <a:pt x="109" y="496"/>
                  </a:lnTo>
                  <a:lnTo>
                    <a:pt x="115" y="488"/>
                  </a:lnTo>
                  <a:lnTo>
                    <a:pt x="120" y="479"/>
                  </a:lnTo>
                  <a:lnTo>
                    <a:pt x="123" y="473"/>
                  </a:lnTo>
                  <a:lnTo>
                    <a:pt x="124" y="468"/>
                  </a:lnTo>
                  <a:lnTo>
                    <a:pt x="125" y="462"/>
                  </a:lnTo>
                  <a:lnTo>
                    <a:pt x="126" y="456"/>
                  </a:lnTo>
                  <a:lnTo>
                    <a:pt x="125" y="451"/>
                  </a:lnTo>
                  <a:lnTo>
                    <a:pt x="124" y="446"/>
                  </a:lnTo>
                  <a:lnTo>
                    <a:pt x="123" y="442"/>
                  </a:lnTo>
                  <a:lnTo>
                    <a:pt x="120" y="439"/>
                  </a:lnTo>
                  <a:lnTo>
                    <a:pt x="117" y="437"/>
                  </a:lnTo>
                  <a:lnTo>
                    <a:pt x="114" y="435"/>
                  </a:lnTo>
                  <a:lnTo>
                    <a:pt x="111" y="433"/>
                  </a:lnTo>
                  <a:lnTo>
                    <a:pt x="106" y="432"/>
                  </a:lnTo>
                  <a:lnTo>
                    <a:pt x="89" y="431"/>
                  </a:lnTo>
                  <a:lnTo>
                    <a:pt x="72" y="432"/>
                  </a:lnTo>
                  <a:lnTo>
                    <a:pt x="69" y="431"/>
                  </a:lnTo>
                  <a:lnTo>
                    <a:pt x="66" y="430"/>
                  </a:lnTo>
                  <a:lnTo>
                    <a:pt x="62" y="429"/>
                  </a:lnTo>
                  <a:lnTo>
                    <a:pt x="59" y="427"/>
                  </a:lnTo>
                  <a:lnTo>
                    <a:pt x="52" y="421"/>
                  </a:lnTo>
                  <a:lnTo>
                    <a:pt x="47" y="413"/>
                  </a:lnTo>
                  <a:lnTo>
                    <a:pt x="42" y="405"/>
                  </a:lnTo>
                  <a:lnTo>
                    <a:pt x="38" y="395"/>
                  </a:lnTo>
                  <a:lnTo>
                    <a:pt x="34" y="384"/>
                  </a:lnTo>
                  <a:lnTo>
                    <a:pt x="30" y="373"/>
                  </a:lnTo>
                  <a:lnTo>
                    <a:pt x="26" y="349"/>
                  </a:lnTo>
                  <a:lnTo>
                    <a:pt x="22" y="327"/>
                  </a:lnTo>
                  <a:lnTo>
                    <a:pt x="19" y="309"/>
                  </a:lnTo>
                  <a:lnTo>
                    <a:pt x="19" y="295"/>
                  </a:lnTo>
                  <a:lnTo>
                    <a:pt x="16" y="295"/>
                  </a:lnTo>
                  <a:lnTo>
                    <a:pt x="13" y="293"/>
                  </a:lnTo>
                  <a:lnTo>
                    <a:pt x="10" y="291"/>
                  </a:lnTo>
                  <a:lnTo>
                    <a:pt x="7" y="289"/>
                  </a:lnTo>
                  <a:lnTo>
                    <a:pt x="4" y="286"/>
                  </a:lnTo>
                  <a:lnTo>
                    <a:pt x="2" y="283"/>
                  </a:lnTo>
                  <a:lnTo>
                    <a:pt x="0" y="280"/>
                  </a:lnTo>
                  <a:lnTo>
                    <a:pt x="0" y="277"/>
                  </a:lnTo>
                  <a:lnTo>
                    <a:pt x="0" y="274"/>
                  </a:lnTo>
                  <a:lnTo>
                    <a:pt x="1" y="271"/>
                  </a:lnTo>
                  <a:lnTo>
                    <a:pt x="2" y="268"/>
                  </a:lnTo>
                  <a:lnTo>
                    <a:pt x="4" y="265"/>
                  </a:lnTo>
                  <a:lnTo>
                    <a:pt x="10" y="259"/>
                  </a:lnTo>
                  <a:lnTo>
                    <a:pt x="16" y="254"/>
                  </a:lnTo>
                  <a:lnTo>
                    <a:pt x="22" y="248"/>
                  </a:lnTo>
                  <a:lnTo>
                    <a:pt x="27" y="243"/>
                  </a:lnTo>
                  <a:lnTo>
                    <a:pt x="31" y="238"/>
                  </a:lnTo>
                  <a:lnTo>
                    <a:pt x="33" y="234"/>
                  </a:lnTo>
                  <a:lnTo>
                    <a:pt x="34" y="221"/>
                  </a:lnTo>
                  <a:lnTo>
                    <a:pt x="36" y="213"/>
                  </a:lnTo>
                  <a:lnTo>
                    <a:pt x="38" y="205"/>
                  </a:lnTo>
                  <a:lnTo>
                    <a:pt x="39" y="19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Freeform 261">
              <a:extLst>
                <a:ext uri="{FF2B5EF4-FFF2-40B4-BE49-F238E27FC236}">
                  <a16:creationId xmlns="" xmlns:a16="http://schemas.microsoft.com/office/drawing/2014/main" id="{62D70626-4379-0F45-95CD-34BCE3D66B90}"/>
                </a:ext>
              </a:extLst>
            </p:cNvPr>
            <p:cNvSpPr>
              <a:spLocks/>
            </p:cNvSpPr>
            <p:nvPr>
              <p:custDataLst>
                <p:tags r:id="rId188"/>
              </p:custDataLst>
            </p:nvPr>
          </p:nvSpPr>
          <p:spPr bwMode="auto">
            <a:xfrm>
              <a:off x="5480050" y="2489200"/>
              <a:ext cx="365125" cy="423863"/>
            </a:xfrm>
            <a:custGeom>
              <a:avLst/>
              <a:gdLst>
                <a:gd name="T0" fmla="*/ 779 w 831"/>
                <a:gd name="T1" fmla="*/ 82 h 812"/>
                <a:gd name="T2" fmla="*/ 707 w 831"/>
                <a:gd name="T3" fmla="*/ 29 h 812"/>
                <a:gd name="T4" fmla="*/ 562 w 831"/>
                <a:gd name="T5" fmla="*/ 10 h 812"/>
                <a:gd name="T6" fmla="*/ 499 w 831"/>
                <a:gd name="T7" fmla="*/ 29 h 812"/>
                <a:gd name="T8" fmla="*/ 486 w 831"/>
                <a:gd name="T9" fmla="*/ 49 h 812"/>
                <a:gd name="T10" fmla="*/ 497 w 831"/>
                <a:gd name="T11" fmla="*/ 71 h 812"/>
                <a:gd name="T12" fmla="*/ 517 w 831"/>
                <a:gd name="T13" fmla="*/ 90 h 812"/>
                <a:gd name="T14" fmla="*/ 516 w 831"/>
                <a:gd name="T15" fmla="*/ 111 h 812"/>
                <a:gd name="T16" fmla="*/ 491 w 831"/>
                <a:gd name="T17" fmla="*/ 140 h 812"/>
                <a:gd name="T18" fmla="*/ 480 w 831"/>
                <a:gd name="T19" fmla="*/ 162 h 812"/>
                <a:gd name="T20" fmla="*/ 450 w 831"/>
                <a:gd name="T21" fmla="*/ 184 h 812"/>
                <a:gd name="T22" fmla="*/ 427 w 831"/>
                <a:gd name="T23" fmla="*/ 243 h 812"/>
                <a:gd name="T24" fmla="*/ 420 w 831"/>
                <a:gd name="T25" fmla="*/ 332 h 812"/>
                <a:gd name="T26" fmla="*/ 392 w 831"/>
                <a:gd name="T27" fmla="*/ 319 h 812"/>
                <a:gd name="T28" fmla="*/ 370 w 831"/>
                <a:gd name="T29" fmla="*/ 315 h 812"/>
                <a:gd name="T30" fmla="*/ 338 w 831"/>
                <a:gd name="T31" fmla="*/ 339 h 812"/>
                <a:gd name="T32" fmla="*/ 313 w 831"/>
                <a:gd name="T33" fmla="*/ 351 h 812"/>
                <a:gd name="T34" fmla="*/ 290 w 831"/>
                <a:gd name="T35" fmla="*/ 370 h 812"/>
                <a:gd name="T36" fmla="*/ 280 w 831"/>
                <a:gd name="T37" fmla="*/ 424 h 812"/>
                <a:gd name="T38" fmla="*/ 235 w 831"/>
                <a:gd name="T39" fmla="*/ 442 h 812"/>
                <a:gd name="T40" fmla="*/ 127 w 831"/>
                <a:gd name="T41" fmla="*/ 462 h 812"/>
                <a:gd name="T42" fmla="*/ 26 w 831"/>
                <a:gd name="T43" fmla="*/ 449 h 812"/>
                <a:gd name="T44" fmla="*/ 51 w 831"/>
                <a:gd name="T45" fmla="*/ 505 h 812"/>
                <a:gd name="T46" fmla="*/ 96 w 831"/>
                <a:gd name="T47" fmla="*/ 540 h 812"/>
                <a:gd name="T48" fmla="*/ 123 w 831"/>
                <a:gd name="T49" fmla="*/ 577 h 812"/>
                <a:gd name="T50" fmla="*/ 142 w 831"/>
                <a:gd name="T51" fmla="*/ 596 h 812"/>
                <a:gd name="T52" fmla="*/ 99 w 831"/>
                <a:gd name="T53" fmla="*/ 647 h 812"/>
                <a:gd name="T54" fmla="*/ 87 w 831"/>
                <a:gd name="T55" fmla="*/ 671 h 812"/>
                <a:gd name="T56" fmla="*/ 109 w 831"/>
                <a:gd name="T57" fmla="*/ 720 h 812"/>
                <a:gd name="T58" fmla="*/ 222 w 831"/>
                <a:gd name="T59" fmla="*/ 710 h 812"/>
                <a:gd name="T60" fmla="*/ 302 w 831"/>
                <a:gd name="T61" fmla="*/ 705 h 812"/>
                <a:gd name="T62" fmla="*/ 330 w 831"/>
                <a:gd name="T63" fmla="*/ 721 h 812"/>
                <a:gd name="T64" fmla="*/ 359 w 831"/>
                <a:gd name="T65" fmla="*/ 756 h 812"/>
                <a:gd name="T66" fmla="*/ 408 w 831"/>
                <a:gd name="T67" fmla="*/ 785 h 812"/>
                <a:gd name="T68" fmla="*/ 449 w 831"/>
                <a:gd name="T69" fmla="*/ 803 h 812"/>
                <a:gd name="T70" fmla="*/ 460 w 831"/>
                <a:gd name="T71" fmla="*/ 791 h 812"/>
                <a:gd name="T72" fmla="*/ 487 w 831"/>
                <a:gd name="T73" fmla="*/ 774 h 812"/>
                <a:gd name="T74" fmla="*/ 554 w 831"/>
                <a:gd name="T75" fmla="*/ 764 h 812"/>
                <a:gd name="T76" fmla="*/ 597 w 831"/>
                <a:gd name="T77" fmla="*/ 750 h 812"/>
                <a:gd name="T78" fmla="*/ 618 w 831"/>
                <a:gd name="T79" fmla="*/ 727 h 812"/>
                <a:gd name="T80" fmla="*/ 584 w 831"/>
                <a:gd name="T81" fmla="*/ 700 h 812"/>
                <a:gd name="T82" fmla="*/ 542 w 831"/>
                <a:gd name="T83" fmla="*/ 641 h 812"/>
                <a:gd name="T84" fmla="*/ 526 w 831"/>
                <a:gd name="T85" fmla="*/ 624 h 812"/>
                <a:gd name="T86" fmla="*/ 526 w 831"/>
                <a:gd name="T87" fmla="*/ 578 h 812"/>
                <a:gd name="T88" fmla="*/ 582 w 831"/>
                <a:gd name="T89" fmla="*/ 563 h 812"/>
                <a:gd name="T90" fmla="*/ 622 w 831"/>
                <a:gd name="T91" fmla="*/ 531 h 812"/>
                <a:gd name="T92" fmla="*/ 688 w 831"/>
                <a:gd name="T93" fmla="*/ 417 h 812"/>
                <a:gd name="T94" fmla="*/ 730 w 831"/>
                <a:gd name="T95" fmla="*/ 368 h 812"/>
                <a:gd name="T96" fmla="*/ 725 w 831"/>
                <a:gd name="T97" fmla="*/ 330 h 812"/>
                <a:gd name="T98" fmla="*/ 729 w 831"/>
                <a:gd name="T99" fmla="*/ 305 h 812"/>
                <a:gd name="T100" fmla="*/ 751 w 831"/>
                <a:gd name="T101" fmla="*/ 289 h 812"/>
                <a:gd name="T102" fmla="*/ 670 w 831"/>
                <a:gd name="T103" fmla="*/ 207 h 812"/>
                <a:gd name="T104" fmla="*/ 758 w 831"/>
                <a:gd name="T105" fmla="*/ 140 h 812"/>
                <a:gd name="T106" fmla="*/ 805 w 831"/>
                <a:gd name="T107" fmla="*/ 123 h 81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31" h="812">
                  <a:moveTo>
                    <a:pt x="831" y="98"/>
                  </a:moveTo>
                  <a:lnTo>
                    <a:pt x="817" y="95"/>
                  </a:lnTo>
                  <a:lnTo>
                    <a:pt x="803" y="91"/>
                  </a:lnTo>
                  <a:lnTo>
                    <a:pt x="791" y="87"/>
                  </a:lnTo>
                  <a:lnTo>
                    <a:pt x="779" y="82"/>
                  </a:lnTo>
                  <a:lnTo>
                    <a:pt x="769" y="77"/>
                  </a:lnTo>
                  <a:lnTo>
                    <a:pt x="758" y="71"/>
                  </a:lnTo>
                  <a:lnTo>
                    <a:pt x="749" y="65"/>
                  </a:lnTo>
                  <a:lnTo>
                    <a:pt x="740" y="58"/>
                  </a:lnTo>
                  <a:lnTo>
                    <a:pt x="707" y="29"/>
                  </a:lnTo>
                  <a:lnTo>
                    <a:pt x="679" y="0"/>
                  </a:lnTo>
                  <a:lnTo>
                    <a:pt x="655" y="2"/>
                  </a:lnTo>
                  <a:lnTo>
                    <a:pt x="626" y="4"/>
                  </a:lnTo>
                  <a:lnTo>
                    <a:pt x="594" y="7"/>
                  </a:lnTo>
                  <a:lnTo>
                    <a:pt x="562" y="10"/>
                  </a:lnTo>
                  <a:lnTo>
                    <a:pt x="547" y="13"/>
                  </a:lnTo>
                  <a:lnTo>
                    <a:pt x="533" y="16"/>
                  </a:lnTo>
                  <a:lnTo>
                    <a:pt x="520" y="19"/>
                  </a:lnTo>
                  <a:lnTo>
                    <a:pt x="509" y="24"/>
                  </a:lnTo>
                  <a:lnTo>
                    <a:pt x="499" y="29"/>
                  </a:lnTo>
                  <a:lnTo>
                    <a:pt x="492" y="34"/>
                  </a:lnTo>
                  <a:lnTo>
                    <a:pt x="489" y="37"/>
                  </a:lnTo>
                  <a:lnTo>
                    <a:pt x="487" y="41"/>
                  </a:lnTo>
                  <a:lnTo>
                    <a:pt x="486" y="44"/>
                  </a:lnTo>
                  <a:lnTo>
                    <a:pt x="486" y="49"/>
                  </a:lnTo>
                  <a:lnTo>
                    <a:pt x="486" y="54"/>
                  </a:lnTo>
                  <a:lnTo>
                    <a:pt x="487" y="59"/>
                  </a:lnTo>
                  <a:lnTo>
                    <a:pt x="489" y="63"/>
                  </a:lnTo>
                  <a:lnTo>
                    <a:pt x="491" y="66"/>
                  </a:lnTo>
                  <a:lnTo>
                    <a:pt x="497" y="71"/>
                  </a:lnTo>
                  <a:lnTo>
                    <a:pt x="502" y="76"/>
                  </a:lnTo>
                  <a:lnTo>
                    <a:pt x="509" y="80"/>
                  </a:lnTo>
                  <a:lnTo>
                    <a:pt x="514" y="84"/>
                  </a:lnTo>
                  <a:lnTo>
                    <a:pt x="516" y="87"/>
                  </a:lnTo>
                  <a:lnTo>
                    <a:pt x="517" y="90"/>
                  </a:lnTo>
                  <a:lnTo>
                    <a:pt x="519" y="93"/>
                  </a:lnTo>
                  <a:lnTo>
                    <a:pt x="519" y="98"/>
                  </a:lnTo>
                  <a:lnTo>
                    <a:pt x="519" y="102"/>
                  </a:lnTo>
                  <a:lnTo>
                    <a:pt x="517" y="107"/>
                  </a:lnTo>
                  <a:lnTo>
                    <a:pt x="516" y="111"/>
                  </a:lnTo>
                  <a:lnTo>
                    <a:pt x="514" y="114"/>
                  </a:lnTo>
                  <a:lnTo>
                    <a:pt x="509" y="120"/>
                  </a:lnTo>
                  <a:lnTo>
                    <a:pt x="502" y="127"/>
                  </a:lnTo>
                  <a:lnTo>
                    <a:pt x="497" y="133"/>
                  </a:lnTo>
                  <a:lnTo>
                    <a:pt x="491" y="140"/>
                  </a:lnTo>
                  <a:lnTo>
                    <a:pt x="489" y="144"/>
                  </a:lnTo>
                  <a:lnTo>
                    <a:pt x="487" y="149"/>
                  </a:lnTo>
                  <a:lnTo>
                    <a:pt x="486" y="154"/>
                  </a:lnTo>
                  <a:lnTo>
                    <a:pt x="486" y="159"/>
                  </a:lnTo>
                  <a:lnTo>
                    <a:pt x="480" y="162"/>
                  </a:lnTo>
                  <a:lnTo>
                    <a:pt x="475" y="163"/>
                  </a:lnTo>
                  <a:lnTo>
                    <a:pt x="470" y="166"/>
                  </a:lnTo>
                  <a:lnTo>
                    <a:pt x="466" y="169"/>
                  </a:lnTo>
                  <a:lnTo>
                    <a:pt x="457" y="176"/>
                  </a:lnTo>
                  <a:lnTo>
                    <a:pt x="450" y="184"/>
                  </a:lnTo>
                  <a:lnTo>
                    <a:pt x="444" y="194"/>
                  </a:lnTo>
                  <a:lnTo>
                    <a:pt x="438" y="205"/>
                  </a:lnTo>
                  <a:lnTo>
                    <a:pt x="434" y="217"/>
                  </a:lnTo>
                  <a:lnTo>
                    <a:pt x="430" y="230"/>
                  </a:lnTo>
                  <a:lnTo>
                    <a:pt x="427" y="243"/>
                  </a:lnTo>
                  <a:lnTo>
                    <a:pt x="424" y="256"/>
                  </a:lnTo>
                  <a:lnTo>
                    <a:pt x="423" y="270"/>
                  </a:lnTo>
                  <a:lnTo>
                    <a:pt x="421" y="284"/>
                  </a:lnTo>
                  <a:lnTo>
                    <a:pt x="420" y="309"/>
                  </a:lnTo>
                  <a:lnTo>
                    <a:pt x="420" y="332"/>
                  </a:lnTo>
                  <a:lnTo>
                    <a:pt x="412" y="332"/>
                  </a:lnTo>
                  <a:lnTo>
                    <a:pt x="407" y="330"/>
                  </a:lnTo>
                  <a:lnTo>
                    <a:pt x="401" y="327"/>
                  </a:lnTo>
                  <a:lnTo>
                    <a:pt x="397" y="322"/>
                  </a:lnTo>
                  <a:lnTo>
                    <a:pt x="392" y="319"/>
                  </a:lnTo>
                  <a:lnTo>
                    <a:pt x="388" y="316"/>
                  </a:lnTo>
                  <a:lnTo>
                    <a:pt x="385" y="314"/>
                  </a:lnTo>
                  <a:lnTo>
                    <a:pt x="379" y="313"/>
                  </a:lnTo>
                  <a:lnTo>
                    <a:pt x="375" y="314"/>
                  </a:lnTo>
                  <a:lnTo>
                    <a:pt x="370" y="315"/>
                  </a:lnTo>
                  <a:lnTo>
                    <a:pt x="366" y="317"/>
                  </a:lnTo>
                  <a:lnTo>
                    <a:pt x="362" y="319"/>
                  </a:lnTo>
                  <a:lnTo>
                    <a:pt x="354" y="325"/>
                  </a:lnTo>
                  <a:lnTo>
                    <a:pt x="346" y="332"/>
                  </a:lnTo>
                  <a:lnTo>
                    <a:pt x="338" y="339"/>
                  </a:lnTo>
                  <a:lnTo>
                    <a:pt x="331" y="345"/>
                  </a:lnTo>
                  <a:lnTo>
                    <a:pt x="326" y="347"/>
                  </a:lnTo>
                  <a:lnTo>
                    <a:pt x="322" y="349"/>
                  </a:lnTo>
                  <a:lnTo>
                    <a:pt x="318" y="350"/>
                  </a:lnTo>
                  <a:lnTo>
                    <a:pt x="313" y="351"/>
                  </a:lnTo>
                  <a:lnTo>
                    <a:pt x="308" y="351"/>
                  </a:lnTo>
                  <a:lnTo>
                    <a:pt x="303" y="353"/>
                  </a:lnTo>
                  <a:lnTo>
                    <a:pt x="300" y="356"/>
                  </a:lnTo>
                  <a:lnTo>
                    <a:pt x="297" y="360"/>
                  </a:lnTo>
                  <a:lnTo>
                    <a:pt x="290" y="370"/>
                  </a:lnTo>
                  <a:lnTo>
                    <a:pt x="287" y="383"/>
                  </a:lnTo>
                  <a:lnTo>
                    <a:pt x="284" y="396"/>
                  </a:lnTo>
                  <a:lnTo>
                    <a:pt x="281" y="408"/>
                  </a:lnTo>
                  <a:lnTo>
                    <a:pt x="280" y="418"/>
                  </a:lnTo>
                  <a:lnTo>
                    <a:pt x="280" y="424"/>
                  </a:lnTo>
                  <a:lnTo>
                    <a:pt x="277" y="427"/>
                  </a:lnTo>
                  <a:lnTo>
                    <a:pt x="273" y="429"/>
                  </a:lnTo>
                  <a:lnTo>
                    <a:pt x="265" y="432"/>
                  </a:lnTo>
                  <a:lnTo>
                    <a:pt x="257" y="435"/>
                  </a:lnTo>
                  <a:lnTo>
                    <a:pt x="235" y="442"/>
                  </a:lnTo>
                  <a:lnTo>
                    <a:pt x="211" y="448"/>
                  </a:lnTo>
                  <a:lnTo>
                    <a:pt x="185" y="453"/>
                  </a:lnTo>
                  <a:lnTo>
                    <a:pt x="161" y="458"/>
                  </a:lnTo>
                  <a:lnTo>
                    <a:pt x="141" y="461"/>
                  </a:lnTo>
                  <a:lnTo>
                    <a:pt x="127" y="462"/>
                  </a:lnTo>
                  <a:lnTo>
                    <a:pt x="109" y="461"/>
                  </a:lnTo>
                  <a:lnTo>
                    <a:pt x="91" y="460"/>
                  </a:lnTo>
                  <a:lnTo>
                    <a:pt x="74" y="457"/>
                  </a:lnTo>
                  <a:lnTo>
                    <a:pt x="56" y="455"/>
                  </a:lnTo>
                  <a:lnTo>
                    <a:pt x="26" y="449"/>
                  </a:lnTo>
                  <a:lnTo>
                    <a:pt x="0" y="443"/>
                  </a:lnTo>
                  <a:lnTo>
                    <a:pt x="8" y="455"/>
                  </a:lnTo>
                  <a:lnTo>
                    <a:pt x="19" y="470"/>
                  </a:lnTo>
                  <a:lnTo>
                    <a:pt x="34" y="487"/>
                  </a:lnTo>
                  <a:lnTo>
                    <a:pt x="51" y="505"/>
                  </a:lnTo>
                  <a:lnTo>
                    <a:pt x="60" y="513"/>
                  </a:lnTo>
                  <a:lnTo>
                    <a:pt x="68" y="521"/>
                  </a:lnTo>
                  <a:lnTo>
                    <a:pt x="77" y="528"/>
                  </a:lnTo>
                  <a:lnTo>
                    <a:pt x="87" y="535"/>
                  </a:lnTo>
                  <a:lnTo>
                    <a:pt x="96" y="540"/>
                  </a:lnTo>
                  <a:lnTo>
                    <a:pt x="105" y="544"/>
                  </a:lnTo>
                  <a:lnTo>
                    <a:pt x="112" y="546"/>
                  </a:lnTo>
                  <a:lnTo>
                    <a:pt x="120" y="547"/>
                  </a:lnTo>
                  <a:lnTo>
                    <a:pt x="121" y="561"/>
                  </a:lnTo>
                  <a:lnTo>
                    <a:pt x="123" y="577"/>
                  </a:lnTo>
                  <a:lnTo>
                    <a:pt x="127" y="585"/>
                  </a:lnTo>
                  <a:lnTo>
                    <a:pt x="131" y="591"/>
                  </a:lnTo>
                  <a:lnTo>
                    <a:pt x="134" y="593"/>
                  </a:lnTo>
                  <a:lnTo>
                    <a:pt x="138" y="595"/>
                  </a:lnTo>
                  <a:lnTo>
                    <a:pt x="142" y="596"/>
                  </a:lnTo>
                  <a:lnTo>
                    <a:pt x="147" y="597"/>
                  </a:lnTo>
                  <a:lnTo>
                    <a:pt x="147" y="616"/>
                  </a:lnTo>
                  <a:lnTo>
                    <a:pt x="127" y="629"/>
                  </a:lnTo>
                  <a:lnTo>
                    <a:pt x="107" y="641"/>
                  </a:lnTo>
                  <a:lnTo>
                    <a:pt x="99" y="647"/>
                  </a:lnTo>
                  <a:lnTo>
                    <a:pt x="93" y="654"/>
                  </a:lnTo>
                  <a:lnTo>
                    <a:pt x="90" y="658"/>
                  </a:lnTo>
                  <a:lnTo>
                    <a:pt x="88" y="663"/>
                  </a:lnTo>
                  <a:lnTo>
                    <a:pt x="87" y="667"/>
                  </a:lnTo>
                  <a:lnTo>
                    <a:pt x="87" y="671"/>
                  </a:lnTo>
                  <a:lnTo>
                    <a:pt x="87" y="680"/>
                  </a:lnTo>
                  <a:lnTo>
                    <a:pt x="87" y="689"/>
                  </a:lnTo>
                  <a:lnTo>
                    <a:pt x="87" y="701"/>
                  </a:lnTo>
                  <a:lnTo>
                    <a:pt x="87" y="721"/>
                  </a:lnTo>
                  <a:lnTo>
                    <a:pt x="109" y="720"/>
                  </a:lnTo>
                  <a:lnTo>
                    <a:pt x="132" y="719"/>
                  </a:lnTo>
                  <a:lnTo>
                    <a:pt x="154" y="717"/>
                  </a:lnTo>
                  <a:lnTo>
                    <a:pt x="177" y="714"/>
                  </a:lnTo>
                  <a:lnTo>
                    <a:pt x="199" y="711"/>
                  </a:lnTo>
                  <a:lnTo>
                    <a:pt x="222" y="710"/>
                  </a:lnTo>
                  <a:lnTo>
                    <a:pt x="244" y="708"/>
                  </a:lnTo>
                  <a:lnTo>
                    <a:pt x="266" y="708"/>
                  </a:lnTo>
                  <a:lnTo>
                    <a:pt x="284" y="707"/>
                  </a:lnTo>
                  <a:lnTo>
                    <a:pt x="297" y="705"/>
                  </a:lnTo>
                  <a:lnTo>
                    <a:pt x="302" y="705"/>
                  </a:lnTo>
                  <a:lnTo>
                    <a:pt x="310" y="705"/>
                  </a:lnTo>
                  <a:lnTo>
                    <a:pt x="318" y="706"/>
                  </a:lnTo>
                  <a:lnTo>
                    <a:pt x="326" y="708"/>
                  </a:lnTo>
                  <a:lnTo>
                    <a:pt x="328" y="714"/>
                  </a:lnTo>
                  <a:lnTo>
                    <a:pt x="330" y="721"/>
                  </a:lnTo>
                  <a:lnTo>
                    <a:pt x="333" y="728"/>
                  </a:lnTo>
                  <a:lnTo>
                    <a:pt x="338" y="735"/>
                  </a:lnTo>
                  <a:lnTo>
                    <a:pt x="345" y="742"/>
                  </a:lnTo>
                  <a:lnTo>
                    <a:pt x="352" y="749"/>
                  </a:lnTo>
                  <a:lnTo>
                    <a:pt x="359" y="756"/>
                  </a:lnTo>
                  <a:lnTo>
                    <a:pt x="368" y="762"/>
                  </a:lnTo>
                  <a:lnTo>
                    <a:pt x="378" y="769"/>
                  </a:lnTo>
                  <a:lnTo>
                    <a:pt x="388" y="776"/>
                  </a:lnTo>
                  <a:lnTo>
                    <a:pt x="398" y="781"/>
                  </a:lnTo>
                  <a:lnTo>
                    <a:pt x="408" y="785"/>
                  </a:lnTo>
                  <a:lnTo>
                    <a:pt x="418" y="789"/>
                  </a:lnTo>
                  <a:lnTo>
                    <a:pt x="427" y="792"/>
                  </a:lnTo>
                  <a:lnTo>
                    <a:pt x="437" y="794"/>
                  </a:lnTo>
                  <a:lnTo>
                    <a:pt x="446" y="794"/>
                  </a:lnTo>
                  <a:lnTo>
                    <a:pt x="449" y="803"/>
                  </a:lnTo>
                  <a:lnTo>
                    <a:pt x="453" y="812"/>
                  </a:lnTo>
                  <a:lnTo>
                    <a:pt x="454" y="806"/>
                  </a:lnTo>
                  <a:lnTo>
                    <a:pt x="455" y="800"/>
                  </a:lnTo>
                  <a:lnTo>
                    <a:pt x="457" y="795"/>
                  </a:lnTo>
                  <a:lnTo>
                    <a:pt x="460" y="791"/>
                  </a:lnTo>
                  <a:lnTo>
                    <a:pt x="464" y="787"/>
                  </a:lnTo>
                  <a:lnTo>
                    <a:pt x="467" y="783"/>
                  </a:lnTo>
                  <a:lnTo>
                    <a:pt x="471" y="780"/>
                  </a:lnTo>
                  <a:lnTo>
                    <a:pt x="477" y="778"/>
                  </a:lnTo>
                  <a:lnTo>
                    <a:pt x="487" y="774"/>
                  </a:lnTo>
                  <a:lnTo>
                    <a:pt x="499" y="770"/>
                  </a:lnTo>
                  <a:lnTo>
                    <a:pt x="512" y="768"/>
                  </a:lnTo>
                  <a:lnTo>
                    <a:pt x="525" y="767"/>
                  </a:lnTo>
                  <a:lnTo>
                    <a:pt x="539" y="765"/>
                  </a:lnTo>
                  <a:lnTo>
                    <a:pt x="554" y="764"/>
                  </a:lnTo>
                  <a:lnTo>
                    <a:pt x="567" y="761"/>
                  </a:lnTo>
                  <a:lnTo>
                    <a:pt x="580" y="758"/>
                  </a:lnTo>
                  <a:lnTo>
                    <a:pt x="586" y="756"/>
                  </a:lnTo>
                  <a:lnTo>
                    <a:pt x="591" y="753"/>
                  </a:lnTo>
                  <a:lnTo>
                    <a:pt x="597" y="750"/>
                  </a:lnTo>
                  <a:lnTo>
                    <a:pt x="602" y="747"/>
                  </a:lnTo>
                  <a:lnTo>
                    <a:pt x="606" y="743"/>
                  </a:lnTo>
                  <a:lnTo>
                    <a:pt x="611" y="738"/>
                  </a:lnTo>
                  <a:lnTo>
                    <a:pt x="615" y="733"/>
                  </a:lnTo>
                  <a:lnTo>
                    <a:pt x="618" y="727"/>
                  </a:lnTo>
                  <a:lnTo>
                    <a:pt x="614" y="725"/>
                  </a:lnTo>
                  <a:lnTo>
                    <a:pt x="610" y="722"/>
                  </a:lnTo>
                  <a:lnTo>
                    <a:pt x="604" y="718"/>
                  </a:lnTo>
                  <a:lnTo>
                    <a:pt x="598" y="712"/>
                  </a:lnTo>
                  <a:lnTo>
                    <a:pt x="584" y="700"/>
                  </a:lnTo>
                  <a:lnTo>
                    <a:pt x="571" y="686"/>
                  </a:lnTo>
                  <a:lnTo>
                    <a:pt x="559" y="671"/>
                  </a:lnTo>
                  <a:lnTo>
                    <a:pt x="548" y="655"/>
                  </a:lnTo>
                  <a:lnTo>
                    <a:pt x="545" y="648"/>
                  </a:lnTo>
                  <a:lnTo>
                    <a:pt x="542" y="641"/>
                  </a:lnTo>
                  <a:lnTo>
                    <a:pt x="539" y="634"/>
                  </a:lnTo>
                  <a:lnTo>
                    <a:pt x="538" y="628"/>
                  </a:lnTo>
                  <a:lnTo>
                    <a:pt x="534" y="627"/>
                  </a:lnTo>
                  <a:lnTo>
                    <a:pt x="530" y="626"/>
                  </a:lnTo>
                  <a:lnTo>
                    <a:pt x="526" y="624"/>
                  </a:lnTo>
                  <a:lnTo>
                    <a:pt x="523" y="620"/>
                  </a:lnTo>
                  <a:lnTo>
                    <a:pt x="517" y="613"/>
                  </a:lnTo>
                  <a:lnTo>
                    <a:pt x="512" y="603"/>
                  </a:lnTo>
                  <a:lnTo>
                    <a:pt x="512" y="579"/>
                  </a:lnTo>
                  <a:lnTo>
                    <a:pt x="526" y="578"/>
                  </a:lnTo>
                  <a:lnTo>
                    <a:pt x="539" y="577"/>
                  </a:lnTo>
                  <a:lnTo>
                    <a:pt x="551" y="575"/>
                  </a:lnTo>
                  <a:lnTo>
                    <a:pt x="562" y="571"/>
                  </a:lnTo>
                  <a:lnTo>
                    <a:pt x="572" y="568"/>
                  </a:lnTo>
                  <a:lnTo>
                    <a:pt x="582" y="563"/>
                  </a:lnTo>
                  <a:lnTo>
                    <a:pt x="591" y="558"/>
                  </a:lnTo>
                  <a:lnTo>
                    <a:pt x="600" y="552"/>
                  </a:lnTo>
                  <a:lnTo>
                    <a:pt x="607" y="545"/>
                  </a:lnTo>
                  <a:lnTo>
                    <a:pt x="615" y="538"/>
                  </a:lnTo>
                  <a:lnTo>
                    <a:pt x="622" y="531"/>
                  </a:lnTo>
                  <a:lnTo>
                    <a:pt x="628" y="523"/>
                  </a:lnTo>
                  <a:lnTo>
                    <a:pt x="639" y="507"/>
                  </a:lnTo>
                  <a:lnTo>
                    <a:pt x="650" y="489"/>
                  </a:lnTo>
                  <a:lnTo>
                    <a:pt x="669" y="453"/>
                  </a:lnTo>
                  <a:lnTo>
                    <a:pt x="688" y="417"/>
                  </a:lnTo>
                  <a:lnTo>
                    <a:pt x="699" y="401"/>
                  </a:lnTo>
                  <a:lnTo>
                    <a:pt x="710" y="387"/>
                  </a:lnTo>
                  <a:lnTo>
                    <a:pt x="716" y="379"/>
                  </a:lnTo>
                  <a:lnTo>
                    <a:pt x="723" y="373"/>
                  </a:lnTo>
                  <a:lnTo>
                    <a:pt x="730" y="368"/>
                  </a:lnTo>
                  <a:lnTo>
                    <a:pt x="738" y="363"/>
                  </a:lnTo>
                  <a:lnTo>
                    <a:pt x="732" y="351"/>
                  </a:lnTo>
                  <a:lnTo>
                    <a:pt x="727" y="340"/>
                  </a:lnTo>
                  <a:lnTo>
                    <a:pt x="726" y="335"/>
                  </a:lnTo>
                  <a:lnTo>
                    <a:pt x="725" y="330"/>
                  </a:lnTo>
                  <a:lnTo>
                    <a:pt x="725" y="324"/>
                  </a:lnTo>
                  <a:lnTo>
                    <a:pt x="725" y="319"/>
                  </a:lnTo>
                  <a:lnTo>
                    <a:pt x="726" y="314"/>
                  </a:lnTo>
                  <a:lnTo>
                    <a:pt x="727" y="309"/>
                  </a:lnTo>
                  <a:lnTo>
                    <a:pt x="729" y="305"/>
                  </a:lnTo>
                  <a:lnTo>
                    <a:pt x="733" y="301"/>
                  </a:lnTo>
                  <a:lnTo>
                    <a:pt x="736" y="298"/>
                  </a:lnTo>
                  <a:lnTo>
                    <a:pt x="740" y="295"/>
                  </a:lnTo>
                  <a:lnTo>
                    <a:pt x="746" y="292"/>
                  </a:lnTo>
                  <a:lnTo>
                    <a:pt x="751" y="289"/>
                  </a:lnTo>
                  <a:lnTo>
                    <a:pt x="722" y="262"/>
                  </a:lnTo>
                  <a:lnTo>
                    <a:pt x="700" y="242"/>
                  </a:lnTo>
                  <a:lnTo>
                    <a:pt x="690" y="232"/>
                  </a:lnTo>
                  <a:lnTo>
                    <a:pt x="680" y="221"/>
                  </a:lnTo>
                  <a:lnTo>
                    <a:pt x="670" y="207"/>
                  </a:lnTo>
                  <a:lnTo>
                    <a:pt x="658" y="190"/>
                  </a:lnTo>
                  <a:lnTo>
                    <a:pt x="658" y="147"/>
                  </a:lnTo>
                  <a:lnTo>
                    <a:pt x="701" y="145"/>
                  </a:lnTo>
                  <a:lnTo>
                    <a:pt x="733" y="143"/>
                  </a:lnTo>
                  <a:lnTo>
                    <a:pt x="758" y="140"/>
                  </a:lnTo>
                  <a:lnTo>
                    <a:pt x="778" y="136"/>
                  </a:lnTo>
                  <a:lnTo>
                    <a:pt x="785" y="134"/>
                  </a:lnTo>
                  <a:lnTo>
                    <a:pt x="792" y="131"/>
                  </a:lnTo>
                  <a:lnTo>
                    <a:pt x="799" y="127"/>
                  </a:lnTo>
                  <a:lnTo>
                    <a:pt x="805" y="123"/>
                  </a:lnTo>
                  <a:lnTo>
                    <a:pt x="817" y="113"/>
                  </a:lnTo>
                  <a:lnTo>
                    <a:pt x="831" y="9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Freeform 262">
              <a:extLst>
                <a:ext uri="{FF2B5EF4-FFF2-40B4-BE49-F238E27FC236}">
                  <a16:creationId xmlns="" xmlns:a16="http://schemas.microsoft.com/office/drawing/2014/main" id="{4D39FC57-8A8C-654F-9F47-E20FD2AB3AF3}"/>
                </a:ext>
              </a:extLst>
            </p:cNvPr>
            <p:cNvSpPr>
              <a:spLocks/>
            </p:cNvSpPr>
            <p:nvPr>
              <p:custDataLst>
                <p:tags r:id="rId189"/>
              </p:custDataLst>
            </p:nvPr>
          </p:nvSpPr>
          <p:spPr bwMode="auto">
            <a:xfrm>
              <a:off x="6270625" y="2757488"/>
              <a:ext cx="220663" cy="585787"/>
            </a:xfrm>
            <a:custGeom>
              <a:avLst/>
              <a:gdLst>
                <a:gd name="T0" fmla="*/ 438 w 505"/>
                <a:gd name="T1" fmla="*/ 1067 h 1121"/>
                <a:gd name="T2" fmla="*/ 443 w 505"/>
                <a:gd name="T3" fmla="*/ 1028 h 1121"/>
                <a:gd name="T4" fmla="*/ 399 w 505"/>
                <a:gd name="T5" fmla="*/ 1022 h 1121"/>
                <a:gd name="T6" fmla="*/ 405 w 505"/>
                <a:gd name="T7" fmla="*/ 957 h 1121"/>
                <a:gd name="T8" fmla="*/ 419 w 505"/>
                <a:gd name="T9" fmla="*/ 931 h 1121"/>
                <a:gd name="T10" fmla="*/ 413 w 505"/>
                <a:gd name="T11" fmla="*/ 899 h 1121"/>
                <a:gd name="T12" fmla="*/ 398 w 505"/>
                <a:gd name="T13" fmla="*/ 893 h 1121"/>
                <a:gd name="T14" fmla="*/ 382 w 505"/>
                <a:gd name="T15" fmla="*/ 838 h 1121"/>
                <a:gd name="T16" fmla="*/ 324 w 505"/>
                <a:gd name="T17" fmla="*/ 719 h 1121"/>
                <a:gd name="T18" fmla="*/ 296 w 505"/>
                <a:gd name="T19" fmla="*/ 703 h 1121"/>
                <a:gd name="T20" fmla="*/ 282 w 505"/>
                <a:gd name="T21" fmla="*/ 718 h 1121"/>
                <a:gd name="T22" fmla="*/ 226 w 505"/>
                <a:gd name="T23" fmla="*/ 742 h 1121"/>
                <a:gd name="T24" fmla="*/ 169 w 505"/>
                <a:gd name="T25" fmla="*/ 736 h 1121"/>
                <a:gd name="T26" fmla="*/ 133 w 505"/>
                <a:gd name="T27" fmla="*/ 567 h 1121"/>
                <a:gd name="T28" fmla="*/ 101 w 505"/>
                <a:gd name="T29" fmla="*/ 520 h 1121"/>
                <a:gd name="T30" fmla="*/ 51 w 505"/>
                <a:gd name="T31" fmla="*/ 502 h 1121"/>
                <a:gd name="T32" fmla="*/ 8 w 505"/>
                <a:gd name="T33" fmla="*/ 471 h 1121"/>
                <a:gd name="T34" fmla="*/ 23 w 505"/>
                <a:gd name="T35" fmla="*/ 445 h 1121"/>
                <a:gd name="T36" fmla="*/ 58 w 505"/>
                <a:gd name="T37" fmla="*/ 361 h 1121"/>
                <a:gd name="T38" fmla="*/ 67 w 505"/>
                <a:gd name="T39" fmla="*/ 277 h 1121"/>
                <a:gd name="T40" fmla="*/ 80 w 505"/>
                <a:gd name="T41" fmla="*/ 265 h 1121"/>
                <a:gd name="T42" fmla="*/ 113 w 505"/>
                <a:gd name="T43" fmla="*/ 258 h 1121"/>
                <a:gd name="T44" fmla="*/ 134 w 505"/>
                <a:gd name="T45" fmla="*/ 222 h 1121"/>
                <a:gd name="T46" fmla="*/ 140 w 505"/>
                <a:gd name="T47" fmla="*/ 117 h 1121"/>
                <a:gd name="T48" fmla="*/ 159 w 505"/>
                <a:gd name="T49" fmla="*/ 98 h 1121"/>
                <a:gd name="T50" fmla="*/ 213 w 505"/>
                <a:gd name="T51" fmla="*/ 74 h 1121"/>
                <a:gd name="T52" fmla="*/ 234 w 505"/>
                <a:gd name="T53" fmla="*/ 21 h 1121"/>
                <a:gd name="T54" fmla="*/ 277 w 505"/>
                <a:gd name="T55" fmla="*/ 31 h 1121"/>
                <a:gd name="T56" fmla="*/ 312 w 505"/>
                <a:gd name="T57" fmla="*/ 49 h 1121"/>
                <a:gd name="T58" fmla="*/ 337 w 505"/>
                <a:gd name="T59" fmla="*/ 122 h 1121"/>
                <a:gd name="T60" fmla="*/ 335 w 505"/>
                <a:gd name="T61" fmla="*/ 167 h 1121"/>
                <a:gd name="T62" fmla="*/ 300 w 505"/>
                <a:gd name="T63" fmla="*/ 216 h 1121"/>
                <a:gd name="T64" fmla="*/ 293 w 505"/>
                <a:gd name="T65" fmla="*/ 245 h 1121"/>
                <a:gd name="T66" fmla="*/ 309 w 505"/>
                <a:gd name="T67" fmla="*/ 261 h 1121"/>
                <a:gd name="T68" fmla="*/ 346 w 505"/>
                <a:gd name="T69" fmla="*/ 270 h 1121"/>
                <a:gd name="T70" fmla="*/ 371 w 505"/>
                <a:gd name="T71" fmla="*/ 291 h 1121"/>
                <a:gd name="T72" fmla="*/ 398 w 505"/>
                <a:gd name="T73" fmla="*/ 345 h 1121"/>
                <a:gd name="T74" fmla="*/ 430 w 505"/>
                <a:gd name="T75" fmla="*/ 400 h 1121"/>
                <a:gd name="T76" fmla="*/ 464 w 505"/>
                <a:gd name="T77" fmla="*/ 418 h 1121"/>
                <a:gd name="T78" fmla="*/ 505 w 505"/>
                <a:gd name="T79" fmla="*/ 418 h 1121"/>
                <a:gd name="T80" fmla="*/ 476 w 505"/>
                <a:gd name="T81" fmla="*/ 494 h 1121"/>
                <a:gd name="T82" fmla="*/ 427 w 505"/>
                <a:gd name="T83" fmla="*/ 510 h 1121"/>
                <a:gd name="T84" fmla="*/ 383 w 505"/>
                <a:gd name="T85" fmla="*/ 528 h 1121"/>
                <a:gd name="T86" fmla="*/ 360 w 505"/>
                <a:gd name="T87" fmla="*/ 572 h 1121"/>
                <a:gd name="T88" fmla="*/ 370 w 505"/>
                <a:gd name="T89" fmla="*/ 637 h 1121"/>
                <a:gd name="T90" fmla="*/ 402 w 505"/>
                <a:gd name="T91" fmla="*/ 683 h 1121"/>
                <a:gd name="T92" fmla="*/ 430 w 505"/>
                <a:gd name="T93" fmla="*/ 735 h 1121"/>
                <a:gd name="T94" fmla="*/ 428 w 505"/>
                <a:gd name="T95" fmla="*/ 776 h 1121"/>
                <a:gd name="T96" fmla="*/ 419 w 505"/>
                <a:gd name="T97" fmla="*/ 801 h 1121"/>
                <a:gd name="T98" fmla="*/ 435 w 505"/>
                <a:gd name="T99" fmla="*/ 851 h 1121"/>
                <a:gd name="T100" fmla="*/ 483 w 505"/>
                <a:gd name="T101" fmla="*/ 965 h 1121"/>
                <a:gd name="T102" fmla="*/ 458 w 505"/>
                <a:gd name="T103" fmla="*/ 1082 h 11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05" h="1121">
                  <a:moveTo>
                    <a:pt x="446" y="1121"/>
                  </a:moveTo>
                  <a:lnTo>
                    <a:pt x="445" y="1106"/>
                  </a:lnTo>
                  <a:lnTo>
                    <a:pt x="443" y="1091"/>
                  </a:lnTo>
                  <a:lnTo>
                    <a:pt x="440" y="1079"/>
                  </a:lnTo>
                  <a:lnTo>
                    <a:pt x="438" y="1067"/>
                  </a:lnTo>
                  <a:lnTo>
                    <a:pt x="437" y="1056"/>
                  </a:lnTo>
                  <a:lnTo>
                    <a:pt x="437" y="1045"/>
                  </a:lnTo>
                  <a:lnTo>
                    <a:pt x="438" y="1040"/>
                  </a:lnTo>
                  <a:lnTo>
                    <a:pt x="439" y="1034"/>
                  </a:lnTo>
                  <a:lnTo>
                    <a:pt x="443" y="1028"/>
                  </a:lnTo>
                  <a:lnTo>
                    <a:pt x="446" y="1022"/>
                  </a:lnTo>
                  <a:lnTo>
                    <a:pt x="430" y="1022"/>
                  </a:lnTo>
                  <a:lnTo>
                    <a:pt x="420" y="1022"/>
                  </a:lnTo>
                  <a:lnTo>
                    <a:pt x="411" y="1022"/>
                  </a:lnTo>
                  <a:lnTo>
                    <a:pt x="399" y="1022"/>
                  </a:lnTo>
                  <a:lnTo>
                    <a:pt x="399" y="1001"/>
                  </a:lnTo>
                  <a:lnTo>
                    <a:pt x="399" y="988"/>
                  </a:lnTo>
                  <a:lnTo>
                    <a:pt x="399" y="975"/>
                  </a:lnTo>
                  <a:lnTo>
                    <a:pt x="399" y="961"/>
                  </a:lnTo>
                  <a:lnTo>
                    <a:pt x="405" y="957"/>
                  </a:lnTo>
                  <a:lnTo>
                    <a:pt x="411" y="953"/>
                  </a:lnTo>
                  <a:lnTo>
                    <a:pt x="414" y="949"/>
                  </a:lnTo>
                  <a:lnTo>
                    <a:pt x="416" y="946"/>
                  </a:lnTo>
                  <a:lnTo>
                    <a:pt x="419" y="939"/>
                  </a:lnTo>
                  <a:lnTo>
                    <a:pt x="419" y="931"/>
                  </a:lnTo>
                  <a:lnTo>
                    <a:pt x="419" y="922"/>
                  </a:lnTo>
                  <a:lnTo>
                    <a:pt x="419" y="915"/>
                  </a:lnTo>
                  <a:lnTo>
                    <a:pt x="419" y="908"/>
                  </a:lnTo>
                  <a:lnTo>
                    <a:pt x="419" y="899"/>
                  </a:lnTo>
                  <a:lnTo>
                    <a:pt x="413" y="899"/>
                  </a:lnTo>
                  <a:lnTo>
                    <a:pt x="409" y="899"/>
                  </a:lnTo>
                  <a:lnTo>
                    <a:pt x="404" y="898"/>
                  </a:lnTo>
                  <a:lnTo>
                    <a:pt x="402" y="896"/>
                  </a:lnTo>
                  <a:lnTo>
                    <a:pt x="400" y="895"/>
                  </a:lnTo>
                  <a:lnTo>
                    <a:pt x="398" y="893"/>
                  </a:lnTo>
                  <a:lnTo>
                    <a:pt x="397" y="891"/>
                  </a:lnTo>
                  <a:lnTo>
                    <a:pt x="395" y="889"/>
                  </a:lnTo>
                  <a:lnTo>
                    <a:pt x="394" y="879"/>
                  </a:lnTo>
                  <a:lnTo>
                    <a:pt x="392" y="868"/>
                  </a:lnTo>
                  <a:lnTo>
                    <a:pt x="382" y="838"/>
                  </a:lnTo>
                  <a:lnTo>
                    <a:pt x="371" y="811"/>
                  </a:lnTo>
                  <a:lnTo>
                    <a:pt x="360" y="786"/>
                  </a:lnTo>
                  <a:lnTo>
                    <a:pt x="348" y="764"/>
                  </a:lnTo>
                  <a:lnTo>
                    <a:pt x="336" y="741"/>
                  </a:lnTo>
                  <a:lnTo>
                    <a:pt x="324" y="719"/>
                  </a:lnTo>
                  <a:lnTo>
                    <a:pt x="312" y="695"/>
                  </a:lnTo>
                  <a:lnTo>
                    <a:pt x="300" y="672"/>
                  </a:lnTo>
                  <a:lnTo>
                    <a:pt x="299" y="684"/>
                  </a:lnTo>
                  <a:lnTo>
                    <a:pt x="298" y="694"/>
                  </a:lnTo>
                  <a:lnTo>
                    <a:pt x="296" y="703"/>
                  </a:lnTo>
                  <a:lnTo>
                    <a:pt x="292" y="710"/>
                  </a:lnTo>
                  <a:lnTo>
                    <a:pt x="291" y="713"/>
                  </a:lnTo>
                  <a:lnTo>
                    <a:pt x="288" y="715"/>
                  </a:lnTo>
                  <a:lnTo>
                    <a:pt x="286" y="717"/>
                  </a:lnTo>
                  <a:lnTo>
                    <a:pt x="282" y="718"/>
                  </a:lnTo>
                  <a:lnTo>
                    <a:pt x="276" y="720"/>
                  </a:lnTo>
                  <a:lnTo>
                    <a:pt x="266" y="721"/>
                  </a:lnTo>
                  <a:lnTo>
                    <a:pt x="246" y="751"/>
                  </a:lnTo>
                  <a:lnTo>
                    <a:pt x="238" y="748"/>
                  </a:lnTo>
                  <a:lnTo>
                    <a:pt x="226" y="742"/>
                  </a:lnTo>
                  <a:lnTo>
                    <a:pt x="214" y="736"/>
                  </a:lnTo>
                  <a:lnTo>
                    <a:pt x="207" y="733"/>
                  </a:lnTo>
                  <a:lnTo>
                    <a:pt x="190" y="734"/>
                  </a:lnTo>
                  <a:lnTo>
                    <a:pt x="176" y="735"/>
                  </a:lnTo>
                  <a:lnTo>
                    <a:pt x="169" y="736"/>
                  </a:lnTo>
                  <a:lnTo>
                    <a:pt x="165" y="736"/>
                  </a:lnTo>
                  <a:lnTo>
                    <a:pt x="162" y="735"/>
                  </a:lnTo>
                  <a:lnTo>
                    <a:pt x="159" y="733"/>
                  </a:lnTo>
                  <a:lnTo>
                    <a:pt x="167" y="646"/>
                  </a:lnTo>
                  <a:lnTo>
                    <a:pt x="133" y="567"/>
                  </a:lnTo>
                  <a:lnTo>
                    <a:pt x="122" y="551"/>
                  </a:lnTo>
                  <a:lnTo>
                    <a:pt x="112" y="539"/>
                  </a:lnTo>
                  <a:lnTo>
                    <a:pt x="107" y="533"/>
                  </a:lnTo>
                  <a:lnTo>
                    <a:pt x="103" y="527"/>
                  </a:lnTo>
                  <a:lnTo>
                    <a:pt x="101" y="520"/>
                  </a:lnTo>
                  <a:lnTo>
                    <a:pt x="100" y="511"/>
                  </a:lnTo>
                  <a:lnTo>
                    <a:pt x="85" y="508"/>
                  </a:lnTo>
                  <a:lnTo>
                    <a:pt x="74" y="505"/>
                  </a:lnTo>
                  <a:lnTo>
                    <a:pt x="62" y="504"/>
                  </a:lnTo>
                  <a:lnTo>
                    <a:pt x="51" y="502"/>
                  </a:lnTo>
                  <a:lnTo>
                    <a:pt x="41" y="498"/>
                  </a:lnTo>
                  <a:lnTo>
                    <a:pt x="32" y="493"/>
                  </a:lnTo>
                  <a:lnTo>
                    <a:pt x="23" y="487"/>
                  </a:lnTo>
                  <a:lnTo>
                    <a:pt x="16" y="479"/>
                  </a:lnTo>
                  <a:lnTo>
                    <a:pt x="8" y="471"/>
                  </a:lnTo>
                  <a:lnTo>
                    <a:pt x="0" y="462"/>
                  </a:lnTo>
                  <a:lnTo>
                    <a:pt x="8" y="458"/>
                  </a:lnTo>
                  <a:lnTo>
                    <a:pt x="13" y="454"/>
                  </a:lnTo>
                  <a:lnTo>
                    <a:pt x="19" y="450"/>
                  </a:lnTo>
                  <a:lnTo>
                    <a:pt x="23" y="445"/>
                  </a:lnTo>
                  <a:lnTo>
                    <a:pt x="31" y="435"/>
                  </a:lnTo>
                  <a:lnTo>
                    <a:pt x="38" y="422"/>
                  </a:lnTo>
                  <a:lnTo>
                    <a:pt x="45" y="397"/>
                  </a:lnTo>
                  <a:lnTo>
                    <a:pt x="54" y="369"/>
                  </a:lnTo>
                  <a:lnTo>
                    <a:pt x="58" y="361"/>
                  </a:lnTo>
                  <a:lnTo>
                    <a:pt x="62" y="351"/>
                  </a:lnTo>
                  <a:lnTo>
                    <a:pt x="64" y="340"/>
                  </a:lnTo>
                  <a:lnTo>
                    <a:pt x="65" y="328"/>
                  </a:lnTo>
                  <a:lnTo>
                    <a:pt x="67" y="302"/>
                  </a:lnTo>
                  <a:lnTo>
                    <a:pt x="67" y="277"/>
                  </a:lnTo>
                  <a:lnTo>
                    <a:pt x="67" y="274"/>
                  </a:lnTo>
                  <a:lnTo>
                    <a:pt x="68" y="272"/>
                  </a:lnTo>
                  <a:lnTo>
                    <a:pt x="70" y="269"/>
                  </a:lnTo>
                  <a:lnTo>
                    <a:pt x="73" y="268"/>
                  </a:lnTo>
                  <a:lnTo>
                    <a:pt x="80" y="265"/>
                  </a:lnTo>
                  <a:lnTo>
                    <a:pt x="88" y="264"/>
                  </a:lnTo>
                  <a:lnTo>
                    <a:pt x="96" y="263"/>
                  </a:lnTo>
                  <a:lnTo>
                    <a:pt x="103" y="262"/>
                  </a:lnTo>
                  <a:lnTo>
                    <a:pt x="110" y="261"/>
                  </a:lnTo>
                  <a:lnTo>
                    <a:pt x="113" y="258"/>
                  </a:lnTo>
                  <a:lnTo>
                    <a:pt x="119" y="253"/>
                  </a:lnTo>
                  <a:lnTo>
                    <a:pt x="124" y="247"/>
                  </a:lnTo>
                  <a:lnTo>
                    <a:pt x="129" y="239"/>
                  </a:lnTo>
                  <a:lnTo>
                    <a:pt x="132" y="231"/>
                  </a:lnTo>
                  <a:lnTo>
                    <a:pt x="134" y="222"/>
                  </a:lnTo>
                  <a:lnTo>
                    <a:pt x="136" y="213"/>
                  </a:lnTo>
                  <a:lnTo>
                    <a:pt x="137" y="202"/>
                  </a:lnTo>
                  <a:lnTo>
                    <a:pt x="140" y="192"/>
                  </a:lnTo>
                  <a:lnTo>
                    <a:pt x="141" y="152"/>
                  </a:lnTo>
                  <a:lnTo>
                    <a:pt x="140" y="117"/>
                  </a:lnTo>
                  <a:lnTo>
                    <a:pt x="141" y="114"/>
                  </a:lnTo>
                  <a:lnTo>
                    <a:pt x="143" y="110"/>
                  </a:lnTo>
                  <a:lnTo>
                    <a:pt x="145" y="107"/>
                  </a:lnTo>
                  <a:lnTo>
                    <a:pt x="150" y="104"/>
                  </a:lnTo>
                  <a:lnTo>
                    <a:pt x="159" y="98"/>
                  </a:lnTo>
                  <a:lnTo>
                    <a:pt x="170" y="91"/>
                  </a:lnTo>
                  <a:lnTo>
                    <a:pt x="193" y="83"/>
                  </a:lnTo>
                  <a:lnTo>
                    <a:pt x="207" y="80"/>
                  </a:lnTo>
                  <a:lnTo>
                    <a:pt x="210" y="77"/>
                  </a:lnTo>
                  <a:lnTo>
                    <a:pt x="213" y="74"/>
                  </a:lnTo>
                  <a:lnTo>
                    <a:pt x="217" y="70"/>
                  </a:lnTo>
                  <a:lnTo>
                    <a:pt x="219" y="66"/>
                  </a:lnTo>
                  <a:lnTo>
                    <a:pt x="224" y="56"/>
                  </a:lnTo>
                  <a:lnTo>
                    <a:pt x="227" y="45"/>
                  </a:lnTo>
                  <a:lnTo>
                    <a:pt x="234" y="21"/>
                  </a:lnTo>
                  <a:lnTo>
                    <a:pt x="240" y="0"/>
                  </a:lnTo>
                  <a:lnTo>
                    <a:pt x="251" y="7"/>
                  </a:lnTo>
                  <a:lnTo>
                    <a:pt x="260" y="15"/>
                  </a:lnTo>
                  <a:lnTo>
                    <a:pt x="269" y="23"/>
                  </a:lnTo>
                  <a:lnTo>
                    <a:pt x="277" y="31"/>
                  </a:lnTo>
                  <a:lnTo>
                    <a:pt x="286" y="39"/>
                  </a:lnTo>
                  <a:lnTo>
                    <a:pt x="294" y="44"/>
                  </a:lnTo>
                  <a:lnTo>
                    <a:pt x="300" y="47"/>
                  </a:lnTo>
                  <a:lnTo>
                    <a:pt x="305" y="48"/>
                  </a:lnTo>
                  <a:lnTo>
                    <a:pt x="312" y="49"/>
                  </a:lnTo>
                  <a:lnTo>
                    <a:pt x="320" y="49"/>
                  </a:lnTo>
                  <a:lnTo>
                    <a:pt x="325" y="75"/>
                  </a:lnTo>
                  <a:lnTo>
                    <a:pt x="332" y="99"/>
                  </a:lnTo>
                  <a:lnTo>
                    <a:pt x="335" y="110"/>
                  </a:lnTo>
                  <a:lnTo>
                    <a:pt x="337" y="122"/>
                  </a:lnTo>
                  <a:lnTo>
                    <a:pt x="338" y="134"/>
                  </a:lnTo>
                  <a:lnTo>
                    <a:pt x="339" y="147"/>
                  </a:lnTo>
                  <a:lnTo>
                    <a:pt x="338" y="155"/>
                  </a:lnTo>
                  <a:lnTo>
                    <a:pt x="337" y="161"/>
                  </a:lnTo>
                  <a:lnTo>
                    <a:pt x="335" y="167"/>
                  </a:lnTo>
                  <a:lnTo>
                    <a:pt x="332" y="173"/>
                  </a:lnTo>
                  <a:lnTo>
                    <a:pt x="324" y="183"/>
                  </a:lnTo>
                  <a:lnTo>
                    <a:pt x="316" y="194"/>
                  </a:lnTo>
                  <a:lnTo>
                    <a:pt x="308" y="204"/>
                  </a:lnTo>
                  <a:lnTo>
                    <a:pt x="300" y="216"/>
                  </a:lnTo>
                  <a:lnTo>
                    <a:pt x="297" y="221"/>
                  </a:lnTo>
                  <a:lnTo>
                    <a:pt x="294" y="227"/>
                  </a:lnTo>
                  <a:lnTo>
                    <a:pt x="293" y="233"/>
                  </a:lnTo>
                  <a:lnTo>
                    <a:pt x="292" y="240"/>
                  </a:lnTo>
                  <a:lnTo>
                    <a:pt x="293" y="245"/>
                  </a:lnTo>
                  <a:lnTo>
                    <a:pt x="294" y="250"/>
                  </a:lnTo>
                  <a:lnTo>
                    <a:pt x="297" y="253"/>
                  </a:lnTo>
                  <a:lnTo>
                    <a:pt x="300" y="256"/>
                  </a:lnTo>
                  <a:lnTo>
                    <a:pt x="304" y="258"/>
                  </a:lnTo>
                  <a:lnTo>
                    <a:pt x="309" y="261"/>
                  </a:lnTo>
                  <a:lnTo>
                    <a:pt x="313" y="262"/>
                  </a:lnTo>
                  <a:lnTo>
                    <a:pt x="319" y="264"/>
                  </a:lnTo>
                  <a:lnTo>
                    <a:pt x="330" y="266"/>
                  </a:lnTo>
                  <a:lnTo>
                    <a:pt x="341" y="268"/>
                  </a:lnTo>
                  <a:lnTo>
                    <a:pt x="346" y="270"/>
                  </a:lnTo>
                  <a:lnTo>
                    <a:pt x="350" y="272"/>
                  </a:lnTo>
                  <a:lnTo>
                    <a:pt x="355" y="274"/>
                  </a:lnTo>
                  <a:lnTo>
                    <a:pt x="359" y="277"/>
                  </a:lnTo>
                  <a:lnTo>
                    <a:pt x="366" y="284"/>
                  </a:lnTo>
                  <a:lnTo>
                    <a:pt x="371" y="291"/>
                  </a:lnTo>
                  <a:lnTo>
                    <a:pt x="375" y="298"/>
                  </a:lnTo>
                  <a:lnTo>
                    <a:pt x="378" y="304"/>
                  </a:lnTo>
                  <a:lnTo>
                    <a:pt x="384" y="319"/>
                  </a:lnTo>
                  <a:lnTo>
                    <a:pt x="392" y="333"/>
                  </a:lnTo>
                  <a:lnTo>
                    <a:pt x="398" y="345"/>
                  </a:lnTo>
                  <a:lnTo>
                    <a:pt x="404" y="359"/>
                  </a:lnTo>
                  <a:lnTo>
                    <a:pt x="411" y="374"/>
                  </a:lnTo>
                  <a:lnTo>
                    <a:pt x="420" y="387"/>
                  </a:lnTo>
                  <a:lnTo>
                    <a:pt x="425" y="394"/>
                  </a:lnTo>
                  <a:lnTo>
                    <a:pt x="430" y="400"/>
                  </a:lnTo>
                  <a:lnTo>
                    <a:pt x="436" y="405"/>
                  </a:lnTo>
                  <a:lnTo>
                    <a:pt x="442" y="409"/>
                  </a:lnTo>
                  <a:lnTo>
                    <a:pt x="448" y="413"/>
                  </a:lnTo>
                  <a:lnTo>
                    <a:pt x="456" y="416"/>
                  </a:lnTo>
                  <a:lnTo>
                    <a:pt x="464" y="418"/>
                  </a:lnTo>
                  <a:lnTo>
                    <a:pt x="472" y="418"/>
                  </a:lnTo>
                  <a:lnTo>
                    <a:pt x="477" y="418"/>
                  </a:lnTo>
                  <a:lnTo>
                    <a:pt x="487" y="418"/>
                  </a:lnTo>
                  <a:lnTo>
                    <a:pt x="498" y="418"/>
                  </a:lnTo>
                  <a:lnTo>
                    <a:pt x="505" y="418"/>
                  </a:lnTo>
                  <a:lnTo>
                    <a:pt x="499" y="439"/>
                  </a:lnTo>
                  <a:lnTo>
                    <a:pt x="489" y="460"/>
                  </a:lnTo>
                  <a:lnTo>
                    <a:pt x="483" y="470"/>
                  </a:lnTo>
                  <a:lnTo>
                    <a:pt x="479" y="482"/>
                  </a:lnTo>
                  <a:lnTo>
                    <a:pt x="476" y="494"/>
                  </a:lnTo>
                  <a:lnTo>
                    <a:pt x="472" y="505"/>
                  </a:lnTo>
                  <a:lnTo>
                    <a:pt x="479" y="499"/>
                  </a:lnTo>
                  <a:lnTo>
                    <a:pt x="458" y="503"/>
                  </a:lnTo>
                  <a:lnTo>
                    <a:pt x="437" y="507"/>
                  </a:lnTo>
                  <a:lnTo>
                    <a:pt x="427" y="510"/>
                  </a:lnTo>
                  <a:lnTo>
                    <a:pt x="417" y="512"/>
                  </a:lnTo>
                  <a:lnTo>
                    <a:pt x="408" y="515"/>
                  </a:lnTo>
                  <a:lnTo>
                    <a:pt x="399" y="519"/>
                  </a:lnTo>
                  <a:lnTo>
                    <a:pt x="391" y="523"/>
                  </a:lnTo>
                  <a:lnTo>
                    <a:pt x="383" y="528"/>
                  </a:lnTo>
                  <a:lnTo>
                    <a:pt x="376" y="534"/>
                  </a:lnTo>
                  <a:lnTo>
                    <a:pt x="370" y="543"/>
                  </a:lnTo>
                  <a:lnTo>
                    <a:pt x="366" y="551"/>
                  </a:lnTo>
                  <a:lnTo>
                    <a:pt x="363" y="561"/>
                  </a:lnTo>
                  <a:lnTo>
                    <a:pt x="360" y="572"/>
                  </a:lnTo>
                  <a:lnTo>
                    <a:pt x="359" y="585"/>
                  </a:lnTo>
                  <a:lnTo>
                    <a:pt x="360" y="601"/>
                  </a:lnTo>
                  <a:lnTo>
                    <a:pt x="363" y="614"/>
                  </a:lnTo>
                  <a:lnTo>
                    <a:pt x="366" y="626"/>
                  </a:lnTo>
                  <a:lnTo>
                    <a:pt x="370" y="637"/>
                  </a:lnTo>
                  <a:lnTo>
                    <a:pt x="376" y="647"/>
                  </a:lnTo>
                  <a:lnTo>
                    <a:pt x="382" y="657"/>
                  </a:lnTo>
                  <a:lnTo>
                    <a:pt x="389" y="666"/>
                  </a:lnTo>
                  <a:lnTo>
                    <a:pt x="395" y="675"/>
                  </a:lnTo>
                  <a:lnTo>
                    <a:pt x="402" y="683"/>
                  </a:lnTo>
                  <a:lnTo>
                    <a:pt x="409" y="692"/>
                  </a:lnTo>
                  <a:lnTo>
                    <a:pt x="415" y="701"/>
                  </a:lnTo>
                  <a:lnTo>
                    <a:pt x="421" y="712"/>
                  </a:lnTo>
                  <a:lnTo>
                    <a:pt x="425" y="723"/>
                  </a:lnTo>
                  <a:lnTo>
                    <a:pt x="430" y="735"/>
                  </a:lnTo>
                  <a:lnTo>
                    <a:pt x="432" y="748"/>
                  </a:lnTo>
                  <a:lnTo>
                    <a:pt x="433" y="764"/>
                  </a:lnTo>
                  <a:lnTo>
                    <a:pt x="432" y="769"/>
                  </a:lnTo>
                  <a:lnTo>
                    <a:pt x="431" y="773"/>
                  </a:lnTo>
                  <a:lnTo>
                    <a:pt x="428" y="776"/>
                  </a:lnTo>
                  <a:lnTo>
                    <a:pt x="425" y="780"/>
                  </a:lnTo>
                  <a:lnTo>
                    <a:pt x="423" y="784"/>
                  </a:lnTo>
                  <a:lnTo>
                    <a:pt x="421" y="789"/>
                  </a:lnTo>
                  <a:lnTo>
                    <a:pt x="420" y="794"/>
                  </a:lnTo>
                  <a:lnTo>
                    <a:pt x="419" y="801"/>
                  </a:lnTo>
                  <a:lnTo>
                    <a:pt x="420" y="809"/>
                  </a:lnTo>
                  <a:lnTo>
                    <a:pt x="421" y="818"/>
                  </a:lnTo>
                  <a:lnTo>
                    <a:pt x="423" y="826"/>
                  </a:lnTo>
                  <a:lnTo>
                    <a:pt x="426" y="834"/>
                  </a:lnTo>
                  <a:lnTo>
                    <a:pt x="435" y="851"/>
                  </a:lnTo>
                  <a:lnTo>
                    <a:pt x="445" y="868"/>
                  </a:lnTo>
                  <a:lnTo>
                    <a:pt x="467" y="903"/>
                  </a:lnTo>
                  <a:lnTo>
                    <a:pt x="486" y="937"/>
                  </a:lnTo>
                  <a:lnTo>
                    <a:pt x="486" y="951"/>
                  </a:lnTo>
                  <a:lnTo>
                    <a:pt x="483" y="965"/>
                  </a:lnTo>
                  <a:lnTo>
                    <a:pt x="482" y="980"/>
                  </a:lnTo>
                  <a:lnTo>
                    <a:pt x="479" y="997"/>
                  </a:lnTo>
                  <a:lnTo>
                    <a:pt x="472" y="1027"/>
                  </a:lnTo>
                  <a:lnTo>
                    <a:pt x="466" y="1057"/>
                  </a:lnTo>
                  <a:lnTo>
                    <a:pt x="458" y="1082"/>
                  </a:lnTo>
                  <a:lnTo>
                    <a:pt x="451" y="1103"/>
                  </a:lnTo>
                  <a:lnTo>
                    <a:pt x="447" y="1116"/>
                  </a:lnTo>
                  <a:lnTo>
                    <a:pt x="446" y="112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Freeform 263">
              <a:extLst>
                <a:ext uri="{FF2B5EF4-FFF2-40B4-BE49-F238E27FC236}">
                  <a16:creationId xmlns="" xmlns:a16="http://schemas.microsoft.com/office/drawing/2014/main" id="{62EADF5F-31A4-C04A-8897-106D8B3D3812}"/>
                </a:ext>
              </a:extLst>
            </p:cNvPr>
            <p:cNvSpPr>
              <a:spLocks/>
            </p:cNvSpPr>
            <p:nvPr>
              <p:custDataLst>
                <p:tags r:id="rId190"/>
              </p:custDataLst>
            </p:nvPr>
          </p:nvSpPr>
          <p:spPr bwMode="auto">
            <a:xfrm>
              <a:off x="3594100" y="3267075"/>
              <a:ext cx="80963" cy="58738"/>
            </a:xfrm>
            <a:custGeom>
              <a:avLst/>
              <a:gdLst>
                <a:gd name="T0" fmla="*/ 180 w 180"/>
                <a:gd name="T1" fmla="*/ 7 h 112"/>
                <a:gd name="T2" fmla="*/ 171 w 180"/>
                <a:gd name="T3" fmla="*/ 24 h 112"/>
                <a:gd name="T4" fmla="*/ 163 w 180"/>
                <a:gd name="T5" fmla="*/ 39 h 112"/>
                <a:gd name="T6" fmla="*/ 152 w 180"/>
                <a:gd name="T7" fmla="*/ 53 h 112"/>
                <a:gd name="T8" fmla="*/ 141 w 180"/>
                <a:gd name="T9" fmla="*/ 66 h 112"/>
                <a:gd name="T10" fmla="*/ 129 w 180"/>
                <a:gd name="T11" fmla="*/ 80 h 112"/>
                <a:gd name="T12" fmla="*/ 115 w 180"/>
                <a:gd name="T13" fmla="*/ 92 h 112"/>
                <a:gd name="T14" fmla="*/ 101 w 180"/>
                <a:gd name="T15" fmla="*/ 102 h 112"/>
                <a:gd name="T16" fmla="*/ 87 w 180"/>
                <a:gd name="T17" fmla="*/ 112 h 112"/>
                <a:gd name="T18" fmla="*/ 82 w 180"/>
                <a:gd name="T19" fmla="*/ 107 h 112"/>
                <a:gd name="T20" fmla="*/ 79 w 180"/>
                <a:gd name="T21" fmla="*/ 101 h 112"/>
                <a:gd name="T22" fmla="*/ 76 w 180"/>
                <a:gd name="T23" fmla="*/ 95 h 112"/>
                <a:gd name="T24" fmla="*/ 74 w 180"/>
                <a:gd name="T25" fmla="*/ 88 h 112"/>
                <a:gd name="T26" fmla="*/ 70 w 180"/>
                <a:gd name="T27" fmla="*/ 81 h 112"/>
                <a:gd name="T28" fmla="*/ 68 w 180"/>
                <a:gd name="T29" fmla="*/ 74 h 112"/>
                <a:gd name="T30" fmla="*/ 65 w 180"/>
                <a:gd name="T31" fmla="*/ 69 h 112"/>
                <a:gd name="T32" fmla="*/ 60 w 180"/>
                <a:gd name="T33" fmla="*/ 63 h 112"/>
                <a:gd name="T34" fmla="*/ 45 w 180"/>
                <a:gd name="T35" fmla="*/ 48 h 112"/>
                <a:gd name="T36" fmla="*/ 36 w 180"/>
                <a:gd name="T37" fmla="*/ 38 h 112"/>
                <a:gd name="T38" fmla="*/ 30 w 180"/>
                <a:gd name="T39" fmla="*/ 33 h 112"/>
                <a:gd name="T40" fmla="*/ 25 w 180"/>
                <a:gd name="T41" fmla="*/ 31 h 112"/>
                <a:gd name="T42" fmla="*/ 18 w 180"/>
                <a:gd name="T43" fmla="*/ 30 h 112"/>
                <a:gd name="T44" fmla="*/ 0 w 180"/>
                <a:gd name="T45" fmla="*/ 26 h 112"/>
                <a:gd name="T46" fmla="*/ 26 w 180"/>
                <a:gd name="T47" fmla="*/ 14 h 112"/>
                <a:gd name="T48" fmla="*/ 41 w 180"/>
                <a:gd name="T49" fmla="*/ 9 h 112"/>
                <a:gd name="T50" fmla="*/ 56 w 180"/>
                <a:gd name="T51" fmla="*/ 5 h 112"/>
                <a:gd name="T52" fmla="*/ 74 w 180"/>
                <a:gd name="T53" fmla="*/ 3 h 112"/>
                <a:gd name="T54" fmla="*/ 93 w 180"/>
                <a:gd name="T55" fmla="*/ 1 h 112"/>
                <a:gd name="T56" fmla="*/ 114 w 180"/>
                <a:gd name="T57" fmla="*/ 0 h 112"/>
                <a:gd name="T58" fmla="*/ 135 w 180"/>
                <a:gd name="T59" fmla="*/ 1 h 112"/>
                <a:gd name="T60" fmla="*/ 157 w 180"/>
                <a:gd name="T61" fmla="*/ 3 h 112"/>
                <a:gd name="T62" fmla="*/ 180 w 180"/>
                <a:gd name="T63" fmla="*/ 7 h 1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80" h="112">
                  <a:moveTo>
                    <a:pt x="180" y="7"/>
                  </a:moveTo>
                  <a:lnTo>
                    <a:pt x="171" y="24"/>
                  </a:lnTo>
                  <a:lnTo>
                    <a:pt x="163" y="39"/>
                  </a:lnTo>
                  <a:lnTo>
                    <a:pt x="152" y="53"/>
                  </a:lnTo>
                  <a:lnTo>
                    <a:pt x="141" y="66"/>
                  </a:lnTo>
                  <a:lnTo>
                    <a:pt x="129" y="80"/>
                  </a:lnTo>
                  <a:lnTo>
                    <a:pt x="115" y="92"/>
                  </a:lnTo>
                  <a:lnTo>
                    <a:pt x="101" y="102"/>
                  </a:lnTo>
                  <a:lnTo>
                    <a:pt x="87" y="112"/>
                  </a:lnTo>
                  <a:lnTo>
                    <a:pt x="82" y="107"/>
                  </a:lnTo>
                  <a:lnTo>
                    <a:pt x="79" y="101"/>
                  </a:lnTo>
                  <a:lnTo>
                    <a:pt x="76" y="95"/>
                  </a:lnTo>
                  <a:lnTo>
                    <a:pt x="74" y="88"/>
                  </a:lnTo>
                  <a:lnTo>
                    <a:pt x="70" y="81"/>
                  </a:lnTo>
                  <a:lnTo>
                    <a:pt x="68" y="74"/>
                  </a:lnTo>
                  <a:lnTo>
                    <a:pt x="65" y="69"/>
                  </a:lnTo>
                  <a:lnTo>
                    <a:pt x="60" y="63"/>
                  </a:lnTo>
                  <a:lnTo>
                    <a:pt x="45" y="48"/>
                  </a:lnTo>
                  <a:lnTo>
                    <a:pt x="36" y="38"/>
                  </a:lnTo>
                  <a:lnTo>
                    <a:pt x="30" y="33"/>
                  </a:lnTo>
                  <a:lnTo>
                    <a:pt x="25" y="31"/>
                  </a:lnTo>
                  <a:lnTo>
                    <a:pt x="18" y="30"/>
                  </a:lnTo>
                  <a:lnTo>
                    <a:pt x="0" y="26"/>
                  </a:lnTo>
                  <a:lnTo>
                    <a:pt x="26" y="14"/>
                  </a:lnTo>
                  <a:lnTo>
                    <a:pt x="41" y="9"/>
                  </a:lnTo>
                  <a:lnTo>
                    <a:pt x="56" y="5"/>
                  </a:lnTo>
                  <a:lnTo>
                    <a:pt x="74" y="3"/>
                  </a:lnTo>
                  <a:lnTo>
                    <a:pt x="93" y="1"/>
                  </a:lnTo>
                  <a:lnTo>
                    <a:pt x="114" y="0"/>
                  </a:lnTo>
                  <a:lnTo>
                    <a:pt x="135" y="1"/>
                  </a:lnTo>
                  <a:lnTo>
                    <a:pt x="157" y="3"/>
                  </a:lnTo>
                  <a:lnTo>
                    <a:pt x="180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Freeform 264">
              <a:extLst>
                <a:ext uri="{FF2B5EF4-FFF2-40B4-BE49-F238E27FC236}">
                  <a16:creationId xmlns="" xmlns:a16="http://schemas.microsoft.com/office/drawing/2014/main" id="{C938B10B-8EB4-024C-B38C-B633351E0D5A}"/>
                </a:ext>
              </a:extLst>
            </p:cNvPr>
            <p:cNvSpPr>
              <a:spLocks/>
            </p:cNvSpPr>
            <p:nvPr>
              <p:custDataLst>
                <p:tags r:id="rId191"/>
              </p:custDataLst>
            </p:nvPr>
          </p:nvSpPr>
          <p:spPr bwMode="auto">
            <a:xfrm>
              <a:off x="3678238" y="3349625"/>
              <a:ext cx="74612" cy="100013"/>
            </a:xfrm>
            <a:custGeom>
              <a:avLst/>
              <a:gdLst>
                <a:gd name="T0" fmla="*/ 0 w 173"/>
                <a:gd name="T1" fmla="*/ 68 h 192"/>
                <a:gd name="T2" fmla="*/ 27 w 173"/>
                <a:gd name="T3" fmla="*/ 42 h 192"/>
                <a:gd name="T4" fmla="*/ 51 w 173"/>
                <a:gd name="T5" fmla="*/ 21 h 192"/>
                <a:gd name="T6" fmla="*/ 56 w 173"/>
                <a:gd name="T7" fmla="*/ 16 h 192"/>
                <a:gd name="T8" fmla="*/ 63 w 173"/>
                <a:gd name="T9" fmla="*/ 12 h 192"/>
                <a:gd name="T10" fmla="*/ 70 w 173"/>
                <a:gd name="T11" fmla="*/ 8 h 192"/>
                <a:gd name="T12" fmla="*/ 76 w 173"/>
                <a:gd name="T13" fmla="*/ 6 h 192"/>
                <a:gd name="T14" fmla="*/ 83 w 173"/>
                <a:gd name="T15" fmla="*/ 3 h 192"/>
                <a:gd name="T16" fmla="*/ 90 w 173"/>
                <a:gd name="T17" fmla="*/ 2 h 192"/>
                <a:gd name="T18" fmla="*/ 98 w 173"/>
                <a:gd name="T19" fmla="*/ 1 h 192"/>
                <a:gd name="T20" fmla="*/ 107 w 173"/>
                <a:gd name="T21" fmla="*/ 0 h 192"/>
                <a:gd name="T22" fmla="*/ 116 w 173"/>
                <a:gd name="T23" fmla="*/ 1 h 192"/>
                <a:gd name="T24" fmla="*/ 124 w 173"/>
                <a:gd name="T25" fmla="*/ 2 h 192"/>
                <a:gd name="T26" fmla="*/ 132 w 173"/>
                <a:gd name="T27" fmla="*/ 5 h 192"/>
                <a:gd name="T28" fmla="*/ 139 w 173"/>
                <a:gd name="T29" fmla="*/ 8 h 192"/>
                <a:gd name="T30" fmla="*/ 145 w 173"/>
                <a:gd name="T31" fmla="*/ 13 h 192"/>
                <a:gd name="T32" fmla="*/ 151 w 173"/>
                <a:gd name="T33" fmla="*/ 19 h 192"/>
                <a:gd name="T34" fmla="*/ 155 w 173"/>
                <a:gd name="T35" fmla="*/ 24 h 192"/>
                <a:gd name="T36" fmla="*/ 160 w 173"/>
                <a:gd name="T37" fmla="*/ 30 h 192"/>
                <a:gd name="T38" fmla="*/ 163 w 173"/>
                <a:gd name="T39" fmla="*/ 37 h 192"/>
                <a:gd name="T40" fmla="*/ 166 w 173"/>
                <a:gd name="T41" fmla="*/ 43 h 192"/>
                <a:gd name="T42" fmla="*/ 168 w 173"/>
                <a:gd name="T43" fmla="*/ 50 h 192"/>
                <a:gd name="T44" fmla="*/ 169 w 173"/>
                <a:gd name="T45" fmla="*/ 57 h 192"/>
                <a:gd name="T46" fmla="*/ 172 w 173"/>
                <a:gd name="T47" fmla="*/ 72 h 192"/>
                <a:gd name="T48" fmla="*/ 173 w 173"/>
                <a:gd name="T49" fmla="*/ 87 h 192"/>
                <a:gd name="T50" fmla="*/ 157 w 173"/>
                <a:gd name="T51" fmla="*/ 114 h 192"/>
                <a:gd name="T52" fmla="*/ 146 w 173"/>
                <a:gd name="T53" fmla="*/ 137 h 192"/>
                <a:gd name="T54" fmla="*/ 139 w 173"/>
                <a:gd name="T55" fmla="*/ 148 h 192"/>
                <a:gd name="T56" fmla="*/ 130 w 173"/>
                <a:gd name="T57" fmla="*/ 160 h 192"/>
                <a:gd name="T58" fmla="*/ 117 w 173"/>
                <a:gd name="T59" fmla="*/ 174 h 192"/>
                <a:gd name="T60" fmla="*/ 99 w 173"/>
                <a:gd name="T61" fmla="*/ 192 h 192"/>
                <a:gd name="T62" fmla="*/ 86 w 173"/>
                <a:gd name="T63" fmla="*/ 183 h 192"/>
                <a:gd name="T64" fmla="*/ 74 w 173"/>
                <a:gd name="T65" fmla="*/ 176 h 192"/>
                <a:gd name="T66" fmla="*/ 63 w 173"/>
                <a:gd name="T67" fmla="*/ 169 h 192"/>
                <a:gd name="T68" fmla="*/ 54 w 173"/>
                <a:gd name="T69" fmla="*/ 163 h 192"/>
                <a:gd name="T70" fmla="*/ 46 w 173"/>
                <a:gd name="T71" fmla="*/ 156 h 192"/>
                <a:gd name="T72" fmla="*/ 40 w 173"/>
                <a:gd name="T73" fmla="*/ 150 h 192"/>
                <a:gd name="T74" fmla="*/ 34 w 173"/>
                <a:gd name="T75" fmla="*/ 144 h 192"/>
                <a:gd name="T76" fmla="*/ 30 w 173"/>
                <a:gd name="T77" fmla="*/ 137 h 192"/>
                <a:gd name="T78" fmla="*/ 22 w 173"/>
                <a:gd name="T79" fmla="*/ 123 h 192"/>
                <a:gd name="T80" fmla="*/ 16 w 173"/>
                <a:gd name="T81" fmla="*/ 107 h 192"/>
                <a:gd name="T82" fmla="*/ 9 w 173"/>
                <a:gd name="T83" fmla="*/ 90 h 192"/>
                <a:gd name="T84" fmla="*/ 0 w 173"/>
                <a:gd name="T85" fmla="*/ 68 h 1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73" h="192">
                  <a:moveTo>
                    <a:pt x="0" y="68"/>
                  </a:moveTo>
                  <a:lnTo>
                    <a:pt x="27" y="42"/>
                  </a:lnTo>
                  <a:lnTo>
                    <a:pt x="51" y="21"/>
                  </a:lnTo>
                  <a:lnTo>
                    <a:pt x="56" y="16"/>
                  </a:lnTo>
                  <a:lnTo>
                    <a:pt x="63" y="12"/>
                  </a:lnTo>
                  <a:lnTo>
                    <a:pt x="70" y="8"/>
                  </a:lnTo>
                  <a:lnTo>
                    <a:pt x="76" y="6"/>
                  </a:lnTo>
                  <a:lnTo>
                    <a:pt x="83" y="3"/>
                  </a:lnTo>
                  <a:lnTo>
                    <a:pt x="90" y="2"/>
                  </a:lnTo>
                  <a:lnTo>
                    <a:pt x="98" y="1"/>
                  </a:lnTo>
                  <a:lnTo>
                    <a:pt x="107" y="0"/>
                  </a:lnTo>
                  <a:lnTo>
                    <a:pt x="116" y="1"/>
                  </a:lnTo>
                  <a:lnTo>
                    <a:pt x="124" y="2"/>
                  </a:lnTo>
                  <a:lnTo>
                    <a:pt x="132" y="5"/>
                  </a:lnTo>
                  <a:lnTo>
                    <a:pt x="139" y="8"/>
                  </a:lnTo>
                  <a:lnTo>
                    <a:pt x="145" y="13"/>
                  </a:lnTo>
                  <a:lnTo>
                    <a:pt x="151" y="19"/>
                  </a:lnTo>
                  <a:lnTo>
                    <a:pt x="155" y="24"/>
                  </a:lnTo>
                  <a:lnTo>
                    <a:pt x="160" y="30"/>
                  </a:lnTo>
                  <a:lnTo>
                    <a:pt x="163" y="37"/>
                  </a:lnTo>
                  <a:lnTo>
                    <a:pt x="166" y="43"/>
                  </a:lnTo>
                  <a:lnTo>
                    <a:pt x="168" y="50"/>
                  </a:lnTo>
                  <a:lnTo>
                    <a:pt x="169" y="57"/>
                  </a:lnTo>
                  <a:lnTo>
                    <a:pt x="172" y="72"/>
                  </a:lnTo>
                  <a:lnTo>
                    <a:pt x="173" y="87"/>
                  </a:lnTo>
                  <a:lnTo>
                    <a:pt x="157" y="114"/>
                  </a:lnTo>
                  <a:lnTo>
                    <a:pt x="146" y="137"/>
                  </a:lnTo>
                  <a:lnTo>
                    <a:pt x="139" y="148"/>
                  </a:lnTo>
                  <a:lnTo>
                    <a:pt x="130" y="160"/>
                  </a:lnTo>
                  <a:lnTo>
                    <a:pt x="117" y="174"/>
                  </a:lnTo>
                  <a:lnTo>
                    <a:pt x="99" y="192"/>
                  </a:lnTo>
                  <a:lnTo>
                    <a:pt x="86" y="183"/>
                  </a:lnTo>
                  <a:lnTo>
                    <a:pt x="74" y="176"/>
                  </a:lnTo>
                  <a:lnTo>
                    <a:pt x="63" y="169"/>
                  </a:lnTo>
                  <a:lnTo>
                    <a:pt x="54" y="163"/>
                  </a:lnTo>
                  <a:lnTo>
                    <a:pt x="46" y="156"/>
                  </a:lnTo>
                  <a:lnTo>
                    <a:pt x="40" y="150"/>
                  </a:lnTo>
                  <a:lnTo>
                    <a:pt x="34" y="144"/>
                  </a:lnTo>
                  <a:lnTo>
                    <a:pt x="30" y="137"/>
                  </a:lnTo>
                  <a:lnTo>
                    <a:pt x="22" y="123"/>
                  </a:lnTo>
                  <a:lnTo>
                    <a:pt x="16" y="107"/>
                  </a:lnTo>
                  <a:lnTo>
                    <a:pt x="9" y="90"/>
                  </a:lnTo>
                  <a:lnTo>
                    <a:pt x="0" y="6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Freeform 265">
              <a:extLst>
                <a:ext uri="{FF2B5EF4-FFF2-40B4-BE49-F238E27FC236}">
                  <a16:creationId xmlns="" xmlns:a16="http://schemas.microsoft.com/office/drawing/2014/main" id="{99CFFACA-252A-AB41-B5E0-F0FBA759E97B}"/>
                </a:ext>
              </a:extLst>
            </p:cNvPr>
            <p:cNvSpPr>
              <a:spLocks/>
            </p:cNvSpPr>
            <p:nvPr>
              <p:custDataLst>
                <p:tags r:id="rId192"/>
              </p:custDataLst>
            </p:nvPr>
          </p:nvSpPr>
          <p:spPr bwMode="auto">
            <a:xfrm>
              <a:off x="3721100" y="3400425"/>
              <a:ext cx="104775" cy="131763"/>
            </a:xfrm>
            <a:custGeom>
              <a:avLst/>
              <a:gdLst>
                <a:gd name="T0" fmla="*/ 74 w 233"/>
                <a:gd name="T1" fmla="*/ 0 h 252"/>
                <a:gd name="T2" fmla="*/ 83 w 233"/>
                <a:gd name="T3" fmla="*/ 2 h 252"/>
                <a:gd name="T4" fmla="*/ 89 w 233"/>
                <a:gd name="T5" fmla="*/ 3 h 252"/>
                <a:gd name="T6" fmla="*/ 95 w 233"/>
                <a:gd name="T7" fmla="*/ 3 h 252"/>
                <a:gd name="T8" fmla="*/ 99 w 233"/>
                <a:gd name="T9" fmla="*/ 2 h 252"/>
                <a:gd name="T10" fmla="*/ 106 w 233"/>
                <a:gd name="T11" fmla="*/ 1 h 252"/>
                <a:gd name="T12" fmla="*/ 113 w 233"/>
                <a:gd name="T13" fmla="*/ 0 h 252"/>
                <a:gd name="T14" fmla="*/ 125 w 233"/>
                <a:gd name="T15" fmla="*/ 17 h 252"/>
                <a:gd name="T16" fmla="*/ 140 w 233"/>
                <a:gd name="T17" fmla="*/ 37 h 252"/>
                <a:gd name="T18" fmla="*/ 144 w 233"/>
                <a:gd name="T19" fmla="*/ 42 h 252"/>
                <a:gd name="T20" fmla="*/ 148 w 233"/>
                <a:gd name="T21" fmla="*/ 46 h 252"/>
                <a:gd name="T22" fmla="*/ 153 w 233"/>
                <a:gd name="T23" fmla="*/ 49 h 252"/>
                <a:gd name="T24" fmla="*/ 157 w 233"/>
                <a:gd name="T25" fmla="*/ 52 h 252"/>
                <a:gd name="T26" fmla="*/ 163 w 233"/>
                <a:gd name="T27" fmla="*/ 54 h 252"/>
                <a:gd name="T28" fmla="*/ 168 w 233"/>
                <a:gd name="T29" fmla="*/ 56 h 252"/>
                <a:gd name="T30" fmla="*/ 174 w 233"/>
                <a:gd name="T31" fmla="*/ 56 h 252"/>
                <a:gd name="T32" fmla="*/ 180 w 233"/>
                <a:gd name="T33" fmla="*/ 56 h 252"/>
                <a:gd name="T34" fmla="*/ 180 w 233"/>
                <a:gd name="T35" fmla="*/ 80 h 252"/>
                <a:gd name="T36" fmla="*/ 193 w 233"/>
                <a:gd name="T37" fmla="*/ 103 h 252"/>
                <a:gd name="T38" fmla="*/ 212 w 233"/>
                <a:gd name="T39" fmla="*/ 128 h 252"/>
                <a:gd name="T40" fmla="*/ 215 w 233"/>
                <a:gd name="T41" fmla="*/ 135 h 252"/>
                <a:gd name="T42" fmla="*/ 220 w 233"/>
                <a:gd name="T43" fmla="*/ 142 h 252"/>
                <a:gd name="T44" fmla="*/ 223 w 233"/>
                <a:gd name="T45" fmla="*/ 151 h 252"/>
                <a:gd name="T46" fmla="*/ 226 w 233"/>
                <a:gd name="T47" fmla="*/ 160 h 252"/>
                <a:gd name="T48" fmla="*/ 230 w 233"/>
                <a:gd name="T49" fmla="*/ 170 h 252"/>
                <a:gd name="T50" fmla="*/ 232 w 233"/>
                <a:gd name="T51" fmla="*/ 180 h 252"/>
                <a:gd name="T52" fmla="*/ 233 w 233"/>
                <a:gd name="T53" fmla="*/ 191 h 252"/>
                <a:gd name="T54" fmla="*/ 233 w 233"/>
                <a:gd name="T55" fmla="*/ 204 h 252"/>
                <a:gd name="T56" fmla="*/ 232 w 233"/>
                <a:gd name="T57" fmla="*/ 216 h 252"/>
                <a:gd name="T58" fmla="*/ 230 w 233"/>
                <a:gd name="T59" fmla="*/ 228 h 252"/>
                <a:gd name="T60" fmla="*/ 227 w 233"/>
                <a:gd name="T61" fmla="*/ 240 h 252"/>
                <a:gd name="T62" fmla="*/ 226 w 233"/>
                <a:gd name="T63" fmla="*/ 252 h 252"/>
                <a:gd name="T64" fmla="*/ 222 w 233"/>
                <a:gd name="T65" fmla="*/ 252 h 252"/>
                <a:gd name="T66" fmla="*/ 215 w 233"/>
                <a:gd name="T67" fmla="*/ 250 h 252"/>
                <a:gd name="T68" fmla="*/ 208 w 233"/>
                <a:gd name="T69" fmla="*/ 246 h 252"/>
                <a:gd name="T70" fmla="*/ 198 w 233"/>
                <a:gd name="T71" fmla="*/ 241 h 252"/>
                <a:gd name="T72" fmla="*/ 176 w 233"/>
                <a:gd name="T73" fmla="*/ 226 h 252"/>
                <a:gd name="T74" fmla="*/ 151 w 233"/>
                <a:gd name="T75" fmla="*/ 208 h 252"/>
                <a:gd name="T76" fmla="*/ 125 w 233"/>
                <a:gd name="T77" fmla="*/ 186 h 252"/>
                <a:gd name="T78" fmla="*/ 100 w 233"/>
                <a:gd name="T79" fmla="*/ 165 h 252"/>
                <a:gd name="T80" fmla="*/ 78 w 233"/>
                <a:gd name="T81" fmla="*/ 145 h 252"/>
                <a:gd name="T82" fmla="*/ 61 w 233"/>
                <a:gd name="T83" fmla="*/ 129 h 252"/>
                <a:gd name="T84" fmla="*/ 55 w 233"/>
                <a:gd name="T85" fmla="*/ 125 h 252"/>
                <a:gd name="T86" fmla="*/ 48 w 233"/>
                <a:gd name="T87" fmla="*/ 120 h 252"/>
                <a:gd name="T88" fmla="*/ 41 w 233"/>
                <a:gd name="T89" fmla="*/ 116 h 252"/>
                <a:gd name="T90" fmla="*/ 33 w 233"/>
                <a:gd name="T91" fmla="*/ 112 h 252"/>
                <a:gd name="T92" fmla="*/ 17 w 233"/>
                <a:gd name="T93" fmla="*/ 104 h 252"/>
                <a:gd name="T94" fmla="*/ 0 w 233"/>
                <a:gd name="T95" fmla="*/ 99 h 252"/>
                <a:gd name="T96" fmla="*/ 40 w 233"/>
                <a:gd name="T97" fmla="*/ 63 h 252"/>
                <a:gd name="T98" fmla="*/ 59 w 233"/>
                <a:gd name="T99" fmla="*/ 43 h 252"/>
                <a:gd name="T100" fmla="*/ 65 w 233"/>
                <a:gd name="T101" fmla="*/ 33 h 252"/>
                <a:gd name="T102" fmla="*/ 69 w 233"/>
                <a:gd name="T103" fmla="*/ 25 h 252"/>
                <a:gd name="T104" fmla="*/ 72 w 233"/>
                <a:gd name="T105" fmla="*/ 14 h 252"/>
                <a:gd name="T106" fmla="*/ 74 w 233"/>
                <a:gd name="T107" fmla="*/ 0 h 25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33" h="252">
                  <a:moveTo>
                    <a:pt x="74" y="0"/>
                  </a:moveTo>
                  <a:lnTo>
                    <a:pt x="83" y="2"/>
                  </a:lnTo>
                  <a:lnTo>
                    <a:pt x="89" y="3"/>
                  </a:lnTo>
                  <a:lnTo>
                    <a:pt x="95" y="3"/>
                  </a:lnTo>
                  <a:lnTo>
                    <a:pt x="99" y="2"/>
                  </a:lnTo>
                  <a:lnTo>
                    <a:pt x="106" y="1"/>
                  </a:lnTo>
                  <a:lnTo>
                    <a:pt x="113" y="0"/>
                  </a:lnTo>
                  <a:lnTo>
                    <a:pt x="125" y="17"/>
                  </a:lnTo>
                  <a:lnTo>
                    <a:pt x="140" y="37"/>
                  </a:lnTo>
                  <a:lnTo>
                    <a:pt x="144" y="42"/>
                  </a:lnTo>
                  <a:lnTo>
                    <a:pt x="148" y="46"/>
                  </a:lnTo>
                  <a:lnTo>
                    <a:pt x="153" y="49"/>
                  </a:lnTo>
                  <a:lnTo>
                    <a:pt x="157" y="52"/>
                  </a:lnTo>
                  <a:lnTo>
                    <a:pt x="163" y="54"/>
                  </a:lnTo>
                  <a:lnTo>
                    <a:pt x="168" y="56"/>
                  </a:lnTo>
                  <a:lnTo>
                    <a:pt x="174" y="56"/>
                  </a:lnTo>
                  <a:lnTo>
                    <a:pt x="180" y="56"/>
                  </a:lnTo>
                  <a:lnTo>
                    <a:pt x="180" y="80"/>
                  </a:lnTo>
                  <a:lnTo>
                    <a:pt x="193" y="103"/>
                  </a:lnTo>
                  <a:lnTo>
                    <a:pt x="212" y="128"/>
                  </a:lnTo>
                  <a:lnTo>
                    <a:pt x="215" y="135"/>
                  </a:lnTo>
                  <a:lnTo>
                    <a:pt x="220" y="142"/>
                  </a:lnTo>
                  <a:lnTo>
                    <a:pt x="223" y="151"/>
                  </a:lnTo>
                  <a:lnTo>
                    <a:pt x="226" y="160"/>
                  </a:lnTo>
                  <a:lnTo>
                    <a:pt x="230" y="170"/>
                  </a:lnTo>
                  <a:lnTo>
                    <a:pt x="232" y="180"/>
                  </a:lnTo>
                  <a:lnTo>
                    <a:pt x="233" y="191"/>
                  </a:lnTo>
                  <a:lnTo>
                    <a:pt x="233" y="204"/>
                  </a:lnTo>
                  <a:lnTo>
                    <a:pt x="232" y="216"/>
                  </a:lnTo>
                  <a:lnTo>
                    <a:pt x="230" y="228"/>
                  </a:lnTo>
                  <a:lnTo>
                    <a:pt x="227" y="240"/>
                  </a:lnTo>
                  <a:lnTo>
                    <a:pt x="226" y="252"/>
                  </a:lnTo>
                  <a:lnTo>
                    <a:pt x="222" y="252"/>
                  </a:lnTo>
                  <a:lnTo>
                    <a:pt x="215" y="250"/>
                  </a:lnTo>
                  <a:lnTo>
                    <a:pt x="208" y="246"/>
                  </a:lnTo>
                  <a:lnTo>
                    <a:pt x="198" y="241"/>
                  </a:lnTo>
                  <a:lnTo>
                    <a:pt x="176" y="226"/>
                  </a:lnTo>
                  <a:lnTo>
                    <a:pt x="151" y="208"/>
                  </a:lnTo>
                  <a:lnTo>
                    <a:pt x="125" y="186"/>
                  </a:lnTo>
                  <a:lnTo>
                    <a:pt x="100" y="165"/>
                  </a:lnTo>
                  <a:lnTo>
                    <a:pt x="78" y="145"/>
                  </a:lnTo>
                  <a:lnTo>
                    <a:pt x="61" y="129"/>
                  </a:lnTo>
                  <a:lnTo>
                    <a:pt x="55" y="125"/>
                  </a:lnTo>
                  <a:lnTo>
                    <a:pt x="48" y="120"/>
                  </a:lnTo>
                  <a:lnTo>
                    <a:pt x="41" y="116"/>
                  </a:lnTo>
                  <a:lnTo>
                    <a:pt x="33" y="112"/>
                  </a:lnTo>
                  <a:lnTo>
                    <a:pt x="17" y="104"/>
                  </a:lnTo>
                  <a:lnTo>
                    <a:pt x="0" y="99"/>
                  </a:lnTo>
                  <a:lnTo>
                    <a:pt x="40" y="63"/>
                  </a:lnTo>
                  <a:lnTo>
                    <a:pt x="59" y="43"/>
                  </a:lnTo>
                  <a:lnTo>
                    <a:pt x="65" y="33"/>
                  </a:lnTo>
                  <a:lnTo>
                    <a:pt x="69" y="25"/>
                  </a:lnTo>
                  <a:lnTo>
                    <a:pt x="72" y="14"/>
                  </a:lnTo>
                  <a:lnTo>
                    <a:pt x="7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Freeform 266">
              <a:extLst>
                <a:ext uri="{FF2B5EF4-FFF2-40B4-BE49-F238E27FC236}">
                  <a16:creationId xmlns="" xmlns:a16="http://schemas.microsoft.com/office/drawing/2014/main" id="{CA3BA241-0050-B24B-B1CD-52379D8A98AF}"/>
                </a:ext>
              </a:extLst>
            </p:cNvPr>
            <p:cNvSpPr>
              <a:spLocks/>
            </p:cNvSpPr>
            <p:nvPr>
              <p:custDataLst>
                <p:tags r:id="rId193"/>
              </p:custDataLst>
            </p:nvPr>
          </p:nvSpPr>
          <p:spPr bwMode="auto">
            <a:xfrm>
              <a:off x="3935413" y="3319463"/>
              <a:ext cx="104775" cy="201612"/>
            </a:xfrm>
            <a:custGeom>
              <a:avLst/>
              <a:gdLst>
                <a:gd name="T0" fmla="*/ 13 w 246"/>
                <a:gd name="T1" fmla="*/ 376 h 380"/>
                <a:gd name="T2" fmla="*/ 14 w 246"/>
                <a:gd name="T3" fmla="*/ 367 h 380"/>
                <a:gd name="T4" fmla="*/ 15 w 246"/>
                <a:gd name="T5" fmla="*/ 359 h 380"/>
                <a:gd name="T6" fmla="*/ 18 w 246"/>
                <a:gd name="T7" fmla="*/ 351 h 380"/>
                <a:gd name="T8" fmla="*/ 20 w 246"/>
                <a:gd name="T9" fmla="*/ 344 h 380"/>
                <a:gd name="T10" fmla="*/ 25 w 246"/>
                <a:gd name="T11" fmla="*/ 333 h 380"/>
                <a:gd name="T12" fmla="*/ 26 w 246"/>
                <a:gd name="T13" fmla="*/ 327 h 380"/>
                <a:gd name="T14" fmla="*/ 25 w 246"/>
                <a:gd name="T15" fmla="*/ 321 h 380"/>
                <a:gd name="T16" fmla="*/ 23 w 246"/>
                <a:gd name="T17" fmla="*/ 314 h 380"/>
                <a:gd name="T18" fmla="*/ 19 w 246"/>
                <a:gd name="T19" fmla="*/ 305 h 380"/>
                <a:gd name="T20" fmla="*/ 13 w 246"/>
                <a:gd name="T21" fmla="*/ 295 h 380"/>
                <a:gd name="T22" fmla="*/ 9 w 246"/>
                <a:gd name="T23" fmla="*/ 285 h 380"/>
                <a:gd name="T24" fmla="*/ 4 w 246"/>
                <a:gd name="T25" fmla="*/ 275 h 380"/>
                <a:gd name="T26" fmla="*/ 1 w 246"/>
                <a:gd name="T27" fmla="*/ 267 h 380"/>
                <a:gd name="T28" fmla="*/ 0 w 246"/>
                <a:gd name="T29" fmla="*/ 259 h 380"/>
                <a:gd name="T30" fmla="*/ 1 w 246"/>
                <a:gd name="T31" fmla="*/ 251 h 380"/>
                <a:gd name="T32" fmla="*/ 2 w 246"/>
                <a:gd name="T33" fmla="*/ 243 h 380"/>
                <a:gd name="T34" fmla="*/ 3 w 246"/>
                <a:gd name="T35" fmla="*/ 236 h 380"/>
                <a:gd name="T36" fmla="*/ 6 w 246"/>
                <a:gd name="T37" fmla="*/ 230 h 380"/>
                <a:gd name="T38" fmla="*/ 11 w 246"/>
                <a:gd name="T39" fmla="*/ 218 h 380"/>
                <a:gd name="T40" fmla="*/ 19 w 246"/>
                <a:gd name="T41" fmla="*/ 207 h 380"/>
                <a:gd name="T42" fmla="*/ 26 w 246"/>
                <a:gd name="T43" fmla="*/ 197 h 380"/>
                <a:gd name="T44" fmla="*/ 34 w 246"/>
                <a:gd name="T45" fmla="*/ 185 h 380"/>
                <a:gd name="T46" fmla="*/ 41 w 246"/>
                <a:gd name="T47" fmla="*/ 173 h 380"/>
                <a:gd name="T48" fmla="*/ 47 w 246"/>
                <a:gd name="T49" fmla="*/ 160 h 380"/>
                <a:gd name="T50" fmla="*/ 26 w 246"/>
                <a:gd name="T51" fmla="*/ 73 h 380"/>
                <a:gd name="T52" fmla="*/ 26 w 246"/>
                <a:gd name="T53" fmla="*/ 50 h 380"/>
                <a:gd name="T54" fmla="*/ 24 w 246"/>
                <a:gd name="T55" fmla="*/ 33 h 380"/>
                <a:gd name="T56" fmla="*/ 24 w 246"/>
                <a:gd name="T57" fmla="*/ 25 h 380"/>
                <a:gd name="T58" fmla="*/ 24 w 246"/>
                <a:gd name="T59" fmla="*/ 16 h 380"/>
                <a:gd name="T60" fmla="*/ 25 w 246"/>
                <a:gd name="T61" fmla="*/ 8 h 380"/>
                <a:gd name="T62" fmla="*/ 26 w 246"/>
                <a:gd name="T63" fmla="*/ 0 h 380"/>
                <a:gd name="T64" fmla="*/ 180 w 246"/>
                <a:gd name="T65" fmla="*/ 0 h 380"/>
                <a:gd name="T66" fmla="*/ 220 w 246"/>
                <a:gd name="T67" fmla="*/ 129 h 380"/>
                <a:gd name="T68" fmla="*/ 220 w 246"/>
                <a:gd name="T69" fmla="*/ 210 h 380"/>
                <a:gd name="T70" fmla="*/ 220 w 246"/>
                <a:gd name="T71" fmla="*/ 220 h 380"/>
                <a:gd name="T72" fmla="*/ 221 w 246"/>
                <a:gd name="T73" fmla="*/ 230 h 380"/>
                <a:gd name="T74" fmla="*/ 223 w 246"/>
                <a:gd name="T75" fmla="*/ 240 h 380"/>
                <a:gd name="T76" fmla="*/ 225 w 246"/>
                <a:gd name="T77" fmla="*/ 250 h 380"/>
                <a:gd name="T78" fmla="*/ 228 w 246"/>
                <a:gd name="T79" fmla="*/ 259 h 380"/>
                <a:gd name="T80" fmla="*/ 234 w 246"/>
                <a:gd name="T81" fmla="*/ 268 h 380"/>
                <a:gd name="T82" fmla="*/ 239 w 246"/>
                <a:gd name="T83" fmla="*/ 278 h 380"/>
                <a:gd name="T84" fmla="*/ 246 w 246"/>
                <a:gd name="T85" fmla="*/ 289 h 380"/>
                <a:gd name="T86" fmla="*/ 224 w 246"/>
                <a:gd name="T87" fmla="*/ 295 h 380"/>
                <a:gd name="T88" fmla="*/ 202 w 246"/>
                <a:gd name="T89" fmla="*/ 302 h 380"/>
                <a:gd name="T90" fmla="*/ 181 w 246"/>
                <a:gd name="T91" fmla="*/ 310 h 380"/>
                <a:gd name="T92" fmla="*/ 160 w 246"/>
                <a:gd name="T93" fmla="*/ 319 h 380"/>
                <a:gd name="T94" fmla="*/ 141 w 246"/>
                <a:gd name="T95" fmla="*/ 328 h 380"/>
                <a:gd name="T96" fmla="*/ 120 w 246"/>
                <a:gd name="T97" fmla="*/ 338 h 380"/>
                <a:gd name="T98" fmla="*/ 100 w 246"/>
                <a:gd name="T99" fmla="*/ 347 h 380"/>
                <a:gd name="T100" fmla="*/ 80 w 246"/>
                <a:gd name="T101" fmla="*/ 358 h 380"/>
                <a:gd name="T102" fmla="*/ 75 w 246"/>
                <a:gd name="T103" fmla="*/ 363 h 380"/>
                <a:gd name="T104" fmla="*/ 69 w 246"/>
                <a:gd name="T105" fmla="*/ 367 h 380"/>
                <a:gd name="T106" fmla="*/ 62 w 246"/>
                <a:gd name="T107" fmla="*/ 372 h 380"/>
                <a:gd name="T108" fmla="*/ 54 w 246"/>
                <a:gd name="T109" fmla="*/ 376 h 380"/>
                <a:gd name="T110" fmla="*/ 46 w 246"/>
                <a:gd name="T111" fmla="*/ 379 h 380"/>
                <a:gd name="T112" fmla="*/ 36 w 246"/>
                <a:gd name="T113" fmla="*/ 380 h 380"/>
                <a:gd name="T114" fmla="*/ 31 w 246"/>
                <a:gd name="T115" fmla="*/ 380 h 380"/>
                <a:gd name="T116" fmla="*/ 25 w 246"/>
                <a:gd name="T117" fmla="*/ 379 h 380"/>
                <a:gd name="T118" fmla="*/ 20 w 246"/>
                <a:gd name="T119" fmla="*/ 378 h 380"/>
                <a:gd name="T120" fmla="*/ 13 w 246"/>
                <a:gd name="T121" fmla="*/ 376 h 3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46" h="380">
                  <a:moveTo>
                    <a:pt x="13" y="376"/>
                  </a:moveTo>
                  <a:lnTo>
                    <a:pt x="14" y="367"/>
                  </a:lnTo>
                  <a:lnTo>
                    <a:pt x="15" y="359"/>
                  </a:lnTo>
                  <a:lnTo>
                    <a:pt x="18" y="351"/>
                  </a:lnTo>
                  <a:lnTo>
                    <a:pt x="20" y="344"/>
                  </a:lnTo>
                  <a:lnTo>
                    <a:pt x="25" y="333"/>
                  </a:lnTo>
                  <a:lnTo>
                    <a:pt x="26" y="327"/>
                  </a:lnTo>
                  <a:lnTo>
                    <a:pt x="25" y="321"/>
                  </a:lnTo>
                  <a:lnTo>
                    <a:pt x="23" y="314"/>
                  </a:lnTo>
                  <a:lnTo>
                    <a:pt x="19" y="305"/>
                  </a:lnTo>
                  <a:lnTo>
                    <a:pt x="13" y="295"/>
                  </a:lnTo>
                  <a:lnTo>
                    <a:pt x="9" y="285"/>
                  </a:lnTo>
                  <a:lnTo>
                    <a:pt x="4" y="275"/>
                  </a:lnTo>
                  <a:lnTo>
                    <a:pt x="1" y="267"/>
                  </a:lnTo>
                  <a:lnTo>
                    <a:pt x="0" y="259"/>
                  </a:lnTo>
                  <a:lnTo>
                    <a:pt x="1" y="251"/>
                  </a:lnTo>
                  <a:lnTo>
                    <a:pt x="2" y="243"/>
                  </a:lnTo>
                  <a:lnTo>
                    <a:pt x="3" y="236"/>
                  </a:lnTo>
                  <a:lnTo>
                    <a:pt x="6" y="230"/>
                  </a:lnTo>
                  <a:lnTo>
                    <a:pt x="11" y="218"/>
                  </a:lnTo>
                  <a:lnTo>
                    <a:pt x="19" y="207"/>
                  </a:lnTo>
                  <a:lnTo>
                    <a:pt x="26" y="197"/>
                  </a:lnTo>
                  <a:lnTo>
                    <a:pt x="34" y="185"/>
                  </a:lnTo>
                  <a:lnTo>
                    <a:pt x="41" y="173"/>
                  </a:lnTo>
                  <a:lnTo>
                    <a:pt x="47" y="160"/>
                  </a:lnTo>
                  <a:lnTo>
                    <a:pt x="26" y="73"/>
                  </a:lnTo>
                  <a:lnTo>
                    <a:pt x="26" y="50"/>
                  </a:lnTo>
                  <a:lnTo>
                    <a:pt x="24" y="33"/>
                  </a:lnTo>
                  <a:lnTo>
                    <a:pt x="24" y="25"/>
                  </a:lnTo>
                  <a:lnTo>
                    <a:pt x="24" y="16"/>
                  </a:lnTo>
                  <a:lnTo>
                    <a:pt x="25" y="8"/>
                  </a:lnTo>
                  <a:lnTo>
                    <a:pt x="26" y="0"/>
                  </a:lnTo>
                  <a:lnTo>
                    <a:pt x="180" y="0"/>
                  </a:lnTo>
                  <a:lnTo>
                    <a:pt x="220" y="129"/>
                  </a:lnTo>
                  <a:lnTo>
                    <a:pt x="220" y="210"/>
                  </a:lnTo>
                  <a:lnTo>
                    <a:pt x="220" y="220"/>
                  </a:lnTo>
                  <a:lnTo>
                    <a:pt x="221" y="230"/>
                  </a:lnTo>
                  <a:lnTo>
                    <a:pt x="223" y="240"/>
                  </a:lnTo>
                  <a:lnTo>
                    <a:pt x="225" y="250"/>
                  </a:lnTo>
                  <a:lnTo>
                    <a:pt x="228" y="259"/>
                  </a:lnTo>
                  <a:lnTo>
                    <a:pt x="234" y="268"/>
                  </a:lnTo>
                  <a:lnTo>
                    <a:pt x="239" y="278"/>
                  </a:lnTo>
                  <a:lnTo>
                    <a:pt x="246" y="289"/>
                  </a:lnTo>
                  <a:lnTo>
                    <a:pt x="224" y="295"/>
                  </a:lnTo>
                  <a:lnTo>
                    <a:pt x="202" y="302"/>
                  </a:lnTo>
                  <a:lnTo>
                    <a:pt x="181" y="310"/>
                  </a:lnTo>
                  <a:lnTo>
                    <a:pt x="160" y="319"/>
                  </a:lnTo>
                  <a:lnTo>
                    <a:pt x="141" y="328"/>
                  </a:lnTo>
                  <a:lnTo>
                    <a:pt x="120" y="338"/>
                  </a:lnTo>
                  <a:lnTo>
                    <a:pt x="100" y="347"/>
                  </a:lnTo>
                  <a:lnTo>
                    <a:pt x="80" y="358"/>
                  </a:lnTo>
                  <a:lnTo>
                    <a:pt x="75" y="363"/>
                  </a:lnTo>
                  <a:lnTo>
                    <a:pt x="69" y="367"/>
                  </a:lnTo>
                  <a:lnTo>
                    <a:pt x="62" y="372"/>
                  </a:lnTo>
                  <a:lnTo>
                    <a:pt x="54" y="376"/>
                  </a:lnTo>
                  <a:lnTo>
                    <a:pt x="46" y="379"/>
                  </a:lnTo>
                  <a:lnTo>
                    <a:pt x="36" y="380"/>
                  </a:lnTo>
                  <a:lnTo>
                    <a:pt x="31" y="380"/>
                  </a:lnTo>
                  <a:lnTo>
                    <a:pt x="25" y="379"/>
                  </a:lnTo>
                  <a:lnTo>
                    <a:pt x="20" y="378"/>
                  </a:lnTo>
                  <a:lnTo>
                    <a:pt x="13" y="37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Freeform 267">
              <a:extLst>
                <a:ext uri="{FF2B5EF4-FFF2-40B4-BE49-F238E27FC236}">
                  <a16:creationId xmlns="" xmlns:a16="http://schemas.microsoft.com/office/drawing/2014/main" id="{65E3302C-2A65-E34C-949A-5DD7D97BC499}"/>
                </a:ext>
              </a:extLst>
            </p:cNvPr>
            <p:cNvSpPr>
              <a:spLocks/>
            </p:cNvSpPr>
            <p:nvPr>
              <p:custDataLst>
                <p:tags r:id="rId194"/>
              </p:custDataLst>
            </p:nvPr>
          </p:nvSpPr>
          <p:spPr bwMode="auto">
            <a:xfrm>
              <a:off x="3587750" y="3235325"/>
              <a:ext cx="87313" cy="58738"/>
            </a:xfrm>
            <a:custGeom>
              <a:avLst/>
              <a:gdLst>
                <a:gd name="T0" fmla="*/ 7 w 193"/>
                <a:gd name="T1" fmla="*/ 20 h 38"/>
                <a:gd name="T2" fmla="*/ 38 w 193"/>
                <a:gd name="T3" fmla="*/ 11 h 38"/>
                <a:gd name="T4" fmla="*/ 67 w 193"/>
                <a:gd name="T5" fmla="*/ 5 h 38"/>
                <a:gd name="T6" fmla="*/ 80 w 193"/>
                <a:gd name="T7" fmla="*/ 3 h 38"/>
                <a:gd name="T8" fmla="*/ 94 w 193"/>
                <a:gd name="T9" fmla="*/ 2 h 38"/>
                <a:gd name="T10" fmla="*/ 110 w 193"/>
                <a:gd name="T11" fmla="*/ 1 h 38"/>
                <a:gd name="T12" fmla="*/ 126 w 193"/>
                <a:gd name="T13" fmla="*/ 0 h 38"/>
                <a:gd name="T14" fmla="*/ 138 w 193"/>
                <a:gd name="T15" fmla="*/ 1 h 38"/>
                <a:gd name="T16" fmla="*/ 149 w 193"/>
                <a:gd name="T17" fmla="*/ 1 h 38"/>
                <a:gd name="T18" fmla="*/ 160 w 193"/>
                <a:gd name="T19" fmla="*/ 2 h 38"/>
                <a:gd name="T20" fmla="*/ 169 w 193"/>
                <a:gd name="T21" fmla="*/ 4 h 38"/>
                <a:gd name="T22" fmla="*/ 178 w 193"/>
                <a:gd name="T23" fmla="*/ 6 h 38"/>
                <a:gd name="T24" fmla="*/ 184 w 193"/>
                <a:gd name="T25" fmla="*/ 11 h 38"/>
                <a:gd name="T26" fmla="*/ 187 w 193"/>
                <a:gd name="T27" fmla="*/ 13 h 38"/>
                <a:gd name="T28" fmla="*/ 189 w 193"/>
                <a:gd name="T29" fmla="*/ 18 h 38"/>
                <a:gd name="T30" fmla="*/ 191 w 193"/>
                <a:gd name="T31" fmla="*/ 21 h 38"/>
                <a:gd name="T32" fmla="*/ 193 w 193"/>
                <a:gd name="T33" fmla="*/ 26 h 38"/>
                <a:gd name="T34" fmla="*/ 183 w 193"/>
                <a:gd name="T35" fmla="*/ 27 h 38"/>
                <a:gd name="T36" fmla="*/ 173 w 193"/>
                <a:gd name="T37" fmla="*/ 28 h 38"/>
                <a:gd name="T38" fmla="*/ 165 w 193"/>
                <a:gd name="T39" fmla="*/ 28 h 38"/>
                <a:gd name="T40" fmla="*/ 156 w 193"/>
                <a:gd name="T41" fmla="*/ 28 h 38"/>
                <a:gd name="T42" fmla="*/ 138 w 193"/>
                <a:gd name="T43" fmla="*/ 27 h 38"/>
                <a:gd name="T44" fmla="*/ 120 w 193"/>
                <a:gd name="T45" fmla="*/ 26 h 38"/>
                <a:gd name="T46" fmla="*/ 103 w 193"/>
                <a:gd name="T47" fmla="*/ 26 h 38"/>
                <a:gd name="T48" fmla="*/ 89 w 193"/>
                <a:gd name="T49" fmla="*/ 28 h 38"/>
                <a:gd name="T50" fmla="*/ 76 w 193"/>
                <a:gd name="T51" fmla="*/ 30 h 38"/>
                <a:gd name="T52" fmla="*/ 63 w 193"/>
                <a:gd name="T53" fmla="*/ 32 h 38"/>
                <a:gd name="T54" fmla="*/ 49 w 193"/>
                <a:gd name="T55" fmla="*/ 34 h 38"/>
                <a:gd name="T56" fmla="*/ 35 w 193"/>
                <a:gd name="T57" fmla="*/ 36 h 38"/>
                <a:gd name="T58" fmla="*/ 19 w 193"/>
                <a:gd name="T59" fmla="*/ 37 h 38"/>
                <a:gd name="T60" fmla="*/ 0 w 193"/>
                <a:gd name="T61" fmla="*/ 38 h 38"/>
                <a:gd name="T62" fmla="*/ 0 w 193"/>
                <a:gd name="T63" fmla="*/ 33 h 38"/>
                <a:gd name="T64" fmla="*/ 1 w 193"/>
                <a:gd name="T65" fmla="*/ 29 h 38"/>
                <a:gd name="T66" fmla="*/ 3 w 193"/>
                <a:gd name="T67" fmla="*/ 24 h 38"/>
                <a:gd name="T68" fmla="*/ 7 w 193"/>
                <a:gd name="T69" fmla="*/ 20 h 3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93" h="38">
                  <a:moveTo>
                    <a:pt x="7" y="20"/>
                  </a:moveTo>
                  <a:lnTo>
                    <a:pt x="38" y="11"/>
                  </a:lnTo>
                  <a:lnTo>
                    <a:pt x="67" y="5"/>
                  </a:lnTo>
                  <a:lnTo>
                    <a:pt x="80" y="3"/>
                  </a:lnTo>
                  <a:lnTo>
                    <a:pt x="94" y="2"/>
                  </a:lnTo>
                  <a:lnTo>
                    <a:pt x="110" y="1"/>
                  </a:lnTo>
                  <a:lnTo>
                    <a:pt x="126" y="0"/>
                  </a:lnTo>
                  <a:lnTo>
                    <a:pt x="138" y="1"/>
                  </a:lnTo>
                  <a:lnTo>
                    <a:pt x="149" y="1"/>
                  </a:lnTo>
                  <a:lnTo>
                    <a:pt x="160" y="2"/>
                  </a:lnTo>
                  <a:lnTo>
                    <a:pt x="169" y="4"/>
                  </a:lnTo>
                  <a:lnTo>
                    <a:pt x="178" y="6"/>
                  </a:lnTo>
                  <a:lnTo>
                    <a:pt x="184" y="11"/>
                  </a:lnTo>
                  <a:lnTo>
                    <a:pt x="187" y="13"/>
                  </a:lnTo>
                  <a:lnTo>
                    <a:pt x="189" y="18"/>
                  </a:lnTo>
                  <a:lnTo>
                    <a:pt x="191" y="21"/>
                  </a:lnTo>
                  <a:lnTo>
                    <a:pt x="193" y="26"/>
                  </a:lnTo>
                  <a:lnTo>
                    <a:pt x="183" y="27"/>
                  </a:lnTo>
                  <a:lnTo>
                    <a:pt x="173" y="28"/>
                  </a:lnTo>
                  <a:lnTo>
                    <a:pt x="165" y="28"/>
                  </a:lnTo>
                  <a:lnTo>
                    <a:pt x="156" y="28"/>
                  </a:lnTo>
                  <a:lnTo>
                    <a:pt x="138" y="27"/>
                  </a:lnTo>
                  <a:lnTo>
                    <a:pt x="120" y="26"/>
                  </a:lnTo>
                  <a:lnTo>
                    <a:pt x="103" y="26"/>
                  </a:lnTo>
                  <a:lnTo>
                    <a:pt x="89" y="28"/>
                  </a:lnTo>
                  <a:lnTo>
                    <a:pt x="76" y="30"/>
                  </a:lnTo>
                  <a:lnTo>
                    <a:pt x="63" y="32"/>
                  </a:lnTo>
                  <a:lnTo>
                    <a:pt x="49" y="34"/>
                  </a:lnTo>
                  <a:lnTo>
                    <a:pt x="35" y="36"/>
                  </a:lnTo>
                  <a:lnTo>
                    <a:pt x="19" y="37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1" y="29"/>
                  </a:lnTo>
                  <a:lnTo>
                    <a:pt x="3" y="24"/>
                  </a:lnTo>
                  <a:lnTo>
                    <a:pt x="7" y="2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" name="Freeform 268">
              <a:extLst>
                <a:ext uri="{FF2B5EF4-FFF2-40B4-BE49-F238E27FC236}">
                  <a16:creationId xmlns="" xmlns:a16="http://schemas.microsoft.com/office/drawing/2014/main" id="{59CCF729-FF59-024C-B191-5D47B77889B0}"/>
                </a:ext>
              </a:extLst>
            </p:cNvPr>
            <p:cNvSpPr>
              <a:spLocks/>
            </p:cNvSpPr>
            <p:nvPr>
              <p:custDataLst>
                <p:tags r:id="rId195"/>
              </p:custDataLst>
            </p:nvPr>
          </p:nvSpPr>
          <p:spPr bwMode="auto">
            <a:xfrm>
              <a:off x="4013200" y="3313113"/>
              <a:ext cx="42863" cy="155575"/>
            </a:xfrm>
            <a:custGeom>
              <a:avLst/>
              <a:gdLst>
                <a:gd name="T0" fmla="*/ 53 w 99"/>
                <a:gd name="T1" fmla="*/ 12 h 301"/>
                <a:gd name="T2" fmla="*/ 59 w 99"/>
                <a:gd name="T3" fmla="*/ 12 h 301"/>
                <a:gd name="T4" fmla="*/ 59 w 99"/>
                <a:gd name="T5" fmla="*/ 19 h 301"/>
                <a:gd name="T6" fmla="*/ 62 w 99"/>
                <a:gd name="T7" fmla="*/ 26 h 301"/>
                <a:gd name="T8" fmla="*/ 63 w 99"/>
                <a:gd name="T9" fmla="*/ 33 h 301"/>
                <a:gd name="T10" fmla="*/ 66 w 99"/>
                <a:gd name="T11" fmla="*/ 42 h 301"/>
                <a:gd name="T12" fmla="*/ 72 w 99"/>
                <a:gd name="T13" fmla="*/ 58 h 301"/>
                <a:gd name="T14" fmla="*/ 79 w 99"/>
                <a:gd name="T15" fmla="*/ 75 h 301"/>
                <a:gd name="T16" fmla="*/ 87 w 99"/>
                <a:gd name="T17" fmla="*/ 93 h 301"/>
                <a:gd name="T18" fmla="*/ 93 w 99"/>
                <a:gd name="T19" fmla="*/ 111 h 301"/>
                <a:gd name="T20" fmla="*/ 96 w 99"/>
                <a:gd name="T21" fmla="*/ 120 h 301"/>
                <a:gd name="T22" fmla="*/ 98 w 99"/>
                <a:gd name="T23" fmla="*/ 129 h 301"/>
                <a:gd name="T24" fmla="*/ 99 w 99"/>
                <a:gd name="T25" fmla="*/ 138 h 301"/>
                <a:gd name="T26" fmla="*/ 99 w 99"/>
                <a:gd name="T27" fmla="*/ 148 h 301"/>
                <a:gd name="T28" fmla="*/ 99 w 99"/>
                <a:gd name="T29" fmla="*/ 289 h 301"/>
                <a:gd name="T30" fmla="*/ 89 w 99"/>
                <a:gd name="T31" fmla="*/ 290 h 301"/>
                <a:gd name="T32" fmla="*/ 80 w 99"/>
                <a:gd name="T33" fmla="*/ 293 h 301"/>
                <a:gd name="T34" fmla="*/ 73 w 99"/>
                <a:gd name="T35" fmla="*/ 297 h 301"/>
                <a:gd name="T36" fmla="*/ 66 w 99"/>
                <a:gd name="T37" fmla="*/ 301 h 301"/>
                <a:gd name="T38" fmla="*/ 59 w 99"/>
                <a:gd name="T39" fmla="*/ 290 h 301"/>
                <a:gd name="T40" fmla="*/ 54 w 99"/>
                <a:gd name="T41" fmla="*/ 280 h 301"/>
                <a:gd name="T42" fmla="*/ 48 w 99"/>
                <a:gd name="T43" fmla="*/ 271 h 301"/>
                <a:gd name="T44" fmla="*/ 45 w 99"/>
                <a:gd name="T45" fmla="*/ 262 h 301"/>
                <a:gd name="T46" fmla="*/ 43 w 99"/>
                <a:gd name="T47" fmla="*/ 252 h 301"/>
                <a:gd name="T48" fmla="*/ 41 w 99"/>
                <a:gd name="T49" fmla="*/ 242 h 301"/>
                <a:gd name="T50" fmla="*/ 40 w 99"/>
                <a:gd name="T51" fmla="*/ 232 h 301"/>
                <a:gd name="T52" fmla="*/ 40 w 99"/>
                <a:gd name="T53" fmla="*/ 222 h 301"/>
                <a:gd name="T54" fmla="*/ 40 w 99"/>
                <a:gd name="T55" fmla="*/ 141 h 301"/>
                <a:gd name="T56" fmla="*/ 0 w 99"/>
                <a:gd name="T57" fmla="*/ 6 h 301"/>
                <a:gd name="T58" fmla="*/ 5 w 99"/>
                <a:gd name="T59" fmla="*/ 2 h 301"/>
                <a:gd name="T60" fmla="*/ 10 w 99"/>
                <a:gd name="T61" fmla="*/ 0 h 301"/>
                <a:gd name="T62" fmla="*/ 14 w 99"/>
                <a:gd name="T63" fmla="*/ 0 h 301"/>
                <a:gd name="T64" fmla="*/ 20 w 99"/>
                <a:gd name="T65" fmla="*/ 0 h 301"/>
                <a:gd name="T66" fmla="*/ 26 w 99"/>
                <a:gd name="T67" fmla="*/ 0 h 301"/>
                <a:gd name="T68" fmla="*/ 32 w 99"/>
                <a:gd name="T69" fmla="*/ 2 h 301"/>
                <a:gd name="T70" fmla="*/ 37 w 99"/>
                <a:gd name="T71" fmla="*/ 4 h 301"/>
                <a:gd name="T72" fmla="*/ 41 w 99"/>
                <a:gd name="T73" fmla="*/ 6 h 301"/>
                <a:gd name="T74" fmla="*/ 47 w 99"/>
                <a:gd name="T75" fmla="*/ 10 h 301"/>
                <a:gd name="T76" fmla="*/ 53 w 99"/>
                <a:gd name="T77" fmla="*/ 12 h 3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9" h="301">
                  <a:moveTo>
                    <a:pt x="53" y="12"/>
                  </a:moveTo>
                  <a:lnTo>
                    <a:pt x="59" y="12"/>
                  </a:lnTo>
                  <a:lnTo>
                    <a:pt x="59" y="19"/>
                  </a:lnTo>
                  <a:lnTo>
                    <a:pt x="62" y="26"/>
                  </a:lnTo>
                  <a:lnTo>
                    <a:pt x="63" y="33"/>
                  </a:lnTo>
                  <a:lnTo>
                    <a:pt x="66" y="42"/>
                  </a:lnTo>
                  <a:lnTo>
                    <a:pt x="72" y="58"/>
                  </a:lnTo>
                  <a:lnTo>
                    <a:pt x="79" y="75"/>
                  </a:lnTo>
                  <a:lnTo>
                    <a:pt x="87" y="93"/>
                  </a:lnTo>
                  <a:lnTo>
                    <a:pt x="93" y="111"/>
                  </a:lnTo>
                  <a:lnTo>
                    <a:pt x="96" y="120"/>
                  </a:lnTo>
                  <a:lnTo>
                    <a:pt x="98" y="129"/>
                  </a:lnTo>
                  <a:lnTo>
                    <a:pt x="99" y="138"/>
                  </a:lnTo>
                  <a:lnTo>
                    <a:pt x="99" y="148"/>
                  </a:lnTo>
                  <a:lnTo>
                    <a:pt x="99" y="289"/>
                  </a:lnTo>
                  <a:lnTo>
                    <a:pt x="89" y="290"/>
                  </a:lnTo>
                  <a:lnTo>
                    <a:pt x="80" y="293"/>
                  </a:lnTo>
                  <a:lnTo>
                    <a:pt x="73" y="297"/>
                  </a:lnTo>
                  <a:lnTo>
                    <a:pt x="66" y="301"/>
                  </a:lnTo>
                  <a:lnTo>
                    <a:pt x="59" y="290"/>
                  </a:lnTo>
                  <a:lnTo>
                    <a:pt x="54" y="280"/>
                  </a:lnTo>
                  <a:lnTo>
                    <a:pt x="48" y="271"/>
                  </a:lnTo>
                  <a:lnTo>
                    <a:pt x="45" y="262"/>
                  </a:lnTo>
                  <a:lnTo>
                    <a:pt x="43" y="252"/>
                  </a:lnTo>
                  <a:lnTo>
                    <a:pt x="41" y="242"/>
                  </a:lnTo>
                  <a:lnTo>
                    <a:pt x="40" y="232"/>
                  </a:lnTo>
                  <a:lnTo>
                    <a:pt x="40" y="222"/>
                  </a:lnTo>
                  <a:lnTo>
                    <a:pt x="40" y="141"/>
                  </a:lnTo>
                  <a:lnTo>
                    <a:pt x="0" y="6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7" y="4"/>
                  </a:lnTo>
                  <a:lnTo>
                    <a:pt x="41" y="6"/>
                  </a:lnTo>
                  <a:lnTo>
                    <a:pt x="47" y="10"/>
                  </a:lnTo>
                  <a:lnTo>
                    <a:pt x="5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Freeform 269">
              <a:extLst>
                <a:ext uri="{FF2B5EF4-FFF2-40B4-BE49-F238E27FC236}">
                  <a16:creationId xmlns="" xmlns:a16="http://schemas.microsoft.com/office/drawing/2014/main" id="{C0352153-D353-6E4E-8509-4C13BBE90925}"/>
                </a:ext>
              </a:extLst>
            </p:cNvPr>
            <p:cNvSpPr>
              <a:spLocks/>
            </p:cNvSpPr>
            <p:nvPr>
              <p:custDataLst>
                <p:tags r:id="rId196"/>
              </p:custDataLst>
            </p:nvPr>
          </p:nvSpPr>
          <p:spPr bwMode="auto">
            <a:xfrm>
              <a:off x="4038600" y="3275013"/>
              <a:ext cx="76200" cy="188912"/>
            </a:xfrm>
            <a:custGeom>
              <a:avLst/>
              <a:gdLst>
                <a:gd name="T0" fmla="*/ 0 w 173"/>
                <a:gd name="T1" fmla="*/ 80 h 357"/>
                <a:gd name="T2" fmla="*/ 9 w 173"/>
                <a:gd name="T3" fmla="*/ 72 h 357"/>
                <a:gd name="T4" fmla="*/ 17 w 173"/>
                <a:gd name="T5" fmla="*/ 65 h 357"/>
                <a:gd name="T6" fmla="*/ 25 w 173"/>
                <a:gd name="T7" fmla="*/ 60 h 357"/>
                <a:gd name="T8" fmla="*/ 33 w 173"/>
                <a:gd name="T9" fmla="*/ 56 h 357"/>
                <a:gd name="T10" fmla="*/ 40 w 173"/>
                <a:gd name="T11" fmla="*/ 50 h 357"/>
                <a:gd name="T12" fmla="*/ 67 w 173"/>
                <a:gd name="T13" fmla="*/ 50 h 357"/>
                <a:gd name="T14" fmla="*/ 94 w 173"/>
                <a:gd name="T15" fmla="*/ 0 h 357"/>
                <a:gd name="T16" fmla="*/ 101 w 173"/>
                <a:gd name="T17" fmla="*/ 3 h 357"/>
                <a:gd name="T18" fmla="*/ 108 w 173"/>
                <a:gd name="T19" fmla="*/ 7 h 357"/>
                <a:gd name="T20" fmla="*/ 116 w 173"/>
                <a:gd name="T21" fmla="*/ 12 h 357"/>
                <a:gd name="T22" fmla="*/ 123 w 173"/>
                <a:gd name="T23" fmla="*/ 18 h 357"/>
                <a:gd name="T24" fmla="*/ 131 w 173"/>
                <a:gd name="T25" fmla="*/ 22 h 357"/>
                <a:gd name="T26" fmla="*/ 139 w 173"/>
                <a:gd name="T27" fmla="*/ 27 h 357"/>
                <a:gd name="T28" fmla="*/ 145 w 173"/>
                <a:gd name="T29" fmla="*/ 29 h 357"/>
                <a:gd name="T30" fmla="*/ 153 w 173"/>
                <a:gd name="T31" fmla="*/ 30 h 357"/>
                <a:gd name="T32" fmla="*/ 163 w 173"/>
                <a:gd name="T33" fmla="*/ 39 h 357"/>
                <a:gd name="T34" fmla="*/ 173 w 173"/>
                <a:gd name="T35" fmla="*/ 50 h 357"/>
                <a:gd name="T36" fmla="*/ 173 w 173"/>
                <a:gd name="T37" fmla="*/ 61 h 357"/>
                <a:gd name="T38" fmla="*/ 173 w 173"/>
                <a:gd name="T39" fmla="*/ 69 h 357"/>
                <a:gd name="T40" fmla="*/ 173 w 173"/>
                <a:gd name="T41" fmla="*/ 80 h 357"/>
                <a:gd name="T42" fmla="*/ 173 w 173"/>
                <a:gd name="T43" fmla="*/ 98 h 357"/>
                <a:gd name="T44" fmla="*/ 173 w 173"/>
                <a:gd name="T45" fmla="*/ 109 h 357"/>
                <a:gd name="T46" fmla="*/ 171 w 173"/>
                <a:gd name="T47" fmla="*/ 118 h 357"/>
                <a:gd name="T48" fmla="*/ 167 w 173"/>
                <a:gd name="T49" fmla="*/ 127 h 357"/>
                <a:gd name="T50" fmla="*/ 163 w 173"/>
                <a:gd name="T51" fmla="*/ 135 h 357"/>
                <a:gd name="T52" fmla="*/ 152 w 173"/>
                <a:gd name="T53" fmla="*/ 151 h 357"/>
                <a:gd name="T54" fmla="*/ 140 w 173"/>
                <a:gd name="T55" fmla="*/ 167 h 357"/>
                <a:gd name="T56" fmla="*/ 128 w 173"/>
                <a:gd name="T57" fmla="*/ 183 h 357"/>
                <a:gd name="T58" fmla="*/ 117 w 173"/>
                <a:gd name="T59" fmla="*/ 200 h 357"/>
                <a:gd name="T60" fmla="*/ 112 w 173"/>
                <a:gd name="T61" fmla="*/ 209 h 357"/>
                <a:gd name="T62" fmla="*/ 109 w 173"/>
                <a:gd name="T63" fmla="*/ 219 h 357"/>
                <a:gd name="T64" fmla="*/ 108 w 173"/>
                <a:gd name="T65" fmla="*/ 229 h 357"/>
                <a:gd name="T66" fmla="*/ 107 w 173"/>
                <a:gd name="T67" fmla="*/ 240 h 357"/>
                <a:gd name="T68" fmla="*/ 108 w 173"/>
                <a:gd name="T69" fmla="*/ 273 h 357"/>
                <a:gd name="T70" fmla="*/ 109 w 173"/>
                <a:gd name="T71" fmla="*/ 293 h 357"/>
                <a:gd name="T72" fmla="*/ 110 w 173"/>
                <a:gd name="T73" fmla="*/ 302 h 357"/>
                <a:gd name="T74" fmla="*/ 109 w 173"/>
                <a:gd name="T75" fmla="*/ 313 h 357"/>
                <a:gd name="T76" fmla="*/ 109 w 173"/>
                <a:gd name="T77" fmla="*/ 327 h 357"/>
                <a:gd name="T78" fmla="*/ 107 w 173"/>
                <a:gd name="T79" fmla="*/ 345 h 357"/>
                <a:gd name="T80" fmla="*/ 97 w 173"/>
                <a:gd name="T81" fmla="*/ 346 h 357"/>
                <a:gd name="T82" fmla="*/ 88 w 173"/>
                <a:gd name="T83" fmla="*/ 347 h 357"/>
                <a:gd name="T84" fmla="*/ 79 w 173"/>
                <a:gd name="T85" fmla="*/ 349 h 357"/>
                <a:gd name="T86" fmla="*/ 71 w 173"/>
                <a:gd name="T87" fmla="*/ 351 h 357"/>
                <a:gd name="T88" fmla="*/ 63 w 173"/>
                <a:gd name="T89" fmla="*/ 353 h 357"/>
                <a:gd name="T90" fmla="*/ 55 w 173"/>
                <a:gd name="T91" fmla="*/ 355 h 357"/>
                <a:gd name="T92" fmla="*/ 48 w 173"/>
                <a:gd name="T93" fmla="*/ 357 h 357"/>
                <a:gd name="T94" fmla="*/ 40 w 173"/>
                <a:gd name="T95" fmla="*/ 357 h 357"/>
                <a:gd name="T96" fmla="*/ 40 w 173"/>
                <a:gd name="T97" fmla="*/ 216 h 357"/>
                <a:gd name="T98" fmla="*/ 40 w 173"/>
                <a:gd name="T99" fmla="*/ 206 h 357"/>
                <a:gd name="T100" fmla="*/ 39 w 173"/>
                <a:gd name="T101" fmla="*/ 197 h 357"/>
                <a:gd name="T102" fmla="*/ 37 w 173"/>
                <a:gd name="T103" fmla="*/ 188 h 357"/>
                <a:gd name="T104" fmla="*/ 34 w 173"/>
                <a:gd name="T105" fmla="*/ 179 h 357"/>
                <a:gd name="T106" fmla="*/ 28 w 173"/>
                <a:gd name="T107" fmla="*/ 161 h 357"/>
                <a:gd name="T108" fmla="*/ 20 w 173"/>
                <a:gd name="T109" fmla="*/ 143 h 357"/>
                <a:gd name="T110" fmla="*/ 13 w 173"/>
                <a:gd name="T111" fmla="*/ 126 h 357"/>
                <a:gd name="T112" fmla="*/ 7 w 173"/>
                <a:gd name="T113" fmla="*/ 110 h 357"/>
                <a:gd name="T114" fmla="*/ 4 w 173"/>
                <a:gd name="T115" fmla="*/ 101 h 357"/>
                <a:gd name="T116" fmla="*/ 3 w 173"/>
                <a:gd name="T117" fmla="*/ 94 h 357"/>
                <a:gd name="T118" fmla="*/ 0 w 173"/>
                <a:gd name="T119" fmla="*/ 87 h 357"/>
                <a:gd name="T120" fmla="*/ 0 w 173"/>
                <a:gd name="T121" fmla="*/ 80 h 3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73" h="357">
                  <a:moveTo>
                    <a:pt x="0" y="80"/>
                  </a:moveTo>
                  <a:lnTo>
                    <a:pt x="9" y="72"/>
                  </a:lnTo>
                  <a:lnTo>
                    <a:pt x="17" y="65"/>
                  </a:lnTo>
                  <a:lnTo>
                    <a:pt x="25" y="60"/>
                  </a:lnTo>
                  <a:lnTo>
                    <a:pt x="33" y="56"/>
                  </a:lnTo>
                  <a:lnTo>
                    <a:pt x="40" y="50"/>
                  </a:lnTo>
                  <a:lnTo>
                    <a:pt x="67" y="50"/>
                  </a:lnTo>
                  <a:lnTo>
                    <a:pt x="94" y="0"/>
                  </a:lnTo>
                  <a:lnTo>
                    <a:pt x="101" y="3"/>
                  </a:lnTo>
                  <a:lnTo>
                    <a:pt x="108" y="7"/>
                  </a:lnTo>
                  <a:lnTo>
                    <a:pt x="116" y="12"/>
                  </a:lnTo>
                  <a:lnTo>
                    <a:pt x="123" y="18"/>
                  </a:lnTo>
                  <a:lnTo>
                    <a:pt x="131" y="22"/>
                  </a:lnTo>
                  <a:lnTo>
                    <a:pt x="139" y="27"/>
                  </a:lnTo>
                  <a:lnTo>
                    <a:pt x="145" y="29"/>
                  </a:lnTo>
                  <a:lnTo>
                    <a:pt x="153" y="30"/>
                  </a:lnTo>
                  <a:lnTo>
                    <a:pt x="163" y="39"/>
                  </a:lnTo>
                  <a:lnTo>
                    <a:pt x="173" y="50"/>
                  </a:lnTo>
                  <a:lnTo>
                    <a:pt x="173" y="61"/>
                  </a:lnTo>
                  <a:lnTo>
                    <a:pt x="173" y="69"/>
                  </a:lnTo>
                  <a:lnTo>
                    <a:pt x="173" y="80"/>
                  </a:lnTo>
                  <a:lnTo>
                    <a:pt x="173" y="98"/>
                  </a:lnTo>
                  <a:lnTo>
                    <a:pt x="173" y="109"/>
                  </a:lnTo>
                  <a:lnTo>
                    <a:pt x="171" y="118"/>
                  </a:lnTo>
                  <a:lnTo>
                    <a:pt x="167" y="127"/>
                  </a:lnTo>
                  <a:lnTo>
                    <a:pt x="163" y="135"/>
                  </a:lnTo>
                  <a:lnTo>
                    <a:pt x="152" y="151"/>
                  </a:lnTo>
                  <a:lnTo>
                    <a:pt x="140" y="167"/>
                  </a:lnTo>
                  <a:lnTo>
                    <a:pt x="128" y="183"/>
                  </a:lnTo>
                  <a:lnTo>
                    <a:pt x="117" y="200"/>
                  </a:lnTo>
                  <a:lnTo>
                    <a:pt x="112" y="209"/>
                  </a:lnTo>
                  <a:lnTo>
                    <a:pt x="109" y="219"/>
                  </a:lnTo>
                  <a:lnTo>
                    <a:pt x="108" y="229"/>
                  </a:lnTo>
                  <a:lnTo>
                    <a:pt x="107" y="240"/>
                  </a:lnTo>
                  <a:lnTo>
                    <a:pt x="108" y="273"/>
                  </a:lnTo>
                  <a:lnTo>
                    <a:pt x="109" y="293"/>
                  </a:lnTo>
                  <a:lnTo>
                    <a:pt x="110" y="302"/>
                  </a:lnTo>
                  <a:lnTo>
                    <a:pt x="109" y="313"/>
                  </a:lnTo>
                  <a:lnTo>
                    <a:pt x="109" y="327"/>
                  </a:lnTo>
                  <a:lnTo>
                    <a:pt x="107" y="345"/>
                  </a:lnTo>
                  <a:lnTo>
                    <a:pt x="97" y="346"/>
                  </a:lnTo>
                  <a:lnTo>
                    <a:pt x="88" y="347"/>
                  </a:lnTo>
                  <a:lnTo>
                    <a:pt x="79" y="349"/>
                  </a:lnTo>
                  <a:lnTo>
                    <a:pt x="71" y="351"/>
                  </a:lnTo>
                  <a:lnTo>
                    <a:pt x="63" y="353"/>
                  </a:lnTo>
                  <a:lnTo>
                    <a:pt x="55" y="355"/>
                  </a:lnTo>
                  <a:lnTo>
                    <a:pt x="48" y="357"/>
                  </a:lnTo>
                  <a:lnTo>
                    <a:pt x="40" y="357"/>
                  </a:lnTo>
                  <a:lnTo>
                    <a:pt x="40" y="216"/>
                  </a:lnTo>
                  <a:lnTo>
                    <a:pt x="40" y="206"/>
                  </a:lnTo>
                  <a:lnTo>
                    <a:pt x="39" y="197"/>
                  </a:lnTo>
                  <a:lnTo>
                    <a:pt x="37" y="188"/>
                  </a:lnTo>
                  <a:lnTo>
                    <a:pt x="34" y="179"/>
                  </a:lnTo>
                  <a:lnTo>
                    <a:pt x="28" y="161"/>
                  </a:lnTo>
                  <a:lnTo>
                    <a:pt x="20" y="143"/>
                  </a:lnTo>
                  <a:lnTo>
                    <a:pt x="13" y="126"/>
                  </a:lnTo>
                  <a:lnTo>
                    <a:pt x="7" y="110"/>
                  </a:lnTo>
                  <a:lnTo>
                    <a:pt x="4" y="101"/>
                  </a:lnTo>
                  <a:lnTo>
                    <a:pt x="3" y="94"/>
                  </a:lnTo>
                  <a:lnTo>
                    <a:pt x="0" y="87"/>
                  </a:lnTo>
                  <a:lnTo>
                    <a:pt x="0" y="8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Freeform 270">
              <a:extLst>
                <a:ext uri="{FF2B5EF4-FFF2-40B4-BE49-F238E27FC236}">
                  <a16:creationId xmlns="" xmlns:a16="http://schemas.microsoft.com/office/drawing/2014/main" id="{AC6C7514-2C0B-904B-97D3-1FE7410CC88F}"/>
                </a:ext>
              </a:extLst>
            </p:cNvPr>
            <p:cNvSpPr>
              <a:spLocks/>
            </p:cNvSpPr>
            <p:nvPr>
              <p:custDataLst>
                <p:tags r:id="rId197"/>
              </p:custDataLst>
            </p:nvPr>
          </p:nvSpPr>
          <p:spPr bwMode="auto">
            <a:xfrm>
              <a:off x="4767263" y="4479925"/>
              <a:ext cx="25400" cy="60325"/>
            </a:xfrm>
            <a:custGeom>
              <a:avLst/>
              <a:gdLst>
                <a:gd name="T0" fmla="*/ 10 w 50"/>
                <a:gd name="T1" fmla="*/ 0 h 74"/>
                <a:gd name="T2" fmla="*/ 6 w 50"/>
                <a:gd name="T3" fmla="*/ 14 h 74"/>
                <a:gd name="T4" fmla="*/ 2 w 50"/>
                <a:gd name="T5" fmla="*/ 26 h 74"/>
                <a:gd name="T6" fmla="*/ 0 w 50"/>
                <a:gd name="T7" fmla="*/ 36 h 74"/>
                <a:gd name="T8" fmla="*/ 0 w 50"/>
                <a:gd name="T9" fmla="*/ 43 h 74"/>
                <a:gd name="T10" fmla="*/ 0 w 50"/>
                <a:gd name="T11" fmla="*/ 50 h 74"/>
                <a:gd name="T12" fmla="*/ 2 w 50"/>
                <a:gd name="T13" fmla="*/ 56 h 74"/>
                <a:gd name="T14" fmla="*/ 6 w 50"/>
                <a:gd name="T15" fmla="*/ 61 h 74"/>
                <a:gd name="T16" fmla="*/ 10 w 50"/>
                <a:gd name="T17" fmla="*/ 68 h 74"/>
                <a:gd name="T18" fmla="*/ 50 w 50"/>
                <a:gd name="T19" fmla="*/ 74 h 74"/>
                <a:gd name="T20" fmla="*/ 50 w 50"/>
                <a:gd name="T21" fmla="*/ 51 h 74"/>
                <a:gd name="T22" fmla="*/ 50 w 50"/>
                <a:gd name="T23" fmla="*/ 34 h 74"/>
                <a:gd name="T24" fmla="*/ 50 w 50"/>
                <a:gd name="T25" fmla="*/ 19 h 74"/>
                <a:gd name="T26" fmla="*/ 50 w 50"/>
                <a:gd name="T27" fmla="*/ 0 h 74"/>
                <a:gd name="T28" fmla="*/ 38 w 50"/>
                <a:gd name="T29" fmla="*/ 0 h 74"/>
                <a:gd name="T30" fmla="*/ 25 w 50"/>
                <a:gd name="T31" fmla="*/ 0 h 74"/>
                <a:gd name="T32" fmla="*/ 14 w 50"/>
                <a:gd name="T33" fmla="*/ 0 h 74"/>
                <a:gd name="T34" fmla="*/ 10 w 50"/>
                <a:gd name="T35" fmla="*/ 0 h 7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0" h="74">
                  <a:moveTo>
                    <a:pt x="10" y="0"/>
                  </a:moveTo>
                  <a:lnTo>
                    <a:pt x="6" y="14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0" y="50"/>
                  </a:lnTo>
                  <a:lnTo>
                    <a:pt x="2" y="56"/>
                  </a:lnTo>
                  <a:lnTo>
                    <a:pt x="6" y="61"/>
                  </a:lnTo>
                  <a:lnTo>
                    <a:pt x="10" y="68"/>
                  </a:lnTo>
                  <a:lnTo>
                    <a:pt x="50" y="74"/>
                  </a:lnTo>
                  <a:lnTo>
                    <a:pt x="50" y="51"/>
                  </a:lnTo>
                  <a:lnTo>
                    <a:pt x="50" y="34"/>
                  </a:lnTo>
                  <a:lnTo>
                    <a:pt x="50" y="19"/>
                  </a:lnTo>
                  <a:lnTo>
                    <a:pt x="50" y="0"/>
                  </a:lnTo>
                  <a:lnTo>
                    <a:pt x="38" y="0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1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Freeform 271">
              <a:extLst>
                <a:ext uri="{FF2B5EF4-FFF2-40B4-BE49-F238E27FC236}">
                  <a16:creationId xmlns="" xmlns:a16="http://schemas.microsoft.com/office/drawing/2014/main" id="{414A2F4A-AD44-8F4F-83AD-10076758E3AD}"/>
                </a:ext>
              </a:extLst>
            </p:cNvPr>
            <p:cNvSpPr>
              <a:spLocks/>
            </p:cNvSpPr>
            <p:nvPr>
              <p:custDataLst>
                <p:tags r:id="rId198"/>
              </p:custDataLst>
            </p:nvPr>
          </p:nvSpPr>
          <p:spPr bwMode="auto">
            <a:xfrm>
              <a:off x="4662488" y="4576763"/>
              <a:ext cx="61912" cy="57150"/>
            </a:xfrm>
            <a:custGeom>
              <a:avLst/>
              <a:gdLst>
                <a:gd name="T0" fmla="*/ 3 w 135"/>
                <a:gd name="T1" fmla="*/ 55 h 98"/>
                <a:gd name="T2" fmla="*/ 11 w 135"/>
                <a:gd name="T3" fmla="*/ 54 h 98"/>
                <a:gd name="T4" fmla="*/ 18 w 135"/>
                <a:gd name="T5" fmla="*/ 53 h 98"/>
                <a:gd name="T6" fmla="*/ 24 w 135"/>
                <a:gd name="T7" fmla="*/ 50 h 98"/>
                <a:gd name="T8" fmla="*/ 31 w 135"/>
                <a:gd name="T9" fmla="*/ 47 h 98"/>
                <a:gd name="T10" fmla="*/ 42 w 135"/>
                <a:gd name="T11" fmla="*/ 38 h 98"/>
                <a:gd name="T12" fmla="*/ 52 w 135"/>
                <a:gd name="T13" fmla="*/ 28 h 98"/>
                <a:gd name="T14" fmla="*/ 61 w 135"/>
                <a:gd name="T15" fmla="*/ 18 h 98"/>
                <a:gd name="T16" fmla="*/ 71 w 135"/>
                <a:gd name="T17" fmla="*/ 8 h 98"/>
                <a:gd name="T18" fmla="*/ 76 w 135"/>
                <a:gd name="T19" fmla="*/ 5 h 98"/>
                <a:gd name="T20" fmla="*/ 82 w 135"/>
                <a:gd name="T21" fmla="*/ 2 h 98"/>
                <a:gd name="T22" fmla="*/ 88 w 135"/>
                <a:gd name="T23" fmla="*/ 0 h 98"/>
                <a:gd name="T24" fmla="*/ 96 w 135"/>
                <a:gd name="T25" fmla="*/ 0 h 98"/>
                <a:gd name="T26" fmla="*/ 102 w 135"/>
                <a:gd name="T27" fmla="*/ 0 h 98"/>
                <a:gd name="T28" fmla="*/ 110 w 135"/>
                <a:gd name="T29" fmla="*/ 3 h 98"/>
                <a:gd name="T30" fmla="*/ 117 w 135"/>
                <a:gd name="T31" fmla="*/ 6 h 98"/>
                <a:gd name="T32" fmla="*/ 123 w 135"/>
                <a:gd name="T33" fmla="*/ 11 h 98"/>
                <a:gd name="T34" fmla="*/ 128 w 135"/>
                <a:gd name="T35" fmla="*/ 16 h 98"/>
                <a:gd name="T36" fmla="*/ 132 w 135"/>
                <a:gd name="T37" fmla="*/ 24 h 98"/>
                <a:gd name="T38" fmla="*/ 134 w 135"/>
                <a:gd name="T39" fmla="*/ 30 h 98"/>
                <a:gd name="T40" fmla="*/ 135 w 135"/>
                <a:gd name="T41" fmla="*/ 37 h 98"/>
                <a:gd name="T42" fmla="*/ 134 w 135"/>
                <a:gd name="T43" fmla="*/ 40 h 98"/>
                <a:gd name="T44" fmla="*/ 132 w 135"/>
                <a:gd name="T45" fmla="*/ 43 h 98"/>
                <a:gd name="T46" fmla="*/ 129 w 135"/>
                <a:gd name="T47" fmla="*/ 47 h 98"/>
                <a:gd name="T48" fmla="*/ 124 w 135"/>
                <a:gd name="T49" fmla="*/ 51 h 98"/>
                <a:gd name="T50" fmla="*/ 113 w 135"/>
                <a:gd name="T51" fmla="*/ 61 h 98"/>
                <a:gd name="T52" fmla="*/ 100 w 135"/>
                <a:gd name="T53" fmla="*/ 72 h 98"/>
                <a:gd name="T54" fmla="*/ 87 w 135"/>
                <a:gd name="T55" fmla="*/ 82 h 98"/>
                <a:gd name="T56" fmla="*/ 74 w 135"/>
                <a:gd name="T57" fmla="*/ 91 h 98"/>
                <a:gd name="T58" fmla="*/ 63 w 135"/>
                <a:gd name="T59" fmla="*/ 96 h 98"/>
                <a:gd name="T60" fmla="*/ 55 w 135"/>
                <a:gd name="T61" fmla="*/ 98 h 98"/>
                <a:gd name="T62" fmla="*/ 51 w 135"/>
                <a:gd name="T63" fmla="*/ 97 h 98"/>
                <a:gd name="T64" fmla="*/ 43 w 135"/>
                <a:gd name="T65" fmla="*/ 92 h 98"/>
                <a:gd name="T66" fmla="*/ 32 w 135"/>
                <a:gd name="T67" fmla="*/ 85 h 98"/>
                <a:gd name="T68" fmla="*/ 21 w 135"/>
                <a:gd name="T69" fmla="*/ 77 h 98"/>
                <a:gd name="T70" fmla="*/ 11 w 135"/>
                <a:gd name="T71" fmla="*/ 68 h 98"/>
                <a:gd name="T72" fmla="*/ 5 w 135"/>
                <a:gd name="T73" fmla="*/ 62 h 98"/>
                <a:gd name="T74" fmla="*/ 1 w 135"/>
                <a:gd name="T75" fmla="*/ 59 h 98"/>
                <a:gd name="T76" fmla="*/ 0 w 135"/>
                <a:gd name="T77" fmla="*/ 57 h 98"/>
                <a:gd name="T78" fmla="*/ 0 w 135"/>
                <a:gd name="T79" fmla="*/ 56 h 98"/>
                <a:gd name="T80" fmla="*/ 3 w 135"/>
                <a:gd name="T81" fmla="*/ 55 h 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35" h="98">
                  <a:moveTo>
                    <a:pt x="3" y="55"/>
                  </a:moveTo>
                  <a:lnTo>
                    <a:pt x="11" y="54"/>
                  </a:lnTo>
                  <a:lnTo>
                    <a:pt x="18" y="53"/>
                  </a:lnTo>
                  <a:lnTo>
                    <a:pt x="24" y="50"/>
                  </a:lnTo>
                  <a:lnTo>
                    <a:pt x="31" y="47"/>
                  </a:lnTo>
                  <a:lnTo>
                    <a:pt x="42" y="38"/>
                  </a:lnTo>
                  <a:lnTo>
                    <a:pt x="52" y="28"/>
                  </a:lnTo>
                  <a:lnTo>
                    <a:pt x="61" y="18"/>
                  </a:lnTo>
                  <a:lnTo>
                    <a:pt x="71" y="8"/>
                  </a:lnTo>
                  <a:lnTo>
                    <a:pt x="76" y="5"/>
                  </a:lnTo>
                  <a:lnTo>
                    <a:pt x="82" y="2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3"/>
                  </a:lnTo>
                  <a:lnTo>
                    <a:pt x="117" y="6"/>
                  </a:lnTo>
                  <a:lnTo>
                    <a:pt x="123" y="11"/>
                  </a:lnTo>
                  <a:lnTo>
                    <a:pt x="128" y="16"/>
                  </a:lnTo>
                  <a:lnTo>
                    <a:pt x="132" y="24"/>
                  </a:lnTo>
                  <a:lnTo>
                    <a:pt x="134" y="30"/>
                  </a:lnTo>
                  <a:lnTo>
                    <a:pt x="135" y="37"/>
                  </a:lnTo>
                  <a:lnTo>
                    <a:pt x="134" y="40"/>
                  </a:lnTo>
                  <a:lnTo>
                    <a:pt x="132" y="43"/>
                  </a:lnTo>
                  <a:lnTo>
                    <a:pt x="129" y="47"/>
                  </a:lnTo>
                  <a:lnTo>
                    <a:pt x="124" y="51"/>
                  </a:lnTo>
                  <a:lnTo>
                    <a:pt x="113" y="61"/>
                  </a:lnTo>
                  <a:lnTo>
                    <a:pt x="100" y="72"/>
                  </a:lnTo>
                  <a:lnTo>
                    <a:pt x="87" y="82"/>
                  </a:lnTo>
                  <a:lnTo>
                    <a:pt x="74" y="91"/>
                  </a:lnTo>
                  <a:lnTo>
                    <a:pt x="63" y="96"/>
                  </a:lnTo>
                  <a:lnTo>
                    <a:pt x="55" y="98"/>
                  </a:lnTo>
                  <a:lnTo>
                    <a:pt x="51" y="97"/>
                  </a:lnTo>
                  <a:lnTo>
                    <a:pt x="43" y="92"/>
                  </a:lnTo>
                  <a:lnTo>
                    <a:pt x="32" y="85"/>
                  </a:lnTo>
                  <a:lnTo>
                    <a:pt x="21" y="77"/>
                  </a:lnTo>
                  <a:lnTo>
                    <a:pt x="11" y="68"/>
                  </a:lnTo>
                  <a:lnTo>
                    <a:pt x="5" y="62"/>
                  </a:lnTo>
                  <a:lnTo>
                    <a:pt x="1" y="59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3" y="5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" name="Freeform 272">
              <a:extLst>
                <a:ext uri="{FF2B5EF4-FFF2-40B4-BE49-F238E27FC236}">
                  <a16:creationId xmlns="" xmlns:a16="http://schemas.microsoft.com/office/drawing/2014/main" id="{DF2F1407-EE54-834D-9CFB-B0EB4780CF20}"/>
                </a:ext>
              </a:extLst>
            </p:cNvPr>
            <p:cNvSpPr>
              <a:spLocks/>
            </p:cNvSpPr>
            <p:nvPr>
              <p:custDataLst>
                <p:tags r:id="rId199"/>
              </p:custDataLst>
            </p:nvPr>
          </p:nvSpPr>
          <p:spPr bwMode="auto">
            <a:xfrm>
              <a:off x="6880225" y="2290763"/>
              <a:ext cx="120650" cy="171450"/>
            </a:xfrm>
            <a:custGeom>
              <a:avLst/>
              <a:gdLst>
                <a:gd name="T0" fmla="*/ 240 w 266"/>
                <a:gd name="T1" fmla="*/ 9 h 326"/>
                <a:gd name="T2" fmla="*/ 240 w 266"/>
                <a:gd name="T3" fmla="*/ 28 h 326"/>
                <a:gd name="T4" fmla="*/ 249 w 266"/>
                <a:gd name="T5" fmla="*/ 42 h 326"/>
                <a:gd name="T6" fmla="*/ 245 w 266"/>
                <a:gd name="T7" fmla="*/ 55 h 326"/>
                <a:gd name="T8" fmla="*/ 225 w 266"/>
                <a:gd name="T9" fmla="*/ 50 h 326"/>
                <a:gd name="T10" fmla="*/ 210 w 266"/>
                <a:gd name="T11" fmla="*/ 51 h 326"/>
                <a:gd name="T12" fmla="*/ 195 w 266"/>
                <a:gd name="T13" fmla="*/ 65 h 326"/>
                <a:gd name="T14" fmla="*/ 193 w 266"/>
                <a:gd name="T15" fmla="*/ 78 h 326"/>
                <a:gd name="T16" fmla="*/ 198 w 266"/>
                <a:gd name="T17" fmla="*/ 89 h 326"/>
                <a:gd name="T18" fmla="*/ 215 w 266"/>
                <a:gd name="T19" fmla="*/ 110 h 326"/>
                <a:gd name="T20" fmla="*/ 224 w 266"/>
                <a:gd name="T21" fmla="*/ 122 h 326"/>
                <a:gd name="T22" fmla="*/ 225 w 266"/>
                <a:gd name="T23" fmla="*/ 133 h 326"/>
                <a:gd name="T24" fmla="*/ 222 w 266"/>
                <a:gd name="T25" fmla="*/ 143 h 326"/>
                <a:gd name="T26" fmla="*/ 207 w 266"/>
                <a:gd name="T27" fmla="*/ 154 h 326"/>
                <a:gd name="T28" fmla="*/ 200 w 266"/>
                <a:gd name="T29" fmla="*/ 160 h 326"/>
                <a:gd name="T30" fmla="*/ 181 w 266"/>
                <a:gd name="T31" fmla="*/ 166 h 326"/>
                <a:gd name="T32" fmla="*/ 164 w 266"/>
                <a:gd name="T33" fmla="*/ 178 h 326"/>
                <a:gd name="T34" fmla="*/ 160 w 266"/>
                <a:gd name="T35" fmla="*/ 191 h 326"/>
                <a:gd name="T36" fmla="*/ 173 w 266"/>
                <a:gd name="T37" fmla="*/ 207 h 326"/>
                <a:gd name="T38" fmla="*/ 189 w 266"/>
                <a:gd name="T39" fmla="*/ 215 h 326"/>
                <a:gd name="T40" fmla="*/ 214 w 266"/>
                <a:gd name="T41" fmla="*/ 227 h 326"/>
                <a:gd name="T42" fmla="*/ 245 w 266"/>
                <a:gd name="T43" fmla="*/ 259 h 326"/>
                <a:gd name="T44" fmla="*/ 251 w 266"/>
                <a:gd name="T45" fmla="*/ 285 h 326"/>
                <a:gd name="T46" fmla="*/ 220 w 266"/>
                <a:gd name="T47" fmla="*/ 291 h 326"/>
                <a:gd name="T48" fmla="*/ 207 w 266"/>
                <a:gd name="T49" fmla="*/ 298 h 326"/>
                <a:gd name="T50" fmla="*/ 198 w 266"/>
                <a:gd name="T51" fmla="*/ 312 h 326"/>
                <a:gd name="T52" fmla="*/ 189 w 266"/>
                <a:gd name="T53" fmla="*/ 326 h 326"/>
                <a:gd name="T54" fmla="*/ 170 w 266"/>
                <a:gd name="T55" fmla="*/ 321 h 326"/>
                <a:gd name="T56" fmla="*/ 167 w 266"/>
                <a:gd name="T57" fmla="*/ 316 h 326"/>
                <a:gd name="T58" fmla="*/ 154 w 266"/>
                <a:gd name="T59" fmla="*/ 310 h 326"/>
                <a:gd name="T60" fmla="*/ 139 w 266"/>
                <a:gd name="T61" fmla="*/ 301 h 326"/>
                <a:gd name="T62" fmla="*/ 126 w 266"/>
                <a:gd name="T63" fmla="*/ 295 h 326"/>
                <a:gd name="T64" fmla="*/ 98 w 266"/>
                <a:gd name="T65" fmla="*/ 290 h 326"/>
                <a:gd name="T66" fmla="*/ 63 w 266"/>
                <a:gd name="T67" fmla="*/ 277 h 326"/>
                <a:gd name="T68" fmla="*/ 54 w 266"/>
                <a:gd name="T69" fmla="*/ 268 h 326"/>
                <a:gd name="T70" fmla="*/ 55 w 266"/>
                <a:gd name="T71" fmla="*/ 256 h 326"/>
                <a:gd name="T72" fmla="*/ 70 w 266"/>
                <a:gd name="T73" fmla="*/ 244 h 326"/>
                <a:gd name="T74" fmla="*/ 59 w 266"/>
                <a:gd name="T75" fmla="*/ 221 h 326"/>
                <a:gd name="T76" fmla="*/ 34 w 266"/>
                <a:gd name="T77" fmla="*/ 194 h 326"/>
                <a:gd name="T78" fmla="*/ 13 w 266"/>
                <a:gd name="T79" fmla="*/ 182 h 326"/>
                <a:gd name="T80" fmla="*/ 4 w 266"/>
                <a:gd name="T81" fmla="*/ 171 h 326"/>
                <a:gd name="T82" fmla="*/ 19 w 266"/>
                <a:gd name="T83" fmla="*/ 152 h 326"/>
                <a:gd name="T84" fmla="*/ 54 w 266"/>
                <a:gd name="T85" fmla="*/ 124 h 326"/>
                <a:gd name="T86" fmla="*/ 73 w 266"/>
                <a:gd name="T87" fmla="*/ 105 h 326"/>
                <a:gd name="T88" fmla="*/ 88 w 266"/>
                <a:gd name="T89" fmla="*/ 92 h 326"/>
                <a:gd name="T90" fmla="*/ 110 w 266"/>
                <a:gd name="T91" fmla="*/ 88 h 326"/>
                <a:gd name="T92" fmla="*/ 144 w 266"/>
                <a:gd name="T93" fmla="*/ 70 h 326"/>
                <a:gd name="T94" fmla="*/ 168 w 266"/>
                <a:gd name="T95" fmla="*/ 46 h 326"/>
                <a:gd name="T96" fmla="*/ 191 w 266"/>
                <a:gd name="T97" fmla="*/ 21 h 326"/>
                <a:gd name="T98" fmla="*/ 220 w 266"/>
                <a:gd name="T99" fmla="*/ 4 h 326"/>
                <a:gd name="T100" fmla="*/ 238 w 266"/>
                <a:gd name="T101" fmla="*/ 0 h 3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66" h="326">
                  <a:moveTo>
                    <a:pt x="246" y="0"/>
                  </a:moveTo>
                  <a:lnTo>
                    <a:pt x="241" y="4"/>
                  </a:lnTo>
                  <a:lnTo>
                    <a:pt x="240" y="9"/>
                  </a:lnTo>
                  <a:lnTo>
                    <a:pt x="239" y="16"/>
                  </a:lnTo>
                  <a:lnTo>
                    <a:pt x="239" y="24"/>
                  </a:lnTo>
                  <a:lnTo>
                    <a:pt x="240" y="28"/>
                  </a:lnTo>
                  <a:lnTo>
                    <a:pt x="243" y="33"/>
                  </a:lnTo>
                  <a:lnTo>
                    <a:pt x="246" y="38"/>
                  </a:lnTo>
                  <a:lnTo>
                    <a:pt x="249" y="42"/>
                  </a:lnTo>
                  <a:lnTo>
                    <a:pt x="256" y="50"/>
                  </a:lnTo>
                  <a:lnTo>
                    <a:pt x="259" y="55"/>
                  </a:lnTo>
                  <a:lnTo>
                    <a:pt x="245" y="55"/>
                  </a:lnTo>
                  <a:lnTo>
                    <a:pt x="234" y="54"/>
                  </a:lnTo>
                  <a:lnTo>
                    <a:pt x="229" y="52"/>
                  </a:lnTo>
                  <a:lnTo>
                    <a:pt x="225" y="50"/>
                  </a:lnTo>
                  <a:lnTo>
                    <a:pt x="222" y="47"/>
                  </a:lnTo>
                  <a:lnTo>
                    <a:pt x="220" y="43"/>
                  </a:lnTo>
                  <a:lnTo>
                    <a:pt x="210" y="51"/>
                  </a:lnTo>
                  <a:lnTo>
                    <a:pt x="201" y="58"/>
                  </a:lnTo>
                  <a:lnTo>
                    <a:pt x="198" y="62"/>
                  </a:lnTo>
                  <a:lnTo>
                    <a:pt x="195" y="65"/>
                  </a:lnTo>
                  <a:lnTo>
                    <a:pt x="193" y="69"/>
                  </a:lnTo>
                  <a:lnTo>
                    <a:pt x="192" y="73"/>
                  </a:lnTo>
                  <a:lnTo>
                    <a:pt x="193" y="78"/>
                  </a:lnTo>
                  <a:lnTo>
                    <a:pt x="194" y="82"/>
                  </a:lnTo>
                  <a:lnTo>
                    <a:pt x="195" y="86"/>
                  </a:lnTo>
                  <a:lnTo>
                    <a:pt x="198" y="89"/>
                  </a:lnTo>
                  <a:lnTo>
                    <a:pt x="203" y="97"/>
                  </a:lnTo>
                  <a:lnTo>
                    <a:pt x="210" y="104"/>
                  </a:lnTo>
                  <a:lnTo>
                    <a:pt x="215" y="110"/>
                  </a:lnTo>
                  <a:lnTo>
                    <a:pt x="221" y="116"/>
                  </a:lnTo>
                  <a:lnTo>
                    <a:pt x="223" y="119"/>
                  </a:lnTo>
                  <a:lnTo>
                    <a:pt x="224" y="122"/>
                  </a:lnTo>
                  <a:lnTo>
                    <a:pt x="225" y="125"/>
                  </a:lnTo>
                  <a:lnTo>
                    <a:pt x="226" y="129"/>
                  </a:lnTo>
                  <a:lnTo>
                    <a:pt x="225" y="133"/>
                  </a:lnTo>
                  <a:lnTo>
                    <a:pt x="225" y="137"/>
                  </a:lnTo>
                  <a:lnTo>
                    <a:pt x="223" y="140"/>
                  </a:lnTo>
                  <a:lnTo>
                    <a:pt x="222" y="143"/>
                  </a:lnTo>
                  <a:lnTo>
                    <a:pt x="217" y="148"/>
                  </a:lnTo>
                  <a:lnTo>
                    <a:pt x="213" y="152"/>
                  </a:lnTo>
                  <a:lnTo>
                    <a:pt x="207" y="154"/>
                  </a:lnTo>
                  <a:lnTo>
                    <a:pt x="203" y="156"/>
                  </a:lnTo>
                  <a:lnTo>
                    <a:pt x="201" y="158"/>
                  </a:lnTo>
                  <a:lnTo>
                    <a:pt x="200" y="160"/>
                  </a:lnTo>
                  <a:lnTo>
                    <a:pt x="193" y="161"/>
                  </a:lnTo>
                  <a:lnTo>
                    <a:pt x="188" y="163"/>
                  </a:lnTo>
                  <a:lnTo>
                    <a:pt x="181" y="166"/>
                  </a:lnTo>
                  <a:lnTo>
                    <a:pt x="175" y="170"/>
                  </a:lnTo>
                  <a:lnTo>
                    <a:pt x="168" y="174"/>
                  </a:lnTo>
                  <a:lnTo>
                    <a:pt x="164" y="178"/>
                  </a:lnTo>
                  <a:lnTo>
                    <a:pt x="160" y="181"/>
                  </a:lnTo>
                  <a:lnTo>
                    <a:pt x="159" y="184"/>
                  </a:lnTo>
                  <a:lnTo>
                    <a:pt x="160" y="191"/>
                  </a:lnTo>
                  <a:lnTo>
                    <a:pt x="164" y="197"/>
                  </a:lnTo>
                  <a:lnTo>
                    <a:pt x="168" y="203"/>
                  </a:lnTo>
                  <a:lnTo>
                    <a:pt x="173" y="207"/>
                  </a:lnTo>
                  <a:lnTo>
                    <a:pt x="179" y="211"/>
                  </a:lnTo>
                  <a:lnTo>
                    <a:pt x="184" y="213"/>
                  </a:lnTo>
                  <a:lnTo>
                    <a:pt x="189" y="215"/>
                  </a:lnTo>
                  <a:lnTo>
                    <a:pt x="192" y="215"/>
                  </a:lnTo>
                  <a:lnTo>
                    <a:pt x="204" y="221"/>
                  </a:lnTo>
                  <a:lnTo>
                    <a:pt x="214" y="227"/>
                  </a:lnTo>
                  <a:lnTo>
                    <a:pt x="223" y="234"/>
                  </a:lnTo>
                  <a:lnTo>
                    <a:pt x="231" y="241"/>
                  </a:lnTo>
                  <a:lnTo>
                    <a:pt x="245" y="259"/>
                  </a:lnTo>
                  <a:lnTo>
                    <a:pt x="259" y="277"/>
                  </a:lnTo>
                  <a:lnTo>
                    <a:pt x="266" y="283"/>
                  </a:lnTo>
                  <a:lnTo>
                    <a:pt x="251" y="285"/>
                  </a:lnTo>
                  <a:lnTo>
                    <a:pt x="239" y="286"/>
                  </a:lnTo>
                  <a:lnTo>
                    <a:pt x="228" y="288"/>
                  </a:lnTo>
                  <a:lnTo>
                    <a:pt x="220" y="291"/>
                  </a:lnTo>
                  <a:lnTo>
                    <a:pt x="215" y="293"/>
                  </a:lnTo>
                  <a:lnTo>
                    <a:pt x="211" y="295"/>
                  </a:lnTo>
                  <a:lnTo>
                    <a:pt x="207" y="298"/>
                  </a:lnTo>
                  <a:lnTo>
                    <a:pt x="204" y="302"/>
                  </a:lnTo>
                  <a:lnTo>
                    <a:pt x="201" y="306"/>
                  </a:lnTo>
                  <a:lnTo>
                    <a:pt x="198" y="312"/>
                  </a:lnTo>
                  <a:lnTo>
                    <a:pt x="195" y="319"/>
                  </a:lnTo>
                  <a:lnTo>
                    <a:pt x="192" y="326"/>
                  </a:lnTo>
                  <a:lnTo>
                    <a:pt x="189" y="326"/>
                  </a:lnTo>
                  <a:lnTo>
                    <a:pt x="179" y="325"/>
                  </a:lnTo>
                  <a:lnTo>
                    <a:pt x="175" y="323"/>
                  </a:lnTo>
                  <a:lnTo>
                    <a:pt x="170" y="321"/>
                  </a:lnTo>
                  <a:lnTo>
                    <a:pt x="168" y="320"/>
                  </a:lnTo>
                  <a:lnTo>
                    <a:pt x="167" y="318"/>
                  </a:lnTo>
                  <a:lnTo>
                    <a:pt x="167" y="316"/>
                  </a:lnTo>
                  <a:lnTo>
                    <a:pt x="166" y="314"/>
                  </a:lnTo>
                  <a:lnTo>
                    <a:pt x="159" y="314"/>
                  </a:lnTo>
                  <a:lnTo>
                    <a:pt x="154" y="310"/>
                  </a:lnTo>
                  <a:lnTo>
                    <a:pt x="148" y="308"/>
                  </a:lnTo>
                  <a:lnTo>
                    <a:pt x="144" y="304"/>
                  </a:lnTo>
                  <a:lnTo>
                    <a:pt x="139" y="301"/>
                  </a:lnTo>
                  <a:lnTo>
                    <a:pt x="135" y="298"/>
                  </a:lnTo>
                  <a:lnTo>
                    <a:pt x="131" y="296"/>
                  </a:lnTo>
                  <a:lnTo>
                    <a:pt x="126" y="295"/>
                  </a:lnTo>
                  <a:lnTo>
                    <a:pt x="120" y="295"/>
                  </a:lnTo>
                  <a:lnTo>
                    <a:pt x="109" y="293"/>
                  </a:lnTo>
                  <a:lnTo>
                    <a:pt x="98" y="290"/>
                  </a:lnTo>
                  <a:lnTo>
                    <a:pt x="84" y="287"/>
                  </a:lnTo>
                  <a:lnTo>
                    <a:pt x="72" y="282"/>
                  </a:lnTo>
                  <a:lnTo>
                    <a:pt x="63" y="277"/>
                  </a:lnTo>
                  <a:lnTo>
                    <a:pt x="58" y="274"/>
                  </a:lnTo>
                  <a:lnTo>
                    <a:pt x="56" y="271"/>
                  </a:lnTo>
                  <a:lnTo>
                    <a:pt x="54" y="268"/>
                  </a:lnTo>
                  <a:lnTo>
                    <a:pt x="53" y="265"/>
                  </a:lnTo>
                  <a:lnTo>
                    <a:pt x="54" y="261"/>
                  </a:lnTo>
                  <a:lnTo>
                    <a:pt x="55" y="256"/>
                  </a:lnTo>
                  <a:lnTo>
                    <a:pt x="58" y="252"/>
                  </a:lnTo>
                  <a:lnTo>
                    <a:pt x="61" y="249"/>
                  </a:lnTo>
                  <a:lnTo>
                    <a:pt x="70" y="244"/>
                  </a:lnTo>
                  <a:lnTo>
                    <a:pt x="80" y="240"/>
                  </a:lnTo>
                  <a:lnTo>
                    <a:pt x="68" y="230"/>
                  </a:lnTo>
                  <a:lnTo>
                    <a:pt x="59" y="221"/>
                  </a:lnTo>
                  <a:lnTo>
                    <a:pt x="50" y="211"/>
                  </a:lnTo>
                  <a:lnTo>
                    <a:pt x="43" y="203"/>
                  </a:lnTo>
                  <a:lnTo>
                    <a:pt x="34" y="194"/>
                  </a:lnTo>
                  <a:lnTo>
                    <a:pt x="24" y="187"/>
                  </a:lnTo>
                  <a:lnTo>
                    <a:pt x="20" y="184"/>
                  </a:lnTo>
                  <a:lnTo>
                    <a:pt x="13" y="182"/>
                  </a:lnTo>
                  <a:lnTo>
                    <a:pt x="7" y="180"/>
                  </a:lnTo>
                  <a:lnTo>
                    <a:pt x="0" y="178"/>
                  </a:lnTo>
                  <a:lnTo>
                    <a:pt x="4" y="171"/>
                  </a:lnTo>
                  <a:lnTo>
                    <a:pt x="9" y="164"/>
                  </a:lnTo>
                  <a:lnTo>
                    <a:pt x="13" y="158"/>
                  </a:lnTo>
                  <a:lnTo>
                    <a:pt x="19" y="152"/>
                  </a:lnTo>
                  <a:lnTo>
                    <a:pt x="31" y="141"/>
                  </a:lnTo>
                  <a:lnTo>
                    <a:pt x="43" y="133"/>
                  </a:lnTo>
                  <a:lnTo>
                    <a:pt x="54" y="124"/>
                  </a:lnTo>
                  <a:lnTo>
                    <a:pt x="65" y="115"/>
                  </a:lnTo>
                  <a:lnTo>
                    <a:pt x="69" y="110"/>
                  </a:lnTo>
                  <a:lnTo>
                    <a:pt x="73" y="105"/>
                  </a:lnTo>
                  <a:lnTo>
                    <a:pt x="77" y="99"/>
                  </a:lnTo>
                  <a:lnTo>
                    <a:pt x="80" y="92"/>
                  </a:lnTo>
                  <a:lnTo>
                    <a:pt x="88" y="92"/>
                  </a:lnTo>
                  <a:lnTo>
                    <a:pt x="95" y="90"/>
                  </a:lnTo>
                  <a:lnTo>
                    <a:pt x="103" y="89"/>
                  </a:lnTo>
                  <a:lnTo>
                    <a:pt x="110" y="88"/>
                  </a:lnTo>
                  <a:lnTo>
                    <a:pt x="123" y="83"/>
                  </a:lnTo>
                  <a:lnTo>
                    <a:pt x="134" y="77"/>
                  </a:lnTo>
                  <a:lnTo>
                    <a:pt x="144" y="70"/>
                  </a:lnTo>
                  <a:lnTo>
                    <a:pt x="153" y="63"/>
                  </a:lnTo>
                  <a:lnTo>
                    <a:pt x="160" y="55"/>
                  </a:lnTo>
                  <a:lnTo>
                    <a:pt x="168" y="46"/>
                  </a:lnTo>
                  <a:lnTo>
                    <a:pt x="176" y="38"/>
                  </a:lnTo>
                  <a:lnTo>
                    <a:pt x="182" y="28"/>
                  </a:lnTo>
                  <a:lnTo>
                    <a:pt x="191" y="21"/>
                  </a:lnTo>
                  <a:lnTo>
                    <a:pt x="199" y="14"/>
                  </a:lnTo>
                  <a:lnTo>
                    <a:pt x="209" y="8"/>
                  </a:lnTo>
                  <a:lnTo>
                    <a:pt x="220" y="4"/>
                  </a:lnTo>
                  <a:lnTo>
                    <a:pt x="225" y="2"/>
                  </a:lnTo>
                  <a:lnTo>
                    <a:pt x="232" y="1"/>
                  </a:lnTo>
                  <a:lnTo>
                    <a:pt x="238" y="0"/>
                  </a:lnTo>
                  <a:lnTo>
                    <a:pt x="24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" name="Freeform 273">
              <a:extLst>
                <a:ext uri="{FF2B5EF4-FFF2-40B4-BE49-F238E27FC236}">
                  <a16:creationId xmlns="" xmlns:a16="http://schemas.microsoft.com/office/drawing/2014/main" id="{45BB3C2E-48FD-BD44-B6C2-9CD07DB6D434}"/>
                </a:ext>
              </a:extLst>
            </p:cNvPr>
            <p:cNvSpPr>
              <a:spLocks/>
            </p:cNvSpPr>
            <p:nvPr>
              <p:custDataLst>
                <p:tags r:id="rId200"/>
              </p:custDataLst>
            </p:nvPr>
          </p:nvSpPr>
          <p:spPr bwMode="auto">
            <a:xfrm>
              <a:off x="5951538" y="2705100"/>
              <a:ext cx="206375" cy="123825"/>
            </a:xfrm>
            <a:custGeom>
              <a:avLst/>
              <a:gdLst>
                <a:gd name="T0" fmla="*/ 86 w 471"/>
                <a:gd name="T1" fmla="*/ 0 h 237"/>
                <a:gd name="T2" fmla="*/ 92 w 471"/>
                <a:gd name="T3" fmla="*/ 7 h 237"/>
                <a:gd name="T4" fmla="*/ 102 w 471"/>
                <a:gd name="T5" fmla="*/ 13 h 237"/>
                <a:gd name="T6" fmla="*/ 125 w 471"/>
                <a:gd name="T7" fmla="*/ 23 h 237"/>
                <a:gd name="T8" fmla="*/ 159 w 471"/>
                <a:gd name="T9" fmla="*/ 37 h 237"/>
                <a:gd name="T10" fmla="*/ 223 w 471"/>
                <a:gd name="T11" fmla="*/ 77 h 237"/>
                <a:gd name="T12" fmla="*/ 253 w 471"/>
                <a:gd name="T13" fmla="*/ 97 h 237"/>
                <a:gd name="T14" fmla="*/ 283 w 471"/>
                <a:gd name="T15" fmla="*/ 113 h 237"/>
                <a:gd name="T16" fmla="*/ 316 w 471"/>
                <a:gd name="T17" fmla="*/ 127 h 237"/>
                <a:gd name="T18" fmla="*/ 355 w 471"/>
                <a:gd name="T19" fmla="*/ 139 h 237"/>
                <a:gd name="T20" fmla="*/ 399 w 471"/>
                <a:gd name="T21" fmla="*/ 146 h 237"/>
                <a:gd name="T22" fmla="*/ 451 w 471"/>
                <a:gd name="T23" fmla="*/ 148 h 237"/>
                <a:gd name="T24" fmla="*/ 452 w 471"/>
                <a:gd name="T25" fmla="*/ 187 h 237"/>
                <a:gd name="T26" fmla="*/ 459 w 471"/>
                <a:gd name="T27" fmla="*/ 211 h 237"/>
                <a:gd name="T28" fmla="*/ 467 w 471"/>
                <a:gd name="T29" fmla="*/ 227 h 237"/>
                <a:gd name="T30" fmla="*/ 467 w 471"/>
                <a:gd name="T31" fmla="*/ 236 h 237"/>
                <a:gd name="T32" fmla="*/ 451 w 471"/>
                <a:gd name="T33" fmla="*/ 236 h 237"/>
                <a:gd name="T34" fmla="*/ 416 w 471"/>
                <a:gd name="T35" fmla="*/ 231 h 237"/>
                <a:gd name="T36" fmla="*/ 362 w 471"/>
                <a:gd name="T37" fmla="*/ 219 h 237"/>
                <a:gd name="T38" fmla="*/ 315 w 471"/>
                <a:gd name="T39" fmla="*/ 207 h 237"/>
                <a:gd name="T40" fmla="*/ 294 w 471"/>
                <a:gd name="T41" fmla="*/ 203 h 237"/>
                <a:gd name="T42" fmla="*/ 287 w 471"/>
                <a:gd name="T43" fmla="*/ 199 h 237"/>
                <a:gd name="T44" fmla="*/ 277 w 471"/>
                <a:gd name="T45" fmla="*/ 190 h 237"/>
                <a:gd name="T46" fmla="*/ 267 w 471"/>
                <a:gd name="T47" fmla="*/ 178 h 237"/>
                <a:gd name="T48" fmla="*/ 255 w 471"/>
                <a:gd name="T49" fmla="*/ 166 h 237"/>
                <a:gd name="T50" fmla="*/ 240 w 471"/>
                <a:gd name="T51" fmla="*/ 159 h 237"/>
                <a:gd name="T52" fmla="*/ 227 w 471"/>
                <a:gd name="T53" fmla="*/ 159 h 237"/>
                <a:gd name="T54" fmla="*/ 205 w 471"/>
                <a:gd name="T55" fmla="*/ 163 h 237"/>
                <a:gd name="T56" fmla="*/ 183 w 471"/>
                <a:gd name="T57" fmla="*/ 167 h 237"/>
                <a:gd name="T58" fmla="*/ 169 w 471"/>
                <a:gd name="T59" fmla="*/ 168 h 237"/>
                <a:gd name="T60" fmla="*/ 158 w 471"/>
                <a:gd name="T61" fmla="*/ 164 h 237"/>
                <a:gd name="T62" fmla="*/ 148 w 471"/>
                <a:gd name="T63" fmla="*/ 155 h 237"/>
                <a:gd name="T64" fmla="*/ 139 w 471"/>
                <a:gd name="T65" fmla="*/ 148 h 237"/>
                <a:gd name="T66" fmla="*/ 122 w 471"/>
                <a:gd name="T67" fmla="*/ 145 h 237"/>
                <a:gd name="T68" fmla="*/ 92 w 471"/>
                <a:gd name="T69" fmla="*/ 135 h 237"/>
                <a:gd name="T70" fmla="*/ 48 w 471"/>
                <a:gd name="T71" fmla="*/ 117 h 237"/>
                <a:gd name="T72" fmla="*/ 12 w 471"/>
                <a:gd name="T73" fmla="*/ 96 h 237"/>
                <a:gd name="T74" fmla="*/ 7 w 471"/>
                <a:gd name="T75" fmla="*/ 0 h 2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71" h="237">
                  <a:moveTo>
                    <a:pt x="7" y="0"/>
                  </a:moveTo>
                  <a:lnTo>
                    <a:pt x="86" y="0"/>
                  </a:lnTo>
                  <a:lnTo>
                    <a:pt x="89" y="4"/>
                  </a:lnTo>
                  <a:lnTo>
                    <a:pt x="92" y="7"/>
                  </a:lnTo>
                  <a:lnTo>
                    <a:pt x="97" y="10"/>
                  </a:lnTo>
                  <a:lnTo>
                    <a:pt x="102" y="13"/>
                  </a:lnTo>
                  <a:lnTo>
                    <a:pt x="113" y="18"/>
                  </a:lnTo>
                  <a:lnTo>
                    <a:pt x="125" y="23"/>
                  </a:lnTo>
                  <a:lnTo>
                    <a:pt x="147" y="32"/>
                  </a:lnTo>
                  <a:lnTo>
                    <a:pt x="159" y="37"/>
                  </a:lnTo>
                  <a:lnTo>
                    <a:pt x="192" y="58"/>
                  </a:lnTo>
                  <a:lnTo>
                    <a:pt x="223" y="77"/>
                  </a:lnTo>
                  <a:lnTo>
                    <a:pt x="237" y="88"/>
                  </a:lnTo>
                  <a:lnTo>
                    <a:pt x="253" y="97"/>
                  </a:lnTo>
                  <a:lnTo>
                    <a:pt x="267" y="105"/>
                  </a:lnTo>
                  <a:lnTo>
                    <a:pt x="283" y="113"/>
                  </a:lnTo>
                  <a:lnTo>
                    <a:pt x="299" y="121"/>
                  </a:lnTo>
                  <a:lnTo>
                    <a:pt x="316" y="127"/>
                  </a:lnTo>
                  <a:lnTo>
                    <a:pt x="335" y="133"/>
                  </a:lnTo>
                  <a:lnTo>
                    <a:pt x="355" y="139"/>
                  </a:lnTo>
                  <a:lnTo>
                    <a:pt x="376" y="143"/>
                  </a:lnTo>
                  <a:lnTo>
                    <a:pt x="399" y="146"/>
                  </a:lnTo>
                  <a:lnTo>
                    <a:pt x="424" y="148"/>
                  </a:lnTo>
                  <a:lnTo>
                    <a:pt x="451" y="148"/>
                  </a:lnTo>
                  <a:lnTo>
                    <a:pt x="451" y="179"/>
                  </a:lnTo>
                  <a:lnTo>
                    <a:pt x="452" y="187"/>
                  </a:lnTo>
                  <a:lnTo>
                    <a:pt x="457" y="202"/>
                  </a:lnTo>
                  <a:lnTo>
                    <a:pt x="459" y="211"/>
                  </a:lnTo>
                  <a:lnTo>
                    <a:pt x="462" y="219"/>
                  </a:lnTo>
                  <a:lnTo>
                    <a:pt x="467" y="227"/>
                  </a:lnTo>
                  <a:lnTo>
                    <a:pt x="471" y="234"/>
                  </a:lnTo>
                  <a:lnTo>
                    <a:pt x="467" y="236"/>
                  </a:lnTo>
                  <a:lnTo>
                    <a:pt x="459" y="237"/>
                  </a:lnTo>
                  <a:lnTo>
                    <a:pt x="451" y="236"/>
                  </a:lnTo>
                  <a:lnTo>
                    <a:pt x="440" y="235"/>
                  </a:lnTo>
                  <a:lnTo>
                    <a:pt x="416" y="231"/>
                  </a:lnTo>
                  <a:lnTo>
                    <a:pt x="390" y="226"/>
                  </a:lnTo>
                  <a:lnTo>
                    <a:pt x="362" y="219"/>
                  </a:lnTo>
                  <a:lnTo>
                    <a:pt x="337" y="213"/>
                  </a:lnTo>
                  <a:lnTo>
                    <a:pt x="315" y="207"/>
                  </a:lnTo>
                  <a:lnTo>
                    <a:pt x="299" y="204"/>
                  </a:lnTo>
                  <a:lnTo>
                    <a:pt x="294" y="203"/>
                  </a:lnTo>
                  <a:lnTo>
                    <a:pt x="290" y="201"/>
                  </a:lnTo>
                  <a:lnTo>
                    <a:pt x="287" y="199"/>
                  </a:lnTo>
                  <a:lnTo>
                    <a:pt x="283" y="196"/>
                  </a:lnTo>
                  <a:lnTo>
                    <a:pt x="277" y="190"/>
                  </a:lnTo>
                  <a:lnTo>
                    <a:pt x="272" y="184"/>
                  </a:lnTo>
                  <a:lnTo>
                    <a:pt x="267" y="178"/>
                  </a:lnTo>
                  <a:lnTo>
                    <a:pt x="261" y="171"/>
                  </a:lnTo>
                  <a:lnTo>
                    <a:pt x="255" y="166"/>
                  </a:lnTo>
                  <a:lnTo>
                    <a:pt x="246" y="160"/>
                  </a:lnTo>
                  <a:lnTo>
                    <a:pt x="240" y="159"/>
                  </a:lnTo>
                  <a:lnTo>
                    <a:pt x="234" y="158"/>
                  </a:lnTo>
                  <a:lnTo>
                    <a:pt x="227" y="159"/>
                  </a:lnTo>
                  <a:lnTo>
                    <a:pt x="221" y="159"/>
                  </a:lnTo>
                  <a:lnTo>
                    <a:pt x="205" y="163"/>
                  </a:lnTo>
                  <a:lnTo>
                    <a:pt x="191" y="166"/>
                  </a:lnTo>
                  <a:lnTo>
                    <a:pt x="183" y="167"/>
                  </a:lnTo>
                  <a:lnTo>
                    <a:pt x="176" y="168"/>
                  </a:lnTo>
                  <a:lnTo>
                    <a:pt x="169" y="168"/>
                  </a:lnTo>
                  <a:lnTo>
                    <a:pt x="164" y="166"/>
                  </a:lnTo>
                  <a:lnTo>
                    <a:pt x="158" y="164"/>
                  </a:lnTo>
                  <a:lnTo>
                    <a:pt x="153" y="161"/>
                  </a:lnTo>
                  <a:lnTo>
                    <a:pt x="148" y="155"/>
                  </a:lnTo>
                  <a:lnTo>
                    <a:pt x="146" y="148"/>
                  </a:lnTo>
                  <a:lnTo>
                    <a:pt x="139" y="148"/>
                  </a:lnTo>
                  <a:lnTo>
                    <a:pt x="131" y="147"/>
                  </a:lnTo>
                  <a:lnTo>
                    <a:pt x="122" y="145"/>
                  </a:lnTo>
                  <a:lnTo>
                    <a:pt x="113" y="142"/>
                  </a:lnTo>
                  <a:lnTo>
                    <a:pt x="92" y="135"/>
                  </a:lnTo>
                  <a:lnTo>
                    <a:pt x="70" y="126"/>
                  </a:lnTo>
                  <a:lnTo>
                    <a:pt x="48" y="117"/>
                  </a:lnTo>
                  <a:lnTo>
                    <a:pt x="29" y="107"/>
                  </a:lnTo>
                  <a:lnTo>
                    <a:pt x="12" y="96"/>
                  </a:lnTo>
                  <a:lnTo>
                    <a:pt x="0" y="87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5" name="Freeform 274">
              <a:extLst>
                <a:ext uri="{FF2B5EF4-FFF2-40B4-BE49-F238E27FC236}">
                  <a16:creationId xmlns="" xmlns:a16="http://schemas.microsoft.com/office/drawing/2014/main" id="{3007A436-A21A-3948-B306-F3D2683F04EC}"/>
                </a:ext>
              </a:extLst>
            </p:cNvPr>
            <p:cNvSpPr>
              <a:spLocks/>
            </p:cNvSpPr>
            <p:nvPr>
              <p:custDataLst>
                <p:tags r:id="rId201"/>
              </p:custDataLst>
            </p:nvPr>
          </p:nvSpPr>
          <p:spPr bwMode="auto">
            <a:xfrm>
              <a:off x="6167438" y="2760663"/>
              <a:ext cx="73025" cy="65087"/>
            </a:xfrm>
            <a:custGeom>
              <a:avLst/>
              <a:gdLst>
                <a:gd name="T0" fmla="*/ 167 w 167"/>
                <a:gd name="T1" fmla="*/ 43 h 123"/>
                <a:gd name="T2" fmla="*/ 164 w 167"/>
                <a:gd name="T3" fmla="*/ 54 h 123"/>
                <a:gd name="T4" fmla="*/ 161 w 167"/>
                <a:gd name="T5" fmla="*/ 66 h 123"/>
                <a:gd name="T6" fmla="*/ 155 w 167"/>
                <a:gd name="T7" fmla="*/ 79 h 123"/>
                <a:gd name="T8" fmla="*/ 150 w 167"/>
                <a:gd name="T9" fmla="*/ 93 h 123"/>
                <a:gd name="T10" fmla="*/ 146 w 167"/>
                <a:gd name="T11" fmla="*/ 99 h 123"/>
                <a:gd name="T12" fmla="*/ 142 w 167"/>
                <a:gd name="T13" fmla="*/ 105 h 123"/>
                <a:gd name="T14" fmla="*/ 138 w 167"/>
                <a:gd name="T15" fmla="*/ 110 h 123"/>
                <a:gd name="T16" fmla="*/ 132 w 167"/>
                <a:gd name="T17" fmla="*/ 114 h 123"/>
                <a:gd name="T18" fmla="*/ 127 w 167"/>
                <a:gd name="T19" fmla="*/ 118 h 123"/>
                <a:gd name="T20" fmla="*/ 121 w 167"/>
                <a:gd name="T21" fmla="*/ 121 h 123"/>
                <a:gd name="T22" fmla="*/ 115 w 167"/>
                <a:gd name="T23" fmla="*/ 122 h 123"/>
                <a:gd name="T24" fmla="*/ 107 w 167"/>
                <a:gd name="T25" fmla="*/ 123 h 123"/>
                <a:gd name="T26" fmla="*/ 100 w 167"/>
                <a:gd name="T27" fmla="*/ 122 h 123"/>
                <a:gd name="T28" fmla="*/ 92 w 167"/>
                <a:gd name="T29" fmla="*/ 119 h 123"/>
                <a:gd name="T30" fmla="*/ 87 w 167"/>
                <a:gd name="T31" fmla="*/ 116 h 123"/>
                <a:gd name="T32" fmla="*/ 84 w 167"/>
                <a:gd name="T33" fmla="*/ 113 h 123"/>
                <a:gd name="T34" fmla="*/ 82 w 167"/>
                <a:gd name="T35" fmla="*/ 109 h 123"/>
                <a:gd name="T36" fmla="*/ 81 w 167"/>
                <a:gd name="T37" fmla="*/ 105 h 123"/>
                <a:gd name="T38" fmla="*/ 71 w 167"/>
                <a:gd name="T39" fmla="*/ 104 h 123"/>
                <a:gd name="T40" fmla="*/ 61 w 167"/>
                <a:gd name="T41" fmla="*/ 103 h 123"/>
                <a:gd name="T42" fmla="*/ 51 w 167"/>
                <a:gd name="T43" fmla="*/ 101 h 123"/>
                <a:gd name="T44" fmla="*/ 41 w 167"/>
                <a:gd name="T45" fmla="*/ 98 h 123"/>
                <a:gd name="T46" fmla="*/ 21 w 167"/>
                <a:gd name="T47" fmla="*/ 92 h 123"/>
                <a:gd name="T48" fmla="*/ 0 w 167"/>
                <a:gd name="T49" fmla="*/ 86 h 123"/>
                <a:gd name="T50" fmla="*/ 2 w 167"/>
                <a:gd name="T51" fmla="*/ 77 h 123"/>
                <a:gd name="T52" fmla="*/ 5 w 167"/>
                <a:gd name="T53" fmla="*/ 67 h 123"/>
                <a:gd name="T54" fmla="*/ 9 w 167"/>
                <a:gd name="T55" fmla="*/ 56 h 123"/>
                <a:gd name="T56" fmla="*/ 15 w 167"/>
                <a:gd name="T57" fmla="*/ 43 h 123"/>
                <a:gd name="T58" fmla="*/ 20 w 167"/>
                <a:gd name="T59" fmla="*/ 43 h 123"/>
                <a:gd name="T60" fmla="*/ 26 w 167"/>
                <a:gd name="T61" fmla="*/ 42 h 123"/>
                <a:gd name="T62" fmla="*/ 30 w 167"/>
                <a:gd name="T63" fmla="*/ 41 h 123"/>
                <a:gd name="T64" fmla="*/ 33 w 167"/>
                <a:gd name="T65" fmla="*/ 38 h 123"/>
                <a:gd name="T66" fmla="*/ 40 w 167"/>
                <a:gd name="T67" fmla="*/ 33 h 123"/>
                <a:gd name="T68" fmla="*/ 45 w 167"/>
                <a:gd name="T69" fmla="*/ 26 h 123"/>
                <a:gd name="T70" fmla="*/ 52 w 167"/>
                <a:gd name="T71" fmla="*/ 12 h 123"/>
                <a:gd name="T72" fmla="*/ 61 w 167"/>
                <a:gd name="T73" fmla="*/ 0 h 123"/>
                <a:gd name="T74" fmla="*/ 64 w 167"/>
                <a:gd name="T75" fmla="*/ 4 h 123"/>
                <a:gd name="T76" fmla="*/ 67 w 167"/>
                <a:gd name="T77" fmla="*/ 7 h 123"/>
                <a:gd name="T78" fmla="*/ 73 w 167"/>
                <a:gd name="T79" fmla="*/ 11 h 123"/>
                <a:gd name="T80" fmla="*/ 78 w 167"/>
                <a:gd name="T81" fmla="*/ 14 h 123"/>
                <a:gd name="T82" fmla="*/ 92 w 167"/>
                <a:gd name="T83" fmla="*/ 21 h 123"/>
                <a:gd name="T84" fmla="*/ 107 w 167"/>
                <a:gd name="T85" fmla="*/ 28 h 123"/>
                <a:gd name="T86" fmla="*/ 122 w 167"/>
                <a:gd name="T87" fmla="*/ 35 h 123"/>
                <a:gd name="T88" fmla="*/ 139 w 167"/>
                <a:gd name="T89" fmla="*/ 39 h 123"/>
                <a:gd name="T90" fmla="*/ 153 w 167"/>
                <a:gd name="T91" fmla="*/ 42 h 123"/>
                <a:gd name="T92" fmla="*/ 167 w 167"/>
                <a:gd name="T93" fmla="*/ 43 h 12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67" h="123">
                  <a:moveTo>
                    <a:pt x="167" y="43"/>
                  </a:moveTo>
                  <a:lnTo>
                    <a:pt x="164" y="54"/>
                  </a:lnTo>
                  <a:lnTo>
                    <a:pt x="161" y="66"/>
                  </a:lnTo>
                  <a:lnTo>
                    <a:pt x="155" y="79"/>
                  </a:lnTo>
                  <a:lnTo>
                    <a:pt x="150" y="93"/>
                  </a:lnTo>
                  <a:lnTo>
                    <a:pt x="146" y="99"/>
                  </a:lnTo>
                  <a:lnTo>
                    <a:pt x="142" y="105"/>
                  </a:lnTo>
                  <a:lnTo>
                    <a:pt x="138" y="110"/>
                  </a:lnTo>
                  <a:lnTo>
                    <a:pt x="132" y="114"/>
                  </a:lnTo>
                  <a:lnTo>
                    <a:pt x="127" y="118"/>
                  </a:lnTo>
                  <a:lnTo>
                    <a:pt x="121" y="121"/>
                  </a:lnTo>
                  <a:lnTo>
                    <a:pt x="115" y="122"/>
                  </a:lnTo>
                  <a:lnTo>
                    <a:pt x="107" y="123"/>
                  </a:lnTo>
                  <a:lnTo>
                    <a:pt x="100" y="122"/>
                  </a:lnTo>
                  <a:lnTo>
                    <a:pt x="92" y="119"/>
                  </a:lnTo>
                  <a:lnTo>
                    <a:pt x="87" y="116"/>
                  </a:lnTo>
                  <a:lnTo>
                    <a:pt x="84" y="113"/>
                  </a:lnTo>
                  <a:lnTo>
                    <a:pt x="82" y="109"/>
                  </a:lnTo>
                  <a:lnTo>
                    <a:pt x="81" y="105"/>
                  </a:lnTo>
                  <a:lnTo>
                    <a:pt x="71" y="104"/>
                  </a:lnTo>
                  <a:lnTo>
                    <a:pt x="61" y="103"/>
                  </a:lnTo>
                  <a:lnTo>
                    <a:pt x="51" y="101"/>
                  </a:lnTo>
                  <a:lnTo>
                    <a:pt x="41" y="98"/>
                  </a:lnTo>
                  <a:lnTo>
                    <a:pt x="21" y="92"/>
                  </a:lnTo>
                  <a:lnTo>
                    <a:pt x="0" y="86"/>
                  </a:lnTo>
                  <a:lnTo>
                    <a:pt x="2" y="77"/>
                  </a:lnTo>
                  <a:lnTo>
                    <a:pt x="5" y="67"/>
                  </a:lnTo>
                  <a:lnTo>
                    <a:pt x="9" y="56"/>
                  </a:lnTo>
                  <a:lnTo>
                    <a:pt x="15" y="43"/>
                  </a:lnTo>
                  <a:lnTo>
                    <a:pt x="20" y="43"/>
                  </a:lnTo>
                  <a:lnTo>
                    <a:pt x="26" y="42"/>
                  </a:lnTo>
                  <a:lnTo>
                    <a:pt x="30" y="41"/>
                  </a:lnTo>
                  <a:lnTo>
                    <a:pt x="33" y="38"/>
                  </a:lnTo>
                  <a:lnTo>
                    <a:pt x="40" y="33"/>
                  </a:lnTo>
                  <a:lnTo>
                    <a:pt x="45" y="26"/>
                  </a:lnTo>
                  <a:lnTo>
                    <a:pt x="52" y="12"/>
                  </a:lnTo>
                  <a:lnTo>
                    <a:pt x="61" y="0"/>
                  </a:lnTo>
                  <a:lnTo>
                    <a:pt x="64" y="4"/>
                  </a:lnTo>
                  <a:lnTo>
                    <a:pt x="67" y="7"/>
                  </a:lnTo>
                  <a:lnTo>
                    <a:pt x="73" y="11"/>
                  </a:lnTo>
                  <a:lnTo>
                    <a:pt x="78" y="14"/>
                  </a:lnTo>
                  <a:lnTo>
                    <a:pt x="92" y="21"/>
                  </a:lnTo>
                  <a:lnTo>
                    <a:pt x="107" y="28"/>
                  </a:lnTo>
                  <a:lnTo>
                    <a:pt x="122" y="35"/>
                  </a:lnTo>
                  <a:lnTo>
                    <a:pt x="139" y="39"/>
                  </a:lnTo>
                  <a:lnTo>
                    <a:pt x="153" y="42"/>
                  </a:lnTo>
                  <a:lnTo>
                    <a:pt x="167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6" name="Freeform 275">
              <a:extLst>
                <a:ext uri="{FF2B5EF4-FFF2-40B4-BE49-F238E27FC236}">
                  <a16:creationId xmlns="" xmlns:a16="http://schemas.microsoft.com/office/drawing/2014/main" id="{61F25833-6D1F-A340-8C30-4A7020A61BFB}"/>
                </a:ext>
              </a:extLst>
            </p:cNvPr>
            <p:cNvSpPr>
              <a:spLocks/>
            </p:cNvSpPr>
            <p:nvPr>
              <p:custDataLst>
                <p:tags r:id="rId202"/>
              </p:custDataLst>
            </p:nvPr>
          </p:nvSpPr>
          <p:spPr bwMode="auto">
            <a:xfrm>
              <a:off x="6157913" y="2832100"/>
              <a:ext cx="133350" cy="166688"/>
            </a:xfrm>
            <a:custGeom>
              <a:avLst/>
              <a:gdLst>
                <a:gd name="T0" fmla="*/ 259 w 306"/>
                <a:gd name="T1" fmla="*/ 160 h 321"/>
                <a:gd name="T2" fmla="*/ 252 w 306"/>
                <a:gd name="T3" fmla="*/ 173 h 321"/>
                <a:gd name="T4" fmla="*/ 243 w 306"/>
                <a:gd name="T5" fmla="*/ 182 h 321"/>
                <a:gd name="T6" fmla="*/ 233 w 306"/>
                <a:gd name="T7" fmla="*/ 186 h 321"/>
                <a:gd name="T8" fmla="*/ 223 w 306"/>
                <a:gd name="T9" fmla="*/ 184 h 321"/>
                <a:gd name="T10" fmla="*/ 214 w 306"/>
                <a:gd name="T11" fmla="*/ 178 h 321"/>
                <a:gd name="T12" fmla="*/ 209 w 306"/>
                <a:gd name="T13" fmla="*/ 169 h 321"/>
                <a:gd name="T14" fmla="*/ 206 w 306"/>
                <a:gd name="T15" fmla="*/ 160 h 321"/>
                <a:gd name="T16" fmla="*/ 209 w 306"/>
                <a:gd name="T17" fmla="*/ 148 h 321"/>
                <a:gd name="T18" fmla="*/ 213 w 306"/>
                <a:gd name="T19" fmla="*/ 136 h 321"/>
                <a:gd name="T20" fmla="*/ 230 w 306"/>
                <a:gd name="T21" fmla="*/ 114 h 321"/>
                <a:gd name="T22" fmla="*/ 246 w 306"/>
                <a:gd name="T23" fmla="*/ 93 h 321"/>
                <a:gd name="T24" fmla="*/ 250 w 306"/>
                <a:gd name="T25" fmla="*/ 82 h 321"/>
                <a:gd name="T26" fmla="*/ 253 w 306"/>
                <a:gd name="T27" fmla="*/ 69 h 321"/>
                <a:gd name="T28" fmla="*/ 129 w 306"/>
                <a:gd name="T29" fmla="*/ 68 h 321"/>
                <a:gd name="T30" fmla="*/ 119 w 306"/>
                <a:gd name="T31" fmla="*/ 59 h 321"/>
                <a:gd name="T32" fmla="*/ 112 w 306"/>
                <a:gd name="T33" fmla="*/ 45 h 321"/>
                <a:gd name="T34" fmla="*/ 108 w 306"/>
                <a:gd name="T35" fmla="*/ 28 h 321"/>
                <a:gd name="T36" fmla="*/ 101 w 306"/>
                <a:gd name="T37" fmla="*/ 19 h 321"/>
                <a:gd name="T38" fmla="*/ 90 w 306"/>
                <a:gd name="T39" fmla="*/ 17 h 321"/>
                <a:gd name="T40" fmla="*/ 80 w 306"/>
                <a:gd name="T41" fmla="*/ 12 h 321"/>
                <a:gd name="T42" fmla="*/ 75 w 306"/>
                <a:gd name="T43" fmla="*/ 4 h 321"/>
                <a:gd name="T44" fmla="*/ 65 w 306"/>
                <a:gd name="T45" fmla="*/ 0 h 321"/>
                <a:gd name="T46" fmla="*/ 49 w 306"/>
                <a:gd name="T47" fmla="*/ 0 h 321"/>
                <a:gd name="T48" fmla="*/ 34 w 306"/>
                <a:gd name="T49" fmla="*/ 1 h 321"/>
                <a:gd name="T50" fmla="*/ 22 w 306"/>
                <a:gd name="T51" fmla="*/ 5 h 321"/>
                <a:gd name="T52" fmla="*/ 10 w 306"/>
                <a:gd name="T53" fmla="*/ 14 h 321"/>
                <a:gd name="T54" fmla="*/ 1 w 306"/>
                <a:gd name="T55" fmla="*/ 25 h 321"/>
                <a:gd name="T56" fmla="*/ 2 w 306"/>
                <a:gd name="T57" fmla="*/ 35 h 321"/>
                <a:gd name="T58" fmla="*/ 15 w 306"/>
                <a:gd name="T59" fmla="*/ 46 h 321"/>
                <a:gd name="T60" fmla="*/ 35 w 306"/>
                <a:gd name="T61" fmla="*/ 58 h 321"/>
                <a:gd name="T62" fmla="*/ 54 w 306"/>
                <a:gd name="T63" fmla="*/ 67 h 321"/>
                <a:gd name="T64" fmla="*/ 47 w 306"/>
                <a:gd name="T65" fmla="*/ 79 h 321"/>
                <a:gd name="T66" fmla="*/ 25 w 306"/>
                <a:gd name="T67" fmla="*/ 97 h 321"/>
                <a:gd name="T68" fmla="*/ 17 w 306"/>
                <a:gd name="T69" fmla="*/ 107 h 321"/>
                <a:gd name="T70" fmla="*/ 14 w 306"/>
                <a:gd name="T71" fmla="*/ 114 h 321"/>
                <a:gd name="T72" fmla="*/ 14 w 306"/>
                <a:gd name="T73" fmla="*/ 122 h 321"/>
                <a:gd name="T74" fmla="*/ 18 w 306"/>
                <a:gd name="T75" fmla="*/ 129 h 321"/>
                <a:gd name="T76" fmla="*/ 28 w 306"/>
                <a:gd name="T77" fmla="*/ 141 h 321"/>
                <a:gd name="T78" fmla="*/ 47 w 306"/>
                <a:gd name="T79" fmla="*/ 156 h 321"/>
                <a:gd name="T80" fmla="*/ 64 w 306"/>
                <a:gd name="T81" fmla="*/ 164 h 321"/>
                <a:gd name="T82" fmla="*/ 75 w 306"/>
                <a:gd name="T83" fmla="*/ 166 h 321"/>
                <a:gd name="T84" fmla="*/ 107 w 306"/>
                <a:gd name="T85" fmla="*/ 271 h 321"/>
                <a:gd name="T86" fmla="*/ 108 w 306"/>
                <a:gd name="T87" fmla="*/ 263 h 321"/>
                <a:gd name="T88" fmla="*/ 112 w 306"/>
                <a:gd name="T89" fmla="*/ 256 h 321"/>
                <a:gd name="T90" fmla="*/ 127 w 306"/>
                <a:gd name="T91" fmla="*/ 246 h 321"/>
                <a:gd name="T92" fmla="*/ 148 w 306"/>
                <a:gd name="T93" fmla="*/ 240 h 321"/>
                <a:gd name="T94" fmla="*/ 174 w 306"/>
                <a:gd name="T95" fmla="*/ 235 h 321"/>
                <a:gd name="T96" fmla="*/ 174 w 306"/>
                <a:gd name="T97" fmla="*/ 210 h 321"/>
                <a:gd name="T98" fmla="*/ 183 w 306"/>
                <a:gd name="T99" fmla="*/ 212 h 321"/>
                <a:gd name="T100" fmla="*/ 193 w 306"/>
                <a:gd name="T101" fmla="*/ 212 h 321"/>
                <a:gd name="T102" fmla="*/ 213 w 306"/>
                <a:gd name="T103" fmla="*/ 210 h 321"/>
                <a:gd name="T104" fmla="*/ 232 w 306"/>
                <a:gd name="T105" fmla="*/ 261 h 321"/>
                <a:gd name="T106" fmla="*/ 259 w 306"/>
                <a:gd name="T107" fmla="*/ 321 h 321"/>
                <a:gd name="T108" fmla="*/ 272 w 306"/>
                <a:gd name="T109" fmla="*/ 311 h 321"/>
                <a:gd name="T110" fmla="*/ 282 w 306"/>
                <a:gd name="T111" fmla="*/ 302 h 321"/>
                <a:gd name="T112" fmla="*/ 295 w 306"/>
                <a:gd name="T113" fmla="*/ 280 h 321"/>
                <a:gd name="T114" fmla="*/ 306 w 306"/>
                <a:gd name="T115" fmla="*/ 235 h 3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06" h="321">
                  <a:moveTo>
                    <a:pt x="306" y="235"/>
                  </a:moveTo>
                  <a:lnTo>
                    <a:pt x="259" y="160"/>
                  </a:lnTo>
                  <a:lnTo>
                    <a:pt x="257" y="164"/>
                  </a:lnTo>
                  <a:lnTo>
                    <a:pt x="252" y="173"/>
                  </a:lnTo>
                  <a:lnTo>
                    <a:pt x="247" y="178"/>
                  </a:lnTo>
                  <a:lnTo>
                    <a:pt x="243" y="182"/>
                  </a:lnTo>
                  <a:lnTo>
                    <a:pt x="238" y="185"/>
                  </a:lnTo>
                  <a:lnTo>
                    <a:pt x="233" y="186"/>
                  </a:lnTo>
                  <a:lnTo>
                    <a:pt x="227" y="185"/>
                  </a:lnTo>
                  <a:lnTo>
                    <a:pt x="223" y="184"/>
                  </a:lnTo>
                  <a:lnTo>
                    <a:pt x="219" y="181"/>
                  </a:lnTo>
                  <a:lnTo>
                    <a:pt x="214" y="178"/>
                  </a:lnTo>
                  <a:lnTo>
                    <a:pt x="211" y="173"/>
                  </a:lnTo>
                  <a:lnTo>
                    <a:pt x="209" y="169"/>
                  </a:lnTo>
                  <a:lnTo>
                    <a:pt x="206" y="165"/>
                  </a:lnTo>
                  <a:lnTo>
                    <a:pt x="206" y="160"/>
                  </a:lnTo>
                  <a:lnTo>
                    <a:pt x="206" y="154"/>
                  </a:lnTo>
                  <a:lnTo>
                    <a:pt x="209" y="148"/>
                  </a:lnTo>
                  <a:lnTo>
                    <a:pt x="211" y="142"/>
                  </a:lnTo>
                  <a:lnTo>
                    <a:pt x="213" y="136"/>
                  </a:lnTo>
                  <a:lnTo>
                    <a:pt x="221" y="125"/>
                  </a:lnTo>
                  <a:lnTo>
                    <a:pt x="230" y="114"/>
                  </a:lnTo>
                  <a:lnTo>
                    <a:pt x="238" y="104"/>
                  </a:lnTo>
                  <a:lnTo>
                    <a:pt x="246" y="93"/>
                  </a:lnTo>
                  <a:lnTo>
                    <a:pt x="248" y="87"/>
                  </a:lnTo>
                  <a:lnTo>
                    <a:pt x="250" y="82"/>
                  </a:lnTo>
                  <a:lnTo>
                    <a:pt x="253" y="75"/>
                  </a:lnTo>
                  <a:lnTo>
                    <a:pt x="253" y="69"/>
                  </a:lnTo>
                  <a:lnTo>
                    <a:pt x="133" y="69"/>
                  </a:lnTo>
                  <a:lnTo>
                    <a:pt x="129" y="68"/>
                  </a:lnTo>
                  <a:lnTo>
                    <a:pt x="123" y="65"/>
                  </a:lnTo>
                  <a:lnTo>
                    <a:pt x="119" y="59"/>
                  </a:lnTo>
                  <a:lnTo>
                    <a:pt x="115" y="53"/>
                  </a:lnTo>
                  <a:lnTo>
                    <a:pt x="112" y="45"/>
                  </a:lnTo>
                  <a:lnTo>
                    <a:pt x="109" y="37"/>
                  </a:lnTo>
                  <a:lnTo>
                    <a:pt x="108" y="28"/>
                  </a:lnTo>
                  <a:lnTo>
                    <a:pt x="107" y="19"/>
                  </a:lnTo>
                  <a:lnTo>
                    <a:pt x="101" y="19"/>
                  </a:lnTo>
                  <a:lnTo>
                    <a:pt x="96" y="18"/>
                  </a:lnTo>
                  <a:lnTo>
                    <a:pt x="90" y="17"/>
                  </a:lnTo>
                  <a:lnTo>
                    <a:pt x="85" y="15"/>
                  </a:lnTo>
                  <a:lnTo>
                    <a:pt x="80" y="12"/>
                  </a:lnTo>
                  <a:lnTo>
                    <a:pt x="77" y="9"/>
                  </a:lnTo>
                  <a:lnTo>
                    <a:pt x="75" y="4"/>
                  </a:lnTo>
                  <a:lnTo>
                    <a:pt x="74" y="0"/>
                  </a:lnTo>
                  <a:lnTo>
                    <a:pt x="65" y="0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34" y="1"/>
                  </a:lnTo>
                  <a:lnTo>
                    <a:pt x="29" y="2"/>
                  </a:lnTo>
                  <a:lnTo>
                    <a:pt x="22" y="5"/>
                  </a:lnTo>
                  <a:lnTo>
                    <a:pt x="15" y="9"/>
                  </a:lnTo>
                  <a:lnTo>
                    <a:pt x="10" y="14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1"/>
                  </a:lnTo>
                  <a:lnTo>
                    <a:pt x="2" y="35"/>
                  </a:lnTo>
                  <a:lnTo>
                    <a:pt x="8" y="40"/>
                  </a:lnTo>
                  <a:lnTo>
                    <a:pt x="15" y="46"/>
                  </a:lnTo>
                  <a:lnTo>
                    <a:pt x="25" y="52"/>
                  </a:lnTo>
                  <a:lnTo>
                    <a:pt x="35" y="58"/>
                  </a:lnTo>
                  <a:lnTo>
                    <a:pt x="45" y="63"/>
                  </a:lnTo>
                  <a:lnTo>
                    <a:pt x="54" y="67"/>
                  </a:lnTo>
                  <a:lnTo>
                    <a:pt x="60" y="69"/>
                  </a:lnTo>
                  <a:lnTo>
                    <a:pt x="47" y="79"/>
                  </a:lnTo>
                  <a:lnTo>
                    <a:pt x="32" y="91"/>
                  </a:lnTo>
                  <a:lnTo>
                    <a:pt x="25" y="97"/>
                  </a:lnTo>
                  <a:lnTo>
                    <a:pt x="19" y="104"/>
                  </a:lnTo>
                  <a:lnTo>
                    <a:pt x="17" y="107"/>
                  </a:lnTo>
                  <a:lnTo>
                    <a:pt x="15" y="110"/>
                  </a:lnTo>
                  <a:lnTo>
                    <a:pt x="14" y="114"/>
                  </a:lnTo>
                  <a:lnTo>
                    <a:pt x="13" y="117"/>
                  </a:lnTo>
                  <a:lnTo>
                    <a:pt x="14" y="122"/>
                  </a:lnTo>
                  <a:lnTo>
                    <a:pt x="15" y="125"/>
                  </a:lnTo>
                  <a:lnTo>
                    <a:pt x="18" y="129"/>
                  </a:lnTo>
                  <a:lnTo>
                    <a:pt x="20" y="133"/>
                  </a:lnTo>
                  <a:lnTo>
                    <a:pt x="28" y="141"/>
                  </a:lnTo>
                  <a:lnTo>
                    <a:pt x="37" y="149"/>
                  </a:lnTo>
                  <a:lnTo>
                    <a:pt x="47" y="156"/>
                  </a:lnTo>
                  <a:lnTo>
                    <a:pt x="58" y="162"/>
                  </a:lnTo>
                  <a:lnTo>
                    <a:pt x="64" y="164"/>
                  </a:lnTo>
                  <a:lnTo>
                    <a:pt x="69" y="165"/>
                  </a:lnTo>
                  <a:lnTo>
                    <a:pt x="75" y="166"/>
                  </a:lnTo>
                  <a:lnTo>
                    <a:pt x="80" y="167"/>
                  </a:lnTo>
                  <a:lnTo>
                    <a:pt x="107" y="271"/>
                  </a:lnTo>
                  <a:lnTo>
                    <a:pt x="107" y="267"/>
                  </a:lnTo>
                  <a:lnTo>
                    <a:pt x="108" y="263"/>
                  </a:lnTo>
                  <a:lnTo>
                    <a:pt x="110" y="260"/>
                  </a:lnTo>
                  <a:lnTo>
                    <a:pt x="112" y="256"/>
                  </a:lnTo>
                  <a:lnTo>
                    <a:pt x="119" y="251"/>
                  </a:lnTo>
                  <a:lnTo>
                    <a:pt x="127" y="246"/>
                  </a:lnTo>
                  <a:lnTo>
                    <a:pt x="137" y="243"/>
                  </a:lnTo>
                  <a:lnTo>
                    <a:pt x="148" y="240"/>
                  </a:lnTo>
                  <a:lnTo>
                    <a:pt x="160" y="237"/>
                  </a:lnTo>
                  <a:lnTo>
                    <a:pt x="174" y="235"/>
                  </a:lnTo>
                  <a:lnTo>
                    <a:pt x="174" y="222"/>
                  </a:lnTo>
                  <a:lnTo>
                    <a:pt x="174" y="210"/>
                  </a:lnTo>
                  <a:lnTo>
                    <a:pt x="178" y="212"/>
                  </a:lnTo>
                  <a:lnTo>
                    <a:pt x="183" y="212"/>
                  </a:lnTo>
                  <a:lnTo>
                    <a:pt x="188" y="213"/>
                  </a:lnTo>
                  <a:lnTo>
                    <a:pt x="193" y="212"/>
                  </a:lnTo>
                  <a:lnTo>
                    <a:pt x="203" y="211"/>
                  </a:lnTo>
                  <a:lnTo>
                    <a:pt x="213" y="210"/>
                  </a:lnTo>
                  <a:lnTo>
                    <a:pt x="220" y="233"/>
                  </a:lnTo>
                  <a:lnTo>
                    <a:pt x="232" y="261"/>
                  </a:lnTo>
                  <a:lnTo>
                    <a:pt x="245" y="292"/>
                  </a:lnTo>
                  <a:lnTo>
                    <a:pt x="259" y="321"/>
                  </a:lnTo>
                  <a:lnTo>
                    <a:pt x="267" y="316"/>
                  </a:lnTo>
                  <a:lnTo>
                    <a:pt x="272" y="311"/>
                  </a:lnTo>
                  <a:lnTo>
                    <a:pt x="278" y="307"/>
                  </a:lnTo>
                  <a:lnTo>
                    <a:pt x="282" y="302"/>
                  </a:lnTo>
                  <a:lnTo>
                    <a:pt x="290" y="291"/>
                  </a:lnTo>
                  <a:lnTo>
                    <a:pt x="295" y="280"/>
                  </a:lnTo>
                  <a:lnTo>
                    <a:pt x="301" y="258"/>
                  </a:lnTo>
                  <a:lnTo>
                    <a:pt x="306" y="23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" name="Freeform 276">
              <a:extLst>
                <a:ext uri="{FF2B5EF4-FFF2-40B4-BE49-F238E27FC236}">
                  <a16:creationId xmlns="" xmlns:a16="http://schemas.microsoft.com/office/drawing/2014/main" id="{3F751FE2-8F29-674C-97FC-2C1F96AD3B22}"/>
                </a:ext>
              </a:extLst>
            </p:cNvPr>
            <p:cNvSpPr>
              <a:spLocks/>
            </p:cNvSpPr>
            <p:nvPr>
              <p:custDataLst>
                <p:tags r:id="rId203"/>
              </p:custDataLst>
            </p:nvPr>
          </p:nvSpPr>
          <p:spPr bwMode="auto">
            <a:xfrm>
              <a:off x="6475413" y="2947988"/>
              <a:ext cx="201612" cy="269875"/>
            </a:xfrm>
            <a:custGeom>
              <a:avLst/>
              <a:gdLst>
                <a:gd name="T0" fmla="*/ 94 w 471"/>
                <a:gd name="T1" fmla="*/ 12 h 518"/>
                <a:gd name="T2" fmla="*/ 67 w 471"/>
                <a:gd name="T3" fmla="*/ 32 h 518"/>
                <a:gd name="T4" fmla="*/ 40 w 471"/>
                <a:gd name="T5" fmla="*/ 49 h 518"/>
                <a:gd name="T6" fmla="*/ 27 w 471"/>
                <a:gd name="T7" fmla="*/ 82 h 518"/>
                <a:gd name="T8" fmla="*/ 8 w 471"/>
                <a:gd name="T9" fmla="*/ 118 h 518"/>
                <a:gd name="T10" fmla="*/ 7 w 471"/>
                <a:gd name="T11" fmla="*/ 136 h 518"/>
                <a:gd name="T12" fmla="*/ 30 w 471"/>
                <a:gd name="T13" fmla="*/ 153 h 518"/>
                <a:gd name="T14" fmla="*/ 50 w 471"/>
                <a:gd name="T15" fmla="*/ 168 h 518"/>
                <a:gd name="T16" fmla="*/ 62 w 471"/>
                <a:gd name="T17" fmla="*/ 172 h 518"/>
                <a:gd name="T18" fmla="*/ 75 w 471"/>
                <a:gd name="T19" fmla="*/ 211 h 518"/>
                <a:gd name="T20" fmla="*/ 84 w 471"/>
                <a:gd name="T21" fmla="*/ 272 h 518"/>
                <a:gd name="T22" fmla="*/ 94 w 471"/>
                <a:gd name="T23" fmla="*/ 299 h 518"/>
                <a:gd name="T24" fmla="*/ 104 w 471"/>
                <a:gd name="T25" fmla="*/ 302 h 518"/>
                <a:gd name="T26" fmla="*/ 112 w 471"/>
                <a:gd name="T27" fmla="*/ 297 h 518"/>
                <a:gd name="T28" fmla="*/ 128 w 471"/>
                <a:gd name="T29" fmla="*/ 268 h 518"/>
                <a:gd name="T30" fmla="*/ 145 w 471"/>
                <a:gd name="T31" fmla="*/ 262 h 518"/>
                <a:gd name="T32" fmla="*/ 160 w 471"/>
                <a:gd name="T33" fmla="*/ 272 h 518"/>
                <a:gd name="T34" fmla="*/ 173 w 471"/>
                <a:gd name="T35" fmla="*/ 277 h 518"/>
                <a:gd name="T36" fmla="*/ 183 w 471"/>
                <a:gd name="T37" fmla="*/ 274 h 518"/>
                <a:gd name="T38" fmla="*/ 192 w 471"/>
                <a:gd name="T39" fmla="*/ 259 h 518"/>
                <a:gd name="T40" fmla="*/ 203 w 471"/>
                <a:gd name="T41" fmla="*/ 244 h 518"/>
                <a:gd name="T42" fmla="*/ 212 w 471"/>
                <a:gd name="T43" fmla="*/ 241 h 518"/>
                <a:gd name="T44" fmla="*/ 241 w 471"/>
                <a:gd name="T45" fmla="*/ 247 h 518"/>
                <a:gd name="T46" fmla="*/ 259 w 471"/>
                <a:gd name="T47" fmla="*/ 271 h 518"/>
                <a:gd name="T48" fmla="*/ 308 w 471"/>
                <a:gd name="T49" fmla="*/ 336 h 518"/>
                <a:gd name="T50" fmla="*/ 341 w 471"/>
                <a:gd name="T51" fmla="*/ 382 h 518"/>
                <a:gd name="T52" fmla="*/ 358 w 471"/>
                <a:gd name="T53" fmla="*/ 419 h 518"/>
                <a:gd name="T54" fmla="*/ 366 w 471"/>
                <a:gd name="T55" fmla="*/ 457 h 518"/>
                <a:gd name="T56" fmla="*/ 359 w 471"/>
                <a:gd name="T57" fmla="*/ 470 h 518"/>
                <a:gd name="T58" fmla="*/ 339 w 471"/>
                <a:gd name="T59" fmla="*/ 487 h 518"/>
                <a:gd name="T60" fmla="*/ 363 w 471"/>
                <a:gd name="T61" fmla="*/ 496 h 518"/>
                <a:gd name="T62" fmla="*/ 392 w 471"/>
                <a:gd name="T63" fmla="*/ 518 h 518"/>
                <a:gd name="T64" fmla="*/ 401 w 471"/>
                <a:gd name="T65" fmla="*/ 499 h 518"/>
                <a:gd name="T66" fmla="*/ 413 w 471"/>
                <a:gd name="T67" fmla="*/ 489 h 518"/>
                <a:gd name="T68" fmla="*/ 444 w 471"/>
                <a:gd name="T69" fmla="*/ 483 h 518"/>
                <a:gd name="T70" fmla="*/ 468 w 471"/>
                <a:gd name="T71" fmla="*/ 438 h 518"/>
                <a:gd name="T72" fmla="*/ 449 w 471"/>
                <a:gd name="T73" fmla="*/ 387 h 518"/>
                <a:gd name="T74" fmla="*/ 421 w 471"/>
                <a:gd name="T75" fmla="*/ 347 h 518"/>
                <a:gd name="T76" fmla="*/ 345 w 471"/>
                <a:gd name="T77" fmla="*/ 277 h 518"/>
                <a:gd name="T78" fmla="*/ 279 w 471"/>
                <a:gd name="T79" fmla="*/ 218 h 518"/>
                <a:gd name="T80" fmla="*/ 224 w 471"/>
                <a:gd name="T81" fmla="*/ 162 h 518"/>
                <a:gd name="T82" fmla="*/ 179 w 471"/>
                <a:gd name="T83" fmla="*/ 105 h 518"/>
                <a:gd name="T84" fmla="*/ 127 w 471"/>
                <a:gd name="T85" fmla="*/ 40 h 518"/>
                <a:gd name="T86" fmla="*/ 115 w 471"/>
                <a:gd name="T87" fmla="*/ 14 h 51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71" h="518">
                  <a:moveTo>
                    <a:pt x="113" y="0"/>
                  </a:moveTo>
                  <a:lnTo>
                    <a:pt x="104" y="5"/>
                  </a:lnTo>
                  <a:lnTo>
                    <a:pt x="94" y="12"/>
                  </a:lnTo>
                  <a:lnTo>
                    <a:pt x="85" y="18"/>
                  </a:lnTo>
                  <a:lnTo>
                    <a:pt x="76" y="25"/>
                  </a:lnTo>
                  <a:lnTo>
                    <a:pt x="67" y="32"/>
                  </a:lnTo>
                  <a:lnTo>
                    <a:pt x="59" y="38"/>
                  </a:lnTo>
                  <a:lnTo>
                    <a:pt x="50" y="44"/>
                  </a:lnTo>
                  <a:lnTo>
                    <a:pt x="40" y="49"/>
                  </a:lnTo>
                  <a:lnTo>
                    <a:pt x="37" y="59"/>
                  </a:lnTo>
                  <a:lnTo>
                    <a:pt x="32" y="71"/>
                  </a:lnTo>
                  <a:lnTo>
                    <a:pt x="27" y="82"/>
                  </a:lnTo>
                  <a:lnTo>
                    <a:pt x="20" y="93"/>
                  </a:lnTo>
                  <a:lnTo>
                    <a:pt x="14" y="106"/>
                  </a:lnTo>
                  <a:lnTo>
                    <a:pt x="8" y="118"/>
                  </a:lnTo>
                  <a:lnTo>
                    <a:pt x="4" y="131"/>
                  </a:lnTo>
                  <a:lnTo>
                    <a:pt x="0" y="142"/>
                  </a:lnTo>
                  <a:lnTo>
                    <a:pt x="7" y="136"/>
                  </a:lnTo>
                  <a:lnTo>
                    <a:pt x="16" y="141"/>
                  </a:lnTo>
                  <a:lnTo>
                    <a:pt x="23" y="147"/>
                  </a:lnTo>
                  <a:lnTo>
                    <a:pt x="30" y="153"/>
                  </a:lnTo>
                  <a:lnTo>
                    <a:pt x="37" y="159"/>
                  </a:lnTo>
                  <a:lnTo>
                    <a:pt x="43" y="164"/>
                  </a:lnTo>
                  <a:lnTo>
                    <a:pt x="50" y="168"/>
                  </a:lnTo>
                  <a:lnTo>
                    <a:pt x="53" y="170"/>
                  </a:lnTo>
                  <a:lnTo>
                    <a:pt x="57" y="171"/>
                  </a:lnTo>
                  <a:lnTo>
                    <a:pt x="62" y="172"/>
                  </a:lnTo>
                  <a:lnTo>
                    <a:pt x="66" y="172"/>
                  </a:lnTo>
                  <a:lnTo>
                    <a:pt x="71" y="191"/>
                  </a:lnTo>
                  <a:lnTo>
                    <a:pt x="75" y="211"/>
                  </a:lnTo>
                  <a:lnTo>
                    <a:pt x="77" y="233"/>
                  </a:lnTo>
                  <a:lnTo>
                    <a:pt x="80" y="254"/>
                  </a:lnTo>
                  <a:lnTo>
                    <a:pt x="84" y="272"/>
                  </a:lnTo>
                  <a:lnTo>
                    <a:pt x="88" y="289"/>
                  </a:lnTo>
                  <a:lnTo>
                    <a:pt x="90" y="294"/>
                  </a:lnTo>
                  <a:lnTo>
                    <a:pt x="94" y="299"/>
                  </a:lnTo>
                  <a:lnTo>
                    <a:pt x="96" y="302"/>
                  </a:lnTo>
                  <a:lnTo>
                    <a:pt x="100" y="302"/>
                  </a:lnTo>
                  <a:lnTo>
                    <a:pt x="104" y="302"/>
                  </a:lnTo>
                  <a:lnTo>
                    <a:pt x="107" y="301"/>
                  </a:lnTo>
                  <a:lnTo>
                    <a:pt x="110" y="299"/>
                  </a:lnTo>
                  <a:lnTo>
                    <a:pt x="112" y="297"/>
                  </a:lnTo>
                  <a:lnTo>
                    <a:pt x="118" y="291"/>
                  </a:lnTo>
                  <a:lnTo>
                    <a:pt x="121" y="283"/>
                  </a:lnTo>
                  <a:lnTo>
                    <a:pt x="128" y="268"/>
                  </a:lnTo>
                  <a:lnTo>
                    <a:pt x="133" y="259"/>
                  </a:lnTo>
                  <a:lnTo>
                    <a:pt x="140" y="260"/>
                  </a:lnTo>
                  <a:lnTo>
                    <a:pt x="145" y="262"/>
                  </a:lnTo>
                  <a:lnTo>
                    <a:pt x="151" y="265"/>
                  </a:lnTo>
                  <a:lnTo>
                    <a:pt x="155" y="268"/>
                  </a:lnTo>
                  <a:lnTo>
                    <a:pt x="160" y="272"/>
                  </a:lnTo>
                  <a:lnTo>
                    <a:pt x="164" y="274"/>
                  </a:lnTo>
                  <a:lnTo>
                    <a:pt x="168" y="277"/>
                  </a:lnTo>
                  <a:lnTo>
                    <a:pt x="173" y="277"/>
                  </a:lnTo>
                  <a:lnTo>
                    <a:pt x="176" y="277"/>
                  </a:lnTo>
                  <a:lnTo>
                    <a:pt x="179" y="276"/>
                  </a:lnTo>
                  <a:lnTo>
                    <a:pt x="183" y="274"/>
                  </a:lnTo>
                  <a:lnTo>
                    <a:pt x="185" y="272"/>
                  </a:lnTo>
                  <a:lnTo>
                    <a:pt x="189" y="266"/>
                  </a:lnTo>
                  <a:lnTo>
                    <a:pt x="192" y="259"/>
                  </a:lnTo>
                  <a:lnTo>
                    <a:pt x="197" y="252"/>
                  </a:lnTo>
                  <a:lnTo>
                    <a:pt x="201" y="247"/>
                  </a:lnTo>
                  <a:lnTo>
                    <a:pt x="203" y="244"/>
                  </a:lnTo>
                  <a:lnTo>
                    <a:pt x="206" y="243"/>
                  </a:lnTo>
                  <a:lnTo>
                    <a:pt x="209" y="241"/>
                  </a:lnTo>
                  <a:lnTo>
                    <a:pt x="212" y="241"/>
                  </a:lnTo>
                  <a:lnTo>
                    <a:pt x="224" y="242"/>
                  </a:lnTo>
                  <a:lnTo>
                    <a:pt x="233" y="244"/>
                  </a:lnTo>
                  <a:lnTo>
                    <a:pt x="241" y="247"/>
                  </a:lnTo>
                  <a:lnTo>
                    <a:pt x="246" y="252"/>
                  </a:lnTo>
                  <a:lnTo>
                    <a:pt x="254" y="261"/>
                  </a:lnTo>
                  <a:lnTo>
                    <a:pt x="259" y="271"/>
                  </a:lnTo>
                  <a:lnTo>
                    <a:pt x="274" y="293"/>
                  </a:lnTo>
                  <a:lnTo>
                    <a:pt x="290" y="314"/>
                  </a:lnTo>
                  <a:lnTo>
                    <a:pt x="308" y="336"/>
                  </a:lnTo>
                  <a:lnTo>
                    <a:pt x="325" y="359"/>
                  </a:lnTo>
                  <a:lnTo>
                    <a:pt x="333" y="371"/>
                  </a:lnTo>
                  <a:lnTo>
                    <a:pt x="341" y="382"/>
                  </a:lnTo>
                  <a:lnTo>
                    <a:pt x="347" y="394"/>
                  </a:lnTo>
                  <a:lnTo>
                    <a:pt x="354" y="407"/>
                  </a:lnTo>
                  <a:lnTo>
                    <a:pt x="358" y="419"/>
                  </a:lnTo>
                  <a:lnTo>
                    <a:pt x="363" y="431"/>
                  </a:lnTo>
                  <a:lnTo>
                    <a:pt x="365" y="443"/>
                  </a:lnTo>
                  <a:lnTo>
                    <a:pt x="366" y="457"/>
                  </a:lnTo>
                  <a:lnTo>
                    <a:pt x="365" y="461"/>
                  </a:lnTo>
                  <a:lnTo>
                    <a:pt x="363" y="466"/>
                  </a:lnTo>
                  <a:lnTo>
                    <a:pt x="359" y="470"/>
                  </a:lnTo>
                  <a:lnTo>
                    <a:pt x="355" y="474"/>
                  </a:lnTo>
                  <a:lnTo>
                    <a:pt x="346" y="481"/>
                  </a:lnTo>
                  <a:lnTo>
                    <a:pt x="339" y="487"/>
                  </a:lnTo>
                  <a:lnTo>
                    <a:pt x="348" y="490"/>
                  </a:lnTo>
                  <a:lnTo>
                    <a:pt x="356" y="493"/>
                  </a:lnTo>
                  <a:lnTo>
                    <a:pt x="363" y="496"/>
                  </a:lnTo>
                  <a:lnTo>
                    <a:pt x="368" y="500"/>
                  </a:lnTo>
                  <a:lnTo>
                    <a:pt x="379" y="508"/>
                  </a:lnTo>
                  <a:lnTo>
                    <a:pt x="392" y="518"/>
                  </a:lnTo>
                  <a:lnTo>
                    <a:pt x="395" y="511"/>
                  </a:lnTo>
                  <a:lnTo>
                    <a:pt x="398" y="504"/>
                  </a:lnTo>
                  <a:lnTo>
                    <a:pt x="401" y="499"/>
                  </a:lnTo>
                  <a:lnTo>
                    <a:pt x="404" y="495"/>
                  </a:lnTo>
                  <a:lnTo>
                    <a:pt x="409" y="491"/>
                  </a:lnTo>
                  <a:lnTo>
                    <a:pt x="413" y="489"/>
                  </a:lnTo>
                  <a:lnTo>
                    <a:pt x="418" y="487"/>
                  </a:lnTo>
                  <a:lnTo>
                    <a:pt x="422" y="485"/>
                  </a:lnTo>
                  <a:lnTo>
                    <a:pt x="444" y="483"/>
                  </a:lnTo>
                  <a:lnTo>
                    <a:pt x="471" y="481"/>
                  </a:lnTo>
                  <a:lnTo>
                    <a:pt x="471" y="459"/>
                  </a:lnTo>
                  <a:lnTo>
                    <a:pt x="468" y="438"/>
                  </a:lnTo>
                  <a:lnTo>
                    <a:pt x="464" y="420"/>
                  </a:lnTo>
                  <a:lnTo>
                    <a:pt x="457" y="403"/>
                  </a:lnTo>
                  <a:lnTo>
                    <a:pt x="449" y="387"/>
                  </a:lnTo>
                  <a:lnTo>
                    <a:pt x="441" y="372"/>
                  </a:lnTo>
                  <a:lnTo>
                    <a:pt x="431" y="359"/>
                  </a:lnTo>
                  <a:lnTo>
                    <a:pt x="421" y="347"/>
                  </a:lnTo>
                  <a:lnTo>
                    <a:pt x="397" y="322"/>
                  </a:lnTo>
                  <a:lnTo>
                    <a:pt x="371" y="300"/>
                  </a:lnTo>
                  <a:lnTo>
                    <a:pt x="345" y="277"/>
                  </a:lnTo>
                  <a:lnTo>
                    <a:pt x="319" y="253"/>
                  </a:lnTo>
                  <a:lnTo>
                    <a:pt x="299" y="237"/>
                  </a:lnTo>
                  <a:lnTo>
                    <a:pt x="279" y="218"/>
                  </a:lnTo>
                  <a:lnTo>
                    <a:pt x="261" y="200"/>
                  </a:lnTo>
                  <a:lnTo>
                    <a:pt x="242" y="182"/>
                  </a:lnTo>
                  <a:lnTo>
                    <a:pt x="224" y="162"/>
                  </a:lnTo>
                  <a:lnTo>
                    <a:pt x="208" y="143"/>
                  </a:lnTo>
                  <a:lnTo>
                    <a:pt x="192" y="124"/>
                  </a:lnTo>
                  <a:lnTo>
                    <a:pt x="179" y="105"/>
                  </a:lnTo>
                  <a:lnTo>
                    <a:pt x="158" y="79"/>
                  </a:lnTo>
                  <a:lnTo>
                    <a:pt x="136" y="52"/>
                  </a:lnTo>
                  <a:lnTo>
                    <a:pt x="127" y="40"/>
                  </a:lnTo>
                  <a:lnTo>
                    <a:pt x="120" y="27"/>
                  </a:lnTo>
                  <a:lnTo>
                    <a:pt x="117" y="21"/>
                  </a:lnTo>
                  <a:lnTo>
                    <a:pt x="115" y="14"/>
                  </a:lnTo>
                  <a:lnTo>
                    <a:pt x="113" y="7"/>
                  </a:lnTo>
                  <a:lnTo>
                    <a:pt x="1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Freeform 277">
              <a:extLst>
                <a:ext uri="{FF2B5EF4-FFF2-40B4-BE49-F238E27FC236}">
                  <a16:creationId xmlns="" xmlns:a16="http://schemas.microsoft.com/office/drawing/2014/main" id="{3454DDA4-871D-CB4A-ADA7-560DC3660201}"/>
                </a:ext>
              </a:extLst>
            </p:cNvPr>
            <p:cNvSpPr>
              <a:spLocks/>
            </p:cNvSpPr>
            <p:nvPr>
              <p:custDataLst>
                <p:tags r:id="rId204"/>
              </p:custDataLst>
            </p:nvPr>
          </p:nvSpPr>
          <p:spPr bwMode="auto">
            <a:xfrm>
              <a:off x="6557963" y="3198813"/>
              <a:ext cx="133350" cy="130175"/>
            </a:xfrm>
            <a:custGeom>
              <a:avLst/>
              <a:gdLst>
                <a:gd name="T0" fmla="*/ 152 w 293"/>
                <a:gd name="T1" fmla="*/ 19 h 246"/>
                <a:gd name="T2" fmla="*/ 179 w 293"/>
                <a:gd name="T3" fmla="*/ 30 h 246"/>
                <a:gd name="T4" fmla="*/ 196 w 293"/>
                <a:gd name="T5" fmla="*/ 30 h 246"/>
                <a:gd name="T6" fmla="*/ 202 w 293"/>
                <a:gd name="T7" fmla="*/ 18 h 246"/>
                <a:gd name="T8" fmla="*/ 210 w 293"/>
                <a:gd name="T9" fmla="*/ 10 h 246"/>
                <a:gd name="T10" fmla="*/ 219 w 293"/>
                <a:gd name="T11" fmla="*/ 6 h 246"/>
                <a:gd name="T12" fmla="*/ 245 w 293"/>
                <a:gd name="T13" fmla="*/ 2 h 246"/>
                <a:gd name="T14" fmla="*/ 293 w 293"/>
                <a:gd name="T15" fmla="*/ 80 h 246"/>
                <a:gd name="T16" fmla="*/ 266 w 293"/>
                <a:gd name="T17" fmla="*/ 107 h 246"/>
                <a:gd name="T18" fmla="*/ 237 w 293"/>
                <a:gd name="T19" fmla="*/ 141 h 246"/>
                <a:gd name="T20" fmla="*/ 225 w 293"/>
                <a:gd name="T21" fmla="*/ 159 h 246"/>
                <a:gd name="T22" fmla="*/ 215 w 293"/>
                <a:gd name="T23" fmla="*/ 178 h 246"/>
                <a:gd name="T24" fmla="*/ 209 w 293"/>
                <a:gd name="T25" fmla="*/ 197 h 246"/>
                <a:gd name="T26" fmla="*/ 206 w 293"/>
                <a:gd name="T27" fmla="*/ 216 h 246"/>
                <a:gd name="T28" fmla="*/ 196 w 293"/>
                <a:gd name="T29" fmla="*/ 217 h 246"/>
                <a:gd name="T30" fmla="*/ 186 w 293"/>
                <a:gd name="T31" fmla="*/ 220 h 246"/>
                <a:gd name="T32" fmla="*/ 170 w 293"/>
                <a:gd name="T33" fmla="*/ 229 h 246"/>
                <a:gd name="T34" fmla="*/ 154 w 293"/>
                <a:gd name="T35" fmla="*/ 239 h 246"/>
                <a:gd name="T36" fmla="*/ 133 w 293"/>
                <a:gd name="T37" fmla="*/ 246 h 246"/>
                <a:gd name="T38" fmla="*/ 102 w 293"/>
                <a:gd name="T39" fmla="*/ 240 h 246"/>
                <a:gd name="T40" fmla="*/ 71 w 293"/>
                <a:gd name="T41" fmla="*/ 232 h 246"/>
                <a:gd name="T42" fmla="*/ 59 w 293"/>
                <a:gd name="T43" fmla="*/ 226 h 246"/>
                <a:gd name="T44" fmla="*/ 49 w 293"/>
                <a:gd name="T45" fmla="*/ 220 h 246"/>
                <a:gd name="T46" fmla="*/ 43 w 293"/>
                <a:gd name="T47" fmla="*/ 212 h 246"/>
                <a:gd name="T48" fmla="*/ 41 w 293"/>
                <a:gd name="T49" fmla="*/ 204 h 246"/>
                <a:gd name="T50" fmla="*/ 47 w 293"/>
                <a:gd name="T51" fmla="*/ 178 h 246"/>
                <a:gd name="T52" fmla="*/ 45 w 293"/>
                <a:gd name="T53" fmla="*/ 162 h 246"/>
                <a:gd name="T54" fmla="*/ 40 w 293"/>
                <a:gd name="T55" fmla="*/ 147 h 246"/>
                <a:gd name="T56" fmla="*/ 24 w 293"/>
                <a:gd name="T57" fmla="*/ 119 h 246"/>
                <a:gd name="T58" fmla="*/ 8 w 293"/>
                <a:gd name="T59" fmla="*/ 91 h 246"/>
                <a:gd name="T60" fmla="*/ 2 w 293"/>
                <a:gd name="T61" fmla="*/ 74 h 246"/>
                <a:gd name="T62" fmla="*/ 0 w 293"/>
                <a:gd name="T63" fmla="*/ 55 h 246"/>
                <a:gd name="T64" fmla="*/ 2 w 293"/>
                <a:gd name="T65" fmla="*/ 45 h 246"/>
                <a:gd name="T66" fmla="*/ 8 w 293"/>
                <a:gd name="T67" fmla="*/ 36 h 246"/>
                <a:gd name="T68" fmla="*/ 17 w 293"/>
                <a:gd name="T69" fmla="*/ 29 h 246"/>
                <a:gd name="T70" fmla="*/ 26 w 293"/>
                <a:gd name="T71" fmla="*/ 22 h 246"/>
                <a:gd name="T72" fmla="*/ 48 w 293"/>
                <a:gd name="T73" fmla="*/ 14 h 246"/>
                <a:gd name="T74" fmla="*/ 67 w 293"/>
                <a:gd name="T75" fmla="*/ 12 h 246"/>
                <a:gd name="T76" fmla="*/ 96 w 293"/>
                <a:gd name="T77" fmla="*/ 12 h 246"/>
                <a:gd name="T78" fmla="*/ 133 w 293"/>
                <a:gd name="T79" fmla="*/ 12 h 24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93" h="246">
                  <a:moveTo>
                    <a:pt x="133" y="12"/>
                  </a:moveTo>
                  <a:lnTo>
                    <a:pt x="152" y="19"/>
                  </a:lnTo>
                  <a:lnTo>
                    <a:pt x="166" y="24"/>
                  </a:lnTo>
                  <a:lnTo>
                    <a:pt x="179" y="30"/>
                  </a:lnTo>
                  <a:lnTo>
                    <a:pt x="193" y="37"/>
                  </a:lnTo>
                  <a:lnTo>
                    <a:pt x="196" y="30"/>
                  </a:lnTo>
                  <a:lnTo>
                    <a:pt x="199" y="23"/>
                  </a:lnTo>
                  <a:lnTo>
                    <a:pt x="202" y="18"/>
                  </a:lnTo>
                  <a:lnTo>
                    <a:pt x="205" y="14"/>
                  </a:lnTo>
                  <a:lnTo>
                    <a:pt x="210" y="10"/>
                  </a:lnTo>
                  <a:lnTo>
                    <a:pt x="214" y="8"/>
                  </a:lnTo>
                  <a:lnTo>
                    <a:pt x="219" y="6"/>
                  </a:lnTo>
                  <a:lnTo>
                    <a:pt x="223" y="4"/>
                  </a:lnTo>
                  <a:lnTo>
                    <a:pt x="245" y="2"/>
                  </a:lnTo>
                  <a:lnTo>
                    <a:pt x="272" y="0"/>
                  </a:lnTo>
                  <a:lnTo>
                    <a:pt x="293" y="80"/>
                  </a:lnTo>
                  <a:lnTo>
                    <a:pt x="279" y="93"/>
                  </a:lnTo>
                  <a:lnTo>
                    <a:pt x="266" y="107"/>
                  </a:lnTo>
                  <a:lnTo>
                    <a:pt x="250" y="123"/>
                  </a:lnTo>
                  <a:lnTo>
                    <a:pt x="237" y="141"/>
                  </a:lnTo>
                  <a:lnTo>
                    <a:pt x="231" y="150"/>
                  </a:lnTo>
                  <a:lnTo>
                    <a:pt x="225" y="159"/>
                  </a:lnTo>
                  <a:lnTo>
                    <a:pt x="220" y="169"/>
                  </a:lnTo>
                  <a:lnTo>
                    <a:pt x="215" y="178"/>
                  </a:lnTo>
                  <a:lnTo>
                    <a:pt x="212" y="187"/>
                  </a:lnTo>
                  <a:lnTo>
                    <a:pt x="209" y="197"/>
                  </a:lnTo>
                  <a:lnTo>
                    <a:pt x="206" y="207"/>
                  </a:lnTo>
                  <a:lnTo>
                    <a:pt x="206" y="216"/>
                  </a:lnTo>
                  <a:lnTo>
                    <a:pt x="201" y="216"/>
                  </a:lnTo>
                  <a:lnTo>
                    <a:pt x="196" y="217"/>
                  </a:lnTo>
                  <a:lnTo>
                    <a:pt x="190" y="218"/>
                  </a:lnTo>
                  <a:lnTo>
                    <a:pt x="186" y="220"/>
                  </a:lnTo>
                  <a:lnTo>
                    <a:pt x="178" y="224"/>
                  </a:lnTo>
                  <a:lnTo>
                    <a:pt x="170" y="229"/>
                  </a:lnTo>
                  <a:lnTo>
                    <a:pt x="163" y="234"/>
                  </a:lnTo>
                  <a:lnTo>
                    <a:pt x="154" y="239"/>
                  </a:lnTo>
                  <a:lnTo>
                    <a:pt x="145" y="243"/>
                  </a:lnTo>
                  <a:lnTo>
                    <a:pt x="133" y="246"/>
                  </a:lnTo>
                  <a:lnTo>
                    <a:pt x="118" y="243"/>
                  </a:lnTo>
                  <a:lnTo>
                    <a:pt x="102" y="240"/>
                  </a:lnTo>
                  <a:lnTo>
                    <a:pt x="87" y="236"/>
                  </a:lnTo>
                  <a:lnTo>
                    <a:pt x="71" y="232"/>
                  </a:lnTo>
                  <a:lnTo>
                    <a:pt x="65" y="229"/>
                  </a:lnTo>
                  <a:lnTo>
                    <a:pt x="59" y="226"/>
                  </a:lnTo>
                  <a:lnTo>
                    <a:pt x="54" y="223"/>
                  </a:lnTo>
                  <a:lnTo>
                    <a:pt x="49" y="220"/>
                  </a:lnTo>
                  <a:lnTo>
                    <a:pt x="45" y="216"/>
                  </a:lnTo>
                  <a:lnTo>
                    <a:pt x="43" y="212"/>
                  </a:lnTo>
                  <a:lnTo>
                    <a:pt x="41" y="208"/>
                  </a:lnTo>
                  <a:lnTo>
                    <a:pt x="41" y="204"/>
                  </a:lnTo>
                  <a:lnTo>
                    <a:pt x="44" y="193"/>
                  </a:lnTo>
                  <a:lnTo>
                    <a:pt x="47" y="178"/>
                  </a:lnTo>
                  <a:lnTo>
                    <a:pt x="46" y="170"/>
                  </a:lnTo>
                  <a:lnTo>
                    <a:pt x="45" y="162"/>
                  </a:lnTo>
                  <a:lnTo>
                    <a:pt x="43" y="154"/>
                  </a:lnTo>
                  <a:lnTo>
                    <a:pt x="40" y="147"/>
                  </a:lnTo>
                  <a:lnTo>
                    <a:pt x="32" y="132"/>
                  </a:lnTo>
                  <a:lnTo>
                    <a:pt x="24" y="119"/>
                  </a:lnTo>
                  <a:lnTo>
                    <a:pt x="15" y="106"/>
                  </a:lnTo>
                  <a:lnTo>
                    <a:pt x="8" y="91"/>
                  </a:lnTo>
                  <a:lnTo>
                    <a:pt x="4" y="83"/>
                  </a:lnTo>
                  <a:lnTo>
                    <a:pt x="2" y="74"/>
                  </a:lnTo>
                  <a:lnTo>
                    <a:pt x="1" y="65"/>
                  </a:lnTo>
                  <a:lnTo>
                    <a:pt x="0" y="55"/>
                  </a:lnTo>
                  <a:lnTo>
                    <a:pt x="1" y="50"/>
                  </a:lnTo>
                  <a:lnTo>
                    <a:pt x="2" y="45"/>
                  </a:lnTo>
                  <a:lnTo>
                    <a:pt x="4" y="40"/>
                  </a:lnTo>
                  <a:lnTo>
                    <a:pt x="8" y="36"/>
                  </a:lnTo>
                  <a:lnTo>
                    <a:pt x="12" y="32"/>
                  </a:lnTo>
                  <a:lnTo>
                    <a:pt x="17" y="29"/>
                  </a:lnTo>
                  <a:lnTo>
                    <a:pt x="21" y="25"/>
                  </a:lnTo>
                  <a:lnTo>
                    <a:pt x="26" y="22"/>
                  </a:lnTo>
                  <a:lnTo>
                    <a:pt x="37" y="17"/>
                  </a:lnTo>
                  <a:lnTo>
                    <a:pt x="48" y="14"/>
                  </a:lnTo>
                  <a:lnTo>
                    <a:pt x="58" y="13"/>
                  </a:lnTo>
                  <a:lnTo>
                    <a:pt x="67" y="12"/>
                  </a:lnTo>
                  <a:lnTo>
                    <a:pt x="79" y="12"/>
                  </a:lnTo>
                  <a:lnTo>
                    <a:pt x="96" y="12"/>
                  </a:lnTo>
                  <a:lnTo>
                    <a:pt x="113" y="12"/>
                  </a:lnTo>
                  <a:lnTo>
                    <a:pt x="13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" name="Freeform 278">
              <a:extLst>
                <a:ext uri="{FF2B5EF4-FFF2-40B4-BE49-F238E27FC236}">
                  <a16:creationId xmlns="" xmlns:a16="http://schemas.microsoft.com/office/drawing/2014/main" id="{7555783C-2DA1-7A40-B210-B110510A07F7}"/>
                </a:ext>
              </a:extLst>
            </p:cNvPr>
            <p:cNvSpPr>
              <a:spLocks/>
            </p:cNvSpPr>
            <p:nvPr>
              <p:custDataLst>
                <p:tags r:id="rId205"/>
              </p:custDataLst>
            </p:nvPr>
          </p:nvSpPr>
          <p:spPr bwMode="auto">
            <a:xfrm>
              <a:off x="6959600" y="2435225"/>
              <a:ext cx="85725" cy="130175"/>
            </a:xfrm>
            <a:custGeom>
              <a:avLst/>
              <a:gdLst>
                <a:gd name="T0" fmla="*/ 18 w 200"/>
                <a:gd name="T1" fmla="*/ 41 h 246"/>
                <a:gd name="T2" fmla="*/ 28 w 200"/>
                <a:gd name="T3" fmla="*/ 26 h 246"/>
                <a:gd name="T4" fmla="*/ 38 w 200"/>
                <a:gd name="T5" fmla="*/ 16 h 246"/>
                <a:gd name="T6" fmla="*/ 50 w 200"/>
                <a:gd name="T7" fmla="*/ 9 h 246"/>
                <a:gd name="T8" fmla="*/ 73 w 200"/>
                <a:gd name="T9" fmla="*/ 1 h 246"/>
                <a:gd name="T10" fmla="*/ 88 w 200"/>
                <a:gd name="T11" fmla="*/ 12 h 246"/>
                <a:gd name="T12" fmla="*/ 108 w 200"/>
                <a:gd name="T13" fmla="*/ 34 h 246"/>
                <a:gd name="T14" fmla="*/ 125 w 200"/>
                <a:gd name="T15" fmla="*/ 50 h 246"/>
                <a:gd name="T16" fmla="*/ 139 w 200"/>
                <a:gd name="T17" fmla="*/ 58 h 246"/>
                <a:gd name="T18" fmla="*/ 152 w 200"/>
                <a:gd name="T19" fmla="*/ 64 h 246"/>
                <a:gd name="T20" fmla="*/ 166 w 200"/>
                <a:gd name="T21" fmla="*/ 67 h 246"/>
                <a:gd name="T22" fmla="*/ 184 w 200"/>
                <a:gd name="T23" fmla="*/ 96 h 246"/>
                <a:gd name="T24" fmla="*/ 195 w 200"/>
                <a:gd name="T25" fmla="*/ 137 h 246"/>
                <a:gd name="T26" fmla="*/ 199 w 200"/>
                <a:gd name="T27" fmla="*/ 165 h 246"/>
                <a:gd name="T28" fmla="*/ 200 w 200"/>
                <a:gd name="T29" fmla="*/ 185 h 246"/>
                <a:gd name="T30" fmla="*/ 198 w 200"/>
                <a:gd name="T31" fmla="*/ 197 h 246"/>
                <a:gd name="T32" fmla="*/ 195 w 200"/>
                <a:gd name="T33" fmla="*/ 207 h 246"/>
                <a:gd name="T34" fmla="*/ 189 w 200"/>
                <a:gd name="T35" fmla="*/ 214 h 246"/>
                <a:gd name="T36" fmla="*/ 179 w 200"/>
                <a:gd name="T37" fmla="*/ 220 h 246"/>
                <a:gd name="T38" fmla="*/ 164 w 200"/>
                <a:gd name="T39" fmla="*/ 224 h 246"/>
                <a:gd name="T40" fmla="*/ 140 w 200"/>
                <a:gd name="T41" fmla="*/ 224 h 246"/>
                <a:gd name="T42" fmla="*/ 118 w 200"/>
                <a:gd name="T43" fmla="*/ 229 h 246"/>
                <a:gd name="T44" fmla="*/ 111 w 200"/>
                <a:gd name="T45" fmla="*/ 235 h 246"/>
                <a:gd name="T46" fmla="*/ 108 w 200"/>
                <a:gd name="T47" fmla="*/ 242 h 246"/>
                <a:gd name="T48" fmla="*/ 98 w 200"/>
                <a:gd name="T49" fmla="*/ 245 h 246"/>
                <a:gd name="T50" fmla="*/ 85 w 200"/>
                <a:gd name="T51" fmla="*/ 240 h 246"/>
                <a:gd name="T52" fmla="*/ 77 w 200"/>
                <a:gd name="T53" fmla="*/ 230 h 246"/>
                <a:gd name="T54" fmla="*/ 73 w 200"/>
                <a:gd name="T55" fmla="*/ 216 h 246"/>
                <a:gd name="T56" fmla="*/ 72 w 200"/>
                <a:gd name="T57" fmla="*/ 192 h 246"/>
                <a:gd name="T58" fmla="*/ 71 w 200"/>
                <a:gd name="T59" fmla="*/ 168 h 246"/>
                <a:gd name="T60" fmla="*/ 69 w 200"/>
                <a:gd name="T61" fmla="*/ 154 h 246"/>
                <a:gd name="T62" fmla="*/ 64 w 200"/>
                <a:gd name="T63" fmla="*/ 142 h 246"/>
                <a:gd name="T64" fmla="*/ 56 w 200"/>
                <a:gd name="T65" fmla="*/ 134 h 246"/>
                <a:gd name="T66" fmla="*/ 40 w 200"/>
                <a:gd name="T67" fmla="*/ 125 h 246"/>
                <a:gd name="T68" fmla="*/ 18 w 200"/>
                <a:gd name="T69" fmla="*/ 115 h 246"/>
                <a:gd name="T70" fmla="*/ 6 w 200"/>
                <a:gd name="T71" fmla="*/ 106 h 246"/>
                <a:gd name="T72" fmla="*/ 1 w 200"/>
                <a:gd name="T73" fmla="*/ 98 h 246"/>
                <a:gd name="T74" fmla="*/ 1 w 200"/>
                <a:gd name="T75" fmla="*/ 87 h 246"/>
                <a:gd name="T76" fmla="*/ 5 w 200"/>
                <a:gd name="T77" fmla="*/ 78 h 246"/>
                <a:gd name="T78" fmla="*/ 10 w 200"/>
                <a:gd name="T79" fmla="*/ 68 h 246"/>
                <a:gd name="T80" fmla="*/ 13 w 200"/>
                <a:gd name="T81" fmla="*/ 56 h 2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00" h="246">
                  <a:moveTo>
                    <a:pt x="13" y="49"/>
                  </a:moveTo>
                  <a:lnTo>
                    <a:pt x="18" y="41"/>
                  </a:lnTo>
                  <a:lnTo>
                    <a:pt x="22" y="32"/>
                  </a:lnTo>
                  <a:lnTo>
                    <a:pt x="28" y="26"/>
                  </a:lnTo>
                  <a:lnTo>
                    <a:pt x="33" y="20"/>
                  </a:lnTo>
                  <a:lnTo>
                    <a:pt x="38" y="16"/>
                  </a:lnTo>
                  <a:lnTo>
                    <a:pt x="44" y="12"/>
                  </a:lnTo>
                  <a:lnTo>
                    <a:pt x="50" y="9"/>
                  </a:lnTo>
                  <a:lnTo>
                    <a:pt x="54" y="6"/>
                  </a:lnTo>
                  <a:lnTo>
                    <a:pt x="73" y="1"/>
                  </a:lnTo>
                  <a:lnTo>
                    <a:pt x="80" y="0"/>
                  </a:lnTo>
                  <a:lnTo>
                    <a:pt x="88" y="12"/>
                  </a:lnTo>
                  <a:lnTo>
                    <a:pt x="98" y="23"/>
                  </a:lnTo>
                  <a:lnTo>
                    <a:pt x="108" y="34"/>
                  </a:lnTo>
                  <a:lnTo>
                    <a:pt x="119" y="46"/>
                  </a:lnTo>
                  <a:lnTo>
                    <a:pt x="125" y="50"/>
                  </a:lnTo>
                  <a:lnTo>
                    <a:pt x="132" y="54"/>
                  </a:lnTo>
                  <a:lnTo>
                    <a:pt x="139" y="58"/>
                  </a:lnTo>
                  <a:lnTo>
                    <a:pt x="145" y="61"/>
                  </a:lnTo>
                  <a:lnTo>
                    <a:pt x="152" y="64"/>
                  </a:lnTo>
                  <a:lnTo>
                    <a:pt x="158" y="66"/>
                  </a:lnTo>
                  <a:lnTo>
                    <a:pt x="166" y="67"/>
                  </a:lnTo>
                  <a:lnTo>
                    <a:pt x="174" y="67"/>
                  </a:lnTo>
                  <a:lnTo>
                    <a:pt x="184" y="96"/>
                  </a:lnTo>
                  <a:lnTo>
                    <a:pt x="191" y="123"/>
                  </a:lnTo>
                  <a:lnTo>
                    <a:pt x="195" y="137"/>
                  </a:lnTo>
                  <a:lnTo>
                    <a:pt x="198" y="151"/>
                  </a:lnTo>
                  <a:lnTo>
                    <a:pt x="199" y="165"/>
                  </a:lnTo>
                  <a:lnTo>
                    <a:pt x="200" y="178"/>
                  </a:lnTo>
                  <a:lnTo>
                    <a:pt x="200" y="185"/>
                  </a:lnTo>
                  <a:lnTo>
                    <a:pt x="199" y="192"/>
                  </a:lnTo>
                  <a:lnTo>
                    <a:pt x="198" y="197"/>
                  </a:lnTo>
                  <a:lnTo>
                    <a:pt x="196" y="202"/>
                  </a:lnTo>
                  <a:lnTo>
                    <a:pt x="195" y="207"/>
                  </a:lnTo>
                  <a:lnTo>
                    <a:pt x="192" y="211"/>
                  </a:lnTo>
                  <a:lnTo>
                    <a:pt x="189" y="214"/>
                  </a:lnTo>
                  <a:lnTo>
                    <a:pt x="186" y="216"/>
                  </a:lnTo>
                  <a:lnTo>
                    <a:pt x="179" y="220"/>
                  </a:lnTo>
                  <a:lnTo>
                    <a:pt x="173" y="222"/>
                  </a:lnTo>
                  <a:lnTo>
                    <a:pt x="164" y="224"/>
                  </a:lnTo>
                  <a:lnTo>
                    <a:pt x="156" y="224"/>
                  </a:lnTo>
                  <a:lnTo>
                    <a:pt x="140" y="224"/>
                  </a:lnTo>
                  <a:lnTo>
                    <a:pt x="124" y="226"/>
                  </a:lnTo>
                  <a:lnTo>
                    <a:pt x="118" y="229"/>
                  </a:lnTo>
                  <a:lnTo>
                    <a:pt x="112" y="232"/>
                  </a:lnTo>
                  <a:lnTo>
                    <a:pt x="111" y="235"/>
                  </a:lnTo>
                  <a:lnTo>
                    <a:pt x="109" y="238"/>
                  </a:lnTo>
                  <a:lnTo>
                    <a:pt x="108" y="242"/>
                  </a:lnTo>
                  <a:lnTo>
                    <a:pt x="107" y="246"/>
                  </a:lnTo>
                  <a:lnTo>
                    <a:pt x="98" y="245"/>
                  </a:lnTo>
                  <a:lnTo>
                    <a:pt x="90" y="243"/>
                  </a:lnTo>
                  <a:lnTo>
                    <a:pt x="85" y="240"/>
                  </a:lnTo>
                  <a:lnTo>
                    <a:pt x="80" y="235"/>
                  </a:lnTo>
                  <a:lnTo>
                    <a:pt x="77" y="230"/>
                  </a:lnTo>
                  <a:lnTo>
                    <a:pt x="75" y="223"/>
                  </a:lnTo>
                  <a:lnTo>
                    <a:pt x="73" y="216"/>
                  </a:lnTo>
                  <a:lnTo>
                    <a:pt x="72" y="209"/>
                  </a:lnTo>
                  <a:lnTo>
                    <a:pt x="72" y="192"/>
                  </a:lnTo>
                  <a:lnTo>
                    <a:pt x="72" y="176"/>
                  </a:lnTo>
                  <a:lnTo>
                    <a:pt x="71" y="168"/>
                  </a:lnTo>
                  <a:lnTo>
                    <a:pt x="71" y="161"/>
                  </a:lnTo>
                  <a:lnTo>
                    <a:pt x="69" y="154"/>
                  </a:lnTo>
                  <a:lnTo>
                    <a:pt x="67" y="148"/>
                  </a:lnTo>
                  <a:lnTo>
                    <a:pt x="64" y="142"/>
                  </a:lnTo>
                  <a:lnTo>
                    <a:pt x="61" y="137"/>
                  </a:lnTo>
                  <a:lnTo>
                    <a:pt x="56" y="134"/>
                  </a:lnTo>
                  <a:lnTo>
                    <a:pt x="51" y="130"/>
                  </a:lnTo>
                  <a:lnTo>
                    <a:pt x="40" y="125"/>
                  </a:lnTo>
                  <a:lnTo>
                    <a:pt x="29" y="120"/>
                  </a:lnTo>
                  <a:lnTo>
                    <a:pt x="18" y="115"/>
                  </a:lnTo>
                  <a:lnTo>
                    <a:pt x="9" y="110"/>
                  </a:lnTo>
                  <a:lnTo>
                    <a:pt x="6" y="106"/>
                  </a:lnTo>
                  <a:lnTo>
                    <a:pt x="3" y="103"/>
                  </a:lnTo>
                  <a:lnTo>
                    <a:pt x="1" y="98"/>
                  </a:lnTo>
                  <a:lnTo>
                    <a:pt x="0" y="93"/>
                  </a:lnTo>
                  <a:lnTo>
                    <a:pt x="1" y="87"/>
                  </a:lnTo>
                  <a:lnTo>
                    <a:pt x="3" y="83"/>
                  </a:lnTo>
                  <a:lnTo>
                    <a:pt x="5" y="78"/>
                  </a:lnTo>
                  <a:lnTo>
                    <a:pt x="7" y="73"/>
                  </a:lnTo>
                  <a:lnTo>
                    <a:pt x="10" y="68"/>
                  </a:lnTo>
                  <a:lnTo>
                    <a:pt x="12" y="62"/>
                  </a:lnTo>
                  <a:lnTo>
                    <a:pt x="13" y="56"/>
                  </a:lnTo>
                  <a:lnTo>
                    <a:pt x="13" y="4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Freeform 279">
              <a:extLst>
                <a:ext uri="{FF2B5EF4-FFF2-40B4-BE49-F238E27FC236}">
                  <a16:creationId xmlns="" xmlns:a16="http://schemas.microsoft.com/office/drawing/2014/main" id="{E953F0EB-1029-FD44-B5E0-20DCC761F0B9}"/>
                </a:ext>
              </a:extLst>
            </p:cNvPr>
            <p:cNvSpPr>
              <a:spLocks/>
            </p:cNvSpPr>
            <p:nvPr>
              <p:custDataLst>
                <p:tags r:id="rId206"/>
              </p:custDataLst>
            </p:nvPr>
          </p:nvSpPr>
          <p:spPr bwMode="auto">
            <a:xfrm>
              <a:off x="7527925" y="3732213"/>
              <a:ext cx="231775" cy="254000"/>
            </a:xfrm>
            <a:custGeom>
              <a:avLst/>
              <a:gdLst>
                <a:gd name="T0" fmla="*/ 91 w 538"/>
                <a:gd name="T1" fmla="*/ 21 h 487"/>
                <a:gd name="T2" fmla="*/ 160 w 538"/>
                <a:gd name="T3" fmla="*/ 47 h 487"/>
                <a:gd name="T4" fmla="*/ 202 w 538"/>
                <a:gd name="T5" fmla="*/ 70 h 487"/>
                <a:gd name="T6" fmla="*/ 253 w 538"/>
                <a:gd name="T7" fmla="*/ 110 h 487"/>
                <a:gd name="T8" fmla="*/ 300 w 538"/>
                <a:gd name="T9" fmla="*/ 136 h 487"/>
                <a:gd name="T10" fmla="*/ 299 w 538"/>
                <a:gd name="T11" fmla="*/ 161 h 487"/>
                <a:gd name="T12" fmla="*/ 347 w 538"/>
                <a:gd name="T13" fmla="*/ 205 h 487"/>
                <a:gd name="T14" fmla="*/ 393 w 538"/>
                <a:gd name="T15" fmla="*/ 248 h 487"/>
                <a:gd name="T16" fmla="*/ 379 w 538"/>
                <a:gd name="T17" fmla="*/ 250 h 487"/>
                <a:gd name="T18" fmla="*/ 372 w 538"/>
                <a:gd name="T19" fmla="*/ 256 h 487"/>
                <a:gd name="T20" fmla="*/ 372 w 538"/>
                <a:gd name="T21" fmla="*/ 278 h 487"/>
                <a:gd name="T22" fmla="*/ 377 w 538"/>
                <a:gd name="T23" fmla="*/ 301 h 487"/>
                <a:gd name="T24" fmla="*/ 389 w 538"/>
                <a:gd name="T25" fmla="*/ 325 h 487"/>
                <a:gd name="T26" fmla="*/ 407 w 538"/>
                <a:gd name="T27" fmla="*/ 348 h 487"/>
                <a:gd name="T28" fmla="*/ 428 w 538"/>
                <a:gd name="T29" fmla="*/ 366 h 487"/>
                <a:gd name="T30" fmla="*/ 451 w 538"/>
                <a:gd name="T31" fmla="*/ 376 h 487"/>
                <a:gd name="T32" fmla="*/ 461 w 538"/>
                <a:gd name="T33" fmla="*/ 390 h 487"/>
                <a:gd name="T34" fmla="*/ 472 w 538"/>
                <a:gd name="T35" fmla="*/ 406 h 487"/>
                <a:gd name="T36" fmla="*/ 489 w 538"/>
                <a:gd name="T37" fmla="*/ 417 h 487"/>
                <a:gd name="T38" fmla="*/ 513 w 538"/>
                <a:gd name="T39" fmla="*/ 432 h 487"/>
                <a:gd name="T40" fmla="*/ 518 w 538"/>
                <a:gd name="T41" fmla="*/ 444 h 487"/>
                <a:gd name="T42" fmla="*/ 525 w 538"/>
                <a:gd name="T43" fmla="*/ 450 h 487"/>
                <a:gd name="T44" fmla="*/ 538 w 538"/>
                <a:gd name="T45" fmla="*/ 456 h 487"/>
                <a:gd name="T46" fmla="*/ 534 w 538"/>
                <a:gd name="T47" fmla="*/ 472 h 487"/>
                <a:gd name="T48" fmla="*/ 519 w 538"/>
                <a:gd name="T49" fmla="*/ 484 h 487"/>
                <a:gd name="T50" fmla="*/ 490 w 538"/>
                <a:gd name="T51" fmla="*/ 487 h 487"/>
                <a:gd name="T52" fmla="*/ 448 w 538"/>
                <a:gd name="T53" fmla="*/ 480 h 487"/>
                <a:gd name="T54" fmla="*/ 414 w 538"/>
                <a:gd name="T55" fmla="*/ 466 h 487"/>
                <a:gd name="T56" fmla="*/ 386 w 538"/>
                <a:gd name="T57" fmla="*/ 446 h 487"/>
                <a:gd name="T58" fmla="*/ 355 w 538"/>
                <a:gd name="T59" fmla="*/ 415 h 487"/>
                <a:gd name="T60" fmla="*/ 312 w 538"/>
                <a:gd name="T61" fmla="*/ 365 h 487"/>
                <a:gd name="T62" fmla="*/ 274 w 538"/>
                <a:gd name="T63" fmla="*/ 330 h 487"/>
                <a:gd name="T64" fmla="*/ 246 w 538"/>
                <a:gd name="T65" fmla="*/ 316 h 487"/>
                <a:gd name="T66" fmla="*/ 212 w 538"/>
                <a:gd name="T67" fmla="*/ 309 h 487"/>
                <a:gd name="T68" fmla="*/ 180 w 538"/>
                <a:gd name="T69" fmla="*/ 310 h 487"/>
                <a:gd name="T70" fmla="*/ 153 w 538"/>
                <a:gd name="T71" fmla="*/ 317 h 487"/>
                <a:gd name="T72" fmla="*/ 113 w 538"/>
                <a:gd name="T73" fmla="*/ 345 h 487"/>
                <a:gd name="T74" fmla="*/ 136 w 538"/>
                <a:gd name="T75" fmla="*/ 361 h 487"/>
                <a:gd name="T76" fmla="*/ 140 w 538"/>
                <a:gd name="T77" fmla="*/ 370 h 487"/>
                <a:gd name="T78" fmla="*/ 124 w 538"/>
                <a:gd name="T79" fmla="*/ 401 h 487"/>
                <a:gd name="T80" fmla="*/ 113 w 538"/>
                <a:gd name="T81" fmla="*/ 414 h 487"/>
                <a:gd name="T82" fmla="*/ 47 w 538"/>
                <a:gd name="T83" fmla="*/ 403 h 487"/>
                <a:gd name="T84" fmla="*/ 20 w 538"/>
                <a:gd name="T85" fmla="*/ 259 h 487"/>
                <a:gd name="T86" fmla="*/ 20 w 538"/>
                <a:gd name="T87" fmla="*/ 0 h 48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38" h="487">
                  <a:moveTo>
                    <a:pt x="20" y="0"/>
                  </a:moveTo>
                  <a:lnTo>
                    <a:pt x="58" y="10"/>
                  </a:lnTo>
                  <a:lnTo>
                    <a:pt x="91" y="21"/>
                  </a:lnTo>
                  <a:lnTo>
                    <a:pt x="119" y="30"/>
                  </a:lnTo>
                  <a:lnTo>
                    <a:pt x="142" y="38"/>
                  </a:lnTo>
                  <a:lnTo>
                    <a:pt x="160" y="47"/>
                  </a:lnTo>
                  <a:lnTo>
                    <a:pt x="177" y="55"/>
                  </a:lnTo>
                  <a:lnTo>
                    <a:pt x="190" y="62"/>
                  </a:lnTo>
                  <a:lnTo>
                    <a:pt x="202" y="70"/>
                  </a:lnTo>
                  <a:lnTo>
                    <a:pt x="222" y="86"/>
                  </a:lnTo>
                  <a:lnTo>
                    <a:pt x="242" y="102"/>
                  </a:lnTo>
                  <a:lnTo>
                    <a:pt x="253" y="110"/>
                  </a:lnTo>
                  <a:lnTo>
                    <a:pt x="266" y="118"/>
                  </a:lnTo>
                  <a:lnTo>
                    <a:pt x="281" y="127"/>
                  </a:lnTo>
                  <a:lnTo>
                    <a:pt x="300" y="136"/>
                  </a:lnTo>
                  <a:lnTo>
                    <a:pt x="297" y="152"/>
                  </a:lnTo>
                  <a:lnTo>
                    <a:pt x="297" y="158"/>
                  </a:lnTo>
                  <a:lnTo>
                    <a:pt x="299" y="161"/>
                  </a:lnTo>
                  <a:lnTo>
                    <a:pt x="300" y="167"/>
                  </a:lnTo>
                  <a:lnTo>
                    <a:pt x="314" y="178"/>
                  </a:lnTo>
                  <a:lnTo>
                    <a:pt x="347" y="205"/>
                  </a:lnTo>
                  <a:lnTo>
                    <a:pt x="381" y="231"/>
                  </a:lnTo>
                  <a:lnTo>
                    <a:pt x="399" y="247"/>
                  </a:lnTo>
                  <a:lnTo>
                    <a:pt x="393" y="248"/>
                  </a:lnTo>
                  <a:lnTo>
                    <a:pt x="386" y="250"/>
                  </a:lnTo>
                  <a:lnTo>
                    <a:pt x="382" y="250"/>
                  </a:lnTo>
                  <a:lnTo>
                    <a:pt x="379" y="250"/>
                  </a:lnTo>
                  <a:lnTo>
                    <a:pt x="376" y="249"/>
                  </a:lnTo>
                  <a:lnTo>
                    <a:pt x="372" y="247"/>
                  </a:lnTo>
                  <a:lnTo>
                    <a:pt x="372" y="256"/>
                  </a:lnTo>
                  <a:lnTo>
                    <a:pt x="372" y="265"/>
                  </a:lnTo>
                  <a:lnTo>
                    <a:pt x="372" y="272"/>
                  </a:lnTo>
                  <a:lnTo>
                    <a:pt x="372" y="278"/>
                  </a:lnTo>
                  <a:lnTo>
                    <a:pt x="373" y="285"/>
                  </a:lnTo>
                  <a:lnTo>
                    <a:pt x="375" y="292"/>
                  </a:lnTo>
                  <a:lnTo>
                    <a:pt x="377" y="301"/>
                  </a:lnTo>
                  <a:lnTo>
                    <a:pt x="380" y="309"/>
                  </a:lnTo>
                  <a:lnTo>
                    <a:pt x="384" y="317"/>
                  </a:lnTo>
                  <a:lnTo>
                    <a:pt x="389" y="325"/>
                  </a:lnTo>
                  <a:lnTo>
                    <a:pt x="394" y="333"/>
                  </a:lnTo>
                  <a:lnTo>
                    <a:pt x="401" y="341"/>
                  </a:lnTo>
                  <a:lnTo>
                    <a:pt x="407" y="348"/>
                  </a:lnTo>
                  <a:lnTo>
                    <a:pt x="414" y="355"/>
                  </a:lnTo>
                  <a:lnTo>
                    <a:pt x="421" y="361"/>
                  </a:lnTo>
                  <a:lnTo>
                    <a:pt x="428" y="366"/>
                  </a:lnTo>
                  <a:lnTo>
                    <a:pt x="436" y="371"/>
                  </a:lnTo>
                  <a:lnTo>
                    <a:pt x="444" y="374"/>
                  </a:lnTo>
                  <a:lnTo>
                    <a:pt x="451" y="376"/>
                  </a:lnTo>
                  <a:lnTo>
                    <a:pt x="459" y="376"/>
                  </a:lnTo>
                  <a:lnTo>
                    <a:pt x="459" y="384"/>
                  </a:lnTo>
                  <a:lnTo>
                    <a:pt x="461" y="390"/>
                  </a:lnTo>
                  <a:lnTo>
                    <a:pt x="465" y="396"/>
                  </a:lnTo>
                  <a:lnTo>
                    <a:pt x="468" y="401"/>
                  </a:lnTo>
                  <a:lnTo>
                    <a:pt x="472" y="406"/>
                  </a:lnTo>
                  <a:lnTo>
                    <a:pt x="478" y="411"/>
                  </a:lnTo>
                  <a:lnTo>
                    <a:pt x="483" y="414"/>
                  </a:lnTo>
                  <a:lnTo>
                    <a:pt x="489" y="417"/>
                  </a:lnTo>
                  <a:lnTo>
                    <a:pt x="500" y="423"/>
                  </a:lnTo>
                  <a:lnTo>
                    <a:pt x="510" y="429"/>
                  </a:lnTo>
                  <a:lnTo>
                    <a:pt x="513" y="432"/>
                  </a:lnTo>
                  <a:lnTo>
                    <a:pt x="516" y="436"/>
                  </a:lnTo>
                  <a:lnTo>
                    <a:pt x="518" y="440"/>
                  </a:lnTo>
                  <a:lnTo>
                    <a:pt x="518" y="444"/>
                  </a:lnTo>
                  <a:lnTo>
                    <a:pt x="519" y="446"/>
                  </a:lnTo>
                  <a:lnTo>
                    <a:pt x="522" y="448"/>
                  </a:lnTo>
                  <a:lnTo>
                    <a:pt x="525" y="450"/>
                  </a:lnTo>
                  <a:lnTo>
                    <a:pt x="528" y="452"/>
                  </a:lnTo>
                  <a:lnTo>
                    <a:pt x="536" y="455"/>
                  </a:lnTo>
                  <a:lnTo>
                    <a:pt x="538" y="456"/>
                  </a:lnTo>
                  <a:lnTo>
                    <a:pt x="538" y="461"/>
                  </a:lnTo>
                  <a:lnTo>
                    <a:pt x="536" y="467"/>
                  </a:lnTo>
                  <a:lnTo>
                    <a:pt x="534" y="472"/>
                  </a:lnTo>
                  <a:lnTo>
                    <a:pt x="529" y="477"/>
                  </a:lnTo>
                  <a:lnTo>
                    <a:pt x="525" y="481"/>
                  </a:lnTo>
                  <a:lnTo>
                    <a:pt x="519" y="484"/>
                  </a:lnTo>
                  <a:lnTo>
                    <a:pt x="513" y="487"/>
                  </a:lnTo>
                  <a:lnTo>
                    <a:pt x="505" y="487"/>
                  </a:lnTo>
                  <a:lnTo>
                    <a:pt x="490" y="487"/>
                  </a:lnTo>
                  <a:lnTo>
                    <a:pt x="474" y="485"/>
                  </a:lnTo>
                  <a:lnTo>
                    <a:pt x="461" y="483"/>
                  </a:lnTo>
                  <a:lnTo>
                    <a:pt x="448" y="480"/>
                  </a:lnTo>
                  <a:lnTo>
                    <a:pt x="436" y="476"/>
                  </a:lnTo>
                  <a:lnTo>
                    <a:pt x="425" y="471"/>
                  </a:lnTo>
                  <a:lnTo>
                    <a:pt x="414" y="466"/>
                  </a:lnTo>
                  <a:lnTo>
                    <a:pt x="404" y="459"/>
                  </a:lnTo>
                  <a:lnTo>
                    <a:pt x="395" y="453"/>
                  </a:lnTo>
                  <a:lnTo>
                    <a:pt x="386" y="446"/>
                  </a:lnTo>
                  <a:lnTo>
                    <a:pt x="378" y="438"/>
                  </a:lnTo>
                  <a:lnTo>
                    <a:pt x="369" y="431"/>
                  </a:lnTo>
                  <a:lnTo>
                    <a:pt x="355" y="415"/>
                  </a:lnTo>
                  <a:lnTo>
                    <a:pt x="341" y="398"/>
                  </a:lnTo>
                  <a:lnTo>
                    <a:pt x="326" y="381"/>
                  </a:lnTo>
                  <a:lnTo>
                    <a:pt x="312" y="365"/>
                  </a:lnTo>
                  <a:lnTo>
                    <a:pt x="298" y="350"/>
                  </a:lnTo>
                  <a:lnTo>
                    <a:pt x="282" y="336"/>
                  </a:lnTo>
                  <a:lnTo>
                    <a:pt x="274" y="330"/>
                  </a:lnTo>
                  <a:lnTo>
                    <a:pt x="265" y="325"/>
                  </a:lnTo>
                  <a:lnTo>
                    <a:pt x="256" y="320"/>
                  </a:lnTo>
                  <a:lnTo>
                    <a:pt x="246" y="316"/>
                  </a:lnTo>
                  <a:lnTo>
                    <a:pt x="235" y="313"/>
                  </a:lnTo>
                  <a:lnTo>
                    <a:pt x="224" y="311"/>
                  </a:lnTo>
                  <a:lnTo>
                    <a:pt x="212" y="309"/>
                  </a:lnTo>
                  <a:lnTo>
                    <a:pt x="200" y="309"/>
                  </a:lnTo>
                  <a:lnTo>
                    <a:pt x="189" y="309"/>
                  </a:lnTo>
                  <a:lnTo>
                    <a:pt x="180" y="310"/>
                  </a:lnTo>
                  <a:lnTo>
                    <a:pt x="171" y="311"/>
                  </a:lnTo>
                  <a:lnTo>
                    <a:pt x="165" y="313"/>
                  </a:lnTo>
                  <a:lnTo>
                    <a:pt x="153" y="317"/>
                  </a:lnTo>
                  <a:lnTo>
                    <a:pt x="144" y="322"/>
                  </a:lnTo>
                  <a:lnTo>
                    <a:pt x="130" y="334"/>
                  </a:lnTo>
                  <a:lnTo>
                    <a:pt x="113" y="345"/>
                  </a:lnTo>
                  <a:lnTo>
                    <a:pt x="126" y="352"/>
                  </a:lnTo>
                  <a:lnTo>
                    <a:pt x="134" y="358"/>
                  </a:lnTo>
                  <a:lnTo>
                    <a:pt x="136" y="361"/>
                  </a:lnTo>
                  <a:lnTo>
                    <a:pt x="138" y="363"/>
                  </a:lnTo>
                  <a:lnTo>
                    <a:pt x="140" y="366"/>
                  </a:lnTo>
                  <a:lnTo>
                    <a:pt x="140" y="370"/>
                  </a:lnTo>
                  <a:lnTo>
                    <a:pt x="136" y="380"/>
                  </a:lnTo>
                  <a:lnTo>
                    <a:pt x="130" y="394"/>
                  </a:lnTo>
                  <a:lnTo>
                    <a:pt x="124" y="401"/>
                  </a:lnTo>
                  <a:lnTo>
                    <a:pt x="120" y="407"/>
                  </a:lnTo>
                  <a:lnTo>
                    <a:pt x="117" y="412"/>
                  </a:lnTo>
                  <a:lnTo>
                    <a:pt x="113" y="414"/>
                  </a:lnTo>
                  <a:lnTo>
                    <a:pt x="93" y="395"/>
                  </a:lnTo>
                  <a:lnTo>
                    <a:pt x="70" y="399"/>
                  </a:lnTo>
                  <a:lnTo>
                    <a:pt x="47" y="403"/>
                  </a:lnTo>
                  <a:lnTo>
                    <a:pt x="28" y="406"/>
                  </a:lnTo>
                  <a:lnTo>
                    <a:pt x="20" y="407"/>
                  </a:lnTo>
                  <a:lnTo>
                    <a:pt x="20" y="259"/>
                  </a:lnTo>
                  <a:lnTo>
                    <a:pt x="0" y="234"/>
                  </a:lnTo>
                  <a:lnTo>
                    <a:pt x="20" y="222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Freeform 280">
              <a:extLst>
                <a:ext uri="{FF2B5EF4-FFF2-40B4-BE49-F238E27FC236}">
                  <a16:creationId xmlns="" xmlns:a16="http://schemas.microsoft.com/office/drawing/2014/main" id="{6DFE4714-9C74-3342-B202-FFE4A2BA52BA}"/>
                </a:ext>
              </a:extLst>
            </p:cNvPr>
            <p:cNvSpPr>
              <a:spLocks/>
            </p:cNvSpPr>
            <p:nvPr>
              <p:custDataLst>
                <p:tags r:id="rId207"/>
              </p:custDataLst>
            </p:nvPr>
          </p:nvSpPr>
          <p:spPr bwMode="auto">
            <a:xfrm>
              <a:off x="7720013" y="3716338"/>
              <a:ext cx="106362" cy="128587"/>
            </a:xfrm>
            <a:custGeom>
              <a:avLst/>
              <a:gdLst>
                <a:gd name="T0" fmla="*/ 136 w 253"/>
                <a:gd name="T1" fmla="*/ 1 h 246"/>
                <a:gd name="T2" fmla="*/ 157 w 253"/>
                <a:gd name="T3" fmla="*/ 8 h 246"/>
                <a:gd name="T4" fmla="*/ 179 w 253"/>
                <a:gd name="T5" fmla="*/ 21 h 246"/>
                <a:gd name="T6" fmla="*/ 199 w 253"/>
                <a:gd name="T7" fmla="*/ 37 h 246"/>
                <a:gd name="T8" fmla="*/ 218 w 253"/>
                <a:gd name="T9" fmla="*/ 57 h 246"/>
                <a:gd name="T10" fmla="*/ 234 w 253"/>
                <a:gd name="T11" fmla="*/ 76 h 246"/>
                <a:gd name="T12" fmla="*/ 245 w 253"/>
                <a:gd name="T13" fmla="*/ 94 h 246"/>
                <a:gd name="T14" fmla="*/ 252 w 253"/>
                <a:gd name="T15" fmla="*/ 111 h 246"/>
                <a:gd name="T16" fmla="*/ 252 w 253"/>
                <a:gd name="T17" fmla="*/ 128 h 246"/>
                <a:gd name="T18" fmla="*/ 243 w 253"/>
                <a:gd name="T19" fmla="*/ 151 h 246"/>
                <a:gd name="T20" fmla="*/ 229 w 253"/>
                <a:gd name="T21" fmla="*/ 174 h 246"/>
                <a:gd name="T22" fmla="*/ 209 w 253"/>
                <a:gd name="T23" fmla="*/ 195 h 246"/>
                <a:gd name="T24" fmla="*/ 184 w 253"/>
                <a:gd name="T25" fmla="*/ 214 h 246"/>
                <a:gd name="T26" fmla="*/ 157 w 253"/>
                <a:gd name="T27" fmla="*/ 229 h 246"/>
                <a:gd name="T28" fmla="*/ 129 w 253"/>
                <a:gd name="T29" fmla="*/ 240 h 246"/>
                <a:gd name="T30" fmla="*/ 100 w 253"/>
                <a:gd name="T31" fmla="*/ 245 h 246"/>
                <a:gd name="T32" fmla="*/ 74 w 253"/>
                <a:gd name="T33" fmla="*/ 245 h 246"/>
                <a:gd name="T34" fmla="*/ 53 w 253"/>
                <a:gd name="T35" fmla="*/ 240 h 246"/>
                <a:gd name="T36" fmla="*/ 33 w 253"/>
                <a:gd name="T37" fmla="*/ 234 h 246"/>
                <a:gd name="T38" fmla="*/ 11 w 253"/>
                <a:gd name="T39" fmla="*/ 229 h 246"/>
                <a:gd name="T40" fmla="*/ 3 w 253"/>
                <a:gd name="T41" fmla="*/ 219 h 246"/>
                <a:gd name="T42" fmla="*/ 10 w 253"/>
                <a:gd name="T43" fmla="*/ 205 h 246"/>
                <a:gd name="T44" fmla="*/ 22 w 253"/>
                <a:gd name="T45" fmla="*/ 196 h 246"/>
                <a:gd name="T46" fmla="*/ 37 w 253"/>
                <a:gd name="T47" fmla="*/ 191 h 246"/>
                <a:gd name="T48" fmla="*/ 50 w 253"/>
                <a:gd name="T49" fmla="*/ 197 h 246"/>
                <a:gd name="T50" fmla="*/ 60 w 253"/>
                <a:gd name="T51" fmla="*/ 207 h 246"/>
                <a:gd name="T52" fmla="*/ 68 w 253"/>
                <a:gd name="T53" fmla="*/ 201 h 246"/>
                <a:gd name="T54" fmla="*/ 75 w 253"/>
                <a:gd name="T55" fmla="*/ 190 h 246"/>
                <a:gd name="T56" fmla="*/ 84 w 253"/>
                <a:gd name="T57" fmla="*/ 180 h 246"/>
                <a:gd name="T58" fmla="*/ 91 w 253"/>
                <a:gd name="T59" fmla="*/ 181 h 246"/>
                <a:gd name="T60" fmla="*/ 98 w 253"/>
                <a:gd name="T61" fmla="*/ 179 h 246"/>
                <a:gd name="T62" fmla="*/ 106 w 253"/>
                <a:gd name="T63" fmla="*/ 178 h 246"/>
                <a:gd name="T64" fmla="*/ 120 w 253"/>
                <a:gd name="T65" fmla="*/ 174 h 246"/>
                <a:gd name="T66" fmla="*/ 149 w 253"/>
                <a:gd name="T67" fmla="*/ 164 h 246"/>
                <a:gd name="T68" fmla="*/ 179 w 253"/>
                <a:gd name="T69" fmla="*/ 147 h 246"/>
                <a:gd name="T70" fmla="*/ 197 w 253"/>
                <a:gd name="T71" fmla="*/ 135 h 246"/>
                <a:gd name="T72" fmla="*/ 210 w 253"/>
                <a:gd name="T73" fmla="*/ 123 h 246"/>
                <a:gd name="T74" fmla="*/ 218 w 253"/>
                <a:gd name="T75" fmla="*/ 111 h 246"/>
                <a:gd name="T76" fmla="*/ 219 w 253"/>
                <a:gd name="T77" fmla="*/ 98 h 246"/>
                <a:gd name="T78" fmla="*/ 214 w 253"/>
                <a:gd name="T79" fmla="*/ 88 h 246"/>
                <a:gd name="T80" fmla="*/ 210 w 253"/>
                <a:gd name="T81" fmla="*/ 80 h 246"/>
                <a:gd name="T82" fmla="*/ 207 w 253"/>
                <a:gd name="T83" fmla="*/ 72 h 246"/>
                <a:gd name="T84" fmla="*/ 201 w 253"/>
                <a:gd name="T85" fmla="*/ 67 h 246"/>
                <a:gd name="T86" fmla="*/ 191 w 253"/>
                <a:gd name="T87" fmla="*/ 65 h 246"/>
                <a:gd name="T88" fmla="*/ 184 w 253"/>
                <a:gd name="T89" fmla="*/ 61 h 246"/>
                <a:gd name="T90" fmla="*/ 180 w 253"/>
                <a:gd name="T91" fmla="*/ 54 h 246"/>
                <a:gd name="T92" fmla="*/ 140 w 253"/>
                <a:gd name="T93" fmla="*/ 49 h 246"/>
                <a:gd name="T94" fmla="*/ 136 w 253"/>
                <a:gd name="T95" fmla="*/ 44 h 246"/>
                <a:gd name="T96" fmla="*/ 136 w 253"/>
                <a:gd name="T97" fmla="*/ 36 h 246"/>
                <a:gd name="T98" fmla="*/ 140 w 253"/>
                <a:gd name="T99" fmla="*/ 18 h 246"/>
                <a:gd name="T100" fmla="*/ 110 w 253"/>
                <a:gd name="T101" fmla="*/ 11 h 246"/>
                <a:gd name="T102" fmla="*/ 97 w 253"/>
                <a:gd name="T103" fmla="*/ 12 h 246"/>
                <a:gd name="T104" fmla="*/ 86 w 253"/>
                <a:gd name="T105" fmla="*/ 18 h 246"/>
                <a:gd name="T106" fmla="*/ 104 w 253"/>
                <a:gd name="T107" fmla="*/ 5 h 246"/>
                <a:gd name="T108" fmla="*/ 113 w 253"/>
                <a:gd name="T109" fmla="*/ 1 h 246"/>
                <a:gd name="T110" fmla="*/ 127 w 253"/>
                <a:gd name="T111" fmla="*/ 0 h 24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3" h="246">
                  <a:moveTo>
                    <a:pt x="127" y="0"/>
                  </a:moveTo>
                  <a:lnTo>
                    <a:pt x="136" y="1"/>
                  </a:lnTo>
                  <a:lnTo>
                    <a:pt x="146" y="4"/>
                  </a:lnTo>
                  <a:lnTo>
                    <a:pt x="157" y="8"/>
                  </a:lnTo>
                  <a:lnTo>
                    <a:pt x="168" y="14"/>
                  </a:lnTo>
                  <a:lnTo>
                    <a:pt x="179" y="21"/>
                  </a:lnTo>
                  <a:lnTo>
                    <a:pt x="189" y="28"/>
                  </a:lnTo>
                  <a:lnTo>
                    <a:pt x="199" y="37"/>
                  </a:lnTo>
                  <a:lnTo>
                    <a:pt x="209" y="47"/>
                  </a:lnTo>
                  <a:lnTo>
                    <a:pt x="218" y="57"/>
                  </a:lnTo>
                  <a:lnTo>
                    <a:pt x="227" y="66"/>
                  </a:lnTo>
                  <a:lnTo>
                    <a:pt x="234" y="76"/>
                  </a:lnTo>
                  <a:lnTo>
                    <a:pt x="240" y="85"/>
                  </a:lnTo>
                  <a:lnTo>
                    <a:pt x="245" y="94"/>
                  </a:lnTo>
                  <a:lnTo>
                    <a:pt x="250" y="103"/>
                  </a:lnTo>
                  <a:lnTo>
                    <a:pt x="252" y="111"/>
                  </a:lnTo>
                  <a:lnTo>
                    <a:pt x="253" y="117"/>
                  </a:lnTo>
                  <a:lnTo>
                    <a:pt x="252" y="128"/>
                  </a:lnTo>
                  <a:lnTo>
                    <a:pt x="248" y="140"/>
                  </a:lnTo>
                  <a:lnTo>
                    <a:pt x="243" y="151"/>
                  </a:lnTo>
                  <a:lnTo>
                    <a:pt x="236" y="163"/>
                  </a:lnTo>
                  <a:lnTo>
                    <a:pt x="229" y="174"/>
                  </a:lnTo>
                  <a:lnTo>
                    <a:pt x="219" y="185"/>
                  </a:lnTo>
                  <a:lnTo>
                    <a:pt x="209" y="195"/>
                  </a:lnTo>
                  <a:lnTo>
                    <a:pt x="197" y="204"/>
                  </a:lnTo>
                  <a:lnTo>
                    <a:pt x="184" y="214"/>
                  </a:lnTo>
                  <a:lnTo>
                    <a:pt x="171" y="222"/>
                  </a:lnTo>
                  <a:lnTo>
                    <a:pt x="157" y="229"/>
                  </a:lnTo>
                  <a:lnTo>
                    <a:pt x="143" y="235"/>
                  </a:lnTo>
                  <a:lnTo>
                    <a:pt x="129" y="240"/>
                  </a:lnTo>
                  <a:lnTo>
                    <a:pt x="115" y="243"/>
                  </a:lnTo>
                  <a:lnTo>
                    <a:pt x="100" y="245"/>
                  </a:lnTo>
                  <a:lnTo>
                    <a:pt x="86" y="246"/>
                  </a:lnTo>
                  <a:lnTo>
                    <a:pt x="74" y="245"/>
                  </a:lnTo>
                  <a:lnTo>
                    <a:pt x="64" y="243"/>
                  </a:lnTo>
                  <a:lnTo>
                    <a:pt x="53" y="240"/>
                  </a:lnTo>
                  <a:lnTo>
                    <a:pt x="43" y="237"/>
                  </a:lnTo>
                  <a:lnTo>
                    <a:pt x="33" y="234"/>
                  </a:lnTo>
                  <a:lnTo>
                    <a:pt x="22" y="231"/>
                  </a:lnTo>
                  <a:lnTo>
                    <a:pt x="11" y="229"/>
                  </a:lnTo>
                  <a:lnTo>
                    <a:pt x="0" y="228"/>
                  </a:lnTo>
                  <a:lnTo>
                    <a:pt x="3" y="219"/>
                  </a:lnTo>
                  <a:lnTo>
                    <a:pt x="6" y="212"/>
                  </a:lnTo>
                  <a:lnTo>
                    <a:pt x="10" y="205"/>
                  </a:lnTo>
                  <a:lnTo>
                    <a:pt x="16" y="200"/>
                  </a:lnTo>
                  <a:lnTo>
                    <a:pt x="22" y="196"/>
                  </a:lnTo>
                  <a:lnTo>
                    <a:pt x="29" y="193"/>
                  </a:lnTo>
                  <a:lnTo>
                    <a:pt x="37" y="191"/>
                  </a:lnTo>
                  <a:lnTo>
                    <a:pt x="46" y="191"/>
                  </a:lnTo>
                  <a:lnTo>
                    <a:pt x="50" y="197"/>
                  </a:lnTo>
                  <a:lnTo>
                    <a:pt x="53" y="209"/>
                  </a:lnTo>
                  <a:lnTo>
                    <a:pt x="60" y="207"/>
                  </a:lnTo>
                  <a:lnTo>
                    <a:pt x="65" y="204"/>
                  </a:lnTo>
                  <a:lnTo>
                    <a:pt x="68" y="201"/>
                  </a:lnTo>
                  <a:lnTo>
                    <a:pt x="72" y="198"/>
                  </a:lnTo>
                  <a:lnTo>
                    <a:pt x="75" y="190"/>
                  </a:lnTo>
                  <a:lnTo>
                    <a:pt x="79" y="179"/>
                  </a:lnTo>
                  <a:lnTo>
                    <a:pt x="84" y="180"/>
                  </a:lnTo>
                  <a:lnTo>
                    <a:pt x="88" y="181"/>
                  </a:lnTo>
                  <a:lnTo>
                    <a:pt x="91" y="181"/>
                  </a:lnTo>
                  <a:lnTo>
                    <a:pt x="95" y="181"/>
                  </a:lnTo>
                  <a:lnTo>
                    <a:pt x="98" y="179"/>
                  </a:lnTo>
                  <a:lnTo>
                    <a:pt x="99" y="179"/>
                  </a:lnTo>
                  <a:lnTo>
                    <a:pt x="106" y="178"/>
                  </a:lnTo>
                  <a:lnTo>
                    <a:pt x="112" y="177"/>
                  </a:lnTo>
                  <a:lnTo>
                    <a:pt x="120" y="174"/>
                  </a:lnTo>
                  <a:lnTo>
                    <a:pt x="130" y="171"/>
                  </a:lnTo>
                  <a:lnTo>
                    <a:pt x="149" y="164"/>
                  </a:lnTo>
                  <a:lnTo>
                    <a:pt x="169" y="153"/>
                  </a:lnTo>
                  <a:lnTo>
                    <a:pt x="179" y="147"/>
                  </a:lnTo>
                  <a:lnTo>
                    <a:pt x="188" y="141"/>
                  </a:lnTo>
                  <a:lnTo>
                    <a:pt x="197" y="135"/>
                  </a:lnTo>
                  <a:lnTo>
                    <a:pt x="205" y="129"/>
                  </a:lnTo>
                  <a:lnTo>
                    <a:pt x="210" y="123"/>
                  </a:lnTo>
                  <a:lnTo>
                    <a:pt x="216" y="117"/>
                  </a:lnTo>
                  <a:lnTo>
                    <a:pt x="218" y="111"/>
                  </a:lnTo>
                  <a:lnTo>
                    <a:pt x="219" y="105"/>
                  </a:lnTo>
                  <a:lnTo>
                    <a:pt x="219" y="98"/>
                  </a:lnTo>
                  <a:lnTo>
                    <a:pt x="217" y="92"/>
                  </a:lnTo>
                  <a:lnTo>
                    <a:pt x="214" y="88"/>
                  </a:lnTo>
                  <a:lnTo>
                    <a:pt x="212" y="84"/>
                  </a:lnTo>
                  <a:lnTo>
                    <a:pt x="210" y="80"/>
                  </a:lnTo>
                  <a:lnTo>
                    <a:pt x="208" y="76"/>
                  </a:lnTo>
                  <a:lnTo>
                    <a:pt x="207" y="72"/>
                  </a:lnTo>
                  <a:lnTo>
                    <a:pt x="206" y="68"/>
                  </a:lnTo>
                  <a:lnTo>
                    <a:pt x="201" y="67"/>
                  </a:lnTo>
                  <a:lnTo>
                    <a:pt x="196" y="67"/>
                  </a:lnTo>
                  <a:lnTo>
                    <a:pt x="191" y="65"/>
                  </a:lnTo>
                  <a:lnTo>
                    <a:pt x="188" y="63"/>
                  </a:lnTo>
                  <a:lnTo>
                    <a:pt x="184" y="61"/>
                  </a:lnTo>
                  <a:lnTo>
                    <a:pt x="182" y="57"/>
                  </a:lnTo>
                  <a:lnTo>
                    <a:pt x="180" y="54"/>
                  </a:lnTo>
                  <a:lnTo>
                    <a:pt x="179" y="49"/>
                  </a:lnTo>
                  <a:lnTo>
                    <a:pt x="140" y="49"/>
                  </a:lnTo>
                  <a:lnTo>
                    <a:pt x="138" y="47"/>
                  </a:lnTo>
                  <a:lnTo>
                    <a:pt x="136" y="44"/>
                  </a:lnTo>
                  <a:lnTo>
                    <a:pt x="136" y="39"/>
                  </a:lnTo>
                  <a:lnTo>
                    <a:pt x="136" y="36"/>
                  </a:lnTo>
                  <a:lnTo>
                    <a:pt x="139" y="27"/>
                  </a:lnTo>
                  <a:lnTo>
                    <a:pt x="140" y="18"/>
                  </a:lnTo>
                  <a:lnTo>
                    <a:pt x="124" y="14"/>
                  </a:lnTo>
                  <a:lnTo>
                    <a:pt x="110" y="11"/>
                  </a:lnTo>
                  <a:lnTo>
                    <a:pt x="104" y="11"/>
                  </a:lnTo>
                  <a:lnTo>
                    <a:pt x="97" y="12"/>
                  </a:lnTo>
                  <a:lnTo>
                    <a:pt x="91" y="15"/>
                  </a:lnTo>
                  <a:lnTo>
                    <a:pt x="86" y="18"/>
                  </a:lnTo>
                  <a:lnTo>
                    <a:pt x="96" y="10"/>
                  </a:lnTo>
                  <a:lnTo>
                    <a:pt x="104" y="5"/>
                  </a:lnTo>
                  <a:lnTo>
                    <a:pt x="108" y="3"/>
                  </a:lnTo>
                  <a:lnTo>
                    <a:pt x="113" y="1"/>
                  </a:lnTo>
                  <a:lnTo>
                    <a:pt x="119" y="0"/>
                  </a:lnTo>
                  <a:lnTo>
                    <a:pt x="12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Freeform 281">
              <a:extLst>
                <a:ext uri="{FF2B5EF4-FFF2-40B4-BE49-F238E27FC236}">
                  <a16:creationId xmlns="" xmlns:a16="http://schemas.microsoft.com/office/drawing/2014/main" id="{D263FDB6-B641-B742-BAEE-C8C28E58F07A}"/>
                </a:ext>
              </a:extLst>
            </p:cNvPr>
            <p:cNvSpPr>
              <a:spLocks/>
            </p:cNvSpPr>
            <p:nvPr>
              <p:custDataLst>
                <p:tags r:id="rId208"/>
              </p:custDataLst>
            </p:nvPr>
          </p:nvSpPr>
          <p:spPr bwMode="auto">
            <a:xfrm>
              <a:off x="5995988" y="3349625"/>
              <a:ext cx="63500" cy="119063"/>
            </a:xfrm>
            <a:custGeom>
              <a:avLst/>
              <a:gdLst>
                <a:gd name="T0" fmla="*/ 41 w 141"/>
                <a:gd name="T1" fmla="*/ 228 h 228"/>
                <a:gd name="T2" fmla="*/ 36 w 141"/>
                <a:gd name="T3" fmla="*/ 220 h 228"/>
                <a:gd name="T4" fmla="*/ 29 w 141"/>
                <a:gd name="T5" fmla="*/ 208 h 228"/>
                <a:gd name="T6" fmla="*/ 22 w 141"/>
                <a:gd name="T7" fmla="*/ 194 h 228"/>
                <a:gd name="T8" fmla="*/ 16 w 141"/>
                <a:gd name="T9" fmla="*/ 178 h 228"/>
                <a:gd name="T10" fmla="*/ 10 w 141"/>
                <a:gd name="T11" fmla="*/ 163 h 228"/>
                <a:gd name="T12" fmla="*/ 5 w 141"/>
                <a:gd name="T13" fmla="*/ 148 h 228"/>
                <a:gd name="T14" fmla="*/ 2 w 141"/>
                <a:gd name="T15" fmla="*/ 135 h 228"/>
                <a:gd name="T16" fmla="*/ 0 w 141"/>
                <a:gd name="T17" fmla="*/ 123 h 228"/>
                <a:gd name="T18" fmla="*/ 2 w 141"/>
                <a:gd name="T19" fmla="*/ 104 h 228"/>
                <a:gd name="T20" fmla="*/ 4 w 141"/>
                <a:gd name="T21" fmla="*/ 87 h 228"/>
                <a:gd name="T22" fmla="*/ 6 w 141"/>
                <a:gd name="T23" fmla="*/ 70 h 228"/>
                <a:gd name="T24" fmla="*/ 9 w 141"/>
                <a:gd name="T25" fmla="*/ 55 h 228"/>
                <a:gd name="T26" fmla="*/ 18 w 141"/>
                <a:gd name="T27" fmla="*/ 28 h 228"/>
                <a:gd name="T28" fmla="*/ 28 w 141"/>
                <a:gd name="T29" fmla="*/ 0 h 228"/>
                <a:gd name="T30" fmla="*/ 45 w 141"/>
                <a:gd name="T31" fmla="*/ 16 h 228"/>
                <a:gd name="T32" fmla="*/ 62 w 141"/>
                <a:gd name="T33" fmla="*/ 28 h 228"/>
                <a:gd name="T34" fmla="*/ 76 w 141"/>
                <a:gd name="T35" fmla="*/ 37 h 228"/>
                <a:gd name="T36" fmla="*/ 89 w 141"/>
                <a:gd name="T37" fmla="*/ 48 h 228"/>
                <a:gd name="T38" fmla="*/ 95 w 141"/>
                <a:gd name="T39" fmla="*/ 55 h 228"/>
                <a:gd name="T40" fmla="*/ 101 w 141"/>
                <a:gd name="T41" fmla="*/ 63 h 228"/>
                <a:gd name="T42" fmla="*/ 107 w 141"/>
                <a:gd name="T43" fmla="*/ 74 h 228"/>
                <a:gd name="T44" fmla="*/ 114 w 141"/>
                <a:gd name="T45" fmla="*/ 86 h 228"/>
                <a:gd name="T46" fmla="*/ 120 w 141"/>
                <a:gd name="T47" fmla="*/ 100 h 228"/>
                <a:gd name="T48" fmla="*/ 127 w 141"/>
                <a:gd name="T49" fmla="*/ 117 h 228"/>
                <a:gd name="T50" fmla="*/ 133 w 141"/>
                <a:gd name="T51" fmla="*/ 138 h 228"/>
                <a:gd name="T52" fmla="*/ 141 w 141"/>
                <a:gd name="T53" fmla="*/ 161 h 228"/>
                <a:gd name="T54" fmla="*/ 140 w 141"/>
                <a:gd name="T55" fmla="*/ 169 h 228"/>
                <a:gd name="T56" fmla="*/ 138 w 141"/>
                <a:gd name="T57" fmla="*/ 177 h 228"/>
                <a:gd name="T58" fmla="*/ 135 w 141"/>
                <a:gd name="T59" fmla="*/ 186 h 228"/>
                <a:gd name="T60" fmla="*/ 131 w 141"/>
                <a:gd name="T61" fmla="*/ 192 h 228"/>
                <a:gd name="T62" fmla="*/ 127 w 141"/>
                <a:gd name="T63" fmla="*/ 199 h 228"/>
                <a:gd name="T64" fmla="*/ 121 w 141"/>
                <a:gd name="T65" fmla="*/ 204 h 228"/>
                <a:gd name="T66" fmla="*/ 115 w 141"/>
                <a:gd name="T67" fmla="*/ 209 h 228"/>
                <a:gd name="T68" fmla="*/ 108 w 141"/>
                <a:gd name="T69" fmla="*/ 213 h 228"/>
                <a:gd name="T70" fmla="*/ 100 w 141"/>
                <a:gd name="T71" fmla="*/ 217 h 228"/>
                <a:gd name="T72" fmla="*/ 93 w 141"/>
                <a:gd name="T73" fmla="*/ 220 h 228"/>
                <a:gd name="T74" fmla="*/ 85 w 141"/>
                <a:gd name="T75" fmla="*/ 223 h 228"/>
                <a:gd name="T76" fmla="*/ 76 w 141"/>
                <a:gd name="T77" fmla="*/ 225 h 228"/>
                <a:gd name="T78" fmla="*/ 59 w 141"/>
                <a:gd name="T79" fmla="*/ 227 h 228"/>
                <a:gd name="T80" fmla="*/ 41 w 141"/>
                <a:gd name="T81" fmla="*/ 228 h 2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41" h="228">
                  <a:moveTo>
                    <a:pt x="41" y="228"/>
                  </a:moveTo>
                  <a:lnTo>
                    <a:pt x="36" y="220"/>
                  </a:lnTo>
                  <a:lnTo>
                    <a:pt x="29" y="208"/>
                  </a:lnTo>
                  <a:lnTo>
                    <a:pt x="22" y="194"/>
                  </a:lnTo>
                  <a:lnTo>
                    <a:pt x="16" y="178"/>
                  </a:lnTo>
                  <a:lnTo>
                    <a:pt x="10" y="163"/>
                  </a:lnTo>
                  <a:lnTo>
                    <a:pt x="5" y="148"/>
                  </a:lnTo>
                  <a:lnTo>
                    <a:pt x="2" y="135"/>
                  </a:lnTo>
                  <a:lnTo>
                    <a:pt x="0" y="123"/>
                  </a:lnTo>
                  <a:lnTo>
                    <a:pt x="2" y="104"/>
                  </a:lnTo>
                  <a:lnTo>
                    <a:pt x="4" y="87"/>
                  </a:lnTo>
                  <a:lnTo>
                    <a:pt x="6" y="70"/>
                  </a:lnTo>
                  <a:lnTo>
                    <a:pt x="9" y="55"/>
                  </a:lnTo>
                  <a:lnTo>
                    <a:pt x="18" y="28"/>
                  </a:lnTo>
                  <a:lnTo>
                    <a:pt x="28" y="0"/>
                  </a:lnTo>
                  <a:lnTo>
                    <a:pt x="45" y="16"/>
                  </a:lnTo>
                  <a:lnTo>
                    <a:pt x="62" y="28"/>
                  </a:lnTo>
                  <a:lnTo>
                    <a:pt x="76" y="37"/>
                  </a:lnTo>
                  <a:lnTo>
                    <a:pt x="89" y="48"/>
                  </a:lnTo>
                  <a:lnTo>
                    <a:pt x="95" y="55"/>
                  </a:lnTo>
                  <a:lnTo>
                    <a:pt x="101" y="63"/>
                  </a:lnTo>
                  <a:lnTo>
                    <a:pt x="107" y="74"/>
                  </a:lnTo>
                  <a:lnTo>
                    <a:pt x="114" y="86"/>
                  </a:lnTo>
                  <a:lnTo>
                    <a:pt x="120" y="100"/>
                  </a:lnTo>
                  <a:lnTo>
                    <a:pt x="127" y="117"/>
                  </a:lnTo>
                  <a:lnTo>
                    <a:pt x="133" y="138"/>
                  </a:lnTo>
                  <a:lnTo>
                    <a:pt x="141" y="161"/>
                  </a:lnTo>
                  <a:lnTo>
                    <a:pt x="140" y="169"/>
                  </a:lnTo>
                  <a:lnTo>
                    <a:pt x="138" y="177"/>
                  </a:lnTo>
                  <a:lnTo>
                    <a:pt x="135" y="186"/>
                  </a:lnTo>
                  <a:lnTo>
                    <a:pt x="131" y="192"/>
                  </a:lnTo>
                  <a:lnTo>
                    <a:pt x="127" y="199"/>
                  </a:lnTo>
                  <a:lnTo>
                    <a:pt x="121" y="204"/>
                  </a:lnTo>
                  <a:lnTo>
                    <a:pt x="115" y="209"/>
                  </a:lnTo>
                  <a:lnTo>
                    <a:pt x="108" y="213"/>
                  </a:lnTo>
                  <a:lnTo>
                    <a:pt x="100" y="217"/>
                  </a:lnTo>
                  <a:lnTo>
                    <a:pt x="93" y="220"/>
                  </a:lnTo>
                  <a:lnTo>
                    <a:pt x="85" y="223"/>
                  </a:lnTo>
                  <a:lnTo>
                    <a:pt x="76" y="225"/>
                  </a:lnTo>
                  <a:lnTo>
                    <a:pt x="59" y="227"/>
                  </a:lnTo>
                  <a:lnTo>
                    <a:pt x="41" y="22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3" name="Group 282">
              <a:extLst>
                <a:ext uri="{FF2B5EF4-FFF2-40B4-BE49-F238E27FC236}">
                  <a16:creationId xmlns="" xmlns:a16="http://schemas.microsoft.com/office/drawing/2014/main" id="{15FF35ED-A91B-C348-8830-953E1C8803A4}"/>
                </a:ext>
              </a:extLst>
            </p:cNvPr>
            <p:cNvGrpSpPr>
              <a:grpSpLocks/>
            </p:cNvGrpSpPr>
            <p:nvPr>
              <p:custDataLst>
                <p:tags r:id="rId209"/>
              </p:custDataLst>
            </p:nvPr>
          </p:nvGrpSpPr>
          <p:grpSpPr bwMode="auto">
            <a:xfrm>
              <a:off x="6935788" y="3060700"/>
              <a:ext cx="233362" cy="439738"/>
              <a:chOff x="5062" y="2295"/>
              <a:chExt cx="177" cy="279"/>
            </a:xfrm>
          </p:grpSpPr>
          <p:sp>
            <p:nvSpPr>
              <p:cNvPr id="304" name="Freeform 283">
                <a:extLst>
                  <a:ext uri="{FF2B5EF4-FFF2-40B4-BE49-F238E27FC236}">
                    <a16:creationId xmlns="" xmlns:a16="http://schemas.microsoft.com/office/drawing/2014/main" id="{95410A70-AFEC-944B-9ABC-C088CD56EE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4" y="2449"/>
                <a:ext cx="19" cy="37"/>
              </a:xfrm>
              <a:custGeom>
                <a:avLst/>
                <a:gdLst>
                  <a:gd name="T0" fmla="*/ 39 w 60"/>
                  <a:gd name="T1" fmla="*/ 110 h 110"/>
                  <a:gd name="T2" fmla="*/ 42 w 60"/>
                  <a:gd name="T3" fmla="*/ 109 h 110"/>
                  <a:gd name="T4" fmla="*/ 46 w 60"/>
                  <a:gd name="T5" fmla="*/ 106 h 110"/>
                  <a:gd name="T6" fmla="*/ 49 w 60"/>
                  <a:gd name="T7" fmla="*/ 101 h 110"/>
                  <a:gd name="T8" fmla="*/ 52 w 60"/>
                  <a:gd name="T9" fmla="*/ 96 h 110"/>
                  <a:gd name="T10" fmla="*/ 54 w 60"/>
                  <a:gd name="T11" fmla="*/ 90 h 110"/>
                  <a:gd name="T12" fmla="*/ 57 w 60"/>
                  <a:gd name="T13" fmla="*/ 84 h 110"/>
                  <a:gd name="T14" fmla="*/ 59 w 60"/>
                  <a:gd name="T15" fmla="*/ 78 h 110"/>
                  <a:gd name="T16" fmla="*/ 60 w 60"/>
                  <a:gd name="T17" fmla="*/ 73 h 110"/>
                  <a:gd name="T18" fmla="*/ 59 w 60"/>
                  <a:gd name="T19" fmla="*/ 60 h 110"/>
                  <a:gd name="T20" fmla="*/ 58 w 60"/>
                  <a:gd name="T21" fmla="*/ 48 h 110"/>
                  <a:gd name="T22" fmla="*/ 57 w 60"/>
                  <a:gd name="T23" fmla="*/ 38 h 110"/>
                  <a:gd name="T24" fmla="*/ 54 w 60"/>
                  <a:gd name="T25" fmla="*/ 29 h 110"/>
                  <a:gd name="T26" fmla="*/ 51 w 60"/>
                  <a:gd name="T27" fmla="*/ 21 h 110"/>
                  <a:gd name="T28" fmla="*/ 48 w 60"/>
                  <a:gd name="T29" fmla="*/ 13 h 110"/>
                  <a:gd name="T30" fmla="*/ 45 w 60"/>
                  <a:gd name="T31" fmla="*/ 6 h 110"/>
                  <a:gd name="T32" fmla="*/ 39 w 60"/>
                  <a:gd name="T33" fmla="*/ 0 h 110"/>
                  <a:gd name="T34" fmla="*/ 35 w 60"/>
                  <a:gd name="T35" fmla="*/ 3 h 110"/>
                  <a:gd name="T36" fmla="*/ 30 w 60"/>
                  <a:gd name="T37" fmla="*/ 8 h 110"/>
                  <a:gd name="T38" fmla="*/ 27 w 60"/>
                  <a:gd name="T39" fmla="*/ 13 h 110"/>
                  <a:gd name="T40" fmla="*/ 24 w 60"/>
                  <a:gd name="T41" fmla="*/ 18 h 110"/>
                  <a:gd name="T42" fmla="*/ 18 w 60"/>
                  <a:gd name="T43" fmla="*/ 29 h 110"/>
                  <a:gd name="T44" fmla="*/ 15 w 60"/>
                  <a:gd name="T45" fmla="*/ 40 h 110"/>
                  <a:gd name="T46" fmla="*/ 10 w 60"/>
                  <a:gd name="T47" fmla="*/ 51 h 110"/>
                  <a:gd name="T48" fmla="*/ 7 w 60"/>
                  <a:gd name="T49" fmla="*/ 62 h 110"/>
                  <a:gd name="T50" fmla="*/ 6 w 60"/>
                  <a:gd name="T51" fmla="*/ 66 h 110"/>
                  <a:gd name="T52" fmla="*/ 4 w 60"/>
                  <a:gd name="T53" fmla="*/ 69 h 110"/>
                  <a:gd name="T54" fmla="*/ 2 w 60"/>
                  <a:gd name="T55" fmla="*/ 72 h 110"/>
                  <a:gd name="T56" fmla="*/ 0 w 60"/>
                  <a:gd name="T57" fmla="*/ 73 h 110"/>
                  <a:gd name="T58" fmla="*/ 1 w 60"/>
                  <a:gd name="T59" fmla="*/ 78 h 110"/>
                  <a:gd name="T60" fmla="*/ 3 w 60"/>
                  <a:gd name="T61" fmla="*/ 84 h 110"/>
                  <a:gd name="T62" fmla="*/ 7 w 60"/>
                  <a:gd name="T63" fmla="*/ 90 h 110"/>
                  <a:gd name="T64" fmla="*/ 12 w 60"/>
                  <a:gd name="T65" fmla="*/ 96 h 110"/>
                  <a:gd name="T66" fmla="*/ 18 w 60"/>
                  <a:gd name="T67" fmla="*/ 101 h 110"/>
                  <a:gd name="T68" fmla="*/ 25 w 60"/>
                  <a:gd name="T69" fmla="*/ 106 h 110"/>
                  <a:gd name="T70" fmla="*/ 32 w 60"/>
                  <a:gd name="T71" fmla="*/ 109 h 110"/>
                  <a:gd name="T72" fmla="*/ 39 w 60"/>
                  <a:gd name="T73" fmla="*/ 110 h 11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0" h="110">
                    <a:moveTo>
                      <a:pt x="39" y="110"/>
                    </a:moveTo>
                    <a:lnTo>
                      <a:pt x="42" y="109"/>
                    </a:lnTo>
                    <a:lnTo>
                      <a:pt x="46" y="106"/>
                    </a:lnTo>
                    <a:lnTo>
                      <a:pt x="49" y="101"/>
                    </a:lnTo>
                    <a:lnTo>
                      <a:pt x="52" y="96"/>
                    </a:lnTo>
                    <a:lnTo>
                      <a:pt x="54" y="90"/>
                    </a:lnTo>
                    <a:lnTo>
                      <a:pt x="57" y="84"/>
                    </a:lnTo>
                    <a:lnTo>
                      <a:pt x="59" y="78"/>
                    </a:lnTo>
                    <a:lnTo>
                      <a:pt x="60" y="73"/>
                    </a:lnTo>
                    <a:lnTo>
                      <a:pt x="59" y="60"/>
                    </a:lnTo>
                    <a:lnTo>
                      <a:pt x="58" y="48"/>
                    </a:lnTo>
                    <a:lnTo>
                      <a:pt x="57" y="38"/>
                    </a:lnTo>
                    <a:lnTo>
                      <a:pt x="54" y="29"/>
                    </a:lnTo>
                    <a:lnTo>
                      <a:pt x="51" y="21"/>
                    </a:lnTo>
                    <a:lnTo>
                      <a:pt x="48" y="13"/>
                    </a:lnTo>
                    <a:lnTo>
                      <a:pt x="45" y="6"/>
                    </a:lnTo>
                    <a:lnTo>
                      <a:pt x="39" y="0"/>
                    </a:lnTo>
                    <a:lnTo>
                      <a:pt x="35" y="3"/>
                    </a:lnTo>
                    <a:lnTo>
                      <a:pt x="30" y="8"/>
                    </a:lnTo>
                    <a:lnTo>
                      <a:pt x="27" y="13"/>
                    </a:lnTo>
                    <a:lnTo>
                      <a:pt x="24" y="18"/>
                    </a:lnTo>
                    <a:lnTo>
                      <a:pt x="18" y="29"/>
                    </a:lnTo>
                    <a:lnTo>
                      <a:pt x="15" y="40"/>
                    </a:lnTo>
                    <a:lnTo>
                      <a:pt x="10" y="51"/>
                    </a:lnTo>
                    <a:lnTo>
                      <a:pt x="7" y="62"/>
                    </a:lnTo>
                    <a:lnTo>
                      <a:pt x="6" y="66"/>
                    </a:lnTo>
                    <a:lnTo>
                      <a:pt x="4" y="69"/>
                    </a:lnTo>
                    <a:lnTo>
                      <a:pt x="2" y="72"/>
                    </a:lnTo>
                    <a:lnTo>
                      <a:pt x="0" y="73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7" y="90"/>
                    </a:lnTo>
                    <a:lnTo>
                      <a:pt x="12" y="96"/>
                    </a:lnTo>
                    <a:lnTo>
                      <a:pt x="18" y="101"/>
                    </a:lnTo>
                    <a:lnTo>
                      <a:pt x="25" y="106"/>
                    </a:lnTo>
                    <a:lnTo>
                      <a:pt x="32" y="109"/>
                    </a:lnTo>
                    <a:lnTo>
                      <a:pt x="39" y="11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Freeform 284">
                <a:extLst>
                  <a:ext uri="{FF2B5EF4-FFF2-40B4-BE49-F238E27FC236}">
                    <a16:creationId xmlns="" xmlns:a16="http://schemas.microsoft.com/office/drawing/2014/main" id="{956ED7A3-5FAB-634E-AE5C-36DE4B0688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9" y="2422"/>
                <a:ext cx="24" cy="25"/>
              </a:xfrm>
              <a:custGeom>
                <a:avLst/>
                <a:gdLst>
                  <a:gd name="T0" fmla="*/ 0 w 72"/>
                  <a:gd name="T1" fmla="*/ 13 h 75"/>
                  <a:gd name="T2" fmla="*/ 8 w 72"/>
                  <a:gd name="T3" fmla="*/ 18 h 75"/>
                  <a:gd name="T4" fmla="*/ 15 w 72"/>
                  <a:gd name="T5" fmla="*/ 25 h 75"/>
                  <a:gd name="T6" fmla="*/ 23 w 72"/>
                  <a:gd name="T7" fmla="*/ 32 h 75"/>
                  <a:gd name="T8" fmla="*/ 31 w 72"/>
                  <a:gd name="T9" fmla="*/ 40 h 75"/>
                  <a:gd name="T10" fmla="*/ 37 w 72"/>
                  <a:gd name="T11" fmla="*/ 48 h 75"/>
                  <a:gd name="T12" fmla="*/ 42 w 72"/>
                  <a:gd name="T13" fmla="*/ 57 h 75"/>
                  <a:gd name="T14" fmla="*/ 45 w 72"/>
                  <a:gd name="T15" fmla="*/ 65 h 75"/>
                  <a:gd name="T16" fmla="*/ 46 w 72"/>
                  <a:gd name="T17" fmla="*/ 75 h 75"/>
                  <a:gd name="T18" fmla="*/ 72 w 72"/>
                  <a:gd name="T19" fmla="*/ 75 h 75"/>
                  <a:gd name="T20" fmla="*/ 65 w 72"/>
                  <a:gd name="T21" fmla="*/ 50 h 75"/>
                  <a:gd name="T22" fmla="*/ 60 w 72"/>
                  <a:gd name="T23" fmla="*/ 34 h 75"/>
                  <a:gd name="T24" fmla="*/ 60 w 72"/>
                  <a:gd name="T25" fmla="*/ 27 h 75"/>
                  <a:gd name="T26" fmla="*/ 63 w 72"/>
                  <a:gd name="T27" fmla="*/ 19 h 75"/>
                  <a:gd name="T28" fmla="*/ 67 w 72"/>
                  <a:gd name="T29" fmla="*/ 11 h 75"/>
                  <a:gd name="T30" fmla="*/ 72 w 72"/>
                  <a:gd name="T31" fmla="*/ 1 h 75"/>
                  <a:gd name="T32" fmla="*/ 52 w 72"/>
                  <a:gd name="T33" fmla="*/ 0 h 75"/>
                  <a:gd name="T34" fmla="*/ 32 w 72"/>
                  <a:gd name="T35" fmla="*/ 0 h 75"/>
                  <a:gd name="T36" fmla="*/ 22 w 72"/>
                  <a:gd name="T37" fmla="*/ 1 h 75"/>
                  <a:gd name="T38" fmla="*/ 13 w 72"/>
                  <a:gd name="T39" fmla="*/ 3 h 75"/>
                  <a:gd name="T40" fmla="*/ 9 w 72"/>
                  <a:gd name="T41" fmla="*/ 5 h 75"/>
                  <a:gd name="T42" fmla="*/ 6 w 72"/>
                  <a:gd name="T43" fmla="*/ 7 h 75"/>
                  <a:gd name="T44" fmla="*/ 2 w 72"/>
                  <a:gd name="T45" fmla="*/ 10 h 75"/>
                  <a:gd name="T46" fmla="*/ 0 w 72"/>
                  <a:gd name="T47" fmla="*/ 13 h 7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2" h="75">
                    <a:moveTo>
                      <a:pt x="0" y="13"/>
                    </a:moveTo>
                    <a:lnTo>
                      <a:pt x="8" y="18"/>
                    </a:lnTo>
                    <a:lnTo>
                      <a:pt x="15" y="25"/>
                    </a:lnTo>
                    <a:lnTo>
                      <a:pt x="23" y="32"/>
                    </a:lnTo>
                    <a:lnTo>
                      <a:pt x="31" y="40"/>
                    </a:lnTo>
                    <a:lnTo>
                      <a:pt x="37" y="48"/>
                    </a:lnTo>
                    <a:lnTo>
                      <a:pt x="42" y="57"/>
                    </a:lnTo>
                    <a:lnTo>
                      <a:pt x="45" y="65"/>
                    </a:lnTo>
                    <a:lnTo>
                      <a:pt x="46" y="75"/>
                    </a:lnTo>
                    <a:lnTo>
                      <a:pt x="72" y="75"/>
                    </a:lnTo>
                    <a:lnTo>
                      <a:pt x="65" y="50"/>
                    </a:lnTo>
                    <a:lnTo>
                      <a:pt x="60" y="34"/>
                    </a:lnTo>
                    <a:lnTo>
                      <a:pt x="60" y="27"/>
                    </a:lnTo>
                    <a:lnTo>
                      <a:pt x="63" y="19"/>
                    </a:lnTo>
                    <a:lnTo>
                      <a:pt x="67" y="11"/>
                    </a:lnTo>
                    <a:lnTo>
                      <a:pt x="72" y="1"/>
                    </a:lnTo>
                    <a:lnTo>
                      <a:pt x="52" y="0"/>
                    </a:lnTo>
                    <a:lnTo>
                      <a:pt x="32" y="0"/>
                    </a:lnTo>
                    <a:lnTo>
                      <a:pt x="22" y="1"/>
                    </a:lnTo>
                    <a:lnTo>
                      <a:pt x="13" y="3"/>
                    </a:lnTo>
                    <a:lnTo>
                      <a:pt x="9" y="5"/>
                    </a:lnTo>
                    <a:lnTo>
                      <a:pt x="6" y="7"/>
                    </a:lnTo>
                    <a:lnTo>
                      <a:pt x="2" y="10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Freeform 285">
                <a:extLst>
                  <a:ext uri="{FF2B5EF4-FFF2-40B4-BE49-F238E27FC236}">
                    <a16:creationId xmlns="" xmlns:a16="http://schemas.microsoft.com/office/drawing/2014/main" id="{21E2A2CB-6A15-5845-8E95-D7E135F25B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0" y="2389"/>
                <a:ext cx="5" cy="16"/>
              </a:xfrm>
              <a:custGeom>
                <a:avLst/>
                <a:gdLst>
                  <a:gd name="T0" fmla="*/ 15 w 15"/>
                  <a:gd name="T1" fmla="*/ 49 h 49"/>
                  <a:gd name="T2" fmla="*/ 15 w 15"/>
                  <a:gd name="T3" fmla="*/ 33 h 49"/>
                  <a:gd name="T4" fmla="*/ 15 w 15"/>
                  <a:gd name="T5" fmla="*/ 19 h 49"/>
                  <a:gd name="T6" fmla="*/ 14 w 15"/>
                  <a:gd name="T7" fmla="*/ 13 h 49"/>
                  <a:gd name="T8" fmla="*/ 13 w 15"/>
                  <a:gd name="T9" fmla="*/ 7 h 49"/>
                  <a:gd name="T10" fmla="*/ 11 w 15"/>
                  <a:gd name="T11" fmla="*/ 3 h 49"/>
                  <a:gd name="T12" fmla="*/ 9 w 15"/>
                  <a:gd name="T13" fmla="*/ 0 h 49"/>
                  <a:gd name="T14" fmla="*/ 4 w 15"/>
                  <a:gd name="T15" fmla="*/ 7 h 49"/>
                  <a:gd name="T16" fmla="*/ 2 w 15"/>
                  <a:gd name="T17" fmla="*/ 15 h 49"/>
                  <a:gd name="T18" fmla="*/ 0 w 15"/>
                  <a:gd name="T19" fmla="*/ 23 h 49"/>
                  <a:gd name="T20" fmla="*/ 0 w 15"/>
                  <a:gd name="T21" fmla="*/ 30 h 49"/>
                  <a:gd name="T22" fmla="*/ 1 w 15"/>
                  <a:gd name="T23" fmla="*/ 36 h 49"/>
                  <a:gd name="T24" fmla="*/ 4 w 15"/>
                  <a:gd name="T25" fmla="*/ 42 h 49"/>
                  <a:gd name="T26" fmla="*/ 7 w 15"/>
                  <a:gd name="T27" fmla="*/ 44 h 49"/>
                  <a:gd name="T28" fmla="*/ 9 w 15"/>
                  <a:gd name="T29" fmla="*/ 46 h 49"/>
                  <a:gd name="T30" fmla="*/ 12 w 15"/>
                  <a:gd name="T31" fmla="*/ 48 h 49"/>
                  <a:gd name="T32" fmla="*/ 15 w 15"/>
                  <a:gd name="T33" fmla="*/ 49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" h="49">
                    <a:moveTo>
                      <a:pt x="15" y="49"/>
                    </a:moveTo>
                    <a:lnTo>
                      <a:pt x="15" y="33"/>
                    </a:lnTo>
                    <a:lnTo>
                      <a:pt x="15" y="19"/>
                    </a:lnTo>
                    <a:lnTo>
                      <a:pt x="14" y="13"/>
                    </a:lnTo>
                    <a:lnTo>
                      <a:pt x="13" y="7"/>
                    </a:lnTo>
                    <a:lnTo>
                      <a:pt x="11" y="3"/>
                    </a:lnTo>
                    <a:lnTo>
                      <a:pt x="9" y="0"/>
                    </a:lnTo>
                    <a:lnTo>
                      <a:pt x="4" y="7"/>
                    </a:lnTo>
                    <a:lnTo>
                      <a:pt x="2" y="15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4" y="42"/>
                    </a:lnTo>
                    <a:lnTo>
                      <a:pt x="7" y="44"/>
                    </a:lnTo>
                    <a:lnTo>
                      <a:pt x="9" y="46"/>
                    </a:lnTo>
                    <a:lnTo>
                      <a:pt x="12" y="48"/>
                    </a:lnTo>
                    <a:lnTo>
                      <a:pt x="15" y="4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Freeform 286">
                <a:extLst>
                  <a:ext uri="{FF2B5EF4-FFF2-40B4-BE49-F238E27FC236}">
                    <a16:creationId xmlns="" xmlns:a16="http://schemas.microsoft.com/office/drawing/2014/main" id="{AE1A5801-1925-9B4C-9884-90903C91C7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9" y="2387"/>
                <a:ext cx="15" cy="13"/>
              </a:xfrm>
              <a:custGeom>
                <a:avLst/>
                <a:gdLst>
                  <a:gd name="T0" fmla="*/ 20 w 47"/>
                  <a:gd name="T1" fmla="*/ 6 h 40"/>
                  <a:gd name="T2" fmla="*/ 0 w 47"/>
                  <a:gd name="T3" fmla="*/ 37 h 40"/>
                  <a:gd name="T4" fmla="*/ 6 w 47"/>
                  <a:gd name="T5" fmla="*/ 39 h 40"/>
                  <a:gd name="T6" fmla="*/ 12 w 47"/>
                  <a:gd name="T7" fmla="*/ 40 h 40"/>
                  <a:gd name="T8" fmla="*/ 19 w 47"/>
                  <a:gd name="T9" fmla="*/ 39 h 40"/>
                  <a:gd name="T10" fmla="*/ 26 w 47"/>
                  <a:gd name="T11" fmla="*/ 38 h 40"/>
                  <a:gd name="T12" fmla="*/ 32 w 47"/>
                  <a:gd name="T13" fmla="*/ 36 h 40"/>
                  <a:gd name="T14" fmla="*/ 39 w 47"/>
                  <a:gd name="T15" fmla="*/ 33 h 40"/>
                  <a:gd name="T16" fmla="*/ 43 w 47"/>
                  <a:gd name="T17" fmla="*/ 30 h 40"/>
                  <a:gd name="T18" fmla="*/ 47 w 47"/>
                  <a:gd name="T19" fmla="*/ 25 h 40"/>
                  <a:gd name="T20" fmla="*/ 47 w 47"/>
                  <a:gd name="T21" fmla="*/ 0 h 40"/>
                  <a:gd name="T22" fmla="*/ 41 w 47"/>
                  <a:gd name="T23" fmla="*/ 0 h 40"/>
                  <a:gd name="T24" fmla="*/ 33 w 47"/>
                  <a:gd name="T25" fmla="*/ 1 h 40"/>
                  <a:gd name="T26" fmla="*/ 26 w 47"/>
                  <a:gd name="T27" fmla="*/ 3 h 40"/>
                  <a:gd name="T28" fmla="*/ 20 w 47"/>
                  <a:gd name="T29" fmla="*/ 6 h 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7" h="40">
                    <a:moveTo>
                      <a:pt x="20" y="6"/>
                    </a:moveTo>
                    <a:lnTo>
                      <a:pt x="0" y="37"/>
                    </a:lnTo>
                    <a:lnTo>
                      <a:pt x="6" y="39"/>
                    </a:lnTo>
                    <a:lnTo>
                      <a:pt x="12" y="40"/>
                    </a:lnTo>
                    <a:lnTo>
                      <a:pt x="19" y="39"/>
                    </a:lnTo>
                    <a:lnTo>
                      <a:pt x="26" y="38"/>
                    </a:lnTo>
                    <a:lnTo>
                      <a:pt x="32" y="36"/>
                    </a:lnTo>
                    <a:lnTo>
                      <a:pt x="39" y="33"/>
                    </a:lnTo>
                    <a:lnTo>
                      <a:pt x="43" y="30"/>
                    </a:lnTo>
                    <a:lnTo>
                      <a:pt x="47" y="25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6" y="3"/>
                    </a:lnTo>
                    <a:lnTo>
                      <a:pt x="2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Freeform 287">
                <a:extLst>
                  <a:ext uri="{FF2B5EF4-FFF2-40B4-BE49-F238E27FC236}">
                    <a16:creationId xmlns="" xmlns:a16="http://schemas.microsoft.com/office/drawing/2014/main" id="{9EF50ED6-E06A-6E48-9A15-272C6E7654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4" y="2465"/>
                <a:ext cx="13" cy="10"/>
              </a:xfrm>
              <a:custGeom>
                <a:avLst/>
                <a:gdLst>
                  <a:gd name="T0" fmla="*/ 0 w 39"/>
                  <a:gd name="T1" fmla="*/ 0 h 31"/>
                  <a:gd name="T2" fmla="*/ 3 w 39"/>
                  <a:gd name="T3" fmla="*/ 8 h 31"/>
                  <a:gd name="T4" fmla="*/ 6 w 39"/>
                  <a:gd name="T5" fmla="*/ 13 h 31"/>
                  <a:gd name="T6" fmla="*/ 12 w 39"/>
                  <a:gd name="T7" fmla="*/ 19 h 31"/>
                  <a:gd name="T8" fmla="*/ 17 w 39"/>
                  <a:gd name="T9" fmla="*/ 23 h 31"/>
                  <a:gd name="T10" fmla="*/ 23 w 39"/>
                  <a:gd name="T11" fmla="*/ 26 h 31"/>
                  <a:gd name="T12" fmla="*/ 28 w 39"/>
                  <a:gd name="T13" fmla="*/ 29 h 31"/>
                  <a:gd name="T14" fmla="*/ 34 w 39"/>
                  <a:gd name="T15" fmla="*/ 31 h 31"/>
                  <a:gd name="T16" fmla="*/ 39 w 39"/>
                  <a:gd name="T17" fmla="*/ 31 h 31"/>
                  <a:gd name="T18" fmla="*/ 33 w 39"/>
                  <a:gd name="T19" fmla="*/ 22 h 31"/>
                  <a:gd name="T20" fmla="*/ 25 w 39"/>
                  <a:gd name="T21" fmla="*/ 14 h 31"/>
                  <a:gd name="T22" fmla="*/ 16 w 39"/>
                  <a:gd name="T23" fmla="*/ 7 h 31"/>
                  <a:gd name="T24" fmla="*/ 6 w 39"/>
                  <a:gd name="T25" fmla="*/ 0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9" h="31">
                    <a:moveTo>
                      <a:pt x="0" y="0"/>
                    </a:moveTo>
                    <a:lnTo>
                      <a:pt x="3" y="8"/>
                    </a:lnTo>
                    <a:lnTo>
                      <a:pt x="6" y="13"/>
                    </a:lnTo>
                    <a:lnTo>
                      <a:pt x="12" y="19"/>
                    </a:lnTo>
                    <a:lnTo>
                      <a:pt x="17" y="23"/>
                    </a:lnTo>
                    <a:lnTo>
                      <a:pt x="23" y="26"/>
                    </a:lnTo>
                    <a:lnTo>
                      <a:pt x="28" y="29"/>
                    </a:lnTo>
                    <a:lnTo>
                      <a:pt x="34" y="31"/>
                    </a:lnTo>
                    <a:lnTo>
                      <a:pt x="39" y="31"/>
                    </a:lnTo>
                    <a:lnTo>
                      <a:pt x="33" y="22"/>
                    </a:lnTo>
                    <a:lnTo>
                      <a:pt x="25" y="14"/>
                    </a:lnTo>
                    <a:lnTo>
                      <a:pt x="16" y="7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Freeform 288">
                <a:extLst>
                  <a:ext uri="{FF2B5EF4-FFF2-40B4-BE49-F238E27FC236}">
                    <a16:creationId xmlns="" xmlns:a16="http://schemas.microsoft.com/office/drawing/2014/main" id="{B20E85EC-52C6-014A-841E-E6757B452E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2" y="2410"/>
                <a:ext cx="10" cy="6"/>
              </a:xfrm>
              <a:custGeom>
                <a:avLst/>
                <a:gdLst>
                  <a:gd name="T0" fmla="*/ 0 w 34"/>
                  <a:gd name="T1" fmla="*/ 0 h 19"/>
                  <a:gd name="T2" fmla="*/ 34 w 34"/>
                  <a:gd name="T3" fmla="*/ 19 h 19"/>
                  <a:gd name="T4" fmla="*/ 34 w 34"/>
                  <a:gd name="T5" fmla="*/ 0 h 19"/>
                  <a:gd name="T6" fmla="*/ 24 w 34"/>
                  <a:gd name="T7" fmla="*/ 0 h 19"/>
                  <a:gd name="T8" fmla="*/ 14 w 34"/>
                  <a:gd name="T9" fmla="*/ 0 h 19"/>
                  <a:gd name="T10" fmla="*/ 7 w 34"/>
                  <a:gd name="T11" fmla="*/ 0 h 19"/>
                  <a:gd name="T12" fmla="*/ 0 w 34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19">
                    <a:moveTo>
                      <a:pt x="0" y="0"/>
                    </a:moveTo>
                    <a:lnTo>
                      <a:pt x="34" y="19"/>
                    </a:lnTo>
                    <a:lnTo>
                      <a:pt x="34" y="0"/>
                    </a:lnTo>
                    <a:lnTo>
                      <a:pt x="24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Freeform 289">
                <a:extLst>
                  <a:ext uri="{FF2B5EF4-FFF2-40B4-BE49-F238E27FC236}">
                    <a16:creationId xmlns="" xmlns:a16="http://schemas.microsoft.com/office/drawing/2014/main" id="{79F129D2-4A13-0643-9BFF-98C8B65622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0" y="2471"/>
                <a:ext cx="6" cy="4"/>
              </a:xfrm>
              <a:custGeom>
                <a:avLst/>
                <a:gdLst>
                  <a:gd name="T0" fmla="*/ 0 w 19"/>
                  <a:gd name="T1" fmla="*/ 0 h 12"/>
                  <a:gd name="T2" fmla="*/ 19 w 19"/>
                  <a:gd name="T3" fmla="*/ 12 h 12"/>
                  <a:gd name="T4" fmla="*/ 13 w 19"/>
                  <a:gd name="T5" fmla="*/ 6 h 12"/>
                  <a:gd name="T6" fmla="*/ 6 w 19"/>
                  <a:gd name="T7" fmla="*/ 6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12">
                    <a:moveTo>
                      <a:pt x="0" y="0"/>
                    </a:moveTo>
                    <a:lnTo>
                      <a:pt x="19" y="12"/>
                    </a:lnTo>
                    <a:lnTo>
                      <a:pt x="13" y="6"/>
                    </a:lnTo>
                    <a:lnTo>
                      <a:pt x="6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Freeform 290">
                <a:extLst>
                  <a:ext uri="{FF2B5EF4-FFF2-40B4-BE49-F238E27FC236}">
                    <a16:creationId xmlns="" xmlns:a16="http://schemas.microsoft.com/office/drawing/2014/main" id="{8F3BBDF1-6CAC-5C4E-A984-9E8494C758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2" y="2447"/>
                <a:ext cx="42" cy="55"/>
              </a:xfrm>
              <a:custGeom>
                <a:avLst/>
                <a:gdLst>
                  <a:gd name="T0" fmla="*/ 113 w 126"/>
                  <a:gd name="T1" fmla="*/ 0 h 166"/>
                  <a:gd name="T2" fmla="*/ 117 w 126"/>
                  <a:gd name="T3" fmla="*/ 5 h 166"/>
                  <a:gd name="T4" fmla="*/ 121 w 126"/>
                  <a:gd name="T5" fmla="*/ 10 h 166"/>
                  <a:gd name="T6" fmla="*/ 124 w 126"/>
                  <a:gd name="T7" fmla="*/ 13 h 166"/>
                  <a:gd name="T8" fmla="*/ 125 w 126"/>
                  <a:gd name="T9" fmla="*/ 17 h 166"/>
                  <a:gd name="T10" fmla="*/ 126 w 126"/>
                  <a:gd name="T11" fmla="*/ 20 h 166"/>
                  <a:gd name="T12" fmla="*/ 126 w 126"/>
                  <a:gd name="T13" fmla="*/ 25 h 166"/>
                  <a:gd name="T14" fmla="*/ 123 w 126"/>
                  <a:gd name="T15" fmla="*/ 32 h 166"/>
                  <a:gd name="T16" fmla="*/ 118 w 126"/>
                  <a:gd name="T17" fmla="*/ 41 h 166"/>
                  <a:gd name="T18" fmla="*/ 113 w 126"/>
                  <a:gd name="T19" fmla="*/ 50 h 166"/>
                  <a:gd name="T20" fmla="*/ 106 w 126"/>
                  <a:gd name="T21" fmla="*/ 61 h 166"/>
                  <a:gd name="T22" fmla="*/ 91 w 126"/>
                  <a:gd name="T23" fmla="*/ 83 h 166"/>
                  <a:gd name="T24" fmla="*/ 72 w 126"/>
                  <a:gd name="T25" fmla="*/ 104 h 166"/>
                  <a:gd name="T26" fmla="*/ 53 w 126"/>
                  <a:gd name="T27" fmla="*/ 126 h 166"/>
                  <a:gd name="T28" fmla="*/ 34 w 126"/>
                  <a:gd name="T29" fmla="*/ 144 h 166"/>
                  <a:gd name="T30" fmla="*/ 25 w 126"/>
                  <a:gd name="T31" fmla="*/ 152 h 166"/>
                  <a:gd name="T32" fmla="*/ 16 w 126"/>
                  <a:gd name="T33" fmla="*/ 158 h 166"/>
                  <a:gd name="T34" fmla="*/ 7 w 126"/>
                  <a:gd name="T35" fmla="*/ 163 h 166"/>
                  <a:gd name="T36" fmla="*/ 0 w 126"/>
                  <a:gd name="T37" fmla="*/ 166 h 166"/>
                  <a:gd name="T38" fmla="*/ 0 w 126"/>
                  <a:gd name="T39" fmla="*/ 160 h 166"/>
                  <a:gd name="T40" fmla="*/ 0 w 126"/>
                  <a:gd name="T41" fmla="*/ 153 h 166"/>
                  <a:gd name="T42" fmla="*/ 0 w 126"/>
                  <a:gd name="T43" fmla="*/ 145 h 166"/>
                  <a:gd name="T44" fmla="*/ 0 w 126"/>
                  <a:gd name="T45" fmla="*/ 136 h 166"/>
                  <a:gd name="T46" fmla="*/ 3 w 126"/>
                  <a:gd name="T47" fmla="*/ 131 h 166"/>
                  <a:gd name="T48" fmla="*/ 6 w 126"/>
                  <a:gd name="T49" fmla="*/ 128 h 166"/>
                  <a:gd name="T50" fmla="*/ 12 w 126"/>
                  <a:gd name="T51" fmla="*/ 124 h 166"/>
                  <a:gd name="T52" fmla="*/ 16 w 126"/>
                  <a:gd name="T53" fmla="*/ 121 h 166"/>
                  <a:gd name="T54" fmla="*/ 26 w 126"/>
                  <a:gd name="T55" fmla="*/ 116 h 166"/>
                  <a:gd name="T56" fmla="*/ 33 w 126"/>
                  <a:gd name="T57" fmla="*/ 110 h 166"/>
                  <a:gd name="T58" fmla="*/ 40 w 126"/>
                  <a:gd name="T59" fmla="*/ 104 h 166"/>
                  <a:gd name="T60" fmla="*/ 48 w 126"/>
                  <a:gd name="T61" fmla="*/ 96 h 166"/>
                  <a:gd name="T62" fmla="*/ 53 w 126"/>
                  <a:gd name="T63" fmla="*/ 89 h 166"/>
                  <a:gd name="T64" fmla="*/ 58 w 126"/>
                  <a:gd name="T65" fmla="*/ 82 h 166"/>
                  <a:gd name="T66" fmla="*/ 67 w 126"/>
                  <a:gd name="T67" fmla="*/ 66 h 166"/>
                  <a:gd name="T68" fmla="*/ 72 w 126"/>
                  <a:gd name="T69" fmla="*/ 50 h 166"/>
                  <a:gd name="T70" fmla="*/ 79 w 126"/>
                  <a:gd name="T71" fmla="*/ 36 h 166"/>
                  <a:gd name="T72" fmla="*/ 87 w 126"/>
                  <a:gd name="T73" fmla="*/ 23 h 166"/>
                  <a:gd name="T74" fmla="*/ 92 w 126"/>
                  <a:gd name="T75" fmla="*/ 16 h 166"/>
                  <a:gd name="T76" fmla="*/ 97 w 126"/>
                  <a:gd name="T77" fmla="*/ 11 h 166"/>
                  <a:gd name="T78" fmla="*/ 104 w 126"/>
                  <a:gd name="T79" fmla="*/ 5 h 166"/>
                  <a:gd name="T80" fmla="*/ 113 w 126"/>
                  <a:gd name="T81" fmla="*/ 0 h 16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26" h="166">
                    <a:moveTo>
                      <a:pt x="113" y="0"/>
                    </a:moveTo>
                    <a:lnTo>
                      <a:pt x="117" y="5"/>
                    </a:lnTo>
                    <a:lnTo>
                      <a:pt x="121" y="10"/>
                    </a:lnTo>
                    <a:lnTo>
                      <a:pt x="124" y="13"/>
                    </a:lnTo>
                    <a:lnTo>
                      <a:pt x="125" y="17"/>
                    </a:lnTo>
                    <a:lnTo>
                      <a:pt x="126" y="20"/>
                    </a:lnTo>
                    <a:lnTo>
                      <a:pt x="126" y="25"/>
                    </a:lnTo>
                    <a:lnTo>
                      <a:pt x="123" y="32"/>
                    </a:lnTo>
                    <a:lnTo>
                      <a:pt x="118" y="41"/>
                    </a:lnTo>
                    <a:lnTo>
                      <a:pt x="113" y="50"/>
                    </a:lnTo>
                    <a:lnTo>
                      <a:pt x="106" y="61"/>
                    </a:lnTo>
                    <a:lnTo>
                      <a:pt x="91" y="83"/>
                    </a:lnTo>
                    <a:lnTo>
                      <a:pt x="72" y="104"/>
                    </a:lnTo>
                    <a:lnTo>
                      <a:pt x="53" y="126"/>
                    </a:lnTo>
                    <a:lnTo>
                      <a:pt x="34" y="144"/>
                    </a:lnTo>
                    <a:lnTo>
                      <a:pt x="25" y="152"/>
                    </a:lnTo>
                    <a:lnTo>
                      <a:pt x="16" y="158"/>
                    </a:lnTo>
                    <a:lnTo>
                      <a:pt x="7" y="163"/>
                    </a:lnTo>
                    <a:lnTo>
                      <a:pt x="0" y="166"/>
                    </a:lnTo>
                    <a:lnTo>
                      <a:pt x="0" y="160"/>
                    </a:lnTo>
                    <a:lnTo>
                      <a:pt x="0" y="153"/>
                    </a:lnTo>
                    <a:lnTo>
                      <a:pt x="0" y="145"/>
                    </a:lnTo>
                    <a:lnTo>
                      <a:pt x="0" y="136"/>
                    </a:lnTo>
                    <a:lnTo>
                      <a:pt x="3" y="131"/>
                    </a:lnTo>
                    <a:lnTo>
                      <a:pt x="6" y="128"/>
                    </a:lnTo>
                    <a:lnTo>
                      <a:pt x="12" y="124"/>
                    </a:lnTo>
                    <a:lnTo>
                      <a:pt x="16" y="121"/>
                    </a:lnTo>
                    <a:lnTo>
                      <a:pt x="26" y="116"/>
                    </a:lnTo>
                    <a:lnTo>
                      <a:pt x="33" y="110"/>
                    </a:lnTo>
                    <a:lnTo>
                      <a:pt x="40" y="104"/>
                    </a:lnTo>
                    <a:lnTo>
                      <a:pt x="48" y="96"/>
                    </a:lnTo>
                    <a:lnTo>
                      <a:pt x="53" y="89"/>
                    </a:lnTo>
                    <a:lnTo>
                      <a:pt x="58" y="82"/>
                    </a:lnTo>
                    <a:lnTo>
                      <a:pt x="67" y="66"/>
                    </a:lnTo>
                    <a:lnTo>
                      <a:pt x="72" y="50"/>
                    </a:lnTo>
                    <a:lnTo>
                      <a:pt x="79" y="36"/>
                    </a:lnTo>
                    <a:lnTo>
                      <a:pt x="87" y="23"/>
                    </a:lnTo>
                    <a:lnTo>
                      <a:pt x="92" y="16"/>
                    </a:lnTo>
                    <a:lnTo>
                      <a:pt x="97" y="11"/>
                    </a:lnTo>
                    <a:lnTo>
                      <a:pt x="104" y="5"/>
                    </a:lnTo>
                    <a:lnTo>
                      <a:pt x="1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Freeform 291">
                <a:extLst>
                  <a:ext uri="{FF2B5EF4-FFF2-40B4-BE49-F238E27FC236}">
                    <a16:creationId xmlns="" xmlns:a16="http://schemas.microsoft.com/office/drawing/2014/main" id="{6AEE5CAD-4A28-9345-BA08-263E8C159B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4" y="2465"/>
                <a:ext cx="85" cy="86"/>
              </a:xfrm>
              <a:custGeom>
                <a:avLst/>
                <a:gdLst>
                  <a:gd name="T0" fmla="*/ 8 w 259"/>
                  <a:gd name="T1" fmla="*/ 182 h 259"/>
                  <a:gd name="T2" fmla="*/ 1 w 259"/>
                  <a:gd name="T3" fmla="*/ 163 h 259"/>
                  <a:gd name="T4" fmla="*/ 0 w 259"/>
                  <a:gd name="T5" fmla="*/ 142 h 259"/>
                  <a:gd name="T6" fmla="*/ 6 w 259"/>
                  <a:gd name="T7" fmla="*/ 130 h 259"/>
                  <a:gd name="T8" fmla="*/ 19 w 259"/>
                  <a:gd name="T9" fmla="*/ 126 h 259"/>
                  <a:gd name="T10" fmla="*/ 34 w 259"/>
                  <a:gd name="T11" fmla="*/ 117 h 259"/>
                  <a:gd name="T12" fmla="*/ 48 w 259"/>
                  <a:gd name="T13" fmla="*/ 100 h 259"/>
                  <a:gd name="T14" fmla="*/ 60 w 259"/>
                  <a:gd name="T15" fmla="*/ 91 h 259"/>
                  <a:gd name="T16" fmla="*/ 68 w 259"/>
                  <a:gd name="T17" fmla="*/ 87 h 259"/>
                  <a:gd name="T18" fmla="*/ 83 w 259"/>
                  <a:gd name="T19" fmla="*/ 87 h 259"/>
                  <a:gd name="T20" fmla="*/ 94 w 259"/>
                  <a:gd name="T21" fmla="*/ 93 h 259"/>
                  <a:gd name="T22" fmla="*/ 101 w 259"/>
                  <a:gd name="T23" fmla="*/ 105 h 259"/>
                  <a:gd name="T24" fmla="*/ 108 w 259"/>
                  <a:gd name="T25" fmla="*/ 110 h 259"/>
                  <a:gd name="T26" fmla="*/ 120 w 259"/>
                  <a:gd name="T27" fmla="*/ 110 h 259"/>
                  <a:gd name="T28" fmla="*/ 135 w 259"/>
                  <a:gd name="T29" fmla="*/ 104 h 259"/>
                  <a:gd name="T30" fmla="*/ 148 w 259"/>
                  <a:gd name="T31" fmla="*/ 93 h 259"/>
                  <a:gd name="T32" fmla="*/ 160 w 259"/>
                  <a:gd name="T33" fmla="*/ 78 h 259"/>
                  <a:gd name="T34" fmla="*/ 174 w 259"/>
                  <a:gd name="T35" fmla="*/ 51 h 259"/>
                  <a:gd name="T36" fmla="*/ 188 w 259"/>
                  <a:gd name="T37" fmla="*/ 16 h 259"/>
                  <a:gd name="T38" fmla="*/ 195 w 259"/>
                  <a:gd name="T39" fmla="*/ 4 h 259"/>
                  <a:gd name="T40" fmla="*/ 202 w 259"/>
                  <a:gd name="T41" fmla="*/ 12 h 259"/>
                  <a:gd name="T42" fmla="*/ 213 w 259"/>
                  <a:gd name="T43" fmla="*/ 18 h 259"/>
                  <a:gd name="T44" fmla="*/ 219 w 259"/>
                  <a:gd name="T45" fmla="*/ 32 h 259"/>
                  <a:gd name="T46" fmla="*/ 219 w 259"/>
                  <a:gd name="T47" fmla="*/ 52 h 259"/>
                  <a:gd name="T48" fmla="*/ 227 w 259"/>
                  <a:gd name="T49" fmla="*/ 61 h 259"/>
                  <a:gd name="T50" fmla="*/ 234 w 259"/>
                  <a:gd name="T51" fmla="*/ 70 h 259"/>
                  <a:gd name="T52" fmla="*/ 234 w 259"/>
                  <a:gd name="T53" fmla="*/ 88 h 259"/>
                  <a:gd name="T54" fmla="*/ 234 w 259"/>
                  <a:gd name="T55" fmla="*/ 104 h 259"/>
                  <a:gd name="T56" fmla="*/ 237 w 259"/>
                  <a:gd name="T57" fmla="*/ 110 h 259"/>
                  <a:gd name="T58" fmla="*/ 243 w 259"/>
                  <a:gd name="T59" fmla="*/ 121 h 259"/>
                  <a:gd name="T60" fmla="*/ 249 w 259"/>
                  <a:gd name="T61" fmla="*/ 137 h 259"/>
                  <a:gd name="T62" fmla="*/ 254 w 259"/>
                  <a:gd name="T63" fmla="*/ 161 h 259"/>
                  <a:gd name="T64" fmla="*/ 245 w 259"/>
                  <a:gd name="T65" fmla="*/ 235 h 259"/>
                  <a:gd name="T66" fmla="*/ 239 w 259"/>
                  <a:gd name="T67" fmla="*/ 222 h 259"/>
                  <a:gd name="T68" fmla="*/ 237 w 259"/>
                  <a:gd name="T69" fmla="*/ 208 h 259"/>
                  <a:gd name="T70" fmla="*/ 239 w 259"/>
                  <a:gd name="T71" fmla="*/ 192 h 259"/>
                  <a:gd name="T72" fmla="*/ 222 w 259"/>
                  <a:gd name="T73" fmla="*/ 188 h 259"/>
                  <a:gd name="T74" fmla="*/ 206 w 259"/>
                  <a:gd name="T75" fmla="*/ 179 h 259"/>
                  <a:gd name="T76" fmla="*/ 194 w 259"/>
                  <a:gd name="T77" fmla="*/ 199 h 259"/>
                  <a:gd name="T78" fmla="*/ 188 w 259"/>
                  <a:gd name="T79" fmla="*/ 219 h 259"/>
                  <a:gd name="T80" fmla="*/ 185 w 259"/>
                  <a:gd name="T81" fmla="*/ 259 h 259"/>
                  <a:gd name="T82" fmla="*/ 124 w 259"/>
                  <a:gd name="T83" fmla="*/ 242 h 259"/>
                  <a:gd name="T84" fmla="*/ 110 w 259"/>
                  <a:gd name="T85" fmla="*/ 220 h 259"/>
                  <a:gd name="T86" fmla="*/ 99 w 259"/>
                  <a:gd name="T87" fmla="*/ 209 h 259"/>
                  <a:gd name="T88" fmla="*/ 97 w 259"/>
                  <a:gd name="T89" fmla="*/ 196 h 259"/>
                  <a:gd name="T90" fmla="*/ 105 w 259"/>
                  <a:gd name="T91" fmla="*/ 186 h 259"/>
                  <a:gd name="T92" fmla="*/ 112 w 259"/>
                  <a:gd name="T93" fmla="*/ 180 h 259"/>
                  <a:gd name="T94" fmla="*/ 117 w 259"/>
                  <a:gd name="T95" fmla="*/ 173 h 259"/>
                  <a:gd name="T96" fmla="*/ 93 w 259"/>
                  <a:gd name="T97" fmla="*/ 154 h 259"/>
                  <a:gd name="T98" fmla="*/ 28 w 259"/>
                  <a:gd name="T99" fmla="*/ 155 h 259"/>
                  <a:gd name="T100" fmla="*/ 20 w 259"/>
                  <a:gd name="T101" fmla="*/ 163 h 259"/>
                  <a:gd name="T102" fmla="*/ 16 w 259"/>
                  <a:gd name="T103" fmla="*/ 175 h 259"/>
                  <a:gd name="T104" fmla="*/ 13 w 259"/>
                  <a:gd name="T105" fmla="*/ 187 h 25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59" h="259">
                    <a:moveTo>
                      <a:pt x="13" y="192"/>
                    </a:moveTo>
                    <a:lnTo>
                      <a:pt x="8" y="182"/>
                    </a:lnTo>
                    <a:lnTo>
                      <a:pt x="4" y="173"/>
                    </a:lnTo>
                    <a:lnTo>
                      <a:pt x="1" y="163"/>
                    </a:lnTo>
                    <a:lnTo>
                      <a:pt x="0" y="154"/>
                    </a:lnTo>
                    <a:lnTo>
                      <a:pt x="0" y="142"/>
                    </a:lnTo>
                    <a:lnTo>
                      <a:pt x="0" y="130"/>
                    </a:lnTo>
                    <a:lnTo>
                      <a:pt x="6" y="130"/>
                    </a:lnTo>
                    <a:lnTo>
                      <a:pt x="13" y="128"/>
                    </a:lnTo>
                    <a:lnTo>
                      <a:pt x="19" y="126"/>
                    </a:lnTo>
                    <a:lnTo>
                      <a:pt x="24" y="123"/>
                    </a:lnTo>
                    <a:lnTo>
                      <a:pt x="34" y="117"/>
                    </a:lnTo>
                    <a:lnTo>
                      <a:pt x="41" y="108"/>
                    </a:lnTo>
                    <a:lnTo>
                      <a:pt x="48" y="100"/>
                    </a:lnTo>
                    <a:lnTo>
                      <a:pt x="56" y="93"/>
                    </a:lnTo>
                    <a:lnTo>
                      <a:pt x="60" y="91"/>
                    </a:lnTo>
                    <a:lnTo>
                      <a:pt x="63" y="89"/>
                    </a:lnTo>
                    <a:lnTo>
                      <a:pt x="68" y="87"/>
                    </a:lnTo>
                    <a:lnTo>
                      <a:pt x="73" y="87"/>
                    </a:lnTo>
                    <a:lnTo>
                      <a:pt x="83" y="87"/>
                    </a:lnTo>
                    <a:lnTo>
                      <a:pt x="93" y="87"/>
                    </a:lnTo>
                    <a:lnTo>
                      <a:pt x="94" y="93"/>
                    </a:lnTo>
                    <a:lnTo>
                      <a:pt x="97" y="101"/>
                    </a:lnTo>
                    <a:lnTo>
                      <a:pt x="101" y="105"/>
                    </a:lnTo>
                    <a:lnTo>
                      <a:pt x="104" y="108"/>
                    </a:lnTo>
                    <a:lnTo>
                      <a:pt x="108" y="110"/>
                    </a:lnTo>
                    <a:lnTo>
                      <a:pt x="113" y="111"/>
                    </a:lnTo>
                    <a:lnTo>
                      <a:pt x="120" y="110"/>
                    </a:lnTo>
                    <a:lnTo>
                      <a:pt x="127" y="108"/>
                    </a:lnTo>
                    <a:lnTo>
                      <a:pt x="135" y="104"/>
                    </a:lnTo>
                    <a:lnTo>
                      <a:pt x="141" y="99"/>
                    </a:lnTo>
                    <a:lnTo>
                      <a:pt x="148" y="93"/>
                    </a:lnTo>
                    <a:lnTo>
                      <a:pt x="153" y="86"/>
                    </a:lnTo>
                    <a:lnTo>
                      <a:pt x="160" y="78"/>
                    </a:lnTo>
                    <a:lnTo>
                      <a:pt x="165" y="70"/>
                    </a:lnTo>
                    <a:lnTo>
                      <a:pt x="174" y="51"/>
                    </a:lnTo>
                    <a:lnTo>
                      <a:pt x="183" y="33"/>
                    </a:lnTo>
                    <a:lnTo>
                      <a:pt x="188" y="16"/>
                    </a:lnTo>
                    <a:lnTo>
                      <a:pt x="193" y="0"/>
                    </a:lnTo>
                    <a:lnTo>
                      <a:pt x="195" y="4"/>
                    </a:lnTo>
                    <a:lnTo>
                      <a:pt x="198" y="9"/>
                    </a:lnTo>
                    <a:lnTo>
                      <a:pt x="202" y="12"/>
                    </a:lnTo>
                    <a:lnTo>
                      <a:pt x="206" y="15"/>
                    </a:lnTo>
                    <a:lnTo>
                      <a:pt x="213" y="18"/>
                    </a:lnTo>
                    <a:lnTo>
                      <a:pt x="219" y="19"/>
                    </a:lnTo>
                    <a:lnTo>
                      <a:pt x="219" y="32"/>
                    </a:lnTo>
                    <a:lnTo>
                      <a:pt x="219" y="44"/>
                    </a:lnTo>
                    <a:lnTo>
                      <a:pt x="219" y="52"/>
                    </a:lnTo>
                    <a:lnTo>
                      <a:pt x="219" y="55"/>
                    </a:lnTo>
                    <a:lnTo>
                      <a:pt x="227" y="61"/>
                    </a:lnTo>
                    <a:lnTo>
                      <a:pt x="231" y="66"/>
                    </a:lnTo>
                    <a:lnTo>
                      <a:pt x="234" y="70"/>
                    </a:lnTo>
                    <a:lnTo>
                      <a:pt x="239" y="75"/>
                    </a:lnTo>
                    <a:lnTo>
                      <a:pt x="234" y="88"/>
                    </a:lnTo>
                    <a:lnTo>
                      <a:pt x="233" y="100"/>
                    </a:lnTo>
                    <a:lnTo>
                      <a:pt x="234" y="104"/>
                    </a:lnTo>
                    <a:lnTo>
                      <a:pt x="234" y="108"/>
                    </a:lnTo>
                    <a:lnTo>
                      <a:pt x="237" y="110"/>
                    </a:lnTo>
                    <a:lnTo>
                      <a:pt x="239" y="111"/>
                    </a:lnTo>
                    <a:lnTo>
                      <a:pt x="243" y="121"/>
                    </a:lnTo>
                    <a:lnTo>
                      <a:pt x="247" y="129"/>
                    </a:lnTo>
                    <a:lnTo>
                      <a:pt x="249" y="137"/>
                    </a:lnTo>
                    <a:lnTo>
                      <a:pt x="251" y="145"/>
                    </a:lnTo>
                    <a:lnTo>
                      <a:pt x="254" y="161"/>
                    </a:lnTo>
                    <a:lnTo>
                      <a:pt x="259" y="179"/>
                    </a:lnTo>
                    <a:lnTo>
                      <a:pt x="245" y="235"/>
                    </a:lnTo>
                    <a:lnTo>
                      <a:pt x="241" y="230"/>
                    </a:lnTo>
                    <a:lnTo>
                      <a:pt x="239" y="222"/>
                    </a:lnTo>
                    <a:lnTo>
                      <a:pt x="238" y="215"/>
                    </a:lnTo>
                    <a:lnTo>
                      <a:pt x="237" y="208"/>
                    </a:lnTo>
                    <a:lnTo>
                      <a:pt x="238" y="196"/>
                    </a:lnTo>
                    <a:lnTo>
                      <a:pt x="239" y="192"/>
                    </a:lnTo>
                    <a:lnTo>
                      <a:pt x="231" y="191"/>
                    </a:lnTo>
                    <a:lnTo>
                      <a:pt x="222" y="188"/>
                    </a:lnTo>
                    <a:lnTo>
                      <a:pt x="213" y="184"/>
                    </a:lnTo>
                    <a:lnTo>
                      <a:pt x="206" y="179"/>
                    </a:lnTo>
                    <a:lnTo>
                      <a:pt x="199" y="189"/>
                    </a:lnTo>
                    <a:lnTo>
                      <a:pt x="194" y="199"/>
                    </a:lnTo>
                    <a:lnTo>
                      <a:pt x="191" y="209"/>
                    </a:lnTo>
                    <a:lnTo>
                      <a:pt x="188" y="219"/>
                    </a:lnTo>
                    <a:lnTo>
                      <a:pt x="186" y="240"/>
                    </a:lnTo>
                    <a:lnTo>
                      <a:pt x="185" y="259"/>
                    </a:lnTo>
                    <a:lnTo>
                      <a:pt x="132" y="259"/>
                    </a:lnTo>
                    <a:lnTo>
                      <a:pt x="124" y="242"/>
                    </a:lnTo>
                    <a:lnTo>
                      <a:pt x="115" y="226"/>
                    </a:lnTo>
                    <a:lnTo>
                      <a:pt x="110" y="220"/>
                    </a:lnTo>
                    <a:lnTo>
                      <a:pt x="105" y="214"/>
                    </a:lnTo>
                    <a:lnTo>
                      <a:pt x="99" y="209"/>
                    </a:lnTo>
                    <a:lnTo>
                      <a:pt x="93" y="204"/>
                    </a:lnTo>
                    <a:lnTo>
                      <a:pt x="97" y="196"/>
                    </a:lnTo>
                    <a:lnTo>
                      <a:pt x="102" y="190"/>
                    </a:lnTo>
                    <a:lnTo>
                      <a:pt x="105" y="186"/>
                    </a:lnTo>
                    <a:lnTo>
                      <a:pt x="108" y="183"/>
                    </a:lnTo>
                    <a:lnTo>
                      <a:pt x="112" y="180"/>
                    </a:lnTo>
                    <a:lnTo>
                      <a:pt x="114" y="177"/>
                    </a:lnTo>
                    <a:lnTo>
                      <a:pt x="117" y="173"/>
                    </a:lnTo>
                    <a:lnTo>
                      <a:pt x="119" y="166"/>
                    </a:lnTo>
                    <a:lnTo>
                      <a:pt x="93" y="154"/>
                    </a:lnTo>
                    <a:lnTo>
                      <a:pt x="32" y="154"/>
                    </a:lnTo>
                    <a:lnTo>
                      <a:pt x="28" y="155"/>
                    </a:lnTo>
                    <a:lnTo>
                      <a:pt x="24" y="158"/>
                    </a:lnTo>
                    <a:lnTo>
                      <a:pt x="20" y="163"/>
                    </a:lnTo>
                    <a:lnTo>
                      <a:pt x="18" y="168"/>
                    </a:lnTo>
                    <a:lnTo>
                      <a:pt x="16" y="175"/>
                    </a:lnTo>
                    <a:lnTo>
                      <a:pt x="14" y="181"/>
                    </a:lnTo>
                    <a:lnTo>
                      <a:pt x="13" y="187"/>
                    </a:lnTo>
                    <a:lnTo>
                      <a:pt x="13" y="19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" name="Freeform 292">
                <a:extLst>
                  <a:ext uri="{FF2B5EF4-FFF2-40B4-BE49-F238E27FC236}">
                    <a16:creationId xmlns="" xmlns:a16="http://schemas.microsoft.com/office/drawing/2014/main" id="{5A2AB2D1-BBEF-BF49-A079-F2B15DCD1B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4" y="2395"/>
                <a:ext cx="23" cy="31"/>
              </a:xfrm>
              <a:custGeom>
                <a:avLst/>
                <a:gdLst>
                  <a:gd name="T0" fmla="*/ 72 w 72"/>
                  <a:gd name="T1" fmla="*/ 43 h 92"/>
                  <a:gd name="T2" fmla="*/ 72 w 72"/>
                  <a:gd name="T3" fmla="*/ 92 h 92"/>
                  <a:gd name="T4" fmla="*/ 65 w 72"/>
                  <a:gd name="T5" fmla="*/ 86 h 92"/>
                  <a:gd name="T6" fmla="*/ 58 w 72"/>
                  <a:gd name="T7" fmla="*/ 81 h 92"/>
                  <a:gd name="T8" fmla="*/ 51 w 72"/>
                  <a:gd name="T9" fmla="*/ 75 h 92"/>
                  <a:gd name="T10" fmla="*/ 46 w 72"/>
                  <a:gd name="T11" fmla="*/ 69 h 92"/>
                  <a:gd name="T12" fmla="*/ 38 w 72"/>
                  <a:gd name="T13" fmla="*/ 58 h 92"/>
                  <a:gd name="T14" fmla="*/ 32 w 72"/>
                  <a:gd name="T15" fmla="*/ 46 h 92"/>
                  <a:gd name="T16" fmla="*/ 25 w 72"/>
                  <a:gd name="T17" fmla="*/ 34 h 92"/>
                  <a:gd name="T18" fmla="*/ 19 w 72"/>
                  <a:gd name="T19" fmla="*/ 23 h 92"/>
                  <a:gd name="T20" fmla="*/ 11 w 72"/>
                  <a:gd name="T21" fmla="*/ 12 h 92"/>
                  <a:gd name="T22" fmla="*/ 0 w 72"/>
                  <a:gd name="T23" fmla="*/ 0 h 92"/>
                  <a:gd name="T24" fmla="*/ 25 w 72"/>
                  <a:gd name="T25" fmla="*/ 12 h 92"/>
                  <a:gd name="T26" fmla="*/ 44 w 72"/>
                  <a:gd name="T27" fmla="*/ 21 h 92"/>
                  <a:gd name="T28" fmla="*/ 51 w 72"/>
                  <a:gd name="T29" fmla="*/ 26 h 92"/>
                  <a:gd name="T30" fmla="*/ 58 w 72"/>
                  <a:gd name="T31" fmla="*/ 31 h 92"/>
                  <a:gd name="T32" fmla="*/ 66 w 72"/>
                  <a:gd name="T33" fmla="*/ 36 h 92"/>
                  <a:gd name="T34" fmla="*/ 72 w 72"/>
                  <a:gd name="T35" fmla="*/ 43 h 9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92">
                    <a:moveTo>
                      <a:pt x="72" y="43"/>
                    </a:moveTo>
                    <a:lnTo>
                      <a:pt x="72" y="92"/>
                    </a:lnTo>
                    <a:lnTo>
                      <a:pt x="65" y="86"/>
                    </a:lnTo>
                    <a:lnTo>
                      <a:pt x="58" y="81"/>
                    </a:lnTo>
                    <a:lnTo>
                      <a:pt x="51" y="75"/>
                    </a:lnTo>
                    <a:lnTo>
                      <a:pt x="46" y="69"/>
                    </a:lnTo>
                    <a:lnTo>
                      <a:pt x="38" y="58"/>
                    </a:lnTo>
                    <a:lnTo>
                      <a:pt x="32" y="46"/>
                    </a:lnTo>
                    <a:lnTo>
                      <a:pt x="25" y="34"/>
                    </a:lnTo>
                    <a:lnTo>
                      <a:pt x="19" y="23"/>
                    </a:lnTo>
                    <a:lnTo>
                      <a:pt x="11" y="12"/>
                    </a:lnTo>
                    <a:lnTo>
                      <a:pt x="0" y="0"/>
                    </a:lnTo>
                    <a:lnTo>
                      <a:pt x="25" y="12"/>
                    </a:lnTo>
                    <a:lnTo>
                      <a:pt x="44" y="21"/>
                    </a:lnTo>
                    <a:lnTo>
                      <a:pt x="51" y="26"/>
                    </a:lnTo>
                    <a:lnTo>
                      <a:pt x="58" y="31"/>
                    </a:lnTo>
                    <a:lnTo>
                      <a:pt x="66" y="36"/>
                    </a:lnTo>
                    <a:lnTo>
                      <a:pt x="72" y="4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Freeform 293">
                <a:extLst>
                  <a:ext uri="{FF2B5EF4-FFF2-40B4-BE49-F238E27FC236}">
                    <a16:creationId xmlns="" xmlns:a16="http://schemas.microsoft.com/office/drawing/2014/main" id="{5D5BA1B8-E90C-844C-92AE-B0814CB9C0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" y="2436"/>
                <a:ext cx="16" cy="21"/>
              </a:xfrm>
              <a:custGeom>
                <a:avLst/>
                <a:gdLst>
                  <a:gd name="T0" fmla="*/ 6 w 46"/>
                  <a:gd name="T1" fmla="*/ 6 h 62"/>
                  <a:gd name="T2" fmla="*/ 19 w 46"/>
                  <a:gd name="T3" fmla="*/ 5 h 62"/>
                  <a:gd name="T4" fmla="*/ 31 w 46"/>
                  <a:gd name="T5" fmla="*/ 3 h 62"/>
                  <a:gd name="T6" fmla="*/ 39 w 46"/>
                  <a:gd name="T7" fmla="*/ 1 h 62"/>
                  <a:gd name="T8" fmla="*/ 46 w 46"/>
                  <a:gd name="T9" fmla="*/ 0 h 62"/>
                  <a:gd name="T10" fmla="*/ 46 w 46"/>
                  <a:gd name="T11" fmla="*/ 9 h 62"/>
                  <a:gd name="T12" fmla="*/ 46 w 46"/>
                  <a:gd name="T13" fmla="*/ 18 h 62"/>
                  <a:gd name="T14" fmla="*/ 46 w 46"/>
                  <a:gd name="T15" fmla="*/ 27 h 62"/>
                  <a:gd name="T16" fmla="*/ 46 w 46"/>
                  <a:gd name="T17" fmla="*/ 38 h 62"/>
                  <a:gd name="T18" fmla="*/ 45 w 46"/>
                  <a:gd name="T19" fmla="*/ 46 h 62"/>
                  <a:gd name="T20" fmla="*/ 41 w 46"/>
                  <a:gd name="T21" fmla="*/ 54 h 62"/>
                  <a:gd name="T22" fmla="*/ 39 w 46"/>
                  <a:gd name="T23" fmla="*/ 57 h 62"/>
                  <a:gd name="T24" fmla="*/ 37 w 46"/>
                  <a:gd name="T25" fmla="*/ 60 h 62"/>
                  <a:gd name="T26" fmla="*/ 35 w 46"/>
                  <a:gd name="T27" fmla="*/ 61 h 62"/>
                  <a:gd name="T28" fmla="*/ 33 w 46"/>
                  <a:gd name="T29" fmla="*/ 62 h 62"/>
                  <a:gd name="T30" fmla="*/ 27 w 46"/>
                  <a:gd name="T31" fmla="*/ 61 h 62"/>
                  <a:gd name="T32" fmla="*/ 22 w 46"/>
                  <a:gd name="T33" fmla="*/ 60 h 62"/>
                  <a:gd name="T34" fmla="*/ 17 w 46"/>
                  <a:gd name="T35" fmla="*/ 59 h 62"/>
                  <a:gd name="T36" fmla="*/ 14 w 46"/>
                  <a:gd name="T37" fmla="*/ 57 h 62"/>
                  <a:gd name="T38" fmla="*/ 11 w 46"/>
                  <a:gd name="T39" fmla="*/ 54 h 62"/>
                  <a:gd name="T40" fmla="*/ 7 w 46"/>
                  <a:gd name="T41" fmla="*/ 51 h 62"/>
                  <a:gd name="T42" fmla="*/ 5 w 46"/>
                  <a:gd name="T43" fmla="*/ 47 h 62"/>
                  <a:gd name="T44" fmla="*/ 4 w 46"/>
                  <a:gd name="T45" fmla="*/ 44 h 62"/>
                  <a:gd name="T46" fmla="*/ 1 w 46"/>
                  <a:gd name="T47" fmla="*/ 34 h 62"/>
                  <a:gd name="T48" fmla="*/ 0 w 46"/>
                  <a:gd name="T49" fmla="*/ 25 h 62"/>
                  <a:gd name="T50" fmla="*/ 0 w 46"/>
                  <a:gd name="T51" fmla="*/ 16 h 62"/>
                  <a:gd name="T52" fmla="*/ 0 w 46"/>
                  <a:gd name="T53" fmla="*/ 6 h 62"/>
                  <a:gd name="T54" fmla="*/ 6 w 46"/>
                  <a:gd name="T55" fmla="*/ 6 h 6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6" h="62">
                    <a:moveTo>
                      <a:pt x="6" y="6"/>
                    </a:moveTo>
                    <a:lnTo>
                      <a:pt x="19" y="5"/>
                    </a:lnTo>
                    <a:lnTo>
                      <a:pt x="31" y="3"/>
                    </a:lnTo>
                    <a:lnTo>
                      <a:pt x="39" y="1"/>
                    </a:lnTo>
                    <a:lnTo>
                      <a:pt x="46" y="0"/>
                    </a:lnTo>
                    <a:lnTo>
                      <a:pt x="46" y="9"/>
                    </a:lnTo>
                    <a:lnTo>
                      <a:pt x="46" y="18"/>
                    </a:lnTo>
                    <a:lnTo>
                      <a:pt x="46" y="27"/>
                    </a:lnTo>
                    <a:lnTo>
                      <a:pt x="46" y="38"/>
                    </a:lnTo>
                    <a:lnTo>
                      <a:pt x="45" y="46"/>
                    </a:lnTo>
                    <a:lnTo>
                      <a:pt x="41" y="54"/>
                    </a:lnTo>
                    <a:lnTo>
                      <a:pt x="39" y="57"/>
                    </a:lnTo>
                    <a:lnTo>
                      <a:pt x="37" y="60"/>
                    </a:lnTo>
                    <a:lnTo>
                      <a:pt x="35" y="61"/>
                    </a:lnTo>
                    <a:lnTo>
                      <a:pt x="33" y="62"/>
                    </a:lnTo>
                    <a:lnTo>
                      <a:pt x="27" y="61"/>
                    </a:lnTo>
                    <a:lnTo>
                      <a:pt x="22" y="60"/>
                    </a:lnTo>
                    <a:lnTo>
                      <a:pt x="17" y="59"/>
                    </a:lnTo>
                    <a:lnTo>
                      <a:pt x="14" y="57"/>
                    </a:lnTo>
                    <a:lnTo>
                      <a:pt x="11" y="54"/>
                    </a:lnTo>
                    <a:lnTo>
                      <a:pt x="7" y="51"/>
                    </a:lnTo>
                    <a:lnTo>
                      <a:pt x="5" y="47"/>
                    </a:lnTo>
                    <a:lnTo>
                      <a:pt x="4" y="44"/>
                    </a:lnTo>
                    <a:lnTo>
                      <a:pt x="1" y="34"/>
                    </a:lnTo>
                    <a:lnTo>
                      <a:pt x="0" y="25"/>
                    </a:lnTo>
                    <a:lnTo>
                      <a:pt x="0" y="16"/>
                    </a:lnTo>
                    <a:lnTo>
                      <a:pt x="0" y="6"/>
                    </a:lnTo>
                    <a:lnTo>
                      <a:pt x="6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Freeform 294">
                <a:extLst>
                  <a:ext uri="{FF2B5EF4-FFF2-40B4-BE49-F238E27FC236}">
                    <a16:creationId xmlns="" xmlns:a16="http://schemas.microsoft.com/office/drawing/2014/main" id="{53133D07-060F-D04A-9B7F-5E7DF6788E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9" y="2295"/>
                <a:ext cx="50" cy="98"/>
              </a:xfrm>
              <a:custGeom>
                <a:avLst/>
                <a:gdLst>
                  <a:gd name="T0" fmla="*/ 59 w 152"/>
                  <a:gd name="T1" fmla="*/ 0 h 296"/>
                  <a:gd name="T2" fmla="*/ 66 w 152"/>
                  <a:gd name="T3" fmla="*/ 9 h 296"/>
                  <a:gd name="T4" fmla="*/ 77 w 152"/>
                  <a:gd name="T5" fmla="*/ 17 h 296"/>
                  <a:gd name="T6" fmla="*/ 88 w 152"/>
                  <a:gd name="T7" fmla="*/ 23 h 296"/>
                  <a:gd name="T8" fmla="*/ 99 w 152"/>
                  <a:gd name="T9" fmla="*/ 25 h 296"/>
                  <a:gd name="T10" fmla="*/ 108 w 152"/>
                  <a:gd name="T11" fmla="*/ 21 h 296"/>
                  <a:gd name="T12" fmla="*/ 118 w 152"/>
                  <a:gd name="T13" fmla="*/ 12 h 296"/>
                  <a:gd name="T14" fmla="*/ 122 w 152"/>
                  <a:gd name="T15" fmla="*/ 35 h 296"/>
                  <a:gd name="T16" fmla="*/ 130 w 152"/>
                  <a:gd name="T17" fmla="*/ 62 h 296"/>
                  <a:gd name="T18" fmla="*/ 141 w 152"/>
                  <a:gd name="T19" fmla="*/ 86 h 296"/>
                  <a:gd name="T20" fmla="*/ 147 w 152"/>
                  <a:gd name="T21" fmla="*/ 94 h 296"/>
                  <a:gd name="T22" fmla="*/ 152 w 152"/>
                  <a:gd name="T23" fmla="*/ 99 h 296"/>
                  <a:gd name="T24" fmla="*/ 143 w 152"/>
                  <a:gd name="T25" fmla="*/ 120 h 296"/>
                  <a:gd name="T26" fmla="*/ 129 w 152"/>
                  <a:gd name="T27" fmla="*/ 140 h 296"/>
                  <a:gd name="T28" fmla="*/ 117 w 152"/>
                  <a:gd name="T29" fmla="*/ 157 h 296"/>
                  <a:gd name="T30" fmla="*/ 112 w 152"/>
                  <a:gd name="T31" fmla="*/ 172 h 296"/>
                  <a:gd name="T32" fmla="*/ 115 w 152"/>
                  <a:gd name="T33" fmla="*/ 197 h 296"/>
                  <a:gd name="T34" fmla="*/ 115 w 152"/>
                  <a:gd name="T35" fmla="*/ 205 h 296"/>
                  <a:gd name="T36" fmla="*/ 112 w 152"/>
                  <a:gd name="T37" fmla="*/ 216 h 296"/>
                  <a:gd name="T38" fmla="*/ 126 w 152"/>
                  <a:gd name="T39" fmla="*/ 216 h 296"/>
                  <a:gd name="T40" fmla="*/ 146 w 152"/>
                  <a:gd name="T41" fmla="*/ 216 h 296"/>
                  <a:gd name="T42" fmla="*/ 136 w 152"/>
                  <a:gd name="T43" fmla="*/ 252 h 296"/>
                  <a:gd name="T44" fmla="*/ 136 w 152"/>
                  <a:gd name="T45" fmla="*/ 267 h 296"/>
                  <a:gd name="T46" fmla="*/ 146 w 152"/>
                  <a:gd name="T47" fmla="*/ 283 h 296"/>
                  <a:gd name="T48" fmla="*/ 125 w 152"/>
                  <a:gd name="T49" fmla="*/ 291 h 296"/>
                  <a:gd name="T50" fmla="*/ 105 w 152"/>
                  <a:gd name="T51" fmla="*/ 296 h 296"/>
                  <a:gd name="T52" fmla="*/ 85 w 152"/>
                  <a:gd name="T53" fmla="*/ 294 h 296"/>
                  <a:gd name="T54" fmla="*/ 73 w 152"/>
                  <a:gd name="T55" fmla="*/ 288 h 296"/>
                  <a:gd name="T56" fmla="*/ 67 w 152"/>
                  <a:gd name="T57" fmla="*/ 280 h 296"/>
                  <a:gd name="T58" fmla="*/ 66 w 152"/>
                  <a:gd name="T59" fmla="*/ 271 h 296"/>
                  <a:gd name="T60" fmla="*/ 85 w 152"/>
                  <a:gd name="T61" fmla="*/ 253 h 296"/>
                  <a:gd name="T62" fmla="*/ 69 w 152"/>
                  <a:gd name="T63" fmla="*/ 249 h 296"/>
                  <a:gd name="T64" fmla="*/ 52 w 152"/>
                  <a:gd name="T65" fmla="*/ 242 h 296"/>
                  <a:gd name="T66" fmla="*/ 38 w 152"/>
                  <a:gd name="T67" fmla="*/ 231 h 296"/>
                  <a:gd name="T68" fmla="*/ 25 w 152"/>
                  <a:gd name="T69" fmla="*/ 219 h 296"/>
                  <a:gd name="T70" fmla="*/ 14 w 152"/>
                  <a:gd name="T71" fmla="*/ 205 h 296"/>
                  <a:gd name="T72" fmla="*/ 6 w 152"/>
                  <a:gd name="T73" fmla="*/ 190 h 296"/>
                  <a:gd name="T74" fmla="*/ 1 w 152"/>
                  <a:gd name="T75" fmla="*/ 172 h 296"/>
                  <a:gd name="T76" fmla="*/ 0 w 152"/>
                  <a:gd name="T77" fmla="*/ 154 h 296"/>
                  <a:gd name="T78" fmla="*/ 0 w 152"/>
                  <a:gd name="T79" fmla="*/ 130 h 296"/>
                  <a:gd name="T80" fmla="*/ 27 w 152"/>
                  <a:gd name="T81" fmla="*/ 106 h 296"/>
                  <a:gd name="T82" fmla="*/ 32 w 152"/>
                  <a:gd name="T83" fmla="*/ 46 h 296"/>
                  <a:gd name="T84" fmla="*/ 31 w 152"/>
                  <a:gd name="T85" fmla="*/ 18 h 296"/>
                  <a:gd name="T86" fmla="*/ 28 w 152"/>
                  <a:gd name="T87" fmla="*/ 4 h 2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52" h="296">
                    <a:moveTo>
                      <a:pt x="26" y="0"/>
                    </a:moveTo>
                    <a:lnTo>
                      <a:pt x="59" y="0"/>
                    </a:lnTo>
                    <a:lnTo>
                      <a:pt x="62" y="4"/>
                    </a:lnTo>
                    <a:lnTo>
                      <a:pt x="66" y="9"/>
                    </a:lnTo>
                    <a:lnTo>
                      <a:pt x="71" y="13"/>
                    </a:lnTo>
                    <a:lnTo>
                      <a:pt x="77" y="17"/>
                    </a:lnTo>
                    <a:lnTo>
                      <a:pt x="82" y="21"/>
                    </a:lnTo>
                    <a:lnTo>
                      <a:pt x="88" y="23"/>
                    </a:lnTo>
                    <a:lnTo>
                      <a:pt x="93" y="24"/>
                    </a:lnTo>
                    <a:lnTo>
                      <a:pt x="99" y="25"/>
                    </a:lnTo>
                    <a:lnTo>
                      <a:pt x="104" y="24"/>
                    </a:lnTo>
                    <a:lnTo>
                      <a:pt x="108" y="21"/>
                    </a:lnTo>
                    <a:lnTo>
                      <a:pt x="114" y="17"/>
                    </a:lnTo>
                    <a:lnTo>
                      <a:pt x="118" y="12"/>
                    </a:lnTo>
                    <a:lnTo>
                      <a:pt x="119" y="23"/>
                    </a:lnTo>
                    <a:lnTo>
                      <a:pt x="122" y="35"/>
                    </a:lnTo>
                    <a:lnTo>
                      <a:pt x="126" y="49"/>
                    </a:lnTo>
                    <a:lnTo>
                      <a:pt x="130" y="62"/>
                    </a:lnTo>
                    <a:lnTo>
                      <a:pt x="136" y="76"/>
                    </a:lnTo>
                    <a:lnTo>
                      <a:pt x="141" y="86"/>
                    </a:lnTo>
                    <a:lnTo>
                      <a:pt x="144" y="91"/>
                    </a:lnTo>
                    <a:lnTo>
                      <a:pt x="147" y="94"/>
                    </a:lnTo>
                    <a:lnTo>
                      <a:pt x="149" y="97"/>
                    </a:lnTo>
                    <a:lnTo>
                      <a:pt x="152" y="99"/>
                    </a:lnTo>
                    <a:lnTo>
                      <a:pt x="148" y="110"/>
                    </a:lnTo>
                    <a:lnTo>
                      <a:pt x="143" y="120"/>
                    </a:lnTo>
                    <a:lnTo>
                      <a:pt x="137" y="131"/>
                    </a:lnTo>
                    <a:lnTo>
                      <a:pt x="129" y="140"/>
                    </a:lnTo>
                    <a:lnTo>
                      <a:pt x="123" y="149"/>
                    </a:lnTo>
                    <a:lnTo>
                      <a:pt x="117" y="157"/>
                    </a:lnTo>
                    <a:lnTo>
                      <a:pt x="114" y="165"/>
                    </a:lnTo>
                    <a:lnTo>
                      <a:pt x="112" y="172"/>
                    </a:lnTo>
                    <a:lnTo>
                      <a:pt x="113" y="187"/>
                    </a:lnTo>
                    <a:lnTo>
                      <a:pt x="115" y="197"/>
                    </a:lnTo>
                    <a:lnTo>
                      <a:pt x="115" y="201"/>
                    </a:lnTo>
                    <a:lnTo>
                      <a:pt x="115" y="205"/>
                    </a:lnTo>
                    <a:lnTo>
                      <a:pt x="114" y="210"/>
                    </a:lnTo>
                    <a:lnTo>
                      <a:pt x="112" y="216"/>
                    </a:lnTo>
                    <a:lnTo>
                      <a:pt x="118" y="216"/>
                    </a:lnTo>
                    <a:lnTo>
                      <a:pt x="126" y="216"/>
                    </a:lnTo>
                    <a:lnTo>
                      <a:pt x="136" y="216"/>
                    </a:lnTo>
                    <a:lnTo>
                      <a:pt x="146" y="216"/>
                    </a:lnTo>
                    <a:lnTo>
                      <a:pt x="139" y="235"/>
                    </a:lnTo>
                    <a:lnTo>
                      <a:pt x="136" y="252"/>
                    </a:lnTo>
                    <a:lnTo>
                      <a:pt x="135" y="259"/>
                    </a:lnTo>
                    <a:lnTo>
                      <a:pt x="136" y="267"/>
                    </a:lnTo>
                    <a:lnTo>
                      <a:pt x="139" y="275"/>
                    </a:lnTo>
                    <a:lnTo>
                      <a:pt x="146" y="283"/>
                    </a:lnTo>
                    <a:lnTo>
                      <a:pt x="136" y="288"/>
                    </a:lnTo>
                    <a:lnTo>
                      <a:pt x="125" y="291"/>
                    </a:lnTo>
                    <a:lnTo>
                      <a:pt x="115" y="295"/>
                    </a:lnTo>
                    <a:lnTo>
                      <a:pt x="105" y="296"/>
                    </a:lnTo>
                    <a:lnTo>
                      <a:pt x="94" y="296"/>
                    </a:lnTo>
                    <a:lnTo>
                      <a:pt x="85" y="294"/>
                    </a:lnTo>
                    <a:lnTo>
                      <a:pt x="79" y="291"/>
                    </a:lnTo>
                    <a:lnTo>
                      <a:pt x="73" y="288"/>
                    </a:lnTo>
                    <a:lnTo>
                      <a:pt x="70" y="284"/>
                    </a:lnTo>
                    <a:lnTo>
                      <a:pt x="67" y="280"/>
                    </a:lnTo>
                    <a:lnTo>
                      <a:pt x="66" y="276"/>
                    </a:lnTo>
                    <a:lnTo>
                      <a:pt x="66" y="271"/>
                    </a:lnTo>
                    <a:lnTo>
                      <a:pt x="76" y="262"/>
                    </a:lnTo>
                    <a:lnTo>
                      <a:pt x="85" y="253"/>
                    </a:lnTo>
                    <a:lnTo>
                      <a:pt x="77" y="251"/>
                    </a:lnTo>
                    <a:lnTo>
                      <a:pt x="69" y="249"/>
                    </a:lnTo>
                    <a:lnTo>
                      <a:pt x="60" y="246"/>
                    </a:lnTo>
                    <a:lnTo>
                      <a:pt x="52" y="242"/>
                    </a:lnTo>
                    <a:lnTo>
                      <a:pt x="45" y="236"/>
                    </a:lnTo>
                    <a:lnTo>
                      <a:pt x="38" y="231"/>
                    </a:lnTo>
                    <a:lnTo>
                      <a:pt x="32" y="226"/>
                    </a:lnTo>
                    <a:lnTo>
                      <a:pt x="25" y="219"/>
                    </a:lnTo>
                    <a:lnTo>
                      <a:pt x="20" y="213"/>
                    </a:lnTo>
                    <a:lnTo>
                      <a:pt x="14" y="205"/>
                    </a:lnTo>
                    <a:lnTo>
                      <a:pt x="10" y="198"/>
                    </a:lnTo>
                    <a:lnTo>
                      <a:pt x="6" y="190"/>
                    </a:lnTo>
                    <a:lnTo>
                      <a:pt x="3" y="180"/>
                    </a:lnTo>
                    <a:lnTo>
                      <a:pt x="1" y="172"/>
                    </a:lnTo>
                    <a:lnTo>
                      <a:pt x="0" y="163"/>
                    </a:lnTo>
                    <a:lnTo>
                      <a:pt x="0" y="154"/>
                    </a:lnTo>
                    <a:lnTo>
                      <a:pt x="0" y="142"/>
                    </a:lnTo>
                    <a:lnTo>
                      <a:pt x="0" y="130"/>
                    </a:lnTo>
                    <a:lnTo>
                      <a:pt x="26" y="130"/>
                    </a:lnTo>
                    <a:lnTo>
                      <a:pt x="27" y="106"/>
                    </a:lnTo>
                    <a:lnTo>
                      <a:pt x="31" y="67"/>
                    </a:lnTo>
                    <a:lnTo>
                      <a:pt x="32" y="46"/>
                    </a:lnTo>
                    <a:lnTo>
                      <a:pt x="32" y="27"/>
                    </a:lnTo>
                    <a:lnTo>
                      <a:pt x="31" y="18"/>
                    </a:lnTo>
                    <a:lnTo>
                      <a:pt x="29" y="10"/>
                    </a:lnTo>
                    <a:lnTo>
                      <a:pt x="28" y="4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Freeform 295">
                <a:extLst>
                  <a:ext uri="{FF2B5EF4-FFF2-40B4-BE49-F238E27FC236}">
                    <a16:creationId xmlns="" xmlns:a16="http://schemas.microsoft.com/office/drawing/2014/main" id="{1BE3B5EE-BC8A-FE4B-9E40-ED5B4C6CB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9" y="2442"/>
                <a:ext cx="8" cy="13"/>
              </a:xfrm>
              <a:custGeom>
                <a:avLst/>
                <a:gdLst>
                  <a:gd name="T0" fmla="*/ 26 w 26"/>
                  <a:gd name="T1" fmla="*/ 38 h 38"/>
                  <a:gd name="T2" fmla="*/ 26 w 26"/>
                  <a:gd name="T3" fmla="*/ 0 h 38"/>
                  <a:gd name="T4" fmla="*/ 21 w 26"/>
                  <a:gd name="T5" fmla="*/ 1 h 38"/>
                  <a:gd name="T6" fmla="*/ 13 w 26"/>
                  <a:gd name="T7" fmla="*/ 4 h 38"/>
                  <a:gd name="T8" fmla="*/ 6 w 26"/>
                  <a:gd name="T9" fmla="*/ 8 h 38"/>
                  <a:gd name="T10" fmla="*/ 0 w 26"/>
                  <a:gd name="T11" fmla="*/ 13 h 38"/>
                  <a:gd name="T12" fmla="*/ 18 w 26"/>
                  <a:gd name="T13" fmla="*/ 30 h 38"/>
                  <a:gd name="T14" fmla="*/ 26 w 26"/>
                  <a:gd name="T15" fmla="*/ 38 h 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38">
                    <a:moveTo>
                      <a:pt x="26" y="38"/>
                    </a:moveTo>
                    <a:lnTo>
                      <a:pt x="26" y="0"/>
                    </a:lnTo>
                    <a:lnTo>
                      <a:pt x="21" y="1"/>
                    </a:lnTo>
                    <a:lnTo>
                      <a:pt x="13" y="4"/>
                    </a:lnTo>
                    <a:lnTo>
                      <a:pt x="6" y="8"/>
                    </a:lnTo>
                    <a:lnTo>
                      <a:pt x="0" y="13"/>
                    </a:lnTo>
                    <a:lnTo>
                      <a:pt x="18" y="30"/>
                    </a:lnTo>
                    <a:lnTo>
                      <a:pt x="26" y="3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" name="Freeform 296">
                <a:extLst>
                  <a:ext uri="{FF2B5EF4-FFF2-40B4-BE49-F238E27FC236}">
                    <a16:creationId xmlns="" xmlns:a16="http://schemas.microsoft.com/office/drawing/2014/main" id="{A79A5335-3DA7-D24D-A15C-67EB32E5EA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5" y="2420"/>
                <a:ext cx="10" cy="10"/>
              </a:xfrm>
              <a:custGeom>
                <a:avLst/>
                <a:gdLst>
                  <a:gd name="T0" fmla="*/ 0 w 34"/>
                  <a:gd name="T1" fmla="*/ 18 h 31"/>
                  <a:gd name="T2" fmla="*/ 8 w 34"/>
                  <a:gd name="T3" fmla="*/ 22 h 31"/>
                  <a:gd name="T4" fmla="*/ 17 w 34"/>
                  <a:gd name="T5" fmla="*/ 26 h 31"/>
                  <a:gd name="T6" fmla="*/ 27 w 34"/>
                  <a:gd name="T7" fmla="*/ 30 h 31"/>
                  <a:gd name="T8" fmla="*/ 34 w 34"/>
                  <a:gd name="T9" fmla="*/ 31 h 31"/>
                  <a:gd name="T10" fmla="*/ 33 w 34"/>
                  <a:gd name="T11" fmla="*/ 24 h 31"/>
                  <a:gd name="T12" fmla="*/ 30 w 34"/>
                  <a:gd name="T13" fmla="*/ 15 h 31"/>
                  <a:gd name="T14" fmla="*/ 26 w 34"/>
                  <a:gd name="T15" fmla="*/ 6 h 31"/>
                  <a:gd name="T16" fmla="*/ 20 w 34"/>
                  <a:gd name="T17" fmla="*/ 0 h 31"/>
                  <a:gd name="T18" fmla="*/ 16 w 34"/>
                  <a:gd name="T19" fmla="*/ 5 h 31"/>
                  <a:gd name="T20" fmla="*/ 10 w 34"/>
                  <a:gd name="T21" fmla="*/ 11 h 31"/>
                  <a:gd name="T22" fmla="*/ 8 w 34"/>
                  <a:gd name="T23" fmla="*/ 14 h 31"/>
                  <a:gd name="T24" fmla="*/ 6 w 34"/>
                  <a:gd name="T25" fmla="*/ 16 h 31"/>
                  <a:gd name="T26" fmla="*/ 4 w 34"/>
                  <a:gd name="T27" fmla="*/ 18 h 31"/>
                  <a:gd name="T28" fmla="*/ 0 w 34"/>
                  <a:gd name="T29" fmla="*/ 18 h 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4" h="31">
                    <a:moveTo>
                      <a:pt x="0" y="18"/>
                    </a:moveTo>
                    <a:lnTo>
                      <a:pt x="8" y="22"/>
                    </a:lnTo>
                    <a:lnTo>
                      <a:pt x="17" y="26"/>
                    </a:lnTo>
                    <a:lnTo>
                      <a:pt x="27" y="30"/>
                    </a:lnTo>
                    <a:lnTo>
                      <a:pt x="34" y="31"/>
                    </a:lnTo>
                    <a:lnTo>
                      <a:pt x="33" y="24"/>
                    </a:lnTo>
                    <a:lnTo>
                      <a:pt x="30" y="15"/>
                    </a:lnTo>
                    <a:lnTo>
                      <a:pt x="26" y="6"/>
                    </a:lnTo>
                    <a:lnTo>
                      <a:pt x="20" y="0"/>
                    </a:lnTo>
                    <a:lnTo>
                      <a:pt x="16" y="5"/>
                    </a:lnTo>
                    <a:lnTo>
                      <a:pt x="10" y="11"/>
                    </a:lnTo>
                    <a:lnTo>
                      <a:pt x="8" y="14"/>
                    </a:lnTo>
                    <a:lnTo>
                      <a:pt x="6" y="16"/>
                    </a:lnTo>
                    <a:lnTo>
                      <a:pt x="4" y="18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" name="Freeform 297">
                <a:extLst>
                  <a:ext uri="{FF2B5EF4-FFF2-40B4-BE49-F238E27FC236}">
                    <a16:creationId xmlns="" xmlns:a16="http://schemas.microsoft.com/office/drawing/2014/main" id="{023F4F4F-8C82-D249-BDFB-A1790088B2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9" y="2418"/>
                <a:ext cx="6" cy="12"/>
              </a:xfrm>
              <a:custGeom>
                <a:avLst/>
                <a:gdLst>
                  <a:gd name="T0" fmla="*/ 0 w 20"/>
                  <a:gd name="T1" fmla="*/ 6 h 37"/>
                  <a:gd name="T2" fmla="*/ 0 w 20"/>
                  <a:gd name="T3" fmla="*/ 37 h 37"/>
                  <a:gd name="T4" fmla="*/ 7 w 20"/>
                  <a:gd name="T5" fmla="*/ 33 h 37"/>
                  <a:gd name="T6" fmla="*/ 20 w 20"/>
                  <a:gd name="T7" fmla="*/ 30 h 37"/>
                  <a:gd name="T8" fmla="*/ 20 w 20"/>
                  <a:gd name="T9" fmla="*/ 0 h 37"/>
                  <a:gd name="T10" fmla="*/ 0 w 20"/>
                  <a:gd name="T11" fmla="*/ 6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37">
                    <a:moveTo>
                      <a:pt x="0" y="6"/>
                    </a:moveTo>
                    <a:lnTo>
                      <a:pt x="0" y="37"/>
                    </a:lnTo>
                    <a:lnTo>
                      <a:pt x="7" y="33"/>
                    </a:lnTo>
                    <a:lnTo>
                      <a:pt x="20" y="30"/>
                    </a:lnTo>
                    <a:lnTo>
                      <a:pt x="20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" name="Line 298">
                <a:extLst>
                  <a:ext uri="{FF2B5EF4-FFF2-40B4-BE49-F238E27FC236}">
                    <a16:creationId xmlns="" xmlns:a16="http://schemas.microsoft.com/office/drawing/2014/main" id="{FB5FABE9-626A-7F40-A7B6-A45545E9B6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80" y="2449"/>
                <a:ext cx="1" cy="1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Freeform 299">
                <a:extLst>
                  <a:ext uri="{FF2B5EF4-FFF2-40B4-BE49-F238E27FC236}">
                    <a16:creationId xmlns="" xmlns:a16="http://schemas.microsoft.com/office/drawing/2014/main" id="{E058E821-2B49-3242-850B-63E0FA9CA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0" y="2453"/>
                <a:ext cx="4" cy="6"/>
              </a:xfrm>
              <a:custGeom>
                <a:avLst/>
                <a:gdLst>
                  <a:gd name="T0" fmla="*/ 0 w 13"/>
                  <a:gd name="T1" fmla="*/ 18 h 18"/>
                  <a:gd name="T2" fmla="*/ 1 w 13"/>
                  <a:gd name="T3" fmla="*/ 13 h 18"/>
                  <a:gd name="T4" fmla="*/ 3 w 13"/>
                  <a:gd name="T5" fmla="*/ 9 h 18"/>
                  <a:gd name="T6" fmla="*/ 7 w 13"/>
                  <a:gd name="T7" fmla="*/ 4 h 18"/>
                  <a:gd name="T8" fmla="*/ 13 w 13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8">
                    <a:moveTo>
                      <a:pt x="0" y="18"/>
                    </a:moveTo>
                    <a:lnTo>
                      <a:pt x="1" y="13"/>
                    </a:lnTo>
                    <a:lnTo>
                      <a:pt x="3" y="9"/>
                    </a:lnTo>
                    <a:lnTo>
                      <a:pt x="7" y="4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" name="Line 300">
                <a:extLst>
                  <a:ext uri="{FF2B5EF4-FFF2-40B4-BE49-F238E27FC236}">
                    <a16:creationId xmlns="" xmlns:a16="http://schemas.microsoft.com/office/drawing/2014/main" id="{F96219C4-D378-364B-A374-33997135A3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178" y="2447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" name="Freeform 301">
                <a:extLst>
                  <a:ext uri="{FF2B5EF4-FFF2-40B4-BE49-F238E27FC236}">
                    <a16:creationId xmlns="" xmlns:a16="http://schemas.microsoft.com/office/drawing/2014/main" id="{FC74BB09-33C9-1146-A154-4084311838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6" y="2564"/>
                <a:ext cx="9" cy="10"/>
              </a:xfrm>
              <a:custGeom>
                <a:avLst/>
                <a:gdLst>
                  <a:gd name="T0" fmla="*/ 0 w 27"/>
                  <a:gd name="T1" fmla="*/ 0 h 31"/>
                  <a:gd name="T2" fmla="*/ 20 w 27"/>
                  <a:gd name="T3" fmla="*/ 31 h 31"/>
                  <a:gd name="T4" fmla="*/ 27 w 27"/>
                  <a:gd name="T5" fmla="*/ 13 h 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" h="31">
                    <a:moveTo>
                      <a:pt x="0" y="0"/>
                    </a:moveTo>
                    <a:lnTo>
                      <a:pt x="20" y="31"/>
                    </a:lnTo>
                    <a:lnTo>
                      <a:pt x="27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" name="Freeform 302">
                <a:extLst>
                  <a:ext uri="{FF2B5EF4-FFF2-40B4-BE49-F238E27FC236}">
                    <a16:creationId xmlns="" xmlns:a16="http://schemas.microsoft.com/office/drawing/2014/main" id="{4A047A07-8505-C740-9525-6179933C6E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" y="2568"/>
                <a:ext cx="6" cy="1"/>
              </a:xfrm>
              <a:custGeom>
                <a:avLst/>
                <a:gdLst>
                  <a:gd name="T0" fmla="*/ 20 w 20"/>
                  <a:gd name="T1" fmla="*/ 0 h 1"/>
                  <a:gd name="T2" fmla="*/ 10 w 20"/>
                  <a:gd name="T3" fmla="*/ 0 h 1"/>
                  <a:gd name="T4" fmla="*/ 0 w 20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Freeform 303">
                <a:extLst>
                  <a:ext uri="{FF2B5EF4-FFF2-40B4-BE49-F238E27FC236}">
                    <a16:creationId xmlns="" xmlns:a16="http://schemas.microsoft.com/office/drawing/2014/main" id="{1C6B3B12-3C28-094E-B4A4-AF1D735CDF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7" y="2557"/>
                <a:ext cx="12" cy="5"/>
              </a:xfrm>
              <a:custGeom>
                <a:avLst/>
                <a:gdLst>
                  <a:gd name="T0" fmla="*/ 0 w 34"/>
                  <a:gd name="T1" fmla="*/ 13 h 13"/>
                  <a:gd name="T2" fmla="*/ 6 w 34"/>
                  <a:gd name="T3" fmla="*/ 13 h 13"/>
                  <a:gd name="T4" fmla="*/ 10 w 34"/>
                  <a:gd name="T5" fmla="*/ 11 h 13"/>
                  <a:gd name="T6" fmla="*/ 16 w 34"/>
                  <a:gd name="T7" fmla="*/ 10 h 13"/>
                  <a:gd name="T8" fmla="*/ 20 w 34"/>
                  <a:gd name="T9" fmla="*/ 7 h 13"/>
                  <a:gd name="T10" fmla="*/ 28 w 34"/>
                  <a:gd name="T11" fmla="*/ 2 h 13"/>
                  <a:gd name="T12" fmla="*/ 34 w 34"/>
                  <a:gd name="T13" fmla="*/ 0 h 13"/>
                  <a:gd name="T14" fmla="*/ 25 w 34"/>
                  <a:gd name="T15" fmla="*/ 0 h 13"/>
                  <a:gd name="T16" fmla="*/ 15 w 34"/>
                  <a:gd name="T17" fmla="*/ 0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" h="13">
                    <a:moveTo>
                      <a:pt x="0" y="13"/>
                    </a:moveTo>
                    <a:lnTo>
                      <a:pt x="6" y="13"/>
                    </a:lnTo>
                    <a:lnTo>
                      <a:pt x="10" y="11"/>
                    </a:lnTo>
                    <a:lnTo>
                      <a:pt x="16" y="10"/>
                    </a:lnTo>
                    <a:lnTo>
                      <a:pt x="20" y="7"/>
                    </a:lnTo>
                    <a:lnTo>
                      <a:pt x="28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Freeform 304">
                <a:extLst>
                  <a:ext uri="{FF2B5EF4-FFF2-40B4-BE49-F238E27FC236}">
                    <a16:creationId xmlns="" xmlns:a16="http://schemas.microsoft.com/office/drawing/2014/main" id="{DF8B6300-411C-E344-B739-20371835FD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7" y="2547"/>
                <a:ext cx="12" cy="6"/>
              </a:xfrm>
              <a:custGeom>
                <a:avLst/>
                <a:gdLst>
                  <a:gd name="T0" fmla="*/ 34 w 34"/>
                  <a:gd name="T1" fmla="*/ 18 h 18"/>
                  <a:gd name="T2" fmla="*/ 34 w 34"/>
                  <a:gd name="T3" fmla="*/ 0 h 18"/>
                  <a:gd name="T4" fmla="*/ 28 w 34"/>
                  <a:gd name="T5" fmla="*/ 0 h 18"/>
                  <a:gd name="T6" fmla="*/ 20 w 34"/>
                  <a:gd name="T7" fmla="*/ 0 h 18"/>
                  <a:gd name="T8" fmla="*/ 10 w 34"/>
                  <a:gd name="T9" fmla="*/ 0 h 18"/>
                  <a:gd name="T10" fmla="*/ 0 w 34"/>
                  <a:gd name="T11" fmla="*/ 0 h 18"/>
                  <a:gd name="T12" fmla="*/ 34 w 34"/>
                  <a:gd name="T13" fmla="*/ 18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18">
                    <a:moveTo>
                      <a:pt x="34" y="18"/>
                    </a:moveTo>
                    <a:lnTo>
                      <a:pt x="34" y="0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34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Freeform 305">
                <a:extLst>
                  <a:ext uri="{FF2B5EF4-FFF2-40B4-BE49-F238E27FC236}">
                    <a16:creationId xmlns="" xmlns:a16="http://schemas.microsoft.com/office/drawing/2014/main" id="{3E808A0A-1051-EC4C-9F07-20A2082CDE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1" y="2535"/>
                <a:ext cx="20" cy="8"/>
              </a:xfrm>
              <a:custGeom>
                <a:avLst/>
                <a:gdLst>
                  <a:gd name="T0" fmla="*/ 53 w 59"/>
                  <a:gd name="T1" fmla="*/ 25 h 25"/>
                  <a:gd name="T2" fmla="*/ 56 w 59"/>
                  <a:gd name="T3" fmla="*/ 12 h 25"/>
                  <a:gd name="T4" fmla="*/ 59 w 59"/>
                  <a:gd name="T5" fmla="*/ 0 h 25"/>
                  <a:gd name="T6" fmla="*/ 44 w 59"/>
                  <a:gd name="T7" fmla="*/ 0 h 25"/>
                  <a:gd name="T8" fmla="*/ 27 w 59"/>
                  <a:gd name="T9" fmla="*/ 0 h 25"/>
                  <a:gd name="T10" fmla="*/ 19 w 59"/>
                  <a:gd name="T11" fmla="*/ 1 h 25"/>
                  <a:gd name="T12" fmla="*/ 12 w 59"/>
                  <a:gd name="T13" fmla="*/ 2 h 25"/>
                  <a:gd name="T14" fmla="*/ 5 w 59"/>
                  <a:gd name="T15" fmla="*/ 4 h 25"/>
                  <a:gd name="T16" fmla="*/ 0 w 59"/>
                  <a:gd name="T17" fmla="*/ 6 h 25"/>
                  <a:gd name="T18" fmla="*/ 13 w 59"/>
                  <a:gd name="T19" fmla="*/ 14 h 25"/>
                  <a:gd name="T20" fmla="*/ 26 w 59"/>
                  <a:gd name="T21" fmla="*/ 20 h 25"/>
                  <a:gd name="T22" fmla="*/ 33 w 59"/>
                  <a:gd name="T23" fmla="*/ 22 h 25"/>
                  <a:gd name="T24" fmla="*/ 38 w 59"/>
                  <a:gd name="T25" fmla="*/ 24 h 25"/>
                  <a:gd name="T26" fmla="*/ 46 w 59"/>
                  <a:gd name="T27" fmla="*/ 25 h 25"/>
                  <a:gd name="T28" fmla="*/ 53 w 59"/>
                  <a:gd name="T29" fmla="*/ 25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9" h="25">
                    <a:moveTo>
                      <a:pt x="53" y="25"/>
                    </a:moveTo>
                    <a:lnTo>
                      <a:pt x="56" y="12"/>
                    </a:lnTo>
                    <a:lnTo>
                      <a:pt x="59" y="0"/>
                    </a:lnTo>
                    <a:lnTo>
                      <a:pt x="44" y="0"/>
                    </a:lnTo>
                    <a:lnTo>
                      <a:pt x="27" y="0"/>
                    </a:lnTo>
                    <a:lnTo>
                      <a:pt x="19" y="1"/>
                    </a:lnTo>
                    <a:lnTo>
                      <a:pt x="12" y="2"/>
                    </a:lnTo>
                    <a:lnTo>
                      <a:pt x="5" y="4"/>
                    </a:lnTo>
                    <a:lnTo>
                      <a:pt x="0" y="6"/>
                    </a:lnTo>
                    <a:lnTo>
                      <a:pt x="13" y="14"/>
                    </a:lnTo>
                    <a:lnTo>
                      <a:pt x="26" y="20"/>
                    </a:lnTo>
                    <a:lnTo>
                      <a:pt x="33" y="22"/>
                    </a:lnTo>
                    <a:lnTo>
                      <a:pt x="38" y="24"/>
                    </a:lnTo>
                    <a:lnTo>
                      <a:pt x="46" y="25"/>
                    </a:lnTo>
                    <a:lnTo>
                      <a:pt x="53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Line 306">
                <a:extLst>
                  <a:ext uri="{FF2B5EF4-FFF2-40B4-BE49-F238E27FC236}">
                    <a16:creationId xmlns="" xmlns:a16="http://schemas.microsoft.com/office/drawing/2014/main" id="{9404B877-AD99-6642-BC61-40C1A8D88A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91" y="2516"/>
                <a:ext cx="6" cy="2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8" name="Freeform 307">
              <a:extLst>
                <a:ext uri="{FF2B5EF4-FFF2-40B4-BE49-F238E27FC236}">
                  <a16:creationId xmlns="" xmlns:a16="http://schemas.microsoft.com/office/drawing/2014/main" id="{8C26CE20-6742-0F4B-B44A-4B37A70AD832}"/>
                </a:ext>
              </a:extLst>
            </p:cNvPr>
            <p:cNvSpPr>
              <a:spLocks/>
            </p:cNvSpPr>
            <p:nvPr>
              <p:custDataLst>
                <p:tags r:id="rId210"/>
              </p:custDataLst>
            </p:nvPr>
          </p:nvSpPr>
          <p:spPr bwMode="auto">
            <a:xfrm>
              <a:off x="7280275" y="3879850"/>
              <a:ext cx="14288" cy="55563"/>
            </a:xfrm>
            <a:custGeom>
              <a:avLst/>
              <a:gdLst>
                <a:gd name="T0" fmla="*/ 0 w 33"/>
                <a:gd name="T1" fmla="*/ 43 h 43"/>
                <a:gd name="T2" fmla="*/ 1 w 33"/>
                <a:gd name="T3" fmla="*/ 34 h 43"/>
                <a:gd name="T4" fmla="*/ 2 w 33"/>
                <a:gd name="T5" fmla="*/ 27 h 43"/>
                <a:gd name="T6" fmla="*/ 5 w 33"/>
                <a:gd name="T7" fmla="*/ 21 h 43"/>
                <a:gd name="T8" fmla="*/ 9 w 33"/>
                <a:gd name="T9" fmla="*/ 15 h 43"/>
                <a:gd name="T10" fmla="*/ 14 w 33"/>
                <a:gd name="T11" fmla="*/ 9 h 43"/>
                <a:gd name="T12" fmla="*/ 20 w 33"/>
                <a:gd name="T13" fmla="*/ 5 h 43"/>
                <a:gd name="T14" fmla="*/ 26 w 33"/>
                <a:gd name="T15" fmla="*/ 2 h 43"/>
                <a:gd name="T16" fmla="*/ 33 w 33"/>
                <a:gd name="T17" fmla="*/ 0 h 43"/>
                <a:gd name="T18" fmla="*/ 33 w 33"/>
                <a:gd name="T19" fmla="*/ 25 h 43"/>
                <a:gd name="T20" fmla="*/ 23 w 33"/>
                <a:gd name="T21" fmla="*/ 27 h 43"/>
                <a:gd name="T22" fmla="*/ 18 w 33"/>
                <a:gd name="T23" fmla="*/ 29 h 43"/>
                <a:gd name="T24" fmla="*/ 16 w 33"/>
                <a:gd name="T25" fmla="*/ 32 h 43"/>
                <a:gd name="T26" fmla="*/ 16 w 33"/>
                <a:gd name="T27" fmla="*/ 34 h 43"/>
                <a:gd name="T28" fmla="*/ 16 w 33"/>
                <a:gd name="T29" fmla="*/ 36 h 43"/>
                <a:gd name="T30" fmla="*/ 14 w 33"/>
                <a:gd name="T31" fmla="*/ 38 h 43"/>
                <a:gd name="T32" fmla="*/ 10 w 33"/>
                <a:gd name="T33" fmla="*/ 41 h 43"/>
                <a:gd name="T34" fmla="*/ 0 w 33"/>
                <a:gd name="T35" fmla="*/ 43 h 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" h="43">
                  <a:moveTo>
                    <a:pt x="0" y="43"/>
                  </a:moveTo>
                  <a:lnTo>
                    <a:pt x="1" y="34"/>
                  </a:lnTo>
                  <a:lnTo>
                    <a:pt x="2" y="27"/>
                  </a:lnTo>
                  <a:lnTo>
                    <a:pt x="5" y="21"/>
                  </a:lnTo>
                  <a:lnTo>
                    <a:pt x="9" y="15"/>
                  </a:lnTo>
                  <a:lnTo>
                    <a:pt x="14" y="9"/>
                  </a:lnTo>
                  <a:lnTo>
                    <a:pt x="20" y="5"/>
                  </a:lnTo>
                  <a:lnTo>
                    <a:pt x="26" y="2"/>
                  </a:lnTo>
                  <a:lnTo>
                    <a:pt x="33" y="0"/>
                  </a:lnTo>
                  <a:lnTo>
                    <a:pt x="33" y="25"/>
                  </a:lnTo>
                  <a:lnTo>
                    <a:pt x="23" y="27"/>
                  </a:lnTo>
                  <a:lnTo>
                    <a:pt x="18" y="29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0" y="41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" name="Freeform 308">
              <a:extLst>
                <a:ext uri="{FF2B5EF4-FFF2-40B4-BE49-F238E27FC236}">
                  <a16:creationId xmlns="" xmlns:a16="http://schemas.microsoft.com/office/drawing/2014/main" id="{2D3C55C2-7B53-A347-8500-D65C3CF1C936}"/>
                </a:ext>
              </a:extLst>
            </p:cNvPr>
            <p:cNvSpPr>
              <a:spLocks/>
            </p:cNvSpPr>
            <p:nvPr>
              <p:custDataLst>
                <p:tags r:id="rId211"/>
              </p:custDataLst>
            </p:nvPr>
          </p:nvSpPr>
          <p:spPr bwMode="auto">
            <a:xfrm>
              <a:off x="7356475" y="3819525"/>
              <a:ext cx="22225" cy="58738"/>
            </a:xfrm>
            <a:custGeom>
              <a:avLst/>
              <a:gdLst>
                <a:gd name="T0" fmla="*/ 0 w 54"/>
                <a:gd name="T1" fmla="*/ 55 h 92"/>
                <a:gd name="T2" fmla="*/ 1 w 54"/>
                <a:gd name="T3" fmla="*/ 51 h 92"/>
                <a:gd name="T4" fmla="*/ 2 w 54"/>
                <a:gd name="T5" fmla="*/ 46 h 92"/>
                <a:gd name="T6" fmla="*/ 3 w 54"/>
                <a:gd name="T7" fmla="*/ 42 h 92"/>
                <a:gd name="T8" fmla="*/ 6 w 54"/>
                <a:gd name="T9" fmla="*/ 37 h 92"/>
                <a:gd name="T10" fmla="*/ 11 w 54"/>
                <a:gd name="T11" fmla="*/ 29 h 92"/>
                <a:gd name="T12" fmla="*/ 18 w 54"/>
                <a:gd name="T13" fmla="*/ 21 h 92"/>
                <a:gd name="T14" fmla="*/ 31 w 54"/>
                <a:gd name="T15" fmla="*/ 7 h 92"/>
                <a:gd name="T16" fmla="*/ 41 w 54"/>
                <a:gd name="T17" fmla="*/ 0 h 92"/>
                <a:gd name="T18" fmla="*/ 54 w 54"/>
                <a:gd name="T19" fmla="*/ 12 h 92"/>
                <a:gd name="T20" fmla="*/ 51 w 54"/>
                <a:gd name="T21" fmla="*/ 21 h 92"/>
                <a:gd name="T22" fmla="*/ 47 w 54"/>
                <a:gd name="T23" fmla="*/ 29 h 92"/>
                <a:gd name="T24" fmla="*/ 44 w 54"/>
                <a:gd name="T25" fmla="*/ 35 h 92"/>
                <a:gd name="T26" fmla="*/ 41 w 54"/>
                <a:gd name="T27" fmla="*/ 41 h 92"/>
                <a:gd name="T28" fmla="*/ 33 w 54"/>
                <a:gd name="T29" fmla="*/ 49 h 92"/>
                <a:gd name="T30" fmla="*/ 28 w 54"/>
                <a:gd name="T31" fmla="*/ 55 h 92"/>
                <a:gd name="T32" fmla="*/ 26 w 54"/>
                <a:gd name="T33" fmla="*/ 64 h 92"/>
                <a:gd name="T34" fmla="*/ 26 w 54"/>
                <a:gd name="T35" fmla="*/ 74 h 92"/>
                <a:gd name="T36" fmla="*/ 24 w 54"/>
                <a:gd name="T37" fmla="*/ 83 h 92"/>
                <a:gd name="T38" fmla="*/ 20 w 54"/>
                <a:gd name="T39" fmla="*/ 92 h 92"/>
                <a:gd name="T40" fmla="*/ 14 w 54"/>
                <a:gd name="T41" fmla="*/ 83 h 92"/>
                <a:gd name="T42" fmla="*/ 8 w 54"/>
                <a:gd name="T43" fmla="*/ 74 h 92"/>
                <a:gd name="T44" fmla="*/ 5 w 54"/>
                <a:gd name="T45" fmla="*/ 70 h 92"/>
                <a:gd name="T46" fmla="*/ 2 w 54"/>
                <a:gd name="T47" fmla="*/ 64 h 92"/>
                <a:gd name="T48" fmla="*/ 1 w 54"/>
                <a:gd name="T49" fmla="*/ 60 h 92"/>
                <a:gd name="T50" fmla="*/ 0 w 54"/>
                <a:gd name="T51" fmla="*/ 55 h 9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4" h="92">
                  <a:moveTo>
                    <a:pt x="0" y="55"/>
                  </a:moveTo>
                  <a:lnTo>
                    <a:pt x="1" y="51"/>
                  </a:lnTo>
                  <a:lnTo>
                    <a:pt x="2" y="46"/>
                  </a:lnTo>
                  <a:lnTo>
                    <a:pt x="3" y="42"/>
                  </a:lnTo>
                  <a:lnTo>
                    <a:pt x="6" y="37"/>
                  </a:lnTo>
                  <a:lnTo>
                    <a:pt x="11" y="29"/>
                  </a:lnTo>
                  <a:lnTo>
                    <a:pt x="18" y="21"/>
                  </a:lnTo>
                  <a:lnTo>
                    <a:pt x="31" y="7"/>
                  </a:lnTo>
                  <a:lnTo>
                    <a:pt x="41" y="0"/>
                  </a:lnTo>
                  <a:lnTo>
                    <a:pt x="54" y="12"/>
                  </a:lnTo>
                  <a:lnTo>
                    <a:pt x="51" y="21"/>
                  </a:lnTo>
                  <a:lnTo>
                    <a:pt x="47" y="29"/>
                  </a:lnTo>
                  <a:lnTo>
                    <a:pt x="44" y="35"/>
                  </a:lnTo>
                  <a:lnTo>
                    <a:pt x="41" y="41"/>
                  </a:lnTo>
                  <a:lnTo>
                    <a:pt x="33" y="49"/>
                  </a:lnTo>
                  <a:lnTo>
                    <a:pt x="28" y="55"/>
                  </a:lnTo>
                  <a:lnTo>
                    <a:pt x="26" y="64"/>
                  </a:lnTo>
                  <a:lnTo>
                    <a:pt x="26" y="74"/>
                  </a:lnTo>
                  <a:lnTo>
                    <a:pt x="24" y="83"/>
                  </a:lnTo>
                  <a:lnTo>
                    <a:pt x="20" y="92"/>
                  </a:lnTo>
                  <a:lnTo>
                    <a:pt x="14" y="83"/>
                  </a:lnTo>
                  <a:lnTo>
                    <a:pt x="8" y="74"/>
                  </a:lnTo>
                  <a:lnTo>
                    <a:pt x="5" y="70"/>
                  </a:lnTo>
                  <a:lnTo>
                    <a:pt x="2" y="64"/>
                  </a:lnTo>
                  <a:lnTo>
                    <a:pt x="1" y="60"/>
                  </a:lnTo>
                  <a:lnTo>
                    <a:pt x="0" y="5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" name="Freeform 309">
              <a:extLst>
                <a:ext uri="{FF2B5EF4-FFF2-40B4-BE49-F238E27FC236}">
                  <a16:creationId xmlns="" xmlns:a16="http://schemas.microsoft.com/office/drawing/2014/main" id="{CAB23AAE-8FC1-4043-8867-2EB07242F076}"/>
                </a:ext>
              </a:extLst>
            </p:cNvPr>
            <p:cNvSpPr>
              <a:spLocks/>
            </p:cNvSpPr>
            <p:nvPr>
              <p:custDataLst>
                <p:tags r:id="rId212"/>
              </p:custDataLst>
            </p:nvPr>
          </p:nvSpPr>
          <p:spPr bwMode="auto">
            <a:xfrm>
              <a:off x="7404100" y="3698875"/>
              <a:ext cx="23813" cy="57150"/>
            </a:xfrm>
            <a:custGeom>
              <a:avLst/>
              <a:gdLst>
                <a:gd name="T0" fmla="*/ 0 w 60"/>
                <a:gd name="T1" fmla="*/ 0 h 18"/>
                <a:gd name="T2" fmla="*/ 19 w 60"/>
                <a:gd name="T3" fmla="*/ 4 h 18"/>
                <a:gd name="T4" fmla="*/ 37 w 60"/>
                <a:gd name="T5" fmla="*/ 9 h 18"/>
                <a:gd name="T6" fmla="*/ 45 w 60"/>
                <a:gd name="T7" fmla="*/ 11 h 18"/>
                <a:gd name="T8" fmla="*/ 51 w 60"/>
                <a:gd name="T9" fmla="*/ 13 h 18"/>
                <a:gd name="T10" fmla="*/ 56 w 60"/>
                <a:gd name="T11" fmla="*/ 16 h 18"/>
                <a:gd name="T12" fmla="*/ 60 w 60"/>
                <a:gd name="T13" fmla="*/ 18 h 18"/>
                <a:gd name="T14" fmla="*/ 38 w 60"/>
                <a:gd name="T15" fmla="*/ 18 h 18"/>
                <a:gd name="T16" fmla="*/ 23 w 60"/>
                <a:gd name="T17" fmla="*/ 18 h 18"/>
                <a:gd name="T18" fmla="*/ 10 w 60"/>
                <a:gd name="T19" fmla="*/ 18 h 18"/>
                <a:gd name="T20" fmla="*/ 0 w 60"/>
                <a:gd name="T21" fmla="*/ 18 h 18"/>
                <a:gd name="T22" fmla="*/ 0 w 60"/>
                <a:gd name="T23" fmla="*/ 0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" h="18">
                  <a:moveTo>
                    <a:pt x="0" y="0"/>
                  </a:moveTo>
                  <a:lnTo>
                    <a:pt x="19" y="4"/>
                  </a:lnTo>
                  <a:lnTo>
                    <a:pt x="37" y="9"/>
                  </a:lnTo>
                  <a:lnTo>
                    <a:pt x="45" y="11"/>
                  </a:lnTo>
                  <a:lnTo>
                    <a:pt x="51" y="13"/>
                  </a:lnTo>
                  <a:lnTo>
                    <a:pt x="56" y="16"/>
                  </a:lnTo>
                  <a:lnTo>
                    <a:pt x="60" y="18"/>
                  </a:lnTo>
                  <a:lnTo>
                    <a:pt x="38" y="18"/>
                  </a:lnTo>
                  <a:lnTo>
                    <a:pt x="23" y="18"/>
                  </a:lnTo>
                  <a:lnTo>
                    <a:pt x="10" y="18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" name="Freeform 310">
              <a:extLst>
                <a:ext uri="{FF2B5EF4-FFF2-40B4-BE49-F238E27FC236}">
                  <a16:creationId xmlns="" xmlns:a16="http://schemas.microsoft.com/office/drawing/2014/main" id="{AAC9601E-AE62-C345-829E-A9EE03189AED}"/>
                </a:ext>
              </a:extLst>
            </p:cNvPr>
            <p:cNvSpPr>
              <a:spLocks/>
            </p:cNvSpPr>
            <p:nvPr>
              <p:custDataLst>
                <p:tags r:id="rId213"/>
              </p:custDataLst>
            </p:nvPr>
          </p:nvSpPr>
          <p:spPr bwMode="auto">
            <a:xfrm>
              <a:off x="7388225" y="3668713"/>
              <a:ext cx="25400" cy="57150"/>
            </a:xfrm>
            <a:custGeom>
              <a:avLst/>
              <a:gdLst>
                <a:gd name="T0" fmla="*/ 0 w 66"/>
                <a:gd name="T1" fmla="*/ 18 h 18"/>
                <a:gd name="T2" fmla="*/ 66 w 66"/>
                <a:gd name="T3" fmla="*/ 18 h 18"/>
                <a:gd name="T4" fmla="*/ 52 w 66"/>
                <a:gd name="T5" fmla="*/ 13 h 18"/>
                <a:gd name="T6" fmla="*/ 40 w 66"/>
                <a:gd name="T7" fmla="*/ 7 h 18"/>
                <a:gd name="T8" fmla="*/ 35 w 66"/>
                <a:gd name="T9" fmla="*/ 4 h 18"/>
                <a:gd name="T10" fmla="*/ 29 w 66"/>
                <a:gd name="T11" fmla="*/ 2 h 18"/>
                <a:gd name="T12" fmla="*/ 25 w 66"/>
                <a:gd name="T13" fmla="*/ 1 h 18"/>
                <a:gd name="T14" fmla="*/ 19 w 66"/>
                <a:gd name="T15" fmla="*/ 0 h 18"/>
                <a:gd name="T16" fmla="*/ 0 w 66"/>
                <a:gd name="T17" fmla="*/ 18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" h="18">
                  <a:moveTo>
                    <a:pt x="0" y="18"/>
                  </a:moveTo>
                  <a:lnTo>
                    <a:pt x="66" y="18"/>
                  </a:lnTo>
                  <a:lnTo>
                    <a:pt x="52" y="13"/>
                  </a:lnTo>
                  <a:lnTo>
                    <a:pt x="40" y="7"/>
                  </a:lnTo>
                  <a:lnTo>
                    <a:pt x="35" y="4"/>
                  </a:lnTo>
                  <a:lnTo>
                    <a:pt x="29" y="2"/>
                  </a:lnTo>
                  <a:lnTo>
                    <a:pt x="25" y="1"/>
                  </a:lnTo>
                  <a:lnTo>
                    <a:pt x="19" y="0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" name="Freeform 311">
              <a:extLst>
                <a:ext uri="{FF2B5EF4-FFF2-40B4-BE49-F238E27FC236}">
                  <a16:creationId xmlns="" xmlns:a16="http://schemas.microsoft.com/office/drawing/2014/main" id="{FAF312FD-BF3D-684E-9460-3FA009AF3B3A}"/>
                </a:ext>
              </a:extLst>
            </p:cNvPr>
            <p:cNvSpPr>
              <a:spLocks/>
            </p:cNvSpPr>
            <p:nvPr>
              <p:custDataLst>
                <p:tags r:id="rId214"/>
              </p:custDataLst>
            </p:nvPr>
          </p:nvSpPr>
          <p:spPr bwMode="auto">
            <a:xfrm>
              <a:off x="7213600" y="3565525"/>
              <a:ext cx="7938" cy="57150"/>
            </a:xfrm>
            <a:custGeom>
              <a:avLst/>
              <a:gdLst>
                <a:gd name="T0" fmla="*/ 0 w 17"/>
                <a:gd name="T1" fmla="*/ 36 h 42"/>
                <a:gd name="T2" fmla="*/ 13 w 17"/>
                <a:gd name="T3" fmla="*/ 42 h 42"/>
                <a:gd name="T4" fmla="*/ 14 w 17"/>
                <a:gd name="T5" fmla="*/ 33 h 42"/>
                <a:gd name="T6" fmla="*/ 16 w 17"/>
                <a:gd name="T7" fmla="*/ 23 h 42"/>
                <a:gd name="T8" fmla="*/ 17 w 17"/>
                <a:gd name="T9" fmla="*/ 18 h 42"/>
                <a:gd name="T10" fmla="*/ 16 w 17"/>
                <a:gd name="T11" fmla="*/ 12 h 42"/>
                <a:gd name="T12" fmla="*/ 16 w 17"/>
                <a:gd name="T13" fmla="*/ 6 h 42"/>
                <a:gd name="T14" fmla="*/ 13 w 17"/>
                <a:gd name="T15" fmla="*/ 0 h 42"/>
                <a:gd name="T16" fmla="*/ 0 w 17"/>
                <a:gd name="T17" fmla="*/ 36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" h="42">
                  <a:moveTo>
                    <a:pt x="0" y="36"/>
                  </a:moveTo>
                  <a:lnTo>
                    <a:pt x="13" y="42"/>
                  </a:lnTo>
                  <a:lnTo>
                    <a:pt x="14" y="33"/>
                  </a:lnTo>
                  <a:lnTo>
                    <a:pt x="16" y="23"/>
                  </a:lnTo>
                  <a:lnTo>
                    <a:pt x="17" y="18"/>
                  </a:lnTo>
                  <a:lnTo>
                    <a:pt x="16" y="12"/>
                  </a:lnTo>
                  <a:lnTo>
                    <a:pt x="16" y="6"/>
                  </a:lnTo>
                  <a:lnTo>
                    <a:pt x="13" y="0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" name="Freeform 312">
              <a:extLst>
                <a:ext uri="{FF2B5EF4-FFF2-40B4-BE49-F238E27FC236}">
                  <a16:creationId xmlns="" xmlns:a16="http://schemas.microsoft.com/office/drawing/2014/main" id="{346411DD-6586-644C-A72F-1EEB67F96FD3}"/>
                </a:ext>
              </a:extLst>
            </p:cNvPr>
            <p:cNvSpPr>
              <a:spLocks/>
            </p:cNvSpPr>
            <p:nvPr>
              <p:custDataLst>
                <p:tags r:id="rId215"/>
              </p:custDataLst>
            </p:nvPr>
          </p:nvSpPr>
          <p:spPr bwMode="auto">
            <a:xfrm>
              <a:off x="7140575" y="3700463"/>
              <a:ext cx="30163" cy="58737"/>
            </a:xfrm>
            <a:custGeom>
              <a:avLst/>
              <a:gdLst>
                <a:gd name="T0" fmla="*/ 6 w 72"/>
                <a:gd name="T1" fmla="*/ 29 h 29"/>
                <a:gd name="T2" fmla="*/ 15 w 72"/>
                <a:gd name="T3" fmla="*/ 26 h 29"/>
                <a:gd name="T4" fmla="*/ 24 w 72"/>
                <a:gd name="T5" fmla="*/ 24 h 29"/>
                <a:gd name="T6" fmla="*/ 32 w 72"/>
                <a:gd name="T7" fmla="*/ 24 h 29"/>
                <a:gd name="T8" fmla="*/ 39 w 72"/>
                <a:gd name="T9" fmla="*/ 24 h 29"/>
                <a:gd name="T10" fmla="*/ 55 w 72"/>
                <a:gd name="T11" fmla="*/ 27 h 29"/>
                <a:gd name="T12" fmla="*/ 72 w 72"/>
                <a:gd name="T13" fmla="*/ 29 h 29"/>
                <a:gd name="T14" fmla="*/ 72 w 72"/>
                <a:gd name="T15" fmla="*/ 4 h 29"/>
                <a:gd name="T16" fmla="*/ 58 w 72"/>
                <a:gd name="T17" fmla="*/ 1 h 29"/>
                <a:gd name="T18" fmla="*/ 47 w 72"/>
                <a:gd name="T19" fmla="*/ 0 h 29"/>
                <a:gd name="T20" fmla="*/ 39 w 72"/>
                <a:gd name="T21" fmla="*/ 0 h 29"/>
                <a:gd name="T22" fmla="*/ 34 w 72"/>
                <a:gd name="T23" fmla="*/ 2 h 29"/>
                <a:gd name="T24" fmla="*/ 27 w 72"/>
                <a:gd name="T25" fmla="*/ 3 h 29"/>
                <a:gd name="T26" fmla="*/ 21 w 72"/>
                <a:gd name="T27" fmla="*/ 5 h 29"/>
                <a:gd name="T28" fmla="*/ 12 w 72"/>
                <a:gd name="T29" fmla="*/ 5 h 29"/>
                <a:gd name="T30" fmla="*/ 0 w 72"/>
                <a:gd name="T31" fmla="*/ 4 h 29"/>
                <a:gd name="T32" fmla="*/ 3 w 72"/>
                <a:gd name="T33" fmla="*/ 16 h 29"/>
                <a:gd name="T34" fmla="*/ 6 w 72"/>
                <a:gd name="T35" fmla="*/ 29 h 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29">
                  <a:moveTo>
                    <a:pt x="6" y="29"/>
                  </a:moveTo>
                  <a:lnTo>
                    <a:pt x="15" y="26"/>
                  </a:lnTo>
                  <a:lnTo>
                    <a:pt x="24" y="24"/>
                  </a:lnTo>
                  <a:lnTo>
                    <a:pt x="32" y="24"/>
                  </a:lnTo>
                  <a:lnTo>
                    <a:pt x="39" y="24"/>
                  </a:lnTo>
                  <a:lnTo>
                    <a:pt x="55" y="27"/>
                  </a:lnTo>
                  <a:lnTo>
                    <a:pt x="72" y="29"/>
                  </a:lnTo>
                  <a:lnTo>
                    <a:pt x="72" y="4"/>
                  </a:lnTo>
                  <a:lnTo>
                    <a:pt x="58" y="1"/>
                  </a:lnTo>
                  <a:lnTo>
                    <a:pt x="47" y="0"/>
                  </a:lnTo>
                  <a:lnTo>
                    <a:pt x="39" y="0"/>
                  </a:lnTo>
                  <a:lnTo>
                    <a:pt x="34" y="2"/>
                  </a:lnTo>
                  <a:lnTo>
                    <a:pt x="27" y="3"/>
                  </a:lnTo>
                  <a:lnTo>
                    <a:pt x="21" y="5"/>
                  </a:lnTo>
                  <a:lnTo>
                    <a:pt x="12" y="5"/>
                  </a:lnTo>
                  <a:lnTo>
                    <a:pt x="0" y="4"/>
                  </a:lnTo>
                  <a:lnTo>
                    <a:pt x="3" y="16"/>
                  </a:lnTo>
                  <a:lnTo>
                    <a:pt x="6" y="2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" name="Freeform 313">
              <a:extLst>
                <a:ext uri="{FF2B5EF4-FFF2-40B4-BE49-F238E27FC236}">
                  <a16:creationId xmlns="" xmlns:a16="http://schemas.microsoft.com/office/drawing/2014/main" id="{BDC524E7-72B8-594C-A868-28E30BBABA0B}"/>
                </a:ext>
              </a:extLst>
            </p:cNvPr>
            <p:cNvSpPr>
              <a:spLocks/>
            </p:cNvSpPr>
            <p:nvPr>
              <p:custDataLst>
                <p:tags r:id="rId216"/>
              </p:custDataLst>
            </p:nvPr>
          </p:nvSpPr>
          <p:spPr bwMode="auto">
            <a:xfrm>
              <a:off x="7148513" y="3886200"/>
              <a:ext cx="19050" cy="55563"/>
            </a:xfrm>
            <a:custGeom>
              <a:avLst/>
              <a:gdLst>
                <a:gd name="T0" fmla="*/ 0 w 46"/>
                <a:gd name="T1" fmla="*/ 0 h 37"/>
                <a:gd name="T2" fmla="*/ 9 w 46"/>
                <a:gd name="T3" fmla="*/ 9 h 37"/>
                <a:gd name="T4" fmla="*/ 20 w 46"/>
                <a:gd name="T5" fmla="*/ 15 h 37"/>
                <a:gd name="T6" fmla="*/ 31 w 46"/>
                <a:gd name="T7" fmla="*/ 20 h 37"/>
                <a:gd name="T8" fmla="*/ 46 w 46"/>
                <a:gd name="T9" fmla="*/ 25 h 37"/>
                <a:gd name="T10" fmla="*/ 37 w 46"/>
                <a:gd name="T11" fmla="*/ 29 h 37"/>
                <a:gd name="T12" fmla="*/ 29 w 46"/>
                <a:gd name="T13" fmla="*/ 33 h 37"/>
                <a:gd name="T14" fmla="*/ 21 w 46"/>
                <a:gd name="T15" fmla="*/ 36 h 37"/>
                <a:gd name="T16" fmla="*/ 13 w 46"/>
                <a:gd name="T17" fmla="*/ 37 h 37"/>
                <a:gd name="T18" fmla="*/ 9 w 46"/>
                <a:gd name="T19" fmla="*/ 36 h 37"/>
                <a:gd name="T20" fmla="*/ 7 w 46"/>
                <a:gd name="T21" fmla="*/ 33 h 37"/>
                <a:gd name="T22" fmla="*/ 5 w 46"/>
                <a:gd name="T23" fmla="*/ 29 h 37"/>
                <a:gd name="T24" fmla="*/ 3 w 46"/>
                <a:gd name="T25" fmla="*/ 23 h 37"/>
                <a:gd name="T26" fmla="*/ 1 w 46"/>
                <a:gd name="T27" fmla="*/ 12 h 37"/>
                <a:gd name="T28" fmla="*/ 0 w 46"/>
                <a:gd name="T29" fmla="*/ 0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9" y="9"/>
                  </a:lnTo>
                  <a:lnTo>
                    <a:pt x="20" y="15"/>
                  </a:lnTo>
                  <a:lnTo>
                    <a:pt x="31" y="20"/>
                  </a:lnTo>
                  <a:lnTo>
                    <a:pt x="46" y="25"/>
                  </a:lnTo>
                  <a:lnTo>
                    <a:pt x="37" y="29"/>
                  </a:lnTo>
                  <a:lnTo>
                    <a:pt x="29" y="33"/>
                  </a:lnTo>
                  <a:lnTo>
                    <a:pt x="21" y="36"/>
                  </a:lnTo>
                  <a:lnTo>
                    <a:pt x="13" y="37"/>
                  </a:lnTo>
                  <a:lnTo>
                    <a:pt x="9" y="36"/>
                  </a:lnTo>
                  <a:lnTo>
                    <a:pt x="7" y="33"/>
                  </a:lnTo>
                  <a:lnTo>
                    <a:pt x="5" y="29"/>
                  </a:lnTo>
                  <a:lnTo>
                    <a:pt x="3" y="23"/>
                  </a:lnTo>
                  <a:lnTo>
                    <a:pt x="1" y="1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" name="Freeform 314">
              <a:extLst>
                <a:ext uri="{FF2B5EF4-FFF2-40B4-BE49-F238E27FC236}">
                  <a16:creationId xmlns="" xmlns:a16="http://schemas.microsoft.com/office/drawing/2014/main" id="{F25BCB72-77F1-604D-8CF3-0745D7B66960}"/>
                </a:ext>
              </a:extLst>
            </p:cNvPr>
            <p:cNvSpPr>
              <a:spLocks/>
            </p:cNvSpPr>
            <p:nvPr>
              <p:custDataLst>
                <p:tags r:id="rId217"/>
              </p:custDataLst>
            </p:nvPr>
          </p:nvSpPr>
          <p:spPr bwMode="auto">
            <a:xfrm>
              <a:off x="7261225" y="3705225"/>
              <a:ext cx="11113" cy="57150"/>
            </a:xfrm>
            <a:custGeom>
              <a:avLst/>
              <a:gdLst>
                <a:gd name="T0" fmla="*/ 0 w 26"/>
                <a:gd name="T1" fmla="*/ 0 h 19"/>
                <a:gd name="T2" fmla="*/ 26 w 26"/>
                <a:gd name="T3" fmla="*/ 19 h 19"/>
                <a:gd name="T4" fmla="*/ 26 w 26"/>
                <a:gd name="T5" fmla="*/ 9 h 19"/>
                <a:gd name="T6" fmla="*/ 26 w 26"/>
                <a:gd name="T7" fmla="*/ 0 h 19"/>
                <a:gd name="T8" fmla="*/ 15 w 26"/>
                <a:gd name="T9" fmla="*/ 0 h 19"/>
                <a:gd name="T10" fmla="*/ 0 w 26"/>
                <a:gd name="T11" fmla="*/ 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9">
                  <a:moveTo>
                    <a:pt x="0" y="0"/>
                  </a:moveTo>
                  <a:lnTo>
                    <a:pt x="26" y="19"/>
                  </a:lnTo>
                  <a:lnTo>
                    <a:pt x="26" y="9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" name="Freeform 315">
              <a:extLst>
                <a:ext uri="{FF2B5EF4-FFF2-40B4-BE49-F238E27FC236}">
                  <a16:creationId xmlns="" xmlns:a16="http://schemas.microsoft.com/office/drawing/2014/main" id="{783BB4D4-0250-5B42-9330-74D104D34464}"/>
                </a:ext>
              </a:extLst>
            </p:cNvPr>
            <p:cNvSpPr>
              <a:spLocks/>
            </p:cNvSpPr>
            <p:nvPr>
              <p:custDataLst>
                <p:tags r:id="rId218"/>
              </p:custDataLst>
            </p:nvPr>
          </p:nvSpPr>
          <p:spPr bwMode="auto">
            <a:xfrm>
              <a:off x="7121525" y="3700463"/>
              <a:ext cx="19050" cy="58737"/>
            </a:xfrm>
            <a:custGeom>
              <a:avLst/>
              <a:gdLst>
                <a:gd name="T0" fmla="*/ 2 w 43"/>
                <a:gd name="T1" fmla="*/ 0 h 31"/>
                <a:gd name="T2" fmla="*/ 1 w 43"/>
                <a:gd name="T3" fmla="*/ 12 h 31"/>
                <a:gd name="T4" fmla="*/ 0 w 43"/>
                <a:gd name="T5" fmla="*/ 23 h 31"/>
                <a:gd name="T6" fmla="*/ 0 w 43"/>
                <a:gd name="T7" fmla="*/ 26 h 31"/>
                <a:gd name="T8" fmla="*/ 0 w 43"/>
                <a:gd name="T9" fmla="*/ 29 h 31"/>
                <a:gd name="T10" fmla="*/ 0 w 43"/>
                <a:gd name="T11" fmla="*/ 31 h 31"/>
                <a:gd name="T12" fmla="*/ 2 w 43"/>
                <a:gd name="T13" fmla="*/ 31 h 31"/>
                <a:gd name="T14" fmla="*/ 13 w 43"/>
                <a:gd name="T15" fmla="*/ 22 h 31"/>
                <a:gd name="T16" fmla="*/ 25 w 43"/>
                <a:gd name="T17" fmla="*/ 13 h 31"/>
                <a:gd name="T18" fmla="*/ 35 w 43"/>
                <a:gd name="T19" fmla="*/ 5 h 31"/>
                <a:gd name="T20" fmla="*/ 43 w 43"/>
                <a:gd name="T21" fmla="*/ 0 h 31"/>
                <a:gd name="T22" fmla="*/ 2 w 43"/>
                <a:gd name="T23" fmla="*/ 0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" h="31">
                  <a:moveTo>
                    <a:pt x="2" y="0"/>
                  </a:moveTo>
                  <a:lnTo>
                    <a:pt x="1" y="12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13" y="22"/>
                  </a:lnTo>
                  <a:lnTo>
                    <a:pt x="25" y="13"/>
                  </a:lnTo>
                  <a:lnTo>
                    <a:pt x="35" y="5"/>
                  </a:lnTo>
                  <a:lnTo>
                    <a:pt x="43" y="0"/>
                  </a:lnTo>
                  <a:lnTo>
                    <a:pt x="2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" name="Freeform 316">
              <a:extLst>
                <a:ext uri="{FF2B5EF4-FFF2-40B4-BE49-F238E27FC236}">
                  <a16:creationId xmlns="" xmlns:a16="http://schemas.microsoft.com/office/drawing/2014/main" id="{2A9C755C-625D-5649-A07A-D7ED933D83FD}"/>
                </a:ext>
              </a:extLst>
            </p:cNvPr>
            <p:cNvSpPr>
              <a:spLocks/>
            </p:cNvSpPr>
            <p:nvPr>
              <p:custDataLst>
                <p:tags r:id="rId219"/>
              </p:custDataLst>
            </p:nvPr>
          </p:nvSpPr>
          <p:spPr bwMode="auto">
            <a:xfrm>
              <a:off x="7165975" y="3748088"/>
              <a:ext cx="30163" cy="57150"/>
            </a:xfrm>
            <a:custGeom>
              <a:avLst/>
              <a:gdLst>
                <a:gd name="T0" fmla="*/ 4 w 71"/>
                <a:gd name="T1" fmla="*/ 12 h 49"/>
                <a:gd name="T2" fmla="*/ 4 w 71"/>
                <a:gd name="T3" fmla="*/ 18 h 49"/>
                <a:gd name="T4" fmla="*/ 5 w 71"/>
                <a:gd name="T5" fmla="*/ 25 h 49"/>
                <a:gd name="T6" fmla="*/ 7 w 71"/>
                <a:gd name="T7" fmla="*/ 31 h 49"/>
                <a:gd name="T8" fmla="*/ 9 w 71"/>
                <a:gd name="T9" fmla="*/ 37 h 49"/>
                <a:gd name="T10" fmla="*/ 14 w 71"/>
                <a:gd name="T11" fmla="*/ 41 h 49"/>
                <a:gd name="T12" fmla="*/ 18 w 71"/>
                <a:gd name="T13" fmla="*/ 46 h 49"/>
                <a:gd name="T14" fmla="*/ 23 w 71"/>
                <a:gd name="T15" fmla="*/ 48 h 49"/>
                <a:gd name="T16" fmla="*/ 30 w 71"/>
                <a:gd name="T17" fmla="*/ 49 h 49"/>
                <a:gd name="T18" fmla="*/ 35 w 71"/>
                <a:gd name="T19" fmla="*/ 48 h 49"/>
                <a:gd name="T20" fmla="*/ 40 w 71"/>
                <a:gd name="T21" fmla="*/ 46 h 49"/>
                <a:gd name="T22" fmla="*/ 45 w 71"/>
                <a:gd name="T23" fmla="*/ 42 h 49"/>
                <a:gd name="T24" fmla="*/ 50 w 71"/>
                <a:gd name="T25" fmla="*/ 37 h 49"/>
                <a:gd name="T26" fmla="*/ 60 w 71"/>
                <a:gd name="T27" fmla="*/ 28 h 49"/>
                <a:gd name="T28" fmla="*/ 71 w 71"/>
                <a:gd name="T29" fmla="*/ 18 h 49"/>
                <a:gd name="T30" fmla="*/ 61 w 71"/>
                <a:gd name="T31" fmla="*/ 12 h 49"/>
                <a:gd name="T32" fmla="*/ 52 w 71"/>
                <a:gd name="T33" fmla="*/ 9 h 49"/>
                <a:gd name="T34" fmla="*/ 44 w 71"/>
                <a:gd name="T35" fmla="*/ 7 h 49"/>
                <a:gd name="T36" fmla="*/ 37 w 71"/>
                <a:gd name="T37" fmla="*/ 6 h 49"/>
                <a:gd name="T38" fmla="*/ 29 w 71"/>
                <a:gd name="T39" fmla="*/ 6 h 49"/>
                <a:gd name="T40" fmla="*/ 21 w 71"/>
                <a:gd name="T41" fmla="*/ 5 h 49"/>
                <a:gd name="T42" fmla="*/ 14 w 71"/>
                <a:gd name="T43" fmla="*/ 3 h 49"/>
                <a:gd name="T44" fmla="*/ 4 w 71"/>
                <a:gd name="T45" fmla="*/ 0 h 49"/>
                <a:gd name="T46" fmla="*/ 3 w 71"/>
                <a:gd name="T47" fmla="*/ 1 h 49"/>
                <a:gd name="T48" fmla="*/ 1 w 71"/>
                <a:gd name="T49" fmla="*/ 6 h 49"/>
                <a:gd name="T50" fmla="*/ 0 w 71"/>
                <a:gd name="T51" fmla="*/ 8 h 49"/>
                <a:gd name="T52" fmla="*/ 0 w 71"/>
                <a:gd name="T53" fmla="*/ 10 h 49"/>
                <a:gd name="T54" fmla="*/ 1 w 71"/>
                <a:gd name="T55" fmla="*/ 11 h 49"/>
                <a:gd name="T56" fmla="*/ 4 w 71"/>
                <a:gd name="T57" fmla="*/ 12 h 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" h="49">
                  <a:moveTo>
                    <a:pt x="4" y="12"/>
                  </a:moveTo>
                  <a:lnTo>
                    <a:pt x="4" y="18"/>
                  </a:lnTo>
                  <a:lnTo>
                    <a:pt x="5" y="25"/>
                  </a:lnTo>
                  <a:lnTo>
                    <a:pt x="7" y="31"/>
                  </a:lnTo>
                  <a:lnTo>
                    <a:pt x="9" y="37"/>
                  </a:lnTo>
                  <a:lnTo>
                    <a:pt x="14" y="41"/>
                  </a:lnTo>
                  <a:lnTo>
                    <a:pt x="18" y="46"/>
                  </a:lnTo>
                  <a:lnTo>
                    <a:pt x="23" y="48"/>
                  </a:lnTo>
                  <a:lnTo>
                    <a:pt x="30" y="49"/>
                  </a:lnTo>
                  <a:lnTo>
                    <a:pt x="35" y="48"/>
                  </a:lnTo>
                  <a:lnTo>
                    <a:pt x="40" y="46"/>
                  </a:lnTo>
                  <a:lnTo>
                    <a:pt x="45" y="42"/>
                  </a:lnTo>
                  <a:lnTo>
                    <a:pt x="50" y="37"/>
                  </a:lnTo>
                  <a:lnTo>
                    <a:pt x="60" y="28"/>
                  </a:lnTo>
                  <a:lnTo>
                    <a:pt x="71" y="18"/>
                  </a:lnTo>
                  <a:lnTo>
                    <a:pt x="61" y="12"/>
                  </a:lnTo>
                  <a:lnTo>
                    <a:pt x="52" y="9"/>
                  </a:lnTo>
                  <a:lnTo>
                    <a:pt x="44" y="7"/>
                  </a:lnTo>
                  <a:lnTo>
                    <a:pt x="37" y="6"/>
                  </a:lnTo>
                  <a:lnTo>
                    <a:pt x="29" y="6"/>
                  </a:lnTo>
                  <a:lnTo>
                    <a:pt x="21" y="5"/>
                  </a:lnTo>
                  <a:lnTo>
                    <a:pt x="14" y="3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4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" name="Freeform 317">
              <a:extLst>
                <a:ext uri="{FF2B5EF4-FFF2-40B4-BE49-F238E27FC236}">
                  <a16:creationId xmlns="" xmlns:a16="http://schemas.microsoft.com/office/drawing/2014/main" id="{9F6AD83A-1C31-994A-8B6D-5022CB5C59EB}"/>
                </a:ext>
              </a:extLst>
            </p:cNvPr>
            <p:cNvSpPr>
              <a:spLocks/>
            </p:cNvSpPr>
            <p:nvPr>
              <p:custDataLst>
                <p:tags r:id="rId220"/>
              </p:custDataLst>
            </p:nvPr>
          </p:nvSpPr>
          <p:spPr bwMode="auto">
            <a:xfrm>
              <a:off x="6967538" y="3951288"/>
              <a:ext cx="46037" cy="58737"/>
            </a:xfrm>
            <a:custGeom>
              <a:avLst/>
              <a:gdLst>
                <a:gd name="T0" fmla="*/ 46 w 112"/>
                <a:gd name="T1" fmla="*/ 2 h 26"/>
                <a:gd name="T2" fmla="*/ 56 w 112"/>
                <a:gd name="T3" fmla="*/ 2 h 26"/>
                <a:gd name="T4" fmla="*/ 66 w 112"/>
                <a:gd name="T5" fmla="*/ 3 h 26"/>
                <a:gd name="T6" fmla="*/ 74 w 112"/>
                <a:gd name="T7" fmla="*/ 4 h 26"/>
                <a:gd name="T8" fmla="*/ 84 w 112"/>
                <a:gd name="T9" fmla="*/ 6 h 26"/>
                <a:gd name="T10" fmla="*/ 92 w 112"/>
                <a:gd name="T11" fmla="*/ 9 h 26"/>
                <a:gd name="T12" fmla="*/ 100 w 112"/>
                <a:gd name="T13" fmla="*/ 12 h 26"/>
                <a:gd name="T14" fmla="*/ 106 w 112"/>
                <a:gd name="T15" fmla="*/ 16 h 26"/>
                <a:gd name="T16" fmla="*/ 112 w 112"/>
                <a:gd name="T17" fmla="*/ 20 h 26"/>
                <a:gd name="T18" fmla="*/ 110 w 112"/>
                <a:gd name="T19" fmla="*/ 22 h 26"/>
                <a:gd name="T20" fmla="*/ 105 w 112"/>
                <a:gd name="T21" fmla="*/ 23 h 26"/>
                <a:gd name="T22" fmla="*/ 101 w 112"/>
                <a:gd name="T23" fmla="*/ 25 h 26"/>
                <a:gd name="T24" fmla="*/ 95 w 112"/>
                <a:gd name="T25" fmla="*/ 25 h 26"/>
                <a:gd name="T26" fmla="*/ 87 w 112"/>
                <a:gd name="T27" fmla="*/ 26 h 26"/>
                <a:gd name="T28" fmla="*/ 79 w 112"/>
                <a:gd name="T29" fmla="*/ 26 h 26"/>
                <a:gd name="T30" fmla="*/ 66 w 112"/>
                <a:gd name="T31" fmla="*/ 24 h 26"/>
                <a:gd name="T32" fmla="*/ 41 w 112"/>
                <a:gd name="T33" fmla="*/ 19 h 26"/>
                <a:gd name="T34" fmla="*/ 16 w 112"/>
                <a:gd name="T35" fmla="*/ 13 h 26"/>
                <a:gd name="T36" fmla="*/ 0 w 112"/>
                <a:gd name="T37" fmla="*/ 8 h 26"/>
                <a:gd name="T38" fmla="*/ 5 w 112"/>
                <a:gd name="T39" fmla="*/ 4 h 26"/>
                <a:gd name="T40" fmla="*/ 11 w 112"/>
                <a:gd name="T41" fmla="*/ 2 h 26"/>
                <a:gd name="T42" fmla="*/ 18 w 112"/>
                <a:gd name="T43" fmla="*/ 1 h 26"/>
                <a:gd name="T44" fmla="*/ 25 w 112"/>
                <a:gd name="T45" fmla="*/ 0 h 26"/>
                <a:gd name="T46" fmla="*/ 37 w 112"/>
                <a:gd name="T47" fmla="*/ 1 h 26"/>
                <a:gd name="T48" fmla="*/ 46 w 112"/>
                <a:gd name="T49" fmla="*/ 2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2" h="26">
                  <a:moveTo>
                    <a:pt x="46" y="2"/>
                  </a:moveTo>
                  <a:lnTo>
                    <a:pt x="56" y="2"/>
                  </a:lnTo>
                  <a:lnTo>
                    <a:pt x="66" y="3"/>
                  </a:lnTo>
                  <a:lnTo>
                    <a:pt x="74" y="4"/>
                  </a:lnTo>
                  <a:lnTo>
                    <a:pt x="84" y="6"/>
                  </a:lnTo>
                  <a:lnTo>
                    <a:pt x="92" y="9"/>
                  </a:lnTo>
                  <a:lnTo>
                    <a:pt x="100" y="12"/>
                  </a:lnTo>
                  <a:lnTo>
                    <a:pt x="106" y="16"/>
                  </a:lnTo>
                  <a:lnTo>
                    <a:pt x="112" y="20"/>
                  </a:lnTo>
                  <a:lnTo>
                    <a:pt x="110" y="22"/>
                  </a:lnTo>
                  <a:lnTo>
                    <a:pt x="105" y="23"/>
                  </a:lnTo>
                  <a:lnTo>
                    <a:pt x="101" y="25"/>
                  </a:lnTo>
                  <a:lnTo>
                    <a:pt x="95" y="25"/>
                  </a:lnTo>
                  <a:lnTo>
                    <a:pt x="87" y="26"/>
                  </a:lnTo>
                  <a:lnTo>
                    <a:pt x="79" y="26"/>
                  </a:lnTo>
                  <a:lnTo>
                    <a:pt x="66" y="24"/>
                  </a:lnTo>
                  <a:lnTo>
                    <a:pt x="41" y="19"/>
                  </a:lnTo>
                  <a:lnTo>
                    <a:pt x="16" y="13"/>
                  </a:lnTo>
                  <a:lnTo>
                    <a:pt x="0" y="8"/>
                  </a:lnTo>
                  <a:lnTo>
                    <a:pt x="5" y="4"/>
                  </a:lnTo>
                  <a:lnTo>
                    <a:pt x="11" y="2"/>
                  </a:lnTo>
                  <a:lnTo>
                    <a:pt x="18" y="1"/>
                  </a:lnTo>
                  <a:lnTo>
                    <a:pt x="25" y="0"/>
                  </a:lnTo>
                  <a:lnTo>
                    <a:pt x="37" y="1"/>
                  </a:lnTo>
                  <a:lnTo>
                    <a:pt x="46" y="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" name="Freeform 318">
              <a:extLst>
                <a:ext uri="{FF2B5EF4-FFF2-40B4-BE49-F238E27FC236}">
                  <a16:creationId xmlns="" xmlns:a16="http://schemas.microsoft.com/office/drawing/2014/main" id="{84A3FD05-9B71-614D-A63F-CFD0AED75E24}"/>
                </a:ext>
              </a:extLst>
            </p:cNvPr>
            <p:cNvSpPr>
              <a:spLocks/>
            </p:cNvSpPr>
            <p:nvPr>
              <p:custDataLst>
                <p:tags r:id="rId221"/>
              </p:custDataLst>
            </p:nvPr>
          </p:nvSpPr>
          <p:spPr bwMode="auto">
            <a:xfrm>
              <a:off x="7065963" y="3989388"/>
              <a:ext cx="14287" cy="58737"/>
            </a:xfrm>
            <a:custGeom>
              <a:avLst/>
              <a:gdLst>
                <a:gd name="T0" fmla="*/ 0 w 41"/>
                <a:gd name="T1" fmla="*/ 0 h 25"/>
                <a:gd name="T2" fmla="*/ 41 w 41"/>
                <a:gd name="T3" fmla="*/ 0 h 25"/>
                <a:gd name="T4" fmla="*/ 28 w 41"/>
                <a:gd name="T5" fmla="*/ 8 h 25"/>
                <a:gd name="T6" fmla="*/ 18 w 41"/>
                <a:gd name="T7" fmla="*/ 15 h 25"/>
                <a:gd name="T8" fmla="*/ 9 w 41"/>
                <a:gd name="T9" fmla="*/ 20 h 25"/>
                <a:gd name="T10" fmla="*/ 0 w 41"/>
                <a:gd name="T11" fmla="*/ 25 h 25"/>
                <a:gd name="T12" fmla="*/ 0 w 41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" h="25">
                  <a:moveTo>
                    <a:pt x="0" y="0"/>
                  </a:moveTo>
                  <a:lnTo>
                    <a:pt x="41" y="0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9" y="20"/>
                  </a:ln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" name="Freeform 319">
              <a:extLst>
                <a:ext uri="{FF2B5EF4-FFF2-40B4-BE49-F238E27FC236}">
                  <a16:creationId xmlns="" xmlns:a16="http://schemas.microsoft.com/office/drawing/2014/main" id="{38544BFC-1467-734D-A016-6D8853EF7620}"/>
                </a:ext>
              </a:extLst>
            </p:cNvPr>
            <p:cNvSpPr>
              <a:spLocks/>
            </p:cNvSpPr>
            <p:nvPr>
              <p:custDataLst>
                <p:tags r:id="rId222"/>
              </p:custDataLst>
            </p:nvPr>
          </p:nvSpPr>
          <p:spPr bwMode="auto">
            <a:xfrm>
              <a:off x="6899275" y="3921125"/>
              <a:ext cx="36513" cy="55563"/>
            </a:xfrm>
            <a:custGeom>
              <a:avLst/>
              <a:gdLst>
                <a:gd name="T0" fmla="*/ 0 w 81"/>
                <a:gd name="T1" fmla="*/ 31 h 31"/>
                <a:gd name="T2" fmla="*/ 0 w 81"/>
                <a:gd name="T3" fmla="*/ 22 h 31"/>
                <a:gd name="T4" fmla="*/ 0 w 81"/>
                <a:gd name="T5" fmla="*/ 13 h 31"/>
                <a:gd name="T6" fmla="*/ 0 w 81"/>
                <a:gd name="T7" fmla="*/ 10 h 31"/>
                <a:gd name="T8" fmla="*/ 2 w 81"/>
                <a:gd name="T9" fmla="*/ 8 h 31"/>
                <a:gd name="T10" fmla="*/ 3 w 81"/>
                <a:gd name="T11" fmla="*/ 6 h 31"/>
                <a:gd name="T12" fmla="*/ 4 w 81"/>
                <a:gd name="T13" fmla="*/ 4 h 31"/>
                <a:gd name="T14" fmla="*/ 8 w 81"/>
                <a:gd name="T15" fmla="*/ 2 h 31"/>
                <a:gd name="T16" fmla="*/ 14 w 81"/>
                <a:gd name="T17" fmla="*/ 0 h 31"/>
                <a:gd name="T18" fmla="*/ 26 w 81"/>
                <a:gd name="T19" fmla="*/ 1 h 31"/>
                <a:gd name="T20" fmla="*/ 41 w 81"/>
                <a:gd name="T21" fmla="*/ 1 h 31"/>
                <a:gd name="T22" fmla="*/ 56 w 81"/>
                <a:gd name="T23" fmla="*/ 1 h 31"/>
                <a:gd name="T24" fmla="*/ 65 w 81"/>
                <a:gd name="T25" fmla="*/ 1 h 31"/>
                <a:gd name="T26" fmla="*/ 73 w 81"/>
                <a:gd name="T27" fmla="*/ 1 h 31"/>
                <a:gd name="T28" fmla="*/ 81 w 81"/>
                <a:gd name="T29" fmla="*/ 1 h 31"/>
                <a:gd name="T30" fmla="*/ 73 w 81"/>
                <a:gd name="T31" fmla="*/ 6 h 31"/>
                <a:gd name="T32" fmla="*/ 67 w 81"/>
                <a:gd name="T33" fmla="*/ 10 h 31"/>
                <a:gd name="T34" fmla="*/ 64 w 81"/>
                <a:gd name="T35" fmla="*/ 14 h 31"/>
                <a:gd name="T36" fmla="*/ 62 w 81"/>
                <a:gd name="T37" fmla="*/ 18 h 31"/>
                <a:gd name="T38" fmla="*/ 59 w 81"/>
                <a:gd name="T39" fmla="*/ 21 h 31"/>
                <a:gd name="T40" fmla="*/ 54 w 81"/>
                <a:gd name="T41" fmla="*/ 23 h 31"/>
                <a:gd name="T42" fmla="*/ 47 w 81"/>
                <a:gd name="T43" fmla="*/ 25 h 31"/>
                <a:gd name="T44" fmla="*/ 34 w 81"/>
                <a:gd name="T45" fmla="*/ 25 h 31"/>
                <a:gd name="T46" fmla="*/ 0 w 81"/>
                <a:gd name="T47" fmla="*/ 31 h 3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1" h="31">
                  <a:moveTo>
                    <a:pt x="0" y="31"/>
                  </a:moveTo>
                  <a:lnTo>
                    <a:pt x="0" y="22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" y="8"/>
                  </a:lnTo>
                  <a:lnTo>
                    <a:pt x="3" y="6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6" y="1"/>
                  </a:lnTo>
                  <a:lnTo>
                    <a:pt x="41" y="1"/>
                  </a:lnTo>
                  <a:lnTo>
                    <a:pt x="56" y="1"/>
                  </a:lnTo>
                  <a:lnTo>
                    <a:pt x="65" y="1"/>
                  </a:lnTo>
                  <a:lnTo>
                    <a:pt x="73" y="1"/>
                  </a:lnTo>
                  <a:lnTo>
                    <a:pt x="81" y="1"/>
                  </a:lnTo>
                  <a:lnTo>
                    <a:pt x="73" y="6"/>
                  </a:lnTo>
                  <a:lnTo>
                    <a:pt x="67" y="10"/>
                  </a:lnTo>
                  <a:lnTo>
                    <a:pt x="64" y="14"/>
                  </a:lnTo>
                  <a:lnTo>
                    <a:pt x="62" y="18"/>
                  </a:lnTo>
                  <a:lnTo>
                    <a:pt x="59" y="21"/>
                  </a:lnTo>
                  <a:lnTo>
                    <a:pt x="54" y="23"/>
                  </a:lnTo>
                  <a:lnTo>
                    <a:pt x="47" y="25"/>
                  </a:lnTo>
                  <a:lnTo>
                    <a:pt x="34" y="25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1" name="Freeform 320">
              <a:extLst>
                <a:ext uri="{FF2B5EF4-FFF2-40B4-BE49-F238E27FC236}">
                  <a16:creationId xmlns="" xmlns:a16="http://schemas.microsoft.com/office/drawing/2014/main" id="{DE272602-07B5-1A4D-97B8-CF2B503F4AD9}"/>
                </a:ext>
              </a:extLst>
            </p:cNvPr>
            <p:cNvSpPr>
              <a:spLocks/>
            </p:cNvSpPr>
            <p:nvPr>
              <p:custDataLst>
                <p:tags r:id="rId223"/>
              </p:custDataLst>
            </p:nvPr>
          </p:nvSpPr>
          <p:spPr bwMode="auto">
            <a:xfrm>
              <a:off x="6943725" y="3906838"/>
              <a:ext cx="39688" cy="55562"/>
            </a:xfrm>
            <a:custGeom>
              <a:avLst/>
              <a:gdLst>
                <a:gd name="T0" fmla="*/ 2 w 89"/>
                <a:gd name="T1" fmla="*/ 49 h 49"/>
                <a:gd name="T2" fmla="*/ 89 w 89"/>
                <a:gd name="T3" fmla="*/ 49 h 49"/>
                <a:gd name="T4" fmla="*/ 78 w 89"/>
                <a:gd name="T5" fmla="*/ 41 h 49"/>
                <a:gd name="T6" fmla="*/ 68 w 89"/>
                <a:gd name="T7" fmla="*/ 35 h 49"/>
                <a:gd name="T8" fmla="*/ 57 w 89"/>
                <a:gd name="T9" fmla="*/ 30 h 49"/>
                <a:gd name="T10" fmla="*/ 46 w 89"/>
                <a:gd name="T11" fmla="*/ 25 h 49"/>
                <a:gd name="T12" fmla="*/ 36 w 89"/>
                <a:gd name="T13" fmla="*/ 21 h 49"/>
                <a:gd name="T14" fmla="*/ 26 w 89"/>
                <a:gd name="T15" fmla="*/ 14 h 49"/>
                <a:gd name="T16" fmla="*/ 16 w 89"/>
                <a:gd name="T17" fmla="*/ 8 h 49"/>
                <a:gd name="T18" fmla="*/ 9 w 89"/>
                <a:gd name="T19" fmla="*/ 0 h 49"/>
                <a:gd name="T20" fmla="*/ 4 w 89"/>
                <a:gd name="T21" fmla="*/ 10 h 49"/>
                <a:gd name="T22" fmla="*/ 1 w 89"/>
                <a:gd name="T23" fmla="*/ 23 h 49"/>
                <a:gd name="T24" fmla="*/ 0 w 89"/>
                <a:gd name="T25" fmla="*/ 29 h 49"/>
                <a:gd name="T26" fmla="*/ 0 w 89"/>
                <a:gd name="T27" fmla="*/ 36 h 49"/>
                <a:gd name="T28" fmla="*/ 0 w 89"/>
                <a:gd name="T29" fmla="*/ 43 h 49"/>
                <a:gd name="T30" fmla="*/ 2 w 89"/>
                <a:gd name="T31" fmla="*/ 49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9" h="49">
                  <a:moveTo>
                    <a:pt x="2" y="49"/>
                  </a:moveTo>
                  <a:lnTo>
                    <a:pt x="89" y="49"/>
                  </a:lnTo>
                  <a:lnTo>
                    <a:pt x="78" y="41"/>
                  </a:lnTo>
                  <a:lnTo>
                    <a:pt x="68" y="35"/>
                  </a:lnTo>
                  <a:lnTo>
                    <a:pt x="57" y="30"/>
                  </a:lnTo>
                  <a:lnTo>
                    <a:pt x="46" y="25"/>
                  </a:lnTo>
                  <a:lnTo>
                    <a:pt x="36" y="21"/>
                  </a:lnTo>
                  <a:lnTo>
                    <a:pt x="26" y="14"/>
                  </a:lnTo>
                  <a:lnTo>
                    <a:pt x="16" y="8"/>
                  </a:lnTo>
                  <a:lnTo>
                    <a:pt x="9" y="0"/>
                  </a:lnTo>
                  <a:lnTo>
                    <a:pt x="4" y="10"/>
                  </a:lnTo>
                  <a:lnTo>
                    <a:pt x="1" y="23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2" y="4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" name="Freeform 321">
              <a:extLst>
                <a:ext uri="{FF2B5EF4-FFF2-40B4-BE49-F238E27FC236}">
                  <a16:creationId xmlns="" xmlns:a16="http://schemas.microsoft.com/office/drawing/2014/main" id="{46DD973E-A907-D34A-8744-FD536245B6E1}"/>
                </a:ext>
              </a:extLst>
            </p:cNvPr>
            <p:cNvSpPr>
              <a:spLocks/>
            </p:cNvSpPr>
            <p:nvPr>
              <p:custDataLst>
                <p:tags r:id="rId224"/>
              </p:custDataLst>
            </p:nvPr>
          </p:nvSpPr>
          <p:spPr bwMode="auto">
            <a:xfrm>
              <a:off x="6996113" y="3916363"/>
              <a:ext cx="36512" cy="58737"/>
            </a:xfrm>
            <a:custGeom>
              <a:avLst/>
              <a:gdLst>
                <a:gd name="T0" fmla="*/ 0 w 86"/>
                <a:gd name="T1" fmla="*/ 21 h 46"/>
                <a:gd name="T2" fmla="*/ 14 w 86"/>
                <a:gd name="T3" fmla="*/ 26 h 46"/>
                <a:gd name="T4" fmla="*/ 25 w 86"/>
                <a:gd name="T5" fmla="*/ 29 h 46"/>
                <a:gd name="T6" fmla="*/ 30 w 86"/>
                <a:gd name="T7" fmla="*/ 30 h 46"/>
                <a:gd name="T8" fmla="*/ 36 w 86"/>
                <a:gd name="T9" fmla="*/ 30 h 46"/>
                <a:gd name="T10" fmla="*/ 41 w 86"/>
                <a:gd name="T11" fmla="*/ 29 h 46"/>
                <a:gd name="T12" fmla="*/ 46 w 86"/>
                <a:gd name="T13" fmla="*/ 27 h 46"/>
                <a:gd name="T14" fmla="*/ 46 w 86"/>
                <a:gd name="T15" fmla="*/ 36 h 46"/>
                <a:gd name="T16" fmla="*/ 46 w 86"/>
                <a:gd name="T17" fmla="*/ 46 h 46"/>
                <a:gd name="T18" fmla="*/ 56 w 86"/>
                <a:gd name="T19" fmla="*/ 45 h 46"/>
                <a:gd name="T20" fmla="*/ 67 w 86"/>
                <a:gd name="T21" fmla="*/ 43 h 46"/>
                <a:gd name="T22" fmla="*/ 77 w 86"/>
                <a:gd name="T23" fmla="*/ 40 h 46"/>
                <a:gd name="T24" fmla="*/ 86 w 86"/>
                <a:gd name="T25" fmla="*/ 40 h 46"/>
                <a:gd name="T26" fmla="*/ 83 w 86"/>
                <a:gd name="T27" fmla="*/ 32 h 46"/>
                <a:gd name="T28" fmla="*/ 80 w 86"/>
                <a:gd name="T29" fmla="*/ 25 h 46"/>
                <a:gd name="T30" fmla="*/ 74 w 86"/>
                <a:gd name="T31" fmla="*/ 19 h 46"/>
                <a:gd name="T32" fmla="*/ 70 w 86"/>
                <a:gd name="T33" fmla="*/ 14 h 46"/>
                <a:gd name="T34" fmla="*/ 64 w 86"/>
                <a:gd name="T35" fmla="*/ 9 h 46"/>
                <a:gd name="T36" fmla="*/ 58 w 86"/>
                <a:gd name="T37" fmla="*/ 6 h 46"/>
                <a:gd name="T38" fmla="*/ 51 w 86"/>
                <a:gd name="T39" fmla="*/ 3 h 46"/>
                <a:gd name="T40" fmla="*/ 46 w 86"/>
                <a:gd name="T41" fmla="*/ 1 h 46"/>
                <a:gd name="T42" fmla="*/ 39 w 86"/>
                <a:gd name="T43" fmla="*/ 0 h 46"/>
                <a:gd name="T44" fmla="*/ 33 w 86"/>
                <a:gd name="T45" fmla="*/ 0 h 46"/>
                <a:gd name="T46" fmla="*/ 26 w 86"/>
                <a:gd name="T47" fmla="*/ 1 h 46"/>
                <a:gd name="T48" fmla="*/ 19 w 86"/>
                <a:gd name="T49" fmla="*/ 3 h 46"/>
                <a:gd name="T50" fmla="*/ 14 w 86"/>
                <a:gd name="T51" fmla="*/ 6 h 46"/>
                <a:gd name="T52" fmla="*/ 8 w 86"/>
                <a:gd name="T53" fmla="*/ 10 h 46"/>
                <a:gd name="T54" fmla="*/ 4 w 86"/>
                <a:gd name="T55" fmla="*/ 15 h 46"/>
                <a:gd name="T56" fmla="*/ 0 w 86"/>
                <a:gd name="T57" fmla="*/ 21 h 4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46">
                  <a:moveTo>
                    <a:pt x="0" y="21"/>
                  </a:moveTo>
                  <a:lnTo>
                    <a:pt x="14" y="26"/>
                  </a:lnTo>
                  <a:lnTo>
                    <a:pt x="25" y="29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41" y="29"/>
                  </a:lnTo>
                  <a:lnTo>
                    <a:pt x="46" y="27"/>
                  </a:lnTo>
                  <a:lnTo>
                    <a:pt x="46" y="36"/>
                  </a:lnTo>
                  <a:lnTo>
                    <a:pt x="46" y="46"/>
                  </a:lnTo>
                  <a:lnTo>
                    <a:pt x="56" y="45"/>
                  </a:lnTo>
                  <a:lnTo>
                    <a:pt x="67" y="43"/>
                  </a:lnTo>
                  <a:lnTo>
                    <a:pt x="77" y="40"/>
                  </a:lnTo>
                  <a:lnTo>
                    <a:pt x="86" y="40"/>
                  </a:lnTo>
                  <a:lnTo>
                    <a:pt x="83" y="32"/>
                  </a:lnTo>
                  <a:lnTo>
                    <a:pt x="80" y="25"/>
                  </a:lnTo>
                  <a:lnTo>
                    <a:pt x="74" y="19"/>
                  </a:lnTo>
                  <a:lnTo>
                    <a:pt x="70" y="14"/>
                  </a:lnTo>
                  <a:lnTo>
                    <a:pt x="64" y="9"/>
                  </a:lnTo>
                  <a:lnTo>
                    <a:pt x="58" y="6"/>
                  </a:lnTo>
                  <a:lnTo>
                    <a:pt x="51" y="3"/>
                  </a:lnTo>
                  <a:lnTo>
                    <a:pt x="46" y="1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9" y="3"/>
                  </a:lnTo>
                  <a:lnTo>
                    <a:pt x="14" y="6"/>
                  </a:lnTo>
                  <a:lnTo>
                    <a:pt x="8" y="10"/>
                  </a:lnTo>
                  <a:lnTo>
                    <a:pt x="4" y="15"/>
                  </a:lnTo>
                  <a:lnTo>
                    <a:pt x="0" y="2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" name="Freeform 322">
              <a:extLst>
                <a:ext uri="{FF2B5EF4-FFF2-40B4-BE49-F238E27FC236}">
                  <a16:creationId xmlns="" xmlns:a16="http://schemas.microsoft.com/office/drawing/2014/main" id="{B666D50E-5AAB-E241-B674-FD7A91601782}"/>
                </a:ext>
              </a:extLst>
            </p:cNvPr>
            <p:cNvSpPr>
              <a:spLocks/>
            </p:cNvSpPr>
            <p:nvPr>
              <p:custDataLst>
                <p:tags r:id="rId225"/>
              </p:custDataLst>
            </p:nvPr>
          </p:nvSpPr>
          <p:spPr bwMode="auto">
            <a:xfrm>
              <a:off x="7048500" y="3921125"/>
              <a:ext cx="25400" cy="55563"/>
            </a:xfrm>
            <a:custGeom>
              <a:avLst/>
              <a:gdLst>
                <a:gd name="T0" fmla="*/ 0 w 59"/>
                <a:gd name="T1" fmla="*/ 0 h 18"/>
                <a:gd name="T2" fmla="*/ 0 w 59"/>
                <a:gd name="T3" fmla="*/ 18 h 18"/>
                <a:gd name="T4" fmla="*/ 39 w 59"/>
                <a:gd name="T5" fmla="*/ 18 h 18"/>
                <a:gd name="T6" fmla="*/ 59 w 59"/>
                <a:gd name="T7" fmla="*/ 6 h 18"/>
                <a:gd name="T8" fmla="*/ 51 w 59"/>
                <a:gd name="T9" fmla="*/ 5 h 18"/>
                <a:gd name="T10" fmla="*/ 45 w 59"/>
                <a:gd name="T11" fmla="*/ 4 h 18"/>
                <a:gd name="T12" fmla="*/ 37 w 59"/>
                <a:gd name="T13" fmla="*/ 5 h 18"/>
                <a:gd name="T14" fmla="*/ 29 w 59"/>
                <a:gd name="T15" fmla="*/ 6 h 18"/>
                <a:gd name="T16" fmla="*/ 22 w 59"/>
                <a:gd name="T17" fmla="*/ 6 h 18"/>
                <a:gd name="T18" fmla="*/ 14 w 59"/>
                <a:gd name="T19" fmla="*/ 5 h 18"/>
                <a:gd name="T20" fmla="*/ 7 w 59"/>
                <a:gd name="T21" fmla="*/ 4 h 18"/>
                <a:gd name="T22" fmla="*/ 0 w 59"/>
                <a:gd name="T23" fmla="*/ 0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9" h="18">
                  <a:moveTo>
                    <a:pt x="0" y="0"/>
                  </a:moveTo>
                  <a:lnTo>
                    <a:pt x="0" y="18"/>
                  </a:lnTo>
                  <a:lnTo>
                    <a:pt x="39" y="18"/>
                  </a:lnTo>
                  <a:lnTo>
                    <a:pt x="59" y="6"/>
                  </a:lnTo>
                  <a:lnTo>
                    <a:pt x="51" y="5"/>
                  </a:lnTo>
                  <a:lnTo>
                    <a:pt x="45" y="4"/>
                  </a:lnTo>
                  <a:lnTo>
                    <a:pt x="37" y="5"/>
                  </a:lnTo>
                  <a:lnTo>
                    <a:pt x="29" y="6"/>
                  </a:lnTo>
                  <a:lnTo>
                    <a:pt x="22" y="6"/>
                  </a:lnTo>
                  <a:lnTo>
                    <a:pt x="14" y="5"/>
                  </a:lnTo>
                  <a:lnTo>
                    <a:pt x="7" y="4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" name="Freeform 323">
              <a:extLst>
                <a:ext uri="{FF2B5EF4-FFF2-40B4-BE49-F238E27FC236}">
                  <a16:creationId xmlns="" xmlns:a16="http://schemas.microsoft.com/office/drawing/2014/main" id="{EB153D0F-3C77-AE41-8E90-6CFE6176C523}"/>
                </a:ext>
              </a:extLst>
            </p:cNvPr>
            <p:cNvSpPr>
              <a:spLocks/>
            </p:cNvSpPr>
            <p:nvPr>
              <p:custDataLst>
                <p:tags r:id="rId226"/>
              </p:custDataLst>
            </p:nvPr>
          </p:nvSpPr>
          <p:spPr bwMode="auto">
            <a:xfrm>
              <a:off x="7121525" y="3913188"/>
              <a:ext cx="1588" cy="55562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0 h 19"/>
                <a:gd name="T4" fmla="*/ 2 w 4"/>
                <a:gd name="T5" fmla="*/ 1 h 19"/>
                <a:gd name="T6" fmla="*/ 1 w 4"/>
                <a:gd name="T7" fmla="*/ 3 h 19"/>
                <a:gd name="T8" fmla="*/ 0 w 4"/>
                <a:gd name="T9" fmla="*/ 6 h 19"/>
                <a:gd name="T10" fmla="*/ 0 w 4"/>
                <a:gd name="T11" fmla="*/ 10 h 19"/>
                <a:gd name="T12" fmla="*/ 0 w 4"/>
                <a:gd name="T13" fmla="*/ 14 h 19"/>
                <a:gd name="T14" fmla="*/ 1 w 4"/>
                <a:gd name="T15" fmla="*/ 16 h 19"/>
                <a:gd name="T16" fmla="*/ 2 w 4"/>
                <a:gd name="T17" fmla="*/ 19 h 19"/>
                <a:gd name="T18" fmla="*/ 4 w 4"/>
                <a:gd name="T19" fmla="*/ 19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2" y="19"/>
                  </a:lnTo>
                  <a:lnTo>
                    <a:pt x="4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" name="Freeform 324">
              <a:extLst>
                <a:ext uri="{FF2B5EF4-FFF2-40B4-BE49-F238E27FC236}">
                  <a16:creationId xmlns="" xmlns:a16="http://schemas.microsoft.com/office/drawing/2014/main" id="{AA60A09D-2DB1-0048-8E5A-4DB7E929C9FC}"/>
                </a:ext>
              </a:extLst>
            </p:cNvPr>
            <p:cNvSpPr>
              <a:spLocks/>
            </p:cNvSpPr>
            <p:nvPr>
              <p:custDataLst>
                <p:tags r:id="rId227"/>
              </p:custDataLst>
            </p:nvPr>
          </p:nvSpPr>
          <p:spPr bwMode="auto">
            <a:xfrm>
              <a:off x="6696075" y="3727450"/>
              <a:ext cx="20638" cy="58738"/>
            </a:xfrm>
            <a:custGeom>
              <a:avLst/>
              <a:gdLst>
                <a:gd name="T0" fmla="*/ 0 w 46"/>
                <a:gd name="T1" fmla="*/ 50 h 50"/>
                <a:gd name="T2" fmla="*/ 7 w 46"/>
                <a:gd name="T3" fmla="*/ 0 h 50"/>
                <a:gd name="T4" fmla="*/ 23 w 46"/>
                <a:gd name="T5" fmla="*/ 8 h 50"/>
                <a:gd name="T6" fmla="*/ 34 w 46"/>
                <a:gd name="T7" fmla="*/ 14 h 50"/>
                <a:gd name="T8" fmla="*/ 37 w 46"/>
                <a:gd name="T9" fmla="*/ 18 h 50"/>
                <a:gd name="T10" fmla="*/ 41 w 46"/>
                <a:gd name="T11" fmla="*/ 22 h 50"/>
                <a:gd name="T12" fmla="*/ 44 w 46"/>
                <a:gd name="T13" fmla="*/ 30 h 50"/>
                <a:gd name="T14" fmla="*/ 46 w 46"/>
                <a:gd name="T15" fmla="*/ 38 h 50"/>
                <a:gd name="T16" fmla="*/ 34 w 46"/>
                <a:gd name="T17" fmla="*/ 42 h 50"/>
                <a:gd name="T18" fmla="*/ 21 w 46"/>
                <a:gd name="T19" fmla="*/ 46 h 50"/>
                <a:gd name="T20" fmla="*/ 8 w 46"/>
                <a:gd name="T21" fmla="*/ 49 h 50"/>
                <a:gd name="T22" fmla="*/ 0 w 46"/>
                <a:gd name="T23" fmla="*/ 50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6" h="50">
                  <a:moveTo>
                    <a:pt x="0" y="50"/>
                  </a:moveTo>
                  <a:lnTo>
                    <a:pt x="7" y="0"/>
                  </a:lnTo>
                  <a:lnTo>
                    <a:pt x="23" y="8"/>
                  </a:lnTo>
                  <a:lnTo>
                    <a:pt x="34" y="14"/>
                  </a:lnTo>
                  <a:lnTo>
                    <a:pt x="37" y="18"/>
                  </a:lnTo>
                  <a:lnTo>
                    <a:pt x="41" y="22"/>
                  </a:lnTo>
                  <a:lnTo>
                    <a:pt x="44" y="30"/>
                  </a:lnTo>
                  <a:lnTo>
                    <a:pt x="46" y="38"/>
                  </a:lnTo>
                  <a:lnTo>
                    <a:pt x="34" y="42"/>
                  </a:lnTo>
                  <a:lnTo>
                    <a:pt x="21" y="46"/>
                  </a:lnTo>
                  <a:lnTo>
                    <a:pt x="8" y="49"/>
                  </a:lnTo>
                  <a:lnTo>
                    <a:pt x="0" y="5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" name="Freeform 325">
              <a:extLst>
                <a:ext uri="{FF2B5EF4-FFF2-40B4-BE49-F238E27FC236}">
                  <a16:creationId xmlns="" xmlns:a16="http://schemas.microsoft.com/office/drawing/2014/main" id="{6790C658-8794-9A43-9C4C-2A0C4D9C27AF}"/>
                </a:ext>
              </a:extLst>
            </p:cNvPr>
            <p:cNvSpPr>
              <a:spLocks/>
            </p:cNvSpPr>
            <p:nvPr>
              <p:custDataLst>
                <p:tags r:id="rId228"/>
              </p:custDataLst>
            </p:nvPr>
          </p:nvSpPr>
          <p:spPr bwMode="auto">
            <a:xfrm>
              <a:off x="6642100" y="3700463"/>
              <a:ext cx="30163" cy="58737"/>
            </a:xfrm>
            <a:custGeom>
              <a:avLst/>
              <a:gdLst>
                <a:gd name="T0" fmla="*/ 0 w 66"/>
                <a:gd name="T1" fmla="*/ 0 h 80"/>
                <a:gd name="T2" fmla="*/ 10 w 66"/>
                <a:gd name="T3" fmla="*/ 0 h 80"/>
                <a:gd name="T4" fmla="*/ 18 w 66"/>
                <a:gd name="T5" fmla="*/ 0 h 80"/>
                <a:gd name="T6" fmla="*/ 26 w 66"/>
                <a:gd name="T7" fmla="*/ 0 h 80"/>
                <a:gd name="T8" fmla="*/ 33 w 66"/>
                <a:gd name="T9" fmla="*/ 0 h 80"/>
                <a:gd name="T10" fmla="*/ 33 w 66"/>
                <a:gd name="T11" fmla="*/ 7 h 80"/>
                <a:gd name="T12" fmla="*/ 34 w 66"/>
                <a:gd name="T13" fmla="*/ 14 h 80"/>
                <a:gd name="T14" fmla="*/ 36 w 66"/>
                <a:gd name="T15" fmla="*/ 21 h 80"/>
                <a:gd name="T16" fmla="*/ 38 w 66"/>
                <a:gd name="T17" fmla="*/ 27 h 80"/>
                <a:gd name="T18" fmla="*/ 44 w 66"/>
                <a:gd name="T19" fmla="*/ 36 h 80"/>
                <a:gd name="T20" fmla="*/ 49 w 66"/>
                <a:gd name="T21" fmla="*/ 45 h 80"/>
                <a:gd name="T22" fmla="*/ 56 w 66"/>
                <a:gd name="T23" fmla="*/ 52 h 80"/>
                <a:gd name="T24" fmla="*/ 61 w 66"/>
                <a:gd name="T25" fmla="*/ 60 h 80"/>
                <a:gd name="T26" fmla="*/ 62 w 66"/>
                <a:gd name="T27" fmla="*/ 65 h 80"/>
                <a:gd name="T28" fmla="*/ 65 w 66"/>
                <a:gd name="T29" fmla="*/ 69 h 80"/>
                <a:gd name="T30" fmla="*/ 66 w 66"/>
                <a:gd name="T31" fmla="*/ 75 h 80"/>
                <a:gd name="T32" fmla="*/ 66 w 66"/>
                <a:gd name="T33" fmla="*/ 80 h 80"/>
                <a:gd name="T34" fmla="*/ 0 w 66"/>
                <a:gd name="T35" fmla="*/ 18 h 80"/>
                <a:gd name="T36" fmla="*/ 0 w 66"/>
                <a:gd name="T37" fmla="*/ 0 h 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6" h="80">
                  <a:moveTo>
                    <a:pt x="0" y="0"/>
                  </a:moveTo>
                  <a:lnTo>
                    <a:pt x="10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3" y="7"/>
                  </a:lnTo>
                  <a:lnTo>
                    <a:pt x="34" y="14"/>
                  </a:lnTo>
                  <a:lnTo>
                    <a:pt x="36" y="21"/>
                  </a:lnTo>
                  <a:lnTo>
                    <a:pt x="38" y="27"/>
                  </a:lnTo>
                  <a:lnTo>
                    <a:pt x="44" y="36"/>
                  </a:lnTo>
                  <a:lnTo>
                    <a:pt x="49" y="45"/>
                  </a:lnTo>
                  <a:lnTo>
                    <a:pt x="56" y="52"/>
                  </a:lnTo>
                  <a:lnTo>
                    <a:pt x="61" y="60"/>
                  </a:lnTo>
                  <a:lnTo>
                    <a:pt x="62" y="65"/>
                  </a:lnTo>
                  <a:lnTo>
                    <a:pt x="65" y="69"/>
                  </a:lnTo>
                  <a:lnTo>
                    <a:pt x="66" y="75"/>
                  </a:lnTo>
                  <a:lnTo>
                    <a:pt x="66" y="80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" name="Freeform 326">
              <a:extLst>
                <a:ext uri="{FF2B5EF4-FFF2-40B4-BE49-F238E27FC236}">
                  <a16:creationId xmlns="" xmlns:a16="http://schemas.microsoft.com/office/drawing/2014/main" id="{25E7760B-2B42-0848-8747-0E3BACCCD956}"/>
                </a:ext>
              </a:extLst>
            </p:cNvPr>
            <p:cNvSpPr>
              <a:spLocks/>
            </p:cNvSpPr>
            <p:nvPr>
              <p:custDataLst>
                <p:tags r:id="rId229"/>
              </p:custDataLst>
            </p:nvPr>
          </p:nvSpPr>
          <p:spPr bwMode="auto">
            <a:xfrm>
              <a:off x="6477000" y="3684588"/>
              <a:ext cx="7938" cy="57150"/>
            </a:xfrm>
            <a:custGeom>
              <a:avLst/>
              <a:gdLst>
                <a:gd name="T0" fmla="*/ 20 w 20"/>
                <a:gd name="T1" fmla="*/ 48 h 48"/>
                <a:gd name="T2" fmla="*/ 20 w 20"/>
                <a:gd name="T3" fmla="*/ 39 h 48"/>
                <a:gd name="T4" fmla="*/ 19 w 20"/>
                <a:gd name="T5" fmla="*/ 32 h 48"/>
                <a:gd name="T6" fmla="*/ 16 w 20"/>
                <a:gd name="T7" fmla="*/ 25 h 48"/>
                <a:gd name="T8" fmla="*/ 14 w 20"/>
                <a:gd name="T9" fmla="*/ 19 h 48"/>
                <a:gd name="T10" fmla="*/ 12 w 20"/>
                <a:gd name="T11" fmla="*/ 14 h 48"/>
                <a:gd name="T12" fmla="*/ 9 w 20"/>
                <a:gd name="T13" fmla="*/ 9 h 48"/>
                <a:gd name="T14" fmla="*/ 4 w 20"/>
                <a:gd name="T15" fmla="*/ 4 h 48"/>
                <a:gd name="T16" fmla="*/ 0 w 20"/>
                <a:gd name="T17" fmla="*/ 0 h 48"/>
                <a:gd name="T18" fmla="*/ 0 w 20"/>
                <a:gd name="T19" fmla="*/ 8 h 48"/>
                <a:gd name="T20" fmla="*/ 2 w 20"/>
                <a:gd name="T21" fmla="*/ 17 h 48"/>
                <a:gd name="T22" fmla="*/ 4 w 20"/>
                <a:gd name="T23" fmla="*/ 24 h 48"/>
                <a:gd name="T24" fmla="*/ 8 w 20"/>
                <a:gd name="T25" fmla="*/ 31 h 48"/>
                <a:gd name="T26" fmla="*/ 14 w 20"/>
                <a:gd name="T27" fmla="*/ 41 h 48"/>
                <a:gd name="T28" fmla="*/ 20 w 20"/>
                <a:gd name="T29" fmla="*/ 48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" h="48">
                  <a:moveTo>
                    <a:pt x="20" y="48"/>
                  </a:moveTo>
                  <a:lnTo>
                    <a:pt x="20" y="39"/>
                  </a:lnTo>
                  <a:lnTo>
                    <a:pt x="19" y="32"/>
                  </a:lnTo>
                  <a:lnTo>
                    <a:pt x="16" y="25"/>
                  </a:lnTo>
                  <a:lnTo>
                    <a:pt x="14" y="19"/>
                  </a:lnTo>
                  <a:lnTo>
                    <a:pt x="12" y="14"/>
                  </a:lnTo>
                  <a:lnTo>
                    <a:pt x="9" y="9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8"/>
                  </a:lnTo>
                  <a:lnTo>
                    <a:pt x="2" y="17"/>
                  </a:lnTo>
                  <a:lnTo>
                    <a:pt x="4" y="24"/>
                  </a:lnTo>
                  <a:lnTo>
                    <a:pt x="8" y="31"/>
                  </a:lnTo>
                  <a:lnTo>
                    <a:pt x="14" y="41"/>
                  </a:lnTo>
                  <a:lnTo>
                    <a:pt x="20" y="4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" name="Line 327" descr="Horizontal dunkel">
              <a:extLst>
                <a:ext uri="{FF2B5EF4-FFF2-40B4-BE49-F238E27FC236}">
                  <a16:creationId xmlns="" xmlns:a16="http://schemas.microsoft.com/office/drawing/2014/main" id="{33852233-3869-1040-9134-204CC3BC0C10}"/>
                </a:ext>
              </a:extLst>
            </p:cNvPr>
            <p:cNvSpPr>
              <a:spLocks noChangeShapeType="1"/>
            </p:cNvSpPr>
            <p:nvPr>
              <p:custDataLst>
                <p:tags r:id="rId230"/>
              </p:custDataLst>
            </p:nvPr>
          </p:nvSpPr>
          <p:spPr bwMode="auto">
            <a:xfrm>
              <a:off x="6502400" y="3721100"/>
              <a:ext cx="4763" cy="635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" name="Freeform 328">
              <a:extLst>
                <a:ext uri="{FF2B5EF4-FFF2-40B4-BE49-F238E27FC236}">
                  <a16:creationId xmlns="" xmlns:a16="http://schemas.microsoft.com/office/drawing/2014/main" id="{AC73EF3C-CD46-774E-BE74-E6EEAD5C0508}"/>
                </a:ext>
              </a:extLst>
            </p:cNvPr>
            <p:cNvSpPr>
              <a:spLocks/>
            </p:cNvSpPr>
            <p:nvPr>
              <p:custDataLst>
                <p:tags r:id="rId231"/>
              </p:custDataLst>
            </p:nvPr>
          </p:nvSpPr>
          <p:spPr bwMode="auto">
            <a:xfrm>
              <a:off x="6499225" y="3721100"/>
              <a:ext cx="7938" cy="57150"/>
            </a:xfrm>
            <a:custGeom>
              <a:avLst/>
              <a:gdLst>
                <a:gd name="T0" fmla="*/ 20 w 20"/>
                <a:gd name="T1" fmla="*/ 12 h 12"/>
                <a:gd name="T2" fmla="*/ 20 w 20"/>
                <a:gd name="T3" fmla="*/ 8 h 12"/>
                <a:gd name="T4" fmla="*/ 18 w 20"/>
                <a:gd name="T5" fmla="*/ 5 h 12"/>
                <a:gd name="T6" fmla="*/ 15 w 20"/>
                <a:gd name="T7" fmla="*/ 3 h 12"/>
                <a:gd name="T8" fmla="*/ 13 w 20"/>
                <a:gd name="T9" fmla="*/ 2 h 12"/>
                <a:gd name="T10" fmla="*/ 7 w 20"/>
                <a:gd name="T11" fmla="*/ 0 h 12"/>
                <a:gd name="T12" fmla="*/ 0 w 20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2">
                  <a:moveTo>
                    <a:pt x="20" y="12"/>
                  </a:moveTo>
                  <a:lnTo>
                    <a:pt x="20" y="8"/>
                  </a:lnTo>
                  <a:lnTo>
                    <a:pt x="18" y="5"/>
                  </a:lnTo>
                  <a:lnTo>
                    <a:pt x="15" y="3"/>
                  </a:lnTo>
                  <a:lnTo>
                    <a:pt x="13" y="2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" name="Freeform 329">
              <a:extLst>
                <a:ext uri="{FF2B5EF4-FFF2-40B4-BE49-F238E27FC236}">
                  <a16:creationId xmlns="" xmlns:a16="http://schemas.microsoft.com/office/drawing/2014/main" id="{1AC69C7F-BB13-6349-9B11-624EE685CF10}"/>
                </a:ext>
              </a:extLst>
            </p:cNvPr>
            <p:cNvSpPr>
              <a:spLocks/>
            </p:cNvSpPr>
            <p:nvPr>
              <p:custDataLst>
                <p:tags r:id="rId232"/>
              </p:custDataLst>
            </p:nvPr>
          </p:nvSpPr>
          <p:spPr bwMode="auto">
            <a:xfrm>
              <a:off x="6400800" y="3565525"/>
              <a:ext cx="22225" cy="57150"/>
            </a:xfrm>
            <a:custGeom>
              <a:avLst/>
              <a:gdLst>
                <a:gd name="T0" fmla="*/ 7 w 53"/>
                <a:gd name="T1" fmla="*/ 0 h 30"/>
                <a:gd name="T2" fmla="*/ 11 w 53"/>
                <a:gd name="T3" fmla="*/ 4 h 30"/>
                <a:gd name="T4" fmla="*/ 23 w 53"/>
                <a:gd name="T5" fmla="*/ 13 h 30"/>
                <a:gd name="T6" fmla="*/ 37 w 53"/>
                <a:gd name="T7" fmla="*/ 23 h 30"/>
                <a:gd name="T8" fmla="*/ 46 w 53"/>
                <a:gd name="T9" fmla="*/ 30 h 30"/>
                <a:gd name="T10" fmla="*/ 49 w 53"/>
                <a:gd name="T11" fmla="*/ 18 h 30"/>
                <a:gd name="T12" fmla="*/ 53 w 53"/>
                <a:gd name="T13" fmla="*/ 6 h 30"/>
                <a:gd name="T14" fmla="*/ 37 w 53"/>
                <a:gd name="T15" fmla="*/ 5 h 30"/>
                <a:gd name="T16" fmla="*/ 26 w 53"/>
                <a:gd name="T17" fmla="*/ 3 h 30"/>
                <a:gd name="T18" fmla="*/ 21 w 53"/>
                <a:gd name="T19" fmla="*/ 3 h 30"/>
                <a:gd name="T20" fmla="*/ 15 w 53"/>
                <a:gd name="T21" fmla="*/ 3 h 30"/>
                <a:gd name="T22" fmla="*/ 9 w 53"/>
                <a:gd name="T23" fmla="*/ 4 h 30"/>
                <a:gd name="T24" fmla="*/ 0 w 53"/>
                <a:gd name="T25" fmla="*/ 6 h 30"/>
                <a:gd name="T26" fmla="*/ 7 w 53"/>
                <a:gd name="T27" fmla="*/ 0 h 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3" h="30">
                  <a:moveTo>
                    <a:pt x="7" y="0"/>
                  </a:moveTo>
                  <a:lnTo>
                    <a:pt x="11" y="4"/>
                  </a:lnTo>
                  <a:lnTo>
                    <a:pt x="23" y="13"/>
                  </a:lnTo>
                  <a:lnTo>
                    <a:pt x="37" y="23"/>
                  </a:lnTo>
                  <a:lnTo>
                    <a:pt x="46" y="30"/>
                  </a:lnTo>
                  <a:lnTo>
                    <a:pt x="49" y="18"/>
                  </a:lnTo>
                  <a:lnTo>
                    <a:pt x="53" y="6"/>
                  </a:lnTo>
                  <a:lnTo>
                    <a:pt x="37" y="5"/>
                  </a:lnTo>
                  <a:lnTo>
                    <a:pt x="26" y="3"/>
                  </a:lnTo>
                  <a:lnTo>
                    <a:pt x="21" y="3"/>
                  </a:lnTo>
                  <a:lnTo>
                    <a:pt x="15" y="3"/>
                  </a:lnTo>
                  <a:lnTo>
                    <a:pt x="9" y="4"/>
                  </a:lnTo>
                  <a:lnTo>
                    <a:pt x="0" y="6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" name="Freeform 330">
              <a:extLst>
                <a:ext uri="{FF2B5EF4-FFF2-40B4-BE49-F238E27FC236}">
                  <a16:creationId xmlns="" xmlns:a16="http://schemas.microsoft.com/office/drawing/2014/main" id="{C8384546-7A10-7A49-8AC8-F861AB82544C}"/>
                </a:ext>
              </a:extLst>
            </p:cNvPr>
            <p:cNvSpPr>
              <a:spLocks/>
            </p:cNvSpPr>
            <p:nvPr>
              <p:custDataLst>
                <p:tags r:id="rId233"/>
              </p:custDataLst>
            </p:nvPr>
          </p:nvSpPr>
          <p:spPr bwMode="auto">
            <a:xfrm>
              <a:off x="6929438" y="3929063"/>
              <a:ext cx="11112" cy="57150"/>
            </a:xfrm>
            <a:custGeom>
              <a:avLst/>
              <a:gdLst>
                <a:gd name="T0" fmla="*/ 0 w 33"/>
                <a:gd name="T1" fmla="*/ 6 h 31"/>
                <a:gd name="T2" fmla="*/ 4 w 33"/>
                <a:gd name="T3" fmla="*/ 21 h 31"/>
                <a:gd name="T4" fmla="*/ 7 w 33"/>
                <a:gd name="T5" fmla="*/ 31 h 31"/>
                <a:gd name="T6" fmla="*/ 22 w 33"/>
                <a:gd name="T7" fmla="*/ 31 h 31"/>
                <a:gd name="T8" fmla="*/ 33 w 33"/>
                <a:gd name="T9" fmla="*/ 31 h 31"/>
                <a:gd name="T10" fmla="*/ 33 w 33"/>
                <a:gd name="T11" fmla="*/ 0 h 31"/>
                <a:gd name="T12" fmla="*/ 27 w 33"/>
                <a:gd name="T13" fmla="*/ 0 h 31"/>
                <a:gd name="T14" fmla="*/ 19 w 33"/>
                <a:gd name="T15" fmla="*/ 0 h 31"/>
                <a:gd name="T16" fmla="*/ 10 w 33"/>
                <a:gd name="T17" fmla="*/ 0 h 31"/>
                <a:gd name="T18" fmla="*/ 0 w 33"/>
                <a:gd name="T19" fmla="*/ 0 h 31"/>
                <a:gd name="T20" fmla="*/ 0 w 33"/>
                <a:gd name="T21" fmla="*/ 6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31">
                  <a:moveTo>
                    <a:pt x="0" y="6"/>
                  </a:moveTo>
                  <a:lnTo>
                    <a:pt x="4" y="21"/>
                  </a:lnTo>
                  <a:lnTo>
                    <a:pt x="7" y="31"/>
                  </a:lnTo>
                  <a:lnTo>
                    <a:pt x="22" y="31"/>
                  </a:lnTo>
                  <a:lnTo>
                    <a:pt x="33" y="31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" name="Freeform 331">
              <a:extLst>
                <a:ext uri="{FF2B5EF4-FFF2-40B4-BE49-F238E27FC236}">
                  <a16:creationId xmlns="" xmlns:a16="http://schemas.microsoft.com/office/drawing/2014/main" id="{E96FDBD2-501E-1245-BADF-03F28FA55487}"/>
                </a:ext>
              </a:extLst>
            </p:cNvPr>
            <p:cNvSpPr>
              <a:spLocks/>
            </p:cNvSpPr>
            <p:nvPr>
              <p:custDataLst>
                <p:tags r:id="rId234"/>
              </p:custDataLst>
            </p:nvPr>
          </p:nvSpPr>
          <p:spPr bwMode="auto">
            <a:xfrm>
              <a:off x="7445375" y="3886200"/>
              <a:ext cx="28575" cy="55563"/>
            </a:xfrm>
            <a:custGeom>
              <a:avLst/>
              <a:gdLst>
                <a:gd name="T0" fmla="*/ 19 w 65"/>
                <a:gd name="T1" fmla="*/ 68 h 68"/>
                <a:gd name="T2" fmla="*/ 16 w 65"/>
                <a:gd name="T3" fmla="*/ 68 h 68"/>
                <a:gd name="T4" fmla="*/ 14 w 65"/>
                <a:gd name="T5" fmla="*/ 66 h 68"/>
                <a:gd name="T6" fmla="*/ 11 w 65"/>
                <a:gd name="T7" fmla="*/ 64 h 68"/>
                <a:gd name="T8" fmla="*/ 7 w 65"/>
                <a:gd name="T9" fmla="*/ 61 h 68"/>
                <a:gd name="T10" fmla="*/ 4 w 65"/>
                <a:gd name="T11" fmla="*/ 59 h 68"/>
                <a:gd name="T12" fmla="*/ 2 w 65"/>
                <a:gd name="T13" fmla="*/ 55 h 68"/>
                <a:gd name="T14" fmla="*/ 0 w 65"/>
                <a:gd name="T15" fmla="*/ 52 h 68"/>
                <a:gd name="T16" fmla="*/ 0 w 65"/>
                <a:gd name="T17" fmla="*/ 49 h 68"/>
                <a:gd name="T18" fmla="*/ 0 w 65"/>
                <a:gd name="T19" fmla="*/ 38 h 68"/>
                <a:gd name="T20" fmla="*/ 2 w 65"/>
                <a:gd name="T21" fmla="*/ 29 h 68"/>
                <a:gd name="T22" fmla="*/ 5 w 65"/>
                <a:gd name="T23" fmla="*/ 21 h 68"/>
                <a:gd name="T24" fmla="*/ 9 w 65"/>
                <a:gd name="T25" fmla="*/ 14 h 68"/>
                <a:gd name="T26" fmla="*/ 15 w 65"/>
                <a:gd name="T27" fmla="*/ 8 h 68"/>
                <a:gd name="T28" fmla="*/ 22 w 65"/>
                <a:gd name="T29" fmla="*/ 4 h 68"/>
                <a:gd name="T30" fmla="*/ 30 w 65"/>
                <a:gd name="T31" fmla="*/ 2 h 68"/>
                <a:gd name="T32" fmla="*/ 39 w 65"/>
                <a:gd name="T33" fmla="*/ 0 h 68"/>
                <a:gd name="T34" fmla="*/ 52 w 65"/>
                <a:gd name="T35" fmla="*/ 0 h 68"/>
                <a:gd name="T36" fmla="*/ 65 w 65"/>
                <a:gd name="T37" fmla="*/ 0 h 68"/>
                <a:gd name="T38" fmla="*/ 65 w 65"/>
                <a:gd name="T39" fmla="*/ 43 h 68"/>
                <a:gd name="T40" fmla="*/ 56 w 65"/>
                <a:gd name="T41" fmla="*/ 52 h 68"/>
                <a:gd name="T42" fmla="*/ 45 w 65"/>
                <a:gd name="T43" fmla="*/ 61 h 68"/>
                <a:gd name="T44" fmla="*/ 39 w 65"/>
                <a:gd name="T45" fmla="*/ 64 h 68"/>
                <a:gd name="T46" fmla="*/ 34 w 65"/>
                <a:gd name="T47" fmla="*/ 66 h 68"/>
                <a:gd name="T48" fmla="*/ 27 w 65"/>
                <a:gd name="T49" fmla="*/ 68 h 68"/>
                <a:gd name="T50" fmla="*/ 19 w 65"/>
                <a:gd name="T51" fmla="*/ 68 h 6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5" h="68">
                  <a:moveTo>
                    <a:pt x="19" y="68"/>
                  </a:moveTo>
                  <a:lnTo>
                    <a:pt x="16" y="68"/>
                  </a:lnTo>
                  <a:lnTo>
                    <a:pt x="14" y="66"/>
                  </a:lnTo>
                  <a:lnTo>
                    <a:pt x="11" y="64"/>
                  </a:lnTo>
                  <a:lnTo>
                    <a:pt x="7" y="61"/>
                  </a:lnTo>
                  <a:lnTo>
                    <a:pt x="4" y="59"/>
                  </a:lnTo>
                  <a:lnTo>
                    <a:pt x="2" y="55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0" y="38"/>
                  </a:lnTo>
                  <a:lnTo>
                    <a:pt x="2" y="29"/>
                  </a:lnTo>
                  <a:lnTo>
                    <a:pt x="5" y="21"/>
                  </a:lnTo>
                  <a:lnTo>
                    <a:pt x="9" y="14"/>
                  </a:lnTo>
                  <a:lnTo>
                    <a:pt x="15" y="8"/>
                  </a:lnTo>
                  <a:lnTo>
                    <a:pt x="22" y="4"/>
                  </a:lnTo>
                  <a:lnTo>
                    <a:pt x="30" y="2"/>
                  </a:lnTo>
                  <a:lnTo>
                    <a:pt x="39" y="0"/>
                  </a:lnTo>
                  <a:lnTo>
                    <a:pt x="52" y="0"/>
                  </a:lnTo>
                  <a:lnTo>
                    <a:pt x="65" y="0"/>
                  </a:lnTo>
                  <a:lnTo>
                    <a:pt x="65" y="43"/>
                  </a:lnTo>
                  <a:lnTo>
                    <a:pt x="56" y="52"/>
                  </a:lnTo>
                  <a:lnTo>
                    <a:pt x="45" y="61"/>
                  </a:lnTo>
                  <a:lnTo>
                    <a:pt x="39" y="64"/>
                  </a:lnTo>
                  <a:lnTo>
                    <a:pt x="34" y="66"/>
                  </a:lnTo>
                  <a:lnTo>
                    <a:pt x="27" y="68"/>
                  </a:lnTo>
                  <a:lnTo>
                    <a:pt x="19" y="6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" name="Freeform 332">
              <a:extLst>
                <a:ext uri="{FF2B5EF4-FFF2-40B4-BE49-F238E27FC236}">
                  <a16:creationId xmlns="" xmlns:a16="http://schemas.microsoft.com/office/drawing/2014/main" id="{7E638687-01E9-4E4A-9DC9-888844BE3D88}"/>
                </a:ext>
              </a:extLst>
            </p:cNvPr>
            <p:cNvSpPr>
              <a:spLocks/>
            </p:cNvSpPr>
            <p:nvPr>
              <p:custDataLst>
                <p:tags r:id="rId235"/>
              </p:custDataLst>
            </p:nvPr>
          </p:nvSpPr>
          <p:spPr bwMode="auto">
            <a:xfrm>
              <a:off x="6383338" y="3468688"/>
              <a:ext cx="274637" cy="368300"/>
            </a:xfrm>
            <a:custGeom>
              <a:avLst/>
              <a:gdLst>
                <a:gd name="T0" fmla="*/ 502 w 625"/>
                <a:gd name="T1" fmla="*/ 337 h 694"/>
                <a:gd name="T2" fmla="*/ 484 w 625"/>
                <a:gd name="T3" fmla="*/ 341 h 694"/>
                <a:gd name="T4" fmla="*/ 479 w 625"/>
                <a:gd name="T5" fmla="*/ 382 h 694"/>
                <a:gd name="T6" fmla="*/ 515 w 625"/>
                <a:gd name="T7" fmla="*/ 404 h 694"/>
                <a:gd name="T8" fmla="*/ 534 w 625"/>
                <a:gd name="T9" fmla="*/ 405 h 694"/>
                <a:gd name="T10" fmla="*/ 550 w 625"/>
                <a:gd name="T11" fmla="*/ 424 h 694"/>
                <a:gd name="T12" fmla="*/ 560 w 625"/>
                <a:gd name="T13" fmla="*/ 459 h 694"/>
                <a:gd name="T14" fmla="*/ 572 w 625"/>
                <a:gd name="T15" fmla="*/ 474 h 694"/>
                <a:gd name="T16" fmla="*/ 588 w 625"/>
                <a:gd name="T17" fmla="*/ 483 h 694"/>
                <a:gd name="T18" fmla="*/ 614 w 625"/>
                <a:gd name="T19" fmla="*/ 487 h 694"/>
                <a:gd name="T20" fmla="*/ 625 w 625"/>
                <a:gd name="T21" fmla="*/ 505 h 694"/>
                <a:gd name="T22" fmla="*/ 625 w 625"/>
                <a:gd name="T23" fmla="*/ 539 h 694"/>
                <a:gd name="T24" fmla="*/ 618 w 625"/>
                <a:gd name="T25" fmla="*/ 603 h 694"/>
                <a:gd name="T26" fmla="*/ 611 w 625"/>
                <a:gd name="T27" fmla="*/ 672 h 694"/>
                <a:gd name="T28" fmla="*/ 562 w 625"/>
                <a:gd name="T29" fmla="*/ 693 h 694"/>
                <a:gd name="T30" fmla="*/ 539 w 625"/>
                <a:gd name="T31" fmla="*/ 693 h 694"/>
                <a:gd name="T32" fmla="*/ 394 w 625"/>
                <a:gd name="T33" fmla="*/ 564 h 694"/>
                <a:gd name="T34" fmla="*/ 397 w 625"/>
                <a:gd name="T35" fmla="*/ 552 h 694"/>
                <a:gd name="T36" fmla="*/ 394 w 625"/>
                <a:gd name="T37" fmla="*/ 539 h 694"/>
                <a:gd name="T38" fmla="*/ 338 w 625"/>
                <a:gd name="T39" fmla="*/ 488 h 694"/>
                <a:gd name="T40" fmla="*/ 305 w 625"/>
                <a:gd name="T41" fmla="*/ 453 h 694"/>
                <a:gd name="T42" fmla="*/ 293 w 625"/>
                <a:gd name="T43" fmla="*/ 419 h 694"/>
                <a:gd name="T44" fmla="*/ 291 w 625"/>
                <a:gd name="T45" fmla="*/ 381 h 694"/>
                <a:gd name="T46" fmla="*/ 285 w 625"/>
                <a:gd name="T47" fmla="*/ 360 h 694"/>
                <a:gd name="T48" fmla="*/ 268 w 625"/>
                <a:gd name="T49" fmla="*/ 342 h 694"/>
                <a:gd name="T50" fmla="*/ 241 w 625"/>
                <a:gd name="T51" fmla="*/ 310 h 694"/>
                <a:gd name="T52" fmla="*/ 224 w 625"/>
                <a:gd name="T53" fmla="*/ 269 h 694"/>
                <a:gd name="T54" fmla="*/ 213 w 625"/>
                <a:gd name="T55" fmla="*/ 238 h 694"/>
                <a:gd name="T56" fmla="*/ 190 w 625"/>
                <a:gd name="T57" fmla="*/ 212 h 694"/>
                <a:gd name="T58" fmla="*/ 150 w 625"/>
                <a:gd name="T59" fmla="*/ 171 h 694"/>
                <a:gd name="T60" fmla="*/ 136 w 625"/>
                <a:gd name="T61" fmla="*/ 146 h 694"/>
                <a:gd name="T62" fmla="*/ 112 w 625"/>
                <a:gd name="T63" fmla="*/ 132 h 694"/>
                <a:gd name="T64" fmla="*/ 80 w 625"/>
                <a:gd name="T65" fmla="*/ 113 h 694"/>
                <a:gd name="T66" fmla="*/ 49 w 625"/>
                <a:gd name="T67" fmla="*/ 85 h 694"/>
                <a:gd name="T68" fmla="*/ 23 w 625"/>
                <a:gd name="T69" fmla="*/ 51 h 694"/>
                <a:gd name="T70" fmla="*/ 5 w 625"/>
                <a:gd name="T71" fmla="*/ 19 h 694"/>
                <a:gd name="T72" fmla="*/ 10 w 625"/>
                <a:gd name="T73" fmla="*/ 4 h 694"/>
                <a:gd name="T74" fmla="*/ 37 w 625"/>
                <a:gd name="T75" fmla="*/ 13 h 694"/>
                <a:gd name="T76" fmla="*/ 84 w 625"/>
                <a:gd name="T77" fmla="*/ 16 h 694"/>
                <a:gd name="T78" fmla="*/ 116 w 625"/>
                <a:gd name="T79" fmla="*/ 20 h 694"/>
                <a:gd name="T80" fmla="*/ 138 w 625"/>
                <a:gd name="T81" fmla="*/ 27 h 694"/>
                <a:gd name="T82" fmla="*/ 156 w 625"/>
                <a:gd name="T83" fmla="*/ 42 h 694"/>
                <a:gd name="T84" fmla="*/ 204 w 625"/>
                <a:gd name="T85" fmla="*/ 109 h 694"/>
                <a:gd name="T86" fmla="*/ 254 w 625"/>
                <a:gd name="T87" fmla="*/ 163 h 694"/>
                <a:gd name="T88" fmla="*/ 299 w 625"/>
                <a:gd name="T89" fmla="*/ 202 h 694"/>
                <a:gd name="T90" fmla="*/ 329 w 625"/>
                <a:gd name="T91" fmla="*/ 219 h 694"/>
                <a:gd name="T92" fmla="*/ 366 w 625"/>
                <a:gd name="T93" fmla="*/ 227 h 694"/>
                <a:gd name="T94" fmla="*/ 388 w 625"/>
                <a:gd name="T95" fmla="*/ 230 h 694"/>
                <a:gd name="T96" fmla="*/ 401 w 625"/>
                <a:gd name="T97" fmla="*/ 241 h 694"/>
                <a:gd name="T98" fmla="*/ 416 w 625"/>
                <a:gd name="T99" fmla="*/ 260 h 694"/>
                <a:gd name="T100" fmla="*/ 427 w 625"/>
                <a:gd name="T101" fmla="*/ 265 h 69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625" h="694">
                  <a:moveTo>
                    <a:pt x="433" y="265"/>
                  </a:moveTo>
                  <a:lnTo>
                    <a:pt x="512" y="333"/>
                  </a:lnTo>
                  <a:lnTo>
                    <a:pt x="502" y="337"/>
                  </a:lnTo>
                  <a:lnTo>
                    <a:pt x="493" y="341"/>
                  </a:lnTo>
                  <a:lnTo>
                    <a:pt x="489" y="341"/>
                  </a:lnTo>
                  <a:lnTo>
                    <a:pt x="484" y="341"/>
                  </a:lnTo>
                  <a:lnTo>
                    <a:pt x="481" y="341"/>
                  </a:lnTo>
                  <a:lnTo>
                    <a:pt x="479" y="339"/>
                  </a:lnTo>
                  <a:lnTo>
                    <a:pt x="479" y="382"/>
                  </a:lnTo>
                  <a:lnTo>
                    <a:pt x="493" y="392"/>
                  </a:lnTo>
                  <a:lnTo>
                    <a:pt x="507" y="402"/>
                  </a:lnTo>
                  <a:lnTo>
                    <a:pt x="515" y="404"/>
                  </a:lnTo>
                  <a:lnTo>
                    <a:pt x="524" y="406"/>
                  </a:lnTo>
                  <a:lnTo>
                    <a:pt x="528" y="405"/>
                  </a:lnTo>
                  <a:lnTo>
                    <a:pt x="534" y="405"/>
                  </a:lnTo>
                  <a:lnTo>
                    <a:pt x="539" y="403"/>
                  </a:lnTo>
                  <a:lnTo>
                    <a:pt x="545" y="402"/>
                  </a:lnTo>
                  <a:lnTo>
                    <a:pt x="550" y="424"/>
                  </a:lnTo>
                  <a:lnTo>
                    <a:pt x="554" y="443"/>
                  </a:lnTo>
                  <a:lnTo>
                    <a:pt x="558" y="451"/>
                  </a:lnTo>
                  <a:lnTo>
                    <a:pt x="560" y="459"/>
                  </a:lnTo>
                  <a:lnTo>
                    <a:pt x="563" y="465"/>
                  </a:lnTo>
                  <a:lnTo>
                    <a:pt x="568" y="470"/>
                  </a:lnTo>
                  <a:lnTo>
                    <a:pt x="572" y="474"/>
                  </a:lnTo>
                  <a:lnTo>
                    <a:pt x="576" y="478"/>
                  </a:lnTo>
                  <a:lnTo>
                    <a:pt x="582" y="481"/>
                  </a:lnTo>
                  <a:lnTo>
                    <a:pt x="588" y="483"/>
                  </a:lnTo>
                  <a:lnTo>
                    <a:pt x="596" y="485"/>
                  </a:lnTo>
                  <a:lnTo>
                    <a:pt x="605" y="486"/>
                  </a:lnTo>
                  <a:lnTo>
                    <a:pt x="614" y="487"/>
                  </a:lnTo>
                  <a:lnTo>
                    <a:pt x="625" y="487"/>
                  </a:lnTo>
                  <a:lnTo>
                    <a:pt x="625" y="496"/>
                  </a:lnTo>
                  <a:lnTo>
                    <a:pt x="625" y="505"/>
                  </a:lnTo>
                  <a:lnTo>
                    <a:pt x="625" y="515"/>
                  </a:lnTo>
                  <a:lnTo>
                    <a:pt x="625" y="525"/>
                  </a:lnTo>
                  <a:lnTo>
                    <a:pt x="625" y="539"/>
                  </a:lnTo>
                  <a:lnTo>
                    <a:pt x="622" y="557"/>
                  </a:lnTo>
                  <a:lnTo>
                    <a:pt x="620" y="579"/>
                  </a:lnTo>
                  <a:lnTo>
                    <a:pt x="618" y="603"/>
                  </a:lnTo>
                  <a:lnTo>
                    <a:pt x="616" y="628"/>
                  </a:lnTo>
                  <a:lnTo>
                    <a:pt x="614" y="651"/>
                  </a:lnTo>
                  <a:lnTo>
                    <a:pt x="611" y="672"/>
                  </a:lnTo>
                  <a:lnTo>
                    <a:pt x="611" y="691"/>
                  </a:lnTo>
                  <a:lnTo>
                    <a:pt x="582" y="692"/>
                  </a:lnTo>
                  <a:lnTo>
                    <a:pt x="562" y="693"/>
                  </a:lnTo>
                  <a:lnTo>
                    <a:pt x="553" y="694"/>
                  </a:lnTo>
                  <a:lnTo>
                    <a:pt x="546" y="693"/>
                  </a:lnTo>
                  <a:lnTo>
                    <a:pt x="539" y="693"/>
                  </a:lnTo>
                  <a:lnTo>
                    <a:pt x="531" y="691"/>
                  </a:lnTo>
                  <a:lnTo>
                    <a:pt x="392" y="567"/>
                  </a:lnTo>
                  <a:lnTo>
                    <a:pt x="394" y="564"/>
                  </a:lnTo>
                  <a:lnTo>
                    <a:pt x="396" y="560"/>
                  </a:lnTo>
                  <a:lnTo>
                    <a:pt x="397" y="556"/>
                  </a:lnTo>
                  <a:lnTo>
                    <a:pt x="397" y="552"/>
                  </a:lnTo>
                  <a:lnTo>
                    <a:pt x="397" y="547"/>
                  </a:lnTo>
                  <a:lnTo>
                    <a:pt x="396" y="543"/>
                  </a:lnTo>
                  <a:lnTo>
                    <a:pt x="394" y="539"/>
                  </a:lnTo>
                  <a:lnTo>
                    <a:pt x="392" y="537"/>
                  </a:lnTo>
                  <a:lnTo>
                    <a:pt x="366" y="513"/>
                  </a:lnTo>
                  <a:lnTo>
                    <a:pt x="338" y="488"/>
                  </a:lnTo>
                  <a:lnTo>
                    <a:pt x="326" y="476"/>
                  </a:lnTo>
                  <a:lnTo>
                    <a:pt x="315" y="465"/>
                  </a:lnTo>
                  <a:lnTo>
                    <a:pt x="305" y="453"/>
                  </a:lnTo>
                  <a:lnTo>
                    <a:pt x="300" y="444"/>
                  </a:lnTo>
                  <a:lnTo>
                    <a:pt x="295" y="432"/>
                  </a:lnTo>
                  <a:lnTo>
                    <a:pt x="293" y="419"/>
                  </a:lnTo>
                  <a:lnTo>
                    <a:pt x="292" y="407"/>
                  </a:lnTo>
                  <a:lnTo>
                    <a:pt x="292" y="393"/>
                  </a:lnTo>
                  <a:lnTo>
                    <a:pt x="291" y="381"/>
                  </a:lnTo>
                  <a:lnTo>
                    <a:pt x="289" y="370"/>
                  </a:lnTo>
                  <a:lnTo>
                    <a:pt x="288" y="365"/>
                  </a:lnTo>
                  <a:lnTo>
                    <a:pt x="285" y="360"/>
                  </a:lnTo>
                  <a:lnTo>
                    <a:pt x="282" y="356"/>
                  </a:lnTo>
                  <a:lnTo>
                    <a:pt x="279" y="352"/>
                  </a:lnTo>
                  <a:lnTo>
                    <a:pt x="268" y="342"/>
                  </a:lnTo>
                  <a:lnTo>
                    <a:pt x="258" y="332"/>
                  </a:lnTo>
                  <a:lnTo>
                    <a:pt x="249" y="321"/>
                  </a:lnTo>
                  <a:lnTo>
                    <a:pt x="241" y="310"/>
                  </a:lnTo>
                  <a:lnTo>
                    <a:pt x="235" y="297"/>
                  </a:lnTo>
                  <a:lnTo>
                    <a:pt x="229" y="283"/>
                  </a:lnTo>
                  <a:lnTo>
                    <a:pt x="224" y="269"/>
                  </a:lnTo>
                  <a:lnTo>
                    <a:pt x="220" y="253"/>
                  </a:lnTo>
                  <a:lnTo>
                    <a:pt x="216" y="246"/>
                  </a:lnTo>
                  <a:lnTo>
                    <a:pt x="213" y="238"/>
                  </a:lnTo>
                  <a:lnTo>
                    <a:pt x="207" y="231"/>
                  </a:lnTo>
                  <a:lnTo>
                    <a:pt x="202" y="224"/>
                  </a:lnTo>
                  <a:lnTo>
                    <a:pt x="190" y="212"/>
                  </a:lnTo>
                  <a:lnTo>
                    <a:pt x="177" y="199"/>
                  </a:lnTo>
                  <a:lnTo>
                    <a:pt x="162" y="187"/>
                  </a:lnTo>
                  <a:lnTo>
                    <a:pt x="150" y="171"/>
                  </a:lnTo>
                  <a:lnTo>
                    <a:pt x="145" y="164"/>
                  </a:lnTo>
                  <a:lnTo>
                    <a:pt x="140" y="155"/>
                  </a:lnTo>
                  <a:lnTo>
                    <a:pt x="136" y="146"/>
                  </a:lnTo>
                  <a:lnTo>
                    <a:pt x="133" y="136"/>
                  </a:lnTo>
                  <a:lnTo>
                    <a:pt x="123" y="135"/>
                  </a:lnTo>
                  <a:lnTo>
                    <a:pt x="112" y="132"/>
                  </a:lnTo>
                  <a:lnTo>
                    <a:pt x="102" y="128"/>
                  </a:lnTo>
                  <a:lnTo>
                    <a:pt x="91" y="121"/>
                  </a:lnTo>
                  <a:lnTo>
                    <a:pt x="80" y="113"/>
                  </a:lnTo>
                  <a:lnTo>
                    <a:pt x="69" y="104"/>
                  </a:lnTo>
                  <a:lnTo>
                    <a:pt x="59" y="95"/>
                  </a:lnTo>
                  <a:lnTo>
                    <a:pt x="49" y="85"/>
                  </a:lnTo>
                  <a:lnTo>
                    <a:pt x="39" y="74"/>
                  </a:lnTo>
                  <a:lnTo>
                    <a:pt x="31" y="62"/>
                  </a:lnTo>
                  <a:lnTo>
                    <a:pt x="23" y="51"/>
                  </a:lnTo>
                  <a:lnTo>
                    <a:pt x="16" y="40"/>
                  </a:lnTo>
                  <a:lnTo>
                    <a:pt x="10" y="29"/>
                  </a:lnTo>
                  <a:lnTo>
                    <a:pt x="5" y="19"/>
                  </a:lnTo>
                  <a:lnTo>
                    <a:pt x="2" y="9"/>
                  </a:lnTo>
                  <a:lnTo>
                    <a:pt x="0" y="0"/>
                  </a:lnTo>
                  <a:lnTo>
                    <a:pt x="10" y="4"/>
                  </a:lnTo>
                  <a:lnTo>
                    <a:pt x="20" y="7"/>
                  </a:lnTo>
                  <a:lnTo>
                    <a:pt x="28" y="10"/>
                  </a:lnTo>
                  <a:lnTo>
                    <a:pt x="37" y="13"/>
                  </a:lnTo>
                  <a:lnTo>
                    <a:pt x="54" y="15"/>
                  </a:lnTo>
                  <a:lnTo>
                    <a:pt x="69" y="16"/>
                  </a:lnTo>
                  <a:lnTo>
                    <a:pt x="84" y="16"/>
                  </a:lnTo>
                  <a:lnTo>
                    <a:pt x="100" y="17"/>
                  </a:lnTo>
                  <a:lnTo>
                    <a:pt x="108" y="19"/>
                  </a:lnTo>
                  <a:lnTo>
                    <a:pt x="116" y="20"/>
                  </a:lnTo>
                  <a:lnTo>
                    <a:pt x="124" y="22"/>
                  </a:lnTo>
                  <a:lnTo>
                    <a:pt x="133" y="25"/>
                  </a:lnTo>
                  <a:lnTo>
                    <a:pt x="138" y="27"/>
                  </a:lnTo>
                  <a:lnTo>
                    <a:pt x="144" y="31"/>
                  </a:lnTo>
                  <a:lnTo>
                    <a:pt x="149" y="36"/>
                  </a:lnTo>
                  <a:lnTo>
                    <a:pt x="156" y="42"/>
                  </a:lnTo>
                  <a:lnTo>
                    <a:pt x="169" y="57"/>
                  </a:lnTo>
                  <a:lnTo>
                    <a:pt x="181" y="76"/>
                  </a:lnTo>
                  <a:lnTo>
                    <a:pt x="204" y="109"/>
                  </a:lnTo>
                  <a:lnTo>
                    <a:pt x="220" y="130"/>
                  </a:lnTo>
                  <a:lnTo>
                    <a:pt x="237" y="147"/>
                  </a:lnTo>
                  <a:lnTo>
                    <a:pt x="254" y="163"/>
                  </a:lnTo>
                  <a:lnTo>
                    <a:pt x="271" y="181"/>
                  </a:lnTo>
                  <a:lnTo>
                    <a:pt x="289" y="196"/>
                  </a:lnTo>
                  <a:lnTo>
                    <a:pt x="299" y="202"/>
                  </a:lnTo>
                  <a:lnTo>
                    <a:pt x="308" y="209"/>
                  </a:lnTo>
                  <a:lnTo>
                    <a:pt x="318" y="214"/>
                  </a:lnTo>
                  <a:lnTo>
                    <a:pt x="329" y="219"/>
                  </a:lnTo>
                  <a:lnTo>
                    <a:pt x="341" y="223"/>
                  </a:lnTo>
                  <a:lnTo>
                    <a:pt x="353" y="226"/>
                  </a:lnTo>
                  <a:lnTo>
                    <a:pt x="366" y="227"/>
                  </a:lnTo>
                  <a:lnTo>
                    <a:pt x="379" y="228"/>
                  </a:lnTo>
                  <a:lnTo>
                    <a:pt x="383" y="229"/>
                  </a:lnTo>
                  <a:lnTo>
                    <a:pt x="388" y="230"/>
                  </a:lnTo>
                  <a:lnTo>
                    <a:pt x="392" y="231"/>
                  </a:lnTo>
                  <a:lnTo>
                    <a:pt x="395" y="235"/>
                  </a:lnTo>
                  <a:lnTo>
                    <a:pt x="401" y="241"/>
                  </a:lnTo>
                  <a:lnTo>
                    <a:pt x="405" y="247"/>
                  </a:lnTo>
                  <a:lnTo>
                    <a:pt x="411" y="254"/>
                  </a:lnTo>
                  <a:lnTo>
                    <a:pt x="416" y="260"/>
                  </a:lnTo>
                  <a:lnTo>
                    <a:pt x="419" y="262"/>
                  </a:lnTo>
                  <a:lnTo>
                    <a:pt x="423" y="264"/>
                  </a:lnTo>
                  <a:lnTo>
                    <a:pt x="427" y="265"/>
                  </a:lnTo>
                  <a:lnTo>
                    <a:pt x="433" y="26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" name="Freeform 333">
              <a:extLst>
                <a:ext uri="{FF2B5EF4-FFF2-40B4-BE49-F238E27FC236}">
                  <a16:creationId xmlns="" xmlns:a16="http://schemas.microsoft.com/office/drawing/2014/main" id="{309B7540-BF3F-2A4E-886C-4EBDCC6E75EC}"/>
                </a:ext>
              </a:extLst>
            </p:cNvPr>
            <p:cNvSpPr>
              <a:spLocks/>
            </p:cNvSpPr>
            <p:nvPr>
              <p:custDataLst>
                <p:tags r:id="rId236"/>
              </p:custDataLst>
            </p:nvPr>
          </p:nvSpPr>
          <p:spPr bwMode="auto">
            <a:xfrm>
              <a:off x="6724650" y="3517900"/>
              <a:ext cx="254000" cy="257175"/>
            </a:xfrm>
            <a:custGeom>
              <a:avLst/>
              <a:gdLst>
                <a:gd name="T0" fmla="*/ 516 w 585"/>
                <a:gd name="T1" fmla="*/ 28 h 493"/>
                <a:gd name="T2" fmla="*/ 495 w 585"/>
                <a:gd name="T3" fmla="*/ 55 h 493"/>
                <a:gd name="T4" fmla="*/ 512 w 585"/>
                <a:gd name="T5" fmla="*/ 93 h 493"/>
                <a:gd name="T6" fmla="*/ 534 w 585"/>
                <a:gd name="T7" fmla="*/ 130 h 493"/>
                <a:gd name="T8" fmla="*/ 573 w 585"/>
                <a:gd name="T9" fmla="*/ 177 h 493"/>
                <a:gd name="T10" fmla="*/ 580 w 585"/>
                <a:gd name="T11" fmla="*/ 205 h 493"/>
                <a:gd name="T12" fmla="*/ 547 w 585"/>
                <a:gd name="T13" fmla="*/ 204 h 493"/>
                <a:gd name="T14" fmla="*/ 516 w 585"/>
                <a:gd name="T15" fmla="*/ 233 h 493"/>
                <a:gd name="T16" fmla="*/ 506 w 585"/>
                <a:gd name="T17" fmla="*/ 246 h 493"/>
                <a:gd name="T18" fmla="*/ 518 w 585"/>
                <a:gd name="T19" fmla="*/ 271 h 493"/>
                <a:gd name="T20" fmla="*/ 525 w 585"/>
                <a:gd name="T21" fmla="*/ 294 h 493"/>
                <a:gd name="T22" fmla="*/ 505 w 585"/>
                <a:gd name="T23" fmla="*/ 308 h 493"/>
                <a:gd name="T24" fmla="*/ 459 w 585"/>
                <a:gd name="T25" fmla="*/ 323 h 493"/>
                <a:gd name="T26" fmla="*/ 443 w 585"/>
                <a:gd name="T27" fmla="*/ 354 h 493"/>
                <a:gd name="T28" fmla="*/ 445 w 585"/>
                <a:gd name="T29" fmla="*/ 415 h 493"/>
                <a:gd name="T30" fmla="*/ 430 w 585"/>
                <a:gd name="T31" fmla="*/ 454 h 493"/>
                <a:gd name="T32" fmla="*/ 400 w 585"/>
                <a:gd name="T33" fmla="*/ 472 h 493"/>
                <a:gd name="T34" fmla="*/ 370 w 585"/>
                <a:gd name="T35" fmla="*/ 488 h 493"/>
                <a:gd name="T36" fmla="*/ 341 w 585"/>
                <a:gd name="T37" fmla="*/ 493 h 493"/>
                <a:gd name="T38" fmla="*/ 329 w 585"/>
                <a:gd name="T39" fmla="*/ 487 h 493"/>
                <a:gd name="T40" fmla="*/ 327 w 585"/>
                <a:gd name="T41" fmla="*/ 471 h 493"/>
                <a:gd name="T42" fmla="*/ 304 w 585"/>
                <a:gd name="T43" fmla="*/ 451 h 493"/>
                <a:gd name="T44" fmla="*/ 251 w 585"/>
                <a:gd name="T45" fmla="*/ 454 h 493"/>
                <a:gd name="T46" fmla="*/ 219 w 585"/>
                <a:gd name="T47" fmla="*/ 462 h 493"/>
                <a:gd name="T48" fmla="*/ 176 w 585"/>
                <a:gd name="T49" fmla="*/ 440 h 493"/>
                <a:gd name="T50" fmla="*/ 122 w 585"/>
                <a:gd name="T51" fmla="*/ 436 h 493"/>
                <a:gd name="T52" fmla="*/ 95 w 585"/>
                <a:gd name="T53" fmla="*/ 429 h 493"/>
                <a:gd name="T54" fmla="*/ 81 w 585"/>
                <a:gd name="T55" fmla="*/ 366 h 493"/>
                <a:gd name="T56" fmla="*/ 58 w 585"/>
                <a:gd name="T57" fmla="*/ 310 h 493"/>
                <a:gd name="T58" fmla="*/ 35 w 585"/>
                <a:gd name="T59" fmla="*/ 292 h 493"/>
                <a:gd name="T60" fmla="*/ 12 w 585"/>
                <a:gd name="T61" fmla="*/ 260 h 493"/>
                <a:gd name="T62" fmla="*/ 5 w 585"/>
                <a:gd name="T63" fmla="*/ 204 h 493"/>
                <a:gd name="T64" fmla="*/ 31 w 585"/>
                <a:gd name="T65" fmla="*/ 153 h 493"/>
                <a:gd name="T66" fmla="*/ 54 w 585"/>
                <a:gd name="T67" fmla="*/ 141 h 493"/>
                <a:gd name="T68" fmla="*/ 75 w 585"/>
                <a:gd name="T69" fmla="*/ 152 h 493"/>
                <a:gd name="T70" fmla="*/ 97 w 585"/>
                <a:gd name="T71" fmla="*/ 187 h 493"/>
                <a:gd name="T72" fmla="*/ 129 w 585"/>
                <a:gd name="T73" fmla="*/ 214 h 493"/>
                <a:gd name="T74" fmla="*/ 170 w 585"/>
                <a:gd name="T75" fmla="*/ 213 h 493"/>
                <a:gd name="T76" fmla="*/ 221 w 585"/>
                <a:gd name="T77" fmla="*/ 189 h 493"/>
                <a:gd name="T78" fmla="*/ 233 w 585"/>
                <a:gd name="T79" fmla="*/ 172 h 493"/>
                <a:gd name="T80" fmla="*/ 288 w 585"/>
                <a:gd name="T81" fmla="*/ 178 h 493"/>
                <a:gd name="T82" fmla="*/ 326 w 585"/>
                <a:gd name="T83" fmla="*/ 181 h 493"/>
                <a:gd name="T84" fmla="*/ 337 w 585"/>
                <a:gd name="T85" fmla="*/ 170 h 493"/>
                <a:gd name="T86" fmla="*/ 362 w 585"/>
                <a:gd name="T87" fmla="*/ 158 h 493"/>
                <a:gd name="T88" fmla="*/ 383 w 585"/>
                <a:gd name="T89" fmla="*/ 136 h 493"/>
                <a:gd name="T90" fmla="*/ 415 w 585"/>
                <a:gd name="T91" fmla="*/ 79 h 493"/>
                <a:gd name="T92" fmla="*/ 427 w 585"/>
                <a:gd name="T93" fmla="*/ 25 h 493"/>
                <a:gd name="T94" fmla="*/ 447 w 585"/>
                <a:gd name="T95" fmla="*/ 6 h 493"/>
                <a:gd name="T96" fmla="*/ 479 w 585"/>
                <a:gd name="T97" fmla="*/ 2 h 4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85" h="493">
                  <a:moveTo>
                    <a:pt x="525" y="12"/>
                  </a:moveTo>
                  <a:lnTo>
                    <a:pt x="524" y="17"/>
                  </a:lnTo>
                  <a:lnTo>
                    <a:pt x="520" y="22"/>
                  </a:lnTo>
                  <a:lnTo>
                    <a:pt x="516" y="28"/>
                  </a:lnTo>
                  <a:lnTo>
                    <a:pt x="510" y="33"/>
                  </a:lnTo>
                  <a:lnTo>
                    <a:pt x="497" y="45"/>
                  </a:lnTo>
                  <a:lnTo>
                    <a:pt x="485" y="55"/>
                  </a:lnTo>
                  <a:lnTo>
                    <a:pt x="495" y="55"/>
                  </a:lnTo>
                  <a:lnTo>
                    <a:pt x="505" y="55"/>
                  </a:lnTo>
                  <a:lnTo>
                    <a:pt x="506" y="68"/>
                  </a:lnTo>
                  <a:lnTo>
                    <a:pt x="508" y="81"/>
                  </a:lnTo>
                  <a:lnTo>
                    <a:pt x="512" y="93"/>
                  </a:lnTo>
                  <a:lnTo>
                    <a:pt x="516" y="103"/>
                  </a:lnTo>
                  <a:lnTo>
                    <a:pt x="520" y="112"/>
                  </a:lnTo>
                  <a:lnTo>
                    <a:pt x="527" y="121"/>
                  </a:lnTo>
                  <a:lnTo>
                    <a:pt x="534" y="130"/>
                  </a:lnTo>
                  <a:lnTo>
                    <a:pt x="540" y="138"/>
                  </a:lnTo>
                  <a:lnTo>
                    <a:pt x="553" y="155"/>
                  </a:lnTo>
                  <a:lnTo>
                    <a:pt x="566" y="170"/>
                  </a:lnTo>
                  <a:lnTo>
                    <a:pt x="573" y="177"/>
                  </a:lnTo>
                  <a:lnTo>
                    <a:pt x="577" y="185"/>
                  </a:lnTo>
                  <a:lnTo>
                    <a:pt x="582" y="194"/>
                  </a:lnTo>
                  <a:lnTo>
                    <a:pt x="585" y="204"/>
                  </a:lnTo>
                  <a:lnTo>
                    <a:pt x="580" y="205"/>
                  </a:lnTo>
                  <a:lnTo>
                    <a:pt x="574" y="206"/>
                  </a:lnTo>
                  <a:lnTo>
                    <a:pt x="568" y="206"/>
                  </a:lnTo>
                  <a:lnTo>
                    <a:pt x="561" y="206"/>
                  </a:lnTo>
                  <a:lnTo>
                    <a:pt x="547" y="204"/>
                  </a:lnTo>
                  <a:lnTo>
                    <a:pt x="531" y="204"/>
                  </a:lnTo>
                  <a:lnTo>
                    <a:pt x="524" y="217"/>
                  </a:lnTo>
                  <a:lnTo>
                    <a:pt x="518" y="229"/>
                  </a:lnTo>
                  <a:lnTo>
                    <a:pt x="516" y="233"/>
                  </a:lnTo>
                  <a:lnTo>
                    <a:pt x="513" y="237"/>
                  </a:lnTo>
                  <a:lnTo>
                    <a:pt x="509" y="239"/>
                  </a:lnTo>
                  <a:lnTo>
                    <a:pt x="505" y="240"/>
                  </a:lnTo>
                  <a:lnTo>
                    <a:pt x="506" y="246"/>
                  </a:lnTo>
                  <a:lnTo>
                    <a:pt x="508" y="253"/>
                  </a:lnTo>
                  <a:lnTo>
                    <a:pt x="512" y="259"/>
                  </a:lnTo>
                  <a:lnTo>
                    <a:pt x="515" y="265"/>
                  </a:lnTo>
                  <a:lnTo>
                    <a:pt x="518" y="271"/>
                  </a:lnTo>
                  <a:lnTo>
                    <a:pt x="521" y="277"/>
                  </a:lnTo>
                  <a:lnTo>
                    <a:pt x="524" y="283"/>
                  </a:lnTo>
                  <a:lnTo>
                    <a:pt x="525" y="289"/>
                  </a:lnTo>
                  <a:lnTo>
                    <a:pt x="525" y="294"/>
                  </a:lnTo>
                  <a:lnTo>
                    <a:pt x="523" y="297"/>
                  </a:lnTo>
                  <a:lnTo>
                    <a:pt x="519" y="301"/>
                  </a:lnTo>
                  <a:lnTo>
                    <a:pt x="516" y="304"/>
                  </a:lnTo>
                  <a:lnTo>
                    <a:pt x="505" y="308"/>
                  </a:lnTo>
                  <a:lnTo>
                    <a:pt x="494" y="312"/>
                  </a:lnTo>
                  <a:lnTo>
                    <a:pt x="481" y="316"/>
                  </a:lnTo>
                  <a:lnTo>
                    <a:pt x="469" y="319"/>
                  </a:lnTo>
                  <a:lnTo>
                    <a:pt x="459" y="323"/>
                  </a:lnTo>
                  <a:lnTo>
                    <a:pt x="452" y="327"/>
                  </a:lnTo>
                  <a:lnTo>
                    <a:pt x="448" y="334"/>
                  </a:lnTo>
                  <a:lnTo>
                    <a:pt x="446" y="344"/>
                  </a:lnTo>
                  <a:lnTo>
                    <a:pt x="443" y="354"/>
                  </a:lnTo>
                  <a:lnTo>
                    <a:pt x="443" y="365"/>
                  </a:lnTo>
                  <a:lnTo>
                    <a:pt x="445" y="386"/>
                  </a:lnTo>
                  <a:lnTo>
                    <a:pt x="446" y="400"/>
                  </a:lnTo>
                  <a:lnTo>
                    <a:pt x="445" y="415"/>
                  </a:lnTo>
                  <a:lnTo>
                    <a:pt x="442" y="428"/>
                  </a:lnTo>
                  <a:lnTo>
                    <a:pt x="439" y="439"/>
                  </a:lnTo>
                  <a:lnTo>
                    <a:pt x="436" y="447"/>
                  </a:lnTo>
                  <a:lnTo>
                    <a:pt x="430" y="454"/>
                  </a:lnTo>
                  <a:lnTo>
                    <a:pt x="425" y="459"/>
                  </a:lnTo>
                  <a:lnTo>
                    <a:pt x="419" y="464"/>
                  </a:lnTo>
                  <a:lnTo>
                    <a:pt x="413" y="467"/>
                  </a:lnTo>
                  <a:lnTo>
                    <a:pt x="400" y="472"/>
                  </a:lnTo>
                  <a:lnTo>
                    <a:pt x="386" y="477"/>
                  </a:lnTo>
                  <a:lnTo>
                    <a:pt x="380" y="480"/>
                  </a:lnTo>
                  <a:lnTo>
                    <a:pt x="374" y="484"/>
                  </a:lnTo>
                  <a:lnTo>
                    <a:pt x="370" y="488"/>
                  </a:lnTo>
                  <a:lnTo>
                    <a:pt x="366" y="493"/>
                  </a:lnTo>
                  <a:lnTo>
                    <a:pt x="356" y="493"/>
                  </a:lnTo>
                  <a:lnTo>
                    <a:pt x="346" y="493"/>
                  </a:lnTo>
                  <a:lnTo>
                    <a:pt x="341" y="493"/>
                  </a:lnTo>
                  <a:lnTo>
                    <a:pt x="337" y="492"/>
                  </a:lnTo>
                  <a:lnTo>
                    <a:pt x="334" y="491"/>
                  </a:lnTo>
                  <a:lnTo>
                    <a:pt x="331" y="489"/>
                  </a:lnTo>
                  <a:lnTo>
                    <a:pt x="329" y="487"/>
                  </a:lnTo>
                  <a:lnTo>
                    <a:pt x="328" y="484"/>
                  </a:lnTo>
                  <a:lnTo>
                    <a:pt x="327" y="482"/>
                  </a:lnTo>
                  <a:lnTo>
                    <a:pt x="326" y="478"/>
                  </a:lnTo>
                  <a:lnTo>
                    <a:pt x="327" y="471"/>
                  </a:lnTo>
                  <a:lnTo>
                    <a:pt x="328" y="464"/>
                  </a:lnTo>
                  <a:lnTo>
                    <a:pt x="330" y="457"/>
                  </a:lnTo>
                  <a:lnTo>
                    <a:pt x="333" y="450"/>
                  </a:lnTo>
                  <a:lnTo>
                    <a:pt x="304" y="451"/>
                  </a:lnTo>
                  <a:lnTo>
                    <a:pt x="279" y="454"/>
                  </a:lnTo>
                  <a:lnTo>
                    <a:pt x="267" y="455"/>
                  </a:lnTo>
                  <a:lnTo>
                    <a:pt x="257" y="455"/>
                  </a:lnTo>
                  <a:lnTo>
                    <a:pt x="251" y="454"/>
                  </a:lnTo>
                  <a:lnTo>
                    <a:pt x="247" y="453"/>
                  </a:lnTo>
                  <a:lnTo>
                    <a:pt x="244" y="452"/>
                  </a:lnTo>
                  <a:lnTo>
                    <a:pt x="239" y="450"/>
                  </a:lnTo>
                  <a:lnTo>
                    <a:pt x="219" y="462"/>
                  </a:lnTo>
                  <a:lnTo>
                    <a:pt x="207" y="455"/>
                  </a:lnTo>
                  <a:lnTo>
                    <a:pt x="192" y="447"/>
                  </a:lnTo>
                  <a:lnTo>
                    <a:pt x="183" y="444"/>
                  </a:lnTo>
                  <a:lnTo>
                    <a:pt x="176" y="440"/>
                  </a:lnTo>
                  <a:lnTo>
                    <a:pt x="168" y="438"/>
                  </a:lnTo>
                  <a:lnTo>
                    <a:pt x="159" y="438"/>
                  </a:lnTo>
                  <a:lnTo>
                    <a:pt x="144" y="437"/>
                  </a:lnTo>
                  <a:lnTo>
                    <a:pt x="122" y="436"/>
                  </a:lnTo>
                  <a:lnTo>
                    <a:pt x="111" y="435"/>
                  </a:lnTo>
                  <a:lnTo>
                    <a:pt x="102" y="432"/>
                  </a:lnTo>
                  <a:lnTo>
                    <a:pt x="98" y="431"/>
                  </a:lnTo>
                  <a:lnTo>
                    <a:pt x="95" y="429"/>
                  </a:lnTo>
                  <a:lnTo>
                    <a:pt x="93" y="428"/>
                  </a:lnTo>
                  <a:lnTo>
                    <a:pt x="93" y="424"/>
                  </a:lnTo>
                  <a:lnTo>
                    <a:pt x="87" y="393"/>
                  </a:lnTo>
                  <a:lnTo>
                    <a:pt x="81" y="366"/>
                  </a:lnTo>
                  <a:lnTo>
                    <a:pt x="75" y="346"/>
                  </a:lnTo>
                  <a:lnTo>
                    <a:pt x="69" y="331"/>
                  </a:lnTo>
                  <a:lnTo>
                    <a:pt x="64" y="320"/>
                  </a:lnTo>
                  <a:lnTo>
                    <a:pt x="58" y="310"/>
                  </a:lnTo>
                  <a:lnTo>
                    <a:pt x="53" y="304"/>
                  </a:lnTo>
                  <a:lnTo>
                    <a:pt x="47" y="300"/>
                  </a:lnTo>
                  <a:lnTo>
                    <a:pt x="41" y="296"/>
                  </a:lnTo>
                  <a:lnTo>
                    <a:pt x="35" y="292"/>
                  </a:lnTo>
                  <a:lnTo>
                    <a:pt x="30" y="288"/>
                  </a:lnTo>
                  <a:lnTo>
                    <a:pt x="24" y="281"/>
                  </a:lnTo>
                  <a:lnTo>
                    <a:pt x="19" y="272"/>
                  </a:lnTo>
                  <a:lnTo>
                    <a:pt x="12" y="260"/>
                  </a:lnTo>
                  <a:lnTo>
                    <a:pt x="6" y="243"/>
                  </a:lnTo>
                  <a:lnTo>
                    <a:pt x="0" y="222"/>
                  </a:lnTo>
                  <a:lnTo>
                    <a:pt x="2" y="215"/>
                  </a:lnTo>
                  <a:lnTo>
                    <a:pt x="5" y="204"/>
                  </a:lnTo>
                  <a:lnTo>
                    <a:pt x="11" y="191"/>
                  </a:lnTo>
                  <a:lnTo>
                    <a:pt x="17" y="177"/>
                  </a:lnTo>
                  <a:lnTo>
                    <a:pt x="24" y="164"/>
                  </a:lnTo>
                  <a:lnTo>
                    <a:pt x="31" y="153"/>
                  </a:lnTo>
                  <a:lnTo>
                    <a:pt x="36" y="144"/>
                  </a:lnTo>
                  <a:lnTo>
                    <a:pt x="41" y="141"/>
                  </a:lnTo>
                  <a:lnTo>
                    <a:pt x="46" y="141"/>
                  </a:lnTo>
                  <a:lnTo>
                    <a:pt x="54" y="141"/>
                  </a:lnTo>
                  <a:lnTo>
                    <a:pt x="64" y="141"/>
                  </a:lnTo>
                  <a:lnTo>
                    <a:pt x="73" y="141"/>
                  </a:lnTo>
                  <a:lnTo>
                    <a:pt x="73" y="146"/>
                  </a:lnTo>
                  <a:lnTo>
                    <a:pt x="75" y="152"/>
                  </a:lnTo>
                  <a:lnTo>
                    <a:pt x="77" y="158"/>
                  </a:lnTo>
                  <a:lnTo>
                    <a:pt x="80" y="164"/>
                  </a:lnTo>
                  <a:lnTo>
                    <a:pt x="88" y="176"/>
                  </a:lnTo>
                  <a:lnTo>
                    <a:pt x="97" y="187"/>
                  </a:lnTo>
                  <a:lnTo>
                    <a:pt x="107" y="198"/>
                  </a:lnTo>
                  <a:lnTo>
                    <a:pt x="118" y="208"/>
                  </a:lnTo>
                  <a:lnTo>
                    <a:pt x="124" y="211"/>
                  </a:lnTo>
                  <a:lnTo>
                    <a:pt x="129" y="214"/>
                  </a:lnTo>
                  <a:lnTo>
                    <a:pt x="135" y="215"/>
                  </a:lnTo>
                  <a:lnTo>
                    <a:pt x="139" y="216"/>
                  </a:lnTo>
                  <a:lnTo>
                    <a:pt x="155" y="215"/>
                  </a:lnTo>
                  <a:lnTo>
                    <a:pt x="170" y="213"/>
                  </a:lnTo>
                  <a:lnTo>
                    <a:pt x="184" y="209"/>
                  </a:lnTo>
                  <a:lnTo>
                    <a:pt x="199" y="204"/>
                  </a:lnTo>
                  <a:lnTo>
                    <a:pt x="211" y="196"/>
                  </a:lnTo>
                  <a:lnTo>
                    <a:pt x="221" y="189"/>
                  </a:lnTo>
                  <a:lnTo>
                    <a:pt x="225" y="185"/>
                  </a:lnTo>
                  <a:lnTo>
                    <a:pt x="228" y="181"/>
                  </a:lnTo>
                  <a:lnTo>
                    <a:pt x="230" y="177"/>
                  </a:lnTo>
                  <a:lnTo>
                    <a:pt x="233" y="172"/>
                  </a:lnTo>
                  <a:lnTo>
                    <a:pt x="256" y="175"/>
                  </a:lnTo>
                  <a:lnTo>
                    <a:pt x="273" y="176"/>
                  </a:lnTo>
                  <a:lnTo>
                    <a:pt x="281" y="177"/>
                  </a:lnTo>
                  <a:lnTo>
                    <a:pt x="288" y="178"/>
                  </a:lnTo>
                  <a:lnTo>
                    <a:pt x="294" y="181"/>
                  </a:lnTo>
                  <a:lnTo>
                    <a:pt x="300" y="184"/>
                  </a:lnTo>
                  <a:lnTo>
                    <a:pt x="326" y="184"/>
                  </a:lnTo>
                  <a:lnTo>
                    <a:pt x="326" y="181"/>
                  </a:lnTo>
                  <a:lnTo>
                    <a:pt x="327" y="178"/>
                  </a:lnTo>
                  <a:lnTo>
                    <a:pt x="329" y="176"/>
                  </a:lnTo>
                  <a:lnTo>
                    <a:pt x="331" y="174"/>
                  </a:lnTo>
                  <a:lnTo>
                    <a:pt x="337" y="170"/>
                  </a:lnTo>
                  <a:lnTo>
                    <a:pt x="344" y="167"/>
                  </a:lnTo>
                  <a:lnTo>
                    <a:pt x="350" y="164"/>
                  </a:lnTo>
                  <a:lnTo>
                    <a:pt x="357" y="162"/>
                  </a:lnTo>
                  <a:lnTo>
                    <a:pt x="362" y="158"/>
                  </a:lnTo>
                  <a:lnTo>
                    <a:pt x="366" y="154"/>
                  </a:lnTo>
                  <a:lnTo>
                    <a:pt x="372" y="149"/>
                  </a:lnTo>
                  <a:lnTo>
                    <a:pt x="378" y="143"/>
                  </a:lnTo>
                  <a:lnTo>
                    <a:pt x="383" y="136"/>
                  </a:lnTo>
                  <a:lnTo>
                    <a:pt x="389" y="129"/>
                  </a:lnTo>
                  <a:lnTo>
                    <a:pt x="400" y="114"/>
                  </a:lnTo>
                  <a:lnTo>
                    <a:pt x="408" y="97"/>
                  </a:lnTo>
                  <a:lnTo>
                    <a:pt x="415" y="79"/>
                  </a:lnTo>
                  <a:lnTo>
                    <a:pt x="420" y="62"/>
                  </a:lnTo>
                  <a:lnTo>
                    <a:pt x="424" y="46"/>
                  </a:lnTo>
                  <a:lnTo>
                    <a:pt x="426" y="30"/>
                  </a:lnTo>
                  <a:lnTo>
                    <a:pt x="427" y="25"/>
                  </a:lnTo>
                  <a:lnTo>
                    <a:pt x="429" y="20"/>
                  </a:lnTo>
                  <a:lnTo>
                    <a:pt x="435" y="15"/>
                  </a:lnTo>
                  <a:lnTo>
                    <a:pt x="440" y="11"/>
                  </a:lnTo>
                  <a:lnTo>
                    <a:pt x="447" y="6"/>
                  </a:lnTo>
                  <a:lnTo>
                    <a:pt x="453" y="3"/>
                  </a:lnTo>
                  <a:lnTo>
                    <a:pt x="460" y="1"/>
                  </a:lnTo>
                  <a:lnTo>
                    <a:pt x="465" y="0"/>
                  </a:lnTo>
                  <a:lnTo>
                    <a:pt x="479" y="2"/>
                  </a:lnTo>
                  <a:lnTo>
                    <a:pt x="495" y="6"/>
                  </a:lnTo>
                  <a:lnTo>
                    <a:pt x="512" y="10"/>
                  </a:lnTo>
                  <a:lnTo>
                    <a:pt x="525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" name="Freeform 334">
              <a:extLst>
                <a:ext uri="{FF2B5EF4-FFF2-40B4-BE49-F238E27FC236}">
                  <a16:creationId xmlns="" xmlns:a16="http://schemas.microsoft.com/office/drawing/2014/main" id="{22AF2540-2961-8E47-9F5F-0A5CC493A755}"/>
                </a:ext>
              </a:extLst>
            </p:cNvPr>
            <p:cNvSpPr>
              <a:spLocks/>
            </p:cNvSpPr>
            <p:nvPr>
              <p:custDataLst>
                <p:tags r:id="rId237"/>
              </p:custDataLst>
            </p:nvPr>
          </p:nvSpPr>
          <p:spPr bwMode="auto">
            <a:xfrm>
              <a:off x="7080250" y="3924300"/>
              <a:ext cx="92075" cy="57150"/>
            </a:xfrm>
            <a:custGeom>
              <a:avLst/>
              <a:gdLst>
                <a:gd name="T0" fmla="*/ 0 w 212"/>
                <a:gd name="T1" fmla="*/ 105 h 105"/>
                <a:gd name="T2" fmla="*/ 16 w 212"/>
                <a:gd name="T3" fmla="*/ 85 h 105"/>
                <a:gd name="T4" fmla="*/ 35 w 212"/>
                <a:gd name="T5" fmla="*/ 68 h 105"/>
                <a:gd name="T6" fmla="*/ 44 w 212"/>
                <a:gd name="T7" fmla="*/ 60 h 105"/>
                <a:gd name="T8" fmla="*/ 54 w 212"/>
                <a:gd name="T9" fmla="*/ 53 h 105"/>
                <a:gd name="T10" fmla="*/ 64 w 212"/>
                <a:gd name="T11" fmla="*/ 46 h 105"/>
                <a:gd name="T12" fmla="*/ 73 w 212"/>
                <a:gd name="T13" fmla="*/ 38 h 105"/>
                <a:gd name="T14" fmla="*/ 83 w 212"/>
                <a:gd name="T15" fmla="*/ 32 h 105"/>
                <a:gd name="T16" fmla="*/ 94 w 212"/>
                <a:gd name="T17" fmla="*/ 27 h 105"/>
                <a:gd name="T18" fmla="*/ 106 w 212"/>
                <a:gd name="T19" fmla="*/ 21 h 105"/>
                <a:gd name="T20" fmla="*/ 118 w 212"/>
                <a:gd name="T21" fmla="*/ 16 h 105"/>
                <a:gd name="T22" fmla="*/ 144 w 212"/>
                <a:gd name="T23" fmla="*/ 8 h 105"/>
                <a:gd name="T24" fmla="*/ 172 w 212"/>
                <a:gd name="T25" fmla="*/ 0 h 105"/>
                <a:gd name="T26" fmla="*/ 212 w 212"/>
                <a:gd name="T27" fmla="*/ 0 h 105"/>
                <a:gd name="T28" fmla="*/ 202 w 212"/>
                <a:gd name="T29" fmla="*/ 9 h 105"/>
                <a:gd name="T30" fmla="*/ 190 w 212"/>
                <a:gd name="T31" fmla="*/ 18 h 105"/>
                <a:gd name="T32" fmla="*/ 178 w 212"/>
                <a:gd name="T33" fmla="*/ 27 h 105"/>
                <a:gd name="T34" fmla="*/ 165 w 212"/>
                <a:gd name="T35" fmla="*/ 35 h 105"/>
                <a:gd name="T36" fmla="*/ 137 w 212"/>
                <a:gd name="T37" fmla="*/ 52 h 105"/>
                <a:gd name="T38" fmla="*/ 109 w 212"/>
                <a:gd name="T39" fmla="*/ 66 h 105"/>
                <a:gd name="T40" fmla="*/ 79 w 212"/>
                <a:gd name="T41" fmla="*/ 79 h 105"/>
                <a:gd name="T42" fmla="*/ 50 w 212"/>
                <a:gd name="T43" fmla="*/ 90 h 105"/>
                <a:gd name="T44" fmla="*/ 23 w 212"/>
                <a:gd name="T45" fmla="*/ 99 h 105"/>
                <a:gd name="T46" fmla="*/ 0 w 212"/>
                <a:gd name="T47" fmla="*/ 105 h 10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2" h="105">
                  <a:moveTo>
                    <a:pt x="0" y="105"/>
                  </a:moveTo>
                  <a:lnTo>
                    <a:pt x="16" y="85"/>
                  </a:lnTo>
                  <a:lnTo>
                    <a:pt x="35" y="68"/>
                  </a:lnTo>
                  <a:lnTo>
                    <a:pt x="44" y="60"/>
                  </a:lnTo>
                  <a:lnTo>
                    <a:pt x="54" y="53"/>
                  </a:lnTo>
                  <a:lnTo>
                    <a:pt x="64" y="46"/>
                  </a:lnTo>
                  <a:lnTo>
                    <a:pt x="73" y="38"/>
                  </a:lnTo>
                  <a:lnTo>
                    <a:pt x="83" y="32"/>
                  </a:lnTo>
                  <a:lnTo>
                    <a:pt x="94" y="27"/>
                  </a:lnTo>
                  <a:lnTo>
                    <a:pt x="106" y="21"/>
                  </a:lnTo>
                  <a:lnTo>
                    <a:pt x="118" y="16"/>
                  </a:lnTo>
                  <a:lnTo>
                    <a:pt x="144" y="8"/>
                  </a:lnTo>
                  <a:lnTo>
                    <a:pt x="172" y="0"/>
                  </a:lnTo>
                  <a:lnTo>
                    <a:pt x="212" y="0"/>
                  </a:lnTo>
                  <a:lnTo>
                    <a:pt x="202" y="9"/>
                  </a:lnTo>
                  <a:lnTo>
                    <a:pt x="190" y="18"/>
                  </a:lnTo>
                  <a:lnTo>
                    <a:pt x="178" y="27"/>
                  </a:lnTo>
                  <a:lnTo>
                    <a:pt x="165" y="35"/>
                  </a:lnTo>
                  <a:lnTo>
                    <a:pt x="137" y="52"/>
                  </a:lnTo>
                  <a:lnTo>
                    <a:pt x="109" y="66"/>
                  </a:lnTo>
                  <a:lnTo>
                    <a:pt x="79" y="79"/>
                  </a:lnTo>
                  <a:lnTo>
                    <a:pt x="50" y="90"/>
                  </a:lnTo>
                  <a:lnTo>
                    <a:pt x="23" y="99"/>
                  </a:lnTo>
                  <a:lnTo>
                    <a:pt x="0" y="10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" name="Freeform 335">
              <a:extLst>
                <a:ext uri="{FF2B5EF4-FFF2-40B4-BE49-F238E27FC236}">
                  <a16:creationId xmlns="" xmlns:a16="http://schemas.microsoft.com/office/drawing/2014/main" id="{E42CD924-25AF-B34C-AABF-5472910429EB}"/>
                </a:ext>
              </a:extLst>
            </p:cNvPr>
            <p:cNvSpPr>
              <a:spLocks/>
            </p:cNvSpPr>
            <p:nvPr>
              <p:custDataLst>
                <p:tags r:id="rId238"/>
              </p:custDataLst>
            </p:nvPr>
          </p:nvSpPr>
          <p:spPr bwMode="auto">
            <a:xfrm>
              <a:off x="7196138" y="3590925"/>
              <a:ext cx="42862" cy="88900"/>
            </a:xfrm>
            <a:custGeom>
              <a:avLst/>
              <a:gdLst>
                <a:gd name="T0" fmla="*/ 0 w 92"/>
                <a:gd name="T1" fmla="*/ 81 h 166"/>
                <a:gd name="T2" fmla="*/ 0 w 92"/>
                <a:gd name="T3" fmla="*/ 148 h 166"/>
                <a:gd name="T4" fmla="*/ 5 w 92"/>
                <a:gd name="T5" fmla="*/ 144 h 166"/>
                <a:gd name="T6" fmla="*/ 12 w 92"/>
                <a:gd name="T7" fmla="*/ 139 h 166"/>
                <a:gd name="T8" fmla="*/ 14 w 92"/>
                <a:gd name="T9" fmla="*/ 137 h 166"/>
                <a:gd name="T10" fmla="*/ 17 w 92"/>
                <a:gd name="T11" fmla="*/ 135 h 166"/>
                <a:gd name="T12" fmla="*/ 18 w 92"/>
                <a:gd name="T13" fmla="*/ 132 h 166"/>
                <a:gd name="T14" fmla="*/ 19 w 92"/>
                <a:gd name="T15" fmla="*/ 130 h 166"/>
                <a:gd name="T16" fmla="*/ 20 w 92"/>
                <a:gd name="T17" fmla="*/ 138 h 166"/>
                <a:gd name="T18" fmla="*/ 24 w 92"/>
                <a:gd name="T19" fmla="*/ 148 h 166"/>
                <a:gd name="T20" fmla="*/ 27 w 92"/>
                <a:gd name="T21" fmla="*/ 154 h 166"/>
                <a:gd name="T22" fmla="*/ 30 w 92"/>
                <a:gd name="T23" fmla="*/ 159 h 166"/>
                <a:gd name="T24" fmla="*/ 35 w 92"/>
                <a:gd name="T25" fmla="*/ 163 h 166"/>
                <a:gd name="T26" fmla="*/ 39 w 92"/>
                <a:gd name="T27" fmla="*/ 166 h 166"/>
                <a:gd name="T28" fmla="*/ 41 w 92"/>
                <a:gd name="T29" fmla="*/ 158 h 166"/>
                <a:gd name="T30" fmla="*/ 41 w 92"/>
                <a:gd name="T31" fmla="*/ 148 h 166"/>
                <a:gd name="T32" fmla="*/ 41 w 92"/>
                <a:gd name="T33" fmla="*/ 137 h 166"/>
                <a:gd name="T34" fmla="*/ 41 w 92"/>
                <a:gd name="T35" fmla="*/ 126 h 166"/>
                <a:gd name="T36" fmla="*/ 40 w 92"/>
                <a:gd name="T37" fmla="*/ 107 h 166"/>
                <a:gd name="T38" fmla="*/ 39 w 92"/>
                <a:gd name="T39" fmla="*/ 99 h 166"/>
                <a:gd name="T40" fmla="*/ 48 w 92"/>
                <a:gd name="T41" fmla="*/ 100 h 166"/>
                <a:gd name="T42" fmla="*/ 57 w 92"/>
                <a:gd name="T43" fmla="*/ 102 h 166"/>
                <a:gd name="T44" fmla="*/ 64 w 92"/>
                <a:gd name="T45" fmla="*/ 105 h 166"/>
                <a:gd name="T46" fmla="*/ 71 w 92"/>
                <a:gd name="T47" fmla="*/ 108 h 166"/>
                <a:gd name="T48" fmla="*/ 76 w 92"/>
                <a:gd name="T49" fmla="*/ 111 h 166"/>
                <a:gd name="T50" fmla="*/ 82 w 92"/>
                <a:gd name="T51" fmla="*/ 114 h 166"/>
                <a:gd name="T52" fmla="*/ 87 w 92"/>
                <a:gd name="T53" fmla="*/ 116 h 166"/>
                <a:gd name="T54" fmla="*/ 92 w 92"/>
                <a:gd name="T55" fmla="*/ 118 h 166"/>
                <a:gd name="T56" fmla="*/ 85 w 92"/>
                <a:gd name="T57" fmla="*/ 103 h 166"/>
                <a:gd name="T58" fmla="*/ 81 w 92"/>
                <a:gd name="T59" fmla="*/ 89 h 166"/>
                <a:gd name="T60" fmla="*/ 76 w 92"/>
                <a:gd name="T61" fmla="*/ 75 h 166"/>
                <a:gd name="T62" fmla="*/ 73 w 92"/>
                <a:gd name="T63" fmla="*/ 60 h 166"/>
                <a:gd name="T64" fmla="*/ 70 w 92"/>
                <a:gd name="T65" fmla="*/ 47 h 166"/>
                <a:gd name="T66" fmla="*/ 67 w 92"/>
                <a:gd name="T67" fmla="*/ 34 h 166"/>
                <a:gd name="T68" fmla="*/ 63 w 92"/>
                <a:gd name="T69" fmla="*/ 23 h 166"/>
                <a:gd name="T70" fmla="*/ 59 w 92"/>
                <a:gd name="T71" fmla="*/ 13 h 166"/>
                <a:gd name="T72" fmla="*/ 59 w 92"/>
                <a:gd name="T73" fmla="*/ 19 h 166"/>
                <a:gd name="T74" fmla="*/ 59 w 92"/>
                <a:gd name="T75" fmla="*/ 25 h 166"/>
                <a:gd name="T76" fmla="*/ 50 w 92"/>
                <a:gd name="T77" fmla="*/ 23 h 166"/>
                <a:gd name="T78" fmla="*/ 42 w 92"/>
                <a:gd name="T79" fmla="*/ 19 h 166"/>
                <a:gd name="T80" fmla="*/ 35 w 92"/>
                <a:gd name="T81" fmla="*/ 15 h 166"/>
                <a:gd name="T82" fmla="*/ 29 w 92"/>
                <a:gd name="T83" fmla="*/ 11 h 166"/>
                <a:gd name="T84" fmla="*/ 23 w 92"/>
                <a:gd name="T85" fmla="*/ 7 h 166"/>
                <a:gd name="T86" fmla="*/ 16 w 92"/>
                <a:gd name="T87" fmla="*/ 3 h 166"/>
                <a:gd name="T88" fmla="*/ 8 w 92"/>
                <a:gd name="T89" fmla="*/ 1 h 166"/>
                <a:gd name="T90" fmla="*/ 0 w 92"/>
                <a:gd name="T91" fmla="*/ 0 h 166"/>
                <a:gd name="T92" fmla="*/ 0 w 92"/>
                <a:gd name="T93" fmla="*/ 10 h 166"/>
                <a:gd name="T94" fmla="*/ 0 w 92"/>
                <a:gd name="T95" fmla="*/ 19 h 166"/>
                <a:gd name="T96" fmla="*/ 0 w 92"/>
                <a:gd name="T97" fmla="*/ 33 h 166"/>
                <a:gd name="T98" fmla="*/ 0 w 92"/>
                <a:gd name="T99" fmla="*/ 52 h 166"/>
                <a:gd name="T100" fmla="*/ 0 w 92"/>
                <a:gd name="T101" fmla="*/ 70 h 166"/>
                <a:gd name="T102" fmla="*/ 0 w 92"/>
                <a:gd name="T103" fmla="*/ 81 h 1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2" h="166">
                  <a:moveTo>
                    <a:pt x="0" y="81"/>
                  </a:moveTo>
                  <a:lnTo>
                    <a:pt x="0" y="148"/>
                  </a:lnTo>
                  <a:lnTo>
                    <a:pt x="5" y="144"/>
                  </a:lnTo>
                  <a:lnTo>
                    <a:pt x="12" y="139"/>
                  </a:lnTo>
                  <a:lnTo>
                    <a:pt x="14" y="137"/>
                  </a:lnTo>
                  <a:lnTo>
                    <a:pt x="17" y="135"/>
                  </a:lnTo>
                  <a:lnTo>
                    <a:pt x="18" y="132"/>
                  </a:lnTo>
                  <a:lnTo>
                    <a:pt x="19" y="130"/>
                  </a:lnTo>
                  <a:lnTo>
                    <a:pt x="20" y="138"/>
                  </a:lnTo>
                  <a:lnTo>
                    <a:pt x="24" y="148"/>
                  </a:lnTo>
                  <a:lnTo>
                    <a:pt x="27" y="154"/>
                  </a:lnTo>
                  <a:lnTo>
                    <a:pt x="30" y="159"/>
                  </a:lnTo>
                  <a:lnTo>
                    <a:pt x="35" y="163"/>
                  </a:lnTo>
                  <a:lnTo>
                    <a:pt x="39" y="166"/>
                  </a:lnTo>
                  <a:lnTo>
                    <a:pt x="41" y="158"/>
                  </a:lnTo>
                  <a:lnTo>
                    <a:pt x="41" y="148"/>
                  </a:lnTo>
                  <a:lnTo>
                    <a:pt x="41" y="137"/>
                  </a:lnTo>
                  <a:lnTo>
                    <a:pt x="41" y="126"/>
                  </a:lnTo>
                  <a:lnTo>
                    <a:pt x="40" y="107"/>
                  </a:lnTo>
                  <a:lnTo>
                    <a:pt x="39" y="99"/>
                  </a:lnTo>
                  <a:lnTo>
                    <a:pt x="48" y="100"/>
                  </a:lnTo>
                  <a:lnTo>
                    <a:pt x="57" y="102"/>
                  </a:lnTo>
                  <a:lnTo>
                    <a:pt x="64" y="105"/>
                  </a:lnTo>
                  <a:lnTo>
                    <a:pt x="71" y="108"/>
                  </a:lnTo>
                  <a:lnTo>
                    <a:pt x="76" y="111"/>
                  </a:lnTo>
                  <a:lnTo>
                    <a:pt x="82" y="114"/>
                  </a:lnTo>
                  <a:lnTo>
                    <a:pt x="87" y="116"/>
                  </a:lnTo>
                  <a:lnTo>
                    <a:pt x="92" y="118"/>
                  </a:lnTo>
                  <a:lnTo>
                    <a:pt x="85" y="103"/>
                  </a:lnTo>
                  <a:lnTo>
                    <a:pt x="81" y="89"/>
                  </a:lnTo>
                  <a:lnTo>
                    <a:pt x="76" y="75"/>
                  </a:lnTo>
                  <a:lnTo>
                    <a:pt x="73" y="60"/>
                  </a:lnTo>
                  <a:lnTo>
                    <a:pt x="70" y="47"/>
                  </a:lnTo>
                  <a:lnTo>
                    <a:pt x="67" y="34"/>
                  </a:lnTo>
                  <a:lnTo>
                    <a:pt x="63" y="23"/>
                  </a:lnTo>
                  <a:lnTo>
                    <a:pt x="59" y="13"/>
                  </a:lnTo>
                  <a:lnTo>
                    <a:pt x="59" y="19"/>
                  </a:lnTo>
                  <a:lnTo>
                    <a:pt x="59" y="25"/>
                  </a:lnTo>
                  <a:lnTo>
                    <a:pt x="50" y="23"/>
                  </a:lnTo>
                  <a:lnTo>
                    <a:pt x="42" y="19"/>
                  </a:lnTo>
                  <a:lnTo>
                    <a:pt x="35" y="15"/>
                  </a:lnTo>
                  <a:lnTo>
                    <a:pt x="29" y="11"/>
                  </a:lnTo>
                  <a:lnTo>
                    <a:pt x="23" y="7"/>
                  </a:lnTo>
                  <a:lnTo>
                    <a:pt x="16" y="3"/>
                  </a:lnTo>
                  <a:lnTo>
                    <a:pt x="8" y="1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9"/>
                  </a:lnTo>
                  <a:lnTo>
                    <a:pt x="0" y="33"/>
                  </a:lnTo>
                  <a:lnTo>
                    <a:pt x="0" y="52"/>
                  </a:lnTo>
                  <a:lnTo>
                    <a:pt x="0" y="70"/>
                  </a:lnTo>
                  <a:lnTo>
                    <a:pt x="0" y="8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" name="Freeform 336">
              <a:extLst>
                <a:ext uri="{FF2B5EF4-FFF2-40B4-BE49-F238E27FC236}">
                  <a16:creationId xmlns="" xmlns:a16="http://schemas.microsoft.com/office/drawing/2014/main" id="{C2E1B380-8151-C54C-89D4-6E90D008B6DA}"/>
                </a:ext>
              </a:extLst>
            </p:cNvPr>
            <p:cNvSpPr>
              <a:spLocks/>
            </p:cNvSpPr>
            <p:nvPr>
              <p:custDataLst>
                <p:tags r:id="rId239"/>
              </p:custDataLst>
            </p:nvPr>
          </p:nvSpPr>
          <p:spPr bwMode="auto">
            <a:xfrm>
              <a:off x="7208838" y="3735388"/>
              <a:ext cx="71437" cy="55562"/>
            </a:xfrm>
            <a:custGeom>
              <a:avLst/>
              <a:gdLst>
                <a:gd name="T0" fmla="*/ 7 w 166"/>
                <a:gd name="T1" fmla="*/ 0 h 62"/>
                <a:gd name="T2" fmla="*/ 14 w 166"/>
                <a:gd name="T3" fmla="*/ 3 h 62"/>
                <a:gd name="T4" fmla="*/ 22 w 166"/>
                <a:gd name="T5" fmla="*/ 6 h 62"/>
                <a:gd name="T6" fmla="*/ 30 w 166"/>
                <a:gd name="T7" fmla="*/ 7 h 62"/>
                <a:gd name="T8" fmla="*/ 36 w 166"/>
                <a:gd name="T9" fmla="*/ 8 h 62"/>
                <a:gd name="T10" fmla="*/ 48 w 166"/>
                <a:gd name="T11" fmla="*/ 8 h 62"/>
                <a:gd name="T12" fmla="*/ 58 w 166"/>
                <a:gd name="T13" fmla="*/ 7 h 62"/>
                <a:gd name="T14" fmla="*/ 69 w 166"/>
                <a:gd name="T15" fmla="*/ 5 h 62"/>
                <a:gd name="T16" fmla="*/ 80 w 166"/>
                <a:gd name="T17" fmla="*/ 3 h 62"/>
                <a:gd name="T18" fmla="*/ 92 w 166"/>
                <a:gd name="T19" fmla="*/ 1 h 62"/>
                <a:gd name="T20" fmla="*/ 106 w 166"/>
                <a:gd name="T21" fmla="*/ 0 h 62"/>
                <a:gd name="T22" fmla="*/ 111 w 166"/>
                <a:gd name="T23" fmla="*/ 1 h 62"/>
                <a:gd name="T24" fmla="*/ 115 w 166"/>
                <a:gd name="T25" fmla="*/ 2 h 62"/>
                <a:gd name="T26" fmla="*/ 120 w 166"/>
                <a:gd name="T27" fmla="*/ 5 h 62"/>
                <a:gd name="T28" fmla="*/ 124 w 166"/>
                <a:gd name="T29" fmla="*/ 8 h 62"/>
                <a:gd name="T30" fmla="*/ 132 w 166"/>
                <a:gd name="T31" fmla="*/ 17 h 62"/>
                <a:gd name="T32" fmla="*/ 138 w 166"/>
                <a:gd name="T33" fmla="*/ 26 h 62"/>
                <a:gd name="T34" fmla="*/ 145 w 166"/>
                <a:gd name="T35" fmla="*/ 36 h 62"/>
                <a:gd name="T36" fmla="*/ 151 w 166"/>
                <a:gd name="T37" fmla="*/ 45 h 62"/>
                <a:gd name="T38" fmla="*/ 155 w 166"/>
                <a:gd name="T39" fmla="*/ 49 h 62"/>
                <a:gd name="T40" fmla="*/ 158 w 166"/>
                <a:gd name="T41" fmla="*/ 52 h 62"/>
                <a:gd name="T42" fmla="*/ 162 w 166"/>
                <a:gd name="T43" fmla="*/ 54 h 62"/>
                <a:gd name="T44" fmla="*/ 166 w 166"/>
                <a:gd name="T45" fmla="*/ 56 h 62"/>
                <a:gd name="T46" fmla="*/ 159 w 166"/>
                <a:gd name="T47" fmla="*/ 57 h 62"/>
                <a:gd name="T48" fmla="*/ 151 w 166"/>
                <a:gd name="T49" fmla="*/ 59 h 62"/>
                <a:gd name="T50" fmla="*/ 143 w 166"/>
                <a:gd name="T51" fmla="*/ 61 h 62"/>
                <a:gd name="T52" fmla="*/ 133 w 166"/>
                <a:gd name="T53" fmla="*/ 62 h 62"/>
                <a:gd name="T54" fmla="*/ 125 w 166"/>
                <a:gd name="T55" fmla="*/ 61 h 62"/>
                <a:gd name="T56" fmla="*/ 119 w 166"/>
                <a:gd name="T57" fmla="*/ 58 h 62"/>
                <a:gd name="T58" fmla="*/ 112 w 166"/>
                <a:gd name="T59" fmla="*/ 54 h 62"/>
                <a:gd name="T60" fmla="*/ 106 w 166"/>
                <a:gd name="T61" fmla="*/ 50 h 62"/>
                <a:gd name="T62" fmla="*/ 100 w 166"/>
                <a:gd name="T63" fmla="*/ 45 h 62"/>
                <a:gd name="T64" fmla="*/ 93 w 166"/>
                <a:gd name="T65" fmla="*/ 41 h 62"/>
                <a:gd name="T66" fmla="*/ 87 w 166"/>
                <a:gd name="T67" fmla="*/ 39 h 62"/>
                <a:gd name="T68" fmla="*/ 79 w 166"/>
                <a:gd name="T69" fmla="*/ 38 h 62"/>
                <a:gd name="T70" fmla="*/ 56 w 166"/>
                <a:gd name="T71" fmla="*/ 38 h 62"/>
                <a:gd name="T72" fmla="*/ 35 w 166"/>
                <a:gd name="T73" fmla="*/ 39 h 62"/>
                <a:gd name="T74" fmla="*/ 26 w 166"/>
                <a:gd name="T75" fmla="*/ 41 h 62"/>
                <a:gd name="T76" fmla="*/ 19 w 166"/>
                <a:gd name="T77" fmla="*/ 43 h 62"/>
                <a:gd name="T78" fmla="*/ 12 w 166"/>
                <a:gd name="T79" fmla="*/ 46 h 62"/>
                <a:gd name="T80" fmla="*/ 7 w 166"/>
                <a:gd name="T81" fmla="*/ 50 h 62"/>
                <a:gd name="T82" fmla="*/ 2 w 166"/>
                <a:gd name="T83" fmla="*/ 45 h 62"/>
                <a:gd name="T84" fmla="*/ 1 w 166"/>
                <a:gd name="T85" fmla="*/ 40 h 62"/>
                <a:gd name="T86" fmla="*/ 0 w 166"/>
                <a:gd name="T87" fmla="*/ 34 h 62"/>
                <a:gd name="T88" fmla="*/ 1 w 166"/>
                <a:gd name="T89" fmla="*/ 28 h 62"/>
                <a:gd name="T90" fmla="*/ 4 w 166"/>
                <a:gd name="T91" fmla="*/ 15 h 62"/>
                <a:gd name="T92" fmla="*/ 7 w 166"/>
                <a:gd name="T93" fmla="*/ 0 h 6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66" h="62">
                  <a:moveTo>
                    <a:pt x="7" y="0"/>
                  </a:moveTo>
                  <a:lnTo>
                    <a:pt x="14" y="3"/>
                  </a:lnTo>
                  <a:lnTo>
                    <a:pt x="22" y="6"/>
                  </a:lnTo>
                  <a:lnTo>
                    <a:pt x="30" y="7"/>
                  </a:lnTo>
                  <a:lnTo>
                    <a:pt x="36" y="8"/>
                  </a:lnTo>
                  <a:lnTo>
                    <a:pt x="48" y="8"/>
                  </a:lnTo>
                  <a:lnTo>
                    <a:pt x="58" y="7"/>
                  </a:lnTo>
                  <a:lnTo>
                    <a:pt x="69" y="5"/>
                  </a:lnTo>
                  <a:lnTo>
                    <a:pt x="80" y="3"/>
                  </a:lnTo>
                  <a:lnTo>
                    <a:pt x="92" y="1"/>
                  </a:lnTo>
                  <a:lnTo>
                    <a:pt x="106" y="0"/>
                  </a:lnTo>
                  <a:lnTo>
                    <a:pt x="111" y="1"/>
                  </a:lnTo>
                  <a:lnTo>
                    <a:pt x="115" y="2"/>
                  </a:lnTo>
                  <a:lnTo>
                    <a:pt x="120" y="5"/>
                  </a:lnTo>
                  <a:lnTo>
                    <a:pt x="124" y="8"/>
                  </a:lnTo>
                  <a:lnTo>
                    <a:pt x="132" y="17"/>
                  </a:lnTo>
                  <a:lnTo>
                    <a:pt x="138" y="26"/>
                  </a:lnTo>
                  <a:lnTo>
                    <a:pt x="145" y="36"/>
                  </a:lnTo>
                  <a:lnTo>
                    <a:pt x="151" y="45"/>
                  </a:lnTo>
                  <a:lnTo>
                    <a:pt x="155" y="49"/>
                  </a:lnTo>
                  <a:lnTo>
                    <a:pt x="158" y="52"/>
                  </a:lnTo>
                  <a:lnTo>
                    <a:pt x="162" y="54"/>
                  </a:lnTo>
                  <a:lnTo>
                    <a:pt x="166" y="56"/>
                  </a:lnTo>
                  <a:lnTo>
                    <a:pt x="159" y="57"/>
                  </a:lnTo>
                  <a:lnTo>
                    <a:pt x="151" y="59"/>
                  </a:lnTo>
                  <a:lnTo>
                    <a:pt x="143" y="61"/>
                  </a:lnTo>
                  <a:lnTo>
                    <a:pt x="133" y="62"/>
                  </a:lnTo>
                  <a:lnTo>
                    <a:pt x="125" y="61"/>
                  </a:lnTo>
                  <a:lnTo>
                    <a:pt x="119" y="58"/>
                  </a:lnTo>
                  <a:lnTo>
                    <a:pt x="112" y="54"/>
                  </a:lnTo>
                  <a:lnTo>
                    <a:pt x="106" y="50"/>
                  </a:lnTo>
                  <a:lnTo>
                    <a:pt x="100" y="45"/>
                  </a:lnTo>
                  <a:lnTo>
                    <a:pt x="93" y="41"/>
                  </a:lnTo>
                  <a:lnTo>
                    <a:pt x="87" y="39"/>
                  </a:lnTo>
                  <a:lnTo>
                    <a:pt x="79" y="38"/>
                  </a:lnTo>
                  <a:lnTo>
                    <a:pt x="56" y="38"/>
                  </a:lnTo>
                  <a:lnTo>
                    <a:pt x="35" y="39"/>
                  </a:lnTo>
                  <a:lnTo>
                    <a:pt x="26" y="41"/>
                  </a:lnTo>
                  <a:lnTo>
                    <a:pt x="19" y="43"/>
                  </a:lnTo>
                  <a:lnTo>
                    <a:pt x="12" y="46"/>
                  </a:lnTo>
                  <a:lnTo>
                    <a:pt x="7" y="50"/>
                  </a:lnTo>
                  <a:lnTo>
                    <a:pt x="2" y="45"/>
                  </a:lnTo>
                  <a:lnTo>
                    <a:pt x="1" y="40"/>
                  </a:lnTo>
                  <a:lnTo>
                    <a:pt x="0" y="34"/>
                  </a:lnTo>
                  <a:lnTo>
                    <a:pt x="1" y="28"/>
                  </a:lnTo>
                  <a:lnTo>
                    <a:pt x="4" y="15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" name="Freeform 337">
              <a:extLst>
                <a:ext uri="{FF2B5EF4-FFF2-40B4-BE49-F238E27FC236}">
                  <a16:creationId xmlns="" xmlns:a16="http://schemas.microsoft.com/office/drawing/2014/main" id="{6FBCC8A4-1C28-3E40-9BF7-63431158EDCD}"/>
                </a:ext>
              </a:extLst>
            </p:cNvPr>
            <p:cNvSpPr>
              <a:spLocks/>
            </p:cNvSpPr>
            <p:nvPr>
              <p:custDataLst>
                <p:tags r:id="rId240"/>
              </p:custDataLst>
            </p:nvPr>
          </p:nvSpPr>
          <p:spPr bwMode="auto">
            <a:xfrm>
              <a:off x="7285038" y="3659188"/>
              <a:ext cx="85725" cy="63500"/>
            </a:xfrm>
            <a:custGeom>
              <a:avLst/>
              <a:gdLst>
                <a:gd name="T0" fmla="*/ 33 w 193"/>
                <a:gd name="T1" fmla="*/ 35 h 121"/>
                <a:gd name="T2" fmla="*/ 48 w 193"/>
                <a:gd name="T3" fmla="*/ 25 h 121"/>
                <a:gd name="T4" fmla="*/ 68 w 193"/>
                <a:gd name="T5" fmla="*/ 12 h 121"/>
                <a:gd name="T6" fmla="*/ 84 w 193"/>
                <a:gd name="T7" fmla="*/ 4 h 121"/>
                <a:gd name="T8" fmla="*/ 94 w 193"/>
                <a:gd name="T9" fmla="*/ 1 h 121"/>
                <a:gd name="T10" fmla="*/ 105 w 193"/>
                <a:gd name="T11" fmla="*/ 1 h 121"/>
                <a:gd name="T12" fmla="*/ 116 w 193"/>
                <a:gd name="T13" fmla="*/ 3 h 121"/>
                <a:gd name="T14" fmla="*/ 131 w 193"/>
                <a:gd name="T15" fmla="*/ 10 h 121"/>
                <a:gd name="T16" fmla="*/ 148 w 193"/>
                <a:gd name="T17" fmla="*/ 21 h 121"/>
                <a:gd name="T18" fmla="*/ 162 w 193"/>
                <a:gd name="T19" fmla="*/ 28 h 121"/>
                <a:gd name="T20" fmla="*/ 173 w 193"/>
                <a:gd name="T21" fmla="*/ 30 h 121"/>
                <a:gd name="T22" fmla="*/ 179 w 193"/>
                <a:gd name="T23" fmla="*/ 48 h 121"/>
                <a:gd name="T24" fmla="*/ 178 w 193"/>
                <a:gd name="T25" fmla="*/ 66 h 121"/>
                <a:gd name="T26" fmla="*/ 182 w 193"/>
                <a:gd name="T27" fmla="*/ 75 h 121"/>
                <a:gd name="T28" fmla="*/ 187 w 193"/>
                <a:gd name="T29" fmla="*/ 89 h 121"/>
                <a:gd name="T30" fmla="*/ 188 w 193"/>
                <a:gd name="T31" fmla="*/ 102 h 121"/>
                <a:gd name="T32" fmla="*/ 191 w 193"/>
                <a:gd name="T33" fmla="*/ 109 h 121"/>
                <a:gd name="T34" fmla="*/ 188 w 193"/>
                <a:gd name="T35" fmla="*/ 114 h 121"/>
                <a:gd name="T36" fmla="*/ 177 w 193"/>
                <a:gd name="T37" fmla="*/ 118 h 121"/>
                <a:gd name="T38" fmla="*/ 159 w 193"/>
                <a:gd name="T39" fmla="*/ 121 h 121"/>
                <a:gd name="T40" fmla="*/ 116 w 193"/>
                <a:gd name="T41" fmla="*/ 119 h 121"/>
                <a:gd name="T42" fmla="*/ 72 w 193"/>
                <a:gd name="T43" fmla="*/ 116 h 121"/>
                <a:gd name="T44" fmla="*/ 63 w 193"/>
                <a:gd name="T45" fmla="*/ 110 h 121"/>
                <a:gd name="T46" fmla="*/ 56 w 193"/>
                <a:gd name="T47" fmla="*/ 100 h 121"/>
                <a:gd name="T48" fmla="*/ 54 w 193"/>
                <a:gd name="T49" fmla="*/ 87 h 121"/>
                <a:gd name="T50" fmla="*/ 47 w 193"/>
                <a:gd name="T51" fmla="*/ 79 h 121"/>
                <a:gd name="T52" fmla="*/ 31 w 193"/>
                <a:gd name="T53" fmla="*/ 75 h 121"/>
                <a:gd name="T54" fmla="*/ 13 w 193"/>
                <a:gd name="T55" fmla="*/ 69 h 121"/>
                <a:gd name="T56" fmla="*/ 3 w 193"/>
                <a:gd name="T57" fmla="*/ 62 h 121"/>
                <a:gd name="T58" fmla="*/ 0 w 193"/>
                <a:gd name="T59" fmla="*/ 58 h 121"/>
                <a:gd name="T60" fmla="*/ 1 w 193"/>
                <a:gd name="T61" fmla="*/ 51 h 121"/>
                <a:gd name="T62" fmla="*/ 7 w 193"/>
                <a:gd name="T63" fmla="*/ 45 h 121"/>
                <a:gd name="T64" fmla="*/ 20 w 193"/>
                <a:gd name="T65" fmla="*/ 38 h 1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93" h="121">
                  <a:moveTo>
                    <a:pt x="26" y="36"/>
                  </a:moveTo>
                  <a:lnTo>
                    <a:pt x="33" y="35"/>
                  </a:lnTo>
                  <a:lnTo>
                    <a:pt x="39" y="31"/>
                  </a:lnTo>
                  <a:lnTo>
                    <a:pt x="48" y="25"/>
                  </a:lnTo>
                  <a:lnTo>
                    <a:pt x="58" y="18"/>
                  </a:lnTo>
                  <a:lnTo>
                    <a:pt x="68" y="12"/>
                  </a:lnTo>
                  <a:lnTo>
                    <a:pt x="79" y="6"/>
                  </a:lnTo>
                  <a:lnTo>
                    <a:pt x="84" y="4"/>
                  </a:lnTo>
                  <a:lnTo>
                    <a:pt x="90" y="2"/>
                  </a:lnTo>
                  <a:lnTo>
                    <a:pt x="94" y="1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1" y="1"/>
                  </a:lnTo>
                  <a:lnTo>
                    <a:pt x="116" y="3"/>
                  </a:lnTo>
                  <a:lnTo>
                    <a:pt x="122" y="5"/>
                  </a:lnTo>
                  <a:lnTo>
                    <a:pt x="131" y="10"/>
                  </a:lnTo>
                  <a:lnTo>
                    <a:pt x="139" y="15"/>
                  </a:lnTo>
                  <a:lnTo>
                    <a:pt x="148" y="21"/>
                  </a:lnTo>
                  <a:lnTo>
                    <a:pt x="158" y="26"/>
                  </a:lnTo>
                  <a:lnTo>
                    <a:pt x="162" y="28"/>
                  </a:lnTo>
                  <a:lnTo>
                    <a:pt x="168" y="29"/>
                  </a:lnTo>
                  <a:lnTo>
                    <a:pt x="173" y="30"/>
                  </a:lnTo>
                  <a:lnTo>
                    <a:pt x="179" y="30"/>
                  </a:lnTo>
                  <a:lnTo>
                    <a:pt x="179" y="48"/>
                  </a:lnTo>
                  <a:lnTo>
                    <a:pt x="178" y="60"/>
                  </a:lnTo>
                  <a:lnTo>
                    <a:pt x="178" y="66"/>
                  </a:lnTo>
                  <a:lnTo>
                    <a:pt x="179" y="71"/>
                  </a:lnTo>
                  <a:lnTo>
                    <a:pt x="182" y="75"/>
                  </a:lnTo>
                  <a:lnTo>
                    <a:pt x="187" y="80"/>
                  </a:lnTo>
                  <a:lnTo>
                    <a:pt x="187" y="89"/>
                  </a:lnTo>
                  <a:lnTo>
                    <a:pt x="187" y="97"/>
                  </a:lnTo>
                  <a:lnTo>
                    <a:pt x="188" y="102"/>
                  </a:lnTo>
                  <a:lnTo>
                    <a:pt x="189" y="106"/>
                  </a:lnTo>
                  <a:lnTo>
                    <a:pt x="191" y="109"/>
                  </a:lnTo>
                  <a:lnTo>
                    <a:pt x="193" y="111"/>
                  </a:lnTo>
                  <a:lnTo>
                    <a:pt x="188" y="114"/>
                  </a:lnTo>
                  <a:lnTo>
                    <a:pt x="182" y="117"/>
                  </a:lnTo>
                  <a:lnTo>
                    <a:pt x="177" y="118"/>
                  </a:lnTo>
                  <a:lnTo>
                    <a:pt x="171" y="120"/>
                  </a:lnTo>
                  <a:lnTo>
                    <a:pt x="159" y="121"/>
                  </a:lnTo>
                  <a:lnTo>
                    <a:pt x="146" y="121"/>
                  </a:lnTo>
                  <a:lnTo>
                    <a:pt x="116" y="119"/>
                  </a:lnTo>
                  <a:lnTo>
                    <a:pt x="80" y="117"/>
                  </a:lnTo>
                  <a:lnTo>
                    <a:pt x="72" y="116"/>
                  </a:lnTo>
                  <a:lnTo>
                    <a:pt x="67" y="114"/>
                  </a:lnTo>
                  <a:lnTo>
                    <a:pt x="63" y="110"/>
                  </a:lnTo>
                  <a:lnTo>
                    <a:pt x="59" y="106"/>
                  </a:lnTo>
                  <a:lnTo>
                    <a:pt x="56" y="100"/>
                  </a:lnTo>
                  <a:lnTo>
                    <a:pt x="55" y="93"/>
                  </a:lnTo>
                  <a:lnTo>
                    <a:pt x="54" y="87"/>
                  </a:lnTo>
                  <a:lnTo>
                    <a:pt x="54" y="80"/>
                  </a:lnTo>
                  <a:lnTo>
                    <a:pt x="47" y="79"/>
                  </a:lnTo>
                  <a:lnTo>
                    <a:pt x="39" y="78"/>
                  </a:lnTo>
                  <a:lnTo>
                    <a:pt x="31" y="75"/>
                  </a:lnTo>
                  <a:lnTo>
                    <a:pt x="22" y="72"/>
                  </a:lnTo>
                  <a:lnTo>
                    <a:pt x="13" y="69"/>
                  </a:lnTo>
                  <a:lnTo>
                    <a:pt x="7" y="65"/>
                  </a:lnTo>
                  <a:lnTo>
                    <a:pt x="3" y="62"/>
                  </a:lnTo>
                  <a:lnTo>
                    <a:pt x="2" y="60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1" y="51"/>
                  </a:lnTo>
                  <a:lnTo>
                    <a:pt x="3" y="48"/>
                  </a:lnTo>
                  <a:lnTo>
                    <a:pt x="7" y="45"/>
                  </a:lnTo>
                  <a:lnTo>
                    <a:pt x="11" y="41"/>
                  </a:lnTo>
                  <a:lnTo>
                    <a:pt x="20" y="38"/>
                  </a:lnTo>
                  <a:lnTo>
                    <a:pt x="26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" name="Freeform 338">
              <a:extLst>
                <a:ext uri="{FF2B5EF4-FFF2-40B4-BE49-F238E27FC236}">
                  <a16:creationId xmlns="" xmlns:a16="http://schemas.microsoft.com/office/drawing/2014/main" id="{3E1E5BA8-59EC-704A-B500-B48383371AC3}"/>
                </a:ext>
              </a:extLst>
            </p:cNvPr>
            <p:cNvSpPr>
              <a:spLocks/>
            </p:cNvSpPr>
            <p:nvPr>
              <p:custDataLst>
                <p:tags r:id="rId241"/>
              </p:custDataLst>
            </p:nvPr>
          </p:nvSpPr>
          <p:spPr bwMode="auto">
            <a:xfrm>
              <a:off x="6973888" y="3597275"/>
              <a:ext cx="166687" cy="230188"/>
            </a:xfrm>
            <a:custGeom>
              <a:avLst/>
              <a:gdLst>
                <a:gd name="T0" fmla="*/ 37 w 379"/>
                <a:gd name="T1" fmla="*/ 419 h 437"/>
                <a:gd name="T2" fmla="*/ 46 w 379"/>
                <a:gd name="T3" fmla="*/ 407 h 437"/>
                <a:gd name="T4" fmla="*/ 24 w 379"/>
                <a:gd name="T5" fmla="*/ 311 h 437"/>
                <a:gd name="T6" fmla="*/ 2 w 379"/>
                <a:gd name="T7" fmla="*/ 294 h 437"/>
                <a:gd name="T8" fmla="*/ 15 w 379"/>
                <a:gd name="T9" fmla="*/ 270 h 437"/>
                <a:gd name="T10" fmla="*/ 31 w 379"/>
                <a:gd name="T11" fmla="*/ 221 h 437"/>
                <a:gd name="T12" fmla="*/ 39 w 379"/>
                <a:gd name="T13" fmla="*/ 172 h 437"/>
                <a:gd name="T14" fmla="*/ 57 w 379"/>
                <a:gd name="T15" fmla="*/ 159 h 437"/>
                <a:gd name="T16" fmla="*/ 65 w 379"/>
                <a:gd name="T17" fmla="*/ 130 h 437"/>
                <a:gd name="T18" fmla="*/ 76 w 379"/>
                <a:gd name="T19" fmla="*/ 78 h 437"/>
                <a:gd name="T20" fmla="*/ 90 w 379"/>
                <a:gd name="T21" fmla="*/ 51 h 437"/>
                <a:gd name="T22" fmla="*/ 115 w 379"/>
                <a:gd name="T23" fmla="*/ 31 h 437"/>
                <a:gd name="T24" fmla="*/ 153 w 379"/>
                <a:gd name="T25" fmla="*/ 25 h 437"/>
                <a:gd name="T26" fmla="*/ 217 w 379"/>
                <a:gd name="T27" fmla="*/ 38 h 437"/>
                <a:gd name="T28" fmla="*/ 262 w 379"/>
                <a:gd name="T29" fmla="*/ 48 h 437"/>
                <a:gd name="T30" fmla="*/ 303 w 379"/>
                <a:gd name="T31" fmla="*/ 45 h 437"/>
                <a:gd name="T32" fmla="*/ 329 w 379"/>
                <a:gd name="T33" fmla="*/ 31 h 437"/>
                <a:gd name="T34" fmla="*/ 356 w 379"/>
                <a:gd name="T35" fmla="*/ 7 h 437"/>
                <a:gd name="T36" fmla="*/ 374 w 379"/>
                <a:gd name="T37" fmla="*/ 9 h 437"/>
                <a:gd name="T38" fmla="*/ 372 w 379"/>
                <a:gd name="T39" fmla="*/ 35 h 437"/>
                <a:gd name="T40" fmla="*/ 329 w 379"/>
                <a:gd name="T41" fmla="*/ 80 h 437"/>
                <a:gd name="T42" fmla="*/ 292 w 379"/>
                <a:gd name="T43" fmla="*/ 97 h 437"/>
                <a:gd name="T44" fmla="*/ 271 w 379"/>
                <a:gd name="T45" fmla="*/ 94 h 437"/>
                <a:gd name="T46" fmla="*/ 238 w 379"/>
                <a:gd name="T47" fmla="*/ 69 h 437"/>
                <a:gd name="T48" fmla="*/ 212 w 379"/>
                <a:gd name="T49" fmla="*/ 56 h 437"/>
                <a:gd name="T50" fmla="*/ 177 w 379"/>
                <a:gd name="T51" fmla="*/ 56 h 437"/>
                <a:gd name="T52" fmla="*/ 138 w 379"/>
                <a:gd name="T53" fmla="*/ 61 h 437"/>
                <a:gd name="T54" fmla="*/ 114 w 379"/>
                <a:gd name="T55" fmla="*/ 79 h 437"/>
                <a:gd name="T56" fmla="*/ 79 w 379"/>
                <a:gd name="T57" fmla="*/ 161 h 437"/>
                <a:gd name="T58" fmla="*/ 119 w 379"/>
                <a:gd name="T59" fmla="*/ 169 h 437"/>
                <a:gd name="T60" fmla="*/ 133 w 379"/>
                <a:gd name="T61" fmla="*/ 191 h 437"/>
                <a:gd name="T62" fmla="*/ 155 w 379"/>
                <a:gd name="T63" fmla="*/ 168 h 437"/>
                <a:gd name="T64" fmla="*/ 172 w 379"/>
                <a:gd name="T65" fmla="*/ 153 h 437"/>
                <a:gd name="T66" fmla="*/ 221 w 379"/>
                <a:gd name="T67" fmla="*/ 150 h 437"/>
                <a:gd name="T68" fmla="*/ 250 w 379"/>
                <a:gd name="T69" fmla="*/ 147 h 437"/>
                <a:gd name="T70" fmla="*/ 273 w 379"/>
                <a:gd name="T71" fmla="*/ 173 h 437"/>
                <a:gd name="T72" fmla="*/ 279 w 379"/>
                <a:gd name="T73" fmla="*/ 203 h 437"/>
                <a:gd name="T74" fmla="*/ 246 w 379"/>
                <a:gd name="T75" fmla="*/ 192 h 437"/>
                <a:gd name="T76" fmla="*/ 218 w 379"/>
                <a:gd name="T77" fmla="*/ 185 h 437"/>
                <a:gd name="T78" fmla="*/ 192 w 379"/>
                <a:gd name="T79" fmla="*/ 195 h 437"/>
                <a:gd name="T80" fmla="*/ 186 w 379"/>
                <a:gd name="T81" fmla="*/ 209 h 437"/>
                <a:gd name="T82" fmla="*/ 192 w 379"/>
                <a:gd name="T83" fmla="*/ 233 h 437"/>
                <a:gd name="T84" fmla="*/ 220 w 379"/>
                <a:gd name="T85" fmla="*/ 272 h 437"/>
                <a:gd name="T86" fmla="*/ 225 w 379"/>
                <a:gd name="T87" fmla="*/ 296 h 437"/>
                <a:gd name="T88" fmla="*/ 215 w 379"/>
                <a:gd name="T89" fmla="*/ 322 h 437"/>
                <a:gd name="T90" fmla="*/ 205 w 379"/>
                <a:gd name="T91" fmla="*/ 345 h 437"/>
                <a:gd name="T92" fmla="*/ 210 w 379"/>
                <a:gd name="T93" fmla="*/ 356 h 437"/>
                <a:gd name="T94" fmla="*/ 236 w 379"/>
                <a:gd name="T95" fmla="*/ 368 h 437"/>
                <a:gd name="T96" fmla="*/ 252 w 379"/>
                <a:gd name="T97" fmla="*/ 400 h 437"/>
                <a:gd name="T98" fmla="*/ 239 w 379"/>
                <a:gd name="T99" fmla="*/ 429 h 437"/>
                <a:gd name="T100" fmla="*/ 221 w 379"/>
                <a:gd name="T101" fmla="*/ 421 h 437"/>
                <a:gd name="T102" fmla="*/ 202 w 379"/>
                <a:gd name="T103" fmla="*/ 417 h 437"/>
                <a:gd name="T104" fmla="*/ 177 w 379"/>
                <a:gd name="T105" fmla="*/ 400 h 437"/>
                <a:gd name="T106" fmla="*/ 153 w 379"/>
                <a:gd name="T107" fmla="*/ 356 h 437"/>
                <a:gd name="T108" fmla="*/ 137 w 379"/>
                <a:gd name="T109" fmla="*/ 304 h 437"/>
                <a:gd name="T110" fmla="*/ 114 w 379"/>
                <a:gd name="T111" fmla="*/ 263 h 437"/>
                <a:gd name="T112" fmla="*/ 97 w 379"/>
                <a:gd name="T113" fmla="*/ 259 h 437"/>
                <a:gd name="T114" fmla="*/ 105 w 379"/>
                <a:gd name="T115" fmla="*/ 381 h 437"/>
                <a:gd name="T116" fmla="*/ 93 w 379"/>
                <a:gd name="T117" fmla="*/ 404 h 437"/>
                <a:gd name="T118" fmla="*/ 57 w 379"/>
                <a:gd name="T119" fmla="*/ 426 h 437"/>
                <a:gd name="T120" fmla="*/ 59 w 379"/>
                <a:gd name="T121" fmla="*/ 437 h 43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79" h="437">
                  <a:moveTo>
                    <a:pt x="59" y="437"/>
                  </a:moveTo>
                  <a:lnTo>
                    <a:pt x="33" y="437"/>
                  </a:lnTo>
                  <a:lnTo>
                    <a:pt x="34" y="430"/>
                  </a:lnTo>
                  <a:lnTo>
                    <a:pt x="37" y="419"/>
                  </a:lnTo>
                  <a:lnTo>
                    <a:pt x="38" y="415"/>
                  </a:lnTo>
                  <a:lnTo>
                    <a:pt x="41" y="410"/>
                  </a:lnTo>
                  <a:lnTo>
                    <a:pt x="44" y="408"/>
                  </a:lnTo>
                  <a:lnTo>
                    <a:pt x="46" y="407"/>
                  </a:lnTo>
                  <a:lnTo>
                    <a:pt x="46" y="320"/>
                  </a:lnTo>
                  <a:lnTo>
                    <a:pt x="38" y="317"/>
                  </a:lnTo>
                  <a:lnTo>
                    <a:pt x="32" y="314"/>
                  </a:lnTo>
                  <a:lnTo>
                    <a:pt x="24" y="311"/>
                  </a:lnTo>
                  <a:lnTo>
                    <a:pt x="18" y="307"/>
                  </a:lnTo>
                  <a:lnTo>
                    <a:pt x="12" y="303"/>
                  </a:lnTo>
                  <a:lnTo>
                    <a:pt x="7" y="299"/>
                  </a:lnTo>
                  <a:lnTo>
                    <a:pt x="2" y="294"/>
                  </a:lnTo>
                  <a:lnTo>
                    <a:pt x="0" y="290"/>
                  </a:lnTo>
                  <a:lnTo>
                    <a:pt x="5" y="284"/>
                  </a:lnTo>
                  <a:lnTo>
                    <a:pt x="11" y="278"/>
                  </a:lnTo>
                  <a:lnTo>
                    <a:pt x="15" y="270"/>
                  </a:lnTo>
                  <a:lnTo>
                    <a:pt x="19" y="264"/>
                  </a:lnTo>
                  <a:lnTo>
                    <a:pt x="24" y="250"/>
                  </a:lnTo>
                  <a:lnTo>
                    <a:pt x="28" y="236"/>
                  </a:lnTo>
                  <a:lnTo>
                    <a:pt x="31" y="221"/>
                  </a:lnTo>
                  <a:lnTo>
                    <a:pt x="32" y="204"/>
                  </a:lnTo>
                  <a:lnTo>
                    <a:pt x="33" y="189"/>
                  </a:lnTo>
                  <a:lnTo>
                    <a:pt x="33" y="173"/>
                  </a:lnTo>
                  <a:lnTo>
                    <a:pt x="39" y="172"/>
                  </a:lnTo>
                  <a:lnTo>
                    <a:pt x="45" y="170"/>
                  </a:lnTo>
                  <a:lnTo>
                    <a:pt x="50" y="168"/>
                  </a:lnTo>
                  <a:lnTo>
                    <a:pt x="54" y="164"/>
                  </a:lnTo>
                  <a:lnTo>
                    <a:pt x="57" y="159"/>
                  </a:lnTo>
                  <a:lnTo>
                    <a:pt x="59" y="154"/>
                  </a:lnTo>
                  <a:lnTo>
                    <a:pt x="61" y="149"/>
                  </a:lnTo>
                  <a:lnTo>
                    <a:pt x="63" y="143"/>
                  </a:lnTo>
                  <a:lnTo>
                    <a:pt x="65" y="130"/>
                  </a:lnTo>
                  <a:lnTo>
                    <a:pt x="66" y="115"/>
                  </a:lnTo>
                  <a:lnTo>
                    <a:pt x="69" y="100"/>
                  </a:lnTo>
                  <a:lnTo>
                    <a:pt x="72" y="86"/>
                  </a:lnTo>
                  <a:lnTo>
                    <a:pt x="76" y="78"/>
                  </a:lnTo>
                  <a:lnTo>
                    <a:pt x="78" y="71"/>
                  </a:lnTo>
                  <a:lnTo>
                    <a:pt x="81" y="64"/>
                  </a:lnTo>
                  <a:lnTo>
                    <a:pt x="86" y="57"/>
                  </a:lnTo>
                  <a:lnTo>
                    <a:pt x="90" y="51"/>
                  </a:lnTo>
                  <a:lnTo>
                    <a:pt x="95" y="44"/>
                  </a:lnTo>
                  <a:lnTo>
                    <a:pt x="101" y="39"/>
                  </a:lnTo>
                  <a:lnTo>
                    <a:pt x="108" y="35"/>
                  </a:lnTo>
                  <a:lnTo>
                    <a:pt x="115" y="31"/>
                  </a:lnTo>
                  <a:lnTo>
                    <a:pt x="123" y="29"/>
                  </a:lnTo>
                  <a:lnTo>
                    <a:pt x="132" y="27"/>
                  </a:lnTo>
                  <a:lnTo>
                    <a:pt x="142" y="25"/>
                  </a:lnTo>
                  <a:lnTo>
                    <a:pt x="153" y="25"/>
                  </a:lnTo>
                  <a:lnTo>
                    <a:pt x="165" y="26"/>
                  </a:lnTo>
                  <a:lnTo>
                    <a:pt x="178" y="28"/>
                  </a:lnTo>
                  <a:lnTo>
                    <a:pt x="192" y="30"/>
                  </a:lnTo>
                  <a:lnTo>
                    <a:pt x="217" y="38"/>
                  </a:lnTo>
                  <a:lnTo>
                    <a:pt x="237" y="44"/>
                  </a:lnTo>
                  <a:lnTo>
                    <a:pt x="246" y="46"/>
                  </a:lnTo>
                  <a:lnTo>
                    <a:pt x="254" y="47"/>
                  </a:lnTo>
                  <a:lnTo>
                    <a:pt x="262" y="48"/>
                  </a:lnTo>
                  <a:lnTo>
                    <a:pt x="272" y="50"/>
                  </a:lnTo>
                  <a:lnTo>
                    <a:pt x="283" y="48"/>
                  </a:lnTo>
                  <a:lnTo>
                    <a:pt x="294" y="47"/>
                  </a:lnTo>
                  <a:lnTo>
                    <a:pt x="303" y="45"/>
                  </a:lnTo>
                  <a:lnTo>
                    <a:pt x="311" y="42"/>
                  </a:lnTo>
                  <a:lnTo>
                    <a:pt x="317" y="39"/>
                  </a:lnTo>
                  <a:lnTo>
                    <a:pt x="324" y="35"/>
                  </a:lnTo>
                  <a:lnTo>
                    <a:pt x="329" y="31"/>
                  </a:lnTo>
                  <a:lnTo>
                    <a:pt x="334" y="27"/>
                  </a:lnTo>
                  <a:lnTo>
                    <a:pt x="343" y="18"/>
                  </a:lnTo>
                  <a:lnTo>
                    <a:pt x="351" y="10"/>
                  </a:lnTo>
                  <a:lnTo>
                    <a:pt x="356" y="7"/>
                  </a:lnTo>
                  <a:lnTo>
                    <a:pt x="360" y="4"/>
                  </a:lnTo>
                  <a:lnTo>
                    <a:pt x="366" y="2"/>
                  </a:lnTo>
                  <a:lnTo>
                    <a:pt x="371" y="0"/>
                  </a:lnTo>
                  <a:lnTo>
                    <a:pt x="374" y="9"/>
                  </a:lnTo>
                  <a:lnTo>
                    <a:pt x="379" y="18"/>
                  </a:lnTo>
                  <a:lnTo>
                    <a:pt x="378" y="23"/>
                  </a:lnTo>
                  <a:lnTo>
                    <a:pt x="375" y="29"/>
                  </a:lnTo>
                  <a:lnTo>
                    <a:pt x="372" y="35"/>
                  </a:lnTo>
                  <a:lnTo>
                    <a:pt x="369" y="41"/>
                  </a:lnTo>
                  <a:lnTo>
                    <a:pt x="358" y="55"/>
                  </a:lnTo>
                  <a:lnTo>
                    <a:pt x="344" y="68"/>
                  </a:lnTo>
                  <a:lnTo>
                    <a:pt x="329" y="80"/>
                  </a:lnTo>
                  <a:lnTo>
                    <a:pt x="314" y="89"/>
                  </a:lnTo>
                  <a:lnTo>
                    <a:pt x="306" y="93"/>
                  </a:lnTo>
                  <a:lnTo>
                    <a:pt x="299" y="96"/>
                  </a:lnTo>
                  <a:lnTo>
                    <a:pt x="292" y="97"/>
                  </a:lnTo>
                  <a:lnTo>
                    <a:pt x="285" y="98"/>
                  </a:lnTo>
                  <a:lnTo>
                    <a:pt x="280" y="98"/>
                  </a:lnTo>
                  <a:lnTo>
                    <a:pt x="276" y="96"/>
                  </a:lnTo>
                  <a:lnTo>
                    <a:pt x="271" y="94"/>
                  </a:lnTo>
                  <a:lnTo>
                    <a:pt x="266" y="91"/>
                  </a:lnTo>
                  <a:lnTo>
                    <a:pt x="257" y="85"/>
                  </a:lnTo>
                  <a:lnTo>
                    <a:pt x="248" y="77"/>
                  </a:lnTo>
                  <a:lnTo>
                    <a:pt x="238" y="69"/>
                  </a:lnTo>
                  <a:lnTo>
                    <a:pt x="228" y="62"/>
                  </a:lnTo>
                  <a:lnTo>
                    <a:pt x="223" y="60"/>
                  </a:lnTo>
                  <a:lnTo>
                    <a:pt x="217" y="57"/>
                  </a:lnTo>
                  <a:lnTo>
                    <a:pt x="212" y="56"/>
                  </a:lnTo>
                  <a:lnTo>
                    <a:pt x="205" y="56"/>
                  </a:lnTo>
                  <a:lnTo>
                    <a:pt x="199" y="56"/>
                  </a:lnTo>
                  <a:lnTo>
                    <a:pt x="190" y="56"/>
                  </a:lnTo>
                  <a:lnTo>
                    <a:pt x="177" y="56"/>
                  </a:lnTo>
                  <a:lnTo>
                    <a:pt x="159" y="56"/>
                  </a:lnTo>
                  <a:lnTo>
                    <a:pt x="151" y="56"/>
                  </a:lnTo>
                  <a:lnTo>
                    <a:pt x="145" y="58"/>
                  </a:lnTo>
                  <a:lnTo>
                    <a:pt x="138" y="61"/>
                  </a:lnTo>
                  <a:lnTo>
                    <a:pt x="132" y="64"/>
                  </a:lnTo>
                  <a:lnTo>
                    <a:pt x="125" y="69"/>
                  </a:lnTo>
                  <a:lnTo>
                    <a:pt x="120" y="74"/>
                  </a:lnTo>
                  <a:lnTo>
                    <a:pt x="114" y="79"/>
                  </a:lnTo>
                  <a:lnTo>
                    <a:pt x="109" y="85"/>
                  </a:lnTo>
                  <a:lnTo>
                    <a:pt x="92" y="110"/>
                  </a:lnTo>
                  <a:lnTo>
                    <a:pt x="79" y="129"/>
                  </a:lnTo>
                  <a:lnTo>
                    <a:pt x="79" y="161"/>
                  </a:lnTo>
                  <a:lnTo>
                    <a:pt x="91" y="161"/>
                  </a:lnTo>
                  <a:lnTo>
                    <a:pt x="102" y="163"/>
                  </a:lnTo>
                  <a:lnTo>
                    <a:pt x="111" y="165"/>
                  </a:lnTo>
                  <a:lnTo>
                    <a:pt x="119" y="169"/>
                  </a:lnTo>
                  <a:lnTo>
                    <a:pt x="124" y="173"/>
                  </a:lnTo>
                  <a:lnTo>
                    <a:pt x="128" y="178"/>
                  </a:lnTo>
                  <a:lnTo>
                    <a:pt x="132" y="184"/>
                  </a:lnTo>
                  <a:lnTo>
                    <a:pt x="133" y="191"/>
                  </a:lnTo>
                  <a:lnTo>
                    <a:pt x="139" y="186"/>
                  </a:lnTo>
                  <a:lnTo>
                    <a:pt x="145" y="180"/>
                  </a:lnTo>
                  <a:lnTo>
                    <a:pt x="150" y="174"/>
                  </a:lnTo>
                  <a:lnTo>
                    <a:pt x="155" y="168"/>
                  </a:lnTo>
                  <a:lnTo>
                    <a:pt x="159" y="163"/>
                  </a:lnTo>
                  <a:lnTo>
                    <a:pt x="164" y="157"/>
                  </a:lnTo>
                  <a:lnTo>
                    <a:pt x="168" y="155"/>
                  </a:lnTo>
                  <a:lnTo>
                    <a:pt x="172" y="153"/>
                  </a:lnTo>
                  <a:lnTo>
                    <a:pt x="184" y="150"/>
                  </a:lnTo>
                  <a:lnTo>
                    <a:pt x="196" y="149"/>
                  </a:lnTo>
                  <a:lnTo>
                    <a:pt x="209" y="149"/>
                  </a:lnTo>
                  <a:lnTo>
                    <a:pt x="221" y="150"/>
                  </a:lnTo>
                  <a:lnTo>
                    <a:pt x="232" y="150"/>
                  </a:lnTo>
                  <a:lnTo>
                    <a:pt x="242" y="149"/>
                  </a:lnTo>
                  <a:lnTo>
                    <a:pt x="246" y="148"/>
                  </a:lnTo>
                  <a:lnTo>
                    <a:pt x="250" y="147"/>
                  </a:lnTo>
                  <a:lnTo>
                    <a:pt x="255" y="144"/>
                  </a:lnTo>
                  <a:lnTo>
                    <a:pt x="259" y="141"/>
                  </a:lnTo>
                  <a:lnTo>
                    <a:pt x="268" y="158"/>
                  </a:lnTo>
                  <a:lnTo>
                    <a:pt x="273" y="173"/>
                  </a:lnTo>
                  <a:lnTo>
                    <a:pt x="276" y="179"/>
                  </a:lnTo>
                  <a:lnTo>
                    <a:pt x="278" y="187"/>
                  </a:lnTo>
                  <a:lnTo>
                    <a:pt x="278" y="194"/>
                  </a:lnTo>
                  <a:lnTo>
                    <a:pt x="279" y="203"/>
                  </a:lnTo>
                  <a:lnTo>
                    <a:pt x="268" y="200"/>
                  </a:lnTo>
                  <a:lnTo>
                    <a:pt x="259" y="198"/>
                  </a:lnTo>
                  <a:lnTo>
                    <a:pt x="252" y="195"/>
                  </a:lnTo>
                  <a:lnTo>
                    <a:pt x="246" y="192"/>
                  </a:lnTo>
                  <a:lnTo>
                    <a:pt x="240" y="189"/>
                  </a:lnTo>
                  <a:lnTo>
                    <a:pt x="235" y="187"/>
                  </a:lnTo>
                  <a:lnTo>
                    <a:pt x="227" y="185"/>
                  </a:lnTo>
                  <a:lnTo>
                    <a:pt x="218" y="185"/>
                  </a:lnTo>
                  <a:lnTo>
                    <a:pt x="210" y="186"/>
                  </a:lnTo>
                  <a:lnTo>
                    <a:pt x="202" y="188"/>
                  </a:lnTo>
                  <a:lnTo>
                    <a:pt x="196" y="191"/>
                  </a:lnTo>
                  <a:lnTo>
                    <a:pt x="192" y="195"/>
                  </a:lnTo>
                  <a:lnTo>
                    <a:pt x="189" y="199"/>
                  </a:lnTo>
                  <a:lnTo>
                    <a:pt x="187" y="203"/>
                  </a:lnTo>
                  <a:lnTo>
                    <a:pt x="186" y="206"/>
                  </a:lnTo>
                  <a:lnTo>
                    <a:pt x="186" y="209"/>
                  </a:lnTo>
                  <a:lnTo>
                    <a:pt x="186" y="215"/>
                  </a:lnTo>
                  <a:lnTo>
                    <a:pt x="188" y="223"/>
                  </a:lnTo>
                  <a:lnTo>
                    <a:pt x="189" y="228"/>
                  </a:lnTo>
                  <a:lnTo>
                    <a:pt x="192" y="233"/>
                  </a:lnTo>
                  <a:lnTo>
                    <a:pt x="198" y="243"/>
                  </a:lnTo>
                  <a:lnTo>
                    <a:pt x="205" y="252"/>
                  </a:lnTo>
                  <a:lnTo>
                    <a:pt x="213" y="261"/>
                  </a:lnTo>
                  <a:lnTo>
                    <a:pt x="220" y="272"/>
                  </a:lnTo>
                  <a:lnTo>
                    <a:pt x="222" y="277"/>
                  </a:lnTo>
                  <a:lnTo>
                    <a:pt x="224" y="283"/>
                  </a:lnTo>
                  <a:lnTo>
                    <a:pt x="225" y="289"/>
                  </a:lnTo>
                  <a:lnTo>
                    <a:pt x="225" y="296"/>
                  </a:lnTo>
                  <a:lnTo>
                    <a:pt x="225" y="302"/>
                  </a:lnTo>
                  <a:lnTo>
                    <a:pt x="222" y="309"/>
                  </a:lnTo>
                  <a:lnTo>
                    <a:pt x="220" y="316"/>
                  </a:lnTo>
                  <a:lnTo>
                    <a:pt x="215" y="322"/>
                  </a:lnTo>
                  <a:lnTo>
                    <a:pt x="212" y="329"/>
                  </a:lnTo>
                  <a:lnTo>
                    <a:pt x="209" y="335"/>
                  </a:lnTo>
                  <a:lnTo>
                    <a:pt x="206" y="340"/>
                  </a:lnTo>
                  <a:lnTo>
                    <a:pt x="205" y="345"/>
                  </a:lnTo>
                  <a:lnTo>
                    <a:pt x="205" y="348"/>
                  </a:lnTo>
                  <a:lnTo>
                    <a:pt x="206" y="351"/>
                  </a:lnTo>
                  <a:lnTo>
                    <a:pt x="209" y="354"/>
                  </a:lnTo>
                  <a:lnTo>
                    <a:pt x="210" y="356"/>
                  </a:lnTo>
                  <a:lnTo>
                    <a:pt x="215" y="361"/>
                  </a:lnTo>
                  <a:lnTo>
                    <a:pt x="222" y="364"/>
                  </a:lnTo>
                  <a:lnTo>
                    <a:pt x="228" y="366"/>
                  </a:lnTo>
                  <a:lnTo>
                    <a:pt x="236" y="368"/>
                  </a:lnTo>
                  <a:lnTo>
                    <a:pt x="244" y="369"/>
                  </a:lnTo>
                  <a:lnTo>
                    <a:pt x="252" y="369"/>
                  </a:lnTo>
                  <a:lnTo>
                    <a:pt x="252" y="390"/>
                  </a:lnTo>
                  <a:lnTo>
                    <a:pt x="252" y="400"/>
                  </a:lnTo>
                  <a:lnTo>
                    <a:pt x="252" y="411"/>
                  </a:lnTo>
                  <a:lnTo>
                    <a:pt x="252" y="431"/>
                  </a:lnTo>
                  <a:lnTo>
                    <a:pt x="245" y="430"/>
                  </a:lnTo>
                  <a:lnTo>
                    <a:pt x="239" y="429"/>
                  </a:lnTo>
                  <a:lnTo>
                    <a:pt x="234" y="427"/>
                  </a:lnTo>
                  <a:lnTo>
                    <a:pt x="229" y="425"/>
                  </a:lnTo>
                  <a:lnTo>
                    <a:pt x="225" y="423"/>
                  </a:lnTo>
                  <a:lnTo>
                    <a:pt x="221" y="421"/>
                  </a:lnTo>
                  <a:lnTo>
                    <a:pt x="217" y="419"/>
                  </a:lnTo>
                  <a:lnTo>
                    <a:pt x="212" y="419"/>
                  </a:lnTo>
                  <a:lnTo>
                    <a:pt x="207" y="418"/>
                  </a:lnTo>
                  <a:lnTo>
                    <a:pt x="202" y="417"/>
                  </a:lnTo>
                  <a:lnTo>
                    <a:pt x="198" y="416"/>
                  </a:lnTo>
                  <a:lnTo>
                    <a:pt x="193" y="414"/>
                  </a:lnTo>
                  <a:lnTo>
                    <a:pt x="186" y="408"/>
                  </a:lnTo>
                  <a:lnTo>
                    <a:pt x="177" y="400"/>
                  </a:lnTo>
                  <a:lnTo>
                    <a:pt x="170" y="391"/>
                  </a:lnTo>
                  <a:lnTo>
                    <a:pt x="164" y="379"/>
                  </a:lnTo>
                  <a:lnTo>
                    <a:pt x="158" y="368"/>
                  </a:lnTo>
                  <a:lnTo>
                    <a:pt x="153" y="356"/>
                  </a:lnTo>
                  <a:lnTo>
                    <a:pt x="148" y="343"/>
                  </a:lnTo>
                  <a:lnTo>
                    <a:pt x="144" y="330"/>
                  </a:lnTo>
                  <a:lnTo>
                    <a:pt x="140" y="317"/>
                  </a:lnTo>
                  <a:lnTo>
                    <a:pt x="137" y="304"/>
                  </a:lnTo>
                  <a:lnTo>
                    <a:pt x="134" y="282"/>
                  </a:lnTo>
                  <a:lnTo>
                    <a:pt x="133" y="264"/>
                  </a:lnTo>
                  <a:lnTo>
                    <a:pt x="122" y="264"/>
                  </a:lnTo>
                  <a:lnTo>
                    <a:pt x="114" y="263"/>
                  </a:lnTo>
                  <a:lnTo>
                    <a:pt x="109" y="261"/>
                  </a:lnTo>
                  <a:lnTo>
                    <a:pt x="104" y="260"/>
                  </a:lnTo>
                  <a:lnTo>
                    <a:pt x="101" y="259"/>
                  </a:lnTo>
                  <a:lnTo>
                    <a:pt x="97" y="259"/>
                  </a:lnTo>
                  <a:lnTo>
                    <a:pt x="92" y="261"/>
                  </a:lnTo>
                  <a:lnTo>
                    <a:pt x="86" y="264"/>
                  </a:lnTo>
                  <a:lnTo>
                    <a:pt x="86" y="296"/>
                  </a:lnTo>
                  <a:lnTo>
                    <a:pt x="105" y="381"/>
                  </a:lnTo>
                  <a:lnTo>
                    <a:pt x="104" y="389"/>
                  </a:lnTo>
                  <a:lnTo>
                    <a:pt x="101" y="394"/>
                  </a:lnTo>
                  <a:lnTo>
                    <a:pt x="98" y="399"/>
                  </a:lnTo>
                  <a:lnTo>
                    <a:pt x="93" y="404"/>
                  </a:lnTo>
                  <a:lnTo>
                    <a:pt x="83" y="411"/>
                  </a:lnTo>
                  <a:lnTo>
                    <a:pt x="72" y="416"/>
                  </a:lnTo>
                  <a:lnTo>
                    <a:pt x="64" y="421"/>
                  </a:lnTo>
                  <a:lnTo>
                    <a:pt x="57" y="426"/>
                  </a:lnTo>
                  <a:lnTo>
                    <a:pt x="56" y="428"/>
                  </a:lnTo>
                  <a:lnTo>
                    <a:pt x="55" y="431"/>
                  </a:lnTo>
                  <a:lnTo>
                    <a:pt x="56" y="434"/>
                  </a:lnTo>
                  <a:lnTo>
                    <a:pt x="59" y="43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0" name="Freeform 339">
              <a:extLst>
                <a:ext uri="{FF2B5EF4-FFF2-40B4-BE49-F238E27FC236}">
                  <a16:creationId xmlns="" xmlns:a16="http://schemas.microsoft.com/office/drawing/2014/main" id="{1AFA54BB-23B4-2447-8638-502B7CF6445E}"/>
                </a:ext>
              </a:extLst>
            </p:cNvPr>
            <p:cNvSpPr>
              <a:spLocks/>
            </p:cNvSpPr>
            <p:nvPr>
              <p:custDataLst>
                <p:tags r:id="rId242"/>
              </p:custDataLst>
            </p:nvPr>
          </p:nvSpPr>
          <p:spPr bwMode="auto">
            <a:xfrm>
              <a:off x="6638925" y="3838575"/>
              <a:ext cx="250825" cy="95250"/>
            </a:xfrm>
            <a:custGeom>
              <a:avLst/>
              <a:gdLst>
                <a:gd name="T0" fmla="*/ 11 w 578"/>
                <a:gd name="T1" fmla="*/ 50 h 184"/>
                <a:gd name="T2" fmla="*/ 24 w 578"/>
                <a:gd name="T3" fmla="*/ 32 h 184"/>
                <a:gd name="T4" fmla="*/ 41 w 578"/>
                <a:gd name="T5" fmla="*/ 7 h 184"/>
                <a:gd name="T6" fmla="*/ 54 w 578"/>
                <a:gd name="T7" fmla="*/ 0 h 184"/>
                <a:gd name="T8" fmla="*/ 79 w 578"/>
                <a:gd name="T9" fmla="*/ 2 h 184"/>
                <a:gd name="T10" fmla="*/ 95 w 578"/>
                <a:gd name="T11" fmla="*/ 2 h 184"/>
                <a:gd name="T12" fmla="*/ 101 w 578"/>
                <a:gd name="T13" fmla="*/ 5 h 184"/>
                <a:gd name="T14" fmla="*/ 115 w 578"/>
                <a:gd name="T15" fmla="*/ 15 h 184"/>
                <a:gd name="T16" fmla="*/ 147 w 578"/>
                <a:gd name="T17" fmla="*/ 27 h 184"/>
                <a:gd name="T18" fmla="*/ 168 w 578"/>
                <a:gd name="T19" fmla="*/ 37 h 184"/>
                <a:gd name="T20" fmla="*/ 178 w 578"/>
                <a:gd name="T21" fmla="*/ 53 h 184"/>
                <a:gd name="T22" fmla="*/ 192 w 578"/>
                <a:gd name="T23" fmla="*/ 61 h 184"/>
                <a:gd name="T24" fmla="*/ 231 w 578"/>
                <a:gd name="T25" fmla="*/ 60 h 184"/>
                <a:gd name="T26" fmla="*/ 277 w 578"/>
                <a:gd name="T27" fmla="*/ 51 h 184"/>
                <a:gd name="T28" fmla="*/ 299 w 578"/>
                <a:gd name="T29" fmla="*/ 39 h 184"/>
                <a:gd name="T30" fmla="*/ 314 w 578"/>
                <a:gd name="T31" fmla="*/ 34 h 184"/>
                <a:gd name="T32" fmla="*/ 327 w 578"/>
                <a:gd name="T33" fmla="*/ 35 h 184"/>
                <a:gd name="T34" fmla="*/ 339 w 578"/>
                <a:gd name="T35" fmla="*/ 31 h 184"/>
                <a:gd name="T36" fmla="*/ 366 w 578"/>
                <a:gd name="T37" fmla="*/ 34 h 184"/>
                <a:gd name="T38" fmla="*/ 399 w 578"/>
                <a:gd name="T39" fmla="*/ 59 h 184"/>
                <a:gd name="T40" fmla="*/ 428 w 578"/>
                <a:gd name="T41" fmla="*/ 89 h 184"/>
                <a:gd name="T42" fmla="*/ 456 w 578"/>
                <a:gd name="T43" fmla="*/ 105 h 184"/>
                <a:gd name="T44" fmla="*/ 479 w 578"/>
                <a:gd name="T45" fmla="*/ 107 h 184"/>
                <a:gd name="T46" fmla="*/ 493 w 578"/>
                <a:gd name="T47" fmla="*/ 108 h 184"/>
                <a:gd name="T48" fmla="*/ 505 w 578"/>
                <a:gd name="T49" fmla="*/ 125 h 184"/>
                <a:gd name="T50" fmla="*/ 522 w 578"/>
                <a:gd name="T51" fmla="*/ 140 h 184"/>
                <a:gd name="T52" fmla="*/ 534 w 578"/>
                <a:gd name="T53" fmla="*/ 139 h 184"/>
                <a:gd name="T54" fmla="*/ 546 w 578"/>
                <a:gd name="T55" fmla="*/ 128 h 184"/>
                <a:gd name="T56" fmla="*/ 558 w 578"/>
                <a:gd name="T57" fmla="*/ 134 h 184"/>
                <a:gd name="T58" fmla="*/ 571 w 578"/>
                <a:gd name="T59" fmla="*/ 145 h 184"/>
                <a:gd name="T60" fmla="*/ 578 w 578"/>
                <a:gd name="T61" fmla="*/ 160 h 184"/>
                <a:gd name="T62" fmla="*/ 575 w 578"/>
                <a:gd name="T63" fmla="*/ 173 h 184"/>
                <a:gd name="T64" fmla="*/ 567 w 578"/>
                <a:gd name="T65" fmla="*/ 182 h 184"/>
                <a:gd name="T66" fmla="*/ 551 w 578"/>
                <a:gd name="T67" fmla="*/ 178 h 184"/>
                <a:gd name="T68" fmla="*/ 526 w 578"/>
                <a:gd name="T69" fmla="*/ 170 h 184"/>
                <a:gd name="T70" fmla="*/ 491 w 578"/>
                <a:gd name="T71" fmla="*/ 172 h 184"/>
                <a:gd name="T72" fmla="*/ 462 w 578"/>
                <a:gd name="T73" fmla="*/ 170 h 184"/>
                <a:gd name="T74" fmla="*/ 451 w 578"/>
                <a:gd name="T75" fmla="*/ 160 h 184"/>
                <a:gd name="T76" fmla="*/ 438 w 578"/>
                <a:gd name="T77" fmla="*/ 154 h 184"/>
                <a:gd name="T78" fmla="*/ 426 w 578"/>
                <a:gd name="T79" fmla="*/ 160 h 184"/>
                <a:gd name="T80" fmla="*/ 416 w 578"/>
                <a:gd name="T81" fmla="*/ 170 h 184"/>
                <a:gd name="T82" fmla="*/ 398 w 578"/>
                <a:gd name="T83" fmla="*/ 171 h 184"/>
                <a:gd name="T84" fmla="*/ 328 w 578"/>
                <a:gd name="T85" fmla="*/ 153 h 184"/>
                <a:gd name="T86" fmla="*/ 277 w 578"/>
                <a:gd name="T87" fmla="*/ 132 h 184"/>
                <a:gd name="T88" fmla="*/ 266 w 578"/>
                <a:gd name="T89" fmla="*/ 123 h 184"/>
                <a:gd name="T90" fmla="*/ 230 w 578"/>
                <a:gd name="T91" fmla="*/ 119 h 184"/>
                <a:gd name="T92" fmla="*/ 201 w 578"/>
                <a:gd name="T93" fmla="*/ 113 h 184"/>
                <a:gd name="T94" fmla="*/ 168 w 578"/>
                <a:gd name="T95" fmla="*/ 111 h 184"/>
                <a:gd name="T96" fmla="*/ 146 w 578"/>
                <a:gd name="T97" fmla="*/ 111 h 184"/>
                <a:gd name="T98" fmla="*/ 124 w 578"/>
                <a:gd name="T99" fmla="*/ 105 h 184"/>
                <a:gd name="T100" fmla="*/ 120 w 578"/>
                <a:gd name="T101" fmla="*/ 99 h 184"/>
                <a:gd name="T102" fmla="*/ 69 w 578"/>
                <a:gd name="T103" fmla="*/ 97 h 184"/>
                <a:gd name="T104" fmla="*/ 46 w 578"/>
                <a:gd name="T105" fmla="*/ 88 h 184"/>
                <a:gd name="T106" fmla="*/ 0 w 578"/>
                <a:gd name="T107" fmla="*/ 55 h 18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78" h="184">
                  <a:moveTo>
                    <a:pt x="0" y="55"/>
                  </a:moveTo>
                  <a:lnTo>
                    <a:pt x="6" y="53"/>
                  </a:lnTo>
                  <a:lnTo>
                    <a:pt x="11" y="50"/>
                  </a:lnTo>
                  <a:lnTo>
                    <a:pt x="14" y="46"/>
                  </a:lnTo>
                  <a:lnTo>
                    <a:pt x="19" y="42"/>
                  </a:lnTo>
                  <a:lnTo>
                    <a:pt x="24" y="32"/>
                  </a:lnTo>
                  <a:lnTo>
                    <a:pt x="30" y="23"/>
                  </a:lnTo>
                  <a:lnTo>
                    <a:pt x="35" y="14"/>
                  </a:lnTo>
                  <a:lnTo>
                    <a:pt x="41" y="7"/>
                  </a:lnTo>
                  <a:lnTo>
                    <a:pt x="44" y="4"/>
                  </a:lnTo>
                  <a:lnTo>
                    <a:pt x="48" y="2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9" y="1"/>
                  </a:lnTo>
                  <a:lnTo>
                    <a:pt x="79" y="2"/>
                  </a:lnTo>
                  <a:lnTo>
                    <a:pt x="85" y="3"/>
                  </a:lnTo>
                  <a:lnTo>
                    <a:pt x="89" y="3"/>
                  </a:lnTo>
                  <a:lnTo>
                    <a:pt x="95" y="2"/>
                  </a:lnTo>
                  <a:lnTo>
                    <a:pt x="99" y="0"/>
                  </a:lnTo>
                  <a:lnTo>
                    <a:pt x="100" y="2"/>
                  </a:lnTo>
                  <a:lnTo>
                    <a:pt x="101" y="5"/>
                  </a:lnTo>
                  <a:lnTo>
                    <a:pt x="103" y="7"/>
                  </a:lnTo>
                  <a:lnTo>
                    <a:pt x="107" y="10"/>
                  </a:lnTo>
                  <a:lnTo>
                    <a:pt x="115" y="15"/>
                  </a:lnTo>
                  <a:lnTo>
                    <a:pt x="125" y="20"/>
                  </a:lnTo>
                  <a:lnTo>
                    <a:pt x="136" y="24"/>
                  </a:lnTo>
                  <a:lnTo>
                    <a:pt x="147" y="27"/>
                  </a:lnTo>
                  <a:lnTo>
                    <a:pt x="157" y="29"/>
                  </a:lnTo>
                  <a:lnTo>
                    <a:pt x="166" y="30"/>
                  </a:lnTo>
                  <a:lnTo>
                    <a:pt x="168" y="37"/>
                  </a:lnTo>
                  <a:lnTo>
                    <a:pt x="171" y="44"/>
                  </a:lnTo>
                  <a:lnTo>
                    <a:pt x="174" y="49"/>
                  </a:lnTo>
                  <a:lnTo>
                    <a:pt x="178" y="53"/>
                  </a:lnTo>
                  <a:lnTo>
                    <a:pt x="181" y="57"/>
                  </a:lnTo>
                  <a:lnTo>
                    <a:pt x="187" y="59"/>
                  </a:lnTo>
                  <a:lnTo>
                    <a:pt x="192" y="61"/>
                  </a:lnTo>
                  <a:lnTo>
                    <a:pt x="199" y="61"/>
                  </a:lnTo>
                  <a:lnTo>
                    <a:pt x="214" y="61"/>
                  </a:lnTo>
                  <a:lnTo>
                    <a:pt x="231" y="60"/>
                  </a:lnTo>
                  <a:lnTo>
                    <a:pt x="247" y="58"/>
                  </a:lnTo>
                  <a:lnTo>
                    <a:pt x="263" y="55"/>
                  </a:lnTo>
                  <a:lnTo>
                    <a:pt x="277" y="51"/>
                  </a:lnTo>
                  <a:lnTo>
                    <a:pt x="289" y="46"/>
                  </a:lnTo>
                  <a:lnTo>
                    <a:pt x="294" y="43"/>
                  </a:lnTo>
                  <a:lnTo>
                    <a:pt x="299" y="39"/>
                  </a:lnTo>
                  <a:lnTo>
                    <a:pt x="302" y="35"/>
                  </a:lnTo>
                  <a:lnTo>
                    <a:pt x="305" y="30"/>
                  </a:lnTo>
                  <a:lnTo>
                    <a:pt x="314" y="34"/>
                  </a:lnTo>
                  <a:lnTo>
                    <a:pt x="320" y="35"/>
                  </a:lnTo>
                  <a:lnTo>
                    <a:pt x="324" y="36"/>
                  </a:lnTo>
                  <a:lnTo>
                    <a:pt x="327" y="35"/>
                  </a:lnTo>
                  <a:lnTo>
                    <a:pt x="331" y="33"/>
                  </a:lnTo>
                  <a:lnTo>
                    <a:pt x="334" y="32"/>
                  </a:lnTo>
                  <a:lnTo>
                    <a:pt x="339" y="31"/>
                  </a:lnTo>
                  <a:lnTo>
                    <a:pt x="345" y="30"/>
                  </a:lnTo>
                  <a:lnTo>
                    <a:pt x="356" y="31"/>
                  </a:lnTo>
                  <a:lnTo>
                    <a:pt x="366" y="34"/>
                  </a:lnTo>
                  <a:lnTo>
                    <a:pt x="375" y="39"/>
                  </a:lnTo>
                  <a:lnTo>
                    <a:pt x="383" y="45"/>
                  </a:lnTo>
                  <a:lnTo>
                    <a:pt x="399" y="59"/>
                  </a:lnTo>
                  <a:lnTo>
                    <a:pt x="413" y="74"/>
                  </a:lnTo>
                  <a:lnTo>
                    <a:pt x="421" y="82"/>
                  </a:lnTo>
                  <a:lnTo>
                    <a:pt x="428" y="89"/>
                  </a:lnTo>
                  <a:lnTo>
                    <a:pt x="437" y="96"/>
                  </a:lnTo>
                  <a:lnTo>
                    <a:pt x="446" y="101"/>
                  </a:lnTo>
                  <a:lnTo>
                    <a:pt x="456" y="105"/>
                  </a:lnTo>
                  <a:lnTo>
                    <a:pt x="467" y="107"/>
                  </a:lnTo>
                  <a:lnTo>
                    <a:pt x="472" y="107"/>
                  </a:lnTo>
                  <a:lnTo>
                    <a:pt x="479" y="107"/>
                  </a:lnTo>
                  <a:lnTo>
                    <a:pt x="484" y="106"/>
                  </a:lnTo>
                  <a:lnTo>
                    <a:pt x="491" y="105"/>
                  </a:lnTo>
                  <a:lnTo>
                    <a:pt x="493" y="108"/>
                  </a:lnTo>
                  <a:lnTo>
                    <a:pt x="495" y="113"/>
                  </a:lnTo>
                  <a:lnTo>
                    <a:pt x="500" y="119"/>
                  </a:lnTo>
                  <a:lnTo>
                    <a:pt x="505" y="125"/>
                  </a:lnTo>
                  <a:lnTo>
                    <a:pt x="511" y="131"/>
                  </a:lnTo>
                  <a:lnTo>
                    <a:pt x="516" y="136"/>
                  </a:lnTo>
                  <a:lnTo>
                    <a:pt x="522" y="140"/>
                  </a:lnTo>
                  <a:lnTo>
                    <a:pt x="525" y="141"/>
                  </a:lnTo>
                  <a:lnTo>
                    <a:pt x="529" y="141"/>
                  </a:lnTo>
                  <a:lnTo>
                    <a:pt x="534" y="139"/>
                  </a:lnTo>
                  <a:lnTo>
                    <a:pt x="537" y="137"/>
                  </a:lnTo>
                  <a:lnTo>
                    <a:pt x="540" y="134"/>
                  </a:lnTo>
                  <a:lnTo>
                    <a:pt x="546" y="128"/>
                  </a:lnTo>
                  <a:lnTo>
                    <a:pt x="551" y="123"/>
                  </a:lnTo>
                  <a:lnTo>
                    <a:pt x="555" y="129"/>
                  </a:lnTo>
                  <a:lnTo>
                    <a:pt x="558" y="134"/>
                  </a:lnTo>
                  <a:lnTo>
                    <a:pt x="562" y="138"/>
                  </a:lnTo>
                  <a:lnTo>
                    <a:pt x="567" y="141"/>
                  </a:lnTo>
                  <a:lnTo>
                    <a:pt x="571" y="145"/>
                  </a:lnTo>
                  <a:lnTo>
                    <a:pt x="574" y="150"/>
                  </a:lnTo>
                  <a:lnTo>
                    <a:pt x="577" y="154"/>
                  </a:lnTo>
                  <a:lnTo>
                    <a:pt x="578" y="160"/>
                  </a:lnTo>
                  <a:lnTo>
                    <a:pt x="578" y="165"/>
                  </a:lnTo>
                  <a:lnTo>
                    <a:pt x="577" y="169"/>
                  </a:lnTo>
                  <a:lnTo>
                    <a:pt x="575" y="173"/>
                  </a:lnTo>
                  <a:lnTo>
                    <a:pt x="573" y="177"/>
                  </a:lnTo>
                  <a:lnTo>
                    <a:pt x="570" y="180"/>
                  </a:lnTo>
                  <a:lnTo>
                    <a:pt x="567" y="182"/>
                  </a:lnTo>
                  <a:lnTo>
                    <a:pt x="562" y="184"/>
                  </a:lnTo>
                  <a:lnTo>
                    <a:pt x="558" y="184"/>
                  </a:lnTo>
                  <a:lnTo>
                    <a:pt x="551" y="178"/>
                  </a:lnTo>
                  <a:lnTo>
                    <a:pt x="545" y="172"/>
                  </a:lnTo>
                  <a:lnTo>
                    <a:pt x="535" y="171"/>
                  </a:lnTo>
                  <a:lnTo>
                    <a:pt x="526" y="170"/>
                  </a:lnTo>
                  <a:lnTo>
                    <a:pt x="517" y="170"/>
                  </a:lnTo>
                  <a:lnTo>
                    <a:pt x="509" y="170"/>
                  </a:lnTo>
                  <a:lnTo>
                    <a:pt x="491" y="172"/>
                  </a:lnTo>
                  <a:lnTo>
                    <a:pt x="471" y="172"/>
                  </a:lnTo>
                  <a:lnTo>
                    <a:pt x="467" y="172"/>
                  </a:lnTo>
                  <a:lnTo>
                    <a:pt x="462" y="170"/>
                  </a:lnTo>
                  <a:lnTo>
                    <a:pt x="459" y="167"/>
                  </a:lnTo>
                  <a:lnTo>
                    <a:pt x="455" y="163"/>
                  </a:lnTo>
                  <a:lnTo>
                    <a:pt x="451" y="160"/>
                  </a:lnTo>
                  <a:lnTo>
                    <a:pt x="447" y="157"/>
                  </a:lnTo>
                  <a:lnTo>
                    <a:pt x="443" y="155"/>
                  </a:lnTo>
                  <a:lnTo>
                    <a:pt x="438" y="154"/>
                  </a:lnTo>
                  <a:lnTo>
                    <a:pt x="434" y="155"/>
                  </a:lnTo>
                  <a:lnTo>
                    <a:pt x="429" y="157"/>
                  </a:lnTo>
                  <a:lnTo>
                    <a:pt x="426" y="160"/>
                  </a:lnTo>
                  <a:lnTo>
                    <a:pt x="423" y="163"/>
                  </a:lnTo>
                  <a:lnTo>
                    <a:pt x="420" y="167"/>
                  </a:lnTo>
                  <a:lnTo>
                    <a:pt x="416" y="170"/>
                  </a:lnTo>
                  <a:lnTo>
                    <a:pt x="414" y="172"/>
                  </a:lnTo>
                  <a:lnTo>
                    <a:pt x="412" y="172"/>
                  </a:lnTo>
                  <a:lnTo>
                    <a:pt x="398" y="171"/>
                  </a:lnTo>
                  <a:lnTo>
                    <a:pt x="378" y="167"/>
                  </a:lnTo>
                  <a:lnTo>
                    <a:pt x="354" y="160"/>
                  </a:lnTo>
                  <a:lnTo>
                    <a:pt x="328" y="153"/>
                  </a:lnTo>
                  <a:lnTo>
                    <a:pt x="304" y="144"/>
                  </a:lnTo>
                  <a:lnTo>
                    <a:pt x="285" y="136"/>
                  </a:lnTo>
                  <a:lnTo>
                    <a:pt x="277" y="132"/>
                  </a:lnTo>
                  <a:lnTo>
                    <a:pt x="270" y="129"/>
                  </a:lnTo>
                  <a:lnTo>
                    <a:pt x="267" y="126"/>
                  </a:lnTo>
                  <a:lnTo>
                    <a:pt x="266" y="123"/>
                  </a:lnTo>
                  <a:lnTo>
                    <a:pt x="252" y="122"/>
                  </a:lnTo>
                  <a:lnTo>
                    <a:pt x="240" y="121"/>
                  </a:lnTo>
                  <a:lnTo>
                    <a:pt x="230" y="119"/>
                  </a:lnTo>
                  <a:lnTo>
                    <a:pt x="220" y="117"/>
                  </a:lnTo>
                  <a:lnTo>
                    <a:pt x="211" y="115"/>
                  </a:lnTo>
                  <a:lnTo>
                    <a:pt x="201" y="113"/>
                  </a:lnTo>
                  <a:lnTo>
                    <a:pt x="191" y="111"/>
                  </a:lnTo>
                  <a:lnTo>
                    <a:pt x="179" y="111"/>
                  </a:lnTo>
                  <a:lnTo>
                    <a:pt x="168" y="111"/>
                  </a:lnTo>
                  <a:lnTo>
                    <a:pt x="157" y="111"/>
                  </a:lnTo>
                  <a:lnTo>
                    <a:pt x="149" y="111"/>
                  </a:lnTo>
                  <a:lnTo>
                    <a:pt x="146" y="111"/>
                  </a:lnTo>
                  <a:lnTo>
                    <a:pt x="136" y="110"/>
                  </a:lnTo>
                  <a:lnTo>
                    <a:pt x="128" y="107"/>
                  </a:lnTo>
                  <a:lnTo>
                    <a:pt x="124" y="105"/>
                  </a:lnTo>
                  <a:lnTo>
                    <a:pt x="122" y="103"/>
                  </a:lnTo>
                  <a:lnTo>
                    <a:pt x="120" y="101"/>
                  </a:lnTo>
                  <a:lnTo>
                    <a:pt x="120" y="99"/>
                  </a:lnTo>
                  <a:lnTo>
                    <a:pt x="79" y="99"/>
                  </a:lnTo>
                  <a:lnTo>
                    <a:pt x="75" y="98"/>
                  </a:lnTo>
                  <a:lnTo>
                    <a:pt x="69" y="97"/>
                  </a:lnTo>
                  <a:lnTo>
                    <a:pt x="64" y="96"/>
                  </a:lnTo>
                  <a:lnTo>
                    <a:pt x="57" y="94"/>
                  </a:lnTo>
                  <a:lnTo>
                    <a:pt x="46" y="88"/>
                  </a:lnTo>
                  <a:lnTo>
                    <a:pt x="34" y="81"/>
                  </a:lnTo>
                  <a:lnTo>
                    <a:pt x="14" y="67"/>
                  </a:lnTo>
                  <a:lnTo>
                    <a:pt x="0" y="5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1" name="Freeform 340">
              <a:extLst>
                <a:ext uri="{FF2B5EF4-FFF2-40B4-BE49-F238E27FC236}">
                  <a16:creationId xmlns="" xmlns:a16="http://schemas.microsoft.com/office/drawing/2014/main" id="{7CA66EC5-3C5D-E943-B08A-98EEB43DA542}"/>
                </a:ext>
              </a:extLst>
            </p:cNvPr>
            <p:cNvSpPr>
              <a:spLocks/>
            </p:cNvSpPr>
            <p:nvPr>
              <p:custDataLst>
                <p:tags r:id="rId243"/>
              </p:custDataLst>
            </p:nvPr>
          </p:nvSpPr>
          <p:spPr bwMode="auto">
            <a:xfrm>
              <a:off x="7319963" y="3695700"/>
              <a:ext cx="214312" cy="252413"/>
            </a:xfrm>
            <a:custGeom>
              <a:avLst/>
              <a:gdLst>
                <a:gd name="T0" fmla="*/ 482 w 491"/>
                <a:gd name="T1" fmla="*/ 479 h 481"/>
                <a:gd name="T2" fmla="*/ 457 w 491"/>
                <a:gd name="T3" fmla="*/ 465 h 481"/>
                <a:gd name="T4" fmla="*/ 422 w 491"/>
                <a:gd name="T5" fmla="*/ 434 h 481"/>
                <a:gd name="T6" fmla="*/ 412 w 491"/>
                <a:gd name="T7" fmla="*/ 417 h 481"/>
                <a:gd name="T8" fmla="*/ 376 w 491"/>
                <a:gd name="T9" fmla="*/ 410 h 481"/>
                <a:gd name="T10" fmla="*/ 360 w 491"/>
                <a:gd name="T11" fmla="*/ 406 h 481"/>
                <a:gd name="T12" fmla="*/ 350 w 491"/>
                <a:gd name="T13" fmla="*/ 396 h 481"/>
                <a:gd name="T14" fmla="*/ 346 w 491"/>
                <a:gd name="T15" fmla="*/ 374 h 481"/>
                <a:gd name="T16" fmla="*/ 342 w 491"/>
                <a:gd name="T17" fmla="*/ 332 h 481"/>
                <a:gd name="T18" fmla="*/ 327 w 491"/>
                <a:gd name="T19" fmla="*/ 303 h 481"/>
                <a:gd name="T20" fmla="*/ 319 w 491"/>
                <a:gd name="T21" fmla="*/ 277 h 481"/>
                <a:gd name="T22" fmla="*/ 314 w 491"/>
                <a:gd name="T23" fmla="*/ 244 h 481"/>
                <a:gd name="T24" fmla="*/ 292 w 491"/>
                <a:gd name="T25" fmla="*/ 223 h 481"/>
                <a:gd name="T26" fmla="*/ 260 w 491"/>
                <a:gd name="T27" fmla="*/ 205 h 481"/>
                <a:gd name="T28" fmla="*/ 221 w 491"/>
                <a:gd name="T29" fmla="*/ 190 h 481"/>
                <a:gd name="T30" fmla="*/ 178 w 491"/>
                <a:gd name="T31" fmla="*/ 181 h 481"/>
                <a:gd name="T32" fmla="*/ 133 w 491"/>
                <a:gd name="T33" fmla="*/ 178 h 481"/>
                <a:gd name="T34" fmla="*/ 133 w 491"/>
                <a:gd name="T35" fmla="*/ 156 h 481"/>
                <a:gd name="T36" fmla="*/ 110 w 491"/>
                <a:gd name="T37" fmla="*/ 145 h 481"/>
                <a:gd name="T38" fmla="*/ 85 w 491"/>
                <a:gd name="T39" fmla="*/ 130 h 481"/>
                <a:gd name="T40" fmla="*/ 66 w 491"/>
                <a:gd name="T41" fmla="*/ 111 h 481"/>
                <a:gd name="T42" fmla="*/ 73 w 491"/>
                <a:gd name="T43" fmla="*/ 133 h 481"/>
                <a:gd name="T44" fmla="*/ 54 w 491"/>
                <a:gd name="T45" fmla="*/ 147 h 481"/>
                <a:gd name="T46" fmla="*/ 40 w 491"/>
                <a:gd name="T47" fmla="*/ 178 h 481"/>
                <a:gd name="T48" fmla="*/ 24 w 491"/>
                <a:gd name="T49" fmla="*/ 220 h 481"/>
                <a:gd name="T50" fmla="*/ 13 w 491"/>
                <a:gd name="T51" fmla="*/ 265 h 481"/>
                <a:gd name="T52" fmla="*/ 14 w 491"/>
                <a:gd name="T53" fmla="*/ 237 h 481"/>
                <a:gd name="T54" fmla="*/ 23 w 491"/>
                <a:gd name="T55" fmla="*/ 209 h 481"/>
                <a:gd name="T56" fmla="*/ 32 w 491"/>
                <a:gd name="T57" fmla="*/ 181 h 481"/>
                <a:gd name="T58" fmla="*/ 30 w 491"/>
                <a:gd name="T59" fmla="*/ 143 h 481"/>
                <a:gd name="T60" fmla="*/ 17 w 491"/>
                <a:gd name="T61" fmla="*/ 111 h 481"/>
                <a:gd name="T62" fmla="*/ 0 w 491"/>
                <a:gd name="T63" fmla="*/ 73 h 481"/>
                <a:gd name="T64" fmla="*/ 34 w 491"/>
                <a:gd name="T65" fmla="*/ 59 h 481"/>
                <a:gd name="T66" fmla="*/ 59 w 491"/>
                <a:gd name="T67" fmla="*/ 55 h 481"/>
                <a:gd name="T68" fmla="*/ 84 w 491"/>
                <a:gd name="T69" fmla="*/ 58 h 481"/>
                <a:gd name="T70" fmla="*/ 102 w 491"/>
                <a:gd name="T71" fmla="*/ 66 h 481"/>
                <a:gd name="T72" fmla="*/ 121 w 491"/>
                <a:gd name="T73" fmla="*/ 82 h 481"/>
                <a:gd name="T74" fmla="*/ 140 w 491"/>
                <a:gd name="T75" fmla="*/ 111 h 481"/>
                <a:gd name="T76" fmla="*/ 183 w 491"/>
                <a:gd name="T77" fmla="*/ 103 h 481"/>
                <a:gd name="T78" fmla="*/ 196 w 491"/>
                <a:gd name="T79" fmla="*/ 96 h 481"/>
                <a:gd name="T80" fmla="*/ 200 w 491"/>
                <a:gd name="T81" fmla="*/ 90 h 481"/>
                <a:gd name="T82" fmla="*/ 207 w 491"/>
                <a:gd name="T83" fmla="*/ 73 h 481"/>
                <a:gd name="T84" fmla="*/ 232 w 491"/>
                <a:gd name="T85" fmla="*/ 54 h 481"/>
                <a:gd name="T86" fmla="*/ 254 w 491"/>
                <a:gd name="T87" fmla="*/ 49 h 481"/>
                <a:gd name="T88" fmla="*/ 263 w 491"/>
                <a:gd name="T89" fmla="*/ 30 h 481"/>
                <a:gd name="T90" fmla="*/ 280 w 491"/>
                <a:gd name="T91" fmla="*/ 9 h 481"/>
                <a:gd name="T92" fmla="*/ 300 w 491"/>
                <a:gd name="T93" fmla="*/ 1 h 481"/>
                <a:gd name="T94" fmla="*/ 323 w 491"/>
                <a:gd name="T95" fmla="*/ 0 h 481"/>
                <a:gd name="T96" fmla="*/ 351 w 491"/>
                <a:gd name="T97" fmla="*/ 8 h 481"/>
                <a:gd name="T98" fmla="*/ 399 w 491"/>
                <a:gd name="T99" fmla="*/ 38 h 481"/>
                <a:gd name="T100" fmla="*/ 428 w 491"/>
                <a:gd name="T101" fmla="*/ 53 h 481"/>
                <a:gd name="T102" fmla="*/ 459 w 491"/>
                <a:gd name="T103" fmla="*/ 60 h 481"/>
                <a:gd name="T104" fmla="*/ 491 w 491"/>
                <a:gd name="T105" fmla="*/ 67 h 481"/>
                <a:gd name="T106" fmla="*/ 491 w 491"/>
                <a:gd name="T107" fmla="*/ 326 h 48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91" h="481">
                  <a:moveTo>
                    <a:pt x="491" y="481"/>
                  </a:moveTo>
                  <a:lnTo>
                    <a:pt x="488" y="480"/>
                  </a:lnTo>
                  <a:lnTo>
                    <a:pt x="482" y="479"/>
                  </a:lnTo>
                  <a:lnTo>
                    <a:pt x="477" y="477"/>
                  </a:lnTo>
                  <a:lnTo>
                    <a:pt x="470" y="473"/>
                  </a:lnTo>
                  <a:lnTo>
                    <a:pt x="457" y="465"/>
                  </a:lnTo>
                  <a:lnTo>
                    <a:pt x="444" y="455"/>
                  </a:lnTo>
                  <a:lnTo>
                    <a:pt x="432" y="445"/>
                  </a:lnTo>
                  <a:lnTo>
                    <a:pt x="422" y="434"/>
                  </a:lnTo>
                  <a:lnTo>
                    <a:pt x="417" y="428"/>
                  </a:lnTo>
                  <a:lnTo>
                    <a:pt x="414" y="423"/>
                  </a:lnTo>
                  <a:lnTo>
                    <a:pt x="412" y="417"/>
                  </a:lnTo>
                  <a:lnTo>
                    <a:pt x="412" y="412"/>
                  </a:lnTo>
                  <a:lnTo>
                    <a:pt x="392" y="412"/>
                  </a:lnTo>
                  <a:lnTo>
                    <a:pt x="376" y="410"/>
                  </a:lnTo>
                  <a:lnTo>
                    <a:pt x="370" y="409"/>
                  </a:lnTo>
                  <a:lnTo>
                    <a:pt x="365" y="408"/>
                  </a:lnTo>
                  <a:lnTo>
                    <a:pt x="360" y="406"/>
                  </a:lnTo>
                  <a:lnTo>
                    <a:pt x="356" y="403"/>
                  </a:lnTo>
                  <a:lnTo>
                    <a:pt x="353" y="400"/>
                  </a:lnTo>
                  <a:lnTo>
                    <a:pt x="350" y="396"/>
                  </a:lnTo>
                  <a:lnTo>
                    <a:pt x="348" y="392"/>
                  </a:lnTo>
                  <a:lnTo>
                    <a:pt x="347" y="387"/>
                  </a:lnTo>
                  <a:lnTo>
                    <a:pt x="346" y="374"/>
                  </a:lnTo>
                  <a:lnTo>
                    <a:pt x="345" y="357"/>
                  </a:lnTo>
                  <a:lnTo>
                    <a:pt x="344" y="344"/>
                  </a:lnTo>
                  <a:lnTo>
                    <a:pt x="342" y="332"/>
                  </a:lnTo>
                  <a:lnTo>
                    <a:pt x="337" y="322"/>
                  </a:lnTo>
                  <a:lnTo>
                    <a:pt x="332" y="313"/>
                  </a:lnTo>
                  <a:lnTo>
                    <a:pt x="327" y="303"/>
                  </a:lnTo>
                  <a:lnTo>
                    <a:pt x="323" y="294"/>
                  </a:lnTo>
                  <a:lnTo>
                    <a:pt x="320" y="286"/>
                  </a:lnTo>
                  <a:lnTo>
                    <a:pt x="319" y="277"/>
                  </a:lnTo>
                  <a:lnTo>
                    <a:pt x="319" y="267"/>
                  </a:lnTo>
                  <a:lnTo>
                    <a:pt x="319" y="252"/>
                  </a:lnTo>
                  <a:lnTo>
                    <a:pt x="314" y="244"/>
                  </a:lnTo>
                  <a:lnTo>
                    <a:pt x="309" y="237"/>
                  </a:lnTo>
                  <a:lnTo>
                    <a:pt x="301" y="229"/>
                  </a:lnTo>
                  <a:lnTo>
                    <a:pt x="292" y="223"/>
                  </a:lnTo>
                  <a:lnTo>
                    <a:pt x="282" y="216"/>
                  </a:lnTo>
                  <a:lnTo>
                    <a:pt x="272" y="210"/>
                  </a:lnTo>
                  <a:lnTo>
                    <a:pt x="260" y="205"/>
                  </a:lnTo>
                  <a:lnTo>
                    <a:pt x="248" y="200"/>
                  </a:lnTo>
                  <a:lnTo>
                    <a:pt x="235" y="194"/>
                  </a:lnTo>
                  <a:lnTo>
                    <a:pt x="221" y="190"/>
                  </a:lnTo>
                  <a:lnTo>
                    <a:pt x="208" y="187"/>
                  </a:lnTo>
                  <a:lnTo>
                    <a:pt x="192" y="184"/>
                  </a:lnTo>
                  <a:lnTo>
                    <a:pt x="178" y="181"/>
                  </a:lnTo>
                  <a:lnTo>
                    <a:pt x="163" y="180"/>
                  </a:lnTo>
                  <a:lnTo>
                    <a:pt x="147" y="179"/>
                  </a:lnTo>
                  <a:lnTo>
                    <a:pt x="133" y="178"/>
                  </a:lnTo>
                  <a:lnTo>
                    <a:pt x="133" y="170"/>
                  </a:lnTo>
                  <a:lnTo>
                    <a:pt x="133" y="163"/>
                  </a:lnTo>
                  <a:lnTo>
                    <a:pt x="133" y="156"/>
                  </a:lnTo>
                  <a:lnTo>
                    <a:pt x="133" y="148"/>
                  </a:lnTo>
                  <a:lnTo>
                    <a:pt x="121" y="147"/>
                  </a:lnTo>
                  <a:lnTo>
                    <a:pt x="110" y="145"/>
                  </a:lnTo>
                  <a:lnTo>
                    <a:pt x="100" y="140"/>
                  </a:lnTo>
                  <a:lnTo>
                    <a:pt x="92" y="136"/>
                  </a:lnTo>
                  <a:lnTo>
                    <a:pt x="85" y="130"/>
                  </a:lnTo>
                  <a:lnTo>
                    <a:pt x="77" y="124"/>
                  </a:lnTo>
                  <a:lnTo>
                    <a:pt x="71" y="117"/>
                  </a:lnTo>
                  <a:lnTo>
                    <a:pt x="66" y="111"/>
                  </a:lnTo>
                  <a:lnTo>
                    <a:pt x="92" y="111"/>
                  </a:lnTo>
                  <a:lnTo>
                    <a:pt x="82" y="121"/>
                  </a:lnTo>
                  <a:lnTo>
                    <a:pt x="73" y="133"/>
                  </a:lnTo>
                  <a:lnTo>
                    <a:pt x="66" y="139"/>
                  </a:lnTo>
                  <a:lnTo>
                    <a:pt x="60" y="144"/>
                  </a:lnTo>
                  <a:lnTo>
                    <a:pt x="54" y="147"/>
                  </a:lnTo>
                  <a:lnTo>
                    <a:pt x="46" y="148"/>
                  </a:lnTo>
                  <a:lnTo>
                    <a:pt x="43" y="163"/>
                  </a:lnTo>
                  <a:lnTo>
                    <a:pt x="40" y="178"/>
                  </a:lnTo>
                  <a:lnTo>
                    <a:pt x="34" y="192"/>
                  </a:lnTo>
                  <a:lnTo>
                    <a:pt x="30" y="206"/>
                  </a:lnTo>
                  <a:lnTo>
                    <a:pt x="24" y="220"/>
                  </a:lnTo>
                  <a:lnTo>
                    <a:pt x="20" y="234"/>
                  </a:lnTo>
                  <a:lnTo>
                    <a:pt x="17" y="249"/>
                  </a:lnTo>
                  <a:lnTo>
                    <a:pt x="13" y="265"/>
                  </a:lnTo>
                  <a:lnTo>
                    <a:pt x="13" y="256"/>
                  </a:lnTo>
                  <a:lnTo>
                    <a:pt x="13" y="246"/>
                  </a:lnTo>
                  <a:lnTo>
                    <a:pt x="14" y="237"/>
                  </a:lnTo>
                  <a:lnTo>
                    <a:pt x="17" y="228"/>
                  </a:lnTo>
                  <a:lnTo>
                    <a:pt x="20" y="219"/>
                  </a:lnTo>
                  <a:lnTo>
                    <a:pt x="23" y="209"/>
                  </a:lnTo>
                  <a:lnTo>
                    <a:pt x="26" y="200"/>
                  </a:lnTo>
                  <a:lnTo>
                    <a:pt x="30" y="190"/>
                  </a:lnTo>
                  <a:lnTo>
                    <a:pt x="32" y="181"/>
                  </a:lnTo>
                  <a:lnTo>
                    <a:pt x="33" y="172"/>
                  </a:lnTo>
                  <a:lnTo>
                    <a:pt x="32" y="156"/>
                  </a:lnTo>
                  <a:lnTo>
                    <a:pt x="30" y="143"/>
                  </a:lnTo>
                  <a:lnTo>
                    <a:pt x="26" y="130"/>
                  </a:lnTo>
                  <a:lnTo>
                    <a:pt x="21" y="120"/>
                  </a:lnTo>
                  <a:lnTo>
                    <a:pt x="17" y="111"/>
                  </a:lnTo>
                  <a:lnTo>
                    <a:pt x="11" y="101"/>
                  </a:lnTo>
                  <a:lnTo>
                    <a:pt x="4" y="89"/>
                  </a:lnTo>
                  <a:lnTo>
                    <a:pt x="0" y="73"/>
                  </a:lnTo>
                  <a:lnTo>
                    <a:pt x="13" y="68"/>
                  </a:lnTo>
                  <a:lnTo>
                    <a:pt x="28" y="62"/>
                  </a:lnTo>
                  <a:lnTo>
                    <a:pt x="34" y="59"/>
                  </a:lnTo>
                  <a:lnTo>
                    <a:pt x="42" y="57"/>
                  </a:lnTo>
                  <a:lnTo>
                    <a:pt x="51" y="56"/>
                  </a:lnTo>
                  <a:lnTo>
                    <a:pt x="59" y="55"/>
                  </a:lnTo>
                  <a:lnTo>
                    <a:pt x="68" y="56"/>
                  </a:lnTo>
                  <a:lnTo>
                    <a:pt x="76" y="57"/>
                  </a:lnTo>
                  <a:lnTo>
                    <a:pt x="84" y="58"/>
                  </a:lnTo>
                  <a:lnTo>
                    <a:pt x="90" y="60"/>
                  </a:lnTo>
                  <a:lnTo>
                    <a:pt x="96" y="63"/>
                  </a:lnTo>
                  <a:lnTo>
                    <a:pt x="102" y="66"/>
                  </a:lnTo>
                  <a:lnTo>
                    <a:pt x="107" y="70"/>
                  </a:lnTo>
                  <a:lnTo>
                    <a:pt x="112" y="73"/>
                  </a:lnTo>
                  <a:lnTo>
                    <a:pt x="121" y="82"/>
                  </a:lnTo>
                  <a:lnTo>
                    <a:pt x="127" y="92"/>
                  </a:lnTo>
                  <a:lnTo>
                    <a:pt x="134" y="101"/>
                  </a:lnTo>
                  <a:lnTo>
                    <a:pt x="140" y="111"/>
                  </a:lnTo>
                  <a:lnTo>
                    <a:pt x="179" y="111"/>
                  </a:lnTo>
                  <a:lnTo>
                    <a:pt x="180" y="107"/>
                  </a:lnTo>
                  <a:lnTo>
                    <a:pt x="183" y="103"/>
                  </a:lnTo>
                  <a:lnTo>
                    <a:pt x="187" y="101"/>
                  </a:lnTo>
                  <a:lnTo>
                    <a:pt x="191" y="99"/>
                  </a:lnTo>
                  <a:lnTo>
                    <a:pt x="196" y="96"/>
                  </a:lnTo>
                  <a:lnTo>
                    <a:pt x="199" y="94"/>
                  </a:lnTo>
                  <a:lnTo>
                    <a:pt x="200" y="92"/>
                  </a:lnTo>
                  <a:lnTo>
                    <a:pt x="200" y="90"/>
                  </a:lnTo>
                  <a:lnTo>
                    <a:pt x="200" y="89"/>
                  </a:lnTo>
                  <a:lnTo>
                    <a:pt x="199" y="85"/>
                  </a:lnTo>
                  <a:lnTo>
                    <a:pt x="207" y="73"/>
                  </a:lnTo>
                  <a:lnTo>
                    <a:pt x="215" y="64"/>
                  </a:lnTo>
                  <a:lnTo>
                    <a:pt x="223" y="58"/>
                  </a:lnTo>
                  <a:lnTo>
                    <a:pt x="232" y="54"/>
                  </a:lnTo>
                  <a:lnTo>
                    <a:pt x="239" y="51"/>
                  </a:lnTo>
                  <a:lnTo>
                    <a:pt x="247" y="50"/>
                  </a:lnTo>
                  <a:lnTo>
                    <a:pt x="254" y="49"/>
                  </a:lnTo>
                  <a:lnTo>
                    <a:pt x="259" y="49"/>
                  </a:lnTo>
                  <a:lnTo>
                    <a:pt x="260" y="40"/>
                  </a:lnTo>
                  <a:lnTo>
                    <a:pt x="263" y="30"/>
                  </a:lnTo>
                  <a:lnTo>
                    <a:pt x="267" y="22"/>
                  </a:lnTo>
                  <a:lnTo>
                    <a:pt x="273" y="15"/>
                  </a:lnTo>
                  <a:lnTo>
                    <a:pt x="280" y="9"/>
                  </a:lnTo>
                  <a:lnTo>
                    <a:pt x="290" y="4"/>
                  </a:lnTo>
                  <a:lnTo>
                    <a:pt x="294" y="2"/>
                  </a:lnTo>
                  <a:lnTo>
                    <a:pt x="300" y="1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23" y="0"/>
                  </a:lnTo>
                  <a:lnTo>
                    <a:pt x="333" y="2"/>
                  </a:lnTo>
                  <a:lnTo>
                    <a:pt x="343" y="5"/>
                  </a:lnTo>
                  <a:lnTo>
                    <a:pt x="351" y="8"/>
                  </a:lnTo>
                  <a:lnTo>
                    <a:pt x="368" y="17"/>
                  </a:lnTo>
                  <a:lnTo>
                    <a:pt x="383" y="27"/>
                  </a:lnTo>
                  <a:lnTo>
                    <a:pt x="399" y="38"/>
                  </a:lnTo>
                  <a:lnTo>
                    <a:pt x="413" y="47"/>
                  </a:lnTo>
                  <a:lnTo>
                    <a:pt x="421" y="50"/>
                  </a:lnTo>
                  <a:lnTo>
                    <a:pt x="428" y="53"/>
                  </a:lnTo>
                  <a:lnTo>
                    <a:pt x="436" y="55"/>
                  </a:lnTo>
                  <a:lnTo>
                    <a:pt x="445" y="55"/>
                  </a:lnTo>
                  <a:lnTo>
                    <a:pt x="459" y="60"/>
                  </a:lnTo>
                  <a:lnTo>
                    <a:pt x="471" y="64"/>
                  </a:lnTo>
                  <a:lnTo>
                    <a:pt x="481" y="66"/>
                  </a:lnTo>
                  <a:lnTo>
                    <a:pt x="491" y="67"/>
                  </a:lnTo>
                  <a:lnTo>
                    <a:pt x="491" y="289"/>
                  </a:lnTo>
                  <a:lnTo>
                    <a:pt x="471" y="301"/>
                  </a:lnTo>
                  <a:lnTo>
                    <a:pt x="491" y="326"/>
                  </a:lnTo>
                  <a:lnTo>
                    <a:pt x="491" y="474"/>
                  </a:lnTo>
                  <a:lnTo>
                    <a:pt x="491" y="48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2" name="Freeform 341">
              <a:extLst>
                <a:ext uri="{FF2B5EF4-FFF2-40B4-BE49-F238E27FC236}">
                  <a16:creationId xmlns="" xmlns:a16="http://schemas.microsoft.com/office/drawing/2014/main" id="{409247C0-035A-9344-97FF-34D81AD920EF}"/>
                </a:ext>
              </a:extLst>
            </p:cNvPr>
            <p:cNvSpPr>
              <a:spLocks/>
            </p:cNvSpPr>
            <p:nvPr>
              <p:custDataLst>
                <p:tags r:id="rId244"/>
              </p:custDataLst>
            </p:nvPr>
          </p:nvSpPr>
          <p:spPr bwMode="auto">
            <a:xfrm>
              <a:off x="5851525" y="2527300"/>
              <a:ext cx="53975" cy="60325"/>
            </a:xfrm>
            <a:custGeom>
              <a:avLst/>
              <a:gdLst>
                <a:gd name="T0" fmla="*/ 0 w 133"/>
                <a:gd name="T1" fmla="*/ 19 h 117"/>
                <a:gd name="T2" fmla="*/ 72 w 133"/>
                <a:gd name="T3" fmla="*/ 0 h 117"/>
                <a:gd name="T4" fmla="*/ 81 w 133"/>
                <a:gd name="T5" fmla="*/ 6 h 117"/>
                <a:gd name="T6" fmla="*/ 91 w 133"/>
                <a:gd name="T7" fmla="*/ 14 h 117"/>
                <a:gd name="T8" fmla="*/ 101 w 133"/>
                <a:gd name="T9" fmla="*/ 25 h 117"/>
                <a:gd name="T10" fmla="*/ 109 w 133"/>
                <a:gd name="T11" fmla="*/ 37 h 117"/>
                <a:gd name="T12" fmla="*/ 118 w 133"/>
                <a:gd name="T13" fmla="*/ 49 h 117"/>
                <a:gd name="T14" fmla="*/ 126 w 133"/>
                <a:gd name="T15" fmla="*/ 62 h 117"/>
                <a:gd name="T16" fmla="*/ 128 w 133"/>
                <a:gd name="T17" fmla="*/ 68 h 117"/>
                <a:gd name="T18" fmla="*/ 130 w 133"/>
                <a:gd name="T19" fmla="*/ 74 h 117"/>
                <a:gd name="T20" fmla="*/ 131 w 133"/>
                <a:gd name="T21" fmla="*/ 80 h 117"/>
                <a:gd name="T22" fmla="*/ 133 w 133"/>
                <a:gd name="T23" fmla="*/ 86 h 117"/>
                <a:gd name="T24" fmla="*/ 131 w 133"/>
                <a:gd name="T25" fmla="*/ 92 h 117"/>
                <a:gd name="T26" fmla="*/ 128 w 133"/>
                <a:gd name="T27" fmla="*/ 97 h 117"/>
                <a:gd name="T28" fmla="*/ 124 w 133"/>
                <a:gd name="T29" fmla="*/ 102 h 117"/>
                <a:gd name="T30" fmla="*/ 118 w 133"/>
                <a:gd name="T31" fmla="*/ 107 h 117"/>
                <a:gd name="T32" fmla="*/ 113 w 133"/>
                <a:gd name="T33" fmla="*/ 111 h 117"/>
                <a:gd name="T34" fmla="*/ 107 w 133"/>
                <a:gd name="T35" fmla="*/ 114 h 117"/>
                <a:gd name="T36" fmla="*/ 103 w 133"/>
                <a:gd name="T37" fmla="*/ 117 h 117"/>
                <a:gd name="T38" fmla="*/ 100 w 133"/>
                <a:gd name="T39" fmla="*/ 117 h 117"/>
                <a:gd name="T40" fmla="*/ 72 w 133"/>
                <a:gd name="T41" fmla="*/ 95 h 117"/>
                <a:gd name="T42" fmla="*/ 45 w 133"/>
                <a:gd name="T43" fmla="*/ 70 h 117"/>
                <a:gd name="T44" fmla="*/ 32 w 133"/>
                <a:gd name="T45" fmla="*/ 58 h 117"/>
                <a:gd name="T46" fmla="*/ 18 w 133"/>
                <a:gd name="T47" fmla="*/ 46 h 117"/>
                <a:gd name="T48" fmla="*/ 8 w 133"/>
                <a:gd name="T49" fmla="*/ 33 h 117"/>
                <a:gd name="T50" fmla="*/ 0 w 133"/>
                <a:gd name="T51" fmla="*/ 19 h 1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33" h="117">
                  <a:moveTo>
                    <a:pt x="0" y="19"/>
                  </a:moveTo>
                  <a:lnTo>
                    <a:pt x="72" y="0"/>
                  </a:lnTo>
                  <a:lnTo>
                    <a:pt x="81" y="6"/>
                  </a:lnTo>
                  <a:lnTo>
                    <a:pt x="91" y="14"/>
                  </a:lnTo>
                  <a:lnTo>
                    <a:pt x="101" y="25"/>
                  </a:lnTo>
                  <a:lnTo>
                    <a:pt x="109" y="37"/>
                  </a:lnTo>
                  <a:lnTo>
                    <a:pt x="118" y="49"/>
                  </a:lnTo>
                  <a:lnTo>
                    <a:pt x="126" y="62"/>
                  </a:lnTo>
                  <a:lnTo>
                    <a:pt x="128" y="68"/>
                  </a:lnTo>
                  <a:lnTo>
                    <a:pt x="130" y="74"/>
                  </a:lnTo>
                  <a:lnTo>
                    <a:pt x="131" y="80"/>
                  </a:lnTo>
                  <a:lnTo>
                    <a:pt x="133" y="86"/>
                  </a:lnTo>
                  <a:lnTo>
                    <a:pt x="131" y="92"/>
                  </a:lnTo>
                  <a:lnTo>
                    <a:pt x="128" y="97"/>
                  </a:lnTo>
                  <a:lnTo>
                    <a:pt x="124" y="102"/>
                  </a:lnTo>
                  <a:lnTo>
                    <a:pt x="118" y="107"/>
                  </a:lnTo>
                  <a:lnTo>
                    <a:pt x="113" y="111"/>
                  </a:lnTo>
                  <a:lnTo>
                    <a:pt x="107" y="114"/>
                  </a:lnTo>
                  <a:lnTo>
                    <a:pt x="103" y="117"/>
                  </a:lnTo>
                  <a:lnTo>
                    <a:pt x="100" y="117"/>
                  </a:lnTo>
                  <a:lnTo>
                    <a:pt x="72" y="95"/>
                  </a:lnTo>
                  <a:lnTo>
                    <a:pt x="45" y="70"/>
                  </a:lnTo>
                  <a:lnTo>
                    <a:pt x="32" y="58"/>
                  </a:lnTo>
                  <a:lnTo>
                    <a:pt x="18" y="46"/>
                  </a:lnTo>
                  <a:lnTo>
                    <a:pt x="8" y="33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3" name="Freeform 342">
              <a:extLst>
                <a:ext uri="{FF2B5EF4-FFF2-40B4-BE49-F238E27FC236}">
                  <a16:creationId xmlns="" xmlns:a16="http://schemas.microsoft.com/office/drawing/2014/main" id="{FB7D153F-684B-9D40-95B4-29BFC65402F1}"/>
                </a:ext>
              </a:extLst>
            </p:cNvPr>
            <p:cNvSpPr>
              <a:spLocks/>
            </p:cNvSpPr>
            <p:nvPr>
              <p:custDataLst>
                <p:tags r:id="rId245"/>
              </p:custDataLst>
            </p:nvPr>
          </p:nvSpPr>
          <p:spPr bwMode="auto">
            <a:xfrm>
              <a:off x="4308475" y="1931988"/>
              <a:ext cx="220663" cy="177800"/>
            </a:xfrm>
            <a:custGeom>
              <a:avLst/>
              <a:gdLst>
                <a:gd name="T0" fmla="*/ 272 w 505"/>
                <a:gd name="T1" fmla="*/ 36 h 339"/>
                <a:gd name="T2" fmla="*/ 484 w 505"/>
                <a:gd name="T3" fmla="*/ 86 h 339"/>
                <a:gd name="T4" fmla="*/ 478 w 505"/>
                <a:gd name="T5" fmla="*/ 109 h 339"/>
                <a:gd name="T6" fmla="*/ 471 w 505"/>
                <a:gd name="T7" fmla="*/ 129 h 339"/>
                <a:gd name="T8" fmla="*/ 461 w 505"/>
                <a:gd name="T9" fmla="*/ 145 h 339"/>
                <a:gd name="T10" fmla="*/ 451 w 505"/>
                <a:gd name="T11" fmla="*/ 153 h 339"/>
                <a:gd name="T12" fmla="*/ 461 w 505"/>
                <a:gd name="T13" fmla="*/ 184 h 339"/>
                <a:gd name="T14" fmla="*/ 477 w 505"/>
                <a:gd name="T15" fmla="*/ 215 h 339"/>
                <a:gd name="T16" fmla="*/ 505 w 505"/>
                <a:gd name="T17" fmla="*/ 258 h 339"/>
                <a:gd name="T18" fmla="*/ 493 w 505"/>
                <a:gd name="T19" fmla="*/ 271 h 339"/>
                <a:gd name="T20" fmla="*/ 479 w 505"/>
                <a:gd name="T21" fmla="*/ 292 h 339"/>
                <a:gd name="T22" fmla="*/ 468 w 505"/>
                <a:gd name="T23" fmla="*/ 314 h 339"/>
                <a:gd name="T24" fmla="*/ 464 w 505"/>
                <a:gd name="T25" fmla="*/ 339 h 339"/>
                <a:gd name="T26" fmla="*/ 443 w 505"/>
                <a:gd name="T27" fmla="*/ 338 h 339"/>
                <a:gd name="T28" fmla="*/ 414 w 505"/>
                <a:gd name="T29" fmla="*/ 335 h 339"/>
                <a:gd name="T30" fmla="*/ 385 w 505"/>
                <a:gd name="T31" fmla="*/ 331 h 339"/>
                <a:gd name="T32" fmla="*/ 358 w 505"/>
                <a:gd name="T33" fmla="*/ 326 h 339"/>
                <a:gd name="T34" fmla="*/ 304 w 505"/>
                <a:gd name="T35" fmla="*/ 325 h 339"/>
                <a:gd name="T36" fmla="*/ 264 w 505"/>
                <a:gd name="T37" fmla="*/ 321 h 339"/>
                <a:gd name="T38" fmla="*/ 248 w 505"/>
                <a:gd name="T39" fmla="*/ 317 h 339"/>
                <a:gd name="T40" fmla="*/ 232 w 505"/>
                <a:gd name="T41" fmla="*/ 310 h 339"/>
                <a:gd name="T42" fmla="*/ 213 w 505"/>
                <a:gd name="T43" fmla="*/ 300 h 339"/>
                <a:gd name="T44" fmla="*/ 180 w 505"/>
                <a:gd name="T45" fmla="*/ 289 h 339"/>
                <a:gd name="T46" fmla="*/ 146 w 505"/>
                <a:gd name="T47" fmla="*/ 273 h 339"/>
                <a:gd name="T48" fmla="*/ 98 w 505"/>
                <a:gd name="T49" fmla="*/ 249 h 339"/>
                <a:gd name="T50" fmla="*/ 62 w 505"/>
                <a:gd name="T51" fmla="*/ 206 h 339"/>
                <a:gd name="T52" fmla="*/ 52 w 505"/>
                <a:gd name="T53" fmla="*/ 169 h 339"/>
                <a:gd name="T54" fmla="*/ 36 w 505"/>
                <a:gd name="T55" fmla="*/ 124 h 339"/>
                <a:gd name="T56" fmla="*/ 15 w 505"/>
                <a:gd name="T57" fmla="*/ 83 h 339"/>
                <a:gd name="T58" fmla="*/ 2 w 505"/>
                <a:gd name="T59" fmla="*/ 64 h 339"/>
                <a:gd name="T60" fmla="*/ 5 w 505"/>
                <a:gd name="T61" fmla="*/ 61 h 339"/>
                <a:gd name="T62" fmla="*/ 11 w 505"/>
                <a:gd name="T63" fmla="*/ 56 h 339"/>
                <a:gd name="T64" fmla="*/ 11 w 505"/>
                <a:gd name="T65" fmla="*/ 48 h 339"/>
                <a:gd name="T66" fmla="*/ 11 w 505"/>
                <a:gd name="T67" fmla="*/ 43 h 339"/>
                <a:gd name="T68" fmla="*/ 34 w 505"/>
                <a:gd name="T69" fmla="*/ 34 h 339"/>
                <a:gd name="T70" fmla="*/ 73 w 505"/>
                <a:gd name="T71" fmla="*/ 22 h 339"/>
                <a:gd name="T72" fmla="*/ 128 w 505"/>
                <a:gd name="T73" fmla="*/ 8 h 339"/>
                <a:gd name="T74" fmla="*/ 173 w 505"/>
                <a:gd name="T75" fmla="*/ 11 h 339"/>
                <a:gd name="T76" fmla="*/ 188 w 505"/>
                <a:gd name="T77" fmla="*/ 28 h 339"/>
                <a:gd name="T78" fmla="*/ 201 w 505"/>
                <a:gd name="T79" fmla="*/ 35 h 339"/>
                <a:gd name="T80" fmla="*/ 219 w 505"/>
                <a:gd name="T81" fmla="*/ 36 h 339"/>
                <a:gd name="T82" fmla="*/ 239 w 505"/>
                <a:gd name="T83" fmla="*/ 36 h 339"/>
                <a:gd name="T84" fmla="*/ 259 w 505"/>
                <a:gd name="T85" fmla="*/ 24 h 3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05" h="339">
                  <a:moveTo>
                    <a:pt x="259" y="24"/>
                  </a:moveTo>
                  <a:lnTo>
                    <a:pt x="272" y="36"/>
                  </a:lnTo>
                  <a:lnTo>
                    <a:pt x="444" y="48"/>
                  </a:lnTo>
                  <a:lnTo>
                    <a:pt x="484" y="86"/>
                  </a:lnTo>
                  <a:lnTo>
                    <a:pt x="482" y="97"/>
                  </a:lnTo>
                  <a:lnTo>
                    <a:pt x="478" y="109"/>
                  </a:lnTo>
                  <a:lnTo>
                    <a:pt x="474" y="120"/>
                  </a:lnTo>
                  <a:lnTo>
                    <a:pt x="471" y="129"/>
                  </a:lnTo>
                  <a:lnTo>
                    <a:pt x="465" y="138"/>
                  </a:lnTo>
                  <a:lnTo>
                    <a:pt x="461" y="145"/>
                  </a:lnTo>
                  <a:lnTo>
                    <a:pt x="456" y="150"/>
                  </a:lnTo>
                  <a:lnTo>
                    <a:pt x="451" y="153"/>
                  </a:lnTo>
                  <a:lnTo>
                    <a:pt x="455" y="169"/>
                  </a:lnTo>
                  <a:lnTo>
                    <a:pt x="461" y="184"/>
                  </a:lnTo>
                  <a:lnTo>
                    <a:pt x="470" y="200"/>
                  </a:lnTo>
                  <a:lnTo>
                    <a:pt x="477" y="215"/>
                  </a:lnTo>
                  <a:lnTo>
                    <a:pt x="494" y="242"/>
                  </a:lnTo>
                  <a:lnTo>
                    <a:pt x="505" y="258"/>
                  </a:lnTo>
                  <a:lnTo>
                    <a:pt x="499" y="264"/>
                  </a:lnTo>
                  <a:lnTo>
                    <a:pt x="493" y="271"/>
                  </a:lnTo>
                  <a:lnTo>
                    <a:pt x="486" y="281"/>
                  </a:lnTo>
                  <a:lnTo>
                    <a:pt x="479" y="292"/>
                  </a:lnTo>
                  <a:lnTo>
                    <a:pt x="474" y="303"/>
                  </a:lnTo>
                  <a:lnTo>
                    <a:pt x="468" y="314"/>
                  </a:lnTo>
                  <a:lnTo>
                    <a:pt x="465" y="326"/>
                  </a:lnTo>
                  <a:lnTo>
                    <a:pt x="464" y="339"/>
                  </a:lnTo>
                  <a:lnTo>
                    <a:pt x="457" y="339"/>
                  </a:lnTo>
                  <a:lnTo>
                    <a:pt x="443" y="338"/>
                  </a:lnTo>
                  <a:lnTo>
                    <a:pt x="428" y="337"/>
                  </a:lnTo>
                  <a:lnTo>
                    <a:pt x="414" y="335"/>
                  </a:lnTo>
                  <a:lnTo>
                    <a:pt x="399" y="333"/>
                  </a:lnTo>
                  <a:lnTo>
                    <a:pt x="385" y="331"/>
                  </a:lnTo>
                  <a:lnTo>
                    <a:pt x="371" y="328"/>
                  </a:lnTo>
                  <a:lnTo>
                    <a:pt x="358" y="326"/>
                  </a:lnTo>
                  <a:lnTo>
                    <a:pt x="344" y="326"/>
                  </a:lnTo>
                  <a:lnTo>
                    <a:pt x="304" y="325"/>
                  </a:lnTo>
                  <a:lnTo>
                    <a:pt x="275" y="323"/>
                  </a:lnTo>
                  <a:lnTo>
                    <a:pt x="264" y="321"/>
                  </a:lnTo>
                  <a:lnTo>
                    <a:pt x="255" y="319"/>
                  </a:lnTo>
                  <a:lnTo>
                    <a:pt x="248" y="317"/>
                  </a:lnTo>
                  <a:lnTo>
                    <a:pt x="242" y="315"/>
                  </a:lnTo>
                  <a:lnTo>
                    <a:pt x="232" y="310"/>
                  </a:lnTo>
                  <a:lnTo>
                    <a:pt x="224" y="305"/>
                  </a:lnTo>
                  <a:lnTo>
                    <a:pt x="213" y="300"/>
                  </a:lnTo>
                  <a:lnTo>
                    <a:pt x="198" y="295"/>
                  </a:lnTo>
                  <a:lnTo>
                    <a:pt x="180" y="289"/>
                  </a:lnTo>
                  <a:lnTo>
                    <a:pt x="162" y="282"/>
                  </a:lnTo>
                  <a:lnTo>
                    <a:pt x="146" y="273"/>
                  </a:lnTo>
                  <a:lnTo>
                    <a:pt x="130" y="266"/>
                  </a:lnTo>
                  <a:lnTo>
                    <a:pt x="98" y="249"/>
                  </a:lnTo>
                  <a:lnTo>
                    <a:pt x="65" y="228"/>
                  </a:lnTo>
                  <a:lnTo>
                    <a:pt x="62" y="206"/>
                  </a:lnTo>
                  <a:lnTo>
                    <a:pt x="57" y="187"/>
                  </a:lnTo>
                  <a:lnTo>
                    <a:pt x="52" y="169"/>
                  </a:lnTo>
                  <a:lnTo>
                    <a:pt x="47" y="152"/>
                  </a:lnTo>
                  <a:lnTo>
                    <a:pt x="36" y="124"/>
                  </a:lnTo>
                  <a:lnTo>
                    <a:pt x="25" y="100"/>
                  </a:lnTo>
                  <a:lnTo>
                    <a:pt x="15" y="83"/>
                  </a:lnTo>
                  <a:lnTo>
                    <a:pt x="7" y="71"/>
                  </a:lnTo>
                  <a:lnTo>
                    <a:pt x="2" y="64"/>
                  </a:lnTo>
                  <a:lnTo>
                    <a:pt x="0" y="62"/>
                  </a:lnTo>
                  <a:lnTo>
                    <a:pt x="5" y="61"/>
                  </a:lnTo>
                  <a:lnTo>
                    <a:pt x="8" y="59"/>
                  </a:lnTo>
                  <a:lnTo>
                    <a:pt x="11" y="56"/>
                  </a:lnTo>
                  <a:lnTo>
                    <a:pt x="11" y="51"/>
                  </a:lnTo>
                  <a:lnTo>
                    <a:pt x="11" y="48"/>
                  </a:lnTo>
                  <a:lnTo>
                    <a:pt x="11" y="45"/>
                  </a:lnTo>
                  <a:lnTo>
                    <a:pt x="11" y="43"/>
                  </a:lnTo>
                  <a:lnTo>
                    <a:pt x="13" y="42"/>
                  </a:lnTo>
                  <a:lnTo>
                    <a:pt x="34" y="34"/>
                  </a:lnTo>
                  <a:lnTo>
                    <a:pt x="55" y="27"/>
                  </a:lnTo>
                  <a:lnTo>
                    <a:pt x="73" y="22"/>
                  </a:lnTo>
                  <a:lnTo>
                    <a:pt x="92" y="17"/>
                  </a:lnTo>
                  <a:lnTo>
                    <a:pt x="128" y="8"/>
                  </a:lnTo>
                  <a:lnTo>
                    <a:pt x="165" y="0"/>
                  </a:lnTo>
                  <a:lnTo>
                    <a:pt x="173" y="11"/>
                  </a:lnTo>
                  <a:lnTo>
                    <a:pt x="183" y="23"/>
                  </a:lnTo>
                  <a:lnTo>
                    <a:pt x="188" y="28"/>
                  </a:lnTo>
                  <a:lnTo>
                    <a:pt x="194" y="32"/>
                  </a:lnTo>
                  <a:lnTo>
                    <a:pt x="201" y="35"/>
                  </a:lnTo>
                  <a:lnTo>
                    <a:pt x="205" y="36"/>
                  </a:lnTo>
                  <a:lnTo>
                    <a:pt x="219" y="36"/>
                  </a:lnTo>
                  <a:lnTo>
                    <a:pt x="230" y="36"/>
                  </a:lnTo>
                  <a:lnTo>
                    <a:pt x="239" y="36"/>
                  </a:lnTo>
                  <a:lnTo>
                    <a:pt x="246" y="36"/>
                  </a:lnTo>
                  <a:lnTo>
                    <a:pt x="259" y="2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4" name="Freeform 343">
              <a:extLst>
                <a:ext uri="{FF2B5EF4-FFF2-40B4-BE49-F238E27FC236}">
                  <a16:creationId xmlns="" xmlns:a16="http://schemas.microsoft.com/office/drawing/2014/main" id="{4476580F-DBFD-814D-A5EC-93289C6602AF}"/>
                </a:ext>
              </a:extLst>
            </p:cNvPr>
            <p:cNvSpPr>
              <a:spLocks/>
            </p:cNvSpPr>
            <p:nvPr>
              <p:custDataLst>
                <p:tags r:id="rId246"/>
              </p:custDataLst>
            </p:nvPr>
          </p:nvSpPr>
          <p:spPr bwMode="auto">
            <a:xfrm>
              <a:off x="4371975" y="2136775"/>
              <a:ext cx="146050" cy="71438"/>
            </a:xfrm>
            <a:custGeom>
              <a:avLst/>
              <a:gdLst>
                <a:gd name="T0" fmla="*/ 312 w 338"/>
                <a:gd name="T1" fmla="*/ 0 h 141"/>
                <a:gd name="T2" fmla="*/ 186 w 338"/>
                <a:gd name="T3" fmla="*/ 0 h 141"/>
                <a:gd name="T4" fmla="*/ 168 w 338"/>
                <a:gd name="T5" fmla="*/ 8 h 141"/>
                <a:gd name="T6" fmla="*/ 144 w 338"/>
                <a:gd name="T7" fmla="*/ 21 h 141"/>
                <a:gd name="T8" fmla="*/ 132 w 338"/>
                <a:gd name="T9" fmla="*/ 27 h 141"/>
                <a:gd name="T10" fmla="*/ 119 w 338"/>
                <a:gd name="T11" fmla="*/ 32 h 141"/>
                <a:gd name="T12" fmla="*/ 112 w 338"/>
                <a:gd name="T13" fmla="*/ 34 h 141"/>
                <a:gd name="T14" fmla="*/ 105 w 338"/>
                <a:gd name="T15" fmla="*/ 35 h 141"/>
                <a:gd name="T16" fmla="*/ 99 w 338"/>
                <a:gd name="T17" fmla="*/ 36 h 141"/>
                <a:gd name="T18" fmla="*/ 93 w 338"/>
                <a:gd name="T19" fmla="*/ 37 h 141"/>
                <a:gd name="T20" fmla="*/ 88 w 338"/>
                <a:gd name="T21" fmla="*/ 36 h 141"/>
                <a:gd name="T22" fmla="*/ 84 w 338"/>
                <a:gd name="T23" fmla="*/ 35 h 141"/>
                <a:gd name="T24" fmla="*/ 78 w 338"/>
                <a:gd name="T25" fmla="*/ 32 h 141"/>
                <a:gd name="T26" fmla="*/ 74 w 338"/>
                <a:gd name="T27" fmla="*/ 30 h 141"/>
                <a:gd name="T28" fmla="*/ 66 w 338"/>
                <a:gd name="T29" fmla="*/ 24 h 141"/>
                <a:gd name="T30" fmla="*/ 59 w 338"/>
                <a:gd name="T31" fmla="*/ 18 h 141"/>
                <a:gd name="T32" fmla="*/ 49 w 338"/>
                <a:gd name="T33" fmla="*/ 34 h 141"/>
                <a:gd name="T34" fmla="*/ 37 w 338"/>
                <a:gd name="T35" fmla="*/ 51 h 141"/>
                <a:gd name="T36" fmla="*/ 30 w 338"/>
                <a:gd name="T37" fmla="*/ 60 h 141"/>
                <a:gd name="T38" fmla="*/ 21 w 338"/>
                <a:gd name="T39" fmla="*/ 68 h 141"/>
                <a:gd name="T40" fmla="*/ 11 w 338"/>
                <a:gd name="T41" fmla="*/ 75 h 141"/>
                <a:gd name="T42" fmla="*/ 0 w 338"/>
                <a:gd name="T43" fmla="*/ 80 h 141"/>
                <a:gd name="T44" fmla="*/ 12 w 338"/>
                <a:gd name="T45" fmla="*/ 90 h 141"/>
                <a:gd name="T46" fmla="*/ 23 w 338"/>
                <a:gd name="T47" fmla="*/ 100 h 141"/>
                <a:gd name="T48" fmla="*/ 33 w 338"/>
                <a:gd name="T49" fmla="*/ 108 h 141"/>
                <a:gd name="T50" fmla="*/ 44 w 338"/>
                <a:gd name="T51" fmla="*/ 116 h 141"/>
                <a:gd name="T52" fmla="*/ 55 w 338"/>
                <a:gd name="T53" fmla="*/ 122 h 141"/>
                <a:gd name="T54" fmla="*/ 66 w 338"/>
                <a:gd name="T55" fmla="*/ 129 h 141"/>
                <a:gd name="T56" fmla="*/ 79 w 338"/>
                <a:gd name="T57" fmla="*/ 135 h 141"/>
                <a:gd name="T58" fmla="*/ 93 w 338"/>
                <a:gd name="T59" fmla="*/ 141 h 141"/>
                <a:gd name="T60" fmla="*/ 259 w 338"/>
                <a:gd name="T61" fmla="*/ 141 h 141"/>
                <a:gd name="T62" fmla="*/ 269 w 338"/>
                <a:gd name="T63" fmla="*/ 124 h 141"/>
                <a:gd name="T64" fmla="*/ 281 w 338"/>
                <a:gd name="T65" fmla="*/ 107 h 141"/>
                <a:gd name="T66" fmla="*/ 292 w 338"/>
                <a:gd name="T67" fmla="*/ 92 h 141"/>
                <a:gd name="T68" fmla="*/ 304 w 338"/>
                <a:gd name="T69" fmla="*/ 78 h 141"/>
                <a:gd name="T70" fmla="*/ 315 w 338"/>
                <a:gd name="T71" fmla="*/ 64 h 141"/>
                <a:gd name="T72" fmla="*/ 324 w 338"/>
                <a:gd name="T73" fmla="*/ 48 h 141"/>
                <a:gd name="T74" fmla="*/ 333 w 338"/>
                <a:gd name="T75" fmla="*/ 34 h 141"/>
                <a:gd name="T76" fmla="*/ 338 w 338"/>
                <a:gd name="T77" fmla="*/ 18 h 141"/>
                <a:gd name="T78" fmla="*/ 312 w 338"/>
                <a:gd name="T79" fmla="*/ 0 h 14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38" h="141">
                  <a:moveTo>
                    <a:pt x="312" y="0"/>
                  </a:moveTo>
                  <a:lnTo>
                    <a:pt x="186" y="0"/>
                  </a:lnTo>
                  <a:lnTo>
                    <a:pt x="168" y="8"/>
                  </a:lnTo>
                  <a:lnTo>
                    <a:pt x="144" y="21"/>
                  </a:lnTo>
                  <a:lnTo>
                    <a:pt x="132" y="27"/>
                  </a:lnTo>
                  <a:lnTo>
                    <a:pt x="119" y="32"/>
                  </a:lnTo>
                  <a:lnTo>
                    <a:pt x="112" y="34"/>
                  </a:lnTo>
                  <a:lnTo>
                    <a:pt x="105" y="35"/>
                  </a:lnTo>
                  <a:lnTo>
                    <a:pt x="99" y="36"/>
                  </a:lnTo>
                  <a:lnTo>
                    <a:pt x="93" y="37"/>
                  </a:lnTo>
                  <a:lnTo>
                    <a:pt x="88" y="36"/>
                  </a:lnTo>
                  <a:lnTo>
                    <a:pt x="84" y="35"/>
                  </a:lnTo>
                  <a:lnTo>
                    <a:pt x="78" y="32"/>
                  </a:lnTo>
                  <a:lnTo>
                    <a:pt x="74" y="30"/>
                  </a:lnTo>
                  <a:lnTo>
                    <a:pt x="66" y="24"/>
                  </a:lnTo>
                  <a:lnTo>
                    <a:pt x="59" y="18"/>
                  </a:lnTo>
                  <a:lnTo>
                    <a:pt x="49" y="34"/>
                  </a:lnTo>
                  <a:lnTo>
                    <a:pt x="37" y="51"/>
                  </a:lnTo>
                  <a:lnTo>
                    <a:pt x="30" y="60"/>
                  </a:lnTo>
                  <a:lnTo>
                    <a:pt x="21" y="68"/>
                  </a:lnTo>
                  <a:lnTo>
                    <a:pt x="11" y="75"/>
                  </a:lnTo>
                  <a:lnTo>
                    <a:pt x="0" y="80"/>
                  </a:lnTo>
                  <a:lnTo>
                    <a:pt x="12" y="90"/>
                  </a:lnTo>
                  <a:lnTo>
                    <a:pt x="23" y="100"/>
                  </a:lnTo>
                  <a:lnTo>
                    <a:pt x="33" y="108"/>
                  </a:lnTo>
                  <a:lnTo>
                    <a:pt x="44" y="116"/>
                  </a:lnTo>
                  <a:lnTo>
                    <a:pt x="55" y="122"/>
                  </a:lnTo>
                  <a:lnTo>
                    <a:pt x="66" y="129"/>
                  </a:lnTo>
                  <a:lnTo>
                    <a:pt x="79" y="135"/>
                  </a:lnTo>
                  <a:lnTo>
                    <a:pt x="93" y="141"/>
                  </a:lnTo>
                  <a:lnTo>
                    <a:pt x="259" y="141"/>
                  </a:lnTo>
                  <a:lnTo>
                    <a:pt x="269" y="124"/>
                  </a:lnTo>
                  <a:lnTo>
                    <a:pt x="281" y="107"/>
                  </a:lnTo>
                  <a:lnTo>
                    <a:pt x="292" y="92"/>
                  </a:lnTo>
                  <a:lnTo>
                    <a:pt x="304" y="78"/>
                  </a:lnTo>
                  <a:lnTo>
                    <a:pt x="315" y="64"/>
                  </a:lnTo>
                  <a:lnTo>
                    <a:pt x="324" y="48"/>
                  </a:lnTo>
                  <a:lnTo>
                    <a:pt x="333" y="34"/>
                  </a:lnTo>
                  <a:lnTo>
                    <a:pt x="338" y="18"/>
                  </a:lnTo>
                  <a:lnTo>
                    <a:pt x="312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" name="Freeform 344">
              <a:extLst>
                <a:ext uri="{FF2B5EF4-FFF2-40B4-BE49-F238E27FC236}">
                  <a16:creationId xmlns="" xmlns:a16="http://schemas.microsoft.com/office/drawing/2014/main" id="{BB1A6709-3DE8-A74B-967C-B27A0B0F1FE4}"/>
                </a:ext>
              </a:extLst>
            </p:cNvPr>
            <p:cNvSpPr>
              <a:spLocks/>
            </p:cNvSpPr>
            <p:nvPr>
              <p:custDataLst>
                <p:tags r:id="rId247"/>
              </p:custDataLst>
            </p:nvPr>
          </p:nvSpPr>
          <p:spPr bwMode="auto">
            <a:xfrm>
              <a:off x="4471988" y="1792288"/>
              <a:ext cx="111125" cy="65087"/>
            </a:xfrm>
            <a:custGeom>
              <a:avLst/>
              <a:gdLst>
                <a:gd name="T0" fmla="*/ 259 w 259"/>
                <a:gd name="T1" fmla="*/ 129 h 129"/>
                <a:gd name="T2" fmla="*/ 255 w 259"/>
                <a:gd name="T3" fmla="*/ 102 h 129"/>
                <a:gd name="T4" fmla="*/ 252 w 259"/>
                <a:gd name="T5" fmla="*/ 80 h 129"/>
                <a:gd name="T6" fmla="*/ 252 w 259"/>
                <a:gd name="T7" fmla="*/ 63 h 129"/>
                <a:gd name="T8" fmla="*/ 253 w 259"/>
                <a:gd name="T9" fmla="*/ 50 h 129"/>
                <a:gd name="T10" fmla="*/ 257 w 259"/>
                <a:gd name="T11" fmla="*/ 29 h 129"/>
                <a:gd name="T12" fmla="*/ 259 w 259"/>
                <a:gd name="T13" fmla="*/ 12 h 129"/>
                <a:gd name="T14" fmla="*/ 258 w 259"/>
                <a:gd name="T15" fmla="*/ 14 h 129"/>
                <a:gd name="T16" fmla="*/ 256 w 259"/>
                <a:gd name="T17" fmla="*/ 16 h 129"/>
                <a:gd name="T18" fmla="*/ 253 w 259"/>
                <a:gd name="T19" fmla="*/ 17 h 129"/>
                <a:gd name="T20" fmla="*/ 249 w 259"/>
                <a:gd name="T21" fmla="*/ 18 h 129"/>
                <a:gd name="T22" fmla="*/ 239 w 259"/>
                <a:gd name="T23" fmla="*/ 19 h 129"/>
                <a:gd name="T24" fmla="*/ 228 w 259"/>
                <a:gd name="T25" fmla="*/ 19 h 129"/>
                <a:gd name="T26" fmla="*/ 205 w 259"/>
                <a:gd name="T27" fmla="*/ 19 h 129"/>
                <a:gd name="T28" fmla="*/ 192 w 259"/>
                <a:gd name="T29" fmla="*/ 18 h 129"/>
                <a:gd name="T30" fmla="*/ 181 w 259"/>
                <a:gd name="T31" fmla="*/ 17 h 129"/>
                <a:gd name="T32" fmla="*/ 172 w 259"/>
                <a:gd name="T33" fmla="*/ 15 h 129"/>
                <a:gd name="T34" fmla="*/ 163 w 259"/>
                <a:gd name="T35" fmla="*/ 12 h 129"/>
                <a:gd name="T36" fmla="*/ 156 w 259"/>
                <a:gd name="T37" fmla="*/ 9 h 129"/>
                <a:gd name="T38" fmla="*/ 146 w 259"/>
                <a:gd name="T39" fmla="*/ 6 h 129"/>
                <a:gd name="T40" fmla="*/ 134 w 259"/>
                <a:gd name="T41" fmla="*/ 3 h 129"/>
                <a:gd name="T42" fmla="*/ 118 w 259"/>
                <a:gd name="T43" fmla="*/ 1 h 129"/>
                <a:gd name="T44" fmla="*/ 99 w 259"/>
                <a:gd name="T45" fmla="*/ 0 h 129"/>
                <a:gd name="T46" fmla="*/ 83 w 259"/>
                <a:gd name="T47" fmla="*/ 0 h 129"/>
                <a:gd name="T48" fmla="*/ 67 w 259"/>
                <a:gd name="T49" fmla="*/ 0 h 129"/>
                <a:gd name="T50" fmla="*/ 50 w 259"/>
                <a:gd name="T51" fmla="*/ 0 h 129"/>
                <a:gd name="T52" fmla="*/ 34 w 259"/>
                <a:gd name="T53" fmla="*/ 2 h 129"/>
                <a:gd name="T54" fmla="*/ 27 w 259"/>
                <a:gd name="T55" fmla="*/ 4 h 129"/>
                <a:gd name="T56" fmla="*/ 21 w 259"/>
                <a:gd name="T57" fmla="*/ 6 h 129"/>
                <a:gd name="T58" fmla="*/ 14 w 259"/>
                <a:gd name="T59" fmla="*/ 9 h 129"/>
                <a:gd name="T60" fmla="*/ 10 w 259"/>
                <a:gd name="T61" fmla="*/ 13 h 129"/>
                <a:gd name="T62" fmla="*/ 5 w 259"/>
                <a:gd name="T63" fmla="*/ 17 h 129"/>
                <a:gd name="T64" fmla="*/ 2 w 259"/>
                <a:gd name="T65" fmla="*/ 22 h 129"/>
                <a:gd name="T66" fmla="*/ 0 w 259"/>
                <a:gd name="T67" fmla="*/ 29 h 129"/>
                <a:gd name="T68" fmla="*/ 0 w 259"/>
                <a:gd name="T69" fmla="*/ 36 h 129"/>
                <a:gd name="T70" fmla="*/ 0 w 259"/>
                <a:gd name="T71" fmla="*/ 48 h 129"/>
                <a:gd name="T72" fmla="*/ 3 w 259"/>
                <a:gd name="T73" fmla="*/ 58 h 129"/>
                <a:gd name="T74" fmla="*/ 6 w 259"/>
                <a:gd name="T75" fmla="*/ 65 h 129"/>
                <a:gd name="T76" fmla="*/ 12 w 259"/>
                <a:gd name="T77" fmla="*/ 71 h 129"/>
                <a:gd name="T78" fmla="*/ 17 w 259"/>
                <a:gd name="T79" fmla="*/ 76 h 129"/>
                <a:gd name="T80" fmla="*/ 24 w 259"/>
                <a:gd name="T81" fmla="*/ 80 h 129"/>
                <a:gd name="T82" fmla="*/ 31 w 259"/>
                <a:gd name="T83" fmla="*/ 83 h 129"/>
                <a:gd name="T84" fmla="*/ 37 w 259"/>
                <a:gd name="T85" fmla="*/ 85 h 129"/>
                <a:gd name="T86" fmla="*/ 50 w 259"/>
                <a:gd name="T87" fmla="*/ 88 h 129"/>
                <a:gd name="T88" fmla="*/ 61 w 259"/>
                <a:gd name="T89" fmla="*/ 92 h 129"/>
                <a:gd name="T90" fmla="*/ 65 w 259"/>
                <a:gd name="T91" fmla="*/ 95 h 129"/>
                <a:gd name="T92" fmla="*/ 67 w 259"/>
                <a:gd name="T93" fmla="*/ 99 h 129"/>
                <a:gd name="T94" fmla="*/ 67 w 259"/>
                <a:gd name="T95" fmla="*/ 105 h 129"/>
                <a:gd name="T96" fmla="*/ 66 w 259"/>
                <a:gd name="T97" fmla="*/ 111 h 129"/>
                <a:gd name="T98" fmla="*/ 81 w 259"/>
                <a:gd name="T99" fmla="*/ 110 h 129"/>
                <a:gd name="T100" fmla="*/ 91 w 259"/>
                <a:gd name="T101" fmla="*/ 108 h 129"/>
                <a:gd name="T102" fmla="*/ 98 w 259"/>
                <a:gd name="T103" fmla="*/ 106 h 129"/>
                <a:gd name="T104" fmla="*/ 105 w 259"/>
                <a:gd name="T105" fmla="*/ 105 h 129"/>
                <a:gd name="T106" fmla="*/ 120 w 259"/>
                <a:gd name="T107" fmla="*/ 106 h 129"/>
                <a:gd name="T108" fmla="*/ 140 w 259"/>
                <a:gd name="T109" fmla="*/ 108 h 129"/>
                <a:gd name="T110" fmla="*/ 166 w 259"/>
                <a:gd name="T111" fmla="*/ 112 h 129"/>
                <a:gd name="T112" fmla="*/ 192 w 259"/>
                <a:gd name="T113" fmla="*/ 117 h 129"/>
                <a:gd name="T114" fmla="*/ 238 w 259"/>
                <a:gd name="T115" fmla="*/ 125 h 129"/>
                <a:gd name="T116" fmla="*/ 259 w 259"/>
                <a:gd name="T117" fmla="*/ 129 h 12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59" h="129">
                  <a:moveTo>
                    <a:pt x="259" y="129"/>
                  </a:moveTo>
                  <a:lnTo>
                    <a:pt x="255" y="102"/>
                  </a:lnTo>
                  <a:lnTo>
                    <a:pt x="252" y="80"/>
                  </a:lnTo>
                  <a:lnTo>
                    <a:pt x="252" y="63"/>
                  </a:lnTo>
                  <a:lnTo>
                    <a:pt x="253" y="50"/>
                  </a:lnTo>
                  <a:lnTo>
                    <a:pt x="257" y="29"/>
                  </a:lnTo>
                  <a:lnTo>
                    <a:pt x="259" y="12"/>
                  </a:lnTo>
                  <a:lnTo>
                    <a:pt x="258" y="14"/>
                  </a:lnTo>
                  <a:lnTo>
                    <a:pt x="256" y="16"/>
                  </a:lnTo>
                  <a:lnTo>
                    <a:pt x="253" y="17"/>
                  </a:lnTo>
                  <a:lnTo>
                    <a:pt x="249" y="18"/>
                  </a:lnTo>
                  <a:lnTo>
                    <a:pt x="239" y="19"/>
                  </a:lnTo>
                  <a:lnTo>
                    <a:pt x="228" y="19"/>
                  </a:lnTo>
                  <a:lnTo>
                    <a:pt x="205" y="19"/>
                  </a:lnTo>
                  <a:lnTo>
                    <a:pt x="192" y="18"/>
                  </a:lnTo>
                  <a:lnTo>
                    <a:pt x="181" y="17"/>
                  </a:lnTo>
                  <a:lnTo>
                    <a:pt x="172" y="15"/>
                  </a:lnTo>
                  <a:lnTo>
                    <a:pt x="163" y="12"/>
                  </a:lnTo>
                  <a:lnTo>
                    <a:pt x="156" y="9"/>
                  </a:lnTo>
                  <a:lnTo>
                    <a:pt x="146" y="6"/>
                  </a:lnTo>
                  <a:lnTo>
                    <a:pt x="134" y="3"/>
                  </a:lnTo>
                  <a:lnTo>
                    <a:pt x="118" y="1"/>
                  </a:lnTo>
                  <a:lnTo>
                    <a:pt x="99" y="0"/>
                  </a:lnTo>
                  <a:lnTo>
                    <a:pt x="83" y="0"/>
                  </a:lnTo>
                  <a:lnTo>
                    <a:pt x="67" y="0"/>
                  </a:lnTo>
                  <a:lnTo>
                    <a:pt x="50" y="0"/>
                  </a:lnTo>
                  <a:lnTo>
                    <a:pt x="34" y="2"/>
                  </a:lnTo>
                  <a:lnTo>
                    <a:pt x="27" y="4"/>
                  </a:lnTo>
                  <a:lnTo>
                    <a:pt x="21" y="6"/>
                  </a:lnTo>
                  <a:lnTo>
                    <a:pt x="14" y="9"/>
                  </a:lnTo>
                  <a:lnTo>
                    <a:pt x="10" y="13"/>
                  </a:lnTo>
                  <a:lnTo>
                    <a:pt x="5" y="17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3" y="58"/>
                  </a:lnTo>
                  <a:lnTo>
                    <a:pt x="6" y="65"/>
                  </a:lnTo>
                  <a:lnTo>
                    <a:pt x="12" y="71"/>
                  </a:lnTo>
                  <a:lnTo>
                    <a:pt x="17" y="76"/>
                  </a:lnTo>
                  <a:lnTo>
                    <a:pt x="24" y="80"/>
                  </a:lnTo>
                  <a:lnTo>
                    <a:pt x="31" y="83"/>
                  </a:lnTo>
                  <a:lnTo>
                    <a:pt x="37" y="85"/>
                  </a:lnTo>
                  <a:lnTo>
                    <a:pt x="50" y="88"/>
                  </a:lnTo>
                  <a:lnTo>
                    <a:pt x="61" y="92"/>
                  </a:lnTo>
                  <a:lnTo>
                    <a:pt x="65" y="95"/>
                  </a:lnTo>
                  <a:lnTo>
                    <a:pt x="67" y="99"/>
                  </a:lnTo>
                  <a:lnTo>
                    <a:pt x="67" y="105"/>
                  </a:lnTo>
                  <a:lnTo>
                    <a:pt x="66" y="111"/>
                  </a:lnTo>
                  <a:lnTo>
                    <a:pt x="81" y="110"/>
                  </a:lnTo>
                  <a:lnTo>
                    <a:pt x="91" y="108"/>
                  </a:lnTo>
                  <a:lnTo>
                    <a:pt x="98" y="106"/>
                  </a:lnTo>
                  <a:lnTo>
                    <a:pt x="105" y="105"/>
                  </a:lnTo>
                  <a:lnTo>
                    <a:pt x="120" y="106"/>
                  </a:lnTo>
                  <a:lnTo>
                    <a:pt x="140" y="108"/>
                  </a:lnTo>
                  <a:lnTo>
                    <a:pt x="166" y="112"/>
                  </a:lnTo>
                  <a:lnTo>
                    <a:pt x="192" y="117"/>
                  </a:lnTo>
                  <a:lnTo>
                    <a:pt x="238" y="125"/>
                  </a:lnTo>
                  <a:lnTo>
                    <a:pt x="259" y="12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6" name="Freeform 345">
              <a:extLst>
                <a:ext uri="{FF2B5EF4-FFF2-40B4-BE49-F238E27FC236}">
                  <a16:creationId xmlns="" xmlns:a16="http://schemas.microsoft.com/office/drawing/2014/main" id="{58A40D48-7FDF-5A42-9B87-781CCF0AD4A2}"/>
                </a:ext>
              </a:extLst>
            </p:cNvPr>
            <p:cNvSpPr>
              <a:spLocks/>
            </p:cNvSpPr>
            <p:nvPr>
              <p:custDataLst>
                <p:tags r:id="rId248"/>
              </p:custDataLst>
            </p:nvPr>
          </p:nvSpPr>
          <p:spPr bwMode="auto">
            <a:xfrm>
              <a:off x="4484688" y="2139950"/>
              <a:ext cx="179387" cy="142875"/>
            </a:xfrm>
            <a:custGeom>
              <a:avLst/>
              <a:gdLst>
                <a:gd name="T0" fmla="*/ 418 w 425"/>
                <a:gd name="T1" fmla="*/ 170 h 272"/>
                <a:gd name="T2" fmla="*/ 398 w 425"/>
                <a:gd name="T3" fmla="*/ 188 h 272"/>
                <a:gd name="T4" fmla="*/ 383 w 425"/>
                <a:gd name="T5" fmla="*/ 206 h 272"/>
                <a:gd name="T6" fmla="*/ 384 w 425"/>
                <a:gd name="T7" fmla="*/ 221 h 272"/>
                <a:gd name="T8" fmla="*/ 389 w 425"/>
                <a:gd name="T9" fmla="*/ 237 h 272"/>
                <a:gd name="T10" fmla="*/ 375 w 425"/>
                <a:gd name="T11" fmla="*/ 244 h 272"/>
                <a:gd name="T12" fmla="*/ 347 w 425"/>
                <a:gd name="T13" fmla="*/ 238 h 272"/>
                <a:gd name="T14" fmla="*/ 324 w 425"/>
                <a:gd name="T15" fmla="*/ 235 h 272"/>
                <a:gd name="T16" fmla="*/ 295 w 425"/>
                <a:gd name="T17" fmla="*/ 235 h 272"/>
                <a:gd name="T18" fmla="*/ 263 w 425"/>
                <a:gd name="T19" fmla="*/ 243 h 272"/>
                <a:gd name="T20" fmla="*/ 232 w 425"/>
                <a:gd name="T21" fmla="*/ 254 h 272"/>
                <a:gd name="T22" fmla="*/ 197 w 425"/>
                <a:gd name="T23" fmla="*/ 267 h 272"/>
                <a:gd name="T24" fmla="*/ 100 w 425"/>
                <a:gd name="T25" fmla="*/ 240 h 272"/>
                <a:gd name="T26" fmla="*/ 85 w 425"/>
                <a:gd name="T27" fmla="*/ 226 h 272"/>
                <a:gd name="T28" fmla="*/ 70 w 425"/>
                <a:gd name="T29" fmla="*/ 214 h 272"/>
                <a:gd name="T30" fmla="*/ 37 w 425"/>
                <a:gd name="T31" fmla="*/ 192 h 272"/>
                <a:gd name="T32" fmla="*/ 22 w 425"/>
                <a:gd name="T33" fmla="*/ 180 h 272"/>
                <a:gd name="T34" fmla="*/ 11 w 425"/>
                <a:gd name="T35" fmla="*/ 167 h 272"/>
                <a:gd name="T36" fmla="*/ 2 w 425"/>
                <a:gd name="T37" fmla="*/ 150 h 272"/>
                <a:gd name="T38" fmla="*/ 0 w 425"/>
                <a:gd name="T39" fmla="*/ 129 h 272"/>
                <a:gd name="T40" fmla="*/ 50 w 425"/>
                <a:gd name="T41" fmla="*/ 66 h 272"/>
                <a:gd name="T42" fmla="*/ 71 w 425"/>
                <a:gd name="T43" fmla="*/ 36 h 272"/>
                <a:gd name="T44" fmla="*/ 80 w 425"/>
                <a:gd name="T45" fmla="*/ 22 h 272"/>
                <a:gd name="T46" fmla="*/ 85 w 425"/>
                <a:gd name="T47" fmla="*/ 6 h 272"/>
                <a:gd name="T48" fmla="*/ 123 w 425"/>
                <a:gd name="T49" fmla="*/ 10 h 272"/>
                <a:gd name="T50" fmla="*/ 153 w 425"/>
                <a:gd name="T51" fmla="*/ 18 h 272"/>
                <a:gd name="T52" fmla="*/ 180 w 425"/>
                <a:gd name="T53" fmla="*/ 27 h 272"/>
                <a:gd name="T54" fmla="*/ 205 w 425"/>
                <a:gd name="T55" fmla="*/ 31 h 272"/>
                <a:gd name="T56" fmla="*/ 214 w 425"/>
                <a:gd name="T57" fmla="*/ 29 h 272"/>
                <a:gd name="T58" fmla="*/ 221 w 425"/>
                <a:gd name="T59" fmla="*/ 26 h 272"/>
                <a:gd name="T60" fmla="*/ 232 w 425"/>
                <a:gd name="T61" fmla="*/ 15 h 272"/>
                <a:gd name="T62" fmla="*/ 242 w 425"/>
                <a:gd name="T63" fmla="*/ 5 h 272"/>
                <a:gd name="T64" fmla="*/ 250 w 425"/>
                <a:gd name="T65" fmla="*/ 2 h 272"/>
                <a:gd name="T66" fmla="*/ 259 w 425"/>
                <a:gd name="T67" fmla="*/ 0 h 272"/>
                <a:gd name="T68" fmla="*/ 275 w 425"/>
                <a:gd name="T69" fmla="*/ 2 h 272"/>
                <a:gd name="T70" fmla="*/ 289 w 425"/>
                <a:gd name="T71" fmla="*/ 7 h 272"/>
                <a:gd name="T72" fmla="*/ 302 w 425"/>
                <a:gd name="T73" fmla="*/ 15 h 272"/>
                <a:gd name="T74" fmla="*/ 310 w 425"/>
                <a:gd name="T75" fmla="*/ 26 h 272"/>
                <a:gd name="T76" fmla="*/ 325 w 425"/>
                <a:gd name="T77" fmla="*/ 53 h 272"/>
                <a:gd name="T78" fmla="*/ 337 w 425"/>
                <a:gd name="T79" fmla="*/ 82 h 272"/>
                <a:gd name="T80" fmla="*/ 349 w 425"/>
                <a:gd name="T81" fmla="*/ 113 h 272"/>
                <a:gd name="T82" fmla="*/ 356 w 425"/>
                <a:gd name="T83" fmla="*/ 126 h 272"/>
                <a:gd name="T84" fmla="*/ 365 w 425"/>
                <a:gd name="T85" fmla="*/ 138 h 272"/>
                <a:gd name="T86" fmla="*/ 376 w 425"/>
                <a:gd name="T87" fmla="*/ 147 h 272"/>
                <a:gd name="T88" fmla="*/ 389 w 425"/>
                <a:gd name="T89" fmla="*/ 156 h 272"/>
                <a:gd name="T90" fmla="*/ 405 w 425"/>
                <a:gd name="T91" fmla="*/ 160 h 272"/>
                <a:gd name="T92" fmla="*/ 425 w 425"/>
                <a:gd name="T93" fmla="*/ 161 h 27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25" h="272">
                  <a:moveTo>
                    <a:pt x="425" y="161"/>
                  </a:moveTo>
                  <a:lnTo>
                    <a:pt x="418" y="170"/>
                  </a:lnTo>
                  <a:lnTo>
                    <a:pt x="409" y="179"/>
                  </a:lnTo>
                  <a:lnTo>
                    <a:pt x="398" y="188"/>
                  </a:lnTo>
                  <a:lnTo>
                    <a:pt x="385" y="197"/>
                  </a:lnTo>
                  <a:lnTo>
                    <a:pt x="383" y="206"/>
                  </a:lnTo>
                  <a:lnTo>
                    <a:pt x="383" y="214"/>
                  </a:lnTo>
                  <a:lnTo>
                    <a:pt x="384" y="221"/>
                  </a:lnTo>
                  <a:lnTo>
                    <a:pt x="385" y="227"/>
                  </a:lnTo>
                  <a:lnTo>
                    <a:pt x="389" y="237"/>
                  </a:lnTo>
                  <a:lnTo>
                    <a:pt x="392" y="246"/>
                  </a:lnTo>
                  <a:lnTo>
                    <a:pt x="375" y="244"/>
                  </a:lnTo>
                  <a:lnTo>
                    <a:pt x="356" y="240"/>
                  </a:lnTo>
                  <a:lnTo>
                    <a:pt x="347" y="238"/>
                  </a:lnTo>
                  <a:lnTo>
                    <a:pt x="336" y="236"/>
                  </a:lnTo>
                  <a:lnTo>
                    <a:pt x="324" y="235"/>
                  </a:lnTo>
                  <a:lnTo>
                    <a:pt x="311" y="234"/>
                  </a:lnTo>
                  <a:lnTo>
                    <a:pt x="295" y="235"/>
                  </a:lnTo>
                  <a:lnTo>
                    <a:pt x="278" y="238"/>
                  </a:lnTo>
                  <a:lnTo>
                    <a:pt x="263" y="243"/>
                  </a:lnTo>
                  <a:lnTo>
                    <a:pt x="248" y="248"/>
                  </a:lnTo>
                  <a:lnTo>
                    <a:pt x="232" y="254"/>
                  </a:lnTo>
                  <a:lnTo>
                    <a:pt x="215" y="260"/>
                  </a:lnTo>
                  <a:lnTo>
                    <a:pt x="197" y="267"/>
                  </a:lnTo>
                  <a:lnTo>
                    <a:pt x="179" y="272"/>
                  </a:lnTo>
                  <a:lnTo>
                    <a:pt x="100" y="240"/>
                  </a:lnTo>
                  <a:lnTo>
                    <a:pt x="92" y="233"/>
                  </a:lnTo>
                  <a:lnTo>
                    <a:pt x="85" y="226"/>
                  </a:lnTo>
                  <a:lnTo>
                    <a:pt x="78" y="220"/>
                  </a:lnTo>
                  <a:lnTo>
                    <a:pt x="70" y="214"/>
                  </a:lnTo>
                  <a:lnTo>
                    <a:pt x="52" y="202"/>
                  </a:lnTo>
                  <a:lnTo>
                    <a:pt x="37" y="192"/>
                  </a:lnTo>
                  <a:lnTo>
                    <a:pt x="29" y="186"/>
                  </a:lnTo>
                  <a:lnTo>
                    <a:pt x="22" y="180"/>
                  </a:lnTo>
                  <a:lnTo>
                    <a:pt x="16" y="174"/>
                  </a:lnTo>
                  <a:lnTo>
                    <a:pt x="11" y="167"/>
                  </a:lnTo>
                  <a:lnTo>
                    <a:pt x="6" y="159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0" y="129"/>
                  </a:lnTo>
                  <a:lnTo>
                    <a:pt x="25" y="95"/>
                  </a:lnTo>
                  <a:lnTo>
                    <a:pt x="50" y="66"/>
                  </a:lnTo>
                  <a:lnTo>
                    <a:pt x="61" y="52"/>
                  </a:lnTo>
                  <a:lnTo>
                    <a:pt x="71" y="36"/>
                  </a:lnTo>
                  <a:lnTo>
                    <a:pt x="75" y="29"/>
                  </a:lnTo>
                  <a:lnTo>
                    <a:pt x="80" y="22"/>
                  </a:lnTo>
                  <a:lnTo>
                    <a:pt x="83" y="14"/>
                  </a:lnTo>
                  <a:lnTo>
                    <a:pt x="85" y="6"/>
                  </a:lnTo>
                  <a:lnTo>
                    <a:pt x="105" y="7"/>
                  </a:lnTo>
                  <a:lnTo>
                    <a:pt x="123" y="10"/>
                  </a:lnTo>
                  <a:lnTo>
                    <a:pt x="138" y="14"/>
                  </a:lnTo>
                  <a:lnTo>
                    <a:pt x="153" y="18"/>
                  </a:lnTo>
                  <a:lnTo>
                    <a:pt x="166" y="23"/>
                  </a:lnTo>
                  <a:lnTo>
                    <a:pt x="180" y="27"/>
                  </a:lnTo>
                  <a:lnTo>
                    <a:pt x="193" y="30"/>
                  </a:lnTo>
                  <a:lnTo>
                    <a:pt x="205" y="31"/>
                  </a:lnTo>
                  <a:lnTo>
                    <a:pt x="210" y="30"/>
                  </a:lnTo>
                  <a:lnTo>
                    <a:pt x="214" y="29"/>
                  </a:lnTo>
                  <a:lnTo>
                    <a:pt x="218" y="28"/>
                  </a:lnTo>
                  <a:lnTo>
                    <a:pt x="221" y="26"/>
                  </a:lnTo>
                  <a:lnTo>
                    <a:pt x="227" y="21"/>
                  </a:lnTo>
                  <a:lnTo>
                    <a:pt x="232" y="15"/>
                  </a:lnTo>
                  <a:lnTo>
                    <a:pt x="237" y="10"/>
                  </a:lnTo>
                  <a:lnTo>
                    <a:pt x="242" y="5"/>
                  </a:lnTo>
                  <a:lnTo>
                    <a:pt x="246" y="3"/>
                  </a:lnTo>
                  <a:lnTo>
                    <a:pt x="250" y="2"/>
                  </a:lnTo>
                  <a:lnTo>
                    <a:pt x="253" y="1"/>
                  </a:lnTo>
                  <a:lnTo>
                    <a:pt x="259" y="0"/>
                  </a:lnTo>
                  <a:lnTo>
                    <a:pt x="268" y="1"/>
                  </a:lnTo>
                  <a:lnTo>
                    <a:pt x="275" y="2"/>
                  </a:lnTo>
                  <a:lnTo>
                    <a:pt x="283" y="4"/>
                  </a:lnTo>
                  <a:lnTo>
                    <a:pt x="289" y="7"/>
                  </a:lnTo>
                  <a:lnTo>
                    <a:pt x="296" y="11"/>
                  </a:lnTo>
                  <a:lnTo>
                    <a:pt x="302" y="15"/>
                  </a:lnTo>
                  <a:lnTo>
                    <a:pt x="306" y="20"/>
                  </a:lnTo>
                  <a:lnTo>
                    <a:pt x="310" y="26"/>
                  </a:lnTo>
                  <a:lnTo>
                    <a:pt x="318" y="38"/>
                  </a:lnTo>
                  <a:lnTo>
                    <a:pt x="325" y="53"/>
                  </a:lnTo>
                  <a:lnTo>
                    <a:pt x="331" y="67"/>
                  </a:lnTo>
                  <a:lnTo>
                    <a:pt x="337" y="82"/>
                  </a:lnTo>
                  <a:lnTo>
                    <a:pt x="342" y="98"/>
                  </a:lnTo>
                  <a:lnTo>
                    <a:pt x="349" y="113"/>
                  </a:lnTo>
                  <a:lnTo>
                    <a:pt x="352" y="119"/>
                  </a:lnTo>
                  <a:lnTo>
                    <a:pt x="356" y="126"/>
                  </a:lnTo>
                  <a:lnTo>
                    <a:pt x="360" y="132"/>
                  </a:lnTo>
                  <a:lnTo>
                    <a:pt x="365" y="138"/>
                  </a:lnTo>
                  <a:lnTo>
                    <a:pt x="370" y="143"/>
                  </a:lnTo>
                  <a:lnTo>
                    <a:pt x="376" y="147"/>
                  </a:lnTo>
                  <a:lnTo>
                    <a:pt x="382" y="151"/>
                  </a:lnTo>
                  <a:lnTo>
                    <a:pt x="389" y="156"/>
                  </a:lnTo>
                  <a:lnTo>
                    <a:pt x="397" y="158"/>
                  </a:lnTo>
                  <a:lnTo>
                    <a:pt x="405" y="160"/>
                  </a:lnTo>
                  <a:lnTo>
                    <a:pt x="415" y="161"/>
                  </a:lnTo>
                  <a:lnTo>
                    <a:pt x="425" y="16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7" name="Freeform 346">
              <a:extLst>
                <a:ext uri="{FF2B5EF4-FFF2-40B4-BE49-F238E27FC236}">
                  <a16:creationId xmlns="" xmlns:a16="http://schemas.microsoft.com/office/drawing/2014/main" id="{80A417BF-304D-C84F-9D25-92920D0120A4}"/>
                </a:ext>
              </a:extLst>
            </p:cNvPr>
            <p:cNvSpPr>
              <a:spLocks/>
            </p:cNvSpPr>
            <p:nvPr>
              <p:custDataLst>
                <p:tags r:id="rId249"/>
              </p:custDataLst>
            </p:nvPr>
          </p:nvSpPr>
          <p:spPr bwMode="auto">
            <a:xfrm>
              <a:off x="2484438" y="3178175"/>
              <a:ext cx="14287" cy="55563"/>
            </a:xfrm>
            <a:custGeom>
              <a:avLst/>
              <a:gdLst>
                <a:gd name="T0" fmla="*/ 13 w 33"/>
                <a:gd name="T1" fmla="*/ 6 h 31"/>
                <a:gd name="T2" fmla="*/ 0 w 33"/>
                <a:gd name="T3" fmla="*/ 19 h 31"/>
                <a:gd name="T4" fmla="*/ 5 w 33"/>
                <a:gd name="T5" fmla="*/ 21 h 31"/>
                <a:gd name="T6" fmla="*/ 14 w 33"/>
                <a:gd name="T7" fmla="*/ 25 h 31"/>
                <a:gd name="T8" fmla="*/ 19 w 33"/>
                <a:gd name="T9" fmla="*/ 27 h 31"/>
                <a:gd name="T10" fmla="*/ 23 w 33"/>
                <a:gd name="T11" fmla="*/ 29 h 31"/>
                <a:gd name="T12" fmla="*/ 27 w 33"/>
                <a:gd name="T13" fmla="*/ 30 h 31"/>
                <a:gd name="T14" fmla="*/ 33 w 33"/>
                <a:gd name="T15" fmla="*/ 31 h 31"/>
                <a:gd name="T16" fmla="*/ 33 w 33"/>
                <a:gd name="T17" fmla="*/ 0 h 31"/>
                <a:gd name="T18" fmla="*/ 20 w 33"/>
                <a:gd name="T19" fmla="*/ 0 h 31"/>
                <a:gd name="T20" fmla="*/ 13 w 33"/>
                <a:gd name="T21" fmla="*/ 6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31">
                  <a:moveTo>
                    <a:pt x="13" y="6"/>
                  </a:moveTo>
                  <a:lnTo>
                    <a:pt x="0" y="19"/>
                  </a:lnTo>
                  <a:lnTo>
                    <a:pt x="5" y="21"/>
                  </a:lnTo>
                  <a:lnTo>
                    <a:pt x="14" y="25"/>
                  </a:lnTo>
                  <a:lnTo>
                    <a:pt x="19" y="27"/>
                  </a:lnTo>
                  <a:lnTo>
                    <a:pt x="23" y="29"/>
                  </a:lnTo>
                  <a:lnTo>
                    <a:pt x="27" y="30"/>
                  </a:lnTo>
                  <a:lnTo>
                    <a:pt x="33" y="31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13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" name="Freeform 347">
              <a:extLst>
                <a:ext uri="{FF2B5EF4-FFF2-40B4-BE49-F238E27FC236}">
                  <a16:creationId xmlns="" xmlns:a16="http://schemas.microsoft.com/office/drawing/2014/main" id="{430719A3-4A9F-BF4F-826E-9152E3FE7C7F}"/>
                </a:ext>
              </a:extLst>
            </p:cNvPr>
            <p:cNvSpPr>
              <a:spLocks/>
            </p:cNvSpPr>
            <p:nvPr>
              <p:custDataLst>
                <p:tags r:id="rId250"/>
              </p:custDataLst>
            </p:nvPr>
          </p:nvSpPr>
          <p:spPr bwMode="auto">
            <a:xfrm>
              <a:off x="4589463" y="2132013"/>
              <a:ext cx="85725" cy="79375"/>
            </a:xfrm>
            <a:custGeom>
              <a:avLst/>
              <a:gdLst>
                <a:gd name="T0" fmla="*/ 6 w 192"/>
                <a:gd name="T1" fmla="*/ 19 h 154"/>
                <a:gd name="T2" fmla="*/ 52 w 192"/>
                <a:gd name="T3" fmla="*/ 0 h 154"/>
                <a:gd name="T4" fmla="*/ 92 w 192"/>
                <a:gd name="T5" fmla="*/ 19 h 154"/>
                <a:gd name="T6" fmla="*/ 119 w 192"/>
                <a:gd name="T7" fmla="*/ 31 h 154"/>
                <a:gd name="T8" fmla="*/ 146 w 192"/>
                <a:gd name="T9" fmla="*/ 63 h 154"/>
                <a:gd name="T10" fmla="*/ 166 w 192"/>
                <a:gd name="T11" fmla="*/ 93 h 154"/>
                <a:gd name="T12" fmla="*/ 192 w 192"/>
                <a:gd name="T13" fmla="*/ 118 h 154"/>
                <a:gd name="T14" fmla="*/ 152 w 192"/>
                <a:gd name="T15" fmla="*/ 124 h 154"/>
                <a:gd name="T16" fmla="*/ 126 w 192"/>
                <a:gd name="T17" fmla="*/ 130 h 154"/>
                <a:gd name="T18" fmla="*/ 126 w 192"/>
                <a:gd name="T19" fmla="*/ 154 h 154"/>
                <a:gd name="T20" fmla="*/ 106 w 192"/>
                <a:gd name="T21" fmla="*/ 154 h 154"/>
                <a:gd name="T22" fmla="*/ 99 w 192"/>
                <a:gd name="T23" fmla="*/ 146 h 154"/>
                <a:gd name="T24" fmla="*/ 93 w 192"/>
                <a:gd name="T25" fmla="*/ 137 h 154"/>
                <a:gd name="T26" fmla="*/ 88 w 192"/>
                <a:gd name="T27" fmla="*/ 126 h 154"/>
                <a:gd name="T28" fmla="*/ 82 w 192"/>
                <a:gd name="T29" fmla="*/ 115 h 154"/>
                <a:gd name="T30" fmla="*/ 74 w 192"/>
                <a:gd name="T31" fmla="*/ 93 h 154"/>
                <a:gd name="T32" fmla="*/ 65 w 192"/>
                <a:gd name="T33" fmla="*/ 71 h 154"/>
                <a:gd name="T34" fmla="*/ 60 w 192"/>
                <a:gd name="T35" fmla="*/ 61 h 154"/>
                <a:gd name="T36" fmla="*/ 55 w 192"/>
                <a:gd name="T37" fmla="*/ 50 h 154"/>
                <a:gd name="T38" fmla="*/ 48 w 192"/>
                <a:gd name="T39" fmla="*/ 42 h 154"/>
                <a:gd name="T40" fmla="*/ 41 w 192"/>
                <a:gd name="T41" fmla="*/ 34 h 154"/>
                <a:gd name="T42" fmla="*/ 33 w 192"/>
                <a:gd name="T43" fmla="*/ 28 h 154"/>
                <a:gd name="T44" fmla="*/ 24 w 192"/>
                <a:gd name="T45" fmla="*/ 23 h 154"/>
                <a:gd name="T46" fmla="*/ 18 w 192"/>
                <a:gd name="T47" fmla="*/ 22 h 154"/>
                <a:gd name="T48" fmla="*/ 12 w 192"/>
                <a:gd name="T49" fmla="*/ 20 h 154"/>
                <a:gd name="T50" fmla="*/ 6 w 192"/>
                <a:gd name="T51" fmla="*/ 20 h 154"/>
                <a:gd name="T52" fmla="*/ 0 w 192"/>
                <a:gd name="T53" fmla="*/ 19 h 154"/>
                <a:gd name="T54" fmla="*/ 6 w 192"/>
                <a:gd name="T55" fmla="*/ 19 h 15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92" h="154">
                  <a:moveTo>
                    <a:pt x="6" y="19"/>
                  </a:moveTo>
                  <a:lnTo>
                    <a:pt x="52" y="0"/>
                  </a:lnTo>
                  <a:lnTo>
                    <a:pt x="92" y="19"/>
                  </a:lnTo>
                  <a:lnTo>
                    <a:pt x="119" y="31"/>
                  </a:lnTo>
                  <a:lnTo>
                    <a:pt x="146" y="63"/>
                  </a:lnTo>
                  <a:lnTo>
                    <a:pt x="166" y="93"/>
                  </a:lnTo>
                  <a:lnTo>
                    <a:pt x="192" y="118"/>
                  </a:lnTo>
                  <a:lnTo>
                    <a:pt x="152" y="124"/>
                  </a:lnTo>
                  <a:lnTo>
                    <a:pt x="126" y="130"/>
                  </a:lnTo>
                  <a:lnTo>
                    <a:pt x="126" y="154"/>
                  </a:lnTo>
                  <a:lnTo>
                    <a:pt x="106" y="154"/>
                  </a:lnTo>
                  <a:lnTo>
                    <a:pt x="99" y="146"/>
                  </a:lnTo>
                  <a:lnTo>
                    <a:pt x="93" y="137"/>
                  </a:lnTo>
                  <a:lnTo>
                    <a:pt x="88" y="126"/>
                  </a:lnTo>
                  <a:lnTo>
                    <a:pt x="82" y="115"/>
                  </a:lnTo>
                  <a:lnTo>
                    <a:pt x="74" y="93"/>
                  </a:lnTo>
                  <a:lnTo>
                    <a:pt x="65" y="71"/>
                  </a:lnTo>
                  <a:lnTo>
                    <a:pt x="60" y="61"/>
                  </a:lnTo>
                  <a:lnTo>
                    <a:pt x="55" y="50"/>
                  </a:lnTo>
                  <a:lnTo>
                    <a:pt x="48" y="42"/>
                  </a:lnTo>
                  <a:lnTo>
                    <a:pt x="41" y="34"/>
                  </a:lnTo>
                  <a:lnTo>
                    <a:pt x="33" y="28"/>
                  </a:lnTo>
                  <a:lnTo>
                    <a:pt x="24" y="23"/>
                  </a:lnTo>
                  <a:lnTo>
                    <a:pt x="18" y="22"/>
                  </a:lnTo>
                  <a:lnTo>
                    <a:pt x="12" y="20"/>
                  </a:lnTo>
                  <a:lnTo>
                    <a:pt x="6" y="20"/>
                  </a:lnTo>
                  <a:lnTo>
                    <a:pt x="0" y="19"/>
                  </a:lnTo>
                  <a:lnTo>
                    <a:pt x="6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" name="Freeform 348">
              <a:extLst>
                <a:ext uri="{FF2B5EF4-FFF2-40B4-BE49-F238E27FC236}">
                  <a16:creationId xmlns="" xmlns:a16="http://schemas.microsoft.com/office/drawing/2014/main" id="{C5D81456-ECC1-C343-A8C8-6237B43E9E23}"/>
                </a:ext>
              </a:extLst>
            </p:cNvPr>
            <p:cNvSpPr>
              <a:spLocks/>
            </p:cNvSpPr>
            <p:nvPr>
              <p:custDataLst>
                <p:tags r:id="rId251"/>
              </p:custDataLst>
            </p:nvPr>
          </p:nvSpPr>
          <p:spPr bwMode="auto">
            <a:xfrm>
              <a:off x="4506913" y="2014538"/>
              <a:ext cx="381000" cy="247650"/>
            </a:xfrm>
            <a:custGeom>
              <a:avLst/>
              <a:gdLst>
                <a:gd name="T0" fmla="*/ 392 w 877"/>
                <a:gd name="T1" fmla="*/ 340 h 469"/>
                <a:gd name="T2" fmla="*/ 319 w 877"/>
                <a:gd name="T3" fmla="*/ 253 h 469"/>
                <a:gd name="T4" fmla="*/ 206 w 877"/>
                <a:gd name="T5" fmla="*/ 241 h 469"/>
                <a:gd name="T6" fmla="*/ 191 w 877"/>
                <a:gd name="T7" fmla="*/ 243 h 469"/>
                <a:gd name="T8" fmla="*/ 178 w 877"/>
                <a:gd name="T9" fmla="*/ 251 h 469"/>
                <a:gd name="T10" fmla="*/ 162 w 877"/>
                <a:gd name="T11" fmla="*/ 267 h 469"/>
                <a:gd name="T12" fmla="*/ 151 w 877"/>
                <a:gd name="T13" fmla="*/ 271 h 469"/>
                <a:gd name="T14" fmla="*/ 121 w 877"/>
                <a:gd name="T15" fmla="*/ 268 h 469"/>
                <a:gd name="T16" fmla="*/ 79 w 877"/>
                <a:gd name="T17" fmla="*/ 255 h 469"/>
                <a:gd name="T18" fmla="*/ 26 w 877"/>
                <a:gd name="T19" fmla="*/ 247 h 469"/>
                <a:gd name="T20" fmla="*/ 8 w 877"/>
                <a:gd name="T21" fmla="*/ 212 h 469"/>
                <a:gd name="T22" fmla="*/ 13 w 877"/>
                <a:gd name="T23" fmla="*/ 187 h 469"/>
                <a:gd name="T24" fmla="*/ 13 w 877"/>
                <a:gd name="T25" fmla="*/ 180 h 469"/>
                <a:gd name="T26" fmla="*/ 23 w 877"/>
                <a:gd name="T27" fmla="*/ 144 h 469"/>
                <a:gd name="T28" fmla="*/ 44 w 877"/>
                <a:gd name="T29" fmla="*/ 112 h 469"/>
                <a:gd name="T30" fmla="*/ 54 w 877"/>
                <a:gd name="T31" fmla="*/ 92 h 469"/>
                <a:gd name="T32" fmla="*/ 26 w 877"/>
                <a:gd name="T33" fmla="*/ 50 h 469"/>
                <a:gd name="T34" fmla="*/ 173 w 877"/>
                <a:gd name="T35" fmla="*/ 26 h 469"/>
                <a:gd name="T36" fmla="*/ 339 w 877"/>
                <a:gd name="T37" fmla="*/ 50 h 469"/>
                <a:gd name="T38" fmla="*/ 392 w 877"/>
                <a:gd name="T39" fmla="*/ 13 h 469"/>
                <a:gd name="T40" fmla="*/ 485 w 877"/>
                <a:gd name="T41" fmla="*/ 0 h 469"/>
                <a:gd name="T42" fmla="*/ 579 w 877"/>
                <a:gd name="T43" fmla="*/ 38 h 469"/>
                <a:gd name="T44" fmla="*/ 638 w 877"/>
                <a:gd name="T45" fmla="*/ 111 h 469"/>
                <a:gd name="T46" fmla="*/ 725 w 877"/>
                <a:gd name="T47" fmla="*/ 111 h 469"/>
                <a:gd name="T48" fmla="*/ 838 w 877"/>
                <a:gd name="T49" fmla="*/ 155 h 469"/>
                <a:gd name="T50" fmla="*/ 864 w 877"/>
                <a:gd name="T51" fmla="*/ 235 h 469"/>
                <a:gd name="T52" fmla="*/ 804 w 877"/>
                <a:gd name="T53" fmla="*/ 272 h 469"/>
                <a:gd name="T54" fmla="*/ 754 w 877"/>
                <a:gd name="T55" fmla="*/ 313 h 469"/>
                <a:gd name="T56" fmla="*/ 688 w 877"/>
                <a:gd name="T57" fmla="*/ 330 h 469"/>
                <a:gd name="T58" fmla="*/ 663 w 877"/>
                <a:gd name="T59" fmla="*/ 343 h 469"/>
                <a:gd name="T60" fmla="*/ 648 w 877"/>
                <a:gd name="T61" fmla="*/ 358 h 469"/>
                <a:gd name="T62" fmla="*/ 646 w 877"/>
                <a:gd name="T63" fmla="*/ 375 h 469"/>
                <a:gd name="T64" fmla="*/ 653 w 877"/>
                <a:gd name="T65" fmla="*/ 390 h 469"/>
                <a:gd name="T66" fmla="*/ 666 w 877"/>
                <a:gd name="T67" fmla="*/ 401 h 469"/>
                <a:gd name="T68" fmla="*/ 711 w 877"/>
                <a:gd name="T69" fmla="*/ 396 h 469"/>
                <a:gd name="T70" fmla="*/ 741 w 877"/>
                <a:gd name="T71" fmla="*/ 394 h 469"/>
                <a:gd name="T72" fmla="*/ 734 w 877"/>
                <a:gd name="T73" fmla="*/ 403 h 469"/>
                <a:gd name="T74" fmla="*/ 716 w 877"/>
                <a:gd name="T75" fmla="*/ 421 h 469"/>
                <a:gd name="T76" fmla="*/ 698 w 877"/>
                <a:gd name="T77" fmla="*/ 438 h 469"/>
                <a:gd name="T78" fmla="*/ 689 w 877"/>
                <a:gd name="T79" fmla="*/ 419 h 469"/>
                <a:gd name="T80" fmla="*/ 671 w 877"/>
                <a:gd name="T81" fmla="*/ 408 h 469"/>
                <a:gd name="T82" fmla="*/ 666 w 877"/>
                <a:gd name="T83" fmla="*/ 423 h 469"/>
                <a:gd name="T84" fmla="*/ 643 w 877"/>
                <a:gd name="T85" fmla="*/ 442 h 469"/>
                <a:gd name="T86" fmla="*/ 619 w 877"/>
                <a:gd name="T87" fmla="*/ 460 h 469"/>
                <a:gd name="T88" fmla="*/ 611 w 877"/>
                <a:gd name="T89" fmla="*/ 469 h 469"/>
                <a:gd name="T90" fmla="*/ 595 w 877"/>
                <a:gd name="T91" fmla="*/ 464 h 469"/>
                <a:gd name="T92" fmla="*/ 584 w 877"/>
                <a:gd name="T93" fmla="*/ 455 h 469"/>
                <a:gd name="T94" fmla="*/ 575 w 877"/>
                <a:gd name="T95" fmla="*/ 439 h 469"/>
                <a:gd name="T96" fmla="*/ 572 w 877"/>
                <a:gd name="T97" fmla="*/ 408 h 469"/>
                <a:gd name="T98" fmla="*/ 548 w 877"/>
                <a:gd name="T99" fmla="*/ 404 h 469"/>
                <a:gd name="T100" fmla="*/ 518 w 877"/>
                <a:gd name="T101" fmla="*/ 389 h 469"/>
                <a:gd name="T102" fmla="*/ 559 w 877"/>
                <a:gd name="T103" fmla="*/ 379 h 469"/>
                <a:gd name="T104" fmla="*/ 625 w 877"/>
                <a:gd name="T105" fmla="*/ 370 h 469"/>
                <a:gd name="T106" fmla="*/ 493 w 877"/>
                <a:gd name="T107" fmla="*/ 354 h 469"/>
                <a:gd name="T108" fmla="*/ 445 w 877"/>
                <a:gd name="T109" fmla="*/ 333 h 469"/>
                <a:gd name="T110" fmla="*/ 398 w 877"/>
                <a:gd name="T111" fmla="*/ 369 h 469"/>
                <a:gd name="T112" fmla="*/ 380 w 877"/>
                <a:gd name="T113" fmla="*/ 395 h 469"/>
                <a:gd name="T114" fmla="*/ 353 w 877"/>
                <a:gd name="T115" fmla="*/ 400 h 469"/>
                <a:gd name="T116" fmla="*/ 328 w 877"/>
                <a:gd name="T117" fmla="*/ 392 h 469"/>
                <a:gd name="T118" fmla="*/ 306 w 877"/>
                <a:gd name="T119" fmla="*/ 376 h 46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77" h="469">
                  <a:moveTo>
                    <a:pt x="326" y="352"/>
                  </a:moveTo>
                  <a:lnTo>
                    <a:pt x="352" y="346"/>
                  </a:lnTo>
                  <a:lnTo>
                    <a:pt x="392" y="340"/>
                  </a:lnTo>
                  <a:lnTo>
                    <a:pt x="366" y="315"/>
                  </a:lnTo>
                  <a:lnTo>
                    <a:pt x="346" y="285"/>
                  </a:lnTo>
                  <a:lnTo>
                    <a:pt x="319" y="253"/>
                  </a:lnTo>
                  <a:lnTo>
                    <a:pt x="292" y="241"/>
                  </a:lnTo>
                  <a:lnTo>
                    <a:pt x="252" y="222"/>
                  </a:lnTo>
                  <a:lnTo>
                    <a:pt x="206" y="241"/>
                  </a:lnTo>
                  <a:lnTo>
                    <a:pt x="200" y="241"/>
                  </a:lnTo>
                  <a:lnTo>
                    <a:pt x="194" y="242"/>
                  </a:lnTo>
                  <a:lnTo>
                    <a:pt x="191" y="243"/>
                  </a:lnTo>
                  <a:lnTo>
                    <a:pt x="187" y="244"/>
                  </a:lnTo>
                  <a:lnTo>
                    <a:pt x="183" y="246"/>
                  </a:lnTo>
                  <a:lnTo>
                    <a:pt x="178" y="251"/>
                  </a:lnTo>
                  <a:lnTo>
                    <a:pt x="173" y="256"/>
                  </a:lnTo>
                  <a:lnTo>
                    <a:pt x="168" y="262"/>
                  </a:lnTo>
                  <a:lnTo>
                    <a:pt x="162" y="267"/>
                  </a:lnTo>
                  <a:lnTo>
                    <a:pt x="159" y="269"/>
                  </a:lnTo>
                  <a:lnTo>
                    <a:pt x="155" y="270"/>
                  </a:lnTo>
                  <a:lnTo>
                    <a:pt x="151" y="271"/>
                  </a:lnTo>
                  <a:lnTo>
                    <a:pt x="146" y="272"/>
                  </a:lnTo>
                  <a:lnTo>
                    <a:pt x="134" y="271"/>
                  </a:lnTo>
                  <a:lnTo>
                    <a:pt x="121" y="268"/>
                  </a:lnTo>
                  <a:lnTo>
                    <a:pt x="107" y="264"/>
                  </a:lnTo>
                  <a:lnTo>
                    <a:pt x="94" y="259"/>
                  </a:lnTo>
                  <a:lnTo>
                    <a:pt x="79" y="255"/>
                  </a:lnTo>
                  <a:lnTo>
                    <a:pt x="64" y="251"/>
                  </a:lnTo>
                  <a:lnTo>
                    <a:pt x="46" y="248"/>
                  </a:lnTo>
                  <a:lnTo>
                    <a:pt x="26" y="247"/>
                  </a:lnTo>
                  <a:lnTo>
                    <a:pt x="0" y="222"/>
                  </a:lnTo>
                  <a:lnTo>
                    <a:pt x="4" y="217"/>
                  </a:lnTo>
                  <a:lnTo>
                    <a:pt x="8" y="212"/>
                  </a:lnTo>
                  <a:lnTo>
                    <a:pt x="10" y="206"/>
                  </a:lnTo>
                  <a:lnTo>
                    <a:pt x="12" y="200"/>
                  </a:lnTo>
                  <a:lnTo>
                    <a:pt x="13" y="187"/>
                  </a:lnTo>
                  <a:lnTo>
                    <a:pt x="13" y="174"/>
                  </a:lnTo>
                  <a:lnTo>
                    <a:pt x="6" y="174"/>
                  </a:lnTo>
                  <a:lnTo>
                    <a:pt x="13" y="180"/>
                  </a:lnTo>
                  <a:lnTo>
                    <a:pt x="14" y="167"/>
                  </a:lnTo>
                  <a:lnTo>
                    <a:pt x="17" y="155"/>
                  </a:lnTo>
                  <a:lnTo>
                    <a:pt x="23" y="144"/>
                  </a:lnTo>
                  <a:lnTo>
                    <a:pt x="30" y="133"/>
                  </a:lnTo>
                  <a:lnTo>
                    <a:pt x="36" y="122"/>
                  </a:lnTo>
                  <a:lnTo>
                    <a:pt x="44" y="112"/>
                  </a:lnTo>
                  <a:lnTo>
                    <a:pt x="53" y="105"/>
                  </a:lnTo>
                  <a:lnTo>
                    <a:pt x="60" y="99"/>
                  </a:lnTo>
                  <a:lnTo>
                    <a:pt x="54" y="92"/>
                  </a:lnTo>
                  <a:lnTo>
                    <a:pt x="46" y="82"/>
                  </a:lnTo>
                  <a:lnTo>
                    <a:pt x="36" y="68"/>
                  </a:lnTo>
                  <a:lnTo>
                    <a:pt x="26" y="50"/>
                  </a:lnTo>
                  <a:lnTo>
                    <a:pt x="60" y="38"/>
                  </a:lnTo>
                  <a:lnTo>
                    <a:pt x="113" y="26"/>
                  </a:lnTo>
                  <a:lnTo>
                    <a:pt x="173" y="26"/>
                  </a:lnTo>
                  <a:lnTo>
                    <a:pt x="239" y="44"/>
                  </a:lnTo>
                  <a:lnTo>
                    <a:pt x="285" y="38"/>
                  </a:lnTo>
                  <a:lnTo>
                    <a:pt x="339" y="50"/>
                  </a:lnTo>
                  <a:lnTo>
                    <a:pt x="385" y="63"/>
                  </a:lnTo>
                  <a:lnTo>
                    <a:pt x="385" y="38"/>
                  </a:lnTo>
                  <a:lnTo>
                    <a:pt x="392" y="13"/>
                  </a:lnTo>
                  <a:lnTo>
                    <a:pt x="433" y="13"/>
                  </a:lnTo>
                  <a:lnTo>
                    <a:pt x="465" y="13"/>
                  </a:lnTo>
                  <a:lnTo>
                    <a:pt x="485" y="0"/>
                  </a:lnTo>
                  <a:lnTo>
                    <a:pt x="531" y="0"/>
                  </a:lnTo>
                  <a:lnTo>
                    <a:pt x="551" y="13"/>
                  </a:lnTo>
                  <a:lnTo>
                    <a:pt x="579" y="38"/>
                  </a:lnTo>
                  <a:lnTo>
                    <a:pt x="565" y="63"/>
                  </a:lnTo>
                  <a:lnTo>
                    <a:pt x="618" y="63"/>
                  </a:lnTo>
                  <a:lnTo>
                    <a:pt x="638" y="111"/>
                  </a:lnTo>
                  <a:lnTo>
                    <a:pt x="664" y="105"/>
                  </a:lnTo>
                  <a:lnTo>
                    <a:pt x="692" y="124"/>
                  </a:lnTo>
                  <a:lnTo>
                    <a:pt x="725" y="111"/>
                  </a:lnTo>
                  <a:lnTo>
                    <a:pt x="758" y="136"/>
                  </a:lnTo>
                  <a:lnTo>
                    <a:pt x="797" y="136"/>
                  </a:lnTo>
                  <a:lnTo>
                    <a:pt x="838" y="155"/>
                  </a:lnTo>
                  <a:lnTo>
                    <a:pt x="877" y="167"/>
                  </a:lnTo>
                  <a:lnTo>
                    <a:pt x="871" y="198"/>
                  </a:lnTo>
                  <a:lnTo>
                    <a:pt x="864" y="235"/>
                  </a:lnTo>
                  <a:lnTo>
                    <a:pt x="877" y="259"/>
                  </a:lnTo>
                  <a:lnTo>
                    <a:pt x="844" y="259"/>
                  </a:lnTo>
                  <a:lnTo>
                    <a:pt x="804" y="272"/>
                  </a:lnTo>
                  <a:lnTo>
                    <a:pt x="797" y="303"/>
                  </a:lnTo>
                  <a:lnTo>
                    <a:pt x="777" y="309"/>
                  </a:lnTo>
                  <a:lnTo>
                    <a:pt x="754" y="313"/>
                  </a:lnTo>
                  <a:lnTo>
                    <a:pt x="731" y="318"/>
                  </a:lnTo>
                  <a:lnTo>
                    <a:pt x="709" y="324"/>
                  </a:lnTo>
                  <a:lnTo>
                    <a:pt x="688" y="330"/>
                  </a:lnTo>
                  <a:lnTo>
                    <a:pt x="680" y="334"/>
                  </a:lnTo>
                  <a:lnTo>
                    <a:pt x="671" y="337"/>
                  </a:lnTo>
                  <a:lnTo>
                    <a:pt x="663" y="343"/>
                  </a:lnTo>
                  <a:lnTo>
                    <a:pt x="656" y="347"/>
                  </a:lnTo>
                  <a:lnTo>
                    <a:pt x="652" y="352"/>
                  </a:lnTo>
                  <a:lnTo>
                    <a:pt x="648" y="358"/>
                  </a:lnTo>
                  <a:lnTo>
                    <a:pt x="646" y="364"/>
                  </a:lnTo>
                  <a:lnTo>
                    <a:pt x="644" y="370"/>
                  </a:lnTo>
                  <a:lnTo>
                    <a:pt x="646" y="375"/>
                  </a:lnTo>
                  <a:lnTo>
                    <a:pt x="647" y="380"/>
                  </a:lnTo>
                  <a:lnTo>
                    <a:pt x="650" y="385"/>
                  </a:lnTo>
                  <a:lnTo>
                    <a:pt x="653" y="390"/>
                  </a:lnTo>
                  <a:lnTo>
                    <a:pt x="656" y="395"/>
                  </a:lnTo>
                  <a:lnTo>
                    <a:pt x="661" y="399"/>
                  </a:lnTo>
                  <a:lnTo>
                    <a:pt x="666" y="401"/>
                  </a:lnTo>
                  <a:lnTo>
                    <a:pt x="671" y="402"/>
                  </a:lnTo>
                  <a:lnTo>
                    <a:pt x="692" y="400"/>
                  </a:lnTo>
                  <a:lnTo>
                    <a:pt x="711" y="396"/>
                  </a:lnTo>
                  <a:lnTo>
                    <a:pt x="721" y="395"/>
                  </a:lnTo>
                  <a:lnTo>
                    <a:pt x="731" y="394"/>
                  </a:lnTo>
                  <a:lnTo>
                    <a:pt x="741" y="394"/>
                  </a:lnTo>
                  <a:lnTo>
                    <a:pt x="751" y="396"/>
                  </a:lnTo>
                  <a:lnTo>
                    <a:pt x="742" y="399"/>
                  </a:lnTo>
                  <a:lnTo>
                    <a:pt x="734" y="403"/>
                  </a:lnTo>
                  <a:lnTo>
                    <a:pt x="728" y="408"/>
                  </a:lnTo>
                  <a:lnTo>
                    <a:pt x="721" y="414"/>
                  </a:lnTo>
                  <a:lnTo>
                    <a:pt x="716" y="421"/>
                  </a:lnTo>
                  <a:lnTo>
                    <a:pt x="710" y="427"/>
                  </a:lnTo>
                  <a:lnTo>
                    <a:pt x="705" y="433"/>
                  </a:lnTo>
                  <a:lnTo>
                    <a:pt x="698" y="438"/>
                  </a:lnTo>
                  <a:lnTo>
                    <a:pt x="695" y="430"/>
                  </a:lnTo>
                  <a:lnTo>
                    <a:pt x="693" y="424"/>
                  </a:lnTo>
                  <a:lnTo>
                    <a:pt x="689" y="419"/>
                  </a:lnTo>
                  <a:lnTo>
                    <a:pt x="687" y="416"/>
                  </a:lnTo>
                  <a:lnTo>
                    <a:pt x="680" y="412"/>
                  </a:lnTo>
                  <a:lnTo>
                    <a:pt x="671" y="408"/>
                  </a:lnTo>
                  <a:lnTo>
                    <a:pt x="671" y="413"/>
                  </a:lnTo>
                  <a:lnTo>
                    <a:pt x="669" y="418"/>
                  </a:lnTo>
                  <a:lnTo>
                    <a:pt x="666" y="423"/>
                  </a:lnTo>
                  <a:lnTo>
                    <a:pt x="663" y="427"/>
                  </a:lnTo>
                  <a:lnTo>
                    <a:pt x="654" y="435"/>
                  </a:lnTo>
                  <a:lnTo>
                    <a:pt x="643" y="442"/>
                  </a:lnTo>
                  <a:lnTo>
                    <a:pt x="633" y="450"/>
                  </a:lnTo>
                  <a:lnTo>
                    <a:pt x="624" y="456"/>
                  </a:lnTo>
                  <a:lnTo>
                    <a:pt x="619" y="460"/>
                  </a:lnTo>
                  <a:lnTo>
                    <a:pt x="616" y="463"/>
                  </a:lnTo>
                  <a:lnTo>
                    <a:pt x="613" y="466"/>
                  </a:lnTo>
                  <a:lnTo>
                    <a:pt x="611" y="469"/>
                  </a:lnTo>
                  <a:lnTo>
                    <a:pt x="605" y="468"/>
                  </a:lnTo>
                  <a:lnTo>
                    <a:pt x="600" y="466"/>
                  </a:lnTo>
                  <a:lnTo>
                    <a:pt x="595" y="464"/>
                  </a:lnTo>
                  <a:lnTo>
                    <a:pt x="591" y="461"/>
                  </a:lnTo>
                  <a:lnTo>
                    <a:pt x="587" y="459"/>
                  </a:lnTo>
                  <a:lnTo>
                    <a:pt x="584" y="455"/>
                  </a:lnTo>
                  <a:lnTo>
                    <a:pt x="582" y="452"/>
                  </a:lnTo>
                  <a:lnTo>
                    <a:pt x="579" y="447"/>
                  </a:lnTo>
                  <a:lnTo>
                    <a:pt x="575" y="439"/>
                  </a:lnTo>
                  <a:lnTo>
                    <a:pt x="573" y="429"/>
                  </a:lnTo>
                  <a:lnTo>
                    <a:pt x="572" y="419"/>
                  </a:lnTo>
                  <a:lnTo>
                    <a:pt x="572" y="408"/>
                  </a:lnTo>
                  <a:lnTo>
                    <a:pt x="563" y="407"/>
                  </a:lnTo>
                  <a:lnTo>
                    <a:pt x="555" y="406"/>
                  </a:lnTo>
                  <a:lnTo>
                    <a:pt x="548" y="404"/>
                  </a:lnTo>
                  <a:lnTo>
                    <a:pt x="540" y="401"/>
                  </a:lnTo>
                  <a:lnTo>
                    <a:pt x="527" y="395"/>
                  </a:lnTo>
                  <a:lnTo>
                    <a:pt x="518" y="389"/>
                  </a:lnTo>
                  <a:lnTo>
                    <a:pt x="532" y="385"/>
                  </a:lnTo>
                  <a:lnTo>
                    <a:pt x="547" y="381"/>
                  </a:lnTo>
                  <a:lnTo>
                    <a:pt x="559" y="379"/>
                  </a:lnTo>
                  <a:lnTo>
                    <a:pt x="572" y="377"/>
                  </a:lnTo>
                  <a:lnTo>
                    <a:pt x="597" y="374"/>
                  </a:lnTo>
                  <a:lnTo>
                    <a:pt x="625" y="370"/>
                  </a:lnTo>
                  <a:lnTo>
                    <a:pt x="512" y="370"/>
                  </a:lnTo>
                  <a:lnTo>
                    <a:pt x="503" y="362"/>
                  </a:lnTo>
                  <a:lnTo>
                    <a:pt x="493" y="354"/>
                  </a:lnTo>
                  <a:lnTo>
                    <a:pt x="481" y="348"/>
                  </a:lnTo>
                  <a:lnTo>
                    <a:pt x="469" y="342"/>
                  </a:lnTo>
                  <a:lnTo>
                    <a:pt x="445" y="333"/>
                  </a:lnTo>
                  <a:lnTo>
                    <a:pt x="425" y="327"/>
                  </a:lnTo>
                  <a:lnTo>
                    <a:pt x="412" y="350"/>
                  </a:lnTo>
                  <a:lnTo>
                    <a:pt x="398" y="369"/>
                  </a:lnTo>
                  <a:lnTo>
                    <a:pt x="393" y="378"/>
                  </a:lnTo>
                  <a:lnTo>
                    <a:pt x="386" y="386"/>
                  </a:lnTo>
                  <a:lnTo>
                    <a:pt x="380" y="395"/>
                  </a:lnTo>
                  <a:lnTo>
                    <a:pt x="372" y="402"/>
                  </a:lnTo>
                  <a:lnTo>
                    <a:pt x="362" y="401"/>
                  </a:lnTo>
                  <a:lnTo>
                    <a:pt x="353" y="400"/>
                  </a:lnTo>
                  <a:lnTo>
                    <a:pt x="345" y="399"/>
                  </a:lnTo>
                  <a:lnTo>
                    <a:pt x="337" y="396"/>
                  </a:lnTo>
                  <a:lnTo>
                    <a:pt x="328" y="392"/>
                  </a:lnTo>
                  <a:lnTo>
                    <a:pt x="321" y="388"/>
                  </a:lnTo>
                  <a:lnTo>
                    <a:pt x="313" y="383"/>
                  </a:lnTo>
                  <a:lnTo>
                    <a:pt x="306" y="376"/>
                  </a:lnTo>
                  <a:lnTo>
                    <a:pt x="326" y="35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" name="Freeform 349">
              <a:extLst>
                <a:ext uri="{FF2B5EF4-FFF2-40B4-BE49-F238E27FC236}">
                  <a16:creationId xmlns="" xmlns:a16="http://schemas.microsoft.com/office/drawing/2014/main" id="{374E19BA-420A-5842-B938-2C0D95EB647F}"/>
                </a:ext>
              </a:extLst>
            </p:cNvPr>
            <p:cNvSpPr>
              <a:spLocks/>
            </p:cNvSpPr>
            <p:nvPr>
              <p:custDataLst>
                <p:tags r:id="rId252"/>
              </p:custDataLst>
            </p:nvPr>
          </p:nvSpPr>
          <p:spPr bwMode="auto">
            <a:xfrm>
              <a:off x="5018088" y="2357438"/>
              <a:ext cx="47625" cy="63500"/>
            </a:xfrm>
            <a:custGeom>
              <a:avLst/>
              <a:gdLst>
                <a:gd name="T0" fmla="*/ 48 w 107"/>
                <a:gd name="T1" fmla="*/ 0 h 123"/>
                <a:gd name="T2" fmla="*/ 81 w 107"/>
                <a:gd name="T3" fmla="*/ 31 h 123"/>
                <a:gd name="T4" fmla="*/ 94 w 107"/>
                <a:gd name="T5" fmla="*/ 67 h 123"/>
                <a:gd name="T6" fmla="*/ 107 w 107"/>
                <a:gd name="T7" fmla="*/ 86 h 123"/>
                <a:gd name="T8" fmla="*/ 107 w 107"/>
                <a:gd name="T9" fmla="*/ 117 h 123"/>
                <a:gd name="T10" fmla="*/ 107 w 107"/>
                <a:gd name="T11" fmla="*/ 123 h 123"/>
                <a:gd name="T12" fmla="*/ 88 w 107"/>
                <a:gd name="T13" fmla="*/ 114 h 123"/>
                <a:gd name="T14" fmla="*/ 73 w 107"/>
                <a:gd name="T15" fmla="*/ 105 h 123"/>
                <a:gd name="T16" fmla="*/ 61 w 107"/>
                <a:gd name="T17" fmla="*/ 98 h 123"/>
                <a:gd name="T18" fmla="*/ 54 w 107"/>
                <a:gd name="T19" fmla="*/ 92 h 123"/>
                <a:gd name="T20" fmla="*/ 51 w 107"/>
                <a:gd name="T21" fmla="*/ 83 h 123"/>
                <a:gd name="T22" fmla="*/ 48 w 107"/>
                <a:gd name="T23" fmla="*/ 73 h 123"/>
                <a:gd name="T24" fmla="*/ 39 w 107"/>
                <a:gd name="T25" fmla="*/ 74 h 123"/>
                <a:gd name="T26" fmla="*/ 32 w 107"/>
                <a:gd name="T27" fmla="*/ 73 h 123"/>
                <a:gd name="T28" fmla="*/ 26 w 107"/>
                <a:gd name="T29" fmla="*/ 72 h 123"/>
                <a:gd name="T30" fmla="*/ 21 w 107"/>
                <a:gd name="T31" fmla="*/ 70 h 123"/>
                <a:gd name="T32" fmla="*/ 17 w 107"/>
                <a:gd name="T33" fmla="*/ 67 h 123"/>
                <a:gd name="T34" fmla="*/ 14 w 107"/>
                <a:gd name="T35" fmla="*/ 63 h 123"/>
                <a:gd name="T36" fmla="*/ 11 w 107"/>
                <a:gd name="T37" fmla="*/ 59 h 123"/>
                <a:gd name="T38" fmla="*/ 9 w 107"/>
                <a:gd name="T39" fmla="*/ 54 h 123"/>
                <a:gd name="T40" fmla="*/ 4 w 107"/>
                <a:gd name="T41" fmla="*/ 31 h 123"/>
                <a:gd name="T42" fmla="*/ 0 w 107"/>
                <a:gd name="T43" fmla="*/ 6 h 123"/>
                <a:gd name="T44" fmla="*/ 34 w 107"/>
                <a:gd name="T45" fmla="*/ 0 h 123"/>
                <a:gd name="T46" fmla="*/ 48 w 107"/>
                <a:gd name="T47" fmla="*/ 0 h 12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7" h="123">
                  <a:moveTo>
                    <a:pt x="48" y="0"/>
                  </a:moveTo>
                  <a:lnTo>
                    <a:pt x="81" y="31"/>
                  </a:lnTo>
                  <a:lnTo>
                    <a:pt x="94" y="67"/>
                  </a:lnTo>
                  <a:lnTo>
                    <a:pt x="107" y="86"/>
                  </a:lnTo>
                  <a:lnTo>
                    <a:pt x="107" y="117"/>
                  </a:lnTo>
                  <a:lnTo>
                    <a:pt x="107" y="123"/>
                  </a:lnTo>
                  <a:lnTo>
                    <a:pt x="88" y="114"/>
                  </a:lnTo>
                  <a:lnTo>
                    <a:pt x="73" y="105"/>
                  </a:lnTo>
                  <a:lnTo>
                    <a:pt x="61" y="98"/>
                  </a:lnTo>
                  <a:lnTo>
                    <a:pt x="54" y="92"/>
                  </a:lnTo>
                  <a:lnTo>
                    <a:pt x="51" y="83"/>
                  </a:lnTo>
                  <a:lnTo>
                    <a:pt x="48" y="73"/>
                  </a:lnTo>
                  <a:lnTo>
                    <a:pt x="39" y="74"/>
                  </a:lnTo>
                  <a:lnTo>
                    <a:pt x="32" y="73"/>
                  </a:lnTo>
                  <a:lnTo>
                    <a:pt x="26" y="72"/>
                  </a:lnTo>
                  <a:lnTo>
                    <a:pt x="21" y="70"/>
                  </a:lnTo>
                  <a:lnTo>
                    <a:pt x="17" y="67"/>
                  </a:lnTo>
                  <a:lnTo>
                    <a:pt x="14" y="63"/>
                  </a:lnTo>
                  <a:lnTo>
                    <a:pt x="11" y="59"/>
                  </a:lnTo>
                  <a:lnTo>
                    <a:pt x="9" y="54"/>
                  </a:lnTo>
                  <a:lnTo>
                    <a:pt x="4" y="31"/>
                  </a:lnTo>
                  <a:lnTo>
                    <a:pt x="0" y="6"/>
                  </a:lnTo>
                  <a:lnTo>
                    <a:pt x="34" y="0"/>
                  </a:lnTo>
                  <a:lnTo>
                    <a:pt x="48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" name="Freeform 350">
              <a:extLst>
                <a:ext uri="{FF2B5EF4-FFF2-40B4-BE49-F238E27FC236}">
                  <a16:creationId xmlns="" xmlns:a16="http://schemas.microsoft.com/office/drawing/2014/main" id="{DF1C33BE-5CB2-6245-8996-9B16CEA56112}"/>
                </a:ext>
              </a:extLst>
            </p:cNvPr>
            <p:cNvSpPr>
              <a:spLocks/>
            </p:cNvSpPr>
            <p:nvPr>
              <p:custDataLst>
                <p:tags r:id="rId253"/>
              </p:custDataLst>
            </p:nvPr>
          </p:nvSpPr>
          <p:spPr bwMode="auto">
            <a:xfrm>
              <a:off x="5561013" y="2371725"/>
              <a:ext cx="207962" cy="122238"/>
            </a:xfrm>
            <a:custGeom>
              <a:avLst/>
              <a:gdLst>
                <a:gd name="T0" fmla="*/ 106 w 471"/>
                <a:gd name="T1" fmla="*/ 67 h 234"/>
                <a:gd name="T2" fmla="*/ 166 w 471"/>
                <a:gd name="T3" fmla="*/ 86 h 234"/>
                <a:gd name="T4" fmla="*/ 272 w 471"/>
                <a:gd name="T5" fmla="*/ 105 h 234"/>
                <a:gd name="T6" fmla="*/ 372 w 471"/>
                <a:gd name="T7" fmla="*/ 86 h 234"/>
                <a:gd name="T8" fmla="*/ 383 w 471"/>
                <a:gd name="T9" fmla="*/ 95 h 234"/>
                <a:gd name="T10" fmla="*/ 391 w 471"/>
                <a:gd name="T11" fmla="*/ 114 h 234"/>
                <a:gd name="T12" fmla="*/ 406 w 471"/>
                <a:gd name="T13" fmla="*/ 124 h 234"/>
                <a:gd name="T14" fmla="*/ 424 w 471"/>
                <a:gd name="T15" fmla="*/ 129 h 234"/>
                <a:gd name="T16" fmla="*/ 433 w 471"/>
                <a:gd name="T17" fmla="*/ 134 h 234"/>
                <a:gd name="T18" fmla="*/ 441 w 471"/>
                <a:gd name="T19" fmla="*/ 141 h 234"/>
                <a:gd name="T20" fmla="*/ 448 w 471"/>
                <a:gd name="T21" fmla="*/ 151 h 234"/>
                <a:gd name="T22" fmla="*/ 455 w 471"/>
                <a:gd name="T23" fmla="*/ 170 h 234"/>
                <a:gd name="T24" fmla="*/ 471 w 471"/>
                <a:gd name="T25" fmla="*/ 190 h 234"/>
                <a:gd name="T26" fmla="*/ 350 w 471"/>
                <a:gd name="T27" fmla="*/ 202 h 234"/>
                <a:gd name="T28" fmla="*/ 330 w 471"/>
                <a:gd name="T29" fmla="*/ 224 h 234"/>
                <a:gd name="T30" fmla="*/ 317 w 471"/>
                <a:gd name="T31" fmla="*/ 233 h 234"/>
                <a:gd name="T32" fmla="*/ 306 w 471"/>
                <a:gd name="T33" fmla="*/ 233 h 234"/>
                <a:gd name="T34" fmla="*/ 298 w 471"/>
                <a:gd name="T35" fmla="*/ 230 h 234"/>
                <a:gd name="T36" fmla="*/ 292 w 471"/>
                <a:gd name="T37" fmla="*/ 224 h 234"/>
                <a:gd name="T38" fmla="*/ 289 w 471"/>
                <a:gd name="T39" fmla="*/ 216 h 234"/>
                <a:gd name="T40" fmla="*/ 284 w 471"/>
                <a:gd name="T41" fmla="*/ 199 h 234"/>
                <a:gd name="T42" fmla="*/ 278 w 471"/>
                <a:gd name="T43" fmla="*/ 174 h 234"/>
                <a:gd name="T44" fmla="*/ 269 w 471"/>
                <a:gd name="T45" fmla="*/ 155 h 234"/>
                <a:gd name="T46" fmla="*/ 258 w 471"/>
                <a:gd name="T47" fmla="*/ 148 h 234"/>
                <a:gd name="T48" fmla="*/ 246 w 471"/>
                <a:gd name="T49" fmla="*/ 141 h 234"/>
                <a:gd name="T50" fmla="*/ 236 w 471"/>
                <a:gd name="T51" fmla="*/ 133 h 234"/>
                <a:gd name="T52" fmla="*/ 224 w 471"/>
                <a:gd name="T53" fmla="*/ 140 h 234"/>
                <a:gd name="T54" fmla="*/ 207 w 471"/>
                <a:gd name="T55" fmla="*/ 162 h 234"/>
                <a:gd name="T56" fmla="*/ 200 w 471"/>
                <a:gd name="T57" fmla="*/ 177 h 234"/>
                <a:gd name="T58" fmla="*/ 188 w 471"/>
                <a:gd name="T59" fmla="*/ 190 h 234"/>
                <a:gd name="T60" fmla="*/ 167 w 471"/>
                <a:gd name="T61" fmla="*/ 201 h 234"/>
                <a:gd name="T62" fmla="*/ 147 w 471"/>
                <a:gd name="T63" fmla="*/ 213 h 234"/>
                <a:gd name="T64" fmla="*/ 130 w 471"/>
                <a:gd name="T65" fmla="*/ 219 h 234"/>
                <a:gd name="T66" fmla="*/ 114 w 471"/>
                <a:gd name="T67" fmla="*/ 222 h 234"/>
                <a:gd name="T68" fmla="*/ 97 w 471"/>
                <a:gd name="T69" fmla="*/ 221 h 234"/>
                <a:gd name="T70" fmla="*/ 82 w 471"/>
                <a:gd name="T71" fmla="*/ 217 h 234"/>
                <a:gd name="T72" fmla="*/ 63 w 471"/>
                <a:gd name="T73" fmla="*/ 205 h 234"/>
                <a:gd name="T74" fmla="*/ 59 w 471"/>
                <a:gd name="T75" fmla="*/ 197 h 234"/>
                <a:gd name="T76" fmla="*/ 59 w 471"/>
                <a:gd name="T77" fmla="*/ 135 h 234"/>
                <a:gd name="T78" fmla="*/ 0 w 471"/>
                <a:gd name="T79" fmla="*/ 98 h 234"/>
                <a:gd name="T80" fmla="*/ 53 w 471"/>
                <a:gd name="T81" fmla="*/ 80 h 234"/>
                <a:gd name="T82" fmla="*/ 86 w 471"/>
                <a:gd name="T83" fmla="*/ 30 h 234"/>
                <a:gd name="T84" fmla="*/ 133 w 471"/>
                <a:gd name="T85" fmla="*/ 0 h 234"/>
                <a:gd name="T86" fmla="*/ 166 w 471"/>
                <a:gd name="T87" fmla="*/ 42 h 2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71" h="234">
                  <a:moveTo>
                    <a:pt x="159" y="30"/>
                  </a:moveTo>
                  <a:lnTo>
                    <a:pt x="106" y="67"/>
                  </a:lnTo>
                  <a:lnTo>
                    <a:pt x="126" y="86"/>
                  </a:lnTo>
                  <a:lnTo>
                    <a:pt x="166" y="86"/>
                  </a:lnTo>
                  <a:lnTo>
                    <a:pt x="218" y="98"/>
                  </a:lnTo>
                  <a:lnTo>
                    <a:pt x="272" y="105"/>
                  </a:lnTo>
                  <a:lnTo>
                    <a:pt x="325" y="92"/>
                  </a:lnTo>
                  <a:lnTo>
                    <a:pt x="372" y="86"/>
                  </a:lnTo>
                  <a:lnTo>
                    <a:pt x="379" y="86"/>
                  </a:lnTo>
                  <a:lnTo>
                    <a:pt x="383" y="95"/>
                  </a:lnTo>
                  <a:lnTo>
                    <a:pt x="388" y="105"/>
                  </a:lnTo>
                  <a:lnTo>
                    <a:pt x="391" y="114"/>
                  </a:lnTo>
                  <a:lnTo>
                    <a:pt x="392" y="123"/>
                  </a:lnTo>
                  <a:lnTo>
                    <a:pt x="406" y="124"/>
                  </a:lnTo>
                  <a:lnTo>
                    <a:pt x="418" y="126"/>
                  </a:lnTo>
                  <a:lnTo>
                    <a:pt x="424" y="129"/>
                  </a:lnTo>
                  <a:lnTo>
                    <a:pt x="428" y="131"/>
                  </a:lnTo>
                  <a:lnTo>
                    <a:pt x="433" y="134"/>
                  </a:lnTo>
                  <a:lnTo>
                    <a:pt x="437" y="137"/>
                  </a:lnTo>
                  <a:lnTo>
                    <a:pt x="441" y="141"/>
                  </a:lnTo>
                  <a:lnTo>
                    <a:pt x="445" y="146"/>
                  </a:lnTo>
                  <a:lnTo>
                    <a:pt x="448" y="151"/>
                  </a:lnTo>
                  <a:lnTo>
                    <a:pt x="450" y="156"/>
                  </a:lnTo>
                  <a:lnTo>
                    <a:pt x="455" y="170"/>
                  </a:lnTo>
                  <a:lnTo>
                    <a:pt x="458" y="184"/>
                  </a:lnTo>
                  <a:lnTo>
                    <a:pt x="471" y="190"/>
                  </a:lnTo>
                  <a:lnTo>
                    <a:pt x="359" y="190"/>
                  </a:lnTo>
                  <a:lnTo>
                    <a:pt x="350" y="202"/>
                  </a:lnTo>
                  <a:lnTo>
                    <a:pt x="338" y="217"/>
                  </a:lnTo>
                  <a:lnTo>
                    <a:pt x="330" y="224"/>
                  </a:lnTo>
                  <a:lnTo>
                    <a:pt x="324" y="229"/>
                  </a:lnTo>
                  <a:lnTo>
                    <a:pt x="317" y="233"/>
                  </a:lnTo>
                  <a:lnTo>
                    <a:pt x="312" y="234"/>
                  </a:lnTo>
                  <a:lnTo>
                    <a:pt x="306" y="233"/>
                  </a:lnTo>
                  <a:lnTo>
                    <a:pt x="302" y="232"/>
                  </a:lnTo>
                  <a:lnTo>
                    <a:pt x="298" y="230"/>
                  </a:lnTo>
                  <a:lnTo>
                    <a:pt x="294" y="228"/>
                  </a:lnTo>
                  <a:lnTo>
                    <a:pt x="292" y="224"/>
                  </a:lnTo>
                  <a:lnTo>
                    <a:pt x="290" y="220"/>
                  </a:lnTo>
                  <a:lnTo>
                    <a:pt x="289" y="216"/>
                  </a:lnTo>
                  <a:lnTo>
                    <a:pt x="287" y="210"/>
                  </a:lnTo>
                  <a:lnTo>
                    <a:pt x="284" y="199"/>
                  </a:lnTo>
                  <a:lnTo>
                    <a:pt x="282" y="187"/>
                  </a:lnTo>
                  <a:lnTo>
                    <a:pt x="278" y="174"/>
                  </a:lnTo>
                  <a:lnTo>
                    <a:pt x="272" y="160"/>
                  </a:lnTo>
                  <a:lnTo>
                    <a:pt x="269" y="155"/>
                  </a:lnTo>
                  <a:lnTo>
                    <a:pt x="265" y="151"/>
                  </a:lnTo>
                  <a:lnTo>
                    <a:pt x="258" y="148"/>
                  </a:lnTo>
                  <a:lnTo>
                    <a:pt x="253" y="144"/>
                  </a:lnTo>
                  <a:lnTo>
                    <a:pt x="246" y="141"/>
                  </a:lnTo>
                  <a:lnTo>
                    <a:pt x="240" y="137"/>
                  </a:lnTo>
                  <a:lnTo>
                    <a:pt x="236" y="133"/>
                  </a:lnTo>
                  <a:lnTo>
                    <a:pt x="233" y="129"/>
                  </a:lnTo>
                  <a:lnTo>
                    <a:pt x="224" y="140"/>
                  </a:lnTo>
                  <a:lnTo>
                    <a:pt x="213" y="154"/>
                  </a:lnTo>
                  <a:lnTo>
                    <a:pt x="207" y="162"/>
                  </a:lnTo>
                  <a:lnTo>
                    <a:pt x="203" y="170"/>
                  </a:lnTo>
                  <a:lnTo>
                    <a:pt x="200" y="177"/>
                  </a:lnTo>
                  <a:lnTo>
                    <a:pt x="199" y="184"/>
                  </a:lnTo>
                  <a:lnTo>
                    <a:pt x="188" y="190"/>
                  </a:lnTo>
                  <a:lnTo>
                    <a:pt x="177" y="195"/>
                  </a:lnTo>
                  <a:lnTo>
                    <a:pt x="167" y="201"/>
                  </a:lnTo>
                  <a:lnTo>
                    <a:pt x="157" y="207"/>
                  </a:lnTo>
                  <a:lnTo>
                    <a:pt x="147" y="213"/>
                  </a:lnTo>
                  <a:lnTo>
                    <a:pt x="135" y="218"/>
                  </a:lnTo>
                  <a:lnTo>
                    <a:pt x="130" y="219"/>
                  </a:lnTo>
                  <a:lnTo>
                    <a:pt x="122" y="221"/>
                  </a:lnTo>
                  <a:lnTo>
                    <a:pt x="114" y="222"/>
                  </a:lnTo>
                  <a:lnTo>
                    <a:pt x="106" y="222"/>
                  </a:lnTo>
                  <a:lnTo>
                    <a:pt x="97" y="221"/>
                  </a:lnTo>
                  <a:lnTo>
                    <a:pt x="89" y="220"/>
                  </a:lnTo>
                  <a:lnTo>
                    <a:pt x="82" y="217"/>
                  </a:lnTo>
                  <a:lnTo>
                    <a:pt x="76" y="213"/>
                  </a:lnTo>
                  <a:lnTo>
                    <a:pt x="63" y="205"/>
                  </a:lnTo>
                  <a:lnTo>
                    <a:pt x="46" y="197"/>
                  </a:lnTo>
                  <a:lnTo>
                    <a:pt x="59" y="197"/>
                  </a:lnTo>
                  <a:lnTo>
                    <a:pt x="72" y="166"/>
                  </a:lnTo>
                  <a:lnTo>
                    <a:pt x="59" y="135"/>
                  </a:lnTo>
                  <a:lnTo>
                    <a:pt x="39" y="117"/>
                  </a:lnTo>
                  <a:lnTo>
                    <a:pt x="0" y="98"/>
                  </a:lnTo>
                  <a:lnTo>
                    <a:pt x="13" y="86"/>
                  </a:lnTo>
                  <a:lnTo>
                    <a:pt x="53" y="80"/>
                  </a:lnTo>
                  <a:lnTo>
                    <a:pt x="66" y="49"/>
                  </a:lnTo>
                  <a:lnTo>
                    <a:pt x="86" y="30"/>
                  </a:lnTo>
                  <a:lnTo>
                    <a:pt x="93" y="6"/>
                  </a:lnTo>
                  <a:lnTo>
                    <a:pt x="133" y="0"/>
                  </a:lnTo>
                  <a:lnTo>
                    <a:pt x="153" y="12"/>
                  </a:lnTo>
                  <a:lnTo>
                    <a:pt x="166" y="42"/>
                  </a:lnTo>
                  <a:lnTo>
                    <a:pt x="159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" name="Freeform 351">
              <a:extLst>
                <a:ext uri="{FF2B5EF4-FFF2-40B4-BE49-F238E27FC236}">
                  <a16:creationId xmlns="" xmlns:a16="http://schemas.microsoft.com/office/drawing/2014/main" id="{AF66C7C2-D9AC-C845-86AC-FD573C90A09F}"/>
                </a:ext>
              </a:extLst>
            </p:cNvPr>
            <p:cNvSpPr>
              <a:spLocks/>
            </p:cNvSpPr>
            <p:nvPr>
              <p:custDataLst>
                <p:tags r:id="rId254"/>
              </p:custDataLst>
            </p:nvPr>
          </p:nvSpPr>
          <p:spPr bwMode="auto">
            <a:xfrm>
              <a:off x="5610225" y="2300288"/>
              <a:ext cx="225425" cy="125412"/>
            </a:xfrm>
            <a:custGeom>
              <a:avLst/>
              <a:gdLst>
                <a:gd name="T0" fmla="*/ 106 w 525"/>
                <a:gd name="T1" fmla="*/ 185 h 241"/>
                <a:gd name="T2" fmla="*/ 173 w 525"/>
                <a:gd name="T3" fmla="*/ 148 h 241"/>
                <a:gd name="T4" fmla="*/ 93 w 525"/>
                <a:gd name="T5" fmla="*/ 105 h 241"/>
                <a:gd name="T6" fmla="*/ 47 w 525"/>
                <a:gd name="T7" fmla="*/ 117 h 241"/>
                <a:gd name="T8" fmla="*/ 66 w 525"/>
                <a:gd name="T9" fmla="*/ 61 h 241"/>
                <a:gd name="T10" fmla="*/ 40 w 525"/>
                <a:gd name="T11" fmla="*/ 43 h 241"/>
                <a:gd name="T12" fmla="*/ 112 w 525"/>
                <a:gd name="T13" fmla="*/ 25 h 241"/>
                <a:gd name="T14" fmla="*/ 186 w 525"/>
                <a:gd name="T15" fmla="*/ 0 h 241"/>
                <a:gd name="T16" fmla="*/ 312 w 525"/>
                <a:gd name="T17" fmla="*/ 19 h 241"/>
                <a:gd name="T18" fmla="*/ 439 w 525"/>
                <a:gd name="T19" fmla="*/ 25 h 241"/>
                <a:gd name="T20" fmla="*/ 525 w 525"/>
                <a:gd name="T21" fmla="*/ 55 h 241"/>
                <a:gd name="T22" fmla="*/ 519 w 525"/>
                <a:gd name="T23" fmla="*/ 69 h 241"/>
                <a:gd name="T24" fmla="*/ 510 w 525"/>
                <a:gd name="T25" fmla="*/ 82 h 241"/>
                <a:gd name="T26" fmla="*/ 499 w 525"/>
                <a:gd name="T27" fmla="*/ 92 h 241"/>
                <a:gd name="T28" fmla="*/ 485 w 525"/>
                <a:gd name="T29" fmla="*/ 99 h 241"/>
                <a:gd name="T30" fmla="*/ 442 w 525"/>
                <a:gd name="T31" fmla="*/ 103 h 241"/>
                <a:gd name="T32" fmla="*/ 418 w 525"/>
                <a:gd name="T33" fmla="*/ 107 h 241"/>
                <a:gd name="T34" fmla="*/ 407 w 525"/>
                <a:gd name="T35" fmla="*/ 111 h 241"/>
                <a:gd name="T36" fmla="*/ 399 w 525"/>
                <a:gd name="T37" fmla="*/ 117 h 241"/>
                <a:gd name="T38" fmla="*/ 387 w 525"/>
                <a:gd name="T39" fmla="*/ 136 h 241"/>
                <a:gd name="T40" fmla="*/ 378 w 525"/>
                <a:gd name="T41" fmla="*/ 147 h 241"/>
                <a:gd name="T42" fmla="*/ 365 w 525"/>
                <a:gd name="T43" fmla="*/ 154 h 241"/>
                <a:gd name="T44" fmla="*/ 305 w 525"/>
                <a:gd name="T45" fmla="*/ 166 h 241"/>
                <a:gd name="T46" fmla="*/ 273 w 525"/>
                <a:gd name="T47" fmla="*/ 173 h 241"/>
                <a:gd name="T48" fmla="*/ 260 w 525"/>
                <a:gd name="T49" fmla="*/ 178 h 241"/>
                <a:gd name="T50" fmla="*/ 261 w 525"/>
                <a:gd name="T51" fmla="*/ 192 h 241"/>
                <a:gd name="T52" fmla="*/ 263 w 525"/>
                <a:gd name="T53" fmla="*/ 203 h 241"/>
                <a:gd name="T54" fmla="*/ 273 w 525"/>
                <a:gd name="T55" fmla="*/ 222 h 241"/>
                <a:gd name="T56" fmla="*/ 219 w 525"/>
                <a:gd name="T57" fmla="*/ 228 h 241"/>
                <a:gd name="T58" fmla="*/ 112 w 525"/>
                <a:gd name="T59" fmla="*/ 234 h 241"/>
                <a:gd name="T60" fmla="*/ 20 w 525"/>
                <a:gd name="T61" fmla="*/ 222 h 241"/>
                <a:gd name="T62" fmla="*/ 53 w 525"/>
                <a:gd name="T63" fmla="*/ 166 h 24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25" h="241">
                  <a:moveTo>
                    <a:pt x="60" y="178"/>
                  </a:moveTo>
                  <a:lnTo>
                    <a:pt x="106" y="185"/>
                  </a:lnTo>
                  <a:lnTo>
                    <a:pt x="140" y="178"/>
                  </a:lnTo>
                  <a:lnTo>
                    <a:pt x="173" y="148"/>
                  </a:lnTo>
                  <a:lnTo>
                    <a:pt x="133" y="123"/>
                  </a:lnTo>
                  <a:lnTo>
                    <a:pt x="93" y="105"/>
                  </a:lnTo>
                  <a:lnTo>
                    <a:pt x="73" y="123"/>
                  </a:lnTo>
                  <a:lnTo>
                    <a:pt x="47" y="117"/>
                  </a:lnTo>
                  <a:lnTo>
                    <a:pt x="33" y="93"/>
                  </a:lnTo>
                  <a:lnTo>
                    <a:pt x="66" y="61"/>
                  </a:lnTo>
                  <a:lnTo>
                    <a:pt x="40" y="55"/>
                  </a:lnTo>
                  <a:lnTo>
                    <a:pt x="40" y="43"/>
                  </a:lnTo>
                  <a:lnTo>
                    <a:pt x="66" y="19"/>
                  </a:lnTo>
                  <a:lnTo>
                    <a:pt x="112" y="25"/>
                  </a:lnTo>
                  <a:lnTo>
                    <a:pt x="173" y="49"/>
                  </a:lnTo>
                  <a:lnTo>
                    <a:pt x="186" y="0"/>
                  </a:lnTo>
                  <a:lnTo>
                    <a:pt x="232" y="12"/>
                  </a:lnTo>
                  <a:lnTo>
                    <a:pt x="312" y="19"/>
                  </a:lnTo>
                  <a:lnTo>
                    <a:pt x="372" y="25"/>
                  </a:lnTo>
                  <a:lnTo>
                    <a:pt x="439" y="25"/>
                  </a:lnTo>
                  <a:lnTo>
                    <a:pt x="519" y="49"/>
                  </a:lnTo>
                  <a:lnTo>
                    <a:pt x="525" y="55"/>
                  </a:lnTo>
                  <a:lnTo>
                    <a:pt x="522" y="62"/>
                  </a:lnTo>
                  <a:lnTo>
                    <a:pt x="519" y="69"/>
                  </a:lnTo>
                  <a:lnTo>
                    <a:pt x="514" y="76"/>
                  </a:lnTo>
                  <a:lnTo>
                    <a:pt x="510" y="82"/>
                  </a:lnTo>
                  <a:lnTo>
                    <a:pt x="504" y="87"/>
                  </a:lnTo>
                  <a:lnTo>
                    <a:pt x="499" y="92"/>
                  </a:lnTo>
                  <a:lnTo>
                    <a:pt x="492" y="96"/>
                  </a:lnTo>
                  <a:lnTo>
                    <a:pt x="485" y="99"/>
                  </a:lnTo>
                  <a:lnTo>
                    <a:pt x="466" y="101"/>
                  </a:lnTo>
                  <a:lnTo>
                    <a:pt x="442" y="103"/>
                  </a:lnTo>
                  <a:lnTo>
                    <a:pt x="430" y="105"/>
                  </a:lnTo>
                  <a:lnTo>
                    <a:pt x="418" y="107"/>
                  </a:lnTo>
                  <a:lnTo>
                    <a:pt x="412" y="109"/>
                  </a:lnTo>
                  <a:lnTo>
                    <a:pt x="407" y="111"/>
                  </a:lnTo>
                  <a:lnTo>
                    <a:pt x="402" y="114"/>
                  </a:lnTo>
                  <a:lnTo>
                    <a:pt x="399" y="117"/>
                  </a:lnTo>
                  <a:lnTo>
                    <a:pt x="394" y="124"/>
                  </a:lnTo>
                  <a:lnTo>
                    <a:pt x="387" y="136"/>
                  </a:lnTo>
                  <a:lnTo>
                    <a:pt x="383" y="142"/>
                  </a:lnTo>
                  <a:lnTo>
                    <a:pt x="378" y="147"/>
                  </a:lnTo>
                  <a:lnTo>
                    <a:pt x="373" y="151"/>
                  </a:lnTo>
                  <a:lnTo>
                    <a:pt x="365" y="154"/>
                  </a:lnTo>
                  <a:lnTo>
                    <a:pt x="341" y="160"/>
                  </a:lnTo>
                  <a:lnTo>
                    <a:pt x="305" y="166"/>
                  </a:lnTo>
                  <a:lnTo>
                    <a:pt x="287" y="170"/>
                  </a:lnTo>
                  <a:lnTo>
                    <a:pt x="273" y="173"/>
                  </a:lnTo>
                  <a:lnTo>
                    <a:pt x="263" y="176"/>
                  </a:lnTo>
                  <a:lnTo>
                    <a:pt x="260" y="178"/>
                  </a:lnTo>
                  <a:lnTo>
                    <a:pt x="260" y="186"/>
                  </a:lnTo>
                  <a:lnTo>
                    <a:pt x="261" y="192"/>
                  </a:lnTo>
                  <a:lnTo>
                    <a:pt x="262" y="197"/>
                  </a:lnTo>
                  <a:lnTo>
                    <a:pt x="263" y="203"/>
                  </a:lnTo>
                  <a:lnTo>
                    <a:pt x="267" y="212"/>
                  </a:lnTo>
                  <a:lnTo>
                    <a:pt x="273" y="222"/>
                  </a:lnTo>
                  <a:lnTo>
                    <a:pt x="266" y="222"/>
                  </a:lnTo>
                  <a:lnTo>
                    <a:pt x="219" y="228"/>
                  </a:lnTo>
                  <a:lnTo>
                    <a:pt x="166" y="241"/>
                  </a:lnTo>
                  <a:lnTo>
                    <a:pt x="112" y="234"/>
                  </a:lnTo>
                  <a:lnTo>
                    <a:pt x="60" y="222"/>
                  </a:lnTo>
                  <a:lnTo>
                    <a:pt x="20" y="222"/>
                  </a:lnTo>
                  <a:lnTo>
                    <a:pt x="0" y="203"/>
                  </a:lnTo>
                  <a:lnTo>
                    <a:pt x="53" y="166"/>
                  </a:lnTo>
                  <a:lnTo>
                    <a:pt x="60" y="17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" name="Freeform 352">
              <a:extLst>
                <a:ext uri="{FF2B5EF4-FFF2-40B4-BE49-F238E27FC236}">
                  <a16:creationId xmlns="" xmlns:a16="http://schemas.microsoft.com/office/drawing/2014/main" id="{B09E375D-B42E-DB43-BCA8-A9F636D4697A}"/>
                </a:ext>
              </a:extLst>
            </p:cNvPr>
            <p:cNvSpPr>
              <a:spLocks/>
            </p:cNvSpPr>
            <p:nvPr>
              <p:custDataLst>
                <p:tags r:id="rId255"/>
              </p:custDataLst>
            </p:nvPr>
          </p:nvSpPr>
          <p:spPr bwMode="auto">
            <a:xfrm>
              <a:off x="5216525" y="2316163"/>
              <a:ext cx="342900" cy="227012"/>
            </a:xfrm>
            <a:custGeom>
              <a:avLst/>
              <a:gdLst>
                <a:gd name="T0" fmla="*/ 768 w 784"/>
                <a:gd name="T1" fmla="*/ 292 h 430"/>
                <a:gd name="T2" fmla="*/ 751 w 784"/>
                <a:gd name="T3" fmla="*/ 293 h 430"/>
                <a:gd name="T4" fmla="*/ 731 w 784"/>
                <a:gd name="T5" fmla="*/ 302 h 430"/>
                <a:gd name="T6" fmla="*/ 723 w 784"/>
                <a:gd name="T7" fmla="*/ 308 h 430"/>
                <a:gd name="T8" fmla="*/ 717 w 784"/>
                <a:gd name="T9" fmla="*/ 332 h 430"/>
                <a:gd name="T10" fmla="*/ 713 w 784"/>
                <a:gd name="T11" fmla="*/ 360 h 430"/>
                <a:gd name="T12" fmla="*/ 704 w 784"/>
                <a:gd name="T13" fmla="*/ 376 h 430"/>
                <a:gd name="T14" fmla="*/ 671 w 784"/>
                <a:gd name="T15" fmla="*/ 402 h 430"/>
                <a:gd name="T16" fmla="*/ 633 w 784"/>
                <a:gd name="T17" fmla="*/ 420 h 430"/>
                <a:gd name="T18" fmla="*/ 612 w 784"/>
                <a:gd name="T19" fmla="*/ 424 h 430"/>
                <a:gd name="T20" fmla="*/ 587 w 784"/>
                <a:gd name="T21" fmla="*/ 429 h 430"/>
                <a:gd name="T22" fmla="*/ 567 w 784"/>
                <a:gd name="T23" fmla="*/ 428 h 430"/>
                <a:gd name="T24" fmla="*/ 545 w 784"/>
                <a:gd name="T25" fmla="*/ 388 h 430"/>
                <a:gd name="T26" fmla="*/ 515 w 784"/>
                <a:gd name="T27" fmla="*/ 344 h 430"/>
                <a:gd name="T28" fmla="*/ 478 w 784"/>
                <a:gd name="T29" fmla="*/ 334 h 430"/>
                <a:gd name="T30" fmla="*/ 448 w 784"/>
                <a:gd name="T31" fmla="*/ 315 h 430"/>
                <a:gd name="T32" fmla="*/ 417 w 784"/>
                <a:gd name="T33" fmla="*/ 294 h 430"/>
                <a:gd name="T34" fmla="*/ 373 w 784"/>
                <a:gd name="T35" fmla="*/ 274 h 430"/>
                <a:gd name="T36" fmla="*/ 306 w 784"/>
                <a:gd name="T37" fmla="*/ 258 h 430"/>
                <a:gd name="T38" fmla="*/ 182 w 784"/>
                <a:gd name="T39" fmla="*/ 283 h 430"/>
                <a:gd name="T40" fmla="*/ 151 w 784"/>
                <a:gd name="T41" fmla="*/ 306 h 430"/>
                <a:gd name="T42" fmla="*/ 127 w 784"/>
                <a:gd name="T43" fmla="*/ 308 h 430"/>
                <a:gd name="T44" fmla="*/ 66 w 784"/>
                <a:gd name="T45" fmla="*/ 252 h 430"/>
                <a:gd name="T46" fmla="*/ 66 w 784"/>
                <a:gd name="T47" fmla="*/ 204 h 430"/>
                <a:gd name="T48" fmla="*/ 40 w 784"/>
                <a:gd name="T49" fmla="*/ 179 h 430"/>
                <a:gd name="T50" fmla="*/ 42 w 784"/>
                <a:gd name="T51" fmla="*/ 199 h 430"/>
                <a:gd name="T52" fmla="*/ 36 w 784"/>
                <a:gd name="T53" fmla="*/ 218 h 430"/>
                <a:gd name="T54" fmla="*/ 30 w 784"/>
                <a:gd name="T55" fmla="*/ 221 h 430"/>
                <a:gd name="T56" fmla="*/ 31 w 784"/>
                <a:gd name="T57" fmla="*/ 203 h 430"/>
                <a:gd name="T58" fmla="*/ 27 w 784"/>
                <a:gd name="T59" fmla="*/ 174 h 430"/>
                <a:gd name="T60" fmla="*/ 33 w 784"/>
                <a:gd name="T61" fmla="*/ 163 h 430"/>
                <a:gd name="T62" fmla="*/ 40 w 784"/>
                <a:gd name="T63" fmla="*/ 152 h 430"/>
                <a:gd name="T64" fmla="*/ 27 w 784"/>
                <a:gd name="T65" fmla="*/ 129 h 430"/>
                <a:gd name="T66" fmla="*/ 7 w 784"/>
                <a:gd name="T67" fmla="*/ 126 h 430"/>
                <a:gd name="T68" fmla="*/ 0 w 784"/>
                <a:gd name="T69" fmla="*/ 117 h 430"/>
                <a:gd name="T70" fmla="*/ 3 w 784"/>
                <a:gd name="T71" fmla="*/ 104 h 430"/>
                <a:gd name="T72" fmla="*/ 11 w 784"/>
                <a:gd name="T73" fmla="*/ 94 h 430"/>
                <a:gd name="T74" fmla="*/ 27 w 784"/>
                <a:gd name="T75" fmla="*/ 92 h 430"/>
                <a:gd name="T76" fmla="*/ 41 w 784"/>
                <a:gd name="T77" fmla="*/ 99 h 430"/>
                <a:gd name="T78" fmla="*/ 57 w 784"/>
                <a:gd name="T79" fmla="*/ 104 h 430"/>
                <a:gd name="T80" fmla="*/ 71 w 784"/>
                <a:gd name="T81" fmla="*/ 92 h 430"/>
                <a:gd name="T82" fmla="*/ 83 w 784"/>
                <a:gd name="T83" fmla="*/ 77 h 430"/>
                <a:gd name="T84" fmla="*/ 87 w 784"/>
                <a:gd name="T85" fmla="*/ 64 h 430"/>
                <a:gd name="T86" fmla="*/ 78 w 784"/>
                <a:gd name="T87" fmla="*/ 55 h 430"/>
                <a:gd name="T88" fmla="*/ 55 w 784"/>
                <a:gd name="T89" fmla="*/ 49 h 430"/>
                <a:gd name="T90" fmla="*/ 47 w 784"/>
                <a:gd name="T91" fmla="*/ 40 h 430"/>
                <a:gd name="T92" fmla="*/ 41 w 784"/>
                <a:gd name="T93" fmla="*/ 28 h 430"/>
                <a:gd name="T94" fmla="*/ 107 w 784"/>
                <a:gd name="T95" fmla="*/ 43 h 430"/>
                <a:gd name="T96" fmla="*/ 219 w 784"/>
                <a:gd name="T97" fmla="*/ 74 h 430"/>
                <a:gd name="T98" fmla="*/ 273 w 784"/>
                <a:gd name="T99" fmla="*/ 0 h 430"/>
                <a:gd name="T100" fmla="*/ 373 w 784"/>
                <a:gd name="T101" fmla="*/ 43 h 430"/>
                <a:gd name="T102" fmla="*/ 465 w 784"/>
                <a:gd name="T103" fmla="*/ 92 h 430"/>
                <a:gd name="T104" fmla="*/ 591 w 784"/>
                <a:gd name="T105" fmla="*/ 210 h 430"/>
                <a:gd name="T106" fmla="*/ 724 w 784"/>
                <a:gd name="T107" fmla="*/ 265 h 430"/>
                <a:gd name="T108" fmla="*/ 778 w 784"/>
                <a:gd name="T109" fmla="*/ 295 h 4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4" h="430">
                  <a:moveTo>
                    <a:pt x="778" y="295"/>
                  </a:moveTo>
                  <a:lnTo>
                    <a:pt x="772" y="294"/>
                  </a:lnTo>
                  <a:lnTo>
                    <a:pt x="768" y="292"/>
                  </a:lnTo>
                  <a:lnTo>
                    <a:pt x="762" y="292"/>
                  </a:lnTo>
                  <a:lnTo>
                    <a:pt x="757" y="292"/>
                  </a:lnTo>
                  <a:lnTo>
                    <a:pt x="751" y="293"/>
                  </a:lnTo>
                  <a:lnTo>
                    <a:pt x="745" y="295"/>
                  </a:lnTo>
                  <a:lnTo>
                    <a:pt x="738" y="298"/>
                  </a:lnTo>
                  <a:lnTo>
                    <a:pt x="731" y="302"/>
                  </a:lnTo>
                  <a:lnTo>
                    <a:pt x="727" y="303"/>
                  </a:lnTo>
                  <a:lnTo>
                    <a:pt x="725" y="305"/>
                  </a:lnTo>
                  <a:lnTo>
                    <a:pt x="723" y="308"/>
                  </a:lnTo>
                  <a:lnTo>
                    <a:pt x="721" y="312"/>
                  </a:lnTo>
                  <a:lnTo>
                    <a:pt x="718" y="322"/>
                  </a:lnTo>
                  <a:lnTo>
                    <a:pt x="717" y="332"/>
                  </a:lnTo>
                  <a:lnTo>
                    <a:pt x="716" y="343"/>
                  </a:lnTo>
                  <a:lnTo>
                    <a:pt x="714" y="354"/>
                  </a:lnTo>
                  <a:lnTo>
                    <a:pt x="713" y="360"/>
                  </a:lnTo>
                  <a:lnTo>
                    <a:pt x="711" y="365"/>
                  </a:lnTo>
                  <a:lnTo>
                    <a:pt x="708" y="370"/>
                  </a:lnTo>
                  <a:lnTo>
                    <a:pt x="704" y="376"/>
                  </a:lnTo>
                  <a:lnTo>
                    <a:pt x="694" y="385"/>
                  </a:lnTo>
                  <a:lnTo>
                    <a:pt x="683" y="394"/>
                  </a:lnTo>
                  <a:lnTo>
                    <a:pt x="671" y="402"/>
                  </a:lnTo>
                  <a:lnTo>
                    <a:pt x="659" y="409"/>
                  </a:lnTo>
                  <a:lnTo>
                    <a:pt x="647" y="416"/>
                  </a:lnTo>
                  <a:lnTo>
                    <a:pt x="633" y="420"/>
                  </a:lnTo>
                  <a:lnTo>
                    <a:pt x="626" y="422"/>
                  </a:lnTo>
                  <a:lnTo>
                    <a:pt x="620" y="424"/>
                  </a:lnTo>
                  <a:lnTo>
                    <a:pt x="612" y="424"/>
                  </a:lnTo>
                  <a:lnTo>
                    <a:pt x="604" y="425"/>
                  </a:lnTo>
                  <a:lnTo>
                    <a:pt x="596" y="426"/>
                  </a:lnTo>
                  <a:lnTo>
                    <a:pt x="587" y="429"/>
                  </a:lnTo>
                  <a:lnTo>
                    <a:pt x="581" y="430"/>
                  </a:lnTo>
                  <a:lnTo>
                    <a:pt x="575" y="430"/>
                  </a:lnTo>
                  <a:lnTo>
                    <a:pt x="567" y="428"/>
                  </a:lnTo>
                  <a:lnTo>
                    <a:pt x="558" y="425"/>
                  </a:lnTo>
                  <a:lnTo>
                    <a:pt x="553" y="406"/>
                  </a:lnTo>
                  <a:lnTo>
                    <a:pt x="545" y="388"/>
                  </a:lnTo>
                  <a:lnTo>
                    <a:pt x="537" y="367"/>
                  </a:lnTo>
                  <a:lnTo>
                    <a:pt x="532" y="345"/>
                  </a:lnTo>
                  <a:lnTo>
                    <a:pt x="515" y="344"/>
                  </a:lnTo>
                  <a:lnTo>
                    <a:pt x="501" y="342"/>
                  </a:lnTo>
                  <a:lnTo>
                    <a:pt x="489" y="339"/>
                  </a:lnTo>
                  <a:lnTo>
                    <a:pt x="478" y="334"/>
                  </a:lnTo>
                  <a:lnTo>
                    <a:pt x="467" y="329"/>
                  </a:lnTo>
                  <a:lnTo>
                    <a:pt x="458" y="323"/>
                  </a:lnTo>
                  <a:lnTo>
                    <a:pt x="448" y="315"/>
                  </a:lnTo>
                  <a:lnTo>
                    <a:pt x="439" y="308"/>
                  </a:lnTo>
                  <a:lnTo>
                    <a:pt x="429" y="301"/>
                  </a:lnTo>
                  <a:lnTo>
                    <a:pt x="417" y="294"/>
                  </a:lnTo>
                  <a:lnTo>
                    <a:pt x="404" y="287"/>
                  </a:lnTo>
                  <a:lnTo>
                    <a:pt x="389" y="280"/>
                  </a:lnTo>
                  <a:lnTo>
                    <a:pt x="373" y="274"/>
                  </a:lnTo>
                  <a:lnTo>
                    <a:pt x="354" y="268"/>
                  </a:lnTo>
                  <a:lnTo>
                    <a:pt x="331" y="262"/>
                  </a:lnTo>
                  <a:lnTo>
                    <a:pt x="306" y="258"/>
                  </a:lnTo>
                  <a:lnTo>
                    <a:pt x="212" y="258"/>
                  </a:lnTo>
                  <a:lnTo>
                    <a:pt x="204" y="267"/>
                  </a:lnTo>
                  <a:lnTo>
                    <a:pt x="182" y="283"/>
                  </a:lnTo>
                  <a:lnTo>
                    <a:pt x="171" y="292"/>
                  </a:lnTo>
                  <a:lnTo>
                    <a:pt x="160" y="300"/>
                  </a:lnTo>
                  <a:lnTo>
                    <a:pt x="151" y="306"/>
                  </a:lnTo>
                  <a:lnTo>
                    <a:pt x="146" y="308"/>
                  </a:lnTo>
                  <a:lnTo>
                    <a:pt x="137" y="308"/>
                  </a:lnTo>
                  <a:lnTo>
                    <a:pt x="127" y="308"/>
                  </a:lnTo>
                  <a:lnTo>
                    <a:pt x="119" y="308"/>
                  </a:lnTo>
                  <a:lnTo>
                    <a:pt x="113" y="308"/>
                  </a:lnTo>
                  <a:lnTo>
                    <a:pt x="66" y="252"/>
                  </a:lnTo>
                  <a:lnTo>
                    <a:pt x="66" y="237"/>
                  </a:lnTo>
                  <a:lnTo>
                    <a:pt x="66" y="223"/>
                  </a:lnTo>
                  <a:lnTo>
                    <a:pt x="66" y="204"/>
                  </a:lnTo>
                  <a:lnTo>
                    <a:pt x="66" y="179"/>
                  </a:lnTo>
                  <a:lnTo>
                    <a:pt x="53" y="179"/>
                  </a:lnTo>
                  <a:lnTo>
                    <a:pt x="40" y="179"/>
                  </a:lnTo>
                  <a:lnTo>
                    <a:pt x="42" y="185"/>
                  </a:lnTo>
                  <a:lnTo>
                    <a:pt x="42" y="192"/>
                  </a:lnTo>
                  <a:lnTo>
                    <a:pt x="42" y="199"/>
                  </a:lnTo>
                  <a:lnTo>
                    <a:pt x="41" y="205"/>
                  </a:lnTo>
                  <a:lnTo>
                    <a:pt x="39" y="212"/>
                  </a:lnTo>
                  <a:lnTo>
                    <a:pt x="36" y="218"/>
                  </a:lnTo>
                  <a:lnTo>
                    <a:pt x="31" y="223"/>
                  </a:lnTo>
                  <a:lnTo>
                    <a:pt x="27" y="228"/>
                  </a:lnTo>
                  <a:lnTo>
                    <a:pt x="30" y="221"/>
                  </a:lnTo>
                  <a:lnTo>
                    <a:pt x="32" y="215"/>
                  </a:lnTo>
                  <a:lnTo>
                    <a:pt x="32" y="208"/>
                  </a:lnTo>
                  <a:lnTo>
                    <a:pt x="31" y="203"/>
                  </a:lnTo>
                  <a:lnTo>
                    <a:pt x="29" y="191"/>
                  </a:lnTo>
                  <a:lnTo>
                    <a:pt x="27" y="179"/>
                  </a:lnTo>
                  <a:lnTo>
                    <a:pt x="27" y="174"/>
                  </a:lnTo>
                  <a:lnTo>
                    <a:pt x="29" y="170"/>
                  </a:lnTo>
                  <a:lnTo>
                    <a:pt x="31" y="167"/>
                  </a:lnTo>
                  <a:lnTo>
                    <a:pt x="33" y="163"/>
                  </a:lnTo>
                  <a:lnTo>
                    <a:pt x="36" y="160"/>
                  </a:lnTo>
                  <a:lnTo>
                    <a:pt x="38" y="156"/>
                  </a:lnTo>
                  <a:lnTo>
                    <a:pt x="40" y="152"/>
                  </a:lnTo>
                  <a:lnTo>
                    <a:pt x="40" y="147"/>
                  </a:lnTo>
                  <a:lnTo>
                    <a:pt x="31" y="136"/>
                  </a:lnTo>
                  <a:lnTo>
                    <a:pt x="27" y="129"/>
                  </a:lnTo>
                  <a:lnTo>
                    <a:pt x="20" y="129"/>
                  </a:lnTo>
                  <a:lnTo>
                    <a:pt x="11" y="128"/>
                  </a:lnTo>
                  <a:lnTo>
                    <a:pt x="7" y="126"/>
                  </a:lnTo>
                  <a:lnTo>
                    <a:pt x="4" y="124"/>
                  </a:lnTo>
                  <a:lnTo>
                    <a:pt x="1" y="121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1" y="108"/>
                  </a:lnTo>
                  <a:lnTo>
                    <a:pt x="3" y="104"/>
                  </a:lnTo>
                  <a:lnTo>
                    <a:pt x="5" y="100"/>
                  </a:lnTo>
                  <a:lnTo>
                    <a:pt x="8" y="96"/>
                  </a:lnTo>
                  <a:lnTo>
                    <a:pt x="11" y="94"/>
                  </a:lnTo>
                  <a:lnTo>
                    <a:pt x="16" y="92"/>
                  </a:lnTo>
                  <a:lnTo>
                    <a:pt x="20" y="92"/>
                  </a:lnTo>
                  <a:lnTo>
                    <a:pt x="27" y="92"/>
                  </a:lnTo>
                  <a:lnTo>
                    <a:pt x="32" y="94"/>
                  </a:lnTo>
                  <a:lnTo>
                    <a:pt x="37" y="96"/>
                  </a:lnTo>
                  <a:lnTo>
                    <a:pt x="41" y="99"/>
                  </a:lnTo>
                  <a:lnTo>
                    <a:pt x="45" y="101"/>
                  </a:lnTo>
                  <a:lnTo>
                    <a:pt x="51" y="103"/>
                  </a:lnTo>
                  <a:lnTo>
                    <a:pt x="57" y="104"/>
                  </a:lnTo>
                  <a:lnTo>
                    <a:pt x="66" y="105"/>
                  </a:lnTo>
                  <a:lnTo>
                    <a:pt x="67" y="99"/>
                  </a:lnTo>
                  <a:lnTo>
                    <a:pt x="71" y="92"/>
                  </a:lnTo>
                  <a:lnTo>
                    <a:pt x="75" y="87"/>
                  </a:lnTo>
                  <a:lnTo>
                    <a:pt x="79" y="82"/>
                  </a:lnTo>
                  <a:lnTo>
                    <a:pt x="83" y="77"/>
                  </a:lnTo>
                  <a:lnTo>
                    <a:pt x="86" y="71"/>
                  </a:lnTo>
                  <a:lnTo>
                    <a:pt x="87" y="67"/>
                  </a:lnTo>
                  <a:lnTo>
                    <a:pt x="87" y="64"/>
                  </a:lnTo>
                  <a:lnTo>
                    <a:pt x="87" y="60"/>
                  </a:lnTo>
                  <a:lnTo>
                    <a:pt x="86" y="56"/>
                  </a:lnTo>
                  <a:lnTo>
                    <a:pt x="78" y="55"/>
                  </a:lnTo>
                  <a:lnTo>
                    <a:pt x="71" y="54"/>
                  </a:lnTo>
                  <a:lnTo>
                    <a:pt x="63" y="52"/>
                  </a:lnTo>
                  <a:lnTo>
                    <a:pt x="55" y="49"/>
                  </a:lnTo>
                  <a:lnTo>
                    <a:pt x="52" y="47"/>
                  </a:lnTo>
                  <a:lnTo>
                    <a:pt x="50" y="44"/>
                  </a:lnTo>
                  <a:lnTo>
                    <a:pt x="47" y="40"/>
                  </a:lnTo>
                  <a:lnTo>
                    <a:pt x="44" y="37"/>
                  </a:lnTo>
                  <a:lnTo>
                    <a:pt x="42" y="33"/>
                  </a:lnTo>
                  <a:lnTo>
                    <a:pt x="41" y="28"/>
                  </a:lnTo>
                  <a:lnTo>
                    <a:pt x="40" y="24"/>
                  </a:lnTo>
                  <a:lnTo>
                    <a:pt x="40" y="18"/>
                  </a:lnTo>
                  <a:lnTo>
                    <a:pt x="107" y="43"/>
                  </a:lnTo>
                  <a:lnTo>
                    <a:pt x="133" y="80"/>
                  </a:lnTo>
                  <a:lnTo>
                    <a:pt x="179" y="86"/>
                  </a:lnTo>
                  <a:lnTo>
                    <a:pt x="219" y="74"/>
                  </a:lnTo>
                  <a:lnTo>
                    <a:pt x="212" y="43"/>
                  </a:lnTo>
                  <a:lnTo>
                    <a:pt x="253" y="24"/>
                  </a:lnTo>
                  <a:lnTo>
                    <a:pt x="273" y="0"/>
                  </a:lnTo>
                  <a:lnTo>
                    <a:pt x="306" y="6"/>
                  </a:lnTo>
                  <a:lnTo>
                    <a:pt x="339" y="24"/>
                  </a:lnTo>
                  <a:lnTo>
                    <a:pt x="373" y="43"/>
                  </a:lnTo>
                  <a:lnTo>
                    <a:pt x="386" y="80"/>
                  </a:lnTo>
                  <a:lnTo>
                    <a:pt x="425" y="92"/>
                  </a:lnTo>
                  <a:lnTo>
                    <a:pt x="465" y="92"/>
                  </a:lnTo>
                  <a:lnTo>
                    <a:pt x="512" y="141"/>
                  </a:lnTo>
                  <a:lnTo>
                    <a:pt x="545" y="179"/>
                  </a:lnTo>
                  <a:lnTo>
                    <a:pt x="591" y="210"/>
                  </a:lnTo>
                  <a:lnTo>
                    <a:pt x="632" y="222"/>
                  </a:lnTo>
                  <a:lnTo>
                    <a:pt x="678" y="252"/>
                  </a:lnTo>
                  <a:lnTo>
                    <a:pt x="724" y="265"/>
                  </a:lnTo>
                  <a:lnTo>
                    <a:pt x="758" y="277"/>
                  </a:lnTo>
                  <a:lnTo>
                    <a:pt x="784" y="289"/>
                  </a:lnTo>
                  <a:lnTo>
                    <a:pt x="778" y="29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" name="Freeform 353">
              <a:extLst>
                <a:ext uri="{FF2B5EF4-FFF2-40B4-BE49-F238E27FC236}">
                  <a16:creationId xmlns="" xmlns:a16="http://schemas.microsoft.com/office/drawing/2014/main" id="{DC010978-7F27-C246-9698-37FF35A9C686}"/>
                </a:ext>
              </a:extLst>
            </p:cNvPr>
            <p:cNvSpPr>
              <a:spLocks/>
            </p:cNvSpPr>
            <p:nvPr>
              <p:custDataLst>
                <p:tags r:id="rId256"/>
              </p:custDataLst>
            </p:nvPr>
          </p:nvSpPr>
          <p:spPr bwMode="auto">
            <a:xfrm>
              <a:off x="4425950" y="2203450"/>
              <a:ext cx="107950" cy="149225"/>
            </a:xfrm>
            <a:custGeom>
              <a:avLst/>
              <a:gdLst>
                <a:gd name="T0" fmla="*/ 30 w 246"/>
                <a:gd name="T1" fmla="*/ 27 h 284"/>
                <a:gd name="T2" fmla="*/ 28 w 246"/>
                <a:gd name="T3" fmla="*/ 24 h 284"/>
                <a:gd name="T4" fmla="*/ 24 w 246"/>
                <a:gd name="T5" fmla="*/ 17 h 284"/>
                <a:gd name="T6" fmla="*/ 35 w 246"/>
                <a:gd name="T7" fmla="*/ 5 h 284"/>
                <a:gd name="T8" fmla="*/ 67 w 246"/>
                <a:gd name="T9" fmla="*/ 1 h 284"/>
                <a:gd name="T10" fmla="*/ 126 w 246"/>
                <a:gd name="T11" fmla="*/ 12 h 284"/>
                <a:gd name="T12" fmla="*/ 131 w 246"/>
                <a:gd name="T13" fmla="*/ 30 h 284"/>
                <a:gd name="T14" fmla="*/ 139 w 246"/>
                <a:gd name="T15" fmla="*/ 46 h 284"/>
                <a:gd name="T16" fmla="*/ 151 w 246"/>
                <a:gd name="T17" fmla="*/ 57 h 284"/>
                <a:gd name="T18" fmla="*/ 165 w 246"/>
                <a:gd name="T19" fmla="*/ 67 h 284"/>
                <a:gd name="T20" fmla="*/ 191 w 246"/>
                <a:gd name="T21" fmla="*/ 87 h 284"/>
                <a:gd name="T22" fmla="*/ 203 w 246"/>
                <a:gd name="T23" fmla="*/ 101 h 284"/>
                <a:gd name="T24" fmla="*/ 212 w 246"/>
                <a:gd name="T25" fmla="*/ 117 h 284"/>
                <a:gd name="T26" fmla="*/ 226 w 246"/>
                <a:gd name="T27" fmla="*/ 117 h 284"/>
                <a:gd name="T28" fmla="*/ 221 w 246"/>
                <a:gd name="T29" fmla="*/ 124 h 284"/>
                <a:gd name="T30" fmla="*/ 221 w 246"/>
                <a:gd name="T31" fmla="*/ 129 h 284"/>
                <a:gd name="T32" fmla="*/ 228 w 246"/>
                <a:gd name="T33" fmla="*/ 140 h 284"/>
                <a:gd name="T34" fmla="*/ 239 w 246"/>
                <a:gd name="T35" fmla="*/ 154 h 284"/>
                <a:gd name="T36" fmla="*/ 244 w 246"/>
                <a:gd name="T37" fmla="*/ 162 h 284"/>
                <a:gd name="T38" fmla="*/ 246 w 246"/>
                <a:gd name="T39" fmla="*/ 173 h 284"/>
                <a:gd name="T40" fmla="*/ 241 w 246"/>
                <a:gd name="T41" fmla="*/ 184 h 284"/>
                <a:gd name="T42" fmla="*/ 233 w 246"/>
                <a:gd name="T43" fmla="*/ 192 h 284"/>
                <a:gd name="T44" fmla="*/ 223 w 246"/>
                <a:gd name="T45" fmla="*/ 198 h 284"/>
                <a:gd name="T46" fmla="*/ 220 w 246"/>
                <a:gd name="T47" fmla="*/ 204 h 284"/>
                <a:gd name="T48" fmla="*/ 189 w 246"/>
                <a:gd name="T49" fmla="*/ 215 h 284"/>
                <a:gd name="T50" fmla="*/ 164 w 246"/>
                <a:gd name="T51" fmla="*/ 230 h 284"/>
                <a:gd name="T52" fmla="*/ 113 w 246"/>
                <a:gd name="T53" fmla="*/ 265 h 284"/>
                <a:gd name="T54" fmla="*/ 88 w 246"/>
                <a:gd name="T55" fmla="*/ 231 h 284"/>
                <a:gd name="T56" fmla="*/ 79 w 246"/>
                <a:gd name="T57" fmla="*/ 220 h 284"/>
                <a:gd name="T58" fmla="*/ 72 w 246"/>
                <a:gd name="T59" fmla="*/ 216 h 284"/>
                <a:gd name="T60" fmla="*/ 60 w 246"/>
                <a:gd name="T61" fmla="*/ 217 h 284"/>
                <a:gd name="T62" fmla="*/ 54 w 246"/>
                <a:gd name="T63" fmla="*/ 221 h 284"/>
                <a:gd name="T64" fmla="*/ 49 w 246"/>
                <a:gd name="T65" fmla="*/ 228 h 284"/>
                <a:gd name="T66" fmla="*/ 48 w 246"/>
                <a:gd name="T67" fmla="*/ 236 h 284"/>
                <a:gd name="T68" fmla="*/ 45 w 246"/>
                <a:gd name="T69" fmla="*/ 257 h 284"/>
                <a:gd name="T70" fmla="*/ 41 w 246"/>
                <a:gd name="T71" fmla="*/ 270 h 284"/>
                <a:gd name="T72" fmla="*/ 33 w 246"/>
                <a:gd name="T73" fmla="*/ 284 h 284"/>
                <a:gd name="T74" fmla="*/ 26 w 246"/>
                <a:gd name="T75" fmla="*/ 243 h 284"/>
                <a:gd name="T76" fmla="*/ 17 w 246"/>
                <a:gd name="T77" fmla="*/ 227 h 284"/>
                <a:gd name="T78" fmla="*/ 11 w 246"/>
                <a:gd name="T79" fmla="*/ 221 h 284"/>
                <a:gd name="T80" fmla="*/ 0 w 246"/>
                <a:gd name="T81" fmla="*/ 216 h 284"/>
                <a:gd name="T82" fmla="*/ 1 w 246"/>
                <a:gd name="T83" fmla="*/ 204 h 284"/>
                <a:gd name="T84" fmla="*/ 4 w 246"/>
                <a:gd name="T85" fmla="*/ 193 h 284"/>
                <a:gd name="T86" fmla="*/ 15 w 246"/>
                <a:gd name="T87" fmla="*/ 176 h 284"/>
                <a:gd name="T88" fmla="*/ 31 w 246"/>
                <a:gd name="T89" fmla="*/ 161 h 284"/>
                <a:gd name="T90" fmla="*/ 46 w 246"/>
                <a:gd name="T91" fmla="*/ 141 h 284"/>
                <a:gd name="T92" fmla="*/ 33 w 246"/>
                <a:gd name="T93" fmla="*/ 44 h 28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6" h="284">
                  <a:moveTo>
                    <a:pt x="33" y="44"/>
                  </a:moveTo>
                  <a:lnTo>
                    <a:pt x="30" y="27"/>
                  </a:lnTo>
                  <a:lnTo>
                    <a:pt x="28" y="24"/>
                  </a:lnTo>
                  <a:lnTo>
                    <a:pt x="26" y="22"/>
                  </a:lnTo>
                  <a:lnTo>
                    <a:pt x="24" y="17"/>
                  </a:lnTo>
                  <a:lnTo>
                    <a:pt x="20" y="6"/>
                  </a:lnTo>
                  <a:lnTo>
                    <a:pt x="35" y="5"/>
                  </a:lnTo>
                  <a:lnTo>
                    <a:pt x="50" y="3"/>
                  </a:lnTo>
                  <a:lnTo>
                    <a:pt x="67" y="1"/>
                  </a:lnTo>
                  <a:lnTo>
                    <a:pt x="87" y="0"/>
                  </a:lnTo>
                  <a:lnTo>
                    <a:pt x="126" y="12"/>
                  </a:lnTo>
                  <a:lnTo>
                    <a:pt x="127" y="22"/>
                  </a:lnTo>
                  <a:lnTo>
                    <a:pt x="131" y="30"/>
                  </a:lnTo>
                  <a:lnTo>
                    <a:pt x="135" y="39"/>
                  </a:lnTo>
                  <a:lnTo>
                    <a:pt x="139" y="46"/>
                  </a:lnTo>
                  <a:lnTo>
                    <a:pt x="145" y="52"/>
                  </a:lnTo>
                  <a:lnTo>
                    <a:pt x="151" y="57"/>
                  </a:lnTo>
                  <a:lnTo>
                    <a:pt x="157" y="62"/>
                  </a:lnTo>
                  <a:lnTo>
                    <a:pt x="165" y="67"/>
                  </a:lnTo>
                  <a:lnTo>
                    <a:pt x="178" y="77"/>
                  </a:lnTo>
                  <a:lnTo>
                    <a:pt x="191" y="87"/>
                  </a:lnTo>
                  <a:lnTo>
                    <a:pt x="198" y="94"/>
                  </a:lnTo>
                  <a:lnTo>
                    <a:pt x="203" y="101"/>
                  </a:lnTo>
                  <a:lnTo>
                    <a:pt x="209" y="109"/>
                  </a:lnTo>
                  <a:lnTo>
                    <a:pt x="212" y="117"/>
                  </a:lnTo>
                  <a:lnTo>
                    <a:pt x="220" y="117"/>
                  </a:lnTo>
                  <a:lnTo>
                    <a:pt x="226" y="117"/>
                  </a:lnTo>
                  <a:lnTo>
                    <a:pt x="223" y="121"/>
                  </a:lnTo>
                  <a:lnTo>
                    <a:pt x="221" y="124"/>
                  </a:lnTo>
                  <a:lnTo>
                    <a:pt x="220" y="126"/>
                  </a:lnTo>
                  <a:lnTo>
                    <a:pt x="221" y="129"/>
                  </a:lnTo>
                  <a:lnTo>
                    <a:pt x="223" y="135"/>
                  </a:lnTo>
                  <a:lnTo>
                    <a:pt x="228" y="140"/>
                  </a:lnTo>
                  <a:lnTo>
                    <a:pt x="234" y="146"/>
                  </a:lnTo>
                  <a:lnTo>
                    <a:pt x="239" y="154"/>
                  </a:lnTo>
                  <a:lnTo>
                    <a:pt x="241" y="158"/>
                  </a:lnTo>
                  <a:lnTo>
                    <a:pt x="244" y="162"/>
                  </a:lnTo>
                  <a:lnTo>
                    <a:pt x="245" y="167"/>
                  </a:lnTo>
                  <a:lnTo>
                    <a:pt x="246" y="173"/>
                  </a:lnTo>
                  <a:lnTo>
                    <a:pt x="245" y="179"/>
                  </a:lnTo>
                  <a:lnTo>
                    <a:pt x="241" y="184"/>
                  </a:lnTo>
                  <a:lnTo>
                    <a:pt x="237" y="189"/>
                  </a:lnTo>
                  <a:lnTo>
                    <a:pt x="233" y="192"/>
                  </a:lnTo>
                  <a:lnTo>
                    <a:pt x="227" y="196"/>
                  </a:lnTo>
                  <a:lnTo>
                    <a:pt x="223" y="198"/>
                  </a:lnTo>
                  <a:lnTo>
                    <a:pt x="221" y="201"/>
                  </a:lnTo>
                  <a:lnTo>
                    <a:pt x="220" y="204"/>
                  </a:lnTo>
                  <a:lnTo>
                    <a:pt x="203" y="209"/>
                  </a:lnTo>
                  <a:lnTo>
                    <a:pt x="189" y="215"/>
                  </a:lnTo>
                  <a:lnTo>
                    <a:pt x="176" y="222"/>
                  </a:lnTo>
                  <a:lnTo>
                    <a:pt x="164" y="230"/>
                  </a:lnTo>
                  <a:lnTo>
                    <a:pt x="139" y="246"/>
                  </a:lnTo>
                  <a:lnTo>
                    <a:pt x="113" y="265"/>
                  </a:lnTo>
                  <a:lnTo>
                    <a:pt x="99" y="247"/>
                  </a:lnTo>
                  <a:lnTo>
                    <a:pt x="88" y="231"/>
                  </a:lnTo>
                  <a:lnTo>
                    <a:pt x="83" y="225"/>
                  </a:lnTo>
                  <a:lnTo>
                    <a:pt x="79" y="220"/>
                  </a:lnTo>
                  <a:lnTo>
                    <a:pt x="76" y="217"/>
                  </a:lnTo>
                  <a:lnTo>
                    <a:pt x="72" y="216"/>
                  </a:lnTo>
                  <a:lnTo>
                    <a:pt x="66" y="216"/>
                  </a:lnTo>
                  <a:lnTo>
                    <a:pt x="60" y="217"/>
                  </a:lnTo>
                  <a:lnTo>
                    <a:pt x="57" y="219"/>
                  </a:lnTo>
                  <a:lnTo>
                    <a:pt x="54" y="221"/>
                  </a:lnTo>
                  <a:lnTo>
                    <a:pt x="52" y="224"/>
                  </a:lnTo>
                  <a:lnTo>
                    <a:pt x="49" y="228"/>
                  </a:lnTo>
                  <a:lnTo>
                    <a:pt x="48" y="231"/>
                  </a:lnTo>
                  <a:lnTo>
                    <a:pt x="48" y="236"/>
                  </a:lnTo>
                  <a:lnTo>
                    <a:pt x="47" y="246"/>
                  </a:lnTo>
                  <a:lnTo>
                    <a:pt x="45" y="257"/>
                  </a:lnTo>
                  <a:lnTo>
                    <a:pt x="43" y="264"/>
                  </a:lnTo>
                  <a:lnTo>
                    <a:pt x="41" y="270"/>
                  </a:lnTo>
                  <a:lnTo>
                    <a:pt x="37" y="277"/>
                  </a:lnTo>
                  <a:lnTo>
                    <a:pt x="33" y="284"/>
                  </a:lnTo>
                  <a:lnTo>
                    <a:pt x="30" y="262"/>
                  </a:lnTo>
                  <a:lnTo>
                    <a:pt x="26" y="243"/>
                  </a:lnTo>
                  <a:lnTo>
                    <a:pt x="23" y="234"/>
                  </a:lnTo>
                  <a:lnTo>
                    <a:pt x="17" y="227"/>
                  </a:lnTo>
                  <a:lnTo>
                    <a:pt x="14" y="224"/>
                  </a:lnTo>
                  <a:lnTo>
                    <a:pt x="11" y="221"/>
                  </a:lnTo>
                  <a:lnTo>
                    <a:pt x="5" y="218"/>
                  </a:lnTo>
                  <a:lnTo>
                    <a:pt x="0" y="216"/>
                  </a:lnTo>
                  <a:lnTo>
                    <a:pt x="0" y="210"/>
                  </a:lnTo>
                  <a:lnTo>
                    <a:pt x="1" y="204"/>
                  </a:lnTo>
                  <a:lnTo>
                    <a:pt x="2" y="197"/>
                  </a:lnTo>
                  <a:lnTo>
                    <a:pt x="4" y="193"/>
                  </a:lnTo>
                  <a:lnTo>
                    <a:pt x="9" y="184"/>
                  </a:lnTo>
                  <a:lnTo>
                    <a:pt x="15" y="176"/>
                  </a:lnTo>
                  <a:lnTo>
                    <a:pt x="23" y="169"/>
                  </a:lnTo>
                  <a:lnTo>
                    <a:pt x="31" y="161"/>
                  </a:lnTo>
                  <a:lnTo>
                    <a:pt x="38" y="153"/>
                  </a:lnTo>
                  <a:lnTo>
                    <a:pt x="46" y="141"/>
                  </a:lnTo>
                  <a:lnTo>
                    <a:pt x="0" y="62"/>
                  </a:lnTo>
                  <a:lnTo>
                    <a:pt x="33" y="4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5" name="Freeform 354">
              <a:extLst>
                <a:ext uri="{FF2B5EF4-FFF2-40B4-BE49-F238E27FC236}">
                  <a16:creationId xmlns="" xmlns:a16="http://schemas.microsoft.com/office/drawing/2014/main" id="{265EF723-034B-6D48-AB2E-11EB07D34D05}"/>
                </a:ext>
              </a:extLst>
            </p:cNvPr>
            <p:cNvSpPr>
              <a:spLocks/>
            </p:cNvSpPr>
            <p:nvPr>
              <p:custDataLst>
                <p:tags r:id="rId257"/>
              </p:custDataLst>
            </p:nvPr>
          </p:nvSpPr>
          <p:spPr bwMode="auto">
            <a:xfrm>
              <a:off x="4473575" y="2311400"/>
              <a:ext cx="68263" cy="60325"/>
            </a:xfrm>
            <a:custGeom>
              <a:avLst/>
              <a:gdLst>
                <a:gd name="T0" fmla="*/ 114 w 160"/>
                <a:gd name="T1" fmla="*/ 0 h 117"/>
                <a:gd name="T2" fmla="*/ 114 w 160"/>
                <a:gd name="T3" fmla="*/ 9 h 117"/>
                <a:gd name="T4" fmla="*/ 114 w 160"/>
                <a:gd name="T5" fmla="*/ 18 h 117"/>
                <a:gd name="T6" fmla="*/ 115 w 160"/>
                <a:gd name="T7" fmla="*/ 25 h 117"/>
                <a:gd name="T8" fmla="*/ 117 w 160"/>
                <a:gd name="T9" fmla="*/ 32 h 117"/>
                <a:gd name="T10" fmla="*/ 119 w 160"/>
                <a:gd name="T11" fmla="*/ 34 h 117"/>
                <a:gd name="T12" fmla="*/ 121 w 160"/>
                <a:gd name="T13" fmla="*/ 37 h 117"/>
                <a:gd name="T14" fmla="*/ 123 w 160"/>
                <a:gd name="T15" fmla="*/ 38 h 117"/>
                <a:gd name="T16" fmla="*/ 127 w 160"/>
                <a:gd name="T17" fmla="*/ 39 h 117"/>
                <a:gd name="T18" fmla="*/ 131 w 160"/>
                <a:gd name="T19" fmla="*/ 40 h 117"/>
                <a:gd name="T20" fmla="*/ 135 w 160"/>
                <a:gd name="T21" fmla="*/ 39 h 117"/>
                <a:gd name="T22" fmla="*/ 140 w 160"/>
                <a:gd name="T23" fmla="*/ 38 h 117"/>
                <a:gd name="T24" fmla="*/ 146 w 160"/>
                <a:gd name="T25" fmla="*/ 36 h 117"/>
                <a:gd name="T26" fmla="*/ 149 w 160"/>
                <a:gd name="T27" fmla="*/ 43 h 117"/>
                <a:gd name="T28" fmla="*/ 153 w 160"/>
                <a:gd name="T29" fmla="*/ 52 h 117"/>
                <a:gd name="T30" fmla="*/ 157 w 160"/>
                <a:gd name="T31" fmla="*/ 64 h 117"/>
                <a:gd name="T32" fmla="*/ 160 w 160"/>
                <a:gd name="T33" fmla="*/ 74 h 117"/>
                <a:gd name="T34" fmla="*/ 133 w 160"/>
                <a:gd name="T35" fmla="*/ 88 h 117"/>
                <a:gd name="T36" fmla="*/ 106 w 160"/>
                <a:gd name="T37" fmla="*/ 102 h 117"/>
                <a:gd name="T38" fmla="*/ 92 w 160"/>
                <a:gd name="T39" fmla="*/ 107 h 117"/>
                <a:gd name="T40" fmla="*/ 76 w 160"/>
                <a:gd name="T41" fmla="*/ 113 h 117"/>
                <a:gd name="T42" fmla="*/ 62 w 160"/>
                <a:gd name="T43" fmla="*/ 116 h 117"/>
                <a:gd name="T44" fmla="*/ 47 w 160"/>
                <a:gd name="T45" fmla="*/ 117 h 117"/>
                <a:gd name="T46" fmla="*/ 32 w 160"/>
                <a:gd name="T47" fmla="*/ 99 h 117"/>
                <a:gd name="T48" fmla="*/ 21 w 160"/>
                <a:gd name="T49" fmla="*/ 83 h 117"/>
                <a:gd name="T50" fmla="*/ 10 w 160"/>
                <a:gd name="T51" fmla="*/ 69 h 117"/>
                <a:gd name="T52" fmla="*/ 0 w 160"/>
                <a:gd name="T53" fmla="*/ 55 h 117"/>
                <a:gd name="T54" fmla="*/ 13 w 160"/>
                <a:gd name="T55" fmla="*/ 48 h 117"/>
                <a:gd name="T56" fmla="*/ 41 w 160"/>
                <a:gd name="T57" fmla="*/ 32 h 117"/>
                <a:gd name="T58" fmla="*/ 60 w 160"/>
                <a:gd name="T59" fmla="*/ 23 h 117"/>
                <a:gd name="T60" fmla="*/ 78 w 160"/>
                <a:gd name="T61" fmla="*/ 14 h 117"/>
                <a:gd name="T62" fmla="*/ 97 w 160"/>
                <a:gd name="T63" fmla="*/ 6 h 117"/>
                <a:gd name="T64" fmla="*/ 114 w 160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0" h="117">
                  <a:moveTo>
                    <a:pt x="114" y="0"/>
                  </a:moveTo>
                  <a:lnTo>
                    <a:pt x="114" y="9"/>
                  </a:lnTo>
                  <a:lnTo>
                    <a:pt x="114" y="18"/>
                  </a:lnTo>
                  <a:lnTo>
                    <a:pt x="115" y="25"/>
                  </a:lnTo>
                  <a:lnTo>
                    <a:pt x="117" y="32"/>
                  </a:lnTo>
                  <a:lnTo>
                    <a:pt x="119" y="34"/>
                  </a:lnTo>
                  <a:lnTo>
                    <a:pt x="121" y="37"/>
                  </a:lnTo>
                  <a:lnTo>
                    <a:pt x="123" y="38"/>
                  </a:lnTo>
                  <a:lnTo>
                    <a:pt x="127" y="39"/>
                  </a:lnTo>
                  <a:lnTo>
                    <a:pt x="131" y="40"/>
                  </a:lnTo>
                  <a:lnTo>
                    <a:pt x="135" y="39"/>
                  </a:lnTo>
                  <a:lnTo>
                    <a:pt x="140" y="38"/>
                  </a:lnTo>
                  <a:lnTo>
                    <a:pt x="146" y="36"/>
                  </a:lnTo>
                  <a:lnTo>
                    <a:pt x="149" y="43"/>
                  </a:lnTo>
                  <a:lnTo>
                    <a:pt x="153" y="52"/>
                  </a:lnTo>
                  <a:lnTo>
                    <a:pt x="157" y="64"/>
                  </a:lnTo>
                  <a:lnTo>
                    <a:pt x="160" y="74"/>
                  </a:lnTo>
                  <a:lnTo>
                    <a:pt x="133" y="88"/>
                  </a:lnTo>
                  <a:lnTo>
                    <a:pt x="106" y="102"/>
                  </a:lnTo>
                  <a:lnTo>
                    <a:pt x="92" y="107"/>
                  </a:lnTo>
                  <a:lnTo>
                    <a:pt x="76" y="113"/>
                  </a:lnTo>
                  <a:lnTo>
                    <a:pt x="62" y="116"/>
                  </a:lnTo>
                  <a:lnTo>
                    <a:pt x="47" y="117"/>
                  </a:lnTo>
                  <a:lnTo>
                    <a:pt x="32" y="99"/>
                  </a:lnTo>
                  <a:lnTo>
                    <a:pt x="21" y="83"/>
                  </a:lnTo>
                  <a:lnTo>
                    <a:pt x="10" y="69"/>
                  </a:lnTo>
                  <a:lnTo>
                    <a:pt x="0" y="55"/>
                  </a:lnTo>
                  <a:lnTo>
                    <a:pt x="13" y="48"/>
                  </a:lnTo>
                  <a:lnTo>
                    <a:pt x="41" y="32"/>
                  </a:lnTo>
                  <a:lnTo>
                    <a:pt x="60" y="23"/>
                  </a:lnTo>
                  <a:lnTo>
                    <a:pt x="78" y="14"/>
                  </a:lnTo>
                  <a:lnTo>
                    <a:pt x="97" y="6"/>
                  </a:lnTo>
                  <a:lnTo>
                    <a:pt x="114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6" name="Freeform 355">
              <a:extLst>
                <a:ext uri="{FF2B5EF4-FFF2-40B4-BE49-F238E27FC236}">
                  <a16:creationId xmlns="" xmlns:a16="http://schemas.microsoft.com/office/drawing/2014/main" id="{E5BB18E3-7B53-5D4F-B120-5B0F226C226E}"/>
                </a:ext>
              </a:extLst>
            </p:cNvPr>
            <p:cNvSpPr>
              <a:spLocks/>
            </p:cNvSpPr>
            <p:nvPr>
              <p:custDataLst>
                <p:tags r:id="rId258"/>
              </p:custDataLst>
            </p:nvPr>
          </p:nvSpPr>
          <p:spPr bwMode="auto">
            <a:xfrm>
              <a:off x="4557713" y="2935288"/>
              <a:ext cx="411162" cy="611187"/>
            </a:xfrm>
            <a:custGeom>
              <a:avLst/>
              <a:gdLst>
                <a:gd name="T0" fmla="*/ 742 w 943"/>
                <a:gd name="T1" fmla="*/ 5 h 1172"/>
                <a:gd name="T2" fmla="*/ 765 w 943"/>
                <a:gd name="T3" fmla="*/ 23 h 1172"/>
                <a:gd name="T4" fmla="*/ 803 w 943"/>
                <a:gd name="T5" fmla="*/ 30 h 1172"/>
                <a:gd name="T6" fmla="*/ 814 w 943"/>
                <a:gd name="T7" fmla="*/ 55 h 1172"/>
                <a:gd name="T8" fmla="*/ 835 w 943"/>
                <a:gd name="T9" fmla="*/ 109 h 1172"/>
                <a:gd name="T10" fmla="*/ 837 w 943"/>
                <a:gd name="T11" fmla="*/ 187 h 1172"/>
                <a:gd name="T12" fmla="*/ 857 w 943"/>
                <a:gd name="T13" fmla="*/ 243 h 1172"/>
                <a:gd name="T14" fmla="*/ 922 w 943"/>
                <a:gd name="T15" fmla="*/ 292 h 1172"/>
                <a:gd name="T16" fmla="*/ 879 w 943"/>
                <a:gd name="T17" fmla="*/ 361 h 1172"/>
                <a:gd name="T18" fmla="*/ 851 w 943"/>
                <a:gd name="T19" fmla="*/ 410 h 1172"/>
                <a:gd name="T20" fmla="*/ 809 w 943"/>
                <a:gd name="T21" fmla="*/ 635 h 1172"/>
                <a:gd name="T22" fmla="*/ 770 w 943"/>
                <a:gd name="T23" fmla="*/ 677 h 1172"/>
                <a:gd name="T24" fmla="*/ 763 w 943"/>
                <a:gd name="T25" fmla="*/ 721 h 1172"/>
                <a:gd name="T26" fmla="*/ 745 w 943"/>
                <a:gd name="T27" fmla="*/ 735 h 1172"/>
                <a:gd name="T28" fmla="*/ 723 w 943"/>
                <a:gd name="T29" fmla="*/ 798 h 1172"/>
                <a:gd name="T30" fmla="*/ 692 w 943"/>
                <a:gd name="T31" fmla="*/ 877 h 1172"/>
                <a:gd name="T32" fmla="*/ 662 w 943"/>
                <a:gd name="T33" fmla="*/ 903 h 1172"/>
                <a:gd name="T34" fmla="*/ 664 w 943"/>
                <a:gd name="T35" fmla="*/ 934 h 1172"/>
                <a:gd name="T36" fmla="*/ 686 w 943"/>
                <a:gd name="T37" fmla="*/ 939 h 1172"/>
                <a:gd name="T38" fmla="*/ 709 w 943"/>
                <a:gd name="T39" fmla="*/ 950 h 1172"/>
                <a:gd name="T40" fmla="*/ 742 w 943"/>
                <a:gd name="T41" fmla="*/ 971 h 1172"/>
                <a:gd name="T42" fmla="*/ 756 w 943"/>
                <a:gd name="T43" fmla="*/ 1007 h 1172"/>
                <a:gd name="T44" fmla="*/ 775 w 943"/>
                <a:gd name="T45" fmla="*/ 1043 h 1172"/>
                <a:gd name="T46" fmla="*/ 803 w 943"/>
                <a:gd name="T47" fmla="*/ 1053 h 1172"/>
                <a:gd name="T48" fmla="*/ 809 w 943"/>
                <a:gd name="T49" fmla="*/ 1094 h 1172"/>
                <a:gd name="T50" fmla="*/ 718 w 943"/>
                <a:gd name="T51" fmla="*/ 1115 h 1172"/>
                <a:gd name="T52" fmla="*/ 687 w 943"/>
                <a:gd name="T53" fmla="*/ 1157 h 1172"/>
                <a:gd name="T54" fmla="*/ 598 w 943"/>
                <a:gd name="T55" fmla="*/ 1170 h 1172"/>
                <a:gd name="T56" fmla="*/ 515 w 943"/>
                <a:gd name="T57" fmla="*/ 1158 h 1172"/>
                <a:gd name="T58" fmla="*/ 464 w 943"/>
                <a:gd name="T59" fmla="*/ 1123 h 1172"/>
                <a:gd name="T60" fmla="*/ 390 w 943"/>
                <a:gd name="T61" fmla="*/ 1125 h 1172"/>
                <a:gd name="T62" fmla="*/ 319 w 943"/>
                <a:gd name="T63" fmla="*/ 1120 h 1172"/>
                <a:gd name="T64" fmla="*/ 297 w 943"/>
                <a:gd name="T65" fmla="*/ 1104 h 1172"/>
                <a:gd name="T66" fmla="*/ 294 w 943"/>
                <a:gd name="T67" fmla="*/ 1075 h 1172"/>
                <a:gd name="T68" fmla="*/ 274 w 943"/>
                <a:gd name="T69" fmla="*/ 1029 h 1172"/>
                <a:gd name="T70" fmla="*/ 216 w 943"/>
                <a:gd name="T71" fmla="*/ 974 h 1172"/>
                <a:gd name="T72" fmla="*/ 193 w 943"/>
                <a:gd name="T73" fmla="*/ 925 h 1172"/>
                <a:gd name="T74" fmla="*/ 152 w 943"/>
                <a:gd name="T75" fmla="*/ 903 h 1172"/>
                <a:gd name="T76" fmla="*/ 120 w 943"/>
                <a:gd name="T77" fmla="*/ 846 h 1172"/>
                <a:gd name="T78" fmla="*/ 97 w 943"/>
                <a:gd name="T79" fmla="*/ 788 h 1172"/>
                <a:gd name="T80" fmla="*/ 65 w 943"/>
                <a:gd name="T81" fmla="*/ 758 h 1172"/>
                <a:gd name="T82" fmla="*/ 33 w 943"/>
                <a:gd name="T83" fmla="*/ 676 h 1172"/>
                <a:gd name="T84" fmla="*/ 4 w 943"/>
                <a:gd name="T85" fmla="*/ 611 h 1172"/>
                <a:gd name="T86" fmla="*/ 18 w 943"/>
                <a:gd name="T87" fmla="*/ 577 h 1172"/>
                <a:gd name="T88" fmla="*/ 29 w 943"/>
                <a:gd name="T89" fmla="*/ 521 h 1172"/>
                <a:gd name="T90" fmla="*/ 64 w 943"/>
                <a:gd name="T91" fmla="*/ 474 h 1172"/>
                <a:gd name="T92" fmla="*/ 113 w 943"/>
                <a:gd name="T93" fmla="*/ 222 h 1172"/>
                <a:gd name="T94" fmla="*/ 123 w 943"/>
                <a:gd name="T95" fmla="*/ 179 h 1172"/>
                <a:gd name="T96" fmla="*/ 153 w 943"/>
                <a:gd name="T97" fmla="*/ 171 h 1172"/>
                <a:gd name="T98" fmla="*/ 160 w 943"/>
                <a:gd name="T99" fmla="*/ 122 h 1172"/>
                <a:gd name="T100" fmla="*/ 159 w 943"/>
                <a:gd name="T101" fmla="*/ 67 h 1172"/>
                <a:gd name="T102" fmla="*/ 679 w 943"/>
                <a:gd name="T103" fmla="*/ 69 h 11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43" h="1172">
                  <a:moveTo>
                    <a:pt x="711" y="30"/>
                  </a:moveTo>
                  <a:lnTo>
                    <a:pt x="715" y="25"/>
                  </a:lnTo>
                  <a:lnTo>
                    <a:pt x="728" y="15"/>
                  </a:lnTo>
                  <a:lnTo>
                    <a:pt x="735" y="9"/>
                  </a:lnTo>
                  <a:lnTo>
                    <a:pt x="742" y="5"/>
                  </a:lnTo>
                  <a:lnTo>
                    <a:pt x="747" y="1"/>
                  </a:lnTo>
                  <a:lnTo>
                    <a:pt x="751" y="0"/>
                  </a:lnTo>
                  <a:lnTo>
                    <a:pt x="755" y="10"/>
                  </a:lnTo>
                  <a:lnTo>
                    <a:pt x="759" y="17"/>
                  </a:lnTo>
                  <a:lnTo>
                    <a:pt x="765" y="23"/>
                  </a:lnTo>
                  <a:lnTo>
                    <a:pt x="769" y="26"/>
                  </a:lnTo>
                  <a:lnTo>
                    <a:pt x="776" y="28"/>
                  </a:lnTo>
                  <a:lnTo>
                    <a:pt x="784" y="30"/>
                  </a:lnTo>
                  <a:lnTo>
                    <a:pt x="792" y="30"/>
                  </a:lnTo>
                  <a:lnTo>
                    <a:pt x="803" y="30"/>
                  </a:lnTo>
                  <a:lnTo>
                    <a:pt x="804" y="40"/>
                  </a:lnTo>
                  <a:lnTo>
                    <a:pt x="808" y="48"/>
                  </a:lnTo>
                  <a:lnTo>
                    <a:pt x="810" y="51"/>
                  </a:lnTo>
                  <a:lnTo>
                    <a:pt x="812" y="53"/>
                  </a:lnTo>
                  <a:lnTo>
                    <a:pt x="814" y="55"/>
                  </a:lnTo>
                  <a:lnTo>
                    <a:pt x="816" y="55"/>
                  </a:lnTo>
                  <a:lnTo>
                    <a:pt x="823" y="76"/>
                  </a:lnTo>
                  <a:lnTo>
                    <a:pt x="830" y="94"/>
                  </a:lnTo>
                  <a:lnTo>
                    <a:pt x="832" y="102"/>
                  </a:lnTo>
                  <a:lnTo>
                    <a:pt x="835" y="109"/>
                  </a:lnTo>
                  <a:lnTo>
                    <a:pt x="836" y="116"/>
                  </a:lnTo>
                  <a:lnTo>
                    <a:pt x="837" y="123"/>
                  </a:lnTo>
                  <a:lnTo>
                    <a:pt x="836" y="150"/>
                  </a:lnTo>
                  <a:lnTo>
                    <a:pt x="836" y="175"/>
                  </a:lnTo>
                  <a:lnTo>
                    <a:pt x="837" y="187"/>
                  </a:lnTo>
                  <a:lnTo>
                    <a:pt x="838" y="200"/>
                  </a:lnTo>
                  <a:lnTo>
                    <a:pt x="842" y="211"/>
                  </a:lnTo>
                  <a:lnTo>
                    <a:pt x="845" y="222"/>
                  </a:lnTo>
                  <a:lnTo>
                    <a:pt x="851" y="232"/>
                  </a:lnTo>
                  <a:lnTo>
                    <a:pt x="857" y="243"/>
                  </a:lnTo>
                  <a:lnTo>
                    <a:pt x="866" y="253"/>
                  </a:lnTo>
                  <a:lnTo>
                    <a:pt x="876" y="264"/>
                  </a:lnTo>
                  <a:lnTo>
                    <a:pt x="889" y="273"/>
                  </a:lnTo>
                  <a:lnTo>
                    <a:pt x="904" y="283"/>
                  </a:lnTo>
                  <a:lnTo>
                    <a:pt x="922" y="292"/>
                  </a:lnTo>
                  <a:lnTo>
                    <a:pt x="943" y="301"/>
                  </a:lnTo>
                  <a:lnTo>
                    <a:pt x="928" y="314"/>
                  </a:lnTo>
                  <a:lnTo>
                    <a:pt x="913" y="328"/>
                  </a:lnTo>
                  <a:lnTo>
                    <a:pt x="896" y="344"/>
                  </a:lnTo>
                  <a:lnTo>
                    <a:pt x="879" y="361"/>
                  </a:lnTo>
                  <a:lnTo>
                    <a:pt x="871" y="370"/>
                  </a:lnTo>
                  <a:lnTo>
                    <a:pt x="865" y="380"/>
                  </a:lnTo>
                  <a:lnTo>
                    <a:pt x="859" y="389"/>
                  </a:lnTo>
                  <a:lnTo>
                    <a:pt x="854" y="399"/>
                  </a:lnTo>
                  <a:lnTo>
                    <a:pt x="851" y="410"/>
                  </a:lnTo>
                  <a:lnTo>
                    <a:pt x="849" y="420"/>
                  </a:lnTo>
                  <a:lnTo>
                    <a:pt x="848" y="432"/>
                  </a:lnTo>
                  <a:lnTo>
                    <a:pt x="851" y="443"/>
                  </a:lnTo>
                  <a:lnTo>
                    <a:pt x="830" y="616"/>
                  </a:lnTo>
                  <a:lnTo>
                    <a:pt x="809" y="635"/>
                  </a:lnTo>
                  <a:lnTo>
                    <a:pt x="787" y="652"/>
                  </a:lnTo>
                  <a:lnTo>
                    <a:pt x="782" y="658"/>
                  </a:lnTo>
                  <a:lnTo>
                    <a:pt x="778" y="663"/>
                  </a:lnTo>
                  <a:lnTo>
                    <a:pt x="774" y="670"/>
                  </a:lnTo>
                  <a:lnTo>
                    <a:pt x="770" y="677"/>
                  </a:lnTo>
                  <a:lnTo>
                    <a:pt x="767" y="686"/>
                  </a:lnTo>
                  <a:lnTo>
                    <a:pt x="766" y="696"/>
                  </a:lnTo>
                  <a:lnTo>
                    <a:pt x="764" y="708"/>
                  </a:lnTo>
                  <a:lnTo>
                    <a:pt x="764" y="721"/>
                  </a:lnTo>
                  <a:lnTo>
                    <a:pt x="763" y="721"/>
                  </a:lnTo>
                  <a:lnTo>
                    <a:pt x="758" y="721"/>
                  </a:lnTo>
                  <a:lnTo>
                    <a:pt x="755" y="723"/>
                  </a:lnTo>
                  <a:lnTo>
                    <a:pt x="752" y="726"/>
                  </a:lnTo>
                  <a:lnTo>
                    <a:pt x="748" y="730"/>
                  </a:lnTo>
                  <a:lnTo>
                    <a:pt x="745" y="735"/>
                  </a:lnTo>
                  <a:lnTo>
                    <a:pt x="741" y="743"/>
                  </a:lnTo>
                  <a:lnTo>
                    <a:pt x="736" y="752"/>
                  </a:lnTo>
                  <a:lnTo>
                    <a:pt x="732" y="766"/>
                  </a:lnTo>
                  <a:lnTo>
                    <a:pt x="728" y="780"/>
                  </a:lnTo>
                  <a:lnTo>
                    <a:pt x="723" y="798"/>
                  </a:lnTo>
                  <a:lnTo>
                    <a:pt x="719" y="821"/>
                  </a:lnTo>
                  <a:lnTo>
                    <a:pt x="714" y="845"/>
                  </a:lnTo>
                  <a:lnTo>
                    <a:pt x="711" y="875"/>
                  </a:lnTo>
                  <a:lnTo>
                    <a:pt x="701" y="875"/>
                  </a:lnTo>
                  <a:lnTo>
                    <a:pt x="692" y="877"/>
                  </a:lnTo>
                  <a:lnTo>
                    <a:pt x="684" y="880"/>
                  </a:lnTo>
                  <a:lnTo>
                    <a:pt x="677" y="884"/>
                  </a:lnTo>
                  <a:lnTo>
                    <a:pt x="670" y="890"/>
                  </a:lnTo>
                  <a:lnTo>
                    <a:pt x="665" y="896"/>
                  </a:lnTo>
                  <a:lnTo>
                    <a:pt x="662" y="903"/>
                  </a:lnTo>
                  <a:lnTo>
                    <a:pt x="659" y="910"/>
                  </a:lnTo>
                  <a:lnTo>
                    <a:pt x="658" y="917"/>
                  </a:lnTo>
                  <a:lnTo>
                    <a:pt x="658" y="924"/>
                  </a:lnTo>
                  <a:lnTo>
                    <a:pt x="661" y="929"/>
                  </a:lnTo>
                  <a:lnTo>
                    <a:pt x="664" y="934"/>
                  </a:lnTo>
                  <a:lnTo>
                    <a:pt x="666" y="936"/>
                  </a:lnTo>
                  <a:lnTo>
                    <a:pt x="669" y="937"/>
                  </a:lnTo>
                  <a:lnTo>
                    <a:pt x="673" y="938"/>
                  </a:lnTo>
                  <a:lnTo>
                    <a:pt x="677" y="939"/>
                  </a:lnTo>
                  <a:lnTo>
                    <a:pt x="686" y="939"/>
                  </a:lnTo>
                  <a:lnTo>
                    <a:pt x="697" y="936"/>
                  </a:lnTo>
                  <a:lnTo>
                    <a:pt x="700" y="941"/>
                  </a:lnTo>
                  <a:lnTo>
                    <a:pt x="702" y="944"/>
                  </a:lnTo>
                  <a:lnTo>
                    <a:pt x="706" y="947"/>
                  </a:lnTo>
                  <a:lnTo>
                    <a:pt x="709" y="950"/>
                  </a:lnTo>
                  <a:lnTo>
                    <a:pt x="717" y="955"/>
                  </a:lnTo>
                  <a:lnTo>
                    <a:pt x="724" y="958"/>
                  </a:lnTo>
                  <a:lnTo>
                    <a:pt x="731" y="963"/>
                  </a:lnTo>
                  <a:lnTo>
                    <a:pt x="739" y="968"/>
                  </a:lnTo>
                  <a:lnTo>
                    <a:pt x="742" y="971"/>
                  </a:lnTo>
                  <a:lnTo>
                    <a:pt x="745" y="975"/>
                  </a:lnTo>
                  <a:lnTo>
                    <a:pt x="747" y="981"/>
                  </a:lnTo>
                  <a:lnTo>
                    <a:pt x="751" y="986"/>
                  </a:lnTo>
                  <a:lnTo>
                    <a:pt x="753" y="996"/>
                  </a:lnTo>
                  <a:lnTo>
                    <a:pt x="756" y="1007"/>
                  </a:lnTo>
                  <a:lnTo>
                    <a:pt x="759" y="1018"/>
                  </a:lnTo>
                  <a:lnTo>
                    <a:pt x="765" y="1028"/>
                  </a:lnTo>
                  <a:lnTo>
                    <a:pt x="767" y="1033"/>
                  </a:lnTo>
                  <a:lnTo>
                    <a:pt x="771" y="1039"/>
                  </a:lnTo>
                  <a:lnTo>
                    <a:pt x="775" y="1043"/>
                  </a:lnTo>
                  <a:lnTo>
                    <a:pt x="779" y="1046"/>
                  </a:lnTo>
                  <a:lnTo>
                    <a:pt x="785" y="1049"/>
                  </a:lnTo>
                  <a:lnTo>
                    <a:pt x="790" y="1052"/>
                  </a:lnTo>
                  <a:lnTo>
                    <a:pt x="797" y="1053"/>
                  </a:lnTo>
                  <a:lnTo>
                    <a:pt x="803" y="1053"/>
                  </a:lnTo>
                  <a:lnTo>
                    <a:pt x="810" y="1063"/>
                  </a:lnTo>
                  <a:lnTo>
                    <a:pt x="814" y="1071"/>
                  </a:lnTo>
                  <a:lnTo>
                    <a:pt x="815" y="1076"/>
                  </a:lnTo>
                  <a:lnTo>
                    <a:pt x="815" y="1081"/>
                  </a:lnTo>
                  <a:lnTo>
                    <a:pt x="809" y="1094"/>
                  </a:lnTo>
                  <a:lnTo>
                    <a:pt x="797" y="1115"/>
                  </a:lnTo>
                  <a:lnTo>
                    <a:pt x="776" y="1115"/>
                  </a:lnTo>
                  <a:lnTo>
                    <a:pt x="755" y="1115"/>
                  </a:lnTo>
                  <a:lnTo>
                    <a:pt x="734" y="1115"/>
                  </a:lnTo>
                  <a:lnTo>
                    <a:pt x="718" y="1115"/>
                  </a:lnTo>
                  <a:lnTo>
                    <a:pt x="718" y="1127"/>
                  </a:lnTo>
                  <a:lnTo>
                    <a:pt x="718" y="1139"/>
                  </a:lnTo>
                  <a:lnTo>
                    <a:pt x="711" y="1143"/>
                  </a:lnTo>
                  <a:lnTo>
                    <a:pt x="697" y="1152"/>
                  </a:lnTo>
                  <a:lnTo>
                    <a:pt x="687" y="1157"/>
                  </a:lnTo>
                  <a:lnTo>
                    <a:pt x="675" y="1161"/>
                  </a:lnTo>
                  <a:lnTo>
                    <a:pt x="663" y="1163"/>
                  </a:lnTo>
                  <a:lnTo>
                    <a:pt x="651" y="1164"/>
                  </a:lnTo>
                  <a:lnTo>
                    <a:pt x="628" y="1166"/>
                  </a:lnTo>
                  <a:lnTo>
                    <a:pt x="598" y="1170"/>
                  </a:lnTo>
                  <a:lnTo>
                    <a:pt x="583" y="1171"/>
                  </a:lnTo>
                  <a:lnTo>
                    <a:pt x="566" y="1172"/>
                  </a:lnTo>
                  <a:lnTo>
                    <a:pt x="549" y="1172"/>
                  </a:lnTo>
                  <a:lnTo>
                    <a:pt x="531" y="1170"/>
                  </a:lnTo>
                  <a:lnTo>
                    <a:pt x="515" y="1158"/>
                  </a:lnTo>
                  <a:lnTo>
                    <a:pt x="496" y="1141"/>
                  </a:lnTo>
                  <a:lnTo>
                    <a:pt x="486" y="1133"/>
                  </a:lnTo>
                  <a:lnTo>
                    <a:pt x="475" y="1127"/>
                  </a:lnTo>
                  <a:lnTo>
                    <a:pt x="470" y="1124"/>
                  </a:lnTo>
                  <a:lnTo>
                    <a:pt x="464" y="1123"/>
                  </a:lnTo>
                  <a:lnTo>
                    <a:pt x="457" y="1121"/>
                  </a:lnTo>
                  <a:lnTo>
                    <a:pt x="452" y="1121"/>
                  </a:lnTo>
                  <a:lnTo>
                    <a:pt x="432" y="1122"/>
                  </a:lnTo>
                  <a:lnTo>
                    <a:pt x="405" y="1124"/>
                  </a:lnTo>
                  <a:lnTo>
                    <a:pt x="390" y="1125"/>
                  </a:lnTo>
                  <a:lnTo>
                    <a:pt x="375" y="1126"/>
                  </a:lnTo>
                  <a:lnTo>
                    <a:pt x="360" y="1126"/>
                  </a:lnTo>
                  <a:lnTo>
                    <a:pt x="345" y="1125"/>
                  </a:lnTo>
                  <a:lnTo>
                    <a:pt x="331" y="1123"/>
                  </a:lnTo>
                  <a:lnTo>
                    <a:pt x="319" y="1120"/>
                  </a:lnTo>
                  <a:lnTo>
                    <a:pt x="314" y="1117"/>
                  </a:lnTo>
                  <a:lnTo>
                    <a:pt x="308" y="1115"/>
                  </a:lnTo>
                  <a:lnTo>
                    <a:pt x="304" y="1112"/>
                  </a:lnTo>
                  <a:lnTo>
                    <a:pt x="300" y="1108"/>
                  </a:lnTo>
                  <a:lnTo>
                    <a:pt x="297" y="1104"/>
                  </a:lnTo>
                  <a:lnTo>
                    <a:pt x="295" y="1100"/>
                  </a:lnTo>
                  <a:lnTo>
                    <a:pt x="293" y="1095"/>
                  </a:lnTo>
                  <a:lnTo>
                    <a:pt x="292" y="1088"/>
                  </a:lnTo>
                  <a:lnTo>
                    <a:pt x="293" y="1082"/>
                  </a:lnTo>
                  <a:lnTo>
                    <a:pt x="294" y="1075"/>
                  </a:lnTo>
                  <a:lnTo>
                    <a:pt x="295" y="1068"/>
                  </a:lnTo>
                  <a:lnTo>
                    <a:pt x="298" y="1060"/>
                  </a:lnTo>
                  <a:lnTo>
                    <a:pt x="291" y="1049"/>
                  </a:lnTo>
                  <a:lnTo>
                    <a:pt x="283" y="1039"/>
                  </a:lnTo>
                  <a:lnTo>
                    <a:pt x="274" y="1029"/>
                  </a:lnTo>
                  <a:lnTo>
                    <a:pt x="265" y="1021"/>
                  </a:lnTo>
                  <a:lnTo>
                    <a:pt x="248" y="1005"/>
                  </a:lnTo>
                  <a:lnTo>
                    <a:pt x="230" y="990"/>
                  </a:lnTo>
                  <a:lnTo>
                    <a:pt x="222" y="983"/>
                  </a:lnTo>
                  <a:lnTo>
                    <a:pt x="216" y="974"/>
                  </a:lnTo>
                  <a:lnTo>
                    <a:pt x="209" y="966"/>
                  </a:lnTo>
                  <a:lnTo>
                    <a:pt x="204" y="957"/>
                  </a:lnTo>
                  <a:lnTo>
                    <a:pt x="198" y="947"/>
                  </a:lnTo>
                  <a:lnTo>
                    <a:pt x="195" y="937"/>
                  </a:lnTo>
                  <a:lnTo>
                    <a:pt x="193" y="925"/>
                  </a:lnTo>
                  <a:lnTo>
                    <a:pt x="193" y="911"/>
                  </a:lnTo>
                  <a:lnTo>
                    <a:pt x="180" y="911"/>
                  </a:lnTo>
                  <a:lnTo>
                    <a:pt x="169" y="909"/>
                  </a:lnTo>
                  <a:lnTo>
                    <a:pt x="160" y="907"/>
                  </a:lnTo>
                  <a:lnTo>
                    <a:pt x="152" y="903"/>
                  </a:lnTo>
                  <a:lnTo>
                    <a:pt x="146" y="898"/>
                  </a:lnTo>
                  <a:lnTo>
                    <a:pt x="140" y="893"/>
                  </a:lnTo>
                  <a:lnTo>
                    <a:pt x="136" y="887"/>
                  </a:lnTo>
                  <a:lnTo>
                    <a:pt x="131" y="880"/>
                  </a:lnTo>
                  <a:lnTo>
                    <a:pt x="120" y="846"/>
                  </a:lnTo>
                  <a:lnTo>
                    <a:pt x="106" y="806"/>
                  </a:lnTo>
                  <a:lnTo>
                    <a:pt x="105" y="801"/>
                  </a:lnTo>
                  <a:lnTo>
                    <a:pt x="103" y="796"/>
                  </a:lnTo>
                  <a:lnTo>
                    <a:pt x="99" y="792"/>
                  </a:lnTo>
                  <a:lnTo>
                    <a:pt x="97" y="788"/>
                  </a:lnTo>
                  <a:lnTo>
                    <a:pt x="90" y="780"/>
                  </a:lnTo>
                  <a:lnTo>
                    <a:pt x="83" y="774"/>
                  </a:lnTo>
                  <a:lnTo>
                    <a:pt x="75" y="768"/>
                  </a:lnTo>
                  <a:lnTo>
                    <a:pt x="69" y="761"/>
                  </a:lnTo>
                  <a:lnTo>
                    <a:pt x="65" y="758"/>
                  </a:lnTo>
                  <a:lnTo>
                    <a:pt x="63" y="753"/>
                  </a:lnTo>
                  <a:lnTo>
                    <a:pt x="61" y="749"/>
                  </a:lnTo>
                  <a:lnTo>
                    <a:pt x="60" y="745"/>
                  </a:lnTo>
                  <a:lnTo>
                    <a:pt x="46" y="711"/>
                  </a:lnTo>
                  <a:lnTo>
                    <a:pt x="33" y="676"/>
                  </a:lnTo>
                  <a:lnTo>
                    <a:pt x="25" y="659"/>
                  </a:lnTo>
                  <a:lnTo>
                    <a:pt x="17" y="643"/>
                  </a:lnTo>
                  <a:lnTo>
                    <a:pt x="9" y="628"/>
                  </a:lnTo>
                  <a:lnTo>
                    <a:pt x="0" y="616"/>
                  </a:lnTo>
                  <a:lnTo>
                    <a:pt x="4" y="611"/>
                  </a:lnTo>
                  <a:lnTo>
                    <a:pt x="8" y="607"/>
                  </a:lnTo>
                  <a:lnTo>
                    <a:pt x="11" y="602"/>
                  </a:lnTo>
                  <a:lnTo>
                    <a:pt x="13" y="598"/>
                  </a:lnTo>
                  <a:lnTo>
                    <a:pt x="16" y="587"/>
                  </a:lnTo>
                  <a:lnTo>
                    <a:pt x="18" y="577"/>
                  </a:lnTo>
                  <a:lnTo>
                    <a:pt x="19" y="567"/>
                  </a:lnTo>
                  <a:lnTo>
                    <a:pt x="20" y="555"/>
                  </a:lnTo>
                  <a:lnTo>
                    <a:pt x="23" y="543"/>
                  </a:lnTo>
                  <a:lnTo>
                    <a:pt x="26" y="529"/>
                  </a:lnTo>
                  <a:lnTo>
                    <a:pt x="29" y="521"/>
                  </a:lnTo>
                  <a:lnTo>
                    <a:pt x="33" y="514"/>
                  </a:lnTo>
                  <a:lnTo>
                    <a:pt x="37" y="507"/>
                  </a:lnTo>
                  <a:lnTo>
                    <a:pt x="41" y="500"/>
                  </a:lnTo>
                  <a:lnTo>
                    <a:pt x="52" y="487"/>
                  </a:lnTo>
                  <a:lnTo>
                    <a:pt x="64" y="474"/>
                  </a:lnTo>
                  <a:lnTo>
                    <a:pt x="78" y="464"/>
                  </a:lnTo>
                  <a:lnTo>
                    <a:pt x="90" y="456"/>
                  </a:lnTo>
                  <a:lnTo>
                    <a:pt x="102" y="449"/>
                  </a:lnTo>
                  <a:lnTo>
                    <a:pt x="113" y="443"/>
                  </a:lnTo>
                  <a:lnTo>
                    <a:pt x="113" y="222"/>
                  </a:lnTo>
                  <a:lnTo>
                    <a:pt x="113" y="212"/>
                  </a:lnTo>
                  <a:lnTo>
                    <a:pt x="113" y="200"/>
                  </a:lnTo>
                  <a:lnTo>
                    <a:pt x="113" y="188"/>
                  </a:lnTo>
                  <a:lnTo>
                    <a:pt x="113" y="178"/>
                  </a:lnTo>
                  <a:lnTo>
                    <a:pt x="123" y="179"/>
                  </a:lnTo>
                  <a:lnTo>
                    <a:pt x="131" y="179"/>
                  </a:lnTo>
                  <a:lnTo>
                    <a:pt x="139" y="178"/>
                  </a:lnTo>
                  <a:lnTo>
                    <a:pt x="146" y="176"/>
                  </a:lnTo>
                  <a:lnTo>
                    <a:pt x="150" y="174"/>
                  </a:lnTo>
                  <a:lnTo>
                    <a:pt x="153" y="171"/>
                  </a:lnTo>
                  <a:lnTo>
                    <a:pt x="157" y="167"/>
                  </a:lnTo>
                  <a:lnTo>
                    <a:pt x="159" y="162"/>
                  </a:lnTo>
                  <a:lnTo>
                    <a:pt x="160" y="152"/>
                  </a:lnTo>
                  <a:lnTo>
                    <a:pt x="160" y="137"/>
                  </a:lnTo>
                  <a:lnTo>
                    <a:pt x="160" y="122"/>
                  </a:lnTo>
                  <a:lnTo>
                    <a:pt x="159" y="105"/>
                  </a:lnTo>
                  <a:lnTo>
                    <a:pt x="159" y="93"/>
                  </a:lnTo>
                  <a:lnTo>
                    <a:pt x="159" y="83"/>
                  </a:lnTo>
                  <a:lnTo>
                    <a:pt x="159" y="76"/>
                  </a:lnTo>
                  <a:lnTo>
                    <a:pt x="159" y="67"/>
                  </a:lnTo>
                  <a:lnTo>
                    <a:pt x="664" y="73"/>
                  </a:lnTo>
                  <a:lnTo>
                    <a:pt x="668" y="74"/>
                  </a:lnTo>
                  <a:lnTo>
                    <a:pt x="672" y="73"/>
                  </a:lnTo>
                  <a:lnTo>
                    <a:pt x="676" y="72"/>
                  </a:lnTo>
                  <a:lnTo>
                    <a:pt x="679" y="69"/>
                  </a:lnTo>
                  <a:lnTo>
                    <a:pt x="688" y="63"/>
                  </a:lnTo>
                  <a:lnTo>
                    <a:pt x="695" y="54"/>
                  </a:lnTo>
                  <a:lnTo>
                    <a:pt x="707" y="38"/>
                  </a:lnTo>
                  <a:lnTo>
                    <a:pt x="711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7" name="Freeform 356">
              <a:extLst>
                <a:ext uri="{FF2B5EF4-FFF2-40B4-BE49-F238E27FC236}">
                  <a16:creationId xmlns="" xmlns:a16="http://schemas.microsoft.com/office/drawing/2014/main" id="{F8A75C32-8EE4-D64F-9C28-96EDFACA84DE}"/>
                </a:ext>
              </a:extLst>
            </p:cNvPr>
            <p:cNvSpPr>
              <a:spLocks/>
            </p:cNvSpPr>
            <p:nvPr>
              <p:custDataLst>
                <p:tags r:id="rId259"/>
              </p:custDataLst>
            </p:nvPr>
          </p:nvSpPr>
          <p:spPr bwMode="auto">
            <a:xfrm>
              <a:off x="5041900" y="3275013"/>
              <a:ext cx="244475" cy="431800"/>
            </a:xfrm>
            <a:custGeom>
              <a:avLst/>
              <a:gdLst>
                <a:gd name="T0" fmla="*/ 98 w 556"/>
                <a:gd name="T1" fmla="*/ 62 h 819"/>
                <a:gd name="T2" fmla="*/ 112 w 556"/>
                <a:gd name="T3" fmla="*/ 56 h 819"/>
                <a:gd name="T4" fmla="*/ 129 w 556"/>
                <a:gd name="T5" fmla="*/ 69 h 819"/>
                <a:gd name="T6" fmla="*/ 149 w 556"/>
                <a:gd name="T7" fmla="*/ 85 h 819"/>
                <a:gd name="T8" fmla="*/ 171 w 556"/>
                <a:gd name="T9" fmla="*/ 92 h 819"/>
                <a:gd name="T10" fmla="*/ 215 w 556"/>
                <a:gd name="T11" fmla="*/ 88 h 819"/>
                <a:gd name="T12" fmla="*/ 257 w 556"/>
                <a:gd name="T13" fmla="*/ 82 h 819"/>
                <a:gd name="T14" fmla="*/ 291 w 556"/>
                <a:gd name="T15" fmla="*/ 79 h 819"/>
                <a:gd name="T16" fmla="*/ 301 w 556"/>
                <a:gd name="T17" fmla="*/ 74 h 819"/>
                <a:gd name="T18" fmla="*/ 301 w 556"/>
                <a:gd name="T19" fmla="*/ 68 h 819"/>
                <a:gd name="T20" fmla="*/ 355 w 556"/>
                <a:gd name="T21" fmla="*/ 63 h 819"/>
                <a:gd name="T22" fmla="*/ 434 w 556"/>
                <a:gd name="T23" fmla="*/ 45 h 819"/>
                <a:gd name="T24" fmla="*/ 479 w 556"/>
                <a:gd name="T25" fmla="*/ 28 h 819"/>
                <a:gd name="T26" fmla="*/ 514 w 556"/>
                <a:gd name="T27" fmla="*/ 8 h 819"/>
                <a:gd name="T28" fmla="*/ 547 w 556"/>
                <a:gd name="T29" fmla="*/ 31 h 819"/>
                <a:gd name="T30" fmla="*/ 555 w 556"/>
                <a:gd name="T31" fmla="*/ 57 h 819"/>
                <a:gd name="T32" fmla="*/ 552 w 556"/>
                <a:gd name="T33" fmla="*/ 113 h 819"/>
                <a:gd name="T34" fmla="*/ 532 w 556"/>
                <a:gd name="T35" fmla="*/ 174 h 819"/>
                <a:gd name="T36" fmla="*/ 502 w 556"/>
                <a:gd name="T37" fmla="*/ 231 h 819"/>
                <a:gd name="T38" fmla="*/ 447 w 556"/>
                <a:gd name="T39" fmla="*/ 321 h 819"/>
                <a:gd name="T40" fmla="*/ 423 w 556"/>
                <a:gd name="T41" fmla="*/ 375 h 819"/>
                <a:gd name="T42" fmla="*/ 410 w 556"/>
                <a:gd name="T43" fmla="*/ 415 h 819"/>
                <a:gd name="T44" fmla="*/ 379 w 556"/>
                <a:gd name="T45" fmla="*/ 473 h 819"/>
                <a:gd name="T46" fmla="*/ 330 w 556"/>
                <a:gd name="T47" fmla="*/ 531 h 819"/>
                <a:gd name="T48" fmla="*/ 288 w 556"/>
                <a:gd name="T49" fmla="*/ 566 h 819"/>
                <a:gd name="T50" fmla="*/ 239 w 556"/>
                <a:gd name="T51" fmla="*/ 600 h 819"/>
                <a:gd name="T52" fmla="*/ 168 w 556"/>
                <a:gd name="T53" fmla="*/ 651 h 819"/>
                <a:gd name="T54" fmla="*/ 143 w 556"/>
                <a:gd name="T55" fmla="*/ 680 h 819"/>
                <a:gd name="T56" fmla="*/ 131 w 556"/>
                <a:gd name="T57" fmla="*/ 700 h 819"/>
                <a:gd name="T58" fmla="*/ 116 w 556"/>
                <a:gd name="T59" fmla="*/ 717 h 819"/>
                <a:gd name="T60" fmla="*/ 71 w 556"/>
                <a:gd name="T61" fmla="*/ 745 h 819"/>
                <a:gd name="T62" fmla="*/ 19 w 556"/>
                <a:gd name="T63" fmla="*/ 801 h 819"/>
                <a:gd name="T64" fmla="*/ 2 w 556"/>
                <a:gd name="T65" fmla="*/ 564 h 819"/>
                <a:gd name="T66" fmla="*/ 3 w 556"/>
                <a:gd name="T67" fmla="*/ 554 h 819"/>
                <a:gd name="T68" fmla="*/ 27 w 556"/>
                <a:gd name="T69" fmla="*/ 533 h 819"/>
                <a:gd name="T70" fmla="*/ 42 w 556"/>
                <a:gd name="T71" fmla="*/ 516 h 819"/>
                <a:gd name="T72" fmla="*/ 60 w 556"/>
                <a:gd name="T73" fmla="*/ 497 h 819"/>
                <a:gd name="T74" fmla="*/ 111 w 556"/>
                <a:gd name="T75" fmla="*/ 480 h 819"/>
                <a:gd name="T76" fmla="*/ 119 w 556"/>
                <a:gd name="T77" fmla="*/ 470 h 819"/>
                <a:gd name="T78" fmla="*/ 129 w 556"/>
                <a:gd name="T79" fmla="*/ 452 h 819"/>
                <a:gd name="T80" fmla="*/ 152 w 556"/>
                <a:gd name="T81" fmla="*/ 440 h 819"/>
                <a:gd name="T82" fmla="*/ 174 w 556"/>
                <a:gd name="T83" fmla="*/ 439 h 819"/>
                <a:gd name="T84" fmla="*/ 196 w 556"/>
                <a:gd name="T85" fmla="*/ 439 h 819"/>
                <a:gd name="T86" fmla="*/ 228 w 556"/>
                <a:gd name="T87" fmla="*/ 429 h 819"/>
                <a:gd name="T88" fmla="*/ 251 w 556"/>
                <a:gd name="T89" fmla="*/ 405 h 819"/>
                <a:gd name="T90" fmla="*/ 265 w 556"/>
                <a:gd name="T91" fmla="*/ 379 h 819"/>
                <a:gd name="T92" fmla="*/ 296 w 556"/>
                <a:gd name="T93" fmla="*/ 347 h 819"/>
                <a:gd name="T94" fmla="*/ 354 w 556"/>
                <a:gd name="T95" fmla="*/ 293 h 819"/>
                <a:gd name="T96" fmla="*/ 377 w 556"/>
                <a:gd name="T97" fmla="*/ 266 h 819"/>
                <a:gd name="T98" fmla="*/ 324 w 556"/>
                <a:gd name="T99" fmla="*/ 246 h 819"/>
                <a:gd name="T100" fmla="*/ 257 w 556"/>
                <a:gd name="T101" fmla="*/ 228 h 819"/>
                <a:gd name="T102" fmla="*/ 184 w 556"/>
                <a:gd name="T103" fmla="*/ 209 h 819"/>
                <a:gd name="T104" fmla="*/ 149 w 556"/>
                <a:gd name="T105" fmla="*/ 187 h 819"/>
                <a:gd name="T106" fmla="*/ 112 w 556"/>
                <a:gd name="T107" fmla="*/ 154 h 819"/>
                <a:gd name="T108" fmla="*/ 89 w 556"/>
                <a:gd name="T109" fmla="*/ 121 h 819"/>
                <a:gd name="T110" fmla="*/ 77 w 556"/>
                <a:gd name="T111" fmla="*/ 80 h 819"/>
                <a:gd name="T112" fmla="*/ 65 w 556"/>
                <a:gd name="T113" fmla="*/ 87 h 819"/>
                <a:gd name="T114" fmla="*/ 84 w 556"/>
                <a:gd name="T115" fmla="*/ 68 h 8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56" h="819">
                  <a:moveTo>
                    <a:pt x="84" y="68"/>
                  </a:moveTo>
                  <a:lnTo>
                    <a:pt x="90" y="66"/>
                  </a:lnTo>
                  <a:lnTo>
                    <a:pt x="98" y="62"/>
                  </a:lnTo>
                  <a:lnTo>
                    <a:pt x="103" y="59"/>
                  </a:lnTo>
                  <a:lnTo>
                    <a:pt x="108" y="58"/>
                  </a:lnTo>
                  <a:lnTo>
                    <a:pt x="112" y="56"/>
                  </a:lnTo>
                  <a:lnTo>
                    <a:pt x="118" y="56"/>
                  </a:lnTo>
                  <a:lnTo>
                    <a:pt x="122" y="62"/>
                  </a:lnTo>
                  <a:lnTo>
                    <a:pt x="129" y="69"/>
                  </a:lnTo>
                  <a:lnTo>
                    <a:pt x="134" y="75"/>
                  </a:lnTo>
                  <a:lnTo>
                    <a:pt x="141" y="81"/>
                  </a:lnTo>
                  <a:lnTo>
                    <a:pt x="149" y="85"/>
                  </a:lnTo>
                  <a:lnTo>
                    <a:pt x="155" y="89"/>
                  </a:lnTo>
                  <a:lnTo>
                    <a:pt x="163" y="91"/>
                  </a:lnTo>
                  <a:lnTo>
                    <a:pt x="171" y="92"/>
                  </a:lnTo>
                  <a:lnTo>
                    <a:pt x="186" y="91"/>
                  </a:lnTo>
                  <a:lnTo>
                    <a:pt x="200" y="90"/>
                  </a:lnTo>
                  <a:lnTo>
                    <a:pt x="215" y="88"/>
                  </a:lnTo>
                  <a:lnTo>
                    <a:pt x="230" y="86"/>
                  </a:lnTo>
                  <a:lnTo>
                    <a:pt x="244" y="84"/>
                  </a:lnTo>
                  <a:lnTo>
                    <a:pt x="257" y="82"/>
                  </a:lnTo>
                  <a:lnTo>
                    <a:pt x="271" y="80"/>
                  </a:lnTo>
                  <a:lnTo>
                    <a:pt x="284" y="80"/>
                  </a:lnTo>
                  <a:lnTo>
                    <a:pt x="291" y="79"/>
                  </a:lnTo>
                  <a:lnTo>
                    <a:pt x="297" y="78"/>
                  </a:lnTo>
                  <a:lnTo>
                    <a:pt x="300" y="76"/>
                  </a:lnTo>
                  <a:lnTo>
                    <a:pt x="301" y="74"/>
                  </a:lnTo>
                  <a:lnTo>
                    <a:pt x="301" y="72"/>
                  </a:lnTo>
                  <a:lnTo>
                    <a:pt x="301" y="70"/>
                  </a:lnTo>
                  <a:lnTo>
                    <a:pt x="301" y="68"/>
                  </a:lnTo>
                  <a:lnTo>
                    <a:pt x="303" y="68"/>
                  </a:lnTo>
                  <a:lnTo>
                    <a:pt x="327" y="67"/>
                  </a:lnTo>
                  <a:lnTo>
                    <a:pt x="355" y="63"/>
                  </a:lnTo>
                  <a:lnTo>
                    <a:pt x="386" y="58"/>
                  </a:lnTo>
                  <a:lnTo>
                    <a:pt x="418" y="50"/>
                  </a:lnTo>
                  <a:lnTo>
                    <a:pt x="434" y="45"/>
                  </a:lnTo>
                  <a:lnTo>
                    <a:pt x="450" y="40"/>
                  </a:lnTo>
                  <a:lnTo>
                    <a:pt x="465" y="34"/>
                  </a:lnTo>
                  <a:lnTo>
                    <a:pt x="479" y="28"/>
                  </a:lnTo>
                  <a:lnTo>
                    <a:pt x="492" y="22"/>
                  </a:lnTo>
                  <a:lnTo>
                    <a:pt x="504" y="15"/>
                  </a:lnTo>
                  <a:lnTo>
                    <a:pt x="514" y="8"/>
                  </a:lnTo>
                  <a:lnTo>
                    <a:pt x="523" y="0"/>
                  </a:lnTo>
                  <a:lnTo>
                    <a:pt x="536" y="17"/>
                  </a:lnTo>
                  <a:lnTo>
                    <a:pt x="547" y="31"/>
                  </a:lnTo>
                  <a:lnTo>
                    <a:pt x="551" y="39"/>
                  </a:lnTo>
                  <a:lnTo>
                    <a:pt x="554" y="48"/>
                  </a:lnTo>
                  <a:lnTo>
                    <a:pt x="555" y="57"/>
                  </a:lnTo>
                  <a:lnTo>
                    <a:pt x="556" y="68"/>
                  </a:lnTo>
                  <a:lnTo>
                    <a:pt x="555" y="90"/>
                  </a:lnTo>
                  <a:lnTo>
                    <a:pt x="552" y="113"/>
                  </a:lnTo>
                  <a:lnTo>
                    <a:pt x="546" y="133"/>
                  </a:lnTo>
                  <a:lnTo>
                    <a:pt x="540" y="153"/>
                  </a:lnTo>
                  <a:lnTo>
                    <a:pt x="532" y="174"/>
                  </a:lnTo>
                  <a:lnTo>
                    <a:pt x="523" y="193"/>
                  </a:lnTo>
                  <a:lnTo>
                    <a:pt x="512" y="212"/>
                  </a:lnTo>
                  <a:lnTo>
                    <a:pt x="502" y="231"/>
                  </a:lnTo>
                  <a:lnTo>
                    <a:pt x="479" y="267"/>
                  </a:lnTo>
                  <a:lnTo>
                    <a:pt x="458" y="303"/>
                  </a:lnTo>
                  <a:lnTo>
                    <a:pt x="447" y="321"/>
                  </a:lnTo>
                  <a:lnTo>
                    <a:pt x="439" y="339"/>
                  </a:lnTo>
                  <a:lnTo>
                    <a:pt x="430" y="357"/>
                  </a:lnTo>
                  <a:lnTo>
                    <a:pt x="423" y="375"/>
                  </a:lnTo>
                  <a:lnTo>
                    <a:pt x="419" y="390"/>
                  </a:lnTo>
                  <a:lnTo>
                    <a:pt x="414" y="403"/>
                  </a:lnTo>
                  <a:lnTo>
                    <a:pt x="410" y="415"/>
                  </a:lnTo>
                  <a:lnTo>
                    <a:pt x="404" y="427"/>
                  </a:lnTo>
                  <a:lnTo>
                    <a:pt x="392" y="452"/>
                  </a:lnTo>
                  <a:lnTo>
                    <a:pt x="379" y="473"/>
                  </a:lnTo>
                  <a:lnTo>
                    <a:pt x="364" y="495"/>
                  </a:lnTo>
                  <a:lnTo>
                    <a:pt x="347" y="514"/>
                  </a:lnTo>
                  <a:lnTo>
                    <a:pt x="330" y="531"/>
                  </a:lnTo>
                  <a:lnTo>
                    <a:pt x="310" y="549"/>
                  </a:lnTo>
                  <a:lnTo>
                    <a:pt x="300" y="558"/>
                  </a:lnTo>
                  <a:lnTo>
                    <a:pt x="288" y="566"/>
                  </a:lnTo>
                  <a:lnTo>
                    <a:pt x="277" y="575"/>
                  </a:lnTo>
                  <a:lnTo>
                    <a:pt x="264" y="583"/>
                  </a:lnTo>
                  <a:lnTo>
                    <a:pt x="239" y="600"/>
                  </a:lnTo>
                  <a:lnTo>
                    <a:pt x="213" y="617"/>
                  </a:lnTo>
                  <a:lnTo>
                    <a:pt x="189" y="634"/>
                  </a:lnTo>
                  <a:lnTo>
                    <a:pt x="168" y="651"/>
                  </a:lnTo>
                  <a:lnTo>
                    <a:pt x="159" y="661"/>
                  </a:lnTo>
                  <a:lnTo>
                    <a:pt x="150" y="670"/>
                  </a:lnTo>
                  <a:lnTo>
                    <a:pt x="143" y="680"/>
                  </a:lnTo>
                  <a:lnTo>
                    <a:pt x="138" y="690"/>
                  </a:lnTo>
                  <a:lnTo>
                    <a:pt x="134" y="695"/>
                  </a:lnTo>
                  <a:lnTo>
                    <a:pt x="131" y="700"/>
                  </a:lnTo>
                  <a:lnTo>
                    <a:pt x="128" y="705"/>
                  </a:lnTo>
                  <a:lnTo>
                    <a:pt x="125" y="709"/>
                  </a:lnTo>
                  <a:lnTo>
                    <a:pt x="116" y="717"/>
                  </a:lnTo>
                  <a:lnTo>
                    <a:pt x="107" y="723"/>
                  </a:lnTo>
                  <a:lnTo>
                    <a:pt x="88" y="733"/>
                  </a:lnTo>
                  <a:lnTo>
                    <a:pt x="71" y="745"/>
                  </a:lnTo>
                  <a:lnTo>
                    <a:pt x="52" y="763"/>
                  </a:lnTo>
                  <a:lnTo>
                    <a:pt x="36" y="783"/>
                  </a:lnTo>
                  <a:lnTo>
                    <a:pt x="19" y="801"/>
                  </a:lnTo>
                  <a:lnTo>
                    <a:pt x="5" y="819"/>
                  </a:lnTo>
                  <a:lnTo>
                    <a:pt x="5" y="567"/>
                  </a:lnTo>
                  <a:lnTo>
                    <a:pt x="2" y="564"/>
                  </a:lnTo>
                  <a:lnTo>
                    <a:pt x="0" y="560"/>
                  </a:lnTo>
                  <a:lnTo>
                    <a:pt x="0" y="557"/>
                  </a:lnTo>
                  <a:lnTo>
                    <a:pt x="3" y="554"/>
                  </a:lnTo>
                  <a:lnTo>
                    <a:pt x="8" y="547"/>
                  </a:lnTo>
                  <a:lnTo>
                    <a:pt x="17" y="540"/>
                  </a:lnTo>
                  <a:lnTo>
                    <a:pt x="27" y="533"/>
                  </a:lnTo>
                  <a:lnTo>
                    <a:pt x="36" y="525"/>
                  </a:lnTo>
                  <a:lnTo>
                    <a:pt x="39" y="521"/>
                  </a:lnTo>
                  <a:lnTo>
                    <a:pt x="42" y="516"/>
                  </a:lnTo>
                  <a:lnTo>
                    <a:pt x="43" y="511"/>
                  </a:lnTo>
                  <a:lnTo>
                    <a:pt x="44" y="505"/>
                  </a:lnTo>
                  <a:lnTo>
                    <a:pt x="60" y="497"/>
                  </a:lnTo>
                  <a:lnTo>
                    <a:pt x="75" y="490"/>
                  </a:lnTo>
                  <a:lnTo>
                    <a:pt x="92" y="485"/>
                  </a:lnTo>
                  <a:lnTo>
                    <a:pt x="111" y="480"/>
                  </a:lnTo>
                  <a:lnTo>
                    <a:pt x="114" y="479"/>
                  </a:lnTo>
                  <a:lnTo>
                    <a:pt x="116" y="475"/>
                  </a:lnTo>
                  <a:lnTo>
                    <a:pt x="119" y="470"/>
                  </a:lnTo>
                  <a:lnTo>
                    <a:pt x="121" y="464"/>
                  </a:lnTo>
                  <a:lnTo>
                    <a:pt x="125" y="458"/>
                  </a:lnTo>
                  <a:lnTo>
                    <a:pt x="129" y="452"/>
                  </a:lnTo>
                  <a:lnTo>
                    <a:pt x="132" y="447"/>
                  </a:lnTo>
                  <a:lnTo>
                    <a:pt x="138" y="444"/>
                  </a:lnTo>
                  <a:lnTo>
                    <a:pt x="152" y="440"/>
                  </a:lnTo>
                  <a:lnTo>
                    <a:pt x="162" y="439"/>
                  </a:lnTo>
                  <a:lnTo>
                    <a:pt x="168" y="438"/>
                  </a:lnTo>
                  <a:lnTo>
                    <a:pt x="174" y="439"/>
                  </a:lnTo>
                  <a:lnTo>
                    <a:pt x="179" y="439"/>
                  </a:lnTo>
                  <a:lnTo>
                    <a:pt x="186" y="440"/>
                  </a:lnTo>
                  <a:lnTo>
                    <a:pt x="196" y="439"/>
                  </a:lnTo>
                  <a:lnTo>
                    <a:pt x="210" y="438"/>
                  </a:lnTo>
                  <a:lnTo>
                    <a:pt x="220" y="434"/>
                  </a:lnTo>
                  <a:lnTo>
                    <a:pt x="228" y="429"/>
                  </a:lnTo>
                  <a:lnTo>
                    <a:pt x="235" y="424"/>
                  </a:lnTo>
                  <a:lnTo>
                    <a:pt x="241" y="418"/>
                  </a:lnTo>
                  <a:lnTo>
                    <a:pt x="251" y="405"/>
                  </a:lnTo>
                  <a:lnTo>
                    <a:pt x="257" y="394"/>
                  </a:lnTo>
                  <a:lnTo>
                    <a:pt x="261" y="387"/>
                  </a:lnTo>
                  <a:lnTo>
                    <a:pt x="265" y="379"/>
                  </a:lnTo>
                  <a:lnTo>
                    <a:pt x="272" y="371"/>
                  </a:lnTo>
                  <a:lnTo>
                    <a:pt x="278" y="363"/>
                  </a:lnTo>
                  <a:lnTo>
                    <a:pt x="296" y="347"/>
                  </a:lnTo>
                  <a:lnTo>
                    <a:pt x="316" y="329"/>
                  </a:lnTo>
                  <a:lnTo>
                    <a:pt x="335" y="310"/>
                  </a:lnTo>
                  <a:lnTo>
                    <a:pt x="354" y="293"/>
                  </a:lnTo>
                  <a:lnTo>
                    <a:pt x="363" y="284"/>
                  </a:lnTo>
                  <a:lnTo>
                    <a:pt x="370" y="276"/>
                  </a:lnTo>
                  <a:lnTo>
                    <a:pt x="377" y="266"/>
                  </a:lnTo>
                  <a:lnTo>
                    <a:pt x="384" y="258"/>
                  </a:lnTo>
                  <a:lnTo>
                    <a:pt x="351" y="252"/>
                  </a:lnTo>
                  <a:lnTo>
                    <a:pt x="324" y="246"/>
                  </a:lnTo>
                  <a:lnTo>
                    <a:pt x="300" y="240"/>
                  </a:lnTo>
                  <a:lnTo>
                    <a:pt x="278" y="234"/>
                  </a:lnTo>
                  <a:lnTo>
                    <a:pt x="257" y="228"/>
                  </a:lnTo>
                  <a:lnTo>
                    <a:pt x="235" y="223"/>
                  </a:lnTo>
                  <a:lnTo>
                    <a:pt x="211" y="216"/>
                  </a:lnTo>
                  <a:lnTo>
                    <a:pt x="184" y="209"/>
                  </a:lnTo>
                  <a:lnTo>
                    <a:pt x="177" y="205"/>
                  </a:lnTo>
                  <a:lnTo>
                    <a:pt x="165" y="198"/>
                  </a:lnTo>
                  <a:lnTo>
                    <a:pt x="149" y="187"/>
                  </a:lnTo>
                  <a:lnTo>
                    <a:pt x="131" y="173"/>
                  </a:lnTo>
                  <a:lnTo>
                    <a:pt x="121" y="164"/>
                  </a:lnTo>
                  <a:lnTo>
                    <a:pt x="112" y="154"/>
                  </a:lnTo>
                  <a:lnTo>
                    <a:pt x="104" y="144"/>
                  </a:lnTo>
                  <a:lnTo>
                    <a:pt x="96" y="133"/>
                  </a:lnTo>
                  <a:lnTo>
                    <a:pt x="89" y="121"/>
                  </a:lnTo>
                  <a:lnTo>
                    <a:pt x="84" y="109"/>
                  </a:lnTo>
                  <a:lnTo>
                    <a:pt x="79" y="94"/>
                  </a:lnTo>
                  <a:lnTo>
                    <a:pt x="77" y="80"/>
                  </a:lnTo>
                  <a:lnTo>
                    <a:pt x="69" y="86"/>
                  </a:lnTo>
                  <a:lnTo>
                    <a:pt x="64" y="88"/>
                  </a:lnTo>
                  <a:lnTo>
                    <a:pt x="65" y="87"/>
                  </a:lnTo>
                  <a:lnTo>
                    <a:pt x="69" y="83"/>
                  </a:lnTo>
                  <a:lnTo>
                    <a:pt x="78" y="73"/>
                  </a:lnTo>
                  <a:lnTo>
                    <a:pt x="84" y="6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" name="Freeform 357">
              <a:extLst>
                <a:ext uri="{FF2B5EF4-FFF2-40B4-BE49-F238E27FC236}">
                  <a16:creationId xmlns="" xmlns:a16="http://schemas.microsoft.com/office/drawing/2014/main" id="{B339A2A4-43C8-4E47-86FA-6EAA968809B0}"/>
                </a:ext>
              </a:extLst>
            </p:cNvPr>
            <p:cNvSpPr>
              <a:spLocks/>
            </p:cNvSpPr>
            <p:nvPr>
              <p:custDataLst>
                <p:tags r:id="rId260"/>
              </p:custDataLst>
            </p:nvPr>
          </p:nvSpPr>
          <p:spPr bwMode="auto">
            <a:xfrm>
              <a:off x="5049838" y="3262313"/>
              <a:ext cx="38100" cy="58737"/>
            </a:xfrm>
            <a:custGeom>
              <a:avLst/>
              <a:gdLst>
                <a:gd name="T0" fmla="*/ 59 w 86"/>
                <a:gd name="T1" fmla="*/ 0 h 97"/>
                <a:gd name="T2" fmla="*/ 56 w 86"/>
                <a:gd name="T3" fmla="*/ 2 h 97"/>
                <a:gd name="T4" fmla="*/ 52 w 86"/>
                <a:gd name="T5" fmla="*/ 3 h 97"/>
                <a:gd name="T6" fmla="*/ 46 w 86"/>
                <a:gd name="T7" fmla="*/ 3 h 97"/>
                <a:gd name="T8" fmla="*/ 40 w 86"/>
                <a:gd name="T9" fmla="*/ 3 h 97"/>
                <a:gd name="T10" fmla="*/ 33 w 86"/>
                <a:gd name="T11" fmla="*/ 3 h 97"/>
                <a:gd name="T12" fmla="*/ 27 w 86"/>
                <a:gd name="T13" fmla="*/ 3 h 97"/>
                <a:gd name="T14" fmla="*/ 23 w 86"/>
                <a:gd name="T15" fmla="*/ 4 h 97"/>
                <a:gd name="T16" fmla="*/ 20 w 86"/>
                <a:gd name="T17" fmla="*/ 6 h 97"/>
                <a:gd name="T18" fmla="*/ 16 w 86"/>
                <a:gd name="T19" fmla="*/ 9 h 97"/>
                <a:gd name="T20" fmla="*/ 13 w 86"/>
                <a:gd name="T21" fmla="*/ 12 h 97"/>
                <a:gd name="T22" fmla="*/ 11 w 86"/>
                <a:gd name="T23" fmla="*/ 15 h 97"/>
                <a:gd name="T24" fmla="*/ 8 w 86"/>
                <a:gd name="T25" fmla="*/ 20 h 97"/>
                <a:gd name="T26" fmla="*/ 4 w 86"/>
                <a:gd name="T27" fmla="*/ 29 h 97"/>
                <a:gd name="T28" fmla="*/ 2 w 86"/>
                <a:gd name="T29" fmla="*/ 38 h 97"/>
                <a:gd name="T30" fmla="*/ 0 w 86"/>
                <a:gd name="T31" fmla="*/ 57 h 97"/>
                <a:gd name="T32" fmla="*/ 0 w 86"/>
                <a:gd name="T33" fmla="*/ 75 h 97"/>
                <a:gd name="T34" fmla="*/ 0 w 86"/>
                <a:gd name="T35" fmla="*/ 81 h 97"/>
                <a:gd name="T36" fmla="*/ 1 w 86"/>
                <a:gd name="T37" fmla="*/ 86 h 97"/>
                <a:gd name="T38" fmla="*/ 3 w 86"/>
                <a:gd name="T39" fmla="*/ 90 h 97"/>
                <a:gd name="T40" fmla="*/ 7 w 86"/>
                <a:gd name="T41" fmla="*/ 93 h 97"/>
                <a:gd name="T42" fmla="*/ 10 w 86"/>
                <a:gd name="T43" fmla="*/ 95 h 97"/>
                <a:gd name="T44" fmla="*/ 13 w 86"/>
                <a:gd name="T45" fmla="*/ 96 h 97"/>
                <a:gd name="T46" fmla="*/ 18 w 86"/>
                <a:gd name="T47" fmla="*/ 97 h 97"/>
                <a:gd name="T48" fmla="*/ 21 w 86"/>
                <a:gd name="T49" fmla="*/ 97 h 97"/>
                <a:gd name="T50" fmla="*/ 40 w 86"/>
                <a:gd name="T51" fmla="*/ 95 h 97"/>
                <a:gd name="T52" fmla="*/ 53 w 86"/>
                <a:gd name="T53" fmla="*/ 93 h 97"/>
                <a:gd name="T54" fmla="*/ 86 w 86"/>
                <a:gd name="T55" fmla="*/ 68 h 97"/>
                <a:gd name="T56" fmla="*/ 59 w 86"/>
                <a:gd name="T57" fmla="*/ 0 h 9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97">
                  <a:moveTo>
                    <a:pt x="59" y="0"/>
                  </a:moveTo>
                  <a:lnTo>
                    <a:pt x="56" y="2"/>
                  </a:lnTo>
                  <a:lnTo>
                    <a:pt x="52" y="3"/>
                  </a:lnTo>
                  <a:lnTo>
                    <a:pt x="46" y="3"/>
                  </a:lnTo>
                  <a:lnTo>
                    <a:pt x="40" y="3"/>
                  </a:lnTo>
                  <a:lnTo>
                    <a:pt x="33" y="3"/>
                  </a:lnTo>
                  <a:lnTo>
                    <a:pt x="27" y="3"/>
                  </a:lnTo>
                  <a:lnTo>
                    <a:pt x="23" y="4"/>
                  </a:lnTo>
                  <a:lnTo>
                    <a:pt x="20" y="6"/>
                  </a:lnTo>
                  <a:lnTo>
                    <a:pt x="16" y="9"/>
                  </a:lnTo>
                  <a:lnTo>
                    <a:pt x="13" y="12"/>
                  </a:lnTo>
                  <a:lnTo>
                    <a:pt x="11" y="15"/>
                  </a:lnTo>
                  <a:lnTo>
                    <a:pt x="8" y="20"/>
                  </a:lnTo>
                  <a:lnTo>
                    <a:pt x="4" y="29"/>
                  </a:lnTo>
                  <a:lnTo>
                    <a:pt x="2" y="38"/>
                  </a:lnTo>
                  <a:lnTo>
                    <a:pt x="0" y="57"/>
                  </a:lnTo>
                  <a:lnTo>
                    <a:pt x="0" y="75"/>
                  </a:lnTo>
                  <a:lnTo>
                    <a:pt x="0" y="81"/>
                  </a:lnTo>
                  <a:lnTo>
                    <a:pt x="1" y="86"/>
                  </a:lnTo>
                  <a:lnTo>
                    <a:pt x="3" y="90"/>
                  </a:lnTo>
                  <a:lnTo>
                    <a:pt x="7" y="93"/>
                  </a:lnTo>
                  <a:lnTo>
                    <a:pt x="10" y="95"/>
                  </a:lnTo>
                  <a:lnTo>
                    <a:pt x="13" y="96"/>
                  </a:lnTo>
                  <a:lnTo>
                    <a:pt x="18" y="97"/>
                  </a:lnTo>
                  <a:lnTo>
                    <a:pt x="21" y="97"/>
                  </a:lnTo>
                  <a:lnTo>
                    <a:pt x="40" y="95"/>
                  </a:lnTo>
                  <a:lnTo>
                    <a:pt x="53" y="93"/>
                  </a:lnTo>
                  <a:lnTo>
                    <a:pt x="86" y="68"/>
                  </a:lnTo>
                  <a:lnTo>
                    <a:pt x="59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" name="Freeform 358">
              <a:extLst>
                <a:ext uri="{FF2B5EF4-FFF2-40B4-BE49-F238E27FC236}">
                  <a16:creationId xmlns="" xmlns:a16="http://schemas.microsoft.com/office/drawing/2014/main" id="{2AC53D5C-C2A3-DD44-980F-D1CE056A8308}"/>
                </a:ext>
              </a:extLst>
            </p:cNvPr>
            <p:cNvSpPr>
              <a:spLocks/>
            </p:cNvSpPr>
            <p:nvPr>
              <p:custDataLst>
                <p:tags r:id="rId261"/>
              </p:custDataLst>
            </p:nvPr>
          </p:nvSpPr>
          <p:spPr bwMode="auto">
            <a:xfrm>
              <a:off x="4848225" y="3173413"/>
              <a:ext cx="363538" cy="376237"/>
            </a:xfrm>
            <a:custGeom>
              <a:avLst/>
              <a:gdLst>
                <a:gd name="T0" fmla="*/ 182 w 845"/>
                <a:gd name="T1" fmla="*/ 36 h 720"/>
                <a:gd name="T2" fmla="*/ 205 w 845"/>
                <a:gd name="T3" fmla="*/ 28 h 720"/>
                <a:gd name="T4" fmla="*/ 247 w 845"/>
                <a:gd name="T5" fmla="*/ 0 h 720"/>
                <a:gd name="T6" fmla="*/ 273 w 845"/>
                <a:gd name="T7" fmla="*/ 12 h 720"/>
                <a:gd name="T8" fmla="*/ 327 w 845"/>
                <a:gd name="T9" fmla="*/ 37 h 720"/>
                <a:gd name="T10" fmla="*/ 380 w 845"/>
                <a:gd name="T11" fmla="*/ 67 h 720"/>
                <a:gd name="T12" fmla="*/ 426 w 845"/>
                <a:gd name="T13" fmla="*/ 98 h 720"/>
                <a:gd name="T14" fmla="*/ 442 w 845"/>
                <a:gd name="T15" fmla="*/ 125 h 720"/>
                <a:gd name="T16" fmla="*/ 443 w 845"/>
                <a:gd name="T17" fmla="*/ 140 h 720"/>
                <a:gd name="T18" fmla="*/ 458 w 845"/>
                <a:gd name="T19" fmla="*/ 147 h 720"/>
                <a:gd name="T20" fmla="*/ 499 w 845"/>
                <a:gd name="T21" fmla="*/ 178 h 720"/>
                <a:gd name="T22" fmla="*/ 506 w 845"/>
                <a:gd name="T23" fmla="*/ 172 h 720"/>
                <a:gd name="T24" fmla="*/ 488 w 845"/>
                <a:gd name="T25" fmla="*/ 184 h 720"/>
                <a:gd name="T26" fmla="*/ 481 w 845"/>
                <a:gd name="T27" fmla="*/ 202 h 720"/>
                <a:gd name="T28" fmla="*/ 481 w 845"/>
                <a:gd name="T29" fmla="*/ 252 h 720"/>
                <a:gd name="T30" fmla="*/ 493 w 845"/>
                <a:gd name="T31" fmla="*/ 264 h 720"/>
                <a:gd name="T32" fmla="*/ 526 w 845"/>
                <a:gd name="T33" fmla="*/ 265 h 720"/>
                <a:gd name="T34" fmla="*/ 545 w 845"/>
                <a:gd name="T35" fmla="*/ 319 h 720"/>
                <a:gd name="T36" fmla="*/ 583 w 845"/>
                <a:gd name="T37" fmla="*/ 361 h 720"/>
                <a:gd name="T38" fmla="*/ 645 w 845"/>
                <a:gd name="T39" fmla="*/ 400 h 720"/>
                <a:gd name="T40" fmla="*/ 738 w 845"/>
                <a:gd name="T41" fmla="*/ 430 h 720"/>
                <a:gd name="T42" fmla="*/ 845 w 845"/>
                <a:gd name="T43" fmla="*/ 449 h 720"/>
                <a:gd name="T44" fmla="*/ 811 w 845"/>
                <a:gd name="T45" fmla="*/ 482 h 720"/>
                <a:gd name="T46" fmla="*/ 731 w 845"/>
                <a:gd name="T47" fmla="*/ 547 h 720"/>
                <a:gd name="T48" fmla="*/ 712 w 845"/>
                <a:gd name="T49" fmla="*/ 579 h 720"/>
                <a:gd name="T50" fmla="*/ 697 w 845"/>
                <a:gd name="T51" fmla="*/ 617 h 720"/>
                <a:gd name="T52" fmla="*/ 674 w 845"/>
                <a:gd name="T53" fmla="*/ 629 h 720"/>
                <a:gd name="T54" fmla="*/ 580 w 845"/>
                <a:gd name="T55" fmla="*/ 655 h 720"/>
                <a:gd name="T56" fmla="*/ 559 w 845"/>
                <a:gd name="T57" fmla="*/ 671 h 720"/>
                <a:gd name="T58" fmla="*/ 525 w 845"/>
                <a:gd name="T59" fmla="*/ 681 h 720"/>
                <a:gd name="T60" fmla="*/ 482 w 845"/>
                <a:gd name="T61" fmla="*/ 693 h 720"/>
                <a:gd name="T62" fmla="*/ 461 w 845"/>
                <a:gd name="T63" fmla="*/ 680 h 720"/>
                <a:gd name="T64" fmla="*/ 427 w 845"/>
                <a:gd name="T65" fmla="*/ 679 h 720"/>
                <a:gd name="T66" fmla="*/ 405 w 845"/>
                <a:gd name="T67" fmla="*/ 699 h 720"/>
                <a:gd name="T68" fmla="*/ 390 w 845"/>
                <a:gd name="T69" fmla="*/ 714 h 720"/>
                <a:gd name="T70" fmla="*/ 360 w 845"/>
                <a:gd name="T71" fmla="*/ 720 h 720"/>
                <a:gd name="T72" fmla="*/ 318 w 845"/>
                <a:gd name="T73" fmla="*/ 714 h 720"/>
                <a:gd name="T74" fmla="*/ 289 w 845"/>
                <a:gd name="T75" fmla="*/ 698 h 720"/>
                <a:gd name="T76" fmla="*/ 246 w 845"/>
                <a:gd name="T77" fmla="*/ 671 h 720"/>
                <a:gd name="T78" fmla="*/ 181 w 845"/>
                <a:gd name="T79" fmla="*/ 661 h 720"/>
                <a:gd name="T80" fmla="*/ 140 w 845"/>
                <a:gd name="T81" fmla="*/ 653 h 720"/>
                <a:gd name="T82" fmla="*/ 151 w 845"/>
                <a:gd name="T83" fmla="*/ 614 h 720"/>
                <a:gd name="T84" fmla="*/ 127 w 845"/>
                <a:gd name="T85" fmla="*/ 596 h 720"/>
                <a:gd name="T86" fmla="*/ 108 w 845"/>
                <a:gd name="T87" fmla="*/ 583 h 720"/>
                <a:gd name="T88" fmla="*/ 93 w 845"/>
                <a:gd name="T89" fmla="*/ 551 h 720"/>
                <a:gd name="T90" fmla="*/ 77 w 845"/>
                <a:gd name="T91" fmla="*/ 511 h 720"/>
                <a:gd name="T92" fmla="*/ 49 w 845"/>
                <a:gd name="T93" fmla="*/ 489 h 720"/>
                <a:gd name="T94" fmla="*/ 16 w 845"/>
                <a:gd name="T95" fmla="*/ 477 h 720"/>
                <a:gd name="T96" fmla="*/ 5 w 845"/>
                <a:gd name="T97" fmla="*/ 472 h 720"/>
                <a:gd name="T98" fmla="*/ 2 w 845"/>
                <a:gd name="T99" fmla="*/ 448 h 720"/>
                <a:gd name="T100" fmla="*/ 21 w 845"/>
                <a:gd name="T101" fmla="*/ 422 h 720"/>
                <a:gd name="T102" fmla="*/ 55 w 845"/>
                <a:gd name="T103" fmla="*/ 413 h 720"/>
                <a:gd name="T104" fmla="*/ 67 w 845"/>
                <a:gd name="T105" fmla="*/ 321 h 720"/>
                <a:gd name="T106" fmla="*/ 82 w 845"/>
                <a:gd name="T107" fmla="*/ 275 h 720"/>
                <a:gd name="T108" fmla="*/ 95 w 845"/>
                <a:gd name="T109" fmla="*/ 260 h 720"/>
                <a:gd name="T110" fmla="*/ 103 w 845"/>
                <a:gd name="T111" fmla="*/ 236 h 720"/>
                <a:gd name="T112" fmla="*/ 116 w 845"/>
                <a:gd name="T113" fmla="*/ 206 h 720"/>
                <a:gd name="T114" fmla="*/ 148 w 845"/>
                <a:gd name="T115" fmla="*/ 178 h 720"/>
                <a:gd name="T116" fmla="*/ 167 w 845"/>
                <a:gd name="T117" fmla="*/ 160 h 7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845" h="720">
                  <a:moveTo>
                    <a:pt x="174" y="25"/>
                  </a:moveTo>
                  <a:lnTo>
                    <a:pt x="175" y="27"/>
                  </a:lnTo>
                  <a:lnTo>
                    <a:pt x="179" y="33"/>
                  </a:lnTo>
                  <a:lnTo>
                    <a:pt x="182" y="36"/>
                  </a:lnTo>
                  <a:lnTo>
                    <a:pt x="185" y="38"/>
                  </a:lnTo>
                  <a:lnTo>
                    <a:pt x="189" y="38"/>
                  </a:lnTo>
                  <a:lnTo>
                    <a:pt x="194" y="37"/>
                  </a:lnTo>
                  <a:lnTo>
                    <a:pt x="205" y="28"/>
                  </a:lnTo>
                  <a:lnTo>
                    <a:pt x="218" y="19"/>
                  </a:lnTo>
                  <a:lnTo>
                    <a:pt x="229" y="14"/>
                  </a:lnTo>
                  <a:lnTo>
                    <a:pt x="234" y="12"/>
                  </a:lnTo>
                  <a:lnTo>
                    <a:pt x="247" y="0"/>
                  </a:lnTo>
                  <a:lnTo>
                    <a:pt x="250" y="1"/>
                  </a:lnTo>
                  <a:lnTo>
                    <a:pt x="258" y="6"/>
                  </a:lnTo>
                  <a:lnTo>
                    <a:pt x="267" y="10"/>
                  </a:lnTo>
                  <a:lnTo>
                    <a:pt x="273" y="12"/>
                  </a:lnTo>
                  <a:lnTo>
                    <a:pt x="284" y="15"/>
                  </a:lnTo>
                  <a:lnTo>
                    <a:pt x="300" y="21"/>
                  </a:lnTo>
                  <a:lnTo>
                    <a:pt x="316" y="31"/>
                  </a:lnTo>
                  <a:lnTo>
                    <a:pt x="327" y="37"/>
                  </a:lnTo>
                  <a:lnTo>
                    <a:pt x="337" y="41"/>
                  </a:lnTo>
                  <a:lnTo>
                    <a:pt x="353" y="50"/>
                  </a:lnTo>
                  <a:lnTo>
                    <a:pt x="370" y="60"/>
                  </a:lnTo>
                  <a:lnTo>
                    <a:pt x="380" y="67"/>
                  </a:lnTo>
                  <a:lnTo>
                    <a:pt x="393" y="76"/>
                  </a:lnTo>
                  <a:lnTo>
                    <a:pt x="406" y="86"/>
                  </a:lnTo>
                  <a:lnTo>
                    <a:pt x="419" y="95"/>
                  </a:lnTo>
                  <a:lnTo>
                    <a:pt x="426" y="98"/>
                  </a:lnTo>
                  <a:lnTo>
                    <a:pt x="430" y="105"/>
                  </a:lnTo>
                  <a:lnTo>
                    <a:pt x="440" y="116"/>
                  </a:lnTo>
                  <a:lnTo>
                    <a:pt x="441" y="121"/>
                  </a:lnTo>
                  <a:lnTo>
                    <a:pt x="442" y="125"/>
                  </a:lnTo>
                  <a:lnTo>
                    <a:pt x="443" y="130"/>
                  </a:lnTo>
                  <a:lnTo>
                    <a:pt x="443" y="134"/>
                  </a:lnTo>
                  <a:lnTo>
                    <a:pt x="443" y="137"/>
                  </a:lnTo>
                  <a:lnTo>
                    <a:pt x="443" y="140"/>
                  </a:lnTo>
                  <a:lnTo>
                    <a:pt x="444" y="141"/>
                  </a:lnTo>
                  <a:lnTo>
                    <a:pt x="447" y="142"/>
                  </a:lnTo>
                  <a:lnTo>
                    <a:pt x="450" y="143"/>
                  </a:lnTo>
                  <a:lnTo>
                    <a:pt x="458" y="147"/>
                  </a:lnTo>
                  <a:lnTo>
                    <a:pt x="466" y="153"/>
                  </a:lnTo>
                  <a:lnTo>
                    <a:pt x="475" y="160"/>
                  </a:lnTo>
                  <a:lnTo>
                    <a:pt x="492" y="172"/>
                  </a:lnTo>
                  <a:lnTo>
                    <a:pt x="499" y="178"/>
                  </a:lnTo>
                  <a:lnTo>
                    <a:pt x="500" y="175"/>
                  </a:lnTo>
                  <a:lnTo>
                    <a:pt x="503" y="173"/>
                  </a:lnTo>
                  <a:lnTo>
                    <a:pt x="505" y="172"/>
                  </a:lnTo>
                  <a:lnTo>
                    <a:pt x="506" y="172"/>
                  </a:lnTo>
                  <a:lnTo>
                    <a:pt x="500" y="174"/>
                  </a:lnTo>
                  <a:lnTo>
                    <a:pt x="495" y="177"/>
                  </a:lnTo>
                  <a:lnTo>
                    <a:pt x="492" y="181"/>
                  </a:lnTo>
                  <a:lnTo>
                    <a:pt x="488" y="184"/>
                  </a:lnTo>
                  <a:lnTo>
                    <a:pt x="485" y="189"/>
                  </a:lnTo>
                  <a:lnTo>
                    <a:pt x="483" y="193"/>
                  </a:lnTo>
                  <a:lnTo>
                    <a:pt x="482" y="197"/>
                  </a:lnTo>
                  <a:lnTo>
                    <a:pt x="481" y="202"/>
                  </a:lnTo>
                  <a:lnTo>
                    <a:pt x="478" y="221"/>
                  </a:lnTo>
                  <a:lnTo>
                    <a:pt x="480" y="240"/>
                  </a:lnTo>
                  <a:lnTo>
                    <a:pt x="480" y="247"/>
                  </a:lnTo>
                  <a:lnTo>
                    <a:pt x="481" y="252"/>
                  </a:lnTo>
                  <a:lnTo>
                    <a:pt x="483" y="256"/>
                  </a:lnTo>
                  <a:lnTo>
                    <a:pt x="486" y="260"/>
                  </a:lnTo>
                  <a:lnTo>
                    <a:pt x="488" y="262"/>
                  </a:lnTo>
                  <a:lnTo>
                    <a:pt x="493" y="264"/>
                  </a:lnTo>
                  <a:lnTo>
                    <a:pt x="496" y="265"/>
                  </a:lnTo>
                  <a:lnTo>
                    <a:pt x="500" y="266"/>
                  </a:lnTo>
                  <a:lnTo>
                    <a:pt x="516" y="266"/>
                  </a:lnTo>
                  <a:lnTo>
                    <a:pt x="526" y="265"/>
                  </a:lnTo>
                  <a:lnTo>
                    <a:pt x="528" y="279"/>
                  </a:lnTo>
                  <a:lnTo>
                    <a:pt x="532" y="293"/>
                  </a:lnTo>
                  <a:lnTo>
                    <a:pt x="538" y="307"/>
                  </a:lnTo>
                  <a:lnTo>
                    <a:pt x="545" y="319"/>
                  </a:lnTo>
                  <a:lnTo>
                    <a:pt x="554" y="330"/>
                  </a:lnTo>
                  <a:lnTo>
                    <a:pt x="563" y="341"/>
                  </a:lnTo>
                  <a:lnTo>
                    <a:pt x="573" y="351"/>
                  </a:lnTo>
                  <a:lnTo>
                    <a:pt x="583" y="361"/>
                  </a:lnTo>
                  <a:lnTo>
                    <a:pt x="604" y="376"/>
                  </a:lnTo>
                  <a:lnTo>
                    <a:pt x="622" y="388"/>
                  </a:lnTo>
                  <a:lnTo>
                    <a:pt x="637" y="396"/>
                  </a:lnTo>
                  <a:lnTo>
                    <a:pt x="645" y="400"/>
                  </a:lnTo>
                  <a:lnTo>
                    <a:pt x="673" y="408"/>
                  </a:lnTo>
                  <a:lnTo>
                    <a:pt x="696" y="417"/>
                  </a:lnTo>
                  <a:lnTo>
                    <a:pt x="718" y="424"/>
                  </a:lnTo>
                  <a:lnTo>
                    <a:pt x="738" y="430"/>
                  </a:lnTo>
                  <a:lnTo>
                    <a:pt x="758" y="435"/>
                  </a:lnTo>
                  <a:lnTo>
                    <a:pt x="783" y="440"/>
                  </a:lnTo>
                  <a:lnTo>
                    <a:pt x="811" y="445"/>
                  </a:lnTo>
                  <a:lnTo>
                    <a:pt x="845" y="449"/>
                  </a:lnTo>
                  <a:lnTo>
                    <a:pt x="838" y="457"/>
                  </a:lnTo>
                  <a:lnTo>
                    <a:pt x="830" y="465"/>
                  </a:lnTo>
                  <a:lnTo>
                    <a:pt x="821" y="474"/>
                  </a:lnTo>
                  <a:lnTo>
                    <a:pt x="811" y="482"/>
                  </a:lnTo>
                  <a:lnTo>
                    <a:pt x="790" y="498"/>
                  </a:lnTo>
                  <a:lnTo>
                    <a:pt x="768" y="514"/>
                  </a:lnTo>
                  <a:lnTo>
                    <a:pt x="749" y="531"/>
                  </a:lnTo>
                  <a:lnTo>
                    <a:pt x="731" y="547"/>
                  </a:lnTo>
                  <a:lnTo>
                    <a:pt x="723" y="555"/>
                  </a:lnTo>
                  <a:lnTo>
                    <a:pt x="718" y="562"/>
                  </a:lnTo>
                  <a:lnTo>
                    <a:pt x="715" y="570"/>
                  </a:lnTo>
                  <a:lnTo>
                    <a:pt x="712" y="579"/>
                  </a:lnTo>
                  <a:lnTo>
                    <a:pt x="709" y="592"/>
                  </a:lnTo>
                  <a:lnTo>
                    <a:pt x="706" y="602"/>
                  </a:lnTo>
                  <a:lnTo>
                    <a:pt x="701" y="610"/>
                  </a:lnTo>
                  <a:lnTo>
                    <a:pt x="697" y="617"/>
                  </a:lnTo>
                  <a:lnTo>
                    <a:pt x="693" y="622"/>
                  </a:lnTo>
                  <a:lnTo>
                    <a:pt x="686" y="625"/>
                  </a:lnTo>
                  <a:lnTo>
                    <a:pt x="681" y="628"/>
                  </a:lnTo>
                  <a:lnTo>
                    <a:pt x="674" y="629"/>
                  </a:lnTo>
                  <a:lnTo>
                    <a:pt x="643" y="630"/>
                  </a:lnTo>
                  <a:lnTo>
                    <a:pt x="606" y="635"/>
                  </a:lnTo>
                  <a:lnTo>
                    <a:pt x="594" y="643"/>
                  </a:lnTo>
                  <a:lnTo>
                    <a:pt x="580" y="655"/>
                  </a:lnTo>
                  <a:lnTo>
                    <a:pt x="573" y="661"/>
                  </a:lnTo>
                  <a:lnTo>
                    <a:pt x="567" y="666"/>
                  </a:lnTo>
                  <a:lnTo>
                    <a:pt x="563" y="670"/>
                  </a:lnTo>
                  <a:lnTo>
                    <a:pt x="559" y="671"/>
                  </a:lnTo>
                  <a:lnTo>
                    <a:pt x="548" y="673"/>
                  </a:lnTo>
                  <a:lnTo>
                    <a:pt x="539" y="676"/>
                  </a:lnTo>
                  <a:lnTo>
                    <a:pt x="531" y="678"/>
                  </a:lnTo>
                  <a:lnTo>
                    <a:pt x="525" y="681"/>
                  </a:lnTo>
                  <a:lnTo>
                    <a:pt x="513" y="687"/>
                  </a:lnTo>
                  <a:lnTo>
                    <a:pt x="499" y="696"/>
                  </a:lnTo>
                  <a:lnTo>
                    <a:pt x="488" y="696"/>
                  </a:lnTo>
                  <a:lnTo>
                    <a:pt x="482" y="693"/>
                  </a:lnTo>
                  <a:lnTo>
                    <a:pt x="476" y="691"/>
                  </a:lnTo>
                  <a:lnTo>
                    <a:pt x="472" y="686"/>
                  </a:lnTo>
                  <a:lnTo>
                    <a:pt x="468" y="683"/>
                  </a:lnTo>
                  <a:lnTo>
                    <a:pt x="461" y="680"/>
                  </a:lnTo>
                  <a:lnTo>
                    <a:pt x="452" y="678"/>
                  </a:lnTo>
                  <a:lnTo>
                    <a:pt x="440" y="677"/>
                  </a:lnTo>
                  <a:lnTo>
                    <a:pt x="432" y="678"/>
                  </a:lnTo>
                  <a:lnTo>
                    <a:pt x="427" y="679"/>
                  </a:lnTo>
                  <a:lnTo>
                    <a:pt x="421" y="681"/>
                  </a:lnTo>
                  <a:lnTo>
                    <a:pt x="418" y="684"/>
                  </a:lnTo>
                  <a:lnTo>
                    <a:pt x="410" y="692"/>
                  </a:lnTo>
                  <a:lnTo>
                    <a:pt x="405" y="699"/>
                  </a:lnTo>
                  <a:lnTo>
                    <a:pt x="402" y="703"/>
                  </a:lnTo>
                  <a:lnTo>
                    <a:pt x="398" y="707"/>
                  </a:lnTo>
                  <a:lnTo>
                    <a:pt x="394" y="711"/>
                  </a:lnTo>
                  <a:lnTo>
                    <a:pt x="390" y="714"/>
                  </a:lnTo>
                  <a:lnTo>
                    <a:pt x="383" y="717"/>
                  </a:lnTo>
                  <a:lnTo>
                    <a:pt x="376" y="719"/>
                  </a:lnTo>
                  <a:lnTo>
                    <a:pt x="369" y="720"/>
                  </a:lnTo>
                  <a:lnTo>
                    <a:pt x="360" y="720"/>
                  </a:lnTo>
                  <a:lnTo>
                    <a:pt x="348" y="720"/>
                  </a:lnTo>
                  <a:lnTo>
                    <a:pt x="337" y="719"/>
                  </a:lnTo>
                  <a:lnTo>
                    <a:pt x="327" y="717"/>
                  </a:lnTo>
                  <a:lnTo>
                    <a:pt x="318" y="714"/>
                  </a:lnTo>
                  <a:lnTo>
                    <a:pt x="310" y="710"/>
                  </a:lnTo>
                  <a:lnTo>
                    <a:pt x="303" y="706"/>
                  </a:lnTo>
                  <a:lnTo>
                    <a:pt x="295" y="702"/>
                  </a:lnTo>
                  <a:lnTo>
                    <a:pt x="289" y="698"/>
                  </a:lnTo>
                  <a:lnTo>
                    <a:pt x="275" y="688"/>
                  </a:lnTo>
                  <a:lnTo>
                    <a:pt x="261" y="679"/>
                  </a:lnTo>
                  <a:lnTo>
                    <a:pt x="253" y="675"/>
                  </a:lnTo>
                  <a:lnTo>
                    <a:pt x="246" y="671"/>
                  </a:lnTo>
                  <a:lnTo>
                    <a:pt x="237" y="668"/>
                  </a:lnTo>
                  <a:lnTo>
                    <a:pt x="227" y="665"/>
                  </a:lnTo>
                  <a:lnTo>
                    <a:pt x="205" y="662"/>
                  </a:lnTo>
                  <a:lnTo>
                    <a:pt x="181" y="661"/>
                  </a:lnTo>
                  <a:lnTo>
                    <a:pt x="170" y="660"/>
                  </a:lnTo>
                  <a:lnTo>
                    <a:pt x="159" y="659"/>
                  </a:lnTo>
                  <a:lnTo>
                    <a:pt x="149" y="657"/>
                  </a:lnTo>
                  <a:lnTo>
                    <a:pt x="140" y="653"/>
                  </a:lnTo>
                  <a:lnTo>
                    <a:pt x="149" y="632"/>
                  </a:lnTo>
                  <a:lnTo>
                    <a:pt x="153" y="622"/>
                  </a:lnTo>
                  <a:lnTo>
                    <a:pt x="152" y="618"/>
                  </a:lnTo>
                  <a:lnTo>
                    <a:pt x="151" y="614"/>
                  </a:lnTo>
                  <a:lnTo>
                    <a:pt x="147" y="607"/>
                  </a:lnTo>
                  <a:lnTo>
                    <a:pt x="140" y="597"/>
                  </a:lnTo>
                  <a:lnTo>
                    <a:pt x="134" y="597"/>
                  </a:lnTo>
                  <a:lnTo>
                    <a:pt x="127" y="596"/>
                  </a:lnTo>
                  <a:lnTo>
                    <a:pt x="122" y="593"/>
                  </a:lnTo>
                  <a:lnTo>
                    <a:pt x="116" y="590"/>
                  </a:lnTo>
                  <a:lnTo>
                    <a:pt x="112" y="587"/>
                  </a:lnTo>
                  <a:lnTo>
                    <a:pt x="108" y="583"/>
                  </a:lnTo>
                  <a:lnTo>
                    <a:pt x="104" y="577"/>
                  </a:lnTo>
                  <a:lnTo>
                    <a:pt x="102" y="572"/>
                  </a:lnTo>
                  <a:lnTo>
                    <a:pt x="96" y="562"/>
                  </a:lnTo>
                  <a:lnTo>
                    <a:pt x="93" y="551"/>
                  </a:lnTo>
                  <a:lnTo>
                    <a:pt x="90" y="540"/>
                  </a:lnTo>
                  <a:lnTo>
                    <a:pt x="88" y="530"/>
                  </a:lnTo>
                  <a:lnTo>
                    <a:pt x="82" y="519"/>
                  </a:lnTo>
                  <a:lnTo>
                    <a:pt x="77" y="511"/>
                  </a:lnTo>
                  <a:lnTo>
                    <a:pt x="70" y="505"/>
                  </a:lnTo>
                  <a:lnTo>
                    <a:pt x="63" y="499"/>
                  </a:lnTo>
                  <a:lnTo>
                    <a:pt x="57" y="494"/>
                  </a:lnTo>
                  <a:lnTo>
                    <a:pt x="49" y="489"/>
                  </a:lnTo>
                  <a:lnTo>
                    <a:pt x="41" y="483"/>
                  </a:lnTo>
                  <a:lnTo>
                    <a:pt x="34" y="474"/>
                  </a:lnTo>
                  <a:lnTo>
                    <a:pt x="24" y="477"/>
                  </a:lnTo>
                  <a:lnTo>
                    <a:pt x="16" y="477"/>
                  </a:lnTo>
                  <a:lnTo>
                    <a:pt x="12" y="476"/>
                  </a:lnTo>
                  <a:lnTo>
                    <a:pt x="10" y="475"/>
                  </a:lnTo>
                  <a:lnTo>
                    <a:pt x="6" y="474"/>
                  </a:lnTo>
                  <a:lnTo>
                    <a:pt x="5" y="472"/>
                  </a:lnTo>
                  <a:lnTo>
                    <a:pt x="2" y="467"/>
                  </a:lnTo>
                  <a:lnTo>
                    <a:pt x="0" y="461"/>
                  </a:lnTo>
                  <a:lnTo>
                    <a:pt x="1" y="454"/>
                  </a:lnTo>
                  <a:lnTo>
                    <a:pt x="2" y="448"/>
                  </a:lnTo>
                  <a:lnTo>
                    <a:pt x="5" y="441"/>
                  </a:lnTo>
                  <a:lnTo>
                    <a:pt x="9" y="434"/>
                  </a:lnTo>
                  <a:lnTo>
                    <a:pt x="14" y="428"/>
                  </a:lnTo>
                  <a:lnTo>
                    <a:pt x="21" y="422"/>
                  </a:lnTo>
                  <a:lnTo>
                    <a:pt x="27" y="418"/>
                  </a:lnTo>
                  <a:lnTo>
                    <a:pt x="36" y="415"/>
                  </a:lnTo>
                  <a:lnTo>
                    <a:pt x="45" y="413"/>
                  </a:lnTo>
                  <a:lnTo>
                    <a:pt x="55" y="413"/>
                  </a:lnTo>
                  <a:lnTo>
                    <a:pt x="57" y="384"/>
                  </a:lnTo>
                  <a:lnTo>
                    <a:pt x="60" y="360"/>
                  </a:lnTo>
                  <a:lnTo>
                    <a:pt x="63" y="339"/>
                  </a:lnTo>
                  <a:lnTo>
                    <a:pt x="67" y="321"/>
                  </a:lnTo>
                  <a:lnTo>
                    <a:pt x="71" y="306"/>
                  </a:lnTo>
                  <a:lnTo>
                    <a:pt x="74" y="293"/>
                  </a:lnTo>
                  <a:lnTo>
                    <a:pt x="79" y="283"/>
                  </a:lnTo>
                  <a:lnTo>
                    <a:pt x="82" y="275"/>
                  </a:lnTo>
                  <a:lnTo>
                    <a:pt x="87" y="269"/>
                  </a:lnTo>
                  <a:lnTo>
                    <a:pt x="90" y="265"/>
                  </a:lnTo>
                  <a:lnTo>
                    <a:pt x="93" y="262"/>
                  </a:lnTo>
                  <a:lnTo>
                    <a:pt x="95" y="260"/>
                  </a:lnTo>
                  <a:lnTo>
                    <a:pt x="100" y="259"/>
                  </a:lnTo>
                  <a:lnTo>
                    <a:pt x="101" y="259"/>
                  </a:lnTo>
                  <a:lnTo>
                    <a:pt x="101" y="247"/>
                  </a:lnTo>
                  <a:lnTo>
                    <a:pt x="103" y="236"/>
                  </a:lnTo>
                  <a:lnTo>
                    <a:pt x="105" y="227"/>
                  </a:lnTo>
                  <a:lnTo>
                    <a:pt x="108" y="219"/>
                  </a:lnTo>
                  <a:lnTo>
                    <a:pt x="112" y="212"/>
                  </a:lnTo>
                  <a:lnTo>
                    <a:pt x="116" y="206"/>
                  </a:lnTo>
                  <a:lnTo>
                    <a:pt x="122" y="200"/>
                  </a:lnTo>
                  <a:lnTo>
                    <a:pt x="126" y="196"/>
                  </a:lnTo>
                  <a:lnTo>
                    <a:pt x="137" y="186"/>
                  </a:lnTo>
                  <a:lnTo>
                    <a:pt x="148" y="178"/>
                  </a:lnTo>
                  <a:lnTo>
                    <a:pt x="153" y="174"/>
                  </a:lnTo>
                  <a:lnTo>
                    <a:pt x="159" y="170"/>
                  </a:lnTo>
                  <a:lnTo>
                    <a:pt x="163" y="165"/>
                  </a:lnTo>
                  <a:lnTo>
                    <a:pt x="167" y="160"/>
                  </a:lnTo>
                  <a:lnTo>
                    <a:pt x="174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" name="Line 359">
              <a:extLst>
                <a:ext uri="{FF2B5EF4-FFF2-40B4-BE49-F238E27FC236}">
                  <a16:creationId xmlns="" xmlns:a16="http://schemas.microsoft.com/office/drawing/2014/main" id="{5873AD31-2838-CE41-B149-2E3A99E7CBEA}"/>
                </a:ext>
              </a:extLst>
            </p:cNvPr>
            <p:cNvSpPr>
              <a:spLocks noChangeShapeType="1"/>
            </p:cNvSpPr>
            <p:nvPr>
              <p:custDataLst>
                <p:tags r:id="rId262"/>
              </p:custDataLst>
            </p:nvPr>
          </p:nvSpPr>
          <p:spPr bwMode="auto">
            <a:xfrm flipH="1">
              <a:off x="1708150" y="3692525"/>
              <a:ext cx="4763" cy="793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" name="Freeform 360">
              <a:extLst>
                <a:ext uri="{FF2B5EF4-FFF2-40B4-BE49-F238E27FC236}">
                  <a16:creationId xmlns="" xmlns:a16="http://schemas.microsoft.com/office/drawing/2014/main" id="{15E9B89E-032B-3942-A8B9-C58FEF99F585}"/>
                </a:ext>
              </a:extLst>
            </p:cNvPr>
            <p:cNvSpPr>
              <a:spLocks/>
            </p:cNvSpPr>
            <p:nvPr>
              <p:custDataLst>
                <p:tags r:id="rId263"/>
              </p:custDataLst>
            </p:nvPr>
          </p:nvSpPr>
          <p:spPr bwMode="auto">
            <a:xfrm>
              <a:off x="1708150" y="3700463"/>
              <a:ext cx="12700" cy="58737"/>
            </a:xfrm>
            <a:custGeom>
              <a:avLst/>
              <a:gdLst>
                <a:gd name="T0" fmla="*/ 0 w 33"/>
                <a:gd name="T1" fmla="*/ 0 h 6"/>
                <a:gd name="T2" fmla="*/ 7 w 33"/>
                <a:gd name="T3" fmla="*/ 1 h 6"/>
                <a:gd name="T4" fmla="*/ 15 w 33"/>
                <a:gd name="T5" fmla="*/ 3 h 6"/>
                <a:gd name="T6" fmla="*/ 23 w 33"/>
                <a:gd name="T7" fmla="*/ 5 h 6"/>
                <a:gd name="T8" fmla="*/ 33 w 33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6">
                  <a:moveTo>
                    <a:pt x="0" y="0"/>
                  </a:move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3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2" name="Freeform 361">
              <a:extLst>
                <a:ext uri="{FF2B5EF4-FFF2-40B4-BE49-F238E27FC236}">
                  <a16:creationId xmlns="" xmlns:a16="http://schemas.microsoft.com/office/drawing/2014/main" id="{C625BC5B-1340-F44A-B94B-81A519BF57A8}"/>
                </a:ext>
              </a:extLst>
            </p:cNvPr>
            <p:cNvSpPr>
              <a:spLocks/>
            </p:cNvSpPr>
            <p:nvPr>
              <p:custDataLst>
                <p:tags r:id="rId264"/>
              </p:custDataLst>
            </p:nvPr>
          </p:nvSpPr>
          <p:spPr bwMode="auto">
            <a:xfrm>
              <a:off x="1716088" y="3687763"/>
              <a:ext cx="4762" cy="57150"/>
            </a:xfrm>
            <a:custGeom>
              <a:avLst/>
              <a:gdLst>
                <a:gd name="T0" fmla="*/ 13 w 13"/>
                <a:gd name="T1" fmla="*/ 30 h 30"/>
                <a:gd name="T2" fmla="*/ 13 w 13"/>
                <a:gd name="T3" fmla="*/ 0 h 30"/>
                <a:gd name="T4" fmla="*/ 0 w 13"/>
                <a:gd name="T5" fmla="*/ 0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30">
                  <a:moveTo>
                    <a:pt x="13" y="30"/>
                  </a:move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3" name="Group 362">
              <a:extLst>
                <a:ext uri="{FF2B5EF4-FFF2-40B4-BE49-F238E27FC236}">
                  <a16:creationId xmlns="" xmlns:a16="http://schemas.microsoft.com/office/drawing/2014/main" id="{41A60A9F-18B8-4242-95ED-F28494D4690B}"/>
                </a:ext>
              </a:extLst>
            </p:cNvPr>
            <p:cNvGrpSpPr>
              <a:grpSpLocks/>
            </p:cNvGrpSpPr>
            <p:nvPr>
              <p:custDataLst>
                <p:tags r:id="rId265"/>
              </p:custDataLst>
            </p:nvPr>
          </p:nvGrpSpPr>
          <p:grpSpPr bwMode="auto">
            <a:xfrm>
              <a:off x="1708150" y="3622675"/>
              <a:ext cx="417513" cy="201613"/>
              <a:chOff x="912" y="2626"/>
              <a:chExt cx="311" cy="127"/>
            </a:xfrm>
          </p:grpSpPr>
          <p:sp>
            <p:nvSpPr>
              <p:cNvPr id="384" name="Freeform 363">
                <a:extLst>
                  <a:ext uri="{FF2B5EF4-FFF2-40B4-BE49-F238E27FC236}">
                    <a16:creationId xmlns="" xmlns:a16="http://schemas.microsoft.com/office/drawing/2014/main" id="{40561BDF-CAB8-6645-B189-53184445B9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0" y="2626"/>
                <a:ext cx="113" cy="127"/>
              </a:xfrm>
              <a:custGeom>
                <a:avLst/>
                <a:gdLst>
                  <a:gd name="T0" fmla="*/ 312 w 352"/>
                  <a:gd name="T1" fmla="*/ 79 h 387"/>
                  <a:gd name="T2" fmla="*/ 286 w 352"/>
                  <a:gd name="T3" fmla="*/ 79 h 387"/>
                  <a:gd name="T4" fmla="*/ 265 w 352"/>
                  <a:gd name="T5" fmla="*/ 79 h 387"/>
                  <a:gd name="T6" fmla="*/ 249 w 352"/>
                  <a:gd name="T7" fmla="*/ 74 h 387"/>
                  <a:gd name="T8" fmla="*/ 222 w 352"/>
                  <a:gd name="T9" fmla="*/ 59 h 387"/>
                  <a:gd name="T10" fmla="*/ 168 w 352"/>
                  <a:gd name="T11" fmla="*/ 20 h 387"/>
                  <a:gd name="T12" fmla="*/ 137 w 352"/>
                  <a:gd name="T13" fmla="*/ 6 h 387"/>
                  <a:gd name="T14" fmla="*/ 129 w 352"/>
                  <a:gd name="T15" fmla="*/ 19 h 387"/>
                  <a:gd name="T16" fmla="*/ 119 w 352"/>
                  <a:gd name="T17" fmla="*/ 29 h 387"/>
                  <a:gd name="T18" fmla="*/ 107 w 352"/>
                  <a:gd name="T19" fmla="*/ 35 h 387"/>
                  <a:gd name="T20" fmla="*/ 86 w 352"/>
                  <a:gd name="T21" fmla="*/ 56 h 387"/>
                  <a:gd name="T22" fmla="*/ 53 w 352"/>
                  <a:gd name="T23" fmla="*/ 97 h 387"/>
                  <a:gd name="T24" fmla="*/ 30 w 352"/>
                  <a:gd name="T25" fmla="*/ 131 h 387"/>
                  <a:gd name="T26" fmla="*/ 17 w 352"/>
                  <a:gd name="T27" fmla="*/ 154 h 387"/>
                  <a:gd name="T28" fmla="*/ 7 w 352"/>
                  <a:gd name="T29" fmla="*/ 177 h 387"/>
                  <a:gd name="T30" fmla="*/ 0 w 352"/>
                  <a:gd name="T31" fmla="*/ 198 h 387"/>
                  <a:gd name="T32" fmla="*/ 0 w 352"/>
                  <a:gd name="T33" fmla="*/ 213 h 387"/>
                  <a:gd name="T34" fmla="*/ 3 w 352"/>
                  <a:gd name="T35" fmla="*/ 222 h 387"/>
                  <a:gd name="T36" fmla="*/ 9 w 352"/>
                  <a:gd name="T37" fmla="*/ 231 h 387"/>
                  <a:gd name="T38" fmla="*/ 24 w 352"/>
                  <a:gd name="T39" fmla="*/ 241 h 387"/>
                  <a:gd name="T40" fmla="*/ 39 w 352"/>
                  <a:gd name="T41" fmla="*/ 245 h 387"/>
                  <a:gd name="T42" fmla="*/ 52 w 352"/>
                  <a:gd name="T43" fmla="*/ 245 h 387"/>
                  <a:gd name="T44" fmla="*/ 63 w 352"/>
                  <a:gd name="T45" fmla="*/ 241 h 387"/>
                  <a:gd name="T46" fmla="*/ 73 w 352"/>
                  <a:gd name="T47" fmla="*/ 236 h 387"/>
                  <a:gd name="T48" fmla="*/ 78 w 352"/>
                  <a:gd name="T49" fmla="*/ 236 h 387"/>
                  <a:gd name="T50" fmla="*/ 80 w 352"/>
                  <a:gd name="T51" fmla="*/ 238 h 387"/>
                  <a:gd name="T52" fmla="*/ 80 w 352"/>
                  <a:gd name="T53" fmla="*/ 257 h 387"/>
                  <a:gd name="T54" fmla="*/ 76 w 352"/>
                  <a:gd name="T55" fmla="*/ 279 h 387"/>
                  <a:gd name="T56" fmla="*/ 71 w 352"/>
                  <a:gd name="T57" fmla="*/ 290 h 387"/>
                  <a:gd name="T58" fmla="*/ 73 w 352"/>
                  <a:gd name="T59" fmla="*/ 307 h 387"/>
                  <a:gd name="T60" fmla="*/ 80 w 352"/>
                  <a:gd name="T61" fmla="*/ 331 h 387"/>
                  <a:gd name="T62" fmla="*/ 89 w 352"/>
                  <a:gd name="T63" fmla="*/ 351 h 387"/>
                  <a:gd name="T64" fmla="*/ 122 w 352"/>
                  <a:gd name="T65" fmla="*/ 373 h 387"/>
                  <a:gd name="T66" fmla="*/ 142 w 352"/>
                  <a:gd name="T67" fmla="*/ 385 h 387"/>
                  <a:gd name="T68" fmla="*/ 152 w 352"/>
                  <a:gd name="T69" fmla="*/ 386 h 387"/>
                  <a:gd name="T70" fmla="*/ 163 w 352"/>
                  <a:gd name="T71" fmla="*/ 377 h 387"/>
                  <a:gd name="T72" fmla="*/ 173 w 352"/>
                  <a:gd name="T73" fmla="*/ 363 h 387"/>
                  <a:gd name="T74" fmla="*/ 178 w 352"/>
                  <a:gd name="T75" fmla="*/ 350 h 387"/>
                  <a:gd name="T76" fmla="*/ 181 w 352"/>
                  <a:gd name="T77" fmla="*/ 338 h 387"/>
                  <a:gd name="T78" fmla="*/ 184 w 352"/>
                  <a:gd name="T79" fmla="*/ 323 h 387"/>
                  <a:gd name="T80" fmla="*/ 195 w 352"/>
                  <a:gd name="T81" fmla="*/ 304 h 387"/>
                  <a:gd name="T82" fmla="*/ 216 w 352"/>
                  <a:gd name="T83" fmla="*/ 281 h 387"/>
                  <a:gd name="T84" fmla="*/ 238 w 352"/>
                  <a:gd name="T85" fmla="*/ 263 h 387"/>
                  <a:gd name="T86" fmla="*/ 264 w 352"/>
                  <a:gd name="T87" fmla="*/ 249 h 387"/>
                  <a:gd name="T88" fmla="*/ 300 w 352"/>
                  <a:gd name="T89" fmla="*/ 229 h 387"/>
                  <a:gd name="T90" fmla="*/ 324 w 352"/>
                  <a:gd name="T91" fmla="*/ 212 h 387"/>
                  <a:gd name="T92" fmla="*/ 338 w 352"/>
                  <a:gd name="T93" fmla="*/ 199 h 387"/>
                  <a:gd name="T94" fmla="*/ 346 w 352"/>
                  <a:gd name="T95" fmla="*/ 185 h 387"/>
                  <a:gd name="T96" fmla="*/ 352 w 352"/>
                  <a:gd name="T97" fmla="*/ 169 h 387"/>
                  <a:gd name="T98" fmla="*/ 351 w 352"/>
                  <a:gd name="T99" fmla="*/ 149 h 387"/>
                  <a:gd name="T100" fmla="*/ 344 w 352"/>
                  <a:gd name="T101" fmla="*/ 125 h 387"/>
                  <a:gd name="T102" fmla="*/ 330 w 352"/>
                  <a:gd name="T103" fmla="*/ 91 h 38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352" h="387">
                    <a:moveTo>
                      <a:pt x="325" y="79"/>
                    </a:moveTo>
                    <a:lnTo>
                      <a:pt x="312" y="79"/>
                    </a:lnTo>
                    <a:lnTo>
                      <a:pt x="299" y="79"/>
                    </a:lnTo>
                    <a:lnTo>
                      <a:pt x="286" y="79"/>
                    </a:lnTo>
                    <a:lnTo>
                      <a:pt x="273" y="79"/>
                    </a:lnTo>
                    <a:lnTo>
                      <a:pt x="265" y="79"/>
                    </a:lnTo>
                    <a:lnTo>
                      <a:pt x="256" y="77"/>
                    </a:lnTo>
                    <a:lnTo>
                      <a:pt x="249" y="74"/>
                    </a:lnTo>
                    <a:lnTo>
                      <a:pt x="240" y="70"/>
                    </a:lnTo>
                    <a:lnTo>
                      <a:pt x="222" y="59"/>
                    </a:lnTo>
                    <a:lnTo>
                      <a:pt x="204" y="46"/>
                    </a:lnTo>
                    <a:lnTo>
                      <a:pt x="168" y="20"/>
                    </a:lnTo>
                    <a:lnTo>
                      <a:pt x="140" y="0"/>
                    </a:lnTo>
                    <a:lnTo>
                      <a:pt x="137" y="6"/>
                    </a:lnTo>
                    <a:lnTo>
                      <a:pt x="133" y="13"/>
                    </a:lnTo>
                    <a:lnTo>
                      <a:pt x="129" y="19"/>
                    </a:lnTo>
                    <a:lnTo>
                      <a:pt x="125" y="25"/>
                    </a:lnTo>
                    <a:lnTo>
                      <a:pt x="119" y="29"/>
                    </a:lnTo>
                    <a:lnTo>
                      <a:pt x="114" y="33"/>
                    </a:lnTo>
                    <a:lnTo>
                      <a:pt x="107" y="35"/>
                    </a:lnTo>
                    <a:lnTo>
                      <a:pt x="100" y="36"/>
                    </a:lnTo>
                    <a:lnTo>
                      <a:pt x="86" y="56"/>
                    </a:lnTo>
                    <a:lnTo>
                      <a:pt x="71" y="76"/>
                    </a:lnTo>
                    <a:lnTo>
                      <a:pt x="53" y="97"/>
                    </a:lnTo>
                    <a:lnTo>
                      <a:pt x="38" y="120"/>
                    </a:lnTo>
                    <a:lnTo>
                      <a:pt x="30" y="131"/>
                    </a:lnTo>
                    <a:lnTo>
                      <a:pt x="22" y="143"/>
                    </a:lnTo>
                    <a:lnTo>
                      <a:pt x="17" y="154"/>
                    </a:lnTo>
                    <a:lnTo>
                      <a:pt x="11" y="165"/>
                    </a:lnTo>
                    <a:lnTo>
                      <a:pt x="7" y="177"/>
                    </a:lnTo>
                    <a:lnTo>
                      <a:pt x="3" y="187"/>
                    </a:lnTo>
                    <a:lnTo>
                      <a:pt x="0" y="198"/>
                    </a:lnTo>
                    <a:lnTo>
                      <a:pt x="0" y="208"/>
                    </a:lnTo>
                    <a:lnTo>
                      <a:pt x="0" y="213"/>
                    </a:lnTo>
                    <a:lnTo>
                      <a:pt x="2" y="217"/>
                    </a:lnTo>
                    <a:lnTo>
                      <a:pt x="3" y="222"/>
                    </a:lnTo>
                    <a:lnTo>
                      <a:pt x="5" y="225"/>
                    </a:lnTo>
                    <a:lnTo>
                      <a:pt x="9" y="231"/>
                    </a:lnTo>
                    <a:lnTo>
                      <a:pt x="16" y="237"/>
                    </a:lnTo>
                    <a:lnTo>
                      <a:pt x="24" y="241"/>
                    </a:lnTo>
                    <a:lnTo>
                      <a:pt x="31" y="243"/>
                    </a:lnTo>
                    <a:lnTo>
                      <a:pt x="39" y="245"/>
                    </a:lnTo>
                    <a:lnTo>
                      <a:pt x="47" y="246"/>
                    </a:lnTo>
                    <a:lnTo>
                      <a:pt x="52" y="245"/>
                    </a:lnTo>
                    <a:lnTo>
                      <a:pt x="58" y="243"/>
                    </a:lnTo>
                    <a:lnTo>
                      <a:pt x="63" y="241"/>
                    </a:lnTo>
                    <a:lnTo>
                      <a:pt x="69" y="238"/>
                    </a:lnTo>
                    <a:lnTo>
                      <a:pt x="73" y="236"/>
                    </a:lnTo>
                    <a:lnTo>
                      <a:pt x="76" y="235"/>
                    </a:lnTo>
                    <a:lnTo>
                      <a:pt x="78" y="236"/>
                    </a:lnTo>
                    <a:lnTo>
                      <a:pt x="80" y="236"/>
                    </a:lnTo>
                    <a:lnTo>
                      <a:pt x="80" y="238"/>
                    </a:lnTo>
                    <a:lnTo>
                      <a:pt x="80" y="240"/>
                    </a:lnTo>
                    <a:lnTo>
                      <a:pt x="80" y="257"/>
                    </a:lnTo>
                    <a:lnTo>
                      <a:pt x="78" y="271"/>
                    </a:lnTo>
                    <a:lnTo>
                      <a:pt x="76" y="279"/>
                    </a:lnTo>
                    <a:lnTo>
                      <a:pt x="74" y="285"/>
                    </a:lnTo>
                    <a:lnTo>
                      <a:pt x="71" y="290"/>
                    </a:lnTo>
                    <a:lnTo>
                      <a:pt x="66" y="295"/>
                    </a:lnTo>
                    <a:lnTo>
                      <a:pt x="73" y="307"/>
                    </a:lnTo>
                    <a:lnTo>
                      <a:pt x="80" y="319"/>
                    </a:lnTo>
                    <a:lnTo>
                      <a:pt x="80" y="331"/>
                    </a:lnTo>
                    <a:lnTo>
                      <a:pt x="80" y="344"/>
                    </a:lnTo>
                    <a:lnTo>
                      <a:pt x="89" y="351"/>
                    </a:lnTo>
                    <a:lnTo>
                      <a:pt x="110" y="366"/>
                    </a:lnTo>
                    <a:lnTo>
                      <a:pt x="122" y="373"/>
                    </a:lnTo>
                    <a:lnTo>
                      <a:pt x="133" y="380"/>
                    </a:lnTo>
                    <a:lnTo>
                      <a:pt x="142" y="385"/>
                    </a:lnTo>
                    <a:lnTo>
                      <a:pt x="147" y="387"/>
                    </a:lnTo>
                    <a:lnTo>
                      <a:pt x="152" y="386"/>
                    </a:lnTo>
                    <a:lnTo>
                      <a:pt x="158" y="382"/>
                    </a:lnTo>
                    <a:lnTo>
                      <a:pt x="163" y="377"/>
                    </a:lnTo>
                    <a:lnTo>
                      <a:pt x="168" y="370"/>
                    </a:lnTo>
                    <a:lnTo>
                      <a:pt x="173" y="363"/>
                    </a:lnTo>
                    <a:lnTo>
                      <a:pt x="176" y="356"/>
                    </a:lnTo>
                    <a:lnTo>
                      <a:pt x="178" y="350"/>
                    </a:lnTo>
                    <a:lnTo>
                      <a:pt x="179" y="344"/>
                    </a:lnTo>
                    <a:lnTo>
                      <a:pt x="181" y="338"/>
                    </a:lnTo>
                    <a:lnTo>
                      <a:pt x="182" y="330"/>
                    </a:lnTo>
                    <a:lnTo>
                      <a:pt x="184" y="323"/>
                    </a:lnTo>
                    <a:lnTo>
                      <a:pt x="187" y="317"/>
                    </a:lnTo>
                    <a:lnTo>
                      <a:pt x="195" y="304"/>
                    </a:lnTo>
                    <a:lnTo>
                      <a:pt x="206" y="292"/>
                    </a:lnTo>
                    <a:lnTo>
                      <a:pt x="216" y="281"/>
                    </a:lnTo>
                    <a:lnTo>
                      <a:pt x="228" y="271"/>
                    </a:lnTo>
                    <a:lnTo>
                      <a:pt x="238" y="263"/>
                    </a:lnTo>
                    <a:lnTo>
                      <a:pt x="246" y="258"/>
                    </a:lnTo>
                    <a:lnTo>
                      <a:pt x="264" y="249"/>
                    </a:lnTo>
                    <a:lnTo>
                      <a:pt x="283" y="239"/>
                    </a:lnTo>
                    <a:lnTo>
                      <a:pt x="300" y="229"/>
                    </a:lnTo>
                    <a:lnTo>
                      <a:pt x="317" y="217"/>
                    </a:lnTo>
                    <a:lnTo>
                      <a:pt x="324" y="212"/>
                    </a:lnTo>
                    <a:lnTo>
                      <a:pt x="331" y="205"/>
                    </a:lnTo>
                    <a:lnTo>
                      <a:pt x="338" y="199"/>
                    </a:lnTo>
                    <a:lnTo>
                      <a:pt x="342" y="192"/>
                    </a:lnTo>
                    <a:lnTo>
                      <a:pt x="346" y="185"/>
                    </a:lnTo>
                    <a:lnTo>
                      <a:pt x="350" y="177"/>
                    </a:lnTo>
                    <a:lnTo>
                      <a:pt x="352" y="169"/>
                    </a:lnTo>
                    <a:lnTo>
                      <a:pt x="352" y="159"/>
                    </a:lnTo>
                    <a:lnTo>
                      <a:pt x="351" y="149"/>
                    </a:lnTo>
                    <a:lnTo>
                      <a:pt x="349" y="137"/>
                    </a:lnTo>
                    <a:lnTo>
                      <a:pt x="344" y="125"/>
                    </a:lnTo>
                    <a:lnTo>
                      <a:pt x="339" y="113"/>
                    </a:lnTo>
                    <a:lnTo>
                      <a:pt x="330" y="91"/>
                    </a:lnTo>
                    <a:lnTo>
                      <a:pt x="325" y="79"/>
                    </a:lnTo>
                  </a:path>
                </a:pathLst>
              </a:custGeom>
              <a:solidFill>
                <a:srgbClr val="D8E046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" name="Freeform 364">
                <a:extLst>
                  <a:ext uri="{FF2B5EF4-FFF2-40B4-BE49-F238E27FC236}">
                    <a16:creationId xmlns="" xmlns:a16="http://schemas.microsoft.com/office/drawing/2014/main" id="{5ECB8700-DEBD-EA43-BCBB-E4F864F94B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" y="2662"/>
                <a:ext cx="17" cy="26"/>
              </a:xfrm>
              <a:custGeom>
                <a:avLst/>
                <a:gdLst>
                  <a:gd name="T0" fmla="*/ 14 w 52"/>
                  <a:gd name="T1" fmla="*/ 0 h 78"/>
                  <a:gd name="T2" fmla="*/ 20 w 52"/>
                  <a:gd name="T3" fmla="*/ 0 h 78"/>
                  <a:gd name="T4" fmla="*/ 25 w 52"/>
                  <a:gd name="T5" fmla="*/ 2 h 78"/>
                  <a:gd name="T6" fmla="*/ 30 w 52"/>
                  <a:gd name="T7" fmla="*/ 6 h 78"/>
                  <a:gd name="T8" fmla="*/ 36 w 52"/>
                  <a:gd name="T9" fmla="*/ 9 h 78"/>
                  <a:gd name="T10" fmla="*/ 40 w 52"/>
                  <a:gd name="T11" fmla="*/ 13 h 78"/>
                  <a:gd name="T12" fmla="*/ 45 w 52"/>
                  <a:gd name="T13" fmla="*/ 17 h 78"/>
                  <a:gd name="T14" fmla="*/ 47 w 52"/>
                  <a:gd name="T15" fmla="*/ 21 h 78"/>
                  <a:gd name="T16" fmla="*/ 48 w 52"/>
                  <a:gd name="T17" fmla="*/ 24 h 78"/>
                  <a:gd name="T18" fmla="*/ 51 w 52"/>
                  <a:gd name="T19" fmla="*/ 34 h 78"/>
                  <a:gd name="T20" fmla="*/ 52 w 52"/>
                  <a:gd name="T21" fmla="*/ 41 h 78"/>
                  <a:gd name="T22" fmla="*/ 51 w 52"/>
                  <a:gd name="T23" fmla="*/ 46 h 78"/>
                  <a:gd name="T24" fmla="*/ 49 w 52"/>
                  <a:gd name="T25" fmla="*/ 50 h 78"/>
                  <a:gd name="T26" fmla="*/ 47 w 52"/>
                  <a:gd name="T27" fmla="*/ 54 h 78"/>
                  <a:gd name="T28" fmla="*/ 44 w 52"/>
                  <a:gd name="T29" fmla="*/ 60 h 78"/>
                  <a:gd name="T30" fmla="*/ 41 w 52"/>
                  <a:gd name="T31" fmla="*/ 65 h 78"/>
                  <a:gd name="T32" fmla="*/ 41 w 52"/>
                  <a:gd name="T33" fmla="*/ 73 h 78"/>
                  <a:gd name="T34" fmla="*/ 29 w 52"/>
                  <a:gd name="T35" fmla="*/ 75 h 78"/>
                  <a:gd name="T36" fmla="*/ 16 w 52"/>
                  <a:gd name="T37" fmla="*/ 78 h 78"/>
                  <a:gd name="T38" fmla="*/ 11 w 52"/>
                  <a:gd name="T39" fmla="*/ 78 h 78"/>
                  <a:gd name="T40" fmla="*/ 5 w 52"/>
                  <a:gd name="T41" fmla="*/ 78 h 78"/>
                  <a:gd name="T42" fmla="*/ 4 w 52"/>
                  <a:gd name="T43" fmla="*/ 78 h 78"/>
                  <a:gd name="T44" fmla="*/ 2 w 52"/>
                  <a:gd name="T45" fmla="*/ 77 h 78"/>
                  <a:gd name="T46" fmla="*/ 2 w 52"/>
                  <a:gd name="T47" fmla="*/ 75 h 78"/>
                  <a:gd name="T48" fmla="*/ 1 w 52"/>
                  <a:gd name="T49" fmla="*/ 73 h 78"/>
                  <a:gd name="T50" fmla="*/ 0 w 52"/>
                  <a:gd name="T51" fmla="*/ 69 h 78"/>
                  <a:gd name="T52" fmla="*/ 1 w 52"/>
                  <a:gd name="T53" fmla="*/ 64 h 78"/>
                  <a:gd name="T54" fmla="*/ 3 w 52"/>
                  <a:gd name="T55" fmla="*/ 60 h 78"/>
                  <a:gd name="T56" fmla="*/ 7 w 52"/>
                  <a:gd name="T57" fmla="*/ 56 h 78"/>
                  <a:gd name="T58" fmla="*/ 17 w 52"/>
                  <a:gd name="T59" fmla="*/ 47 h 78"/>
                  <a:gd name="T60" fmla="*/ 28 w 52"/>
                  <a:gd name="T61" fmla="*/ 42 h 78"/>
                  <a:gd name="T62" fmla="*/ 24 w 52"/>
                  <a:gd name="T63" fmla="*/ 32 h 78"/>
                  <a:gd name="T64" fmla="*/ 21 w 52"/>
                  <a:gd name="T65" fmla="*/ 21 h 78"/>
                  <a:gd name="T66" fmla="*/ 18 w 52"/>
                  <a:gd name="T67" fmla="*/ 10 h 78"/>
                  <a:gd name="T68" fmla="*/ 14 w 52"/>
                  <a:gd name="T69" fmla="*/ 0 h 7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2" h="78">
                    <a:moveTo>
                      <a:pt x="14" y="0"/>
                    </a:moveTo>
                    <a:lnTo>
                      <a:pt x="20" y="0"/>
                    </a:lnTo>
                    <a:lnTo>
                      <a:pt x="25" y="2"/>
                    </a:lnTo>
                    <a:lnTo>
                      <a:pt x="30" y="6"/>
                    </a:lnTo>
                    <a:lnTo>
                      <a:pt x="36" y="9"/>
                    </a:lnTo>
                    <a:lnTo>
                      <a:pt x="40" y="13"/>
                    </a:lnTo>
                    <a:lnTo>
                      <a:pt x="45" y="17"/>
                    </a:lnTo>
                    <a:lnTo>
                      <a:pt x="47" y="21"/>
                    </a:lnTo>
                    <a:lnTo>
                      <a:pt x="48" y="24"/>
                    </a:lnTo>
                    <a:lnTo>
                      <a:pt x="51" y="34"/>
                    </a:lnTo>
                    <a:lnTo>
                      <a:pt x="52" y="41"/>
                    </a:lnTo>
                    <a:lnTo>
                      <a:pt x="51" y="46"/>
                    </a:lnTo>
                    <a:lnTo>
                      <a:pt x="49" y="50"/>
                    </a:lnTo>
                    <a:lnTo>
                      <a:pt x="47" y="54"/>
                    </a:lnTo>
                    <a:lnTo>
                      <a:pt x="44" y="60"/>
                    </a:lnTo>
                    <a:lnTo>
                      <a:pt x="41" y="65"/>
                    </a:lnTo>
                    <a:lnTo>
                      <a:pt x="41" y="73"/>
                    </a:lnTo>
                    <a:lnTo>
                      <a:pt x="29" y="75"/>
                    </a:lnTo>
                    <a:lnTo>
                      <a:pt x="16" y="78"/>
                    </a:lnTo>
                    <a:lnTo>
                      <a:pt x="11" y="78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2" y="77"/>
                    </a:lnTo>
                    <a:lnTo>
                      <a:pt x="2" y="75"/>
                    </a:lnTo>
                    <a:lnTo>
                      <a:pt x="1" y="73"/>
                    </a:lnTo>
                    <a:lnTo>
                      <a:pt x="0" y="69"/>
                    </a:lnTo>
                    <a:lnTo>
                      <a:pt x="1" y="64"/>
                    </a:lnTo>
                    <a:lnTo>
                      <a:pt x="3" y="60"/>
                    </a:lnTo>
                    <a:lnTo>
                      <a:pt x="7" y="56"/>
                    </a:lnTo>
                    <a:lnTo>
                      <a:pt x="17" y="47"/>
                    </a:lnTo>
                    <a:lnTo>
                      <a:pt x="28" y="42"/>
                    </a:lnTo>
                    <a:lnTo>
                      <a:pt x="24" y="32"/>
                    </a:lnTo>
                    <a:lnTo>
                      <a:pt x="21" y="21"/>
                    </a:lnTo>
                    <a:lnTo>
                      <a:pt x="18" y="10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" name="Freeform 365">
                <a:extLst>
                  <a:ext uri="{FF2B5EF4-FFF2-40B4-BE49-F238E27FC236}">
                    <a16:creationId xmlns="" xmlns:a16="http://schemas.microsoft.com/office/drawing/2014/main" id="{668DA6E4-5EC8-874F-8C45-C2A955CC4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" y="2666"/>
                <a:ext cx="9" cy="10"/>
              </a:xfrm>
              <a:custGeom>
                <a:avLst/>
                <a:gdLst>
                  <a:gd name="T0" fmla="*/ 13 w 33"/>
                  <a:gd name="T1" fmla="*/ 6 h 30"/>
                  <a:gd name="T2" fmla="*/ 0 w 33"/>
                  <a:gd name="T3" fmla="*/ 24 h 30"/>
                  <a:gd name="T4" fmla="*/ 7 w 33"/>
                  <a:gd name="T5" fmla="*/ 25 h 30"/>
                  <a:gd name="T6" fmla="*/ 15 w 33"/>
                  <a:gd name="T7" fmla="*/ 27 h 30"/>
                  <a:gd name="T8" fmla="*/ 23 w 33"/>
                  <a:gd name="T9" fmla="*/ 29 h 30"/>
                  <a:gd name="T10" fmla="*/ 33 w 33"/>
                  <a:gd name="T11" fmla="*/ 30 h 30"/>
                  <a:gd name="T12" fmla="*/ 33 w 33"/>
                  <a:gd name="T13" fmla="*/ 0 h 30"/>
                  <a:gd name="T14" fmla="*/ 20 w 33"/>
                  <a:gd name="T15" fmla="*/ 0 h 30"/>
                  <a:gd name="T16" fmla="*/ 13 w 33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3" h="30">
                    <a:moveTo>
                      <a:pt x="13" y="6"/>
                    </a:moveTo>
                    <a:lnTo>
                      <a:pt x="0" y="24"/>
                    </a:lnTo>
                    <a:lnTo>
                      <a:pt x="7" y="25"/>
                    </a:lnTo>
                    <a:lnTo>
                      <a:pt x="15" y="27"/>
                    </a:lnTo>
                    <a:lnTo>
                      <a:pt x="23" y="29"/>
                    </a:lnTo>
                    <a:lnTo>
                      <a:pt x="33" y="30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13" y="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7" name="Freeform 366">
              <a:extLst>
                <a:ext uri="{FF2B5EF4-FFF2-40B4-BE49-F238E27FC236}">
                  <a16:creationId xmlns="" xmlns:a16="http://schemas.microsoft.com/office/drawing/2014/main" id="{39E773AE-92BC-914E-B11E-5F2AE7487A83}"/>
                </a:ext>
              </a:extLst>
            </p:cNvPr>
            <p:cNvSpPr>
              <a:spLocks/>
            </p:cNvSpPr>
            <p:nvPr>
              <p:custDataLst>
                <p:tags r:id="rId266"/>
              </p:custDataLst>
            </p:nvPr>
          </p:nvSpPr>
          <p:spPr bwMode="auto">
            <a:xfrm>
              <a:off x="5356225" y="4340225"/>
              <a:ext cx="19050" cy="58738"/>
            </a:xfrm>
            <a:custGeom>
              <a:avLst/>
              <a:gdLst>
                <a:gd name="T0" fmla="*/ 13 w 47"/>
                <a:gd name="T1" fmla="*/ 0 h 28"/>
                <a:gd name="T2" fmla="*/ 25 w 47"/>
                <a:gd name="T3" fmla="*/ 0 h 28"/>
                <a:gd name="T4" fmla="*/ 31 w 47"/>
                <a:gd name="T5" fmla="*/ 2 h 28"/>
                <a:gd name="T6" fmla="*/ 33 w 47"/>
                <a:gd name="T7" fmla="*/ 4 h 28"/>
                <a:gd name="T8" fmla="*/ 33 w 47"/>
                <a:gd name="T9" fmla="*/ 6 h 28"/>
                <a:gd name="T10" fmla="*/ 32 w 47"/>
                <a:gd name="T11" fmla="*/ 8 h 28"/>
                <a:gd name="T12" fmla="*/ 33 w 47"/>
                <a:gd name="T13" fmla="*/ 10 h 28"/>
                <a:gd name="T14" fmla="*/ 37 w 47"/>
                <a:gd name="T15" fmla="*/ 12 h 28"/>
                <a:gd name="T16" fmla="*/ 47 w 47"/>
                <a:gd name="T17" fmla="*/ 12 h 28"/>
                <a:gd name="T18" fmla="*/ 42 w 47"/>
                <a:gd name="T19" fmla="*/ 19 h 28"/>
                <a:gd name="T20" fmla="*/ 37 w 47"/>
                <a:gd name="T21" fmla="*/ 25 h 28"/>
                <a:gd name="T22" fmla="*/ 33 w 47"/>
                <a:gd name="T23" fmla="*/ 27 h 28"/>
                <a:gd name="T24" fmla="*/ 28 w 47"/>
                <a:gd name="T25" fmla="*/ 28 h 28"/>
                <a:gd name="T26" fmla="*/ 16 w 47"/>
                <a:gd name="T27" fmla="*/ 27 h 28"/>
                <a:gd name="T28" fmla="*/ 0 w 47"/>
                <a:gd name="T29" fmla="*/ 25 h 28"/>
                <a:gd name="T30" fmla="*/ 1 w 47"/>
                <a:gd name="T31" fmla="*/ 19 h 28"/>
                <a:gd name="T32" fmla="*/ 2 w 47"/>
                <a:gd name="T33" fmla="*/ 15 h 28"/>
                <a:gd name="T34" fmla="*/ 4 w 47"/>
                <a:gd name="T35" fmla="*/ 13 h 28"/>
                <a:gd name="T36" fmla="*/ 6 w 47"/>
                <a:gd name="T37" fmla="*/ 12 h 28"/>
                <a:gd name="T38" fmla="*/ 9 w 47"/>
                <a:gd name="T39" fmla="*/ 11 h 28"/>
                <a:gd name="T40" fmla="*/ 11 w 47"/>
                <a:gd name="T41" fmla="*/ 9 h 28"/>
                <a:gd name="T42" fmla="*/ 13 w 47"/>
                <a:gd name="T43" fmla="*/ 5 h 28"/>
                <a:gd name="T44" fmla="*/ 13 w 47"/>
                <a:gd name="T45" fmla="*/ 0 h 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7" h="28">
                  <a:moveTo>
                    <a:pt x="13" y="0"/>
                  </a:moveTo>
                  <a:lnTo>
                    <a:pt x="25" y="0"/>
                  </a:lnTo>
                  <a:lnTo>
                    <a:pt x="31" y="2"/>
                  </a:lnTo>
                  <a:lnTo>
                    <a:pt x="33" y="4"/>
                  </a:lnTo>
                  <a:lnTo>
                    <a:pt x="33" y="6"/>
                  </a:lnTo>
                  <a:lnTo>
                    <a:pt x="32" y="8"/>
                  </a:lnTo>
                  <a:lnTo>
                    <a:pt x="33" y="10"/>
                  </a:lnTo>
                  <a:lnTo>
                    <a:pt x="37" y="12"/>
                  </a:lnTo>
                  <a:lnTo>
                    <a:pt x="47" y="12"/>
                  </a:lnTo>
                  <a:lnTo>
                    <a:pt x="42" y="19"/>
                  </a:lnTo>
                  <a:lnTo>
                    <a:pt x="37" y="25"/>
                  </a:lnTo>
                  <a:lnTo>
                    <a:pt x="33" y="27"/>
                  </a:lnTo>
                  <a:lnTo>
                    <a:pt x="28" y="28"/>
                  </a:lnTo>
                  <a:lnTo>
                    <a:pt x="16" y="27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2" y="15"/>
                  </a:lnTo>
                  <a:lnTo>
                    <a:pt x="4" y="13"/>
                  </a:lnTo>
                  <a:lnTo>
                    <a:pt x="6" y="12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3" y="5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8" name="Freeform 367">
              <a:extLst>
                <a:ext uri="{FF2B5EF4-FFF2-40B4-BE49-F238E27FC236}">
                  <a16:creationId xmlns="" xmlns:a16="http://schemas.microsoft.com/office/drawing/2014/main" id="{F3582507-E2BA-A64B-99A1-8D2BB1FFC27F}"/>
                </a:ext>
              </a:extLst>
            </p:cNvPr>
            <p:cNvSpPr>
              <a:spLocks/>
            </p:cNvSpPr>
            <p:nvPr>
              <p:custDataLst>
                <p:tags r:id="rId267"/>
              </p:custDataLst>
            </p:nvPr>
          </p:nvSpPr>
          <p:spPr bwMode="auto">
            <a:xfrm>
              <a:off x="5327650" y="4367213"/>
              <a:ext cx="23813" cy="57150"/>
            </a:xfrm>
            <a:custGeom>
              <a:avLst/>
              <a:gdLst>
                <a:gd name="T0" fmla="*/ 13 w 53"/>
                <a:gd name="T1" fmla="*/ 0 h 33"/>
                <a:gd name="T2" fmla="*/ 26 w 53"/>
                <a:gd name="T3" fmla="*/ 1 h 33"/>
                <a:gd name="T4" fmla="*/ 34 w 53"/>
                <a:gd name="T5" fmla="*/ 1 h 33"/>
                <a:gd name="T6" fmla="*/ 37 w 53"/>
                <a:gd name="T7" fmla="*/ 3 h 33"/>
                <a:gd name="T8" fmla="*/ 37 w 53"/>
                <a:gd name="T9" fmla="*/ 4 h 33"/>
                <a:gd name="T10" fmla="*/ 37 w 53"/>
                <a:gd name="T11" fmla="*/ 6 h 33"/>
                <a:gd name="T12" fmla="*/ 39 w 53"/>
                <a:gd name="T13" fmla="*/ 8 h 33"/>
                <a:gd name="T14" fmla="*/ 44 w 53"/>
                <a:gd name="T15" fmla="*/ 10 h 33"/>
                <a:gd name="T16" fmla="*/ 53 w 53"/>
                <a:gd name="T17" fmla="*/ 12 h 33"/>
                <a:gd name="T18" fmla="*/ 48 w 53"/>
                <a:gd name="T19" fmla="*/ 22 h 33"/>
                <a:gd name="T20" fmla="*/ 44 w 53"/>
                <a:gd name="T21" fmla="*/ 28 h 33"/>
                <a:gd name="T22" fmla="*/ 42 w 53"/>
                <a:gd name="T23" fmla="*/ 31 h 33"/>
                <a:gd name="T24" fmla="*/ 38 w 53"/>
                <a:gd name="T25" fmla="*/ 32 h 33"/>
                <a:gd name="T26" fmla="*/ 36 w 53"/>
                <a:gd name="T27" fmla="*/ 33 h 33"/>
                <a:gd name="T28" fmla="*/ 34 w 53"/>
                <a:gd name="T29" fmla="*/ 33 h 33"/>
                <a:gd name="T30" fmla="*/ 20 w 53"/>
                <a:gd name="T31" fmla="*/ 30 h 33"/>
                <a:gd name="T32" fmla="*/ 0 w 53"/>
                <a:gd name="T33" fmla="*/ 24 h 33"/>
                <a:gd name="T34" fmla="*/ 0 w 53"/>
                <a:gd name="T35" fmla="*/ 19 h 33"/>
                <a:gd name="T36" fmla="*/ 2 w 53"/>
                <a:gd name="T37" fmla="*/ 16 h 33"/>
                <a:gd name="T38" fmla="*/ 4 w 53"/>
                <a:gd name="T39" fmla="*/ 14 h 33"/>
                <a:gd name="T40" fmla="*/ 7 w 53"/>
                <a:gd name="T41" fmla="*/ 12 h 33"/>
                <a:gd name="T42" fmla="*/ 9 w 53"/>
                <a:gd name="T43" fmla="*/ 11 h 33"/>
                <a:gd name="T44" fmla="*/ 11 w 53"/>
                <a:gd name="T45" fmla="*/ 9 h 33"/>
                <a:gd name="T46" fmla="*/ 12 w 53"/>
                <a:gd name="T47" fmla="*/ 6 h 33"/>
                <a:gd name="T48" fmla="*/ 13 w 53"/>
                <a:gd name="T49" fmla="*/ 0 h 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3" h="33">
                  <a:moveTo>
                    <a:pt x="13" y="0"/>
                  </a:moveTo>
                  <a:lnTo>
                    <a:pt x="26" y="1"/>
                  </a:lnTo>
                  <a:lnTo>
                    <a:pt x="34" y="1"/>
                  </a:lnTo>
                  <a:lnTo>
                    <a:pt x="37" y="3"/>
                  </a:lnTo>
                  <a:lnTo>
                    <a:pt x="37" y="4"/>
                  </a:lnTo>
                  <a:lnTo>
                    <a:pt x="37" y="6"/>
                  </a:lnTo>
                  <a:lnTo>
                    <a:pt x="39" y="8"/>
                  </a:lnTo>
                  <a:lnTo>
                    <a:pt x="44" y="10"/>
                  </a:lnTo>
                  <a:lnTo>
                    <a:pt x="53" y="12"/>
                  </a:lnTo>
                  <a:lnTo>
                    <a:pt x="48" y="22"/>
                  </a:lnTo>
                  <a:lnTo>
                    <a:pt x="44" y="28"/>
                  </a:lnTo>
                  <a:lnTo>
                    <a:pt x="42" y="31"/>
                  </a:lnTo>
                  <a:lnTo>
                    <a:pt x="38" y="32"/>
                  </a:lnTo>
                  <a:lnTo>
                    <a:pt x="36" y="33"/>
                  </a:lnTo>
                  <a:lnTo>
                    <a:pt x="34" y="33"/>
                  </a:lnTo>
                  <a:lnTo>
                    <a:pt x="20" y="30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7" y="12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2" y="6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9" name="Group 368">
              <a:extLst>
                <a:ext uri="{FF2B5EF4-FFF2-40B4-BE49-F238E27FC236}">
                  <a16:creationId xmlns="" xmlns:a16="http://schemas.microsoft.com/office/drawing/2014/main" id="{ECF0D8AD-7515-404A-826E-5965B9DF2C05}"/>
                </a:ext>
              </a:extLst>
            </p:cNvPr>
            <p:cNvGrpSpPr>
              <a:grpSpLocks/>
            </p:cNvGrpSpPr>
            <p:nvPr>
              <p:custDataLst>
                <p:tags r:id="rId268"/>
              </p:custDataLst>
            </p:nvPr>
          </p:nvGrpSpPr>
          <p:grpSpPr bwMode="auto">
            <a:xfrm>
              <a:off x="5168900" y="3859213"/>
              <a:ext cx="168275" cy="103187"/>
              <a:chOff x="3481" y="2773"/>
              <a:chExt cx="125" cy="65"/>
            </a:xfrm>
          </p:grpSpPr>
          <p:sp>
            <p:nvSpPr>
              <p:cNvPr id="390" name="Freeform 369">
                <a:extLst>
                  <a:ext uri="{FF2B5EF4-FFF2-40B4-BE49-F238E27FC236}">
                    <a16:creationId xmlns="" xmlns:a16="http://schemas.microsoft.com/office/drawing/2014/main" id="{3C6C1F64-9841-0E4E-82F9-BAE39138D8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3" y="2798"/>
                <a:ext cx="5" cy="6"/>
              </a:xfrm>
              <a:custGeom>
                <a:avLst/>
                <a:gdLst>
                  <a:gd name="T0" fmla="*/ 13 w 13"/>
                  <a:gd name="T1" fmla="*/ 0 h 18"/>
                  <a:gd name="T2" fmla="*/ 10 w 13"/>
                  <a:gd name="T3" fmla="*/ 9 h 18"/>
                  <a:gd name="T4" fmla="*/ 6 w 13"/>
                  <a:gd name="T5" fmla="*/ 18 h 18"/>
                  <a:gd name="T6" fmla="*/ 5 w 13"/>
                  <a:gd name="T7" fmla="*/ 17 h 18"/>
                  <a:gd name="T8" fmla="*/ 3 w 13"/>
                  <a:gd name="T9" fmla="*/ 14 h 18"/>
                  <a:gd name="T10" fmla="*/ 1 w 13"/>
                  <a:gd name="T11" fmla="*/ 10 h 18"/>
                  <a:gd name="T12" fmla="*/ 0 w 13"/>
                  <a:gd name="T13" fmla="*/ 6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18">
                    <a:moveTo>
                      <a:pt x="13" y="0"/>
                    </a:moveTo>
                    <a:lnTo>
                      <a:pt x="10" y="9"/>
                    </a:lnTo>
                    <a:lnTo>
                      <a:pt x="6" y="18"/>
                    </a:lnTo>
                    <a:lnTo>
                      <a:pt x="5" y="17"/>
                    </a:lnTo>
                    <a:lnTo>
                      <a:pt x="3" y="14"/>
                    </a:lnTo>
                    <a:lnTo>
                      <a:pt x="1" y="1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" name="Line 370">
                <a:extLst>
                  <a:ext uri="{FF2B5EF4-FFF2-40B4-BE49-F238E27FC236}">
                    <a16:creationId xmlns="" xmlns:a16="http://schemas.microsoft.com/office/drawing/2014/main" id="{F0A9D027-E3F6-5547-8D30-31EBE71C64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83" y="2800"/>
                <a:ext cx="2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" name="Freeform 371">
                <a:extLst>
                  <a:ext uri="{FF2B5EF4-FFF2-40B4-BE49-F238E27FC236}">
                    <a16:creationId xmlns="" xmlns:a16="http://schemas.microsoft.com/office/drawing/2014/main" id="{E3B8EA6A-12DE-BE4C-BBA0-B2118241E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4" y="2819"/>
                <a:ext cx="5" cy="6"/>
              </a:xfrm>
              <a:custGeom>
                <a:avLst/>
                <a:gdLst>
                  <a:gd name="T0" fmla="*/ 14 w 14"/>
                  <a:gd name="T1" fmla="*/ 19 h 19"/>
                  <a:gd name="T2" fmla="*/ 0 w 14"/>
                  <a:gd name="T3" fmla="*/ 0 h 19"/>
                  <a:gd name="T4" fmla="*/ 14 w 14"/>
                  <a:gd name="T5" fmla="*/ 19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19">
                    <a:moveTo>
                      <a:pt x="14" y="19"/>
                    </a:moveTo>
                    <a:lnTo>
                      <a:pt x="0" y="0"/>
                    </a:lnTo>
                    <a:lnTo>
                      <a:pt x="14" y="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" name="Freeform 372">
                <a:extLst>
                  <a:ext uri="{FF2B5EF4-FFF2-40B4-BE49-F238E27FC236}">
                    <a16:creationId xmlns="" xmlns:a16="http://schemas.microsoft.com/office/drawing/2014/main" id="{39BA4FE4-9F12-1B44-B29A-D2CEB26AEC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8" y="2832"/>
                <a:ext cx="2" cy="6"/>
              </a:xfrm>
              <a:custGeom>
                <a:avLst/>
                <a:gdLst>
                  <a:gd name="T0" fmla="*/ 0 w 7"/>
                  <a:gd name="T1" fmla="*/ 6 h 18"/>
                  <a:gd name="T2" fmla="*/ 7 w 7"/>
                  <a:gd name="T3" fmla="*/ 18 h 18"/>
                  <a:gd name="T4" fmla="*/ 0 w 7"/>
                  <a:gd name="T5" fmla="*/ 18 h 18"/>
                  <a:gd name="T6" fmla="*/ 0 w 7"/>
                  <a:gd name="T7" fmla="*/ 0 h 18"/>
                  <a:gd name="T8" fmla="*/ 7 w 7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8">
                    <a:moveTo>
                      <a:pt x="0" y="6"/>
                    </a:moveTo>
                    <a:lnTo>
                      <a:pt x="7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" name="Freeform 373">
                <a:extLst>
                  <a:ext uri="{FF2B5EF4-FFF2-40B4-BE49-F238E27FC236}">
                    <a16:creationId xmlns="" xmlns:a16="http://schemas.microsoft.com/office/drawing/2014/main" id="{49D02C46-DFFB-F348-B4D0-AB6A6BD56B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9" y="2773"/>
                <a:ext cx="7" cy="4"/>
              </a:xfrm>
              <a:custGeom>
                <a:avLst/>
                <a:gdLst>
                  <a:gd name="T0" fmla="*/ 20 w 20"/>
                  <a:gd name="T1" fmla="*/ 12 h 12"/>
                  <a:gd name="T2" fmla="*/ 10 w 20"/>
                  <a:gd name="T3" fmla="*/ 9 h 12"/>
                  <a:gd name="T4" fmla="*/ 0 w 20"/>
                  <a:gd name="T5" fmla="*/ 6 h 12"/>
                  <a:gd name="T6" fmla="*/ 1 w 20"/>
                  <a:gd name="T7" fmla="*/ 5 h 12"/>
                  <a:gd name="T8" fmla="*/ 3 w 20"/>
                  <a:gd name="T9" fmla="*/ 3 h 12"/>
                  <a:gd name="T10" fmla="*/ 8 w 20"/>
                  <a:gd name="T11" fmla="*/ 1 h 12"/>
                  <a:gd name="T12" fmla="*/ 13 w 20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12">
                    <a:moveTo>
                      <a:pt x="20" y="12"/>
                    </a:moveTo>
                    <a:lnTo>
                      <a:pt x="10" y="9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" name="Line 374">
                <a:extLst>
                  <a:ext uri="{FF2B5EF4-FFF2-40B4-BE49-F238E27FC236}">
                    <a16:creationId xmlns="" xmlns:a16="http://schemas.microsoft.com/office/drawing/2014/main" id="{9D7C0A62-F79C-FA41-AC5D-D917FB6564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3" y="2773"/>
                <a:ext cx="1" cy="2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" name="Freeform 375">
                <a:extLst>
                  <a:ext uri="{FF2B5EF4-FFF2-40B4-BE49-F238E27FC236}">
                    <a16:creationId xmlns="" xmlns:a16="http://schemas.microsoft.com/office/drawing/2014/main" id="{FB817C06-1FD4-0A43-A7CE-A1A0AC5D28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1" y="2828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18 h 18"/>
                  <a:gd name="T4" fmla="*/ 20 w 20"/>
                  <a:gd name="T5" fmla="*/ 18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18">
                    <a:moveTo>
                      <a:pt x="0" y="0"/>
                    </a:moveTo>
                    <a:lnTo>
                      <a:pt x="0" y="18"/>
                    </a:lnTo>
                    <a:lnTo>
                      <a:pt x="2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" name="Freeform 376">
                <a:extLst>
                  <a:ext uri="{FF2B5EF4-FFF2-40B4-BE49-F238E27FC236}">
                    <a16:creationId xmlns="" xmlns:a16="http://schemas.microsoft.com/office/drawing/2014/main" id="{38BAE48D-3475-964E-99FD-9537B2DAE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5" y="2830"/>
                <a:ext cx="3" cy="4"/>
              </a:xfrm>
              <a:custGeom>
                <a:avLst/>
                <a:gdLst>
                  <a:gd name="T0" fmla="*/ 7 w 7"/>
                  <a:gd name="T1" fmla="*/ 12 h 12"/>
                  <a:gd name="T2" fmla="*/ 4 w 7"/>
                  <a:gd name="T3" fmla="*/ 6 h 12"/>
                  <a:gd name="T4" fmla="*/ 0 w 7"/>
                  <a:gd name="T5" fmla="*/ 0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12">
                    <a:moveTo>
                      <a:pt x="7" y="12"/>
                    </a:move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" name="Freeform 377">
                <a:extLst>
                  <a:ext uri="{FF2B5EF4-FFF2-40B4-BE49-F238E27FC236}">
                    <a16:creationId xmlns="" xmlns:a16="http://schemas.microsoft.com/office/drawing/2014/main" id="{D90DDE9B-F9C6-4545-92B2-C4B90518B7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1" y="2828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18 h 18"/>
                  <a:gd name="T4" fmla="*/ 20 w 20"/>
                  <a:gd name="T5" fmla="*/ 18 h 18"/>
                  <a:gd name="T6" fmla="*/ 17 w 20"/>
                  <a:gd name="T7" fmla="*/ 12 h 18"/>
                  <a:gd name="T8" fmla="*/ 13 w 20"/>
                  <a:gd name="T9" fmla="*/ 6 h 18"/>
                  <a:gd name="T10" fmla="*/ 0 w 20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18">
                    <a:moveTo>
                      <a:pt x="0" y="0"/>
                    </a:moveTo>
                    <a:lnTo>
                      <a:pt x="0" y="18"/>
                    </a:lnTo>
                    <a:lnTo>
                      <a:pt x="20" y="18"/>
                    </a:lnTo>
                    <a:lnTo>
                      <a:pt x="17" y="12"/>
                    </a:lnTo>
                    <a:lnTo>
                      <a:pt x="13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" name="Freeform 378">
                <a:extLst>
                  <a:ext uri="{FF2B5EF4-FFF2-40B4-BE49-F238E27FC236}">
                    <a16:creationId xmlns="" xmlns:a16="http://schemas.microsoft.com/office/drawing/2014/main" id="{A31C4E42-36AE-B042-ABF7-3BDF571901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8" y="2832"/>
                <a:ext cx="2" cy="6"/>
              </a:xfrm>
              <a:custGeom>
                <a:avLst/>
                <a:gdLst>
                  <a:gd name="T0" fmla="*/ 0 w 7"/>
                  <a:gd name="T1" fmla="*/ 6 h 18"/>
                  <a:gd name="T2" fmla="*/ 7 w 7"/>
                  <a:gd name="T3" fmla="*/ 18 h 18"/>
                  <a:gd name="T4" fmla="*/ 0 w 7"/>
                  <a:gd name="T5" fmla="*/ 18 h 18"/>
                  <a:gd name="T6" fmla="*/ 0 w 7"/>
                  <a:gd name="T7" fmla="*/ 0 h 18"/>
                  <a:gd name="T8" fmla="*/ 7 w 7"/>
                  <a:gd name="T9" fmla="*/ 0 h 18"/>
                  <a:gd name="T10" fmla="*/ 0 w 7"/>
                  <a:gd name="T11" fmla="*/ 6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8">
                    <a:moveTo>
                      <a:pt x="0" y="6"/>
                    </a:moveTo>
                    <a:lnTo>
                      <a:pt x="7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" name="Freeform 379">
                <a:extLst>
                  <a:ext uri="{FF2B5EF4-FFF2-40B4-BE49-F238E27FC236}">
                    <a16:creationId xmlns="" xmlns:a16="http://schemas.microsoft.com/office/drawing/2014/main" id="{80EDD110-6C8D-AC41-A6FE-4AD92A8A4A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3" y="2798"/>
                <a:ext cx="5" cy="6"/>
              </a:xfrm>
              <a:custGeom>
                <a:avLst/>
                <a:gdLst>
                  <a:gd name="T0" fmla="*/ 13 w 13"/>
                  <a:gd name="T1" fmla="*/ 0 h 18"/>
                  <a:gd name="T2" fmla="*/ 10 w 13"/>
                  <a:gd name="T3" fmla="*/ 9 h 18"/>
                  <a:gd name="T4" fmla="*/ 6 w 13"/>
                  <a:gd name="T5" fmla="*/ 18 h 18"/>
                  <a:gd name="T6" fmla="*/ 5 w 13"/>
                  <a:gd name="T7" fmla="*/ 17 h 18"/>
                  <a:gd name="T8" fmla="*/ 3 w 13"/>
                  <a:gd name="T9" fmla="*/ 14 h 18"/>
                  <a:gd name="T10" fmla="*/ 1 w 13"/>
                  <a:gd name="T11" fmla="*/ 10 h 18"/>
                  <a:gd name="T12" fmla="*/ 0 w 13"/>
                  <a:gd name="T13" fmla="*/ 6 h 18"/>
                  <a:gd name="T14" fmla="*/ 6 w 13"/>
                  <a:gd name="T15" fmla="*/ 6 h 18"/>
                  <a:gd name="T16" fmla="*/ 13 w 13"/>
                  <a:gd name="T17" fmla="*/ 0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18">
                    <a:moveTo>
                      <a:pt x="13" y="0"/>
                    </a:moveTo>
                    <a:lnTo>
                      <a:pt x="10" y="9"/>
                    </a:lnTo>
                    <a:lnTo>
                      <a:pt x="6" y="18"/>
                    </a:lnTo>
                    <a:lnTo>
                      <a:pt x="5" y="17"/>
                    </a:lnTo>
                    <a:lnTo>
                      <a:pt x="3" y="14"/>
                    </a:lnTo>
                    <a:lnTo>
                      <a:pt x="1" y="1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01" name="Freeform 380">
              <a:extLst>
                <a:ext uri="{FF2B5EF4-FFF2-40B4-BE49-F238E27FC236}">
                  <a16:creationId xmlns="" xmlns:a16="http://schemas.microsoft.com/office/drawing/2014/main" id="{F9F70F45-0CC0-9647-870F-2AE971FD2EF4}"/>
                </a:ext>
              </a:extLst>
            </p:cNvPr>
            <p:cNvSpPr>
              <a:spLocks/>
            </p:cNvSpPr>
            <p:nvPr>
              <p:custDataLst>
                <p:tags r:id="rId269"/>
              </p:custDataLst>
            </p:nvPr>
          </p:nvSpPr>
          <p:spPr bwMode="auto">
            <a:xfrm>
              <a:off x="4297363" y="3851275"/>
              <a:ext cx="319087" cy="379413"/>
            </a:xfrm>
            <a:custGeom>
              <a:avLst/>
              <a:gdLst>
                <a:gd name="T0" fmla="*/ 60 w 736"/>
                <a:gd name="T1" fmla="*/ 685 h 721"/>
                <a:gd name="T2" fmla="*/ 91 w 736"/>
                <a:gd name="T3" fmla="*/ 668 h 721"/>
                <a:gd name="T4" fmla="*/ 126 w 736"/>
                <a:gd name="T5" fmla="*/ 668 h 721"/>
                <a:gd name="T6" fmla="*/ 196 w 736"/>
                <a:gd name="T7" fmla="*/ 692 h 721"/>
                <a:gd name="T8" fmla="*/ 245 w 736"/>
                <a:gd name="T9" fmla="*/ 705 h 721"/>
                <a:gd name="T10" fmla="*/ 292 w 736"/>
                <a:gd name="T11" fmla="*/ 703 h 721"/>
                <a:gd name="T12" fmla="*/ 611 w 736"/>
                <a:gd name="T13" fmla="*/ 717 h 721"/>
                <a:gd name="T14" fmla="*/ 651 w 736"/>
                <a:gd name="T15" fmla="*/ 707 h 721"/>
                <a:gd name="T16" fmla="*/ 627 w 736"/>
                <a:gd name="T17" fmla="*/ 657 h 721"/>
                <a:gd name="T18" fmla="*/ 664 w 736"/>
                <a:gd name="T19" fmla="*/ 433 h 721"/>
                <a:gd name="T20" fmla="*/ 709 w 736"/>
                <a:gd name="T21" fmla="*/ 429 h 721"/>
                <a:gd name="T22" fmla="*/ 723 w 736"/>
                <a:gd name="T23" fmla="*/ 416 h 721"/>
                <a:gd name="T24" fmla="*/ 734 w 736"/>
                <a:gd name="T25" fmla="*/ 360 h 721"/>
                <a:gd name="T26" fmla="*/ 722 w 736"/>
                <a:gd name="T27" fmla="*/ 302 h 721"/>
                <a:gd name="T28" fmla="*/ 708 w 736"/>
                <a:gd name="T29" fmla="*/ 304 h 721"/>
                <a:gd name="T30" fmla="*/ 676 w 736"/>
                <a:gd name="T31" fmla="*/ 300 h 721"/>
                <a:gd name="T32" fmla="*/ 634 w 736"/>
                <a:gd name="T33" fmla="*/ 299 h 721"/>
                <a:gd name="T34" fmla="*/ 623 w 736"/>
                <a:gd name="T35" fmla="*/ 290 h 721"/>
                <a:gd name="T36" fmla="*/ 617 w 736"/>
                <a:gd name="T37" fmla="*/ 253 h 721"/>
                <a:gd name="T38" fmla="*/ 607 w 736"/>
                <a:gd name="T39" fmla="*/ 219 h 721"/>
                <a:gd name="T40" fmla="*/ 597 w 736"/>
                <a:gd name="T41" fmla="*/ 186 h 721"/>
                <a:gd name="T42" fmla="*/ 607 w 736"/>
                <a:gd name="T43" fmla="*/ 167 h 721"/>
                <a:gd name="T44" fmla="*/ 617 w 736"/>
                <a:gd name="T45" fmla="*/ 148 h 721"/>
                <a:gd name="T46" fmla="*/ 611 w 736"/>
                <a:gd name="T47" fmla="*/ 100 h 721"/>
                <a:gd name="T48" fmla="*/ 544 w 736"/>
                <a:gd name="T49" fmla="*/ 70 h 721"/>
                <a:gd name="T50" fmla="*/ 477 w 736"/>
                <a:gd name="T51" fmla="*/ 66 h 721"/>
                <a:gd name="T52" fmla="*/ 471 w 736"/>
                <a:gd name="T53" fmla="*/ 81 h 721"/>
                <a:gd name="T54" fmla="*/ 463 w 736"/>
                <a:gd name="T55" fmla="*/ 101 h 721"/>
                <a:gd name="T56" fmla="*/ 440 w 736"/>
                <a:gd name="T57" fmla="*/ 122 h 721"/>
                <a:gd name="T58" fmla="*/ 392 w 736"/>
                <a:gd name="T59" fmla="*/ 130 h 721"/>
                <a:gd name="T60" fmla="*/ 364 w 736"/>
                <a:gd name="T61" fmla="*/ 115 h 721"/>
                <a:gd name="T62" fmla="*/ 339 w 736"/>
                <a:gd name="T63" fmla="*/ 82 h 721"/>
                <a:gd name="T64" fmla="*/ 319 w 736"/>
                <a:gd name="T65" fmla="*/ 39 h 721"/>
                <a:gd name="T66" fmla="*/ 312 w 736"/>
                <a:gd name="T67" fmla="*/ 0 h 721"/>
                <a:gd name="T68" fmla="*/ 30 w 736"/>
                <a:gd name="T69" fmla="*/ 15 h 721"/>
                <a:gd name="T70" fmla="*/ 47 w 736"/>
                <a:gd name="T71" fmla="*/ 29 h 721"/>
                <a:gd name="T72" fmla="*/ 75 w 736"/>
                <a:gd name="T73" fmla="*/ 75 h 721"/>
                <a:gd name="T74" fmla="*/ 102 w 736"/>
                <a:gd name="T75" fmla="*/ 130 h 721"/>
                <a:gd name="T76" fmla="*/ 103 w 736"/>
                <a:gd name="T77" fmla="*/ 171 h 721"/>
                <a:gd name="T78" fmla="*/ 93 w 736"/>
                <a:gd name="T79" fmla="*/ 203 h 721"/>
                <a:gd name="T80" fmla="*/ 96 w 736"/>
                <a:gd name="T81" fmla="*/ 229 h 721"/>
                <a:gd name="T82" fmla="*/ 119 w 736"/>
                <a:gd name="T83" fmla="*/ 272 h 721"/>
                <a:gd name="T84" fmla="*/ 131 w 736"/>
                <a:gd name="T85" fmla="*/ 307 h 721"/>
                <a:gd name="T86" fmla="*/ 127 w 736"/>
                <a:gd name="T87" fmla="*/ 352 h 721"/>
                <a:gd name="T88" fmla="*/ 106 w 736"/>
                <a:gd name="T89" fmla="*/ 403 h 721"/>
                <a:gd name="T90" fmla="*/ 77 w 736"/>
                <a:gd name="T91" fmla="*/ 446 h 721"/>
                <a:gd name="T92" fmla="*/ 41 w 736"/>
                <a:gd name="T93" fmla="*/ 477 h 721"/>
                <a:gd name="T94" fmla="*/ 25 w 736"/>
                <a:gd name="T95" fmla="*/ 591 h 721"/>
                <a:gd name="T96" fmla="*/ 11 w 736"/>
                <a:gd name="T97" fmla="*/ 627 h 72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36" h="721">
                  <a:moveTo>
                    <a:pt x="0" y="691"/>
                  </a:moveTo>
                  <a:lnTo>
                    <a:pt x="46" y="697"/>
                  </a:lnTo>
                  <a:lnTo>
                    <a:pt x="53" y="690"/>
                  </a:lnTo>
                  <a:lnTo>
                    <a:pt x="60" y="685"/>
                  </a:lnTo>
                  <a:lnTo>
                    <a:pt x="68" y="679"/>
                  </a:lnTo>
                  <a:lnTo>
                    <a:pt x="75" y="674"/>
                  </a:lnTo>
                  <a:lnTo>
                    <a:pt x="83" y="671"/>
                  </a:lnTo>
                  <a:lnTo>
                    <a:pt x="91" y="668"/>
                  </a:lnTo>
                  <a:lnTo>
                    <a:pt x="97" y="666"/>
                  </a:lnTo>
                  <a:lnTo>
                    <a:pt x="105" y="666"/>
                  </a:lnTo>
                  <a:lnTo>
                    <a:pt x="116" y="666"/>
                  </a:lnTo>
                  <a:lnTo>
                    <a:pt x="126" y="668"/>
                  </a:lnTo>
                  <a:lnTo>
                    <a:pt x="137" y="671"/>
                  </a:lnTo>
                  <a:lnTo>
                    <a:pt x="149" y="674"/>
                  </a:lnTo>
                  <a:lnTo>
                    <a:pt x="172" y="683"/>
                  </a:lnTo>
                  <a:lnTo>
                    <a:pt x="196" y="692"/>
                  </a:lnTo>
                  <a:lnTo>
                    <a:pt x="208" y="696"/>
                  </a:lnTo>
                  <a:lnTo>
                    <a:pt x="220" y="700"/>
                  </a:lnTo>
                  <a:lnTo>
                    <a:pt x="232" y="703"/>
                  </a:lnTo>
                  <a:lnTo>
                    <a:pt x="245" y="705"/>
                  </a:lnTo>
                  <a:lnTo>
                    <a:pt x="257" y="706"/>
                  </a:lnTo>
                  <a:lnTo>
                    <a:pt x="269" y="707"/>
                  </a:lnTo>
                  <a:lnTo>
                    <a:pt x="280" y="706"/>
                  </a:lnTo>
                  <a:lnTo>
                    <a:pt x="292" y="703"/>
                  </a:lnTo>
                  <a:lnTo>
                    <a:pt x="411" y="703"/>
                  </a:lnTo>
                  <a:lnTo>
                    <a:pt x="411" y="721"/>
                  </a:lnTo>
                  <a:lnTo>
                    <a:pt x="604" y="721"/>
                  </a:lnTo>
                  <a:lnTo>
                    <a:pt x="611" y="717"/>
                  </a:lnTo>
                  <a:lnTo>
                    <a:pt x="619" y="714"/>
                  </a:lnTo>
                  <a:lnTo>
                    <a:pt x="627" y="712"/>
                  </a:lnTo>
                  <a:lnTo>
                    <a:pt x="634" y="710"/>
                  </a:lnTo>
                  <a:lnTo>
                    <a:pt x="651" y="707"/>
                  </a:lnTo>
                  <a:lnTo>
                    <a:pt x="671" y="703"/>
                  </a:lnTo>
                  <a:lnTo>
                    <a:pt x="658" y="691"/>
                  </a:lnTo>
                  <a:lnTo>
                    <a:pt x="643" y="674"/>
                  </a:lnTo>
                  <a:lnTo>
                    <a:pt x="627" y="657"/>
                  </a:lnTo>
                  <a:lnTo>
                    <a:pt x="610" y="641"/>
                  </a:lnTo>
                  <a:lnTo>
                    <a:pt x="610" y="432"/>
                  </a:lnTo>
                  <a:lnTo>
                    <a:pt x="631" y="433"/>
                  </a:lnTo>
                  <a:lnTo>
                    <a:pt x="664" y="433"/>
                  </a:lnTo>
                  <a:lnTo>
                    <a:pt x="680" y="433"/>
                  </a:lnTo>
                  <a:lnTo>
                    <a:pt x="696" y="432"/>
                  </a:lnTo>
                  <a:lnTo>
                    <a:pt x="703" y="431"/>
                  </a:lnTo>
                  <a:lnTo>
                    <a:pt x="709" y="429"/>
                  </a:lnTo>
                  <a:lnTo>
                    <a:pt x="713" y="428"/>
                  </a:lnTo>
                  <a:lnTo>
                    <a:pt x="717" y="426"/>
                  </a:lnTo>
                  <a:lnTo>
                    <a:pt x="720" y="421"/>
                  </a:lnTo>
                  <a:lnTo>
                    <a:pt x="723" y="416"/>
                  </a:lnTo>
                  <a:lnTo>
                    <a:pt x="725" y="408"/>
                  </a:lnTo>
                  <a:lnTo>
                    <a:pt x="728" y="400"/>
                  </a:lnTo>
                  <a:lnTo>
                    <a:pt x="732" y="380"/>
                  </a:lnTo>
                  <a:lnTo>
                    <a:pt x="734" y="360"/>
                  </a:lnTo>
                  <a:lnTo>
                    <a:pt x="736" y="324"/>
                  </a:lnTo>
                  <a:lnTo>
                    <a:pt x="736" y="309"/>
                  </a:lnTo>
                  <a:lnTo>
                    <a:pt x="728" y="304"/>
                  </a:lnTo>
                  <a:lnTo>
                    <a:pt x="722" y="302"/>
                  </a:lnTo>
                  <a:lnTo>
                    <a:pt x="718" y="302"/>
                  </a:lnTo>
                  <a:lnTo>
                    <a:pt x="714" y="303"/>
                  </a:lnTo>
                  <a:lnTo>
                    <a:pt x="711" y="304"/>
                  </a:lnTo>
                  <a:lnTo>
                    <a:pt x="708" y="304"/>
                  </a:lnTo>
                  <a:lnTo>
                    <a:pt x="703" y="302"/>
                  </a:lnTo>
                  <a:lnTo>
                    <a:pt x="697" y="297"/>
                  </a:lnTo>
                  <a:lnTo>
                    <a:pt x="685" y="298"/>
                  </a:lnTo>
                  <a:lnTo>
                    <a:pt x="676" y="300"/>
                  </a:lnTo>
                  <a:lnTo>
                    <a:pt x="666" y="302"/>
                  </a:lnTo>
                  <a:lnTo>
                    <a:pt x="650" y="303"/>
                  </a:lnTo>
                  <a:lnTo>
                    <a:pt x="641" y="302"/>
                  </a:lnTo>
                  <a:lnTo>
                    <a:pt x="634" y="299"/>
                  </a:lnTo>
                  <a:lnTo>
                    <a:pt x="631" y="298"/>
                  </a:lnTo>
                  <a:lnTo>
                    <a:pt x="628" y="295"/>
                  </a:lnTo>
                  <a:lnTo>
                    <a:pt x="626" y="293"/>
                  </a:lnTo>
                  <a:lnTo>
                    <a:pt x="623" y="290"/>
                  </a:lnTo>
                  <a:lnTo>
                    <a:pt x="620" y="282"/>
                  </a:lnTo>
                  <a:lnTo>
                    <a:pt x="619" y="274"/>
                  </a:lnTo>
                  <a:lnTo>
                    <a:pt x="618" y="264"/>
                  </a:lnTo>
                  <a:lnTo>
                    <a:pt x="617" y="253"/>
                  </a:lnTo>
                  <a:lnTo>
                    <a:pt x="616" y="244"/>
                  </a:lnTo>
                  <a:lnTo>
                    <a:pt x="613" y="236"/>
                  </a:lnTo>
                  <a:lnTo>
                    <a:pt x="610" y="227"/>
                  </a:lnTo>
                  <a:lnTo>
                    <a:pt x="607" y="219"/>
                  </a:lnTo>
                  <a:lnTo>
                    <a:pt x="604" y="211"/>
                  </a:lnTo>
                  <a:lnTo>
                    <a:pt x="600" y="203"/>
                  </a:lnTo>
                  <a:lnTo>
                    <a:pt x="598" y="195"/>
                  </a:lnTo>
                  <a:lnTo>
                    <a:pt x="597" y="186"/>
                  </a:lnTo>
                  <a:lnTo>
                    <a:pt x="598" y="181"/>
                  </a:lnTo>
                  <a:lnTo>
                    <a:pt x="600" y="177"/>
                  </a:lnTo>
                  <a:lnTo>
                    <a:pt x="604" y="171"/>
                  </a:lnTo>
                  <a:lnTo>
                    <a:pt x="607" y="167"/>
                  </a:lnTo>
                  <a:lnTo>
                    <a:pt x="610" y="162"/>
                  </a:lnTo>
                  <a:lnTo>
                    <a:pt x="613" y="157"/>
                  </a:lnTo>
                  <a:lnTo>
                    <a:pt x="616" y="153"/>
                  </a:lnTo>
                  <a:lnTo>
                    <a:pt x="617" y="148"/>
                  </a:lnTo>
                  <a:lnTo>
                    <a:pt x="616" y="136"/>
                  </a:lnTo>
                  <a:lnTo>
                    <a:pt x="612" y="120"/>
                  </a:lnTo>
                  <a:lnTo>
                    <a:pt x="611" y="109"/>
                  </a:lnTo>
                  <a:lnTo>
                    <a:pt x="611" y="100"/>
                  </a:lnTo>
                  <a:lnTo>
                    <a:pt x="613" y="90"/>
                  </a:lnTo>
                  <a:lnTo>
                    <a:pt x="617" y="81"/>
                  </a:lnTo>
                  <a:lnTo>
                    <a:pt x="594" y="77"/>
                  </a:lnTo>
                  <a:lnTo>
                    <a:pt x="544" y="70"/>
                  </a:lnTo>
                  <a:lnTo>
                    <a:pt x="517" y="67"/>
                  </a:lnTo>
                  <a:lnTo>
                    <a:pt x="494" y="66"/>
                  </a:lnTo>
                  <a:lnTo>
                    <a:pt x="484" y="65"/>
                  </a:lnTo>
                  <a:lnTo>
                    <a:pt x="477" y="66"/>
                  </a:lnTo>
                  <a:lnTo>
                    <a:pt x="473" y="67"/>
                  </a:lnTo>
                  <a:lnTo>
                    <a:pt x="471" y="69"/>
                  </a:lnTo>
                  <a:lnTo>
                    <a:pt x="471" y="73"/>
                  </a:lnTo>
                  <a:lnTo>
                    <a:pt x="471" y="81"/>
                  </a:lnTo>
                  <a:lnTo>
                    <a:pt x="470" y="86"/>
                  </a:lnTo>
                  <a:lnTo>
                    <a:pt x="469" y="91"/>
                  </a:lnTo>
                  <a:lnTo>
                    <a:pt x="466" y="96"/>
                  </a:lnTo>
                  <a:lnTo>
                    <a:pt x="463" y="101"/>
                  </a:lnTo>
                  <a:lnTo>
                    <a:pt x="460" y="107"/>
                  </a:lnTo>
                  <a:lnTo>
                    <a:pt x="454" y="112"/>
                  </a:lnTo>
                  <a:lnTo>
                    <a:pt x="448" y="117"/>
                  </a:lnTo>
                  <a:lnTo>
                    <a:pt x="440" y="122"/>
                  </a:lnTo>
                  <a:lnTo>
                    <a:pt x="430" y="125"/>
                  </a:lnTo>
                  <a:lnTo>
                    <a:pt x="419" y="128"/>
                  </a:lnTo>
                  <a:lnTo>
                    <a:pt x="406" y="130"/>
                  </a:lnTo>
                  <a:lnTo>
                    <a:pt x="392" y="130"/>
                  </a:lnTo>
                  <a:lnTo>
                    <a:pt x="385" y="129"/>
                  </a:lnTo>
                  <a:lnTo>
                    <a:pt x="378" y="127"/>
                  </a:lnTo>
                  <a:lnTo>
                    <a:pt x="372" y="122"/>
                  </a:lnTo>
                  <a:lnTo>
                    <a:pt x="364" y="115"/>
                  </a:lnTo>
                  <a:lnTo>
                    <a:pt x="358" y="108"/>
                  </a:lnTo>
                  <a:lnTo>
                    <a:pt x="351" y="100"/>
                  </a:lnTo>
                  <a:lnTo>
                    <a:pt x="344" y="91"/>
                  </a:lnTo>
                  <a:lnTo>
                    <a:pt x="339" y="82"/>
                  </a:lnTo>
                  <a:lnTo>
                    <a:pt x="333" y="72"/>
                  </a:lnTo>
                  <a:lnTo>
                    <a:pt x="328" y="60"/>
                  </a:lnTo>
                  <a:lnTo>
                    <a:pt x="324" y="50"/>
                  </a:lnTo>
                  <a:lnTo>
                    <a:pt x="319" y="39"/>
                  </a:lnTo>
                  <a:lnTo>
                    <a:pt x="316" y="29"/>
                  </a:lnTo>
                  <a:lnTo>
                    <a:pt x="314" y="19"/>
                  </a:lnTo>
                  <a:lnTo>
                    <a:pt x="312" y="10"/>
                  </a:lnTo>
                  <a:lnTo>
                    <a:pt x="312" y="0"/>
                  </a:lnTo>
                  <a:lnTo>
                    <a:pt x="26" y="0"/>
                  </a:lnTo>
                  <a:lnTo>
                    <a:pt x="26" y="5"/>
                  </a:lnTo>
                  <a:lnTo>
                    <a:pt x="28" y="10"/>
                  </a:lnTo>
                  <a:lnTo>
                    <a:pt x="30" y="15"/>
                  </a:lnTo>
                  <a:lnTo>
                    <a:pt x="34" y="19"/>
                  </a:lnTo>
                  <a:lnTo>
                    <a:pt x="38" y="22"/>
                  </a:lnTo>
                  <a:lnTo>
                    <a:pt x="42" y="26"/>
                  </a:lnTo>
                  <a:lnTo>
                    <a:pt x="47" y="29"/>
                  </a:lnTo>
                  <a:lnTo>
                    <a:pt x="52" y="31"/>
                  </a:lnTo>
                  <a:lnTo>
                    <a:pt x="58" y="47"/>
                  </a:lnTo>
                  <a:lnTo>
                    <a:pt x="67" y="61"/>
                  </a:lnTo>
                  <a:lnTo>
                    <a:pt x="75" y="75"/>
                  </a:lnTo>
                  <a:lnTo>
                    <a:pt x="84" y="89"/>
                  </a:lnTo>
                  <a:lnTo>
                    <a:pt x="92" y="104"/>
                  </a:lnTo>
                  <a:lnTo>
                    <a:pt x="98" y="121"/>
                  </a:lnTo>
                  <a:lnTo>
                    <a:pt x="102" y="130"/>
                  </a:lnTo>
                  <a:lnTo>
                    <a:pt x="104" y="139"/>
                  </a:lnTo>
                  <a:lnTo>
                    <a:pt x="105" y="150"/>
                  </a:lnTo>
                  <a:lnTo>
                    <a:pt x="105" y="161"/>
                  </a:lnTo>
                  <a:lnTo>
                    <a:pt x="103" y="171"/>
                  </a:lnTo>
                  <a:lnTo>
                    <a:pt x="98" y="183"/>
                  </a:lnTo>
                  <a:lnTo>
                    <a:pt x="96" y="190"/>
                  </a:lnTo>
                  <a:lnTo>
                    <a:pt x="94" y="196"/>
                  </a:lnTo>
                  <a:lnTo>
                    <a:pt x="93" y="203"/>
                  </a:lnTo>
                  <a:lnTo>
                    <a:pt x="92" y="210"/>
                  </a:lnTo>
                  <a:lnTo>
                    <a:pt x="93" y="217"/>
                  </a:lnTo>
                  <a:lnTo>
                    <a:pt x="94" y="223"/>
                  </a:lnTo>
                  <a:lnTo>
                    <a:pt x="96" y="229"/>
                  </a:lnTo>
                  <a:lnTo>
                    <a:pt x="98" y="236"/>
                  </a:lnTo>
                  <a:lnTo>
                    <a:pt x="105" y="248"/>
                  </a:lnTo>
                  <a:lnTo>
                    <a:pt x="112" y="260"/>
                  </a:lnTo>
                  <a:lnTo>
                    <a:pt x="119" y="272"/>
                  </a:lnTo>
                  <a:lnTo>
                    <a:pt x="126" y="285"/>
                  </a:lnTo>
                  <a:lnTo>
                    <a:pt x="128" y="293"/>
                  </a:lnTo>
                  <a:lnTo>
                    <a:pt x="130" y="300"/>
                  </a:lnTo>
                  <a:lnTo>
                    <a:pt x="131" y="307"/>
                  </a:lnTo>
                  <a:lnTo>
                    <a:pt x="133" y="315"/>
                  </a:lnTo>
                  <a:lnTo>
                    <a:pt x="131" y="326"/>
                  </a:lnTo>
                  <a:lnTo>
                    <a:pt x="129" y="338"/>
                  </a:lnTo>
                  <a:lnTo>
                    <a:pt x="127" y="352"/>
                  </a:lnTo>
                  <a:lnTo>
                    <a:pt x="123" y="364"/>
                  </a:lnTo>
                  <a:lnTo>
                    <a:pt x="118" y="377"/>
                  </a:lnTo>
                  <a:lnTo>
                    <a:pt x="113" y="389"/>
                  </a:lnTo>
                  <a:lnTo>
                    <a:pt x="106" y="403"/>
                  </a:lnTo>
                  <a:lnTo>
                    <a:pt x="100" y="414"/>
                  </a:lnTo>
                  <a:lnTo>
                    <a:pt x="92" y="426"/>
                  </a:lnTo>
                  <a:lnTo>
                    <a:pt x="84" y="436"/>
                  </a:lnTo>
                  <a:lnTo>
                    <a:pt x="77" y="446"/>
                  </a:lnTo>
                  <a:lnTo>
                    <a:pt x="68" y="457"/>
                  </a:lnTo>
                  <a:lnTo>
                    <a:pt x="59" y="465"/>
                  </a:lnTo>
                  <a:lnTo>
                    <a:pt x="50" y="471"/>
                  </a:lnTo>
                  <a:lnTo>
                    <a:pt x="41" y="477"/>
                  </a:lnTo>
                  <a:lnTo>
                    <a:pt x="33" y="481"/>
                  </a:lnTo>
                  <a:lnTo>
                    <a:pt x="33" y="586"/>
                  </a:lnTo>
                  <a:lnTo>
                    <a:pt x="28" y="588"/>
                  </a:lnTo>
                  <a:lnTo>
                    <a:pt x="25" y="591"/>
                  </a:lnTo>
                  <a:lnTo>
                    <a:pt x="23" y="595"/>
                  </a:lnTo>
                  <a:lnTo>
                    <a:pt x="19" y="600"/>
                  </a:lnTo>
                  <a:lnTo>
                    <a:pt x="15" y="612"/>
                  </a:lnTo>
                  <a:lnTo>
                    <a:pt x="11" y="627"/>
                  </a:lnTo>
                  <a:lnTo>
                    <a:pt x="4" y="659"/>
                  </a:lnTo>
                  <a:lnTo>
                    <a:pt x="0" y="69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" name="Freeform 381">
              <a:extLst>
                <a:ext uri="{FF2B5EF4-FFF2-40B4-BE49-F238E27FC236}">
                  <a16:creationId xmlns="" xmlns:a16="http://schemas.microsoft.com/office/drawing/2014/main" id="{5C4601DF-16FE-834B-AAC2-CAD7CC083F67}"/>
                </a:ext>
              </a:extLst>
            </p:cNvPr>
            <p:cNvSpPr>
              <a:spLocks/>
            </p:cNvSpPr>
            <p:nvPr>
              <p:custDataLst>
                <p:tags r:id="rId270"/>
              </p:custDataLst>
            </p:nvPr>
          </p:nvSpPr>
          <p:spPr bwMode="auto">
            <a:xfrm>
              <a:off x="4308475" y="3824288"/>
              <a:ext cx="15875" cy="60325"/>
            </a:xfrm>
            <a:custGeom>
              <a:avLst/>
              <a:gdLst>
                <a:gd name="T0" fmla="*/ 0 w 39"/>
                <a:gd name="T1" fmla="*/ 31 h 31"/>
                <a:gd name="T2" fmla="*/ 12 w 39"/>
                <a:gd name="T3" fmla="*/ 28 h 31"/>
                <a:gd name="T4" fmla="*/ 22 w 39"/>
                <a:gd name="T5" fmla="*/ 28 h 31"/>
                <a:gd name="T6" fmla="*/ 26 w 39"/>
                <a:gd name="T7" fmla="*/ 28 h 31"/>
                <a:gd name="T8" fmla="*/ 30 w 39"/>
                <a:gd name="T9" fmla="*/ 28 h 31"/>
                <a:gd name="T10" fmla="*/ 35 w 39"/>
                <a:gd name="T11" fmla="*/ 27 h 31"/>
                <a:gd name="T12" fmla="*/ 39 w 39"/>
                <a:gd name="T13" fmla="*/ 25 h 31"/>
                <a:gd name="T14" fmla="*/ 39 w 39"/>
                <a:gd name="T15" fmla="*/ 0 h 31"/>
                <a:gd name="T16" fmla="*/ 26 w 39"/>
                <a:gd name="T17" fmla="*/ 0 h 31"/>
                <a:gd name="T18" fmla="*/ 17 w 39"/>
                <a:gd name="T19" fmla="*/ 0 h 31"/>
                <a:gd name="T20" fmla="*/ 8 w 39"/>
                <a:gd name="T21" fmla="*/ 0 h 31"/>
                <a:gd name="T22" fmla="*/ 0 w 39"/>
                <a:gd name="T23" fmla="*/ 0 h 31"/>
                <a:gd name="T24" fmla="*/ 0 w 39"/>
                <a:gd name="T25" fmla="*/ 31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31">
                  <a:moveTo>
                    <a:pt x="0" y="31"/>
                  </a:moveTo>
                  <a:lnTo>
                    <a:pt x="12" y="28"/>
                  </a:lnTo>
                  <a:lnTo>
                    <a:pt x="22" y="28"/>
                  </a:lnTo>
                  <a:lnTo>
                    <a:pt x="26" y="28"/>
                  </a:lnTo>
                  <a:lnTo>
                    <a:pt x="30" y="28"/>
                  </a:lnTo>
                  <a:lnTo>
                    <a:pt x="35" y="27"/>
                  </a:lnTo>
                  <a:lnTo>
                    <a:pt x="39" y="25"/>
                  </a:lnTo>
                  <a:lnTo>
                    <a:pt x="39" y="0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" name="Freeform 382">
              <a:extLst>
                <a:ext uri="{FF2B5EF4-FFF2-40B4-BE49-F238E27FC236}">
                  <a16:creationId xmlns="" xmlns:a16="http://schemas.microsoft.com/office/drawing/2014/main" id="{DA26D5C4-35A6-2644-9D37-D3B1894B1477}"/>
                </a:ext>
              </a:extLst>
            </p:cNvPr>
            <p:cNvSpPr>
              <a:spLocks/>
            </p:cNvSpPr>
            <p:nvPr>
              <p:custDataLst>
                <p:tags r:id="rId271"/>
              </p:custDataLst>
            </p:nvPr>
          </p:nvSpPr>
          <p:spPr bwMode="auto">
            <a:xfrm>
              <a:off x="4410075" y="4367213"/>
              <a:ext cx="396875" cy="398462"/>
            </a:xfrm>
            <a:custGeom>
              <a:avLst/>
              <a:gdLst>
                <a:gd name="T0" fmla="*/ 899 w 903"/>
                <a:gd name="T1" fmla="*/ 291 h 759"/>
                <a:gd name="T2" fmla="*/ 863 w 903"/>
                <a:gd name="T3" fmla="*/ 388 h 759"/>
                <a:gd name="T4" fmla="*/ 832 w 903"/>
                <a:gd name="T5" fmla="*/ 414 h 759"/>
                <a:gd name="T6" fmla="*/ 761 w 903"/>
                <a:gd name="T7" fmla="*/ 507 h 759"/>
                <a:gd name="T8" fmla="*/ 720 w 903"/>
                <a:gd name="T9" fmla="*/ 561 h 759"/>
                <a:gd name="T10" fmla="*/ 647 w 903"/>
                <a:gd name="T11" fmla="*/ 613 h 759"/>
                <a:gd name="T12" fmla="*/ 583 w 903"/>
                <a:gd name="T13" fmla="*/ 666 h 759"/>
                <a:gd name="T14" fmla="*/ 557 w 903"/>
                <a:gd name="T15" fmla="*/ 698 h 759"/>
                <a:gd name="T16" fmla="*/ 520 w 903"/>
                <a:gd name="T17" fmla="*/ 705 h 759"/>
                <a:gd name="T18" fmla="*/ 496 w 903"/>
                <a:gd name="T19" fmla="*/ 710 h 759"/>
                <a:gd name="T20" fmla="*/ 485 w 903"/>
                <a:gd name="T21" fmla="*/ 727 h 759"/>
                <a:gd name="T22" fmla="*/ 372 w 903"/>
                <a:gd name="T23" fmla="*/ 727 h 759"/>
                <a:gd name="T24" fmla="*/ 339 w 903"/>
                <a:gd name="T25" fmla="*/ 732 h 759"/>
                <a:gd name="T26" fmla="*/ 316 w 903"/>
                <a:gd name="T27" fmla="*/ 732 h 759"/>
                <a:gd name="T28" fmla="*/ 286 w 903"/>
                <a:gd name="T29" fmla="*/ 727 h 759"/>
                <a:gd name="T30" fmla="*/ 263 w 903"/>
                <a:gd name="T31" fmla="*/ 737 h 759"/>
                <a:gd name="T32" fmla="*/ 146 w 903"/>
                <a:gd name="T33" fmla="*/ 759 h 759"/>
                <a:gd name="T34" fmla="*/ 116 w 903"/>
                <a:gd name="T35" fmla="*/ 753 h 759"/>
                <a:gd name="T36" fmla="*/ 90 w 903"/>
                <a:gd name="T37" fmla="*/ 739 h 759"/>
                <a:gd name="T38" fmla="*/ 76 w 903"/>
                <a:gd name="T39" fmla="*/ 719 h 759"/>
                <a:gd name="T40" fmla="*/ 79 w 903"/>
                <a:gd name="T41" fmla="*/ 697 h 759"/>
                <a:gd name="T42" fmla="*/ 75 w 903"/>
                <a:gd name="T43" fmla="*/ 628 h 759"/>
                <a:gd name="T44" fmla="*/ 79 w 903"/>
                <a:gd name="T45" fmla="*/ 608 h 759"/>
                <a:gd name="T46" fmla="*/ 68 w 903"/>
                <a:gd name="T47" fmla="*/ 572 h 759"/>
                <a:gd name="T48" fmla="*/ 22 w 903"/>
                <a:gd name="T49" fmla="*/ 516 h 759"/>
                <a:gd name="T50" fmla="*/ 12 w 903"/>
                <a:gd name="T51" fmla="*/ 484 h 759"/>
                <a:gd name="T52" fmla="*/ 10 w 903"/>
                <a:gd name="T53" fmla="*/ 439 h 759"/>
                <a:gd name="T54" fmla="*/ 0 w 903"/>
                <a:gd name="T55" fmla="*/ 377 h 759"/>
                <a:gd name="T56" fmla="*/ 39 w 903"/>
                <a:gd name="T57" fmla="*/ 377 h 759"/>
                <a:gd name="T58" fmla="*/ 57 w 903"/>
                <a:gd name="T59" fmla="*/ 396 h 759"/>
                <a:gd name="T60" fmla="*/ 94 w 903"/>
                <a:gd name="T61" fmla="*/ 410 h 759"/>
                <a:gd name="T62" fmla="*/ 135 w 903"/>
                <a:gd name="T63" fmla="*/ 411 h 759"/>
                <a:gd name="T64" fmla="*/ 160 w 903"/>
                <a:gd name="T65" fmla="*/ 400 h 759"/>
                <a:gd name="T66" fmla="*/ 182 w 903"/>
                <a:gd name="T67" fmla="*/ 372 h 759"/>
                <a:gd name="T68" fmla="*/ 197 w 903"/>
                <a:gd name="T69" fmla="*/ 229 h 759"/>
                <a:gd name="T70" fmla="*/ 204 w 903"/>
                <a:gd name="T71" fmla="*/ 184 h 759"/>
                <a:gd name="T72" fmla="*/ 210 w 903"/>
                <a:gd name="T73" fmla="*/ 168 h 759"/>
                <a:gd name="T74" fmla="*/ 239 w 903"/>
                <a:gd name="T75" fmla="*/ 178 h 759"/>
                <a:gd name="T76" fmla="*/ 245 w 903"/>
                <a:gd name="T77" fmla="*/ 238 h 759"/>
                <a:gd name="T78" fmla="*/ 247 w 903"/>
                <a:gd name="T79" fmla="*/ 274 h 759"/>
                <a:gd name="T80" fmla="*/ 256 w 903"/>
                <a:gd name="T81" fmla="*/ 287 h 759"/>
                <a:gd name="T82" fmla="*/ 287 w 903"/>
                <a:gd name="T83" fmla="*/ 295 h 759"/>
                <a:gd name="T84" fmla="*/ 312 w 903"/>
                <a:gd name="T85" fmla="*/ 293 h 759"/>
                <a:gd name="T86" fmla="*/ 333 w 903"/>
                <a:gd name="T87" fmla="*/ 272 h 759"/>
                <a:gd name="T88" fmla="*/ 350 w 903"/>
                <a:gd name="T89" fmla="*/ 234 h 759"/>
                <a:gd name="T90" fmla="*/ 368 w 903"/>
                <a:gd name="T91" fmla="*/ 201 h 759"/>
                <a:gd name="T92" fmla="*/ 387 w 903"/>
                <a:gd name="T93" fmla="*/ 191 h 759"/>
                <a:gd name="T94" fmla="*/ 414 w 903"/>
                <a:gd name="T95" fmla="*/ 193 h 759"/>
                <a:gd name="T96" fmla="*/ 451 w 903"/>
                <a:gd name="T97" fmla="*/ 208 h 759"/>
                <a:gd name="T98" fmla="*/ 478 w 903"/>
                <a:gd name="T99" fmla="*/ 216 h 759"/>
                <a:gd name="T100" fmla="*/ 512 w 903"/>
                <a:gd name="T101" fmla="*/ 213 h 759"/>
                <a:gd name="T102" fmla="*/ 531 w 903"/>
                <a:gd name="T103" fmla="*/ 200 h 759"/>
                <a:gd name="T104" fmla="*/ 564 w 903"/>
                <a:gd name="T105" fmla="*/ 127 h 759"/>
                <a:gd name="T106" fmla="*/ 620 w 903"/>
                <a:gd name="T107" fmla="*/ 80 h 759"/>
                <a:gd name="T108" fmla="*/ 732 w 903"/>
                <a:gd name="T109" fmla="*/ 11 h 759"/>
                <a:gd name="T110" fmla="*/ 806 w 903"/>
                <a:gd name="T111" fmla="*/ 3 h 759"/>
                <a:gd name="T112" fmla="*/ 830 w 903"/>
                <a:gd name="T113" fmla="*/ 6 h 759"/>
                <a:gd name="T114" fmla="*/ 854 w 903"/>
                <a:gd name="T115" fmla="*/ 35 h 759"/>
                <a:gd name="T116" fmla="*/ 873 w 903"/>
                <a:gd name="T117" fmla="*/ 71 h 759"/>
                <a:gd name="T118" fmla="*/ 883 w 903"/>
                <a:gd name="T119" fmla="*/ 107 h 759"/>
                <a:gd name="T120" fmla="*/ 868 w 903"/>
                <a:gd name="T121" fmla="*/ 207 h 759"/>
                <a:gd name="T122" fmla="*/ 830 w 903"/>
                <a:gd name="T123" fmla="*/ 204 h 759"/>
                <a:gd name="T124" fmla="*/ 826 w 903"/>
                <a:gd name="T125" fmla="*/ 281 h 7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03" h="759">
                  <a:moveTo>
                    <a:pt x="870" y="296"/>
                  </a:moveTo>
                  <a:lnTo>
                    <a:pt x="875" y="295"/>
                  </a:lnTo>
                  <a:lnTo>
                    <a:pt x="886" y="293"/>
                  </a:lnTo>
                  <a:lnTo>
                    <a:pt x="899" y="291"/>
                  </a:lnTo>
                  <a:lnTo>
                    <a:pt x="903" y="290"/>
                  </a:lnTo>
                  <a:lnTo>
                    <a:pt x="863" y="364"/>
                  </a:lnTo>
                  <a:lnTo>
                    <a:pt x="863" y="376"/>
                  </a:lnTo>
                  <a:lnTo>
                    <a:pt x="863" y="388"/>
                  </a:lnTo>
                  <a:lnTo>
                    <a:pt x="857" y="392"/>
                  </a:lnTo>
                  <a:lnTo>
                    <a:pt x="849" y="397"/>
                  </a:lnTo>
                  <a:lnTo>
                    <a:pt x="840" y="405"/>
                  </a:lnTo>
                  <a:lnTo>
                    <a:pt x="832" y="414"/>
                  </a:lnTo>
                  <a:lnTo>
                    <a:pt x="813" y="436"/>
                  </a:lnTo>
                  <a:lnTo>
                    <a:pt x="794" y="460"/>
                  </a:lnTo>
                  <a:lnTo>
                    <a:pt x="776" y="485"/>
                  </a:lnTo>
                  <a:lnTo>
                    <a:pt x="761" y="507"/>
                  </a:lnTo>
                  <a:lnTo>
                    <a:pt x="749" y="525"/>
                  </a:lnTo>
                  <a:lnTo>
                    <a:pt x="744" y="537"/>
                  </a:lnTo>
                  <a:lnTo>
                    <a:pt x="732" y="550"/>
                  </a:lnTo>
                  <a:lnTo>
                    <a:pt x="720" y="561"/>
                  </a:lnTo>
                  <a:lnTo>
                    <a:pt x="706" y="571"/>
                  </a:lnTo>
                  <a:lnTo>
                    <a:pt x="694" y="581"/>
                  </a:lnTo>
                  <a:lnTo>
                    <a:pt x="670" y="598"/>
                  </a:lnTo>
                  <a:lnTo>
                    <a:pt x="647" y="613"/>
                  </a:lnTo>
                  <a:lnTo>
                    <a:pt x="624" y="628"/>
                  </a:lnTo>
                  <a:lnTo>
                    <a:pt x="603" y="646"/>
                  </a:lnTo>
                  <a:lnTo>
                    <a:pt x="592" y="655"/>
                  </a:lnTo>
                  <a:lnTo>
                    <a:pt x="583" y="666"/>
                  </a:lnTo>
                  <a:lnTo>
                    <a:pt x="574" y="677"/>
                  </a:lnTo>
                  <a:lnTo>
                    <a:pt x="565" y="690"/>
                  </a:lnTo>
                  <a:lnTo>
                    <a:pt x="561" y="694"/>
                  </a:lnTo>
                  <a:lnTo>
                    <a:pt x="557" y="698"/>
                  </a:lnTo>
                  <a:lnTo>
                    <a:pt x="553" y="700"/>
                  </a:lnTo>
                  <a:lnTo>
                    <a:pt x="546" y="702"/>
                  </a:lnTo>
                  <a:lnTo>
                    <a:pt x="534" y="704"/>
                  </a:lnTo>
                  <a:lnTo>
                    <a:pt x="520" y="705"/>
                  </a:lnTo>
                  <a:lnTo>
                    <a:pt x="513" y="705"/>
                  </a:lnTo>
                  <a:lnTo>
                    <a:pt x="507" y="706"/>
                  </a:lnTo>
                  <a:lnTo>
                    <a:pt x="501" y="708"/>
                  </a:lnTo>
                  <a:lnTo>
                    <a:pt x="496" y="710"/>
                  </a:lnTo>
                  <a:lnTo>
                    <a:pt x="491" y="713"/>
                  </a:lnTo>
                  <a:lnTo>
                    <a:pt x="488" y="716"/>
                  </a:lnTo>
                  <a:lnTo>
                    <a:pt x="486" y="721"/>
                  </a:lnTo>
                  <a:lnTo>
                    <a:pt x="485" y="727"/>
                  </a:lnTo>
                  <a:lnTo>
                    <a:pt x="444" y="727"/>
                  </a:lnTo>
                  <a:lnTo>
                    <a:pt x="415" y="727"/>
                  </a:lnTo>
                  <a:lnTo>
                    <a:pt x="395" y="727"/>
                  </a:lnTo>
                  <a:lnTo>
                    <a:pt x="372" y="727"/>
                  </a:lnTo>
                  <a:lnTo>
                    <a:pt x="359" y="727"/>
                  </a:lnTo>
                  <a:lnTo>
                    <a:pt x="348" y="729"/>
                  </a:lnTo>
                  <a:lnTo>
                    <a:pt x="344" y="730"/>
                  </a:lnTo>
                  <a:lnTo>
                    <a:pt x="339" y="732"/>
                  </a:lnTo>
                  <a:lnTo>
                    <a:pt x="332" y="735"/>
                  </a:lnTo>
                  <a:lnTo>
                    <a:pt x="325" y="739"/>
                  </a:lnTo>
                  <a:lnTo>
                    <a:pt x="320" y="735"/>
                  </a:lnTo>
                  <a:lnTo>
                    <a:pt x="316" y="732"/>
                  </a:lnTo>
                  <a:lnTo>
                    <a:pt x="310" y="730"/>
                  </a:lnTo>
                  <a:lnTo>
                    <a:pt x="306" y="729"/>
                  </a:lnTo>
                  <a:lnTo>
                    <a:pt x="296" y="727"/>
                  </a:lnTo>
                  <a:lnTo>
                    <a:pt x="286" y="727"/>
                  </a:lnTo>
                  <a:lnTo>
                    <a:pt x="283" y="730"/>
                  </a:lnTo>
                  <a:lnTo>
                    <a:pt x="278" y="732"/>
                  </a:lnTo>
                  <a:lnTo>
                    <a:pt x="272" y="735"/>
                  </a:lnTo>
                  <a:lnTo>
                    <a:pt x="263" y="737"/>
                  </a:lnTo>
                  <a:lnTo>
                    <a:pt x="242" y="742"/>
                  </a:lnTo>
                  <a:lnTo>
                    <a:pt x="218" y="747"/>
                  </a:lnTo>
                  <a:lnTo>
                    <a:pt x="173" y="756"/>
                  </a:lnTo>
                  <a:lnTo>
                    <a:pt x="146" y="759"/>
                  </a:lnTo>
                  <a:lnTo>
                    <a:pt x="139" y="758"/>
                  </a:lnTo>
                  <a:lnTo>
                    <a:pt x="131" y="757"/>
                  </a:lnTo>
                  <a:lnTo>
                    <a:pt x="123" y="756"/>
                  </a:lnTo>
                  <a:lnTo>
                    <a:pt x="116" y="753"/>
                  </a:lnTo>
                  <a:lnTo>
                    <a:pt x="109" y="750"/>
                  </a:lnTo>
                  <a:lnTo>
                    <a:pt x="103" y="746"/>
                  </a:lnTo>
                  <a:lnTo>
                    <a:pt x="96" y="743"/>
                  </a:lnTo>
                  <a:lnTo>
                    <a:pt x="90" y="739"/>
                  </a:lnTo>
                  <a:lnTo>
                    <a:pt x="85" y="734"/>
                  </a:lnTo>
                  <a:lnTo>
                    <a:pt x="82" y="730"/>
                  </a:lnTo>
                  <a:lnTo>
                    <a:pt x="78" y="725"/>
                  </a:lnTo>
                  <a:lnTo>
                    <a:pt x="76" y="719"/>
                  </a:lnTo>
                  <a:lnTo>
                    <a:pt x="75" y="714"/>
                  </a:lnTo>
                  <a:lnTo>
                    <a:pt x="75" y="708"/>
                  </a:lnTo>
                  <a:lnTo>
                    <a:pt x="76" y="703"/>
                  </a:lnTo>
                  <a:lnTo>
                    <a:pt x="79" y="697"/>
                  </a:lnTo>
                  <a:lnTo>
                    <a:pt x="60" y="648"/>
                  </a:lnTo>
                  <a:lnTo>
                    <a:pt x="65" y="639"/>
                  </a:lnTo>
                  <a:lnTo>
                    <a:pt x="72" y="632"/>
                  </a:lnTo>
                  <a:lnTo>
                    <a:pt x="75" y="628"/>
                  </a:lnTo>
                  <a:lnTo>
                    <a:pt x="77" y="625"/>
                  </a:lnTo>
                  <a:lnTo>
                    <a:pt x="79" y="621"/>
                  </a:lnTo>
                  <a:lnTo>
                    <a:pt x="79" y="616"/>
                  </a:lnTo>
                  <a:lnTo>
                    <a:pt x="79" y="608"/>
                  </a:lnTo>
                  <a:lnTo>
                    <a:pt x="78" y="600"/>
                  </a:lnTo>
                  <a:lnTo>
                    <a:pt x="76" y="592"/>
                  </a:lnTo>
                  <a:lnTo>
                    <a:pt x="74" y="584"/>
                  </a:lnTo>
                  <a:lnTo>
                    <a:pt x="68" y="572"/>
                  </a:lnTo>
                  <a:lnTo>
                    <a:pt x="61" y="561"/>
                  </a:lnTo>
                  <a:lnTo>
                    <a:pt x="43" y="542"/>
                  </a:lnTo>
                  <a:lnTo>
                    <a:pt x="27" y="524"/>
                  </a:lnTo>
                  <a:lnTo>
                    <a:pt x="22" y="516"/>
                  </a:lnTo>
                  <a:lnTo>
                    <a:pt x="18" y="509"/>
                  </a:lnTo>
                  <a:lnTo>
                    <a:pt x="16" y="502"/>
                  </a:lnTo>
                  <a:lnTo>
                    <a:pt x="14" y="496"/>
                  </a:lnTo>
                  <a:lnTo>
                    <a:pt x="12" y="484"/>
                  </a:lnTo>
                  <a:lnTo>
                    <a:pt x="11" y="472"/>
                  </a:lnTo>
                  <a:lnTo>
                    <a:pt x="11" y="461"/>
                  </a:lnTo>
                  <a:lnTo>
                    <a:pt x="11" y="450"/>
                  </a:lnTo>
                  <a:lnTo>
                    <a:pt x="10" y="439"/>
                  </a:lnTo>
                  <a:lnTo>
                    <a:pt x="7" y="426"/>
                  </a:lnTo>
                  <a:lnTo>
                    <a:pt x="6" y="412"/>
                  </a:lnTo>
                  <a:lnTo>
                    <a:pt x="4" y="395"/>
                  </a:lnTo>
                  <a:lnTo>
                    <a:pt x="0" y="377"/>
                  </a:lnTo>
                  <a:lnTo>
                    <a:pt x="0" y="364"/>
                  </a:lnTo>
                  <a:lnTo>
                    <a:pt x="33" y="364"/>
                  </a:lnTo>
                  <a:lnTo>
                    <a:pt x="36" y="371"/>
                  </a:lnTo>
                  <a:lnTo>
                    <a:pt x="39" y="377"/>
                  </a:lnTo>
                  <a:lnTo>
                    <a:pt x="43" y="382"/>
                  </a:lnTo>
                  <a:lnTo>
                    <a:pt x="48" y="387"/>
                  </a:lnTo>
                  <a:lnTo>
                    <a:pt x="52" y="392"/>
                  </a:lnTo>
                  <a:lnTo>
                    <a:pt x="57" y="396"/>
                  </a:lnTo>
                  <a:lnTo>
                    <a:pt x="63" y="399"/>
                  </a:lnTo>
                  <a:lnTo>
                    <a:pt x="68" y="402"/>
                  </a:lnTo>
                  <a:lnTo>
                    <a:pt x="81" y="407"/>
                  </a:lnTo>
                  <a:lnTo>
                    <a:pt x="94" y="410"/>
                  </a:lnTo>
                  <a:lnTo>
                    <a:pt x="107" y="412"/>
                  </a:lnTo>
                  <a:lnTo>
                    <a:pt x="119" y="413"/>
                  </a:lnTo>
                  <a:lnTo>
                    <a:pt x="128" y="412"/>
                  </a:lnTo>
                  <a:lnTo>
                    <a:pt x="135" y="411"/>
                  </a:lnTo>
                  <a:lnTo>
                    <a:pt x="142" y="409"/>
                  </a:lnTo>
                  <a:lnTo>
                    <a:pt x="149" y="407"/>
                  </a:lnTo>
                  <a:lnTo>
                    <a:pt x="154" y="404"/>
                  </a:lnTo>
                  <a:lnTo>
                    <a:pt x="160" y="400"/>
                  </a:lnTo>
                  <a:lnTo>
                    <a:pt x="164" y="396"/>
                  </a:lnTo>
                  <a:lnTo>
                    <a:pt x="168" y="392"/>
                  </a:lnTo>
                  <a:lnTo>
                    <a:pt x="176" y="382"/>
                  </a:lnTo>
                  <a:lnTo>
                    <a:pt x="182" y="372"/>
                  </a:lnTo>
                  <a:lnTo>
                    <a:pt x="187" y="361"/>
                  </a:lnTo>
                  <a:lnTo>
                    <a:pt x="193" y="351"/>
                  </a:lnTo>
                  <a:lnTo>
                    <a:pt x="193" y="240"/>
                  </a:lnTo>
                  <a:lnTo>
                    <a:pt x="197" y="229"/>
                  </a:lnTo>
                  <a:lnTo>
                    <a:pt x="199" y="217"/>
                  </a:lnTo>
                  <a:lnTo>
                    <a:pt x="201" y="206"/>
                  </a:lnTo>
                  <a:lnTo>
                    <a:pt x="202" y="194"/>
                  </a:lnTo>
                  <a:lnTo>
                    <a:pt x="204" y="184"/>
                  </a:lnTo>
                  <a:lnTo>
                    <a:pt x="206" y="176"/>
                  </a:lnTo>
                  <a:lnTo>
                    <a:pt x="207" y="173"/>
                  </a:lnTo>
                  <a:lnTo>
                    <a:pt x="208" y="170"/>
                  </a:lnTo>
                  <a:lnTo>
                    <a:pt x="210" y="168"/>
                  </a:lnTo>
                  <a:lnTo>
                    <a:pt x="212" y="167"/>
                  </a:lnTo>
                  <a:lnTo>
                    <a:pt x="220" y="171"/>
                  </a:lnTo>
                  <a:lnTo>
                    <a:pt x="229" y="175"/>
                  </a:lnTo>
                  <a:lnTo>
                    <a:pt x="239" y="178"/>
                  </a:lnTo>
                  <a:lnTo>
                    <a:pt x="245" y="179"/>
                  </a:lnTo>
                  <a:lnTo>
                    <a:pt x="245" y="201"/>
                  </a:lnTo>
                  <a:lnTo>
                    <a:pt x="245" y="219"/>
                  </a:lnTo>
                  <a:lnTo>
                    <a:pt x="245" y="238"/>
                  </a:lnTo>
                  <a:lnTo>
                    <a:pt x="245" y="259"/>
                  </a:lnTo>
                  <a:lnTo>
                    <a:pt x="246" y="265"/>
                  </a:lnTo>
                  <a:lnTo>
                    <a:pt x="246" y="270"/>
                  </a:lnTo>
                  <a:lnTo>
                    <a:pt x="247" y="274"/>
                  </a:lnTo>
                  <a:lnTo>
                    <a:pt x="250" y="278"/>
                  </a:lnTo>
                  <a:lnTo>
                    <a:pt x="252" y="281"/>
                  </a:lnTo>
                  <a:lnTo>
                    <a:pt x="254" y="284"/>
                  </a:lnTo>
                  <a:lnTo>
                    <a:pt x="256" y="287"/>
                  </a:lnTo>
                  <a:lnTo>
                    <a:pt x="260" y="289"/>
                  </a:lnTo>
                  <a:lnTo>
                    <a:pt x="267" y="292"/>
                  </a:lnTo>
                  <a:lnTo>
                    <a:pt x="276" y="294"/>
                  </a:lnTo>
                  <a:lnTo>
                    <a:pt x="287" y="295"/>
                  </a:lnTo>
                  <a:lnTo>
                    <a:pt x="299" y="296"/>
                  </a:lnTo>
                  <a:lnTo>
                    <a:pt x="303" y="295"/>
                  </a:lnTo>
                  <a:lnTo>
                    <a:pt x="308" y="295"/>
                  </a:lnTo>
                  <a:lnTo>
                    <a:pt x="312" y="293"/>
                  </a:lnTo>
                  <a:lnTo>
                    <a:pt x="316" y="291"/>
                  </a:lnTo>
                  <a:lnTo>
                    <a:pt x="322" y="286"/>
                  </a:lnTo>
                  <a:lnTo>
                    <a:pt x="329" y="280"/>
                  </a:lnTo>
                  <a:lnTo>
                    <a:pt x="333" y="272"/>
                  </a:lnTo>
                  <a:lnTo>
                    <a:pt x="337" y="263"/>
                  </a:lnTo>
                  <a:lnTo>
                    <a:pt x="342" y="254"/>
                  </a:lnTo>
                  <a:lnTo>
                    <a:pt x="345" y="243"/>
                  </a:lnTo>
                  <a:lnTo>
                    <a:pt x="350" y="234"/>
                  </a:lnTo>
                  <a:lnTo>
                    <a:pt x="353" y="224"/>
                  </a:lnTo>
                  <a:lnTo>
                    <a:pt x="357" y="216"/>
                  </a:lnTo>
                  <a:lnTo>
                    <a:pt x="363" y="208"/>
                  </a:lnTo>
                  <a:lnTo>
                    <a:pt x="368" y="201"/>
                  </a:lnTo>
                  <a:lnTo>
                    <a:pt x="375" y="195"/>
                  </a:lnTo>
                  <a:lnTo>
                    <a:pt x="378" y="193"/>
                  </a:lnTo>
                  <a:lnTo>
                    <a:pt x="382" y="192"/>
                  </a:lnTo>
                  <a:lnTo>
                    <a:pt x="387" y="191"/>
                  </a:lnTo>
                  <a:lnTo>
                    <a:pt x="392" y="191"/>
                  </a:lnTo>
                  <a:lnTo>
                    <a:pt x="400" y="191"/>
                  </a:lnTo>
                  <a:lnTo>
                    <a:pt x="408" y="192"/>
                  </a:lnTo>
                  <a:lnTo>
                    <a:pt x="414" y="193"/>
                  </a:lnTo>
                  <a:lnTo>
                    <a:pt x="421" y="195"/>
                  </a:lnTo>
                  <a:lnTo>
                    <a:pt x="431" y="200"/>
                  </a:lnTo>
                  <a:lnTo>
                    <a:pt x="441" y="204"/>
                  </a:lnTo>
                  <a:lnTo>
                    <a:pt x="451" y="208"/>
                  </a:lnTo>
                  <a:lnTo>
                    <a:pt x="460" y="212"/>
                  </a:lnTo>
                  <a:lnTo>
                    <a:pt x="466" y="214"/>
                  </a:lnTo>
                  <a:lnTo>
                    <a:pt x="471" y="215"/>
                  </a:lnTo>
                  <a:lnTo>
                    <a:pt x="478" y="216"/>
                  </a:lnTo>
                  <a:lnTo>
                    <a:pt x="485" y="216"/>
                  </a:lnTo>
                  <a:lnTo>
                    <a:pt x="496" y="216"/>
                  </a:lnTo>
                  <a:lnTo>
                    <a:pt x="504" y="215"/>
                  </a:lnTo>
                  <a:lnTo>
                    <a:pt x="512" y="213"/>
                  </a:lnTo>
                  <a:lnTo>
                    <a:pt x="518" y="211"/>
                  </a:lnTo>
                  <a:lnTo>
                    <a:pt x="523" y="208"/>
                  </a:lnTo>
                  <a:lnTo>
                    <a:pt x="527" y="204"/>
                  </a:lnTo>
                  <a:lnTo>
                    <a:pt x="531" y="200"/>
                  </a:lnTo>
                  <a:lnTo>
                    <a:pt x="534" y="194"/>
                  </a:lnTo>
                  <a:lnTo>
                    <a:pt x="544" y="169"/>
                  </a:lnTo>
                  <a:lnTo>
                    <a:pt x="558" y="135"/>
                  </a:lnTo>
                  <a:lnTo>
                    <a:pt x="564" y="127"/>
                  </a:lnTo>
                  <a:lnTo>
                    <a:pt x="572" y="119"/>
                  </a:lnTo>
                  <a:lnTo>
                    <a:pt x="582" y="110"/>
                  </a:lnTo>
                  <a:lnTo>
                    <a:pt x="593" y="100"/>
                  </a:lnTo>
                  <a:lnTo>
                    <a:pt x="620" y="80"/>
                  </a:lnTo>
                  <a:lnTo>
                    <a:pt x="649" y="61"/>
                  </a:lnTo>
                  <a:lnTo>
                    <a:pt x="679" y="43"/>
                  </a:lnTo>
                  <a:lnTo>
                    <a:pt x="708" y="25"/>
                  </a:lnTo>
                  <a:lnTo>
                    <a:pt x="732" y="11"/>
                  </a:lnTo>
                  <a:lnTo>
                    <a:pt x="750" y="0"/>
                  </a:lnTo>
                  <a:lnTo>
                    <a:pt x="777" y="1"/>
                  </a:lnTo>
                  <a:lnTo>
                    <a:pt x="798" y="3"/>
                  </a:lnTo>
                  <a:lnTo>
                    <a:pt x="806" y="3"/>
                  </a:lnTo>
                  <a:lnTo>
                    <a:pt x="815" y="3"/>
                  </a:lnTo>
                  <a:lnTo>
                    <a:pt x="823" y="2"/>
                  </a:lnTo>
                  <a:lnTo>
                    <a:pt x="830" y="0"/>
                  </a:lnTo>
                  <a:lnTo>
                    <a:pt x="830" y="6"/>
                  </a:lnTo>
                  <a:lnTo>
                    <a:pt x="850" y="6"/>
                  </a:lnTo>
                  <a:lnTo>
                    <a:pt x="850" y="17"/>
                  </a:lnTo>
                  <a:lnTo>
                    <a:pt x="851" y="26"/>
                  </a:lnTo>
                  <a:lnTo>
                    <a:pt x="854" y="35"/>
                  </a:lnTo>
                  <a:lnTo>
                    <a:pt x="856" y="41"/>
                  </a:lnTo>
                  <a:lnTo>
                    <a:pt x="861" y="52"/>
                  </a:lnTo>
                  <a:lnTo>
                    <a:pt x="867" y="62"/>
                  </a:lnTo>
                  <a:lnTo>
                    <a:pt x="873" y="71"/>
                  </a:lnTo>
                  <a:lnTo>
                    <a:pt x="879" y="82"/>
                  </a:lnTo>
                  <a:lnTo>
                    <a:pt x="880" y="90"/>
                  </a:lnTo>
                  <a:lnTo>
                    <a:pt x="882" y="98"/>
                  </a:lnTo>
                  <a:lnTo>
                    <a:pt x="883" y="107"/>
                  </a:lnTo>
                  <a:lnTo>
                    <a:pt x="883" y="117"/>
                  </a:lnTo>
                  <a:lnTo>
                    <a:pt x="883" y="204"/>
                  </a:lnTo>
                  <a:lnTo>
                    <a:pt x="875" y="206"/>
                  </a:lnTo>
                  <a:lnTo>
                    <a:pt x="868" y="207"/>
                  </a:lnTo>
                  <a:lnTo>
                    <a:pt x="860" y="207"/>
                  </a:lnTo>
                  <a:lnTo>
                    <a:pt x="852" y="206"/>
                  </a:lnTo>
                  <a:lnTo>
                    <a:pt x="838" y="205"/>
                  </a:lnTo>
                  <a:lnTo>
                    <a:pt x="830" y="204"/>
                  </a:lnTo>
                  <a:lnTo>
                    <a:pt x="826" y="236"/>
                  </a:lnTo>
                  <a:lnTo>
                    <a:pt x="825" y="262"/>
                  </a:lnTo>
                  <a:lnTo>
                    <a:pt x="826" y="272"/>
                  </a:lnTo>
                  <a:lnTo>
                    <a:pt x="826" y="281"/>
                  </a:lnTo>
                  <a:lnTo>
                    <a:pt x="828" y="289"/>
                  </a:lnTo>
                  <a:lnTo>
                    <a:pt x="830" y="296"/>
                  </a:lnTo>
                  <a:lnTo>
                    <a:pt x="870" y="296"/>
                  </a:lnTo>
                </a:path>
              </a:pathLst>
            </a:custGeom>
            <a:solidFill>
              <a:srgbClr val="D8E04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" name="Freeform 383">
              <a:extLst>
                <a:ext uri="{FF2B5EF4-FFF2-40B4-BE49-F238E27FC236}">
                  <a16:creationId xmlns="" xmlns:a16="http://schemas.microsoft.com/office/drawing/2014/main" id="{F6B2212F-838F-EE4A-94CD-126440733843}"/>
                </a:ext>
              </a:extLst>
            </p:cNvPr>
            <p:cNvSpPr>
              <a:spLocks/>
            </p:cNvSpPr>
            <p:nvPr>
              <p:custDataLst>
                <p:tags r:id="rId272"/>
              </p:custDataLst>
            </p:nvPr>
          </p:nvSpPr>
          <p:spPr bwMode="auto">
            <a:xfrm>
              <a:off x="4557713" y="2935288"/>
              <a:ext cx="411162" cy="611187"/>
            </a:xfrm>
            <a:custGeom>
              <a:avLst/>
              <a:gdLst>
                <a:gd name="T0" fmla="*/ 742 w 943"/>
                <a:gd name="T1" fmla="*/ 5 h 1172"/>
                <a:gd name="T2" fmla="*/ 765 w 943"/>
                <a:gd name="T3" fmla="*/ 23 h 1172"/>
                <a:gd name="T4" fmla="*/ 803 w 943"/>
                <a:gd name="T5" fmla="*/ 30 h 1172"/>
                <a:gd name="T6" fmla="*/ 814 w 943"/>
                <a:gd name="T7" fmla="*/ 55 h 1172"/>
                <a:gd name="T8" fmla="*/ 835 w 943"/>
                <a:gd name="T9" fmla="*/ 109 h 1172"/>
                <a:gd name="T10" fmla="*/ 837 w 943"/>
                <a:gd name="T11" fmla="*/ 187 h 1172"/>
                <a:gd name="T12" fmla="*/ 857 w 943"/>
                <a:gd name="T13" fmla="*/ 243 h 1172"/>
                <a:gd name="T14" fmla="*/ 922 w 943"/>
                <a:gd name="T15" fmla="*/ 292 h 1172"/>
                <a:gd name="T16" fmla="*/ 879 w 943"/>
                <a:gd name="T17" fmla="*/ 361 h 1172"/>
                <a:gd name="T18" fmla="*/ 851 w 943"/>
                <a:gd name="T19" fmla="*/ 410 h 1172"/>
                <a:gd name="T20" fmla="*/ 809 w 943"/>
                <a:gd name="T21" fmla="*/ 635 h 1172"/>
                <a:gd name="T22" fmla="*/ 770 w 943"/>
                <a:gd name="T23" fmla="*/ 677 h 1172"/>
                <a:gd name="T24" fmla="*/ 763 w 943"/>
                <a:gd name="T25" fmla="*/ 721 h 1172"/>
                <a:gd name="T26" fmla="*/ 745 w 943"/>
                <a:gd name="T27" fmla="*/ 735 h 1172"/>
                <a:gd name="T28" fmla="*/ 723 w 943"/>
                <a:gd name="T29" fmla="*/ 798 h 1172"/>
                <a:gd name="T30" fmla="*/ 692 w 943"/>
                <a:gd name="T31" fmla="*/ 877 h 1172"/>
                <a:gd name="T32" fmla="*/ 662 w 943"/>
                <a:gd name="T33" fmla="*/ 903 h 1172"/>
                <a:gd name="T34" fmla="*/ 664 w 943"/>
                <a:gd name="T35" fmla="*/ 934 h 1172"/>
                <a:gd name="T36" fmla="*/ 686 w 943"/>
                <a:gd name="T37" fmla="*/ 939 h 1172"/>
                <a:gd name="T38" fmla="*/ 709 w 943"/>
                <a:gd name="T39" fmla="*/ 950 h 1172"/>
                <a:gd name="T40" fmla="*/ 742 w 943"/>
                <a:gd name="T41" fmla="*/ 971 h 1172"/>
                <a:gd name="T42" fmla="*/ 756 w 943"/>
                <a:gd name="T43" fmla="*/ 1007 h 1172"/>
                <a:gd name="T44" fmla="*/ 775 w 943"/>
                <a:gd name="T45" fmla="*/ 1043 h 1172"/>
                <a:gd name="T46" fmla="*/ 803 w 943"/>
                <a:gd name="T47" fmla="*/ 1053 h 1172"/>
                <a:gd name="T48" fmla="*/ 809 w 943"/>
                <a:gd name="T49" fmla="*/ 1094 h 1172"/>
                <a:gd name="T50" fmla="*/ 718 w 943"/>
                <a:gd name="T51" fmla="*/ 1115 h 1172"/>
                <a:gd name="T52" fmla="*/ 687 w 943"/>
                <a:gd name="T53" fmla="*/ 1157 h 1172"/>
                <a:gd name="T54" fmla="*/ 598 w 943"/>
                <a:gd name="T55" fmla="*/ 1170 h 1172"/>
                <a:gd name="T56" fmla="*/ 515 w 943"/>
                <a:gd name="T57" fmla="*/ 1158 h 1172"/>
                <a:gd name="T58" fmla="*/ 464 w 943"/>
                <a:gd name="T59" fmla="*/ 1123 h 1172"/>
                <a:gd name="T60" fmla="*/ 390 w 943"/>
                <a:gd name="T61" fmla="*/ 1125 h 1172"/>
                <a:gd name="T62" fmla="*/ 319 w 943"/>
                <a:gd name="T63" fmla="*/ 1120 h 1172"/>
                <a:gd name="T64" fmla="*/ 297 w 943"/>
                <a:gd name="T65" fmla="*/ 1104 h 1172"/>
                <a:gd name="T66" fmla="*/ 294 w 943"/>
                <a:gd name="T67" fmla="*/ 1075 h 1172"/>
                <a:gd name="T68" fmla="*/ 274 w 943"/>
                <a:gd name="T69" fmla="*/ 1029 h 1172"/>
                <a:gd name="T70" fmla="*/ 216 w 943"/>
                <a:gd name="T71" fmla="*/ 974 h 1172"/>
                <a:gd name="T72" fmla="*/ 193 w 943"/>
                <a:gd name="T73" fmla="*/ 925 h 1172"/>
                <a:gd name="T74" fmla="*/ 152 w 943"/>
                <a:gd name="T75" fmla="*/ 903 h 1172"/>
                <a:gd name="T76" fmla="*/ 120 w 943"/>
                <a:gd name="T77" fmla="*/ 846 h 1172"/>
                <a:gd name="T78" fmla="*/ 97 w 943"/>
                <a:gd name="T79" fmla="*/ 788 h 1172"/>
                <a:gd name="T80" fmla="*/ 65 w 943"/>
                <a:gd name="T81" fmla="*/ 758 h 1172"/>
                <a:gd name="T82" fmla="*/ 33 w 943"/>
                <a:gd name="T83" fmla="*/ 676 h 1172"/>
                <a:gd name="T84" fmla="*/ 4 w 943"/>
                <a:gd name="T85" fmla="*/ 611 h 1172"/>
                <a:gd name="T86" fmla="*/ 18 w 943"/>
                <a:gd name="T87" fmla="*/ 577 h 1172"/>
                <a:gd name="T88" fmla="*/ 29 w 943"/>
                <a:gd name="T89" fmla="*/ 521 h 1172"/>
                <a:gd name="T90" fmla="*/ 64 w 943"/>
                <a:gd name="T91" fmla="*/ 474 h 1172"/>
                <a:gd name="T92" fmla="*/ 113 w 943"/>
                <a:gd name="T93" fmla="*/ 222 h 1172"/>
                <a:gd name="T94" fmla="*/ 123 w 943"/>
                <a:gd name="T95" fmla="*/ 179 h 1172"/>
                <a:gd name="T96" fmla="*/ 153 w 943"/>
                <a:gd name="T97" fmla="*/ 171 h 1172"/>
                <a:gd name="T98" fmla="*/ 160 w 943"/>
                <a:gd name="T99" fmla="*/ 122 h 1172"/>
                <a:gd name="T100" fmla="*/ 159 w 943"/>
                <a:gd name="T101" fmla="*/ 67 h 1172"/>
                <a:gd name="T102" fmla="*/ 679 w 943"/>
                <a:gd name="T103" fmla="*/ 69 h 11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43" h="1172">
                  <a:moveTo>
                    <a:pt x="711" y="30"/>
                  </a:moveTo>
                  <a:lnTo>
                    <a:pt x="715" y="25"/>
                  </a:lnTo>
                  <a:lnTo>
                    <a:pt x="728" y="15"/>
                  </a:lnTo>
                  <a:lnTo>
                    <a:pt x="735" y="9"/>
                  </a:lnTo>
                  <a:lnTo>
                    <a:pt x="742" y="5"/>
                  </a:lnTo>
                  <a:lnTo>
                    <a:pt x="747" y="1"/>
                  </a:lnTo>
                  <a:lnTo>
                    <a:pt x="751" y="0"/>
                  </a:lnTo>
                  <a:lnTo>
                    <a:pt x="755" y="10"/>
                  </a:lnTo>
                  <a:lnTo>
                    <a:pt x="759" y="17"/>
                  </a:lnTo>
                  <a:lnTo>
                    <a:pt x="765" y="23"/>
                  </a:lnTo>
                  <a:lnTo>
                    <a:pt x="769" y="26"/>
                  </a:lnTo>
                  <a:lnTo>
                    <a:pt x="776" y="28"/>
                  </a:lnTo>
                  <a:lnTo>
                    <a:pt x="784" y="30"/>
                  </a:lnTo>
                  <a:lnTo>
                    <a:pt x="792" y="30"/>
                  </a:lnTo>
                  <a:lnTo>
                    <a:pt x="803" y="30"/>
                  </a:lnTo>
                  <a:lnTo>
                    <a:pt x="804" y="40"/>
                  </a:lnTo>
                  <a:lnTo>
                    <a:pt x="808" y="48"/>
                  </a:lnTo>
                  <a:lnTo>
                    <a:pt x="810" y="51"/>
                  </a:lnTo>
                  <a:lnTo>
                    <a:pt x="812" y="53"/>
                  </a:lnTo>
                  <a:lnTo>
                    <a:pt x="814" y="55"/>
                  </a:lnTo>
                  <a:lnTo>
                    <a:pt x="816" y="55"/>
                  </a:lnTo>
                  <a:lnTo>
                    <a:pt x="823" y="76"/>
                  </a:lnTo>
                  <a:lnTo>
                    <a:pt x="830" y="94"/>
                  </a:lnTo>
                  <a:lnTo>
                    <a:pt x="832" y="102"/>
                  </a:lnTo>
                  <a:lnTo>
                    <a:pt x="835" y="109"/>
                  </a:lnTo>
                  <a:lnTo>
                    <a:pt x="836" y="116"/>
                  </a:lnTo>
                  <a:lnTo>
                    <a:pt x="837" y="123"/>
                  </a:lnTo>
                  <a:lnTo>
                    <a:pt x="836" y="150"/>
                  </a:lnTo>
                  <a:lnTo>
                    <a:pt x="836" y="175"/>
                  </a:lnTo>
                  <a:lnTo>
                    <a:pt x="837" y="187"/>
                  </a:lnTo>
                  <a:lnTo>
                    <a:pt x="838" y="200"/>
                  </a:lnTo>
                  <a:lnTo>
                    <a:pt x="842" y="211"/>
                  </a:lnTo>
                  <a:lnTo>
                    <a:pt x="845" y="222"/>
                  </a:lnTo>
                  <a:lnTo>
                    <a:pt x="851" y="232"/>
                  </a:lnTo>
                  <a:lnTo>
                    <a:pt x="857" y="243"/>
                  </a:lnTo>
                  <a:lnTo>
                    <a:pt x="866" y="253"/>
                  </a:lnTo>
                  <a:lnTo>
                    <a:pt x="876" y="264"/>
                  </a:lnTo>
                  <a:lnTo>
                    <a:pt x="889" y="273"/>
                  </a:lnTo>
                  <a:lnTo>
                    <a:pt x="904" y="283"/>
                  </a:lnTo>
                  <a:lnTo>
                    <a:pt x="922" y="292"/>
                  </a:lnTo>
                  <a:lnTo>
                    <a:pt x="943" y="301"/>
                  </a:lnTo>
                  <a:lnTo>
                    <a:pt x="928" y="314"/>
                  </a:lnTo>
                  <a:lnTo>
                    <a:pt x="913" y="328"/>
                  </a:lnTo>
                  <a:lnTo>
                    <a:pt x="896" y="344"/>
                  </a:lnTo>
                  <a:lnTo>
                    <a:pt x="879" y="361"/>
                  </a:lnTo>
                  <a:lnTo>
                    <a:pt x="871" y="370"/>
                  </a:lnTo>
                  <a:lnTo>
                    <a:pt x="865" y="380"/>
                  </a:lnTo>
                  <a:lnTo>
                    <a:pt x="859" y="389"/>
                  </a:lnTo>
                  <a:lnTo>
                    <a:pt x="854" y="399"/>
                  </a:lnTo>
                  <a:lnTo>
                    <a:pt x="851" y="410"/>
                  </a:lnTo>
                  <a:lnTo>
                    <a:pt x="849" y="420"/>
                  </a:lnTo>
                  <a:lnTo>
                    <a:pt x="848" y="432"/>
                  </a:lnTo>
                  <a:lnTo>
                    <a:pt x="851" y="443"/>
                  </a:lnTo>
                  <a:lnTo>
                    <a:pt x="830" y="616"/>
                  </a:lnTo>
                  <a:lnTo>
                    <a:pt x="809" y="635"/>
                  </a:lnTo>
                  <a:lnTo>
                    <a:pt x="787" y="652"/>
                  </a:lnTo>
                  <a:lnTo>
                    <a:pt x="782" y="658"/>
                  </a:lnTo>
                  <a:lnTo>
                    <a:pt x="778" y="663"/>
                  </a:lnTo>
                  <a:lnTo>
                    <a:pt x="774" y="670"/>
                  </a:lnTo>
                  <a:lnTo>
                    <a:pt x="770" y="677"/>
                  </a:lnTo>
                  <a:lnTo>
                    <a:pt x="767" y="686"/>
                  </a:lnTo>
                  <a:lnTo>
                    <a:pt x="766" y="696"/>
                  </a:lnTo>
                  <a:lnTo>
                    <a:pt x="764" y="708"/>
                  </a:lnTo>
                  <a:lnTo>
                    <a:pt x="764" y="721"/>
                  </a:lnTo>
                  <a:lnTo>
                    <a:pt x="763" y="721"/>
                  </a:lnTo>
                  <a:lnTo>
                    <a:pt x="758" y="721"/>
                  </a:lnTo>
                  <a:lnTo>
                    <a:pt x="755" y="723"/>
                  </a:lnTo>
                  <a:lnTo>
                    <a:pt x="752" y="726"/>
                  </a:lnTo>
                  <a:lnTo>
                    <a:pt x="748" y="730"/>
                  </a:lnTo>
                  <a:lnTo>
                    <a:pt x="745" y="735"/>
                  </a:lnTo>
                  <a:lnTo>
                    <a:pt x="741" y="743"/>
                  </a:lnTo>
                  <a:lnTo>
                    <a:pt x="736" y="752"/>
                  </a:lnTo>
                  <a:lnTo>
                    <a:pt x="732" y="766"/>
                  </a:lnTo>
                  <a:lnTo>
                    <a:pt x="728" y="780"/>
                  </a:lnTo>
                  <a:lnTo>
                    <a:pt x="723" y="798"/>
                  </a:lnTo>
                  <a:lnTo>
                    <a:pt x="719" y="821"/>
                  </a:lnTo>
                  <a:lnTo>
                    <a:pt x="714" y="845"/>
                  </a:lnTo>
                  <a:lnTo>
                    <a:pt x="711" y="875"/>
                  </a:lnTo>
                  <a:lnTo>
                    <a:pt x="701" y="875"/>
                  </a:lnTo>
                  <a:lnTo>
                    <a:pt x="692" y="877"/>
                  </a:lnTo>
                  <a:lnTo>
                    <a:pt x="684" y="880"/>
                  </a:lnTo>
                  <a:lnTo>
                    <a:pt x="677" y="884"/>
                  </a:lnTo>
                  <a:lnTo>
                    <a:pt x="670" y="890"/>
                  </a:lnTo>
                  <a:lnTo>
                    <a:pt x="665" y="896"/>
                  </a:lnTo>
                  <a:lnTo>
                    <a:pt x="662" y="903"/>
                  </a:lnTo>
                  <a:lnTo>
                    <a:pt x="659" y="910"/>
                  </a:lnTo>
                  <a:lnTo>
                    <a:pt x="658" y="917"/>
                  </a:lnTo>
                  <a:lnTo>
                    <a:pt x="658" y="924"/>
                  </a:lnTo>
                  <a:lnTo>
                    <a:pt x="661" y="929"/>
                  </a:lnTo>
                  <a:lnTo>
                    <a:pt x="664" y="934"/>
                  </a:lnTo>
                  <a:lnTo>
                    <a:pt x="666" y="936"/>
                  </a:lnTo>
                  <a:lnTo>
                    <a:pt x="669" y="937"/>
                  </a:lnTo>
                  <a:lnTo>
                    <a:pt x="673" y="938"/>
                  </a:lnTo>
                  <a:lnTo>
                    <a:pt x="677" y="939"/>
                  </a:lnTo>
                  <a:lnTo>
                    <a:pt x="686" y="939"/>
                  </a:lnTo>
                  <a:lnTo>
                    <a:pt x="697" y="936"/>
                  </a:lnTo>
                  <a:lnTo>
                    <a:pt x="700" y="941"/>
                  </a:lnTo>
                  <a:lnTo>
                    <a:pt x="702" y="944"/>
                  </a:lnTo>
                  <a:lnTo>
                    <a:pt x="706" y="947"/>
                  </a:lnTo>
                  <a:lnTo>
                    <a:pt x="709" y="950"/>
                  </a:lnTo>
                  <a:lnTo>
                    <a:pt x="717" y="955"/>
                  </a:lnTo>
                  <a:lnTo>
                    <a:pt x="724" y="958"/>
                  </a:lnTo>
                  <a:lnTo>
                    <a:pt x="731" y="963"/>
                  </a:lnTo>
                  <a:lnTo>
                    <a:pt x="739" y="968"/>
                  </a:lnTo>
                  <a:lnTo>
                    <a:pt x="742" y="971"/>
                  </a:lnTo>
                  <a:lnTo>
                    <a:pt x="745" y="975"/>
                  </a:lnTo>
                  <a:lnTo>
                    <a:pt x="747" y="981"/>
                  </a:lnTo>
                  <a:lnTo>
                    <a:pt x="751" y="986"/>
                  </a:lnTo>
                  <a:lnTo>
                    <a:pt x="753" y="996"/>
                  </a:lnTo>
                  <a:lnTo>
                    <a:pt x="756" y="1007"/>
                  </a:lnTo>
                  <a:lnTo>
                    <a:pt x="759" y="1018"/>
                  </a:lnTo>
                  <a:lnTo>
                    <a:pt x="765" y="1028"/>
                  </a:lnTo>
                  <a:lnTo>
                    <a:pt x="767" y="1033"/>
                  </a:lnTo>
                  <a:lnTo>
                    <a:pt x="771" y="1039"/>
                  </a:lnTo>
                  <a:lnTo>
                    <a:pt x="775" y="1043"/>
                  </a:lnTo>
                  <a:lnTo>
                    <a:pt x="779" y="1046"/>
                  </a:lnTo>
                  <a:lnTo>
                    <a:pt x="785" y="1049"/>
                  </a:lnTo>
                  <a:lnTo>
                    <a:pt x="790" y="1052"/>
                  </a:lnTo>
                  <a:lnTo>
                    <a:pt x="797" y="1053"/>
                  </a:lnTo>
                  <a:lnTo>
                    <a:pt x="803" y="1053"/>
                  </a:lnTo>
                  <a:lnTo>
                    <a:pt x="810" y="1063"/>
                  </a:lnTo>
                  <a:lnTo>
                    <a:pt x="814" y="1071"/>
                  </a:lnTo>
                  <a:lnTo>
                    <a:pt x="815" y="1076"/>
                  </a:lnTo>
                  <a:lnTo>
                    <a:pt x="815" y="1081"/>
                  </a:lnTo>
                  <a:lnTo>
                    <a:pt x="809" y="1094"/>
                  </a:lnTo>
                  <a:lnTo>
                    <a:pt x="797" y="1115"/>
                  </a:lnTo>
                  <a:lnTo>
                    <a:pt x="776" y="1115"/>
                  </a:lnTo>
                  <a:lnTo>
                    <a:pt x="755" y="1115"/>
                  </a:lnTo>
                  <a:lnTo>
                    <a:pt x="734" y="1115"/>
                  </a:lnTo>
                  <a:lnTo>
                    <a:pt x="718" y="1115"/>
                  </a:lnTo>
                  <a:lnTo>
                    <a:pt x="718" y="1127"/>
                  </a:lnTo>
                  <a:lnTo>
                    <a:pt x="718" y="1139"/>
                  </a:lnTo>
                  <a:lnTo>
                    <a:pt x="711" y="1143"/>
                  </a:lnTo>
                  <a:lnTo>
                    <a:pt x="697" y="1152"/>
                  </a:lnTo>
                  <a:lnTo>
                    <a:pt x="687" y="1157"/>
                  </a:lnTo>
                  <a:lnTo>
                    <a:pt x="675" y="1161"/>
                  </a:lnTo>
                  <a:lnTo>
                    <a:pt x="663" y="1163"/>
                  </a:lnTo>
                  <a:lnTo>
                    <a:pt x="651" y="1164"/>
                  </a:lnTo>
                  <a:lnTo>
                    <a:pt x="628" y="1166"/>
                  </a:lnTo>
                  <a:lnTo>
                    <a:pt x="598" y="1170"/>
                  </a:lnTo>
                  <a:lnTo>
                    <a:pt x="583" y="1171"/>
                  </a:lnTo>
                  <a:lnTo>
                    <a:pt x="566" y="1172"/>
                  </a:lnTo>
                  <a:lnTo>
                    <a:pt x="549" y="1172"/>
                  </a:lnTo>
                  <a:lnTo>
                    <a:pt x="531" y="1170"/>
                  </a:lnTo>
                  <a:lnTo>
                    <a:pt x="515" y="1158"/>
                  </a:lnTo>
                  <a:lnTo>
                    <a:pt x="496" y="1141"/>
                  </a:lnTo>
                  <a:lnTo>
                    <a:pt x="486" y="1133"/>
                  </a:lnTo>
                  <a:lnTo>
                    <a:pt x="475" y="1127"/>
                  </a:lnTo>
                  <a:lnTo>
                    <a:pt x="470" y="1124"/>
                  </a:lnTo>
                  <a:lnTo>
                    <a:pt x="464" y="1123"/>
                  </a:lnTo>
                  <a:lnTo>
                    <a:pt x="457" y="1121"/>
                  </a:lnTo>
                  <a:lnTo>
                    <a:pt x="452" y="1121"/>
                  </a:lnTo>
                  <a:lnTo>
                    <a:pt x="432" y="1122"/>
                  </a:lnTo>
                  <a:lnTo>
                    <a:pt x="405" y="1124"/>
                  </a:lnTo>
                  <a:lnTo>
                    <a:pt x="390" y="1125"/>
                  </a:lnTo>
                  <a:lnTo>
                    <a:pt x="375" y="1126"/>
                  </a:lnTo>
                  <a:lnTo>
                    <a:pt x="360" y="1126"/>
                  </a:lnTo>
                  <a:lnTo>
                    <a:pt x="345" y="1125"/>
                  </a:lnTo>
                  <a:lnTo>
                    <a:pt x="331" y="1123"/>
                  </a:lnTo>
                  <a:lnTo>
                    <a:pt x="319" y="1120"/>
                  </a:lnTo>
                  <a:lnTo>
                    <a:pt x="314" y="1117"/>
                  </a:lnTo>
                  <a:lnTo>
                    <a:pt x="308" y="1115"/>
                  </a:lnTo>
                  <a:lnTo>
                    <a:pt x="304" y="1112"/>
                  </a:lnTo>
                  <a:lnTo>
                    <a:pt x="300" y="1108"/>
                  </a:lnTo>
                  <a:lnTo>
                    <a:pt x="297" y="1104"/>
                  </a:lnTo>
                  <a:lnTo>
                    <a:pt x="295" y="1100"/>
                  </a:lnTo>
                  <a:lnTo>
                    <a:pt x="293" y="1095"/>
                  </a:lnTo>
                  <a:lnTo>
                    <a:pt x="292" y="1088"/>
                  </a:lnTo>
                  <a:lnTo>
                    <a:pt x="293" y="1082"/>
                  </a:lnTo>
                  <a:lnTo>
                    <a:pt x="294" y="1075"/>
                  </a:lnTo>
                  <a:lnTo>
                    <a:pt x="295" y="1068"/>
                  </a:lnTo>
                  <a:lnTo>
                    <a:pt x="298" y="1060"/>
                  </a:lnTo>
                  <a:lnTo>
                    <a:pt x="291" y="1049"/>
                  </a:lnTo>
                  <a:lnTo>
                    <a:pt x="283" y="1039"/>
                  </a:lnTo>
                  <a:lnTo>
                    <a:pt x="274" y="1029"/>
                  </a:lnTo>
                  <a:lnTo>
                    <a:pt x="265" y="1021"/>
                  </a:lnTo>
                  <a:lnTo>
                    <a:pt x="248" y="1005"/>
                  </a:lnTo>
                  <a:lnTo>
                    <a:pt x="230" y="990"/>
                  </a:lnTo>
                  <a:lnTo>
                    <a:pt x="222" y="983"/>
                  </a:lnTo>
                  <a:lnTo>
                    <a:pt x="216" y="974"/>
                  </a:lnTo>
                  <a:lnTo>
                    <a:pt x="209" y="966"/>
                  </a:lnTo>
                  <a:lnTo>
                    <a:pt x="204" y="957"/>
                  </a:lnTo>
                  <a:lnTo>
                    <a:pt x="198" y="947"/>
                  </a:lnTo>
                  <a:lnTo>
                    <a:pt x="195" y="937"/>
                  </a:lnTo>
                  <a:lnTo>
                    <a:pt x="193" y="925"/>
                  </a:lnTo>
                  <a:lnTo>
                    <a:pt x="193" y="911"/>
                  </a:lnTo>
                  <a:lnTo>
                    <a:pt x="180" y="911"/>
                  </a:lnTo>
                  <a:lnTo>
                    <a:pt x="169" y="909"/>
                  </a:lnTo>
                  <a:lnTo>
                    <a:pt x="160" y="907"/>
                  </a:lnTo>
                  <a:lnTo>
                    <a:pt x="152" y="903"/>
                  </a:lnTo>
                  <a:lnTo>
                    <a:pt x="146" y="898"/>
                  </a:lnTo>
                  <a:lnTo>
                    <a:pt x="140" y="893"/>
                  </a:lnTo>
                  <a:lnTo>
                    <a:pt x="136" y="887"/>
                  </a:lnTo>
                  <a:lnTo>
                    <a:pt x="131" y="880"/>
                  </a:lnTo>
                  <a:lnTo>
                    <a:pt x="120" y="846"/>
                  </a:lnTo>
                  <a:lnTo>
                    <a:pt x="106" y="806"/>
                  </a:lnTo>
                  <a:lnTo>
                    <a:pt x="105" y="801"/>
                  </a:lnTo>
                  <a:lnTo>
                    <a:pt x="103" y="796"/>
                  </a:lnTo>
                  <a:lnTo>
                    <a:pt x="99" y="792"/>
                  </a:lnTo>
                  <a:lnTo>
                    <a:pt x="97" y="788"/>
                  </a:lnTo>
                  <a:lnTo>
                    <a:pt x="90" y="780"/>
                  </a:lnTo>
                  <a:lnTo>
                    <a:pt x="83" y="774"/>
                  </a:lnTo>
                  <a:lnTo>
                    <a:pt x="75" y="768"/>
                  </a:lnTo>
                  <a:lnTo>
                    <a:pt x="69" y="761"/>
                  </a:lnTo>
                  <a:lnTo>
                    <a:pt x="65" y="758"/>
                  </a:lnTo>
                  <a:lnTo>
                    <a:pt x="63" y="753"/>
                  </a:lnTo>
                  <a:lnTo>
                    <a:pt x="61" y="749"/>
                  </a:lnTo>
                  <a:lnTo>
                    <a:pt x="60" y="745"/>
                  </a:lnTo>
                  <a:lnTo>
                    <a:pt x="46" y="711"/>
                  </a:lnTo>
                  <a:lnTo>
                    <a:pt x="33" y="676"/>
                  </a:lnTo>
                  <a:lnTo>
                    <a:pt x="25" y="659"/>
                  </a:lnTo>
                  <a:lnTo>
                    <a:pt x="17" y="643"/>
                  </a:lnTo>
                  <a:lnTo>
                    <a:pt x="9" y="628"/>
                  </a:lnTo>
                  <a:lnTo>
                    <a:pt x="0" y="616"/>
                  </a:lnTo>
                  <a:lnTo>
                    <a:pt x="4" y="611"/>
                  </a:lnTo>
                  <a:lnTo>
                    <a:pt x="8" y="607"/>
                  </a:lnTo>
                  <a:lnTo>
                    <a:pt x="11" y="602"/>
                  </a:lnTo>
                  <a:lnTo>
                    <a:pt x="13" y="598"/>
                  </a:lnTo>
                  <a:lnTo>
                    <a:pt x="16" y="587"/>
                  </a:lnTo>
                  <a:lnTo>
                    <a:pt x="18" y="577"/>
                  </a:lnTo>
                  <a:lnTo>
                    <a:pt x="19" y="567"/>
                  </a:lnTo>
                  <a:lnTo>
                    <a:pt x="20" y="555"/>
                  </a:lnTo>
                  <a:lnTo>
                    <a:pt x="23" y="543"/>
                  </a:lnTo>
                  <a:lnTo>
                    <a:pt x="26" y="529"/>
                  </a:lnTo>
                  <a:lnTo>
                    <a:pt x="29" y="521"/>
                  </a:lnTo>
                  <a:lnTo>
                    <a:pt x="33" y="514"/>
                  </a:lnTo>
                  <a:lnTo>
                    <a:pt x="37" y="507"/>
                  </a:lnTo>
                  <a:lnTo>
                    <a:pt x="41" y="500"/>
                  </a:lnTo>
                  <a:lnTo>
                    <a:pt x="52" y="487"/>
                  </a:lnTo>
                  <a:lnTo>
                    <a:pt x="64" y="474"/>
                  </a:lnTo>
                  <a:lnTo>
                    <a:pt x="78" y="464"/>
                  </a:lnTo>
                  <a:lnTo>
                    <a:pt x="90" y="456"/>
                  </a:lnTo>
                  <a:lnTo>
                    <a:pt x="102" y="449"/>
                  </a:lnTo>
                  <a:lnTo>
                    <a:pt x="113" y="443"/>
                  </a:lnTo>
                  <a:lnTo>
                    <a:pt x="113" y="222"/>
                  </a:lnTo>
                  <a:lnTo>
                    <a:pt x="113" y="212"/>
                  </a:lnTo>
                  <a:lnTo>
                    <a:pt x="113" y="200"/>
                  </a:lnTo>
                  <a:lnTo>
                    <a:pt x="113" y="188"/>
                  </a:lnTo>
                  <a:lnTo>
                    <a:pt x="113" y="178"/>
                  </a:lnTo>
                  <a:lnTo>
                    <a:pt x="123" y="179"/>
                  </a:lnTo>
                  <a:lnTo>
                    <a:pt x="131" y="179"/>
                  </a:lnTo>
                  <a:lnTo>
                    <a:pt x="139" y="178"/>
                  </a:lnTo>
                  <a:lnTo>
                    <a:pt x="146" y="176"/>
                  </a:lnTo>
                  <a:lnTo>
                    <a:pt x="150" y="174"/>
                  </a:lnTo>
                  <a:lnTo>
                    <a:pt x="153" y="171"/>
                  </a:lnTo>
                  <a:lnTo>
                    <a:pt x="157" y="167"/>
                  </a:lnTo>
                  <a:lnTo>
                    <a:pt x="159" y="162"/>
                  </a:lnTo>
                  <a:lnTo>
                    <a:pt x="160" y="152"/>
                  </a:lnTo>
                  <a:lnTo>
                    <a:pt x="160" y="137"/>
                  </a:lnTo>
                  <a:lnTo>
                    <a:pt x="160" y="122"/>
                  </a:lnTo>
                  <a:lnTo>
                    <a:pt x="159" y="105"/>
                  </a:lnTo>
                  <a:lnTo>
                    <a:pt x="159" y="93"/>
                  </a:lnTo>
                  <a:lnTo>
                    <a:pt x="159" y="83"/>
                  </a:lnTo>
                  <a:lnTo>
                    <a:pt x="159" y="76"/>
                  </a:lnTo>
                  <a:lnTo>
                    <a:pt x="159" y="67"/>
                  </a:lnTo>
                  <a:lnTo>
                    <a:pt x="664" y="73"/>
                  </a:lnTo>
                  <a:lnTo>
                    <a:pt x="668" y="74"/>
                  </a:lnTo>
                  <a:lnTo>
                    <a:pt x="672" y="73"/>
                  </a:lnTo>
                  <a:lnTo>
                    <a:pt x="676" y="72"/>
                  </a:lnTo>
                  <a:lnTo>
                    <a:pt x="679" y="69"/>
                  </a:lnTo>
                  <a:lnTo>
                    <a:pt x="688" y="63"/>
                  </a:lnTo>
                  <a:lnTo>
                    <a:pt x="695" y="54"/>
                  </a:lnTo>
                  <a:lnTo>
                    <a:pt x="707" y="38"/>
                  </a:lnTo>
                  <a:lnTo>
                    <a:pt x="711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5" name="Group 384">
              <a:extLst>
                <a:ext uri="{FF2B5EF4-FFF2-40B4-BE49-F238E27FC236}">
                  <a16:creationId xmlns="" xmlns:a16="http://schemas.microsoft.com/office/drawing/2014/main" id="{BF878737-C144-BC45-8928-E8DA69B07372}"/>
                </a:ext>
              </a:extLst>
            </p:cNvPr>
            <p:cNvGrpSpPr>
              <a:grpSpLocks/>
            </p:cNvGrpSpPr>
            <p:nvPr>
              <p:custDataLst>
                <p:tags r:id="rId273"/>
              </p:custDataLst>
            </p:nvPr>
          </p:nvGrpSpPr>
          <p:grpSpPr bwMode="auto">
            <a:xfrm>
              <a:off x="3341688" y="3136900"/>
              <a:ext cx="80962" cy="82550"/>
              <a:chOff x="2352" y="2343"/>
              <a:chExt cx="65" cy="53"/>
            </a:xfrm>
          </p:grpSpPr>
          <p:sp>
            <p:nvSpPr>
              <p:cNvPr id="406" name="Freeform 385">
                <a:extLst>
                  <a:ext uri="{FF2B5EF4-FFF2-40B4-BE49-F238E27FC236}">
                    <a16:creationId xmlns="" xmlns:a16="http://schemas.microsoft.com/office/drawing/2014/main" id="{836F8F07-B80C-8E46-B796-976E272158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" y="2343"/>
                <a:ext cx="16" cy="11"/>
              </a:xfrm>
              <a:custGeom>
                <a:avLst/>
                <a:gdLst>
                  <a:gd name="T0" fmla="*/ 46 w 51"/>
                  <a:gd name="T1" fmla="*/ 0 h 33"/>
                  <a:gd name="T2" fmla="*/ 0 w 51"/>
                  <a:gd name="T3" fmla="*/ 5 h 33"/>
                  <a:gd name="T4" fmla="*/ 4 w 51"/>
                  <a:gd name="T5" fmla="*/ 28 h 33"/>
                  <a:gd name="T6" fmla="*/ 10 w 51"/>
                  <a:gd name="T7" fmla="*/ 33 h 33"/>
                  <a:gd name="T8" fmla="*/ 35 w 51"/>
                  <a:gd name="T9" fmla="*/ 25 h 33"/>
                  <a:gd name="T10" fmla="*/ 48 w 51"/>
                  <a:gd name="T11" fmla="*/ 15 h 33"/>
                  <a:gd name="T12" fmla="*/ 51 w 51"/>
                  <a:gd name="T13" fmla="*/ 8 h 33"/>
                  <a:gd name="T14" fmla="*/ 46 w 51"/>
                  <a:gd name="T15" fmla="*/ 0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" h="33">
                    <a:moveTo>
                      <a:pt x="46" y="0"/>
                    </a:moveTo>
                    <a:lnTo>
                      <a:pt x="0" y="5"/>
                    </a:lnTo>
                    <a:lnTo>
                      <a:pt x="4" y="28"/>
                    </a:lnTo>
                    <a:lnTo>
                      <a:pt x="10" y="33"/>
                    </a:lnTo>
                    <a:lnTo>
                      <a:pt x="35" y="25"/>
                    </a:lnTo>
                    <a:lnTo>
                      <a:pt x="48" y="15"/>
                    </a:lnTo>
                    <a:lnTo>
                      <a:pt x="51" y="8"/>
                    </a:lnTo>
                    <a:lnTo>
                      <a:pt x="4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" name="Freeform 386">
                <a:extLst>
                  <a:ext uri="{FF2B5EF4-FFF2-40B4-BE49-F238E27FC236}">
                    <a16:creationId xmlns="" xmlns:a16="http://schemas.microsoft.com/office/drawing/2014/main" id="{BE61286F-54CF-4E46-83D1-6D717AC5AB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2" y="2354"/>
                <a:ext cx="20" cy="7"/>
              </a:xfrm>
              <a:custGeom>
                <a:avLst/>
                <a:gdLst>
                  <a:gd name="T0" fmla="*/ 61 w 61"/>
                  <a:gd name="T1" fmla="*/ 6 h 20"/>
                  <a:gd name="T2" fmla="*/ 53 w 61"/>
                  <a:gd name="T3" fmla="*/ 2 h 20"/>
                  <a:gd name="T4" fmla="*/ 0 w 61"/>
                  <a:gd name="T5" fmla="*/ 0 h 20"/>
                  <a:gd name="T6" fmla="*/ 2 w 61"/>
                  <a:gd name="T7" fmla="*/ 14 h 20"/>
                  <a:gd name="T8" fmla="*/ 7 w 61"/>
                  <a:gd name="T9" fmla="*/ 20 h 20"/>
                  <a:gd name="T10" fmla="*/ 18 w 61"/>
                  <a:gd name="T11" fmla="*/ 13 h 20"/>
                  <a:gd name="T12" fmla="*/ 61 w 61"/>
                  <a:gd name="T13" fmla="*/ 6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20">
                    <a:moveTo>
                      <a:pt x="61" y="6"/>
                    </a:moveTo>
                    <a:lnTo>
                      <a:pt x="53" y="2"/>
                    </a:lnTo>
                    <a:lnTo>
                      <a:pt x="0" y="0"/>
                    </a:lnTo>
                    <a:lnTo>
                      <a:pt x="2" y="14"/>
                    </a:lnTo>
                    <a:lnTo>
                      <a:pt x="7" y="20"/>
                    </a:lnTo>
                    <a:lnTo>
                      <a:pt x="18" y="13"/>
                    </a:lnTo>
                    <a:lnTo>
                      <a:pt x="61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" name="Freeform 387">
                <a:extLst>
                  <a:ext uri="{FF2B5EF4-FFF2-40B4-BE49-F238E27FC236}">
                    <a16:creationId xmlns="" xmlns:a16="http://schemas.microsoft.com/office/drawing/2014/main" id="{1D13AAFD-2F0E-6647-AE65-99D3DD6733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7" y="2346"/>
                <a:ext cx="5" cy="12"/>
              </a:xfrm>
              <a:custGeom>
                <a:avLst/>
                <a:gdLst>
                  <a:gd name="T0" fmla="*/ 2 w 15"/>
                  <a:gd name="T1" fmla="*/ 0 h 36"/>
                  <a:gd name="T2" fmla="*/ 0 w 15"/>
                  <a:gd name="T3" fmla="*/ 20 h 36"/>
                  <a:gd name="T4" fmla="*/ 0 w 15"/>
                  <a:gd name="T5" fmla="*/ 36 h 36"/>
                  <a:gd name="T6" fmla="*/ 11 w 15"/>
                  <a:gd name="T7" fmla="*/ 35 h 36"/>
                  <a:gd name="T8" fmla="*/ 15 w 15"/>
                  <a:gd name="T9" fmla="*/ 14 h 36"/>
                  <a:gd name="T10" fmla="*/ 2 w 15"/>
                  <a:gd name="T11" fmla="*/ 0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36">
                    <a:moveTo>
                      <a:pt x="2" y="0"/>
                    </a:moveTo>
                    <a:lnTo>
                      <a:pt x="0" y="20"/>
                    </a:lnTo>
                    <a:lnTo>
                      <a:pt x="0" y="36"/>
                    </a:lnTo>
                    <a:lnTo>
                      <a:pt x="11" y="35"/>
                    </a:lnTo>
                    <a:lnTo>
                      <a:pt x="15" y="14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" name="Freeform 388">
                <a:extLst>
                  <a:ext uri="{FF2B5EF4-FFF2-40B4-BE49-F238E27FC236}">
                    <a16:creationId xmlns="" xmlns:a16="http://schemas.microsoft.com/office/drawing/2014/main" id="{11C0F05A-472F-A34C-BC02-9BFDBEC021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6" y="2361"/>
                <a:ext cx="11" cy="11"/>
              </a:xfrm>
              <a:custGeom>
                <a:avLst/>
                <a:gdLst>
                  <a:gd name="T0" fmla="*/ 4 w 37"/>
                  <a:gd name="T1" fmla="*/ 4 h 33"/>
                  <a:gd name="T2" fmla="*/ 22 w 37"/>
                  <a:gd name="T3" fmla="*/ 0 h 33"/>
                  <a:gd name="T4" fmla="*/ 35 w 37"/>
                  <a:gd name="T5" fmla="*/ 6 h 33"/>
                  <a:gd name="T6" fmla="*/ 37 w 37"/>
                  <a:gd name="T7" fmla="*/ 22 h 33"/>
                  <a:gd name="T8" fmla="*/ 24 w 37"/>
                  <a:gd name="T9" fmla="*/ 33 h 33"/>
                  <a:gd name="T10" fmla="*/ 11 w 37"/>
                  <a:gd name="T11" fmla="*/ 33 h 33"/>
                  <a:gd name="T12" fmla="*/ 2 w 37"/>
                  <a:gd name="T13" fmla="*/ 24 h 33"/>
                  <a:gd name="T14" fmla="*/ 0 w 37"/>
                  <a:gd name="T15" fmla="*/ 16 h 33"/>
                  <a:gd name="T16" fmla="*/ 4 w 37"/>
                  <a:gd name="T17" fmla="*/ 4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7" h="33">
                    <a:moveTo>
                      <a:pt x="4" y="4"/>
                    </a:moveTo>
                    <a:lnTo>
                      <a:pt x="22" y="0"/>
                    </a:lnTo>
                    <a:lnTo>
                      <a:pt x="35" y="6"/>
                    </a:lnTo>
                    <a:lnTo>
                      <a:pt x="37" y="22"/>
                    </a:lnTo>
                    <a:lnTo>
                      <a:pt x="24" y="33"/>
                    </a:lnTo>
                    <a:lnTo>
                      <a:pt x="11" y="33"/>
                    </a:lnTo>
                    <a:lnTo>
                      <a:pt x="2" y="24"/>
                    </a:lnTo>
                    <a:lnTo>
                      <a:pt x="0" y="16"/>
                    </a:lnTo>
                    <a:lnTo>
                      <a:pt x="4" y="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" name="Freeform 389">
                <a:extLst>
                  <a:ext uri="{FF2B5EF4-FFF2-40B4-BE49-F238E27FC236}">
                    <a16:creationId xmlns="" xmlns:a16="http://schemas.microsoft.com/office/drawing/2014/main" id="{EDD86C18-9D40-1542-A8BA-9B8C7A05D8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8" y="2378"/>
                <a:ext cx="16" cy="18"/>
              </a:xfrm>
              <a:custGeom>
                <a:avLst/>
                <a:gdLst>
                  <a:gd name="T0" fmla="*/ 2 w 49"/>
                  <a:gd name="T1" fmla="*/ 0 h 54"/>
                  <a:gd name="T2" fmla="*/ 0 w 49"/>
                  <a:gd name="T3" fmla="*/ 0 h 54"/>
                  <a:gd name="T4" fmla="*/ 2 w 49"/>
                  <a:gd name="T5" fmla="*/ 50 h 54"/>
                  <a:gd name="T6" fmla="*/ 18 w 49"/>
                  <a:gd name="T7" fmla="*/ 54 h 54"/>
                  <a:gd name="T8" fmla="*/ 44 w 49"/>
                  <a:gd name="T9" fmla="*/ 45 h 54"/>
                  <a:gd name="T10" fmla="*/ 49 w 49"/>
                  <a:gd name="T11" fmla="*/ 31 h 54"/>
                  <a:gd name="T12" fmla="*/ 40 w 49"/>
                  <a:gd name="T13" fmla="*/ 21 h 54"/>
                  <a:gd name="T14" fmla="*/ 19 w 49"/>
                  <a:gd name="T15" fmla="*/ 8 h 54"/>
                  <a:gd name="T16" fmla="*/ 2 w 49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9" h="54">
                    <a:moveTo>
                      <a:pt x="2" y="0"/>
                    </a:moveTo>
                    <a:lnTo>
                      <a:pt x="0" y="0"/>
                    </a:lnTo>
                    <a:lnTo>
                      <a:pt x="2" y="50"/>
                    </a:lnTo>
                    <a:lnTo>
                      <a:pt x="18" y="54"/>
                    </a:lnTo>
                    <a:lnTo>
                      <a:pt x="44" y="45"/>
                    </a:lnTo>
                    <a:lnTo>
                      <a:pt x="49" y="31"/>
                    </a:lnTo>
                    <a:lnTo>
                      <a:pt x="40" y="21"/>
                    </a:lnTo>
                    <a:lnTo>
                      <a:pt x="19" y="8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" name="Freeform 390">
                <a:extLst>
                  <a:ext uri="{FF2B5EF4-FFF2-40B4-BE49-F238E27FC236}">
                    <a16:creationId xmlns="" xmlns:a16="http://schemas.microsoft.com/office/drawing/2014/main" id="{90437BB7-6F9A-7645-8DA5-2D16A8D75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4" y="2388"/>
                <a:ext cx="9" cy="7"/>
              </a:xfrm>
              <a:custGeom>
                <a:avLst/>
                <a:gdLst>
                  <a:gd name="T0" fmla="*/ 18 w 26"/>
                  <a:gd name="T1" fmla="*/ 0 h 22"/>
                  <a:gd name="T2" fmla="*/ 3 w 26"/>
                  <a:gd name="T3" fmla="*/ 2 h 22"/>
                  <a:gd name="T4" fmla="*/ 0 w 26"/>
                  <a:gd name="T5" fmla="*/ 15 h 22"/>
                  <a:gd name="T6" fmla="*/ 6 w 26"/>
                  <a:gd name="T7" fmla="*/ 21 h 22"/>
                  <a:gd name="T8" fmla="*/ 19 w 26"/>
                  <a:gd name="T9" fmla="*/ 22 h 22"/>
                  <a:gd name="T10" fmla="*/ 26 w 26"/>
                  <a:gd name="T11" fmla="*/ 11 h 22"/>
                  <a:gd name="T12" fmla="*/ 18 w 26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" h="22">
                    <a:moveTo>
                      <a:pt x="18" y="0"/>
                    </a:moveTo>
                    <a:lnTo>
                      <a:pt x="3" y="2"/>
                    </a:lnTo>
                    <a:lnTo>
                      <a:pt x="0" y="15"/>
                    </a:lnTo>
                    <a:lnTo>
                      <a:pt x="6" y="21"/>
                    </a:lnTo>
                    <a:lnTo>
                      <a:pt x="19" y="22"/>
                    </a:lnTo>
                    <a:lnTo>
                      <a:pt x="26" y="11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2" name="Group 391">
              <a:extLst>
                <a:ext uri="{FF2B5EF4-FFF2-40B4-BE49-F238E27FC236}">
                  <a16:creationId xmlns="" xmlns:a16="http://schemas.microsoft.com/office/drawing/2014/main" id="{601EBA10-A8FB-4A4E-A2A1-EECA567BF405}"/>
                </a:ext>
              </a:extLst>
            </p:cNvPr>
            <p:cNvGrpSpPr>
              <a:grpSpLocks/>
            </p:cNvGrpSpPr>
            <p:nvPr>
              <p:custDataLst>
                <p:tags r:id="rId274"/>
              </p:custDataLst>
            </p:nvPr>
          </p:nvGrpSpPr>
          <p:grpSpPr bwMode="auto">
            <a:xfrm>
              <a:off x="1187450" y="1196975"/>
              <a:ext cx="1897063" cy="1133475"/>
              <a:chOff x="527" y="1110"/>
              <a:chExt cx="1410" cy="709"/>
            </a:xfrm>
          </p:grpSpPr>
          <p:sp>
            <p:nvSpPr>
              <p:cNvPr id="413" name="Freeform 392">
                <a:extLst>
                  <a:ext uri="{FF2B5EF4-FFF2-40B4-BE49-F238E27FC236}">
                    <a16:creationId xmlns="" xmlns:a16="http://schemas.microsoft.com/office/drawing/2014/main" id="{7092023D-EB8A-9F49-9E09-86D25501DF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1" y="1427"/>
                <a:ext cx="31" cy="17"/>
              </a:xfrm>
              <a:custGeom>
                <a:avLst/>
                <a:gdLst>
                  <a:gd name="T0" fmla="*/ 0 w 98"/>
                  <a:gd name="T1" fmla="*/ 41 h 54"/>
                  <a:gd name="T2" fmla="*/ 5 w 98"/>
                  <a:gd name="T3" fmla="*/ 46 h 54"/>
                  <a:gd name="T4" fmla="*/ 13 w 98"/>
                  <a:gd name="T5" fmla="*/ 50 h 54"/>
                  <a:gd name="T6" fmla="*/ 23 w 98"/>
                  <a:gd name="T7" fmla="*/ 53 h 54"/>
                  <a:gd name="T8" fmla="*/ 32 w 98"/>
                  <a:gd name="T9" fmla="*/ 54 h 54"/>
                  <a:gd name="T10" fmla="*/ 38 w 98"/>
                  <a:gd name="T11" fmla="*/ 54 h 54"/>
                  <a:gd name="T12" fmla="*/ 45 w 98"/>
                  <a:gd name="T13" fmla="*/ 53 h 54"/>
                  <a:gd name="T14" fmla="*/ 50 w 98"/>
                  <a:gd name="T15" fmla="*/ 51 h 54"/>
                  <a:gd name="T16" fmla="*/ 56 w 98"/>
                  <a:gd name="T17" fmla="*/ 49 h 54"/>
                  <a:gd name="T18" fmla="*/ 67 w 98"/>
                  <a:gd name="T19" fmla="*/ 42 h 54"/>
                  <a:gd name="T20" fmla="*/ 75 w 98"/>
                  <a:gd name="T21" fmla="*/ 35 h 54"/>
                  <a:gd name="T22" fmla="*/ 84 w 98"/>
                  <a:gd name="T23" fmla="*/ 28 h 54"/>
                  <a:gd name="T24" fmla="*/ 91 w 98"/>
                  <a:gd name="T25" fmla="*/ 20 h 54"/>
                  <a:gd name="T26" fmla="*/ 95 w 98"/>
                  <a:gd name="T27" fmla="*/ 12 h 54"/>
                  <a:gd name="T28" fmla="*/ 98 w 98"/>
                  <a:gd name="T29" fmla="*/ 4 h 54"/>
                  <a:gd name="T30" fmla="*/ 91 w 98"/>
                  <a:gd name="T31" fmla="*/ 2 h 54"/>
                  <a:gd name="T32" fmla="*/ 83 w 98"/>
                  <a:gd name="T33" fmla="*/ 0 h 54"/>
                  <a:gd name="T34" fmla="*/ 75 w 98"/>
                  <a:gd name="T35" fmla="*/ 0 h 54"/>
                  <a:gd name="T36" fmla="*/ 68 w 98"/>
                  <a:gd name="T37" fmla="*/ 0 h 54"/>
                  <a:gd name="T38" fmla="*/ 59 w 98"/>
                  <a:gd name="T39" fmla="*/ 1 h 54"/>
                  <a:gd name="T40" fmla="*/ 51 w 98"/>
                  <a:gd name="T41" fmla="*/ 3 h 54"/>
                  <a:gd name="T42" fmla="*/ 43 w 98"/>
                  <a:gd name="T43" fmla="*/ 6 h 54"/>
                  <a:gd name="T44" fmla="*/ 37 w 98"/>
                  <a:gd name="T45" fmla="*/ 9 h 54"/>
                  <a:gd name="T46" fmla="*/ 23 w 98"/>
                  <a:gd name="T47" fmla="*/ 17 h 54"/>
                  <a:gd name="T48" fmla="*/ 12 w 98"/>
                  <a:gd name="T49" fmla="*/ 25 h 54"/>
                  <a:gd name="T50" fmla="*/ 7 w 98"/>
                  <a:gd name="T51" fmla="*/ 29 h 54"/>
                  <a:gd name="T52" fmla="*/ 4 w 98"/>
                  <a:gd name="T53" fmla="*/ 33 h 54"/>
                  <a:gd name="T54" fmla="*/ 1 w 98"/>
                  <a:gd name="T55" fmla="*/ 37 h 54"/>
                  <a:gd name="T56" fmla="*/ 0 w 98"/>
                  <a:gd name="T57" fmla="*/ 41 h 5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98" h="54">
                    <a:moveTo>
                      <a:pt x="0" y="41"/>
                    </a:moveTo>
                    <a:lnTo>
                      <a:pt x="5" y="46"/>
                    </a:lnTo>
                    <a:lnTo>
                      <a:pt x="13" y="50"/>
                    </a:lnTo>
                    <a:lnTo>
                      <a:pt x="23" y="53"/>
                    </a:lnTo>
                    <a:lnTo>
                      <a:pt x="32" y="54"/>
                    </a:lnTo>
                    <a:lnTo>
                      <a:pt x="38" y="54"/>
                    </a:lnTo>
                    <a:lnTo>
                      <a:pt x="45" y="53"/>
                    </a:lnTo>
                    <a:lnTo>
                      <a:pt x="50" y="51"/>
                    </a:lnTo>
                    <a:lnTo>
                      <a:pt x="56" y="49"/>
                    </a:lnTo>
                    <a:lnTo>
                      <a:pt x="67" y="42"/>
                    </a:lnTo>
                    <a:lnTo>
                      <a:pt x="75" y="35"/>
                    </a:lnTo>
                    <a:lnTo>
                      <a:pt x="84" y="28"/>
                    </a:lnTo>
                    <a:lnTo>
                      <a:pt x="91" y="20"/>
                    </a:lnTo>
                    <a:lnTo>
                      <a:pt x="95" y="12"/>
                    </a:lnTo>
                    <a:lnTo>
                      <a:pt x="98" y="4"/>
                    </a:lnTo>
                    <a:lnTo>
                      <a:pt x="91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68" y="0"/>
                    </a:lnTo>
                    <a:lnTo>
                      <a:pt x="59" y="1"/>
                    </a:lnTo>
                    <a:lnTo>
                      <a:pt x="51" y="3"/>
                    </a:lnTo>
                    <a:lnTo>
                      <a:pt x="43" y="6"/>
                    </a:lnTo>
                    <a:lnTo>
                      <a:pt x="37" y="9"/>
                    </a:lnTo>
                    <a:lnTo>
                      <a:pt x="23" y="17"/>
                    </a:lnTo>
                    <a:lnTo>
                      <a:pt x="12" y="25"/>
                    </a:lnTo>
                    <a:lnTo>
                      <a:pt x="7" y="29"/>
                    </a:lnTo>
                    <a:lnTo>
                      <a:pt x="4" y="33"/>
                    </a:lnTo>
                    <a:lnTo>
                      <a:pt x="1" y="37"/>
                    </a:lnTo>
                    <a:lnTo>
                      <a:pt x="0" y="4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" name="Freeform 393">
                <a:extLst>
                  <a:ext uri="{FF2B5EF4-FFF2-40B4-BE49-F238E27FC236}">
                    <a16:creationId xmlns="" xmlns:a16="http://schemas.microsoft.com/office/drawing/2014/main" id="{DD908E65-CCA4-2F4A-AE4A-115147AF69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7" y="1551"/>
                <a:ext cx="21" cy="8"/>
              </a:xfrm>
              <a:custGeom>
                <a:avLst/>
                <a:gdLst>
                  <a:gd name="T0" fmla="*/ 0 w 67"/>
                  <a:gd name="T1" fmla="*/ 27 h 28"/>
                  <a:gd name="T2" fmla="*/ 11 w 67"/>
                  <a:gd name="T3" fmla="*/ 28 h 28"/>
                  <a:gd name="T4" fmla="*/ 21 w 67"/>
                  <a:gd name="T5" fmla="*/ 27 h 28"/>
                  <a:gd name="T6" fmla="*/ 31 w 67"/>
                  <a:gd name="T7" fmla="*/ 25 h 28"/>
                  <a:gd name="T8" fmla="*/ 41 w 67"/>
                  <a:gd name="T9" fmla="*/ 21 h 28"/>
                  <a:gd name="T10" fmla="*/ 49 w 67"/>
                  <a:gd name="T11" fmla="*/ 17 h 28"/>
                  <a:gd name="T12" fmla="*/ 57 w 67"/>
                  <a:gd name="T13" fmla="*/ 12 h 28"/>
                  <a:gd name="T14" fmla="*/ 63 w 67"/>
                  <a:gd name="T15" fmla="*/ 7 h 28"/>
                  <a:gd name="T16" fmla="*/ 67 w 67"/>
                  <a:gd name="T17" fmla="*/ 3 h 28"/>
                  <a:gd name="T18" fmla="*/ 57 w 67"/>
                  <a:gd name="T19" fmla="*/ 1 h 28"/>
                  <a:gd name="T20" fmla="*/ 46 w 67"/>
                  <a:gd name="T21" fmla="*/ 0 h 28"/>
                  <a:gd name="T22" fmla="*/ 36 w 67"/>
                  <a:gd name="T23" fmla="*/ 1 h 28"/>
                  <a:gd name="T24" fmla="*/ 26 w 67"/>
                  <a:gd name="T25" fmla="*/ 3 h 28"/>
                  <a:gd name="T26" fmla="*/ 17 w 67"/>
                  <a:gd name="T27" fmla="*/ 7 h 28"/>
                  <a:gd name="T28" fmla="*/ 10 w 67"/>
                  <a:gd name="T29" fmla="*/ 12 h 28"/>
                  <a:gd name="T30" fmla="*/ 7 w 67"/>
                  <a:gd name="T31" fmla="*/ 15 h 28"/>
                  <a:gd name="T32" fmla="*/ 4 w 67"/>
                  <a:gd name="T33" fmla="*/ 19 h 28"/>
                  <a:gd name="T34" fmla="*/ 2 w 67"/>
                  <a:gd name="T35" fmla="*/ 22 h 28"/>
                  <a:gd name="T36" fmla="*/ 0 w 67"/>
                  <a:gd name="T37" fmla="*/ 27 h 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7" h="28">
                    <a:moveTo>
                      <a:pt x="0" y="27"/>
                    </a:moveTo>
                    <a:lnTo>
                      <a:pt x="11" y="28"/>
                    </a:lnTo>
                    <a:lnTo>
                      <a:pt x="21" y="27"/>
                    </a:lnTo>
                    <a:lnTo>
                      <a:pt x="31" y="25"/>
                    </a:lnTo>
                    <a:lnTo>
                      <a:pt x="41" y="21"/>
                    </a:lnTo>
                    <a:lnTo>
                      <a:pt x="49" y="17"/>
                    </a:lnTo>
                    <a:lnTo>
                      <a:pt x="57" y="12"/>
                    </a:lnTo>
                    <a:lnTo>
                      <a:pt x="63" y="7"/>
                    </a:lnTo>
                    <a:lnTo>
                      <a:pt x="67" y="3"/>
                    </a:lnTo>
                    <a:lnTo>
                      <a:pt x="57" y="1"/>
                    </a:lnTo>
                    <a:lnTo>
                      <a:pt x="46" y="0"/>
                    </a:lnTo>
                    <a:lnTo>
                      <a:pt x="36" y="1"/>
                    </a:lnTo>
                    <a:lnTo>
                      <a:pt x="26" y="3"/>
                    </a:lnTo>
                    <a:lnTo>
                      <a:pt x="17" y="7"/>
                    </a:lnTo>
                    <a:lnTo>
                      <a:pt x="10" y="12"/>
                    </a:lnTo>
                    <a:lnTo>
                      <a:pt x="7" y="15"/>
                    </a:lnTo>
                    <a:lnTo>
                      <a:pt x="4" y="19"/>
                    </a:lnTo>
                    <a:lnTo>
                      <a:pt x="2" y="22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" name="Freeform 394">
                <a:extLst>
                  <a:ext uri="{FF2B5EF4-FFF2-40B4-BE49-F238E27FC236}">
                    <a16:creationId xmlns="" xmlns:a16="http://schemas.microsoft.com/office/drawing/2014/main" id="{18B6ABD1-4E36-3F43-A77B-FAAA657EFE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2" y="1608"/>
                <a:ext cx="11" cy="11"/>
              </a:xfrm>
              <a:custGeom>
                <a:avLst/>
                <a:gdLst>
                  <a:gd name="T0" fmla="*/ 0 w 32"/>
                  <a:gd name="T1" fmla="*/ 18 h 36"/>
                  <a:gd name="T2" fmla="*/ 1 w 32"/>
                  <a:gd name="T3" fmla="*/ 24 h 36"/>
                  <a:gd name="T4" fmla="*/ 4 w 32"/>
                  <a:gd name="T5" fmla="*/ 29 h 36"/>
                  <a:gd name="T6" fmla="*/ 6 w 32"/>
                  <a:gd name="T7" fmla="*/ 32 h 36"/>
                  <a:gd name="T8" fmla="*/ 8 w 32"/>
                  <a:gd name="T9" fmla="*/ 34 h 36"/>
                  <a:gd name="T10" fmla="*/ 11 w 32"/>
                  <a:gd name="T11" fmla="*/ 36 h 36"/>
                  <a:gd name="T12" fmla="*/ 13 w 32"/>
                  <a:gd name="T13" fmla="*/ 36 h 36"/>
                  <a:gd name="T14" fmla="*/ 32 w 32"/>
                  <a:gd name="T15" fmla="*/ 36 h 36"/>
                  <a:gd name="T16" fmla="*/ 32 w 32"/>
                  <a:gd name="T17" fmla="*/ 22 h 36"/>
                  <a:gd name="T18" fmla="*/ 31 w 32"/>
                  <a:gd name="T19" fmla="*/ 14 h 36"/>
                  <a:gd name="T20" fmla="*/ 30 w 32"/>
                  <a:gd name="T21" fmla="*/ 7 h 36"/>
                  <a:gd name="T22" fmla="*/ 26 w 32"/>
                  <a:gd name="T23" fmla="*/ 0 h 36"/>
                  <a:gd name="T24" fmla="*/ 19 w 32"/>
                  <a:gd name="T25" fmla="*/ 2 h 36"/>
                  <a:gd name="T26" fmla="*/ 11 w 32"/>
                  <a:gd name="T27" fmla="*/ 7 h 36"/>
                  <a:gd name="T28" fmla="*/ 6 w 32"/>
                  <a:gd name="T29" fmla="*/ 10 h 36"/>
                  <a:gd name="T30" fmla="*/ 3 w 32"/>
                  <a:gd name="T31" fmla="*/ 13 h 36"/>
                  <a:gd name="T32" fmla="*/ 1 w 32"/>
                  <a:gd name="T33" fmla="*/ 16 h 36"/>
                  <a:gd name="T34" fmla="*/ 0 w 32"/>
                  <a:gd name="T35" fmla="*/ 18 h 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2" h="36">
                    <a:moveTo>
                      <a:pt x="0" y="18"/>
                    </a:moveTo>
                    <a:lnTo>
                      <a:pt x="1" y="24"/>
                    </a:lnTo>
                    <a:lnTo>
                      <a:pt x="4" y="29"/>
                    </a:lnTo>
                    <a:lnTo>
                      <a:pt x="6" y="32"/>
                    </a:lnTo>
                    <a:lnTo>
                      <a:pt x="8" y="34"/>
                    </a:lnTo>
                    <a:lnTo>
                      <a:pt x="11" y="36"/>
                    </a:lnTo>
                    <a:lnTo>
                      <a:pt x="13" y="36"/>
                    </a:lnTo>
                    <a:lnTo>
                      <a:pt x="32" y="36"/>
                    </a:lnTo>
                    <a:lnTo>
                      <a:pt x="32" y="22"/>
                    </a:lnTo>
                    <a:lnTo>
                      <a:pt x="31" y="14"/>
                    </a:lnTo>
                    <a:lnTo>
                      <a:pt x="30" y="7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7"/>
                    </a:lnTo>
                    <a:lnTo>
                      <a:pt x="6" y="10"/>
                    </a:lnTo>
                    <a:lnTo>
                      <a:pt x="3" y="13"/>
                    </a:lnTo>
                    <a:lnTo>
                      <a:pt x="1" y="16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" name="Freeform 395">
                <a:extLst>
                  <a:ext uri="{FF2B5EF4-FFF2-40B4-BE49-F238E27FC236}">
                    <a16:creationId xmlns="" xmlns:a16="http://schemas.microsoft.com/office/drawing/2014/main" id="{CC3E3345-69DC-F14A-B484-F42A0BCEB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9" y="1314"/>
                <a:ext cx="46" cy="17"/>
              </a:xfrm>
              <a:custGeom>
                <a:avLst/>
                <a:gdLst>
                  <a:gd name="T0" fmla="*/ 0 w 146"/>
                  <a:gd name="T1" fmla="*/ 43 h 52"/>
                  <a:gd name="T2" fmla="*/ 11 w 146"/>
                  <a:gd name="T3" fmla="*/ 46 h 52"/>
                  <a:gd name="T4" fmla="*/ 22 w 146"/>
                  <a:gd name="T5" fmla="*/ 48 h 52"/>
                  <a:gd name="T6" fmla="*/ 33 w 146"/>
                  <a:gd name="T7" fmla="*/ 51 h 52"/>
                  <a:gd name="T8" fmla="*/ 43 w 146"/>
                  <a:gd name="T9" fmla="*/ 52 h 52"/>
                  <a:gd name="T10" fmla="*/ 63 w 146"/>
                  <a:gd name="T11" fmla="*/ 52 h 52"/>
                  <a:gd name="T12" fmla="*/ 82 w 146"/>
                  <a:gd name="T13" fmla="*/ 51 h 52"/>
                  <a:gd name="T14" fmla="*/ 117 w 146"/>
                  <a:gd name="T15" fmla="*/ 46 h 52"/>
                  <a:gd name="T16" fmla="*/ 146 w 146"/>
                  <a:gd name="T17" fmla="*/ 43 h 52"/>
                  <a:gd name="T18" fmla="*/ 144 w 146"/>
                  <a:gd name="T19" fmla="*/ 36 h 52"/>
                  <a:gd name="T20" fmla="*/ 142 w 146"/>
                  <a:gd name="T21" fmla="*/ 30 h 52"/>
                  <a:gd name="T22" fmla="*/ 139 w 146"/>
                  <a:gd name="T23" fmla="*/ 24 h 52"/>
                  <a:gd name="T24" fmla="*/ 137 w 146"/>
                  <a:gd name="T25" fmla="*/ 19 h 52"/>
                  <a:gd name="T26" fmla="*/ 134 w 146"/>
                  <a:gd name="T27" fmla="*/ 15 h 52"/>
                  <a:gd name="T28" fmla="*/ 129 w 146"/>
                  <a:gd name="T29" fmla="*/ 11 h 52"/>
                  <a:gd name="T30" fmla="*/ 125 w 146"/>
                  <a:gd name="T31" fmla="*/ 8 h 52"/>
                  <a:gd name="T32" fmla="*/ 121 w 146"/>
                  <a:gd name="T33" fmla="*/ 6 h 52"/>
                  <a:gd name="T34" fmla="*/ 111 w 146"/>
                  <a:gd name="T35" fmla="*/ 2 h 52"/>
                  <a:gd name="T36" fmla="*/ 101 w 146"/>
                  <a:gd name="T37" fmla="*/ 0 h 52"/>
                  <a:gd name="T38" fmla="*/ 89 w 146"/>
                  <a:gd name="T39" fmla="*/ 1 h 52"/>
                  <a:gd name="T40" fmla="*/ 78 w 146"/>
                  <a:gd name="T41" fmla="*/ 2 h 52"/>
                  <a:gd name="T42" fmla="*/ 66 w 146"/>
                  <a:gd name="T43" fmla="*/ 5 h 52"/>
                  <a:gd name="T44" fmla="*/ 54 w 146"/>
                  <a:gd name="T45" fmla="*/ 9 h 52"/>
                  <a:gd name="T46" fmla="*/ 43 w 146"/>
                  <a:gd name="T47" fmla="*/ 14 h 52"/>
                  <a:gd name="T48" fmla="*/ 32 w 146"/>
                  <a:gd name="T49" fmla="*/ 19 h 52"/>
                  <a:gd name="T50" fmla="*/ 22 w 146"/>
                  <a:gd name="T51" fmla="*/ 25 h 52"/>
                  <a:gd name="T52" fmla="*/ 13 w 146"/>
                  <a:gd name="T53" fmla="*/ 31 h 52"/>
                  <a:gd name="T54" fmla="*/ 5 w 146"/>
                  <a:gd name="T55" fmla="*/ 37 h 52"/>
                  <a:gd name="T56" fmla="*/ 0 w 146"/>
                  <a:gd name="T57" fmla="*/ 43 h 5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46" h="52">
                    <a:moveTo>
                      <a:pt x="0" y="43"/>
                    </a:moveTo>
                    <a:lnTo>
                      <a:pt x="11" y="46"/>
                    </a:lnTo>
                    <a:lnTo>
                      <a:pt x="22" y="48"/>
                    </a:lnTo>
                    <a:lnTo>
                      <a:pt x="33" y="51"/>
                    </a:lnTo>
                    <a:lnTo>
                      <a:pt x="43" y="52"/>
                    </a:lnTo>
                    <a:lnTo>
                      <a:pt x="63" y="52"/>
                    </a:lnTo>
                    <a:lnTo>
                      <a:pt x="82" y="51"/>
                    </a:lnTo>
                    <a:lnTo>
                      <a:pt x="117" y="46"/>
                    </a:lnTo>
                    <a:lnTo>
                      <a:pt x="146" y="43"/>
                    </a:lnTo>
                    <a:lnTo>
                      <a:pt x="144" y="36"/>
                    </a:lnTo>
                    <a:lnTo>
                      <a:pt x="142" y="30"/>
                    </a:lnTo>
                    <a:lnTo>
                      <a:pt x="139" y="24"/>
                    </a:lnTo>
                    <a:lnTo>
                      <a:pt x="137" y="19"/>
                    </a:lnTo>
                    <a:lnTo>
                      <a:pt x="134" y="15"/>
                    </a:lnTo>
                    <a:lnTo>
                      <a:pt x="129" y="11"/>
                    </a:lnTo>
                    <a:lnTo>
                      <a:pt x="125" y="8"/>
                    </a:lnTo>
                    <a:lnTo>
                      <a:pt x="121" y="6"/>
                    </a:lnTo>
                    <a:lnTo>
                      <a:pt x="111" y="2"/>
                    </a:lnTo>
                    <a:lnTo>
                      <a:pt x="101" y="0"/>
                    </a:lnTo>
                    <a:lnTo>
                      <a:pt x="89" y="1"/>
                    </a:lnTo>
                    <a:lnTo>
                      <a:pt x="78" y="2"/>
                    </a:lnTo>
                    <a:lnTo>
                      <a:pt x="66" y="5"/>
                    </a:lnTo>
                    <a:lnTo>
                      <a:pt x="54" y="9"/>
                    </a:lnTo>
                    <a:lnTo>
                      <a:pt x="43" y="14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3" y="31"/>
                    </a:lnTo>
                    <a:lnTo>
                      <a:pt x="5" y="37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" name="Freeform 396">
                <a:extLst>
                  <a:ext uri="{FF2B5EF4-FFF2-40B4-BE49-F238E27FC236}">
                    <a16:creationId xmlns="" xmlns:a16="http://schemas.microsoft.com/office/drawing/2014/main" id="{5337FD25-A3AD-4145-9628-3209D25CD7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" y="1252"/>
                <a:ext cx="20" cy="10"/>
              </a:xfrm>
              <a:custGeom>
                <a:avLst/>
                <a:gdLst>
                  <a:gd name="T0" fmla="*/ 60 w 60"/>
                  <a:gd name="T1" fmla="*/ 0 h 31"/>
                  <a:gd name="T2" fmla="*/ 49 w 60"/>
                  <a:gd name="T3" fmla="*/ 0 h 31"/>
                  <a:gd name="T4" fmla="*/ 38 w 60"/>
                  <a:gd name="T5" fmla="*/ 0 h 31"/>
                  <a:gd name="T6" fmla="*/ 31 w 60"/>
                  <a:gd name="T7" fmla="*/ 0 h 31"/>
                  <a:gd name="T8" fmla="*/ 27 w 60"/>
                  <a:gd name="T9" fmla="*/ 0 h 31"/>
                  <a:gd name="T10" fmla="*/ 18 w 60"/>
                  <a:gd name="T11" fmla="*/ 0 h 31"/>
                  <a:gd name="T12" fmla="*/ 9 w 60"/>
                  <a:gd name="T13" fmla="*/ 2 h 31"/>
                  <a:gd name="T14" fmla="*/ 5 w 60"/>
                  <a:gd name="T15" fmla="*/ 3 h 31"/>
                  <a:gd name="T16" fmla="*/ 2 w 60"/>
                  <a:gd name="T17" fmla="*/ 5 h 31"/>
                  <a:gd name="T18" fmla="*/ 1 w 60"/>
                  <a:gd name="T19" fmla="*/ 8 h 31"/>
                  <a:gd name="T20" fmla="*/ 0 w 60"/>
                  <a:gd name="T21" fmla="*/ 12 h 31"/>
                  <a:gd name="T22" fmla="*/ 1 w 60"/>
                  <a:gd name="T23" fmla="*/ 15 h 31"/>
                  <a:gd name="T24" fmla="*/ 2 w 60"/>
                  <a:gd name="T25" fmla="*/ 18 h 31"/>
                  <a:gd name="T26" fmla="*/ 5 w 60"/>
                  <a:gd name="T27" fmla="*/ 22 h 31"/>
                  <a:gd name="T28" fmla="*/ 9 w 60"/>
                  <a:gd name="T29" fmla="*/ 24 h 31"/>
                  <a:gd name="T30" fmla="*/ 12 w 60"/>
                  <a:gd name="T31" fmla="*/ 27 h 31"/>
                  <a:gd name="T32" fmla="*/ 18 w 60"/>
                  <a:gd name="T33" fmla="*/ 29 h 31"/>
                  <a:gd name="T34" fmla="*/ 22 w 60"/>
                  <a:gd name="T35" fmla="*/ 31 h 31"/>
                  <a:gd name="T36" fmla="*/ 27 w 60"/>
                  <a:gd name="T37" fmla="*/ 31 h 31"/>
                  <a:gd name="T38" fmla="*/ 32 w 60"/>
                  <a:gd name="T39" fmla="*/ 30 h 31"/>
                  <a:gd name="T40" fmla="*/ 37 w 60"/>
                  <a:gd name="T41" fmla="*/ 28 h 31"/>
                  <a:gd name="T42" fmla="*/ 43 w 60"/>
                  <a:gd name="T43" fmla="*/ 24 h 31"/>
                  <a:gd name="T44" fmla="*/ 48 w 60"/>
                  <a:gd name="T45" fmla="*/ 18 h 31"/>
                  <a:gd name="T46" fmla="*/ 57 w 60"/>
                  <a:gd name="T47" fmla="*/ 10 h 31"/>
                  <a:gd name="T48" fmla="*/ 60 w 60"/>
                  <a:gd name="T49" fmla="*/ 6 h 31"/>
                  <a:gd name="T50" fmla="*/ 60 w 60"/>
                  <a:gd name="T51" fmla="*/ 0 h 3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60" h="31">
                    <a:moveTo>
                      <a:pt x="60" y="0"/>
                    </a:moveTo>
                    <a:lnTo>
                      <a:pt x="49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5" y="3"/>
                    </a:lnTo>
                    <a:lnTo>
                      <a:pt x="2" y="5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2" y="18"/>
                    </a:lnTo>
                    <a:lnTo>
                      <a:pt x="5" y="22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8" y="29"/>
                    </a:lnTo>
                    <a:lnTo>
                      <a:pt x="22" y="31"/>
                    </a:lnTo>
                    <a:lnTo>
                      <a:pt x="27" y="31"/>
                    </a:lnTo>
                    <a:lnTo>
                      <a:pt x="32" y="30"/>
                    </a:lnTo>
                    <a:lnTo>
                      <a:pt x="37" y="28"/>
                    </a:lnTo>
                    <a:lnTo>
                      <a:pt x="43" y="24"/>
                    </a:lnTo>
                    <a:lnTo>
                      <a:pt x="48" y="18"/>
                    </a:lnTo>
                    <a:lnTo>
                      <a:pt x="57" y="10"/>
                    </a:lnTo>
                    <a:lnTo>
                      <a:pt x="60" y="6"/>
                    </a:lnTo>
                    <a:lnTo>
                      <a:pt x="6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" name="Freeform 397">
                <a:extLst>
                  <a:ext uri="{FF2B5EF4-FFF2-40B4-BE49-F238E27FC236}">
                    <a16:creationId xmlns="" xmlns:a16="http://schemas.microsoft.com/office/drawing/2014/main" id="{C244ECA0-411B-0746-A305-1A8C68DA8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0" y="1713"/>
                <a:ext cx="26" cy="20"/>
              </a:xfrm>
              <a:custGeom>
                <a:avLst/>
                <a:gdLst>
                  <a:gd name="T0" fmla="*/ 0 w 80"/>
                  <a:gd name="T1" fmla="*/ 43 h 62"/>
                  <a:gd name="T2" fmla="*/ 1 w 80"/>
                  <a:gd name="T3" fmla="*/ 46 h 62"/>
                  <a:gd name="T4" fmla="*/ 1 w 80"/>
                  <a:gd name="T5" fmla="*/ 49 h 62"/>
                  <a:gd name="T6" fmla="*/ 3 w 80"/>
                  <a:gd name="T7" fmla="*/ 51 h 62"/>
                  <a:gd name="T8" fmla="*/ 4 w 80"/>
                  <a:gd name="T9" fmla="*/ 53 h 62"/>
                  <a:gd name="T10" fmla="*/ 10 w 80"/>
                  <a:gd name="T11" fmla="*/ 57 h 62"/>
                  <a:gd name="T12" fmla="*/ 15 w 80"/>
                  <a:gd name="T13" fmla="*/ 59 h 62"/>
                  <a:gd name="T14" fmla="*/ 28 w 80"/>
                  <a:gd name="T15" fmla="*/ 62 h 62"/>
                  <a:gd name="T16" fmla="*/ 40 w 80"/>
                  <a:gd name="T17" fmla="*/ 62 h 62"/>
                  <a:gd name="T18" fmla="*/ 45 w 80"/>
                  <a:gd name="T19" fmla="*/ 62 h 62"/>
                  <a:gd name="T20" fmla="*/ 49 w 80"/>
                  <a:gd name="T21" fmla="*/ 59 h 62"/>
                  <a:gd name="T22" fmla="*/ 54 w 80"/>
                  <a:gd name="T23" fmla="*/ 57 h 62"/>
                  <a:gd name="T24" fmla="*/ 58 w 80"/>
                  <a:gd name="T25" fmla="*/ 54 h 62"/>
                  <a:gd name="T26" fmla="*/ 65 w 80"/>
                  <a:gd name="T27" fmla="*/ 47 h 62"/>
                  <a:gd name="T28" fmla="*/ 70 w 80"/>
                  <a:gd name="T29" fmla="*/ 38 h 62"/>
                  <a:gd name="T30" fmla="*/ 74 w 80"/>
                  <a:gd name="T31" fmla="*/ 28 h 62"/>
                  <a:gd name="T32" fmla="*/ 78 w 80"/>
                  <a:gd name="T33" fmla="*/ 18 h 62"/>
                  <a:gd name="T34" fmla="*/ 79 w 80"/>
                  <a:gd name="T35" fmla="*/ 8 h 62"/>
                  <a:gd name="T36" fmla="*/ 80 w 80"/>
                  <a:gd name="T37" fmla="*/ 0 h 62"/>
                  <a:gd name="T38" fmla="*/ 71 w 80"/>
                  <a:gd name="T39" fmla="*/ 0 h 62"/>
                  <a:gd name="T40" fmla="*/ 59 w 80"/>
                  <a:gd name="T41" fmla="*/ 3 h 62"/>
                  <a:gd name="T42" fmla="*/ 46 w 80"/>
                  <a:gd name="T43" fmla="*/ 8 h 62"/>
                  <a:gd name="T44" fmla="*/ 33 w 80"/>
                  <a:gd name="T45" fmla="*/ 13 h 62"/>
                  <a:gd name="T46" fmla="*/ 21 w 80"/>
                  <a:gd name="T47" fmla="*/ 19 h 62"/>
                  <a:gd name="T48" fmla="*/ 10 w 80"/>
                  <a:gd name="T49" fmla="*/ 26 h 62"/>
                  <a:gd name="T50" fmla="*/ 6 w 80"/>
                  <a:gd name="T51" fmla="*/ 30 h 62"/>
                  <a:gd name="T52" fmla="*/ 3 w 80"/>
                  <a:gd name="T53" fmla="*/ 34 h 62"/>
                  <a:gd name="T54" fmla="*/ 1 w 80"/>
                  <a:gd name="T55" fmla="*/ 39 h 62"/>
                  <a:gd name="T56" fmla="*/ 0 w 80"/>
                  <a:gd name="T57" fmla="*/ 43 h 6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80" h="62">
                    <a:moveTo>
                      <a:pt x="0" y="43"/>
                    </a:moveTo>
                    <a:lnTo>
                      <a:pt x="1" y="46"/>
                    </a:lnTo>
                    <a:lnTo>
                      <a:pt x="1" y="49"/>
                    </a:lnTo>
                    <a:lnTo>
                      <a:pt x="3" y="51"/>
                    </a:lnTo>
                    <a:lnTo>
                      <a:pt x="4" y="53"/>
                    </a:lnTo>
                    <a:lnTo>
                      <a:pt x="10" y="57"/>
                    </a:lnTo>
                    <a:lnTo>
                      <a:pt x="15" y="59"/>
                    </a:lnTo>
                    <a:lnTo>
                      <a:pt x="28" y="62"/>
                    </a:lnTo>
                    <a:lnTo>
                      <a:pt x="40" y="62"/>
                    </a:lnTo>
                    <a:lnTo>
                      <a:pt x="45" y="62"/>
                    </a:lnTo>
                    <a:lnTo>
                      <a:pt x="49" y="59"/>
                    </a:lnTo>
                    <a:lnTo>
                      <a:pt x="54" y="57"/>
                    </a:lnTo>
                    <a:lnTo>
                      <a:pt x="58" y="54"/>
                    </a:lnTo>
                    <a:lnTo>
                      <a:pt x="65" y="47"/>
                    </a:lnTo>
                    <a:lnTo>
                      <a:pt x="70" y="38"/>
                    </a:lnTo>
                    <a:lnTo>
                      <a:pt x="74" y="28"/>
                    </a:lnTo>
                    <a:lnTo>
                      <a:pt x="78" y="18"/>
                    </a:lnTo>
                    <a:lnTo>
                      <a:pt x="79" y="8"/>
                    </a:lnTo>
                    <a:lnTo>
                      <a:pt x="80" y="0"/>
                    </a:lnTo>
                    <a:lnTo>
                      <a:pt x="71" y="0"/>
                    </a:lnTo>
                    <a:lnTo>
                      <a:pt x="59" y="3"/>
                    </a:lnTo>
                    <a:lnTo>
                      <a:pt x="46" y="8"/>
                    </a:lnTo>
                    <a:lnTo>
                      <a:pt x="33" y="13"/>
                    </a:lnTo>
                    <a:lnTo>
                      <a:pt x="21" y="19"/>
                    </a:lnTo>
                    <a:lnTo>
                      <a:pt x="10" y="26"/>
                    </a:lnTo>
                    <a:lnTo>
                      <a:pt x="6" y="30"/>
                    </a:lnTo>
                    <a:lnTo>
                      <a:pt x="3" y="34"/>
                    </a:lnTo>
                    <a:lnTo>
                      <a:pt x="1" y="39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" name="Freeform 398">
                <a:extLst>
                  <a:ext uri="{FF2B5EF4-FFF2-40B4-BE49-F238E27FC236}">
                    <a16:creationId xmlns="" xmlns:a16="http://schemas.microsoft.com/office/drawing/2014/main" id="{213EB187-358D-8947-944D-F5E7A4FCA7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3" y="1674"/>
                <a:ext cx="33" cy="16"/>
              </a:xfrm>
              <a:custGeom>
                <a:avLst/>
                <a:gdLst>
                  <a:gd name="T0" fmla="*/ 80 w 106"/>
                  <a:gd name="T1" fmla="*/ 13 h 49"/>
                  <a:gd name="T2" fmla="*/ 72 w 106"/>
                  <a:gd name="T3" fmla="*/ 12 h 49"/>
                  <a:gd name="T4" fmla="*/ 66 w 106"/>
                  <a:gd name="T5" fmla="*/ 11 h 49"/>
                  <a:gd name="T6" fmla="*/ 59 w 106"/>
                  <a:gd name="T7" fmla="*/ 8 h 49"/>
                  <a:gd name="T8" fmla="*/ 53 w 106"/>
                  <a:gd name="T9" fmla="*/ 6 h 49"/>
                  <a:gd name="T10" fmla="*/ 47 w 106"/>
                  <a:gd name="T11" fmla="*/ 4 h 49"/>
                  <a:gd name="T12" fmla="*/ 41 w 106"/>
                  <a:gd name="T13" fmla="*/ 2 h 49"/>
                  <a:gd name="T14" fmla="*/ 34 w 106"/>
                  <a:gd name="T15" fmla="*/ 0 h 49"/>
                  <a:gd name="T16" fmla="*/ 26 w 106"/>
                  <a:gd name="T17" fmla="*/ 0 h 49"/>
                  <a:gd name="T18" fmla="*/ 15 w 106"/>
                  <a:gd name="T19" fmla="*/ 0 h 49"/>
                  <a:gd name="T20" fmla="*/ 0 w 106"/>
                  <a:gd name="T21" fmla="*/ 0 h 49"/>
                  <a:gd name="T22" fmla="*/ 9 w 106"/>
                  <a:gd name="T23" fmla="*/ 11 h 49"/>
                  <a:gd name="T24" fmla="*/ 17 w 106"/>
                  <a:gd name="T25" fmla="*/ 21 h 49"/>
                  <a:gd name="T26" fmla="*/ 26 w 106"/>
                  <a:gd name="T27" fmla="*/ 29 h 49"/>
                  <a:gd name="T28" fmla="*/ 34 w 106"/>
                  <a:gd name="T29" fmla="*/ 36 h 49"/>
                  <a:gd name="T30" fmla="*/ 42 w 106"/>
                  <a:gd name="T31" fmla="*/ 42 h 49"/>
                  <a:gd name="T32" fmla="*/ 52 w 106"/>
                  <a:gd name="T33" fmla="*/ 46 h 49"/>
                  <a:gd name="T34" fmla="*/ 61 w 106"/>
                  <a:gd name="T35" fmla="*/ 48 h 49"/>
                  <a:gd name="T36" fmla="*/ 72 w 106"/>
                  <a:gd name="T37" fmla="*/ 49 h 49"/>
                  <a:gd name="T38" fmla="*/ 79 w 106"/>
                  <a:gd name="T39" fmla="*/ 48 h 49"/>
                  <a:gd name="T40" fmla="*/ 87 w 106"/>
                  <a:gd name="T41" fmla="*/ 45 h 49"/>
                  <a:gd name="T42" fmla="*/ 97 w 106"/>
                  <a:gd name="T43" fmla="*/ 39 h 49"/>
                  <a:gd name="T44" fmla="*/ 106 w 106"/>
                  <a:gd name="T45" fmla="*/ 31 h 49"/>
                  <a:gd name="T46" fmla="*/ 101 w 106"/>
                  <a:gd name="T47" fmla="*/ 30 h 49"/>
                  <a:gd name="T48" fmla="*/ 98 w 106"/>
                  <a:gd name="T49" fmla="*/ 28 h 49"/>
                  <a:gd name="T50" fmla="*/ 93 w 106"/>
                  <a:gd name="T51" fmla="*/ 25 h 49"/>
                  <a:gd name="T52" fmla="*/ 90 w 106"/>
                  <a:gd name="T53" fmla="*/ 22 h 49"/>
                  <a:gd name="T54" fmla="*/ 88 w 106"/>
                  <a:gd name="T55" fmla="*/ 19 h 49"/>
                  <a:gd name="T56" fmla="*/ 84 w 106"/>
                  <a:gd name="T57" fmla="*/ 16 h 49"/>
                  <a:gd name="T58" fmla="*/ 82 w 106"/>
                  <a:gd name="T59" fmla="*/ 14 h 49"/>
                  <a:gd name="T60" fmla="*/ 80 w 106"/>
                  <a:gd name="T61" fmla="*/ 13 h 4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06" h="49">
                    <a:moveTo>
                      <a:pt x="80" y="13"/>
                    </a:moveTo>
                    <a:lnTo>
                      <a:pt x="72" y="12"/>
                    </a:lnTo>
                    <a:lnTo>
                      <a:pt x="66" y="11"/>
                    </a:lnTo>
                    <a:lnTo>
                      <a:pt x="59" y="8"/>
                    </a:lnTo>
                    <a:lnTo>
                      <a:pt x="53" y="6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9" y="11"/>
                    </a:lnTo>
                    <a:lnTo>
                      <a:pt x="17" y="21"/>
                    </a:lnTo>
                    <a:lnTo>
                      <a:pt x="26" y="29"/>
                    </a:lnTo>
                    <a:lnTo>
                      <a:pt x="34" y="36"/>
                    </a:lnTo>
                    <a:lnTo>
                      <a:pt x="42" y="42"/>
                    </a:lnTo>
                    <a:lnTo>
                      <a:pt x="52" y="46"/>
                    </a:lnTo>
                    <a:lnTo>
                      <a:pt x="61" y="48"/>
                    </a:lnTo>
                    <a:lnTo>
                      <a:pt x="72" y="49"/>
                    </a:lnTo>
                    <a:lnTo>
                      <a:pt x="79" y="48"/>
                    </a:lnTo>
                    <a:lnTo>
                      <a:pt x="87" y="45"/>
                    </a:lnTo>
                    <a:lnTo>
                      <a:pt x="97" y="39"/>
                    </a:lnTo>
                    <a:lnTo>
                      <a:pt x="106" y="31"/>
                    </a:lnTo>
                    <a:lnTo>
                      <a:pt x="101" y="30"/>
                    </a:lnTo>
                    <a:lnTo>
                      <a:pt x="98" y="28"/>
                    </a:lnTo>
                    <a:lnTo>
                      <a:pt x="93" y="25"/>
                    </a:lnTo>
                    <a:lnTo>
                      <a:pt x="90" y="22"/>
                    </a:lnTo>
                    <a:lnTo>
                      <a:pt x="88" y="19"/>
                    </a:lnTo>
                    <a:lnTo>
                      <a:pt x="84" y="16"/>
                    </a:lnTo>
                    <a:lnTo>
                      <a:pt x="82" y="14"/>
                    </a:lnTo>
                    <a:lnTo>
                      <a:pt x="80" y="1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" name="Freeform 399">
                <a:extLst>
                  <a:ext uri="{FF2B5EF4-FFF2-40B4-BE49-F238E27FC236}">
                    <a16:creationId xmlns="" xmlns:a16="http://schemas.microsoft.com/office/drawing/2014/main" id="{A46B3795-49BB-0147-AFD7-2F4C89CD4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9" y="1713"/>
                <a:ext cx="15" cy="7"/>
              </a:xfrm>
              <a:custGeom>
                <a:avLst/>
                <a:gdLst>
                  <a:gd name="T0" fmla="*/ 0 w 47"/>
                  <a:gd name="T1" fmla="*/ 19 h 22"/>
                  <a:gd name="T2" fmla="*/ 5 w 47"/>
                  <a:gd name="T3" fmla="*/ 21 h 22"/>
                  <a:gd name="T4" fmla="*/ 12 w 47"/>
                  <a:gd name="T5" fmla="*/ 22 h 22"/>
                  <a:gd name="T6" fmla="*/ 18 w 47"/>
                  <a:gd name="T7" fmla="*/ 22 h 22"/>
                  <a:gd name="T8" fmla="*/ 26 w 47"/>
                  <a:gd name="T9" fmla="*/ 21 h 22"/>
                  <a:gd name="T10" fmla="*/ 33 w 47"/>
                  <a:gd name="T11" fmla="*/ 19 h 22"/>
                  <a:gd name="T12" fmla="*/ 38 w 47"/>
                  <a:gd name="T13" fmla="*/ 15 h 22"/>
                  <a:gd name="T14" fmla="*/ 41 w 47"/>
                  <a:gd name="T15" fmla="*/ 12 h 22"/>
                  <a:gd name="T16" fmla="*/ 44 w 47"/>
                  <a:gd name="T17" fmla="*/ 9 h 22"/>
                  <a:gd name="T18" fmla="*/ 45 w 47"/>
                  <a:gd name="T19" fmla="*/ 5 h 22"/>
                  <a:gd name="T20" fmla="*/ 47 w 47"/>
                  <a:gd name="T21" fmla="*/ 0 h 22"/>
                  <a:gd name="T22" fmla="*/ 0 w 47"/>
                  <a:gd name="T23" fmla="*/ 19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7" h="22">
                    <a:moveTo>
                      <a:pt x="0" y="19"/>
                    </a:moveTo>
                    <a:lnTo>
                      <a:pt x="5" y="21"/>
                    </a:lnTo>
                    <a:lnTo>
                      <a:pt x="12" y="22"/>
                    </a:lnTo>
                    <a:lnTo>
                      <a:pt x="18" y="22"/>
                    </a:lnTo>
                    <a:lnTo>
                      <a:pt x="26" y="21"/>
                    </a:lnTo>
                    <a:lnTo>
                      <a:pt x="33" y="19"/>
                    </a:lnTo>
                    <a:lnTo>
                      <a:pt x="38" y="15"/>
                    </a:lnTo>
                    <a:lnTo>
                      <a:pt x="41" y="12"/>
                    </a:lnTo>
                    <a:lnTo>
                      <a:pt x="44" y="9"/>
                    </a:lnTo>
                    <a:lnTo>
                      <a:pt x="45" y="5"/>
                    </a:lnTo>
                    <a:lnTo>
                      <a:pt x="47" y="0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" name="Freeform 400">
                <a:extLst>
                  <a:ext uri="{FF2B5EF4-FFF2-40B4-BE49-F238E27FC236}">
                    <a16:creationId xmlns="" xmlns:a16="http://schemas.microsoft.com/office/drawing/2014/main" id="{7647A916-A871-CE42-A766-A165DC91D0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8" y="1742"/>
                <a:ext cx="17" cy="11"/>
              </a:xfrm>
              <a:custGeom>
                <a:avLst/>
                <a:gdLst>
                  <a:gd name="T0" fmla="*/ 53 w 53"/>
                  <a:gd name="T1" fmla="*/ 0 h 32"/>
                  <a:gd name="T2" fmla="*/ 37 w 53"/>
                  <a:gd name="T3" fmla="*/ 9 h 32"/>
                  <a:gd name="T4" fmla="*/ 23 w 53"/>
                  <a:gd name="T5" fmla="*/ 18 h 32"/>
                  <a:gd name="T6" fmla="*/ 11 w 53"/>
                  <a:gd name="T7" fmla="*/ 26 h 32"/>
                  <a:gd name="T8" fmla="*/ 0 w 53"/>
                  <a:gd name="T9" fmla="*/ 32 h 32"/>
                  <a:gd name="T10" fmla="*/ 13 w 53"/>
                  <a:gd name="T11" fmla="*/ 32 h 32"/>
                  <a:gd name="T12" fmla="*/ 26 w 53"/>
                  <a:gd name="T13" fmla="*/ 32 h 32"/>
                  <a:gd name="T14" fmla="*/ 39 w 53"/>
                  <a:gd name="T15" fmla="*/ 32 h 32"/>
                  <a:gd name="T16" fmla="*/ 53 w 53"/>
                  <a:gd name="T17" fmla="*/ 32 h 32"/>
                  <a:gd name="T18" fmla="*/ 53 w 53"/>
                  <a:gd name="T19" fmla="*/ 24 h 32"/>
                  <a:gd name="T20" fmla="*/ 53 w 53"/>
                  <a:gd name="T21" fmla="*/ 16 h 32"/>
                  <a:gd name="T22" fmla="*/ 53 w 53"/>
                  <a:gd name="T23" fmla="*/ 9 h 32"/>
                  <a:gd name="T24" fmla="*/ 53 w 53"/>
                  <a:gd name="T25" fmla="*/ 0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3" h="32">
                    <a:moveTo>
                      <a:pt x="53" y="0"/>
                    </a:moveTo>
                    <a:lnTo>
                      <a:pt x="37" y="9"/>
                    </a:lnTo>
                    <a:lnTo>
                      <a:pt x="23" y="18"/>
                    </a:lnTo>
                    <a:lnTo>
                      <a:pt x="11" y="26"/>
                    </a:lnTo>
                    <a:lnTo>
                      <a:pt x="0" y="32"/>
                    </a:lnTo>
                    <a:lnTo>
                      <a:pt x="13" y="32"/>
                    </a:lnTo>
                    <a:lnTo>
                      <a:pt x="26" y="32"/>
                    </a:lnTo>
                    <a:lnTo>
                      <a:pt x="39" y="32"/>
                    </a:lnTo>
                    <a:lnTo>
                      <a:pt x="53" y="32"/>
                    </a:lnTo>
                    <a:lnTo>
                      <a:pt x="53" y="24"/>
                    </a:lnTo>
                    <a:lnTo>
                      <a:pt x="53" y="16"/>
                    </a:lnTo>
                    <a:lnTo>
                      <a:pt x="53" y="9"/>
                    </a:lnTo>
                    <a:lnTo>
                      <a:pt x="53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" name="Freeform 401">
                <a:extLst>
                  <a:ext uri="{FF2B5EF4-FFF2-40B4-BE49-F238E27FC236}">
                    <a16:creationId xmlns="" xmlns:a16="http://schemas.microsoft.com/office/drawing/2014/main" id="{B7338F12-23B8-9640-866E-75071D3AAF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0" y="1438"/>
                <a:ext cx="14" cy="12"/>
              </a:xfrm>
              <a:custGeom>
                <a:avLst/>
                <a:gdLst>
                  <a:gd name="T0" fmla="*/ 27 w 46"/>
                  <a:gd name="T1" fmla="*/ 3 h 34"/>
                  <a:gd name="T2" fmla="*/ 0 w 46"/>
                  <a:gd name="T3" fmla="*/ 16 h 34"/>
                  <a:gd name="T4" fmla="*/ 0 w 46"/>
                  <a:gd name="T5" fmla="*/ 34 h 34"/>
                  <a:gd name="T6" fmla="*/ 27 w 46"/>
                  <a:gd name="T7" fmla="*/ 34 h 34"/>
                  <a:gd name="T8" fmla="*/ 31 w 46"/>
                  <a:gd name="T9" fmla="*/ 32 h 34"/>
                  <a:gd name="T10" fmla="*/ 35 w 46"/>
                  <a:gd name="T11" fmla="*/ 28 h 34"/>
                  <a:gd name="T12" fmla="*/ 39 w 46"/>
                  <a:gd name="T13" fmla="*/ 25 h 34"/>
                  <a:gd name="T14" fmla="*/ 42 w 46"/>
                  <a:gd name="T15" fmla="*/ 21 h 34"/>
                  <a:gd name="T16" fmla="*/ 44 w 46"/>
                  <a:gd name="T17" fmla="*/ 17 h 34"/>
                  <a:gd name="T18" fmla="*/ 45 w 46"/>
                  <a:gd name="T19" fmla="*/ 13 h 34"/>
                  <a:gd name="T20" fmla="*/ 46 w 46"/>
                  <a:gd name="T21" fmla="*/ 8 h 34"/>
                  <a:gd name="T22" fmla="*/ 46 w 46"/>
                  <a:gd name="T23" fmla="*/ 3 h 34"/>
                  <a:gd name="T24" fmla="*/ 46 w 46"/>
                  <a:gd name="T25" fmla="*/ 1 h 34"/>
                  <a:gd name="T26" fmla="*/ 44 w 46"/>
                  <a:gd name="T27" fmla="*/ 0 h 34"/>
                  <a:gd name="T28" fmla="*/ 42 w 46"/>
                  <a:gd name="T29" fmla="*/ 0 h 34"/>
                  <a:gd name="T30" fmla="*/ 39 w 46"/>
                  <a:gd name="T31" fmla="*/ 0 h 34"/>
                  <a:gd name="T32" fmla="*/ 32 w 46"/>
                  <a:gd name="T33" fmla="*/ 2 h 34"/>
                  <a:gd name="T34" fmla="*/ 27 w 46"/>
                  <a:gd name="T35" fmla="*/ 3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6" h="34">
                    <a:moveTo>
                      <a:pt x="27" y="3"/>
                    </a:moveTo>
                    <a:lnTo>
                      <a:pt x="0" y="16"/>
                    </a:lnTo>
                    <a:lnTo>
                      <a:pt x="0" y="34"/>
                    </a:lnTo>
                    <a:lnTo>
                      <a:pt x="27" y="34"/>
                    </a:lnTo>
                    <a:lnTo>
                      <a:pt x="31" y="32"/>
                    </a:lnTo>
                    <a:lnTo>
                      <a:pt x="35" y="28"/>
                    </a:lnTo>
                    <a:lnTo>
                      <a:pt x="39" y="25"/>
                    </a:lnTo>
                    <a:lnTo>
                      <a:pt x="42" y="21"/>
                    </a:lnTo>
                    <a:lnTo>
                      <a:pt x="44" y="17"/>
                    </a:lnTo>
                    <a:lnTo>
                      <a:pt x="45" y="13"/>
                    </a:lnTo>
                    <a:lnTo>
                      <a:pt x="46" y="8"/>
                    </a:lnTo>
                    <a:lnTo>
                      <a:pt x="46" y="3"/>
                    </a:lnTo>
                    <a:lnTo>
                      <a:pt x="46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9" y="0"/>
                    </a:lnTo>
                    <a:lnTo>
                      <a:pt x="32" y="2"/>
                    </a:lnTo>
                    <a:lnTo>
                      <a:pt x="27" y="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" name="Freeform 402">
                <a:extLst>
                  <a:ext uri="{FF2B5EF4-FFF2-40B4-BE49-F238E27FC236}">
                    <a16:creationId xmlns="" xmlns:a16="http://schemas.microsoft.com/office/drawing/2014/main" id="{49E71737-0E98-734C-8A7C-8714F3458B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5" y="1224"/>
                <a:ext cx="16" cy="8"/>
              </a:xfrm>
              <a:custGeom>
                <a:avLst/>
                <a:gdLst>
                  <a:gd name="T0" fmla="*/ 0 w 48"/>
                  <a:gd name="T1" fmla="*/ 25 h 25"/>
                  <a:gd name="T2" fmla="*/ 14 w 48"/>
                  <a:gd name="T3" fmla="*/ 25 h 25"/>
                  <a:gd name="T4" fmla="*/ 28 w 48"/>
                  <a:gd name="T5" fmla="*/ 25 h 25"/>
                  <a:gd name="T6" fmla="*/ 30 w 48"/>
                  <a:gd name="T7" fmla="*/ 24 h 25"/>
                  <a:gd name="T8" fmla="*/ 33 w 48"/>
                  <a:gd name="T9" fmla="*/ 22 h 25"/>
                  <a:gd name="T10" fmla="*/ 37 w 48"/>
                  <a:gd name="T11" fmla="*/ 18 h 25"/>
                  <a:gd name="T12" fmla="*/ 40 w 48"/>
                  <a:gd name="T13" fmla="*/ 15 h 25"/>
                  <a:gd name="T14" fmla="*/ 45 w 48"/>
                  <a:gd name="T15" fmla="*/ 7 h 25"/>
                  <a:gd name="T16" fmla="*/ 48 w 48"/>
                  <a:gd name="T17" fmla="*/ 0 h 25"/>
                  <a:gd name="T18" fmla="*/ 40 w 48"/>
                  <a:gd name="T19" fmla="*/ 1 h 25"/>
                  <a:gd name="T20" fmla="*/ 33 w 48"/>
                  <a:gd name="T21" fmla="*/ 2 h 25"/>
                  <a:gd name="T22" fmla="*/ 28 w 48"/>
                  <a:gd name="T23" fmla="*/ 5 h 25"/>
                  <a:gd name="T24" fmla="*/ 21 w 48"/>
                  <a:gd name="T25" fmla="*/ 8 h 25"/>
                  <a:gd name="T26" fmla="*/ 11 w 48"/>
                  <a:gd name="T27" fmla="*/ 16 h 25"/>
                  <a:gd name="T28" fmla="*/ 0 w 48"/>
                  <a:gd name="T29" fmla="*/ 25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8" h="25">
                    <a:moveTo>
                      <a:pt x="0" y="25"/>
                    </a:moveTo>
                    <a:lnTo>
                      <a:pt x="14" y="25"/>
                    </a:lnTo>
                    <a:lnTo>
                      <a:pt x="28" y="25"/>
                    </a:lnTo>
                    <a:lnTo>
                      <a:pt x="30" y="24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0" y="15"/>
                    </a:lnTo>
                    <a:lnTo>
                      <a:pt x="45" y="7"/>
                    </a:lnTo>
                    <a:lnTo>
                      <a:pt x="48" y="0"/>
                    </a:lnTo>
                    <a:lnTo>
                      <a:pt x="40" y="1"/>
                    </a:lnTo>
                    <a:lnTo>
                      <a:pt x="33" y="2"/>
                    </a:lnTo>
                    <a:lnTo>
                      <a:pt x="28" y="5"/>
                    </a:lnTo>
                    <a:lnTo>
                      <a:pt x="21" y="8"/>
                    </a:lnTo>
                    <a:lnTo>
                      <a:pt x="11" y="16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" name="Freeform 403">
                <a:extLst>
                  <a:ext uri="{FF2B5EF4-FFF2-40B4-BE49-F238E27FC236}">
                    <a16:creationId xmlns="" xmlns:a16="http://schemas.microsoft.com/office/drawing/2014/main" id="{E11DF837-DE87-7545-A7BD-0922A31368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3" y="1188"/>
                <a:ext cx="8" cy="11"/>
              </a:xfrm>
              <a:custGeom>
                <a:avLst/>
                <a:gdLst>
                  <a:gd name="T0" fmla="*/ 0 w 30"/>
                  <a:gd name="T1" fmla="*/ 0 h 37"/>
                  <a:gd name="T2" fmla="*/ 0 w 30"/>
                  <a:gd name="T3" fmla="*/ 37 h 37"/>
                  <a:gd name="T4" fmla="*/ 11 w 30"/>
                  <a:gd name="T5" fmla="*/ 36 h 37"/>
                  <a:gd name="T6" fmla="*/ 20 w 30"/>
                  <a:gd name="T7" fmla="*/ 34 h 37"/>
                  <a:gd name="T8" fmla="*/ 22 w 30"/>
                  <a:gd name="T9" fmla="*/ 33 h 37"/>
                  <a:gd name="T10" fmla="*/ 26 w 30"/>
                  <a:gd name="T11" fmla="*/ 32 h 37"/>
                  <a:gd name="T12" fmla="*/ 28 w 30"/>
                  <a:gd name="T13" fmla="*/ 30 h 37"/>
                  <a:gd name="T14" fmla="*/ 29 w 30"/>
                  <a:gd name="T15" fmla="*/ 28 h 37"/>
                  <a:gd name="T16" fmla="*/ 30 w 30"/>
                  <a:gd name="T17" fmla="*/ 23 h 37"/>
                  <a:gd name="T18" fmla="*/ 30 w 30"/>
                  <a:gd name="T19" fmla="*/ 16 h 37"/>
                  <a:gd name="T20" fmla="*/ 29 w 30"/>
                  <a:gd name="T21" fmla="*/ 9 h 37"/>
                  <a:gd name="T22" fmla="*/ 27 w 30"/>
                  <a:gd name="T23" fmla="*/ 0 h 37"/>
                  <a:gd name="T24" fmla="*/ 0 w 30"/>
                  <a:gd name="T25" fmla="*/ 0 h 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37">
                    <a:moveTo>
                      <a:pt x="0" y="0"/>
                    </a:moveTo>
                    <a:lnTo>
                      <a:pt x="0" y="37"/>
                    </a:lnTo>
                    <a:lnTo>
                      <a:pt x="11" y="36"/>
                    </a:lnTo>
                    <a:lnTo>
                      <a:pt x="20" y="34"/>
                    </a:lnTo>
                    <a:lnTo>
                      <a:pt x="22" y="33"/>
                    </a:lnTo>
                    <a:lnTo>
                      <a:pt x="26" y="32"/>
                    </a:lnTo>
                    <a:lnTo>
                      <a:pt x="28" y="30"/>
                    </a:lnTo>
                    <a:lnTo>
                      <a:pt x="29" y="28"/>
                    </a:lnTo>
                    <a:lnTo>
                      <a:pt x="30" y="23"/>
                    </a:lnTo>
                    <a:lnTo>
                      <a:pt x="30" y="16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" name="Freeform 404">
                <a:extLst>
                  <a:ext uri="{FF2B5EF4-FFF2-40B4-BE49-F238E27FC236}">
                    <a16:creationId xmlns="" xmlns:a16="http://schemas.microsoft.com/office/drawing/2014/main" id="{4D272641-D174-8241-8B46-341CE0DD22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4" y="1208"/>
                <a:ext cx="36" cy="16"/>
              </a:xfrm>
              <a:custGeom>
                <a:avLst/>
                <a:gdLst>
                  <a:gd name="T0" fmla="*/ 33 w 113"/>
                  <a:gd name="T1" fmla="*/ 3 h 46"/>
                  <a:gd name="T2" fmla="*/ 22 w 113"/>
                  <a:gd name="T3" fmla="*/ 3 h 46"/>
                  <a:gd name="T4" fmla="*/ 12 w 113"/>
                  <a:gd name="T5" fmla="*/ 5 h 46"/>
                  <a:gd name="T6" fmla="*/ 7 w 113"/>
                  <a:gd name="T7" fmla="*/ 7 h 46"/>
                  <a:gd name="T8" fmla="*/ 3 w 113"/>
                  <a:gd name="T9" fmla="*/ 11 h 46"/>
                  <a:gd name="T10" fmla="*/ 1 w 113"/>
                  <a:gd name="T11" fmla="*/ 15 h 46"/>
                  <a:gd name="T12" fmla="*/ 0 w 113"/>
                  <a:gd name="T13" fmla="*/ 21 h 46"/>
                  <a:gd name="T14" fmla="*/ 6 w 113"/>
                  <a:gd name="T15" fmla="*/ 27 h 46"/>
                  <a:gd name="T16" fmla="*/ 10 w 113"/>
                  <a:gd name="T17" fmla="*/ 33 h 46"/>
                  <a:gd name="T18" fmla="*/ 16 w 113"/>
                  <a:gd name="T19" fmla="*/ 37 h 46"/>
                  <a:gd name="T20" fmla="*/ 20 w 113"/>
                  <a:gd name="T21" fmla="*/ 41 h 46"/>
                  <a:gd name="T22" fmla="*/ 25 w 113"/>
                  <a:gd name="T23" fmla="*/ 43 h 46"/>
                  <a:gd name="T24" fmla="*/ 30 w 113"/>
                  <a:gd name="T25" fmla="*/ 45 h 46"/>
                  <a:gd name="T26" fmla="*/ 35 w 113"/>
                  <a:gd name="T27" fmla="*/ 46 h 46"/>
                  <a:gd name="T28" fmla="*/ 40 w 113"/>
                  <a:gd name="T29" fmla="*/ 46 h 46"/>
                  <a:gd name="T30" fmla="*/ 56 w 113"/>
                  <a:gd name="T31" fmla="*/ 46 h 46"/>
                  <a:gd name="T32" fmla="*/ 70 w 113"/>
                  <a:gd name="T33" fmla="*/ 43 h 46"/>
                  <a:gd name="T34" fmla="*/ 76 w 113"/>
                  <a:gd name="T35" fmla="*/ 41 h 46"/>
                  <a:gd name="T36" fmla="*/ 81 w 113"/>
                  <a:gd name="T37" fmla="*/ 38 h 46"/>
                  <a:gd name="T38" fmla="*/ 87 w 113"/>
                  <a:gd name="T39" fmla="*/ 36 h 46"/>
                  <a:gd name="T40" fmla="*/ 91 w 113"/>
                  <a:gd name="T41" fmla="*/ 33 h 46"/>
                  <a:gd name="T42" fmla="*/ 99 w 113"/>
                  <a:gd name="T43" fmla="*/ 27 h 46"/>
                  <a:gd name="T44" fmla="*/ 106 w 113"/>
                  <a:gd name="T45" fmla="*/ 20 h 46"/>
                  <a:gd name="T46" fmla="*/ 110 w 113"/>
                  <a:gd name="T47" fmla="*/ 12 h 46"/>
                  <a:gd name="T48" fmla="*/ 113 w 113"/>
                  <a:gd name="T49" fmla="*/ 3 h 46"/>
                  <a:gd name="T50" fmla="*/ 99 w 113"/>
                  <a:gd name="T51" fmla="*/ 1 h 46"/>
                  <a:gd name="T52" fmla="*/ 87 w 113"/>
                  <a:gd name="T53" fmla="*/ 0 h 46"/>
                  <a:gd name="T54" fmla="*/ 76 w 113"/>
                  <a:gd name="T55" fmla="*/ 0 h 46"/>
                  <a:gd name="T56" fmla="*/ 66 w 113"/>
                  <a:gd name="T57" fmla="*/ 1 h 46"/>
                  <a:gd name="T58" fmla="*/ 48 w 113"/>
                  <a:gd name="T59" fmla="*/ 2 h 46"/>
                  <a:gd name="T60" fmla="*/ 33 w 113"/>
                  <a:gd name="T61" fmla="*/ 3 h 4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13" h="46">
                    <a:moveTo>
                      <a:pt x="33" y="3"/>
                    </a:moveTo>
                    <a:lnTo>
                      <a:pt x="22" y="3"/>
                    </a:lnTo>
                    <a:lnTo>
                      <a:pt x="12" y="5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1" y="15"/>
                    </a:lnTo>
                    <a:lnTo>
                      <a:pt x="0" y="21"/>
                    </a:lnTo>
                    <a:lnTo>
                      <a:pt x="6" y="27"/>
                    </a:lnTo>
                    <a:lnTo>
                      <a:pt x="10" y="33"/>
                    </a:lnTo>
                    <a:lnTo>
                      <a:pt x="16" y="37"/>
                    </a:lnTo>
                    <a:lnTo>
                      <a:pt x="20" y="41"/>
                    </a:lnTo>
                    <a:lnTo>
                      <a:pt x="25" y="43"/>
                    </a:lnTo>
                    <a:lnTo>
                      <a:pt x="30" y="45"/>
                    </a:lnTo>
                    <a:lnTo>
                      <a:pt x="35" y="46"/>
                    </a:lnTo>
                    <a:lnTo>
                      <a:pt x="40" y="46"/>
                    </a:lnTo>
                    <a:lnTo>
                      <a:pt x="56" y="46"/>
                    </a:lnTo>
                    <a:lnTo>
                      <a:pt x="70" y="43"/>
                    </a:lnTo>
                    <a:lnTo>
                      <a:pt x="76" y="41"/>
                    </a:lnTo>
                    <a:lnTo>
                      <a:pt x="81" y="38"/>
                    </a:lnTo>
                    <a:lnTo>
                      <a:pt x="87" y="36"/>
                    </a:lnTo>
                    <a:lnTo>
                      <a:pt x="91" y="33"/>
                    </a:lnTo>
                    <a:lnTo>
                      <a:pt x="99" y="27"/>
                    </a:lnTo>
                    <a:lnTo>
                      <a:pt x="106" y="20"/>
                    </a:lnTo>
                    <a:lnTo>
                      <a:pt x="110" y="12"/>
                    </a:lnTo>
                    <a:lnTo>
                      <a:pt x="113" y="3"/>
                    </a:lnTo>
                    <a:lnTo>
                      <a:pt x="99" y="1"/>
                    </a:lnTo>
                    <a:lnTo>
                      <a:pt x="87" y="0"/>
                    </a:lnTo>
                    <a:lnTo>
                      <a:pt x="76" y="0"/>
                    </a:lnTo>
                    <a:lnTo>
                      <a:pt x="66" y="1"/>
                    </a:lnTo>
                    <a:lnTo>
                      <a:pt x="48" y="2"/>
                    </a:lnTo>
                    <a:lnTo>
                      <a:pt x="33" y="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" name="Freeform 405">
                <a:extLst>
                  <a:ext uri="{FF2B5EF4-FFF2-40B4-BE49-F238E27FC236}">
                    <a16:creationId xmlns="" xmlns:a16="http://schemas.microsoft.com/office/drawing/2014/main" id="{59BA2666-C2FC-D441-9A71-A040B484D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5" y="1201"/>
                <a:ext cx="49" cy="28"/>
              </a:xfrm>
              <a:custGeom>
                <a:avLst/>
                <a:gdLst>
                  <a:gd name="T0" fmla="*/ 0 w 153"/>
                  <a:gd name="T1" fmla="*/ 79 h 82"/>
                  <a:gd name="T2" fmla="*/ 2 w 153"/>
                  <a:gd name="T3" fmla="*/ 81 h 82"/>
                  <a:gd name="T4" fmla="*/ 6 w 153"/>
                  <a:gd name="T5" fmla="*/ 82 h 82"/>
                  <a:gd name="T6" fmla="*/ 10 w 153"/>
                  <a:gd name="T7" fmla="*/ 82 h 82"/>
                  <a:gd name="T8" fmla="*/ 14 w 153"/>
                  <a:gd name="T9" fmla="*/ 82 h 82"/>
                  <a:gd name="T10" fmla="*/ 23 w 153"/>
                  <a:gd name="T11" fmla="*/ 80 h 82"/>
                  <a:gd name="T12" fmla="*/ 33 w 153"/>
                  <a:gd name="T13" fmla="*/ 79 h 82"/>
                  <a:gd name="T14" fmla="*/ 40 w 153"/>
                  <a:gd name="T15" fmla="*/ 79 h 82"/>
                  <a:gd name="T16" fmla="*/ 47 w 153"/>
                  <a:gd name="T17" fmla="*/ 78 h 82"/>
                  <a:gd name="T18" fmla="*/ 56 w 153"/>
                  <a:gd name="T19" fmla="*/ 76 h 82"/>
                  <a:gd name="T20" fmla="*/ 65 w 153"/>
                  <a:gd name="T21" fmla="*/ 74 h 82"/>
                  <a:gd name="T22" fmla="*/ 83 w 153"/>
                  <a:gd name="T23" fmla="*/ 68 h 82"/>
                  <a:gd name="T24" fmla="*/ 103 w 153"/>
                  <a:gd name="T25" fmla="*/ 59 h 82"/>
                  <a:gd name="T26" fmla="*/ 112 w 153"/>
                  <a:gd name="T27" fmla="*/ 54 h 82"/>
                  <a:gd name="T28" fmla="*/ 121 w 153"/>
                  <a:gd name="T29" fmla="*/ 49 h 82"/>
                  <a:gd name="T30" fmla="*/ 129 w 153"/>
                  <a:gd name="T31" fmla="*/ 43 h 82"/>
                  <a:gd name="T32" fmla="*/ 136 w 153"/>
                  <a:gd name="T33" fmla="*/ 38 h 82"/>
                  <a:gd name="T34" fmla="*/ 142 w 153"/>
                  <a:gd name="T35" fmla="*/ 32 h 82"/>
                  <a:gd name="T36" fmla="*/ 147 w 153"/>
                  <a:gd name="T37" fmla="*/ 25 h 82"/>
                  <a:gd name="T38" fmla="*/ 150 w 153"/>
                  <a:gd name="T39" fmla="*/ 19 h 82"/>
                  <a:gd name="T40" fmla="*/ 153 w 153"/>
                  <a:gd name="T41" fmla="*/ 12 h 82"/>
                  <a:gd name="T42" fmla="*/ 134 w 153"/>
                  <a:gd name="T43" fmla="*/ 8 h 82"/>
                  <a:gd name="T44" fmla="*/ 115 w 153"/>
                  <a:gd name="T45" fmla="*/ 3 h 82"/>
                  <a:gd name="T46" fmla="*/ 96 w 153"/>
                  <a:gd name="T47" fmla="*/ 1 h 82"/>
                  <a:gd name="T48" fmla="*/ 77 w 153"/>
                  <a:gd name="T49" fmla="*/ 0 h 82"/>
                  <a:gd name="T50" fmla="*/ 68 w 153"/>
                  <a:gd name="T51" fmla="*/ 1 h 82"/>
                  <a:gd name="T52" fmla="*/ 60 w 153"/>
                  <a:gd name="T53" fmla="*/ 1 h 82"/>
                  <a:gd name="T54" fmla="*/ 52 w 153"/>
                  <a:gd name="T55" fmla="*/ 2 h 82"/>
                  <a:gd name="T56" fmla="*/ 45 w 153"/>
                  <a:gd name="T57" fmla="*/ 4 h 82"/>
                  <a:gd name="T58" fmla="*/ 38 w 153"/>
                  <a:gd name="T59" fmla="*/ 7 h 82"/>
                  <a:gd name="T60" fmla="*/ 34 w 153"/>
                  <a:gd name="T61" fmla="*/ 10 h 82"/>
                  <a:gd name="T62" fmla="*/ 30 w 153"/>
                  <a:gd name="T63" fmla="*/ 14 h 82"/>
                  <a:gd name="T64" fmla="*/ 26 w 153"/>
                  <a:gd name="T65" fmla="*/ 18 h 82"/>
                  <a:gd name="T66" fmla="*/ 32 w 153"/>
                  <a:gd name="T67" fmla="*/ 23 h 82"/>
                  <a:gd name="T68" fmla="*/ 36 w 153"/>
                  <a:gd name="T69" fmla="*/ 29 h 82"/>
                  <a:gd name="T70" fmla="*/ 38 w 153"/>
                  <a:gd name="T71" fmla="*/ 32 h 82"/>
                  <a:gd name="T72" fmla="*/ 42 w 153"/>
                  <a:gd name="T73" fmla="*/ 34 h 82"/>
                  <a:gd name="T74" fmla="*/ 44 w 153"/>
                  <a:gd name="T75" fmla="*/ 36 h 82"/>
                  <a:gd name="T76" fmla="*/ 46 w 153"/>
                  <a:gd name="T77" fmla="*/ 36 h 82"/>
                  <a:gd name="T78" fmla="*/ 40 w 153"/>
                  <a:gd name="T79" fmla="*/ 41 h 82"/>
                  <a:gd name="T80" fmla="*/ 33 w 153"/>
                  <a:gd name="T81" fmla="*/ 46 h 82"/>
                  <a:gd name="T82" fmla="*/ 29 w 153"/>
                  <a:gd name="T83" fmla="*/ 52 h 82"/>
                  <a:gd name="T84" fmla="*/ 23 w 153"/>
                  <a:gd name="T85" fmla="*/ 57 h 82"/>
                  <a:gd name="T86" fmla="*/ 18 w 153"/>
                  <a:gd name="T87" fmla="*/ 64 h 82"/>
                  <a:gd name="T88" fmla="*/ 13 w 153"/>
                  <a:gd name="T89" fmla="*/ 69 h 82"/>
                  <a:gd name="T90" fmla="*/ 7 w 153"/>
                  <a:gd name="T91" fmla="*/ 75 h 82"/>
                  <a:gd name="T92" fmla="*/ 0 w 153"/>
                  <a:gd name="T93" fmla="*/ 79 h 8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53" h="82">
                    <a:moveTo>
                      <a:pt x="0" y="79"/>
                    </a:moveTo>
                    <a:lnTo>
                      <a:pt x="2" y="81"/>
                    </a:lnTo>
                    <a:lnTo>
                      <a:pt x="6" y="82"/>
                    </a:lnTo>
                    <a:lnTo>
                      <a:pt x="10" y="82"/>
                    </a:lnTo>
                    <a:lnTo>
                      <a:pt x="14" y="82"/>
                    </a:lnTo>
                    <a:lnTo>
                      <a:pt x="23" y="80"/>
                    </a:lnTo>
                    <a:lnTo>
                      <a:pt x="33" y="79"/>
                    </a:lnTo>
                    <a:lnTo>
                      <a:pt x="40" y="79"/>
                    </a:lnTo>
                    <a:lnTo>
                      <a:pt x="47" y="78"/>
                    </a:lnTo>
                    <a:lnTo>
                      <a:pt x="56" y="76"/>
                    </a:lnTo>
                    <a:lnTo>
                      <a:pt x="65" y="74"/>
                    </a:lnTo>
                    <a:lnTo>
                      <a:pt x="83" y="68"/>
                    </a:lnTo>
                    <a:lnTo>
                      <a:pt x="103" y="59"/>
                    </a:lnTo>
                    <a:lnTo>
                      <a:pt x="112" y="54"/>
                    </a:lnTo>
                    <a:lnTo>
                      <a:pt x="121" y="49"/>
                    </a:lnTo>
                    <a:lnTo>
                      <a:pt x="129" y="43"/>
                    </a:lnTo>
                    <a:lnTo>
                      <a:pt x="136" y="38"/>
                    </a:lnTo>
                    <a:lnTo>
                      <a:pt x="142" y="32"/>
                    </a:lnTo>
                    <a:lnTo>
                      <a:pt x="147" y="25"/>
                    </a:lnTo>
                    <a:lnTo>
                      <a:pt x="150" y="19"/>
                    </a:lnTo>
                    <a:lnTo>
                      <a:pt x="153" y="12"/>
                    </a:lnTo>
                    <a:lnTo>
                      <a:pt x="134" y="8"/>
                    </a:lnTo>
                    <a:lnTo>
                      <a:pt x="115" y="3"/>
                    </a:lnTo>
                    <a:lnTo>
                      <a:pt x="96" y="1"/>
                    </a:lnTo>
                    <a:lnTo>
                      <a:pt x="77" y="0"/>
                    </a:lnTo>
                    <a:lnTo>
                      <a:pt x="68" y="1"/>
                    </a:lnTo>
                    <a:lnTo>
                      <a:pt x="60" y="1"/>
                    </a:lnTo>
                    <a:lnTo>
                      <a:pt x="52" y="2"/>
                    </a:lnTo>
                    <a:lnTo>
                      <a:pt x="45" y="4"/>
                    </a:lnTo>
                    <a:lnTo>
                      <a:pt x="38" y="7"/>
                    </a:lnTo>
                    <a:lnTo>
                      <a:pt x="34" y="10"/>
                    </a:lnTo>
                    <a:lnTo>
                      <a:pt x="30" y="14"/>
                    </a:lnTo>
                    <a:lnTo>
                      <a:pt x="26" y="18"/>
                    </a:lnTo>
                    <a:lnTo>
                      <a:pt x="32" y="23"/>
                    </a:lnTo>
                    <a:lnTo>
                      <a:pt x="36" y="29"/>
                    </a:lnTo>
                    <a:lnTo>
                      <a:pt x="38" y="32"/>
                    </a:lnTo>
                    <a:lnTo>
                      <a:pt x="42" y="34"/>
                    </a:lnTo>
                    <a:lnTo>
                      <a:pt x="44" y="36"/>
                    </a:lnTo>
                    <a:lnTo>
                      <a:pt x="46" y="36"/>
                    </a:lnTo>
                    <a:lnTo>
                      <a:pt x="40" y="41"/>
                    </a:lnTo>
                    <a:lnTo>
                      <a:pt x="33" y="46"/>
                    </a:lnTo>
                    <a:lnTo>
                      <a:pt x="29" y="52"/>
                    </a:lnTo>
                    <a:lnTo>
                      <a:pt x="23" y="57"/>
                    </a:lnTo>
                    <a:lnTo>
                      <a:pt x="18" y="64"/>
                    </a:lnTo>
                    <a:lnTo>
                      <a:pt x="13" y="69"/>
                    </a:lnTo>
                    <a:lnTo>
                      <a:pt x="7" y="75"/>
                    </a:lnTo>
                    <a:lnTo>
                      <a:pt x="0" y="7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" name="Freeform 406">
                <a:extLst>
                  <a:ext uri="{FF2B5EF4-FFF2-40B4-BE49-F238E27FC236}">
                    <a16:creationId xmlns="" xmlns:a16="http://schemas.microsoft.com/office/drawing/2014/main" id="{F8F83FB6-0A20-E744-B409-1D3528BCA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4" y="1217"/>
                <a:ext cx="29" cy="17"/>
              </a:xfrm>
              <a:custGeom>
                <a:avLst/>
                <a:gdLst>
                  <a:gd name="T0" fmla="*/ 0 w 86"/>
                  <a:gd name="T1" fmla="*/ 37 h 50"/>
                  <a:gd name="T2" fmla="*/ 5 w 86"/>
                  <a:gd name="T3" fmla="*/ 41 h 50"/>
                  <a:gd name="T4" fmla="*/ 11 w 86"/>
                  <a:gd name="T5" fmla="*/ 44 h 50"/>
                  <a:gd name="T6" fmla="*/ 16 w 86"/>
                  <a:gd name="T7" fmla="*/ 47 h 50"/>
                  <a:gd name="T8" fmla="*/ 23 w 86"/>
                  <a:gd name="T9" fmla="*/ 48 h 50"/>
                  <a:gd name="T10" fmla="*/ 35 w 86"/>
                  <a:gd name="T11" fmla="*/ 49 h 50"/>
                  <a:gd name="T12" fmla="*/ 46 w 86"/>
                  <a:gd name="T13" fmla="*/ 50 h 50"/>
                  <a:gd name="T14" fmla="*/ 58 w 86"/>
                  <a:gd name="T15" fmla="*/ 49 h 50"/>
                  <a:gd name="T16" fmla="*/ 67 w 86"/>
                  <a:gd name="T17" fmla="*/ 48 h 50"/>
                  <a:gd name="T18" fmla="*/ 73 w 86"/>
                  <a:gd name="T19" fmla="*/ 47 h 50"/>
                  <a:gd name="T20" fmla="*/ 79 w 86"/>
                  <a:gd name="T21" fmla="*/ 44 h 50"/>
                  <a:gd name="T22" fmla="*/ 82 w 86"/>
                  <a:gd name="T23" fmla="*/ 41 h 50"/>
                  <a:gd name="T24" fmla="*/ 84 w 86"/>
                  <a:gd name="T25" fmla="*/ 37 h 50"/>
                  <a:gd name="T26" fmla="*/ 85 w 86"/>
                  <a:gd name="T27" fmla="*/ 32 h 50"/>
                  <a:gd name="T28" fmla="*/ 86 w 86"/>
                  <a:gd name="T29" fmla="*/ 25 h 50"/>
                  <a:gd name="T30" fmla="*/ 85 w 86"/>
                  <a:gd name="T31" fmla="*/ 17 h 50"/>
                  <a:gd name="T32" fmla="*/ 84 w 86"/>
                  <a:gd name="T33" fmla="*/ 10 h 50"/>
                  <a:gd name="T34" fmla="*/ 83 w 86"/>
                  <a:gd name="T35" fmla="*/ 7 h 50"/>
                  <a:gd name="T36" fmla="*/ 81 w 86"/>
                  <a:gd name="T37" fmla="*/ 5 h 50"/>
                  <a:gd name="T38" fmla="*/ 77 w 86"/>
                  <a:gd name="T39" fmla="*/ 2 h 50"/>
                  <a:gd name="T40" fmla="*/ 73 w 86"/>
                  <a:gd name="T41" fmla="*/ 0 h 50"/>
                  <a:gd name="T42" fmla="*/ 0 w 86"/>
                  <a:gd name="T43" fmla="*/ 37 h 5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86" h="50">
                    <a:moveTo>
                      <a:pt x="0" y="37"/>
                    </a:moveTo>
                    <a:lnTo>
                      <a:pt x="5" y="41"/>
                    </a:lnTo>
                    <a:lnTo>
                      <a:pt x="11" y="44"/>
                    </a:lnTo>
                    <a:lnTo>
                      <a:pt x="16" y="47"/>
                    </a:lnTo>
                    <a:lnTo>
                      <a:pt x="23" y="48"/>
                    </a:lnTo>
                    <a:lnTo>
                      <a:pt x="35" y="49"/>
                    </a:lnTo>
                    <a:lnTo>
                      <a:pt x="46" y="50"/>
                    </a:lnTo>
                    <a:lnTo>
                      <a:pt x="58" y="49"/>
                    </a:lnTo>
                    <a:lnTo>
                      <a:pt x="67" y="48"/>
                    </a:lnTo>
                    <a:lnTo>
                      <a:pt x="73" y="47"/>
                    </a:lnTo>
                    <a:lnTo>
                      <a:pt x="79" y="44"/>
                    </a:lnTo>
                    <a:lnTo>
                      <a:pt x="82" y="41"/>
                    </a:lnTo>
                    <a:lnTo>
                      <a:pt x="84" y="37"/>
                    </a:lnTo>
                    <a:lnTo>
                      <a:pt x="85" y="32"/>
                    </a:lnTo>
                    <a:lnTo>
                      <a:pt x="86" y="25"/>
                    </a:lnTo>
                    <a:lnTo>
                      <a:pt x="85" y="17"/>
                    </a:lnTo>
                    <a:lnTo>
                      <a:pt x="84" y="10"/>
                    </a:lnTo>
                    <a:lnTo>
                      <a:pt x="83" y="7"/>
                    </a:lnTo>
                    <a:lnTo>
                      <a:pt x="81" y="5"/>
                    </a:lnTo>
                    <a:lnTo>
                      <a:pt x="77" y="2"/>
                    </a:lnTo>
                    <a:lnTo>
                      <a:pt x="73" y="0"/>
                    </a:lnTo>
                    <a:lnTo>
                      <a:pt x="0" y="37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" name="Freeform 407">
                <a:extLst>
                  <a:ext uri="{FF2B5EF4-FFF2-40B4-BE49-F238E27FC236}">
                    <a16:creationId xmlns="" xmlns:a16="http://schemas.microsoft.com/office/drawing/2014/main" id="{BD8F351A-38EC-F242-82C0-23F5D7ABD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" y="1163"/>
                <a:ext cx="55" cy="25"/>
              </a:xfrm>
              <a:custGeom>
                <a:avLst/>
                <a:gdLst>
                  <a:gd name="T0" fmla="*/ 119 w 172"/>
                  <a:gd name="T1" fmla="*/ 61 h 74"/>
                  <a:gd name="T2" fmla="*/ 109 w 172"/>
                  <a:gd name="T3" fmla="*/ 61 h 74"/>
                  <a:gd name="T4" fmla="*/ 99 w 172"/>
                  <a:gd name="T5" fmla="*/ 61 h 74"/>
                  <a:gd name="T6" fmla="*/ 90 w 172"/>
                  <a:gd name="T7" fmla="*/ 61 h 74"/>
                  <a:gd name="T8" fmla="*/ 80 w 172"/>
                  <a:gd name="T9" fmla="*/ 61 h 74"/>
                  <a:gd name="T10" fmla="*/ 60 w 172"/>
                  <a:gd name="T11" fmla="*/ 74 h 74"/>
                  <a:gd name="T12" fmla="*/ 33 w 172"/>
                  <a:gd name="T13" fmla="*/ 74 h 74"/>
                  <a:gd name="T14" fmla="*/ 36 w 172"/>
                  <a:gd name="T15" fmla="*/ 61 h 74"/>
                  <a:gd name="T16" fmla="*/ 39 w 172"/>
                  <a:gd name="T17" fmla="*/ 49 h 74"/>
                  <a:gd name="T18" fmla="*/ 30 w 172"/>
                  <a:gd name="T19" fmla="*/ 49 h 74"/>
                  <a:gd name="T20" fmla="*/ 23 w 172"/>
                  <a:gd name="T21" fmla="*/ 48 h 74"/>
                  <a:gd name="T22" fmla="*/ 15 w 172"/>
                  <a:gd name="T23" fmla="*/ 47 h 74"/>
                  <a:gd name="T24" fmla="*/ 9 w 172"/>
                  <a:gd name="T25" fmla="*/ 45 h 74"/>
                  <a:gd name="T26" fmla="*/ 5 w 172"/>
                  <a:gd name="T27" fmla="*/ 42 h 74"/>
                  <a:gd name="T28" fmla="*/ 2 w 172"/>
                  <a:gd name="T29" fmla="*/ 39 h 74"/>
                  <a:gd name="T30" fmla="*/ 1 w 172"/>
                  <a:gd name="T31" fmla="*/ 35 h 74"/>
                  <a:gd name="T32" fmla="*/ 0 w 172"/>
                  <a:gd name="T33" fmla="*/ 31 h 74"/>
                  <a:gd name="T34" fmla="*/ 1 w 172"/>
                  <a:gd name="T35" fmla="*/ 26 h 74"/>
                  <a:gd name="T36" fmla="*/ 2 w 172"/>
                  <a:gd name="T37" fmla="*/ 21 h 74"/>
                  <a:gd name="T38" fmla="*/ 5 w 172"/>
                  <a:gd name="T39" fmla="*/ 17 h 74"/>
                  <a:gd name="T40" fmla="*/ 8 w 172"/>
                  <a:gd name="T41" fmla="*/ 14 h 74"/>
                  <a:gd name="T42" fmla="*/ 13 w 172"/>
                  <a:gd name="T43" fmla="*/ 10 h 74"/>
                  <a:gd name="T44" fmla="*/ 18 w 172"/>
                  <a:gd name="T45" fmla="*/ 7 h 74"/>
                  <a:gd name="T46" fmla="*/ 24 w 172"/>
                  <a:gd name="T47" fmla="*/ 5 h 74"/>
                  <a:gd name="T48" fmla="*/ 29 w 172"/>
                  <a:gd name="T49" fmla="*/ 4 h 74"/>
                  <a:gd name="T50" fmla="*/ 42 w 172"/>
                  <a:gd name="T51" fmla="*/ 1 h 74"/>
                  <a:gd name="T52" fmla="*/ 56 w 172"/>
                  <a:gd name="T53" fmla="*/ 0 h 74"/>
                  <a:gd name="T54" fmla="*/ 69 w 172"/>
                  <a:gd name="T55" fmla="*/ 0 h 74"/>
                  <a:gd name="T56" fmla="*/ 80 w 172"/>
                  <a:gd name="T57" fmla="*/ 0 h 74"/>
                  <a:gd name="T58" fmla="*/ 94 w 172"/>
                  <a:gd name="T59" fmla="*/ 1 h 74"/>
                  <a:gd name="T60" fmla="*/ 106 w 172"/>
                  <a:gd name="T61" fmla="*/ 4 h 74"/>
                  <a:gd name="T62" fmla="*/ 117 w 172"/>
                  <a:gd name="T63" fmla="*/ 7 h 74"/>
                  <a:gd name="T64" fmla="*/ 128 w 172"/>
                  <a:gd name="T65" fmla="*/ 13 h 74"/>
                  <a:gd name="T66" fmla="*/ 139 w 172"/>
                  <a:gd name="T67" fmla="*/ 17 h 74"/>
                  <a:gd name="T68" fmla="*/ 150 w 172"/>
                  <a:gd name="T69" fmla="*/ 21 h 74"/>
                  <a:gd name="T70" fmla="*/ 161 w 172"/>
                  <a:gd name="T71" fmla="*/ 24 h 74"/>
                  <a:gd name="T72" fmla="*/ 172 w 172"/>
                  <a:gd name="T73" fmla="*/ 25 h 74"/>
                  <a:gd name="T74" fmla="*/ 172 w 172"/>
                  <a:gd name="T75" fmla="*/ 43 h 74"/>
                  <a:gd name="T76" fmla="*/ 169 w 172"/>
                  <a:gd name="T77" fmla="*/ 48 h 74"/>
                  <a:gd name="T78" fmla="*/ 165 w 172"/>
                  <a:gd name="T79" fmla="*/ 53 h 74"/>
                  <a:gd name="T80" fmla="*/ 161 w 172"/>
                  <a:gd name="T81" fmla="*/ 57 h 74"/>
                  <a:gd name="T82" fmla="*/ 158 w 172"/>
                  <a:gd name="T83" fmla="*/ 60 h 74"/>
                  <a:gd name="T84" fmla="*/ 153 w 172"/>
                  <a:gd name="T85" fmla="*/ 62 h 74"/>
                  <a:gd name="T86" fmla="*/ 149 w 172"/>
                  <a:gd name="T87" fmla="*/ 63 h 74"/>
                  <a:gd name="T88" fmla="*/ 146 w 172"/>
                  <a:gd name="T89" fmla="*/ 65 h 74"/>
                  <a:gd name="T90" fmla="*/ 141 w 172"/>
                  <a:gd name="T91" fmla="*/ 65 h 74"/>
                  <a:gd name="T92" fmla="*/ 131 w 172"/>
                  <a:gd name="T93" fmla="*/ 65 h 74"/>
                  <a:gd name="T94" fmla="*/ 121 w 172"/>
                  <a:gd name="T95" fmla="*/ 63 h 74"/>
                  <a:gd name="T96" fmla="*/ 112 w 172"/>
                  <a:gd name="T97" fmla="*/ 59 h 74"/>
                  <a:gd name="T98" fmla="*/ 99 w 172"/>
                  <a:gd name="T99" fmla="*/ 55 h 74"/>
                  <a:gd name="T100" fmla="*/ 106 w 172"/>
                  <a:gd name="T101" fmla="*/ 55 h 74"/>
                  <a:gd name="T102" fmla="*/ 119 w 172"/>
                  <a:gd name="T103" fmla="*/ 61 h 7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72" h="74">
                    <a:moveTo>
                      <a:pt x="119" y="61"/>
                    </a:moveTo>
                    <a:lnTo>
                      <a:pt x="109" y="61"/>
                    </a:lnTo>
                    <a:lnTo>
                      <a:pt x="99" y="61"/>
                    </a:lnTo>
                    <a:lnTo>
                      <a:pt x="90" y="61"/>
                    </a:lnTo>
                    <a:lnTo>
                      <a:pt x="80" y="61"/>
                    </a:lnTo>
                    <a:lnTo>
                      <a:pt x="60" y="74"/>
                    </a:lnTo>
                    <a:lnTo>
                      <a:pt x="33" y="74"/>
                    </a:lnTo>
                    <a:lnTo>
                      <a:pt x="36" y="61"/>
                    </a:lnTo>
                    <a:lnTo>
                      <a:pt x="39" y="49"/>
                    </a:lnTo>
                    <a:lnTo>
                      <a:pt x="30" y="49"/>
                    </a:lnTo>
                    <a:lnTo>
                      <a:pt x="23" y="48"/>
                    </a:lnTo>
                    <a:lnTo>
                      <a:pt x="15" y="47"/>
                    </a:lnTo>
                    <a:lnTo>
                      <a:pt x="9" y="45"/>
                    </a:lnTo>
                    <a:lnTo>
                      <a:pt x="5" y="42"/>
                    </a:lnTo>
                    <a:lnTo>
                      <a:pt x="2" y="39"/>
                    </a:lnTo>
                    <a:lnTo>
                      <a:pt x="1" y="35"/>
                    </a:lnTo>
                    <a:lnTo>
                      <a:pt x="0" y="31"/>
                    </a:lnTo>
                    <a:lnTo>
                      <a:pt x="1" y="26"/>
                    </a:lnTo>
                    <a:lnTo>
                      <a:pt x="2" y="21"/>
                    </a:lnTo>
                    <a:lnTo>
                      <a:pt x="5" y="17"/>
                    </a:lnTo>
                    <a:lnTo>
                      <a:pt x="8" y="14"/>
                    </a:lnTo>
                    <a:lnTo>
                      <a:pt x="13" y="10"/>
                    </a:lnTo>
                    <a:lnTo>
                      <a:pt x="18" y="7"/>
                    </a:lnTo>
                    <a:lnTo>
                      <a:pt x="24" y="5"/>
                    </a:lnTo>
                    <a:lnTo>
                      <a:pt x="29" y="4"/>
                    </a:lnTo>
                    <a:lnTo>
                      <a:pt x="42" y="1"/>
                    </a:lnTo>
                    <a:lnTo>
                      <a:pt x="56" y="0"/>
                    </a:lnTo>
                    <a:lnTo>
                      <a:pt x="69" y="0"/>
                    </a:lnTo>
                    <a:lnTo>
                      <a:pt x="80" y="0"/>
                    </a:lnTo>
                    <a:lnTo>
                      <a:pt x="94" y="1"/>
                    </a:lnTo>
                    <a:lnTo>
                      <a:pt x="106" y="4"/>
                    </a:lnTo>
                    <a:lnTo>
                      <a:pt x="117" y="7"/>
                    </a:lnTo>
                    <a:lnTo>
                      <a:pt x="128" y="13"/>
                    </a:lnTo>
                    <a:lnTo>
                      <a:pt x="139" y="17"/>
                    </a:lnTo>
                    <a:lnTo>
                      <a:pt x="150" y="21"/>
                    </a:lnTo>
                    <a:lnTo>
                      <a:pt x="161" y="24"/>
                    </a:lnTo>
                    <a:lnTo>
                      <a:pt x="172" y="25"/>
                    </a:lnTo>
                    <a:lnTo>
                      <a:pt x="172" y="43"/>
                    </a:lnTo>
                    <a:lnTo>
                      <a:pt x="169" y="48"/>
                    </a:lnTo>
                    <a:lnTo>
                      <a:pt x="165" y="53"/>
                    </a:lnTo>
                    <a:lnTo>
                      <a:pt x="161" y="57"/>
                    </a:lnTo>
                    <a:lnTo>
                      <a:pt x="158" y="60"/>
                    </a:lnTo>
                    <a:lnTo>
                      <a:pt x="153" y="62"/>
                    </a:lnTo>
                    <a:lnTo>
                      <a:pt x="149" y="63"/>
                    </a:lnTo>
                    <a:lnTo>
                      <a:pt x="146" y="65"/>
                    </a:lnTo>
                    <a:lnTo>
                      <a:pt x="141" y="65"/>
                    </a:lnTo>
                    <a:lnTo>
                      <a:pt x="131" y="65"/>
                    </a:lnTo>
                    <a:lnTo>
                      <a:pt x="121" y="63"/>
                    </a:lnTo>
                    <a:lnTo>
                      <a:pt x="112" y="59"/>
                    </a:lnTo>
                    <a:lnTo>
                      <a:pt x="99" y="55"/>
                    </a:lnTo>
                    <a:lnTo>
                      <a:pt x="106" y="55"/>
                    </a:lnTo>
                    <a:lnTo>
                      <a:pt x="119" y="6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" name="Freeform 408">
                <a:extLst>
                  <a:ext uri="{FF2B5EF4-FFF2-40B4-BE49-F238E27FC236}">
                    <a16:creationId xmlns="" xmlns:a16="http://schemas.microsoft.com/office/drawing/2014/main" id="{45DA8526-71B4-DA41-A6ED-9CDC755F1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0" y="1171"/>
                <a:ext cx="38" cy="17"/>
              </a:xfrm>
              <a:custGeom>
                <a:avLst/>
                <a:gdLst>
                  <a:gd name="T0" fmla="*/ 27 w 120"/>
                  <a:gd name="T1" fmla="*/ 49 h 49"/>
                  <a:gd name="T2" fmla="*/ 47 w 120"/>
                  <a:gd name="T3" fmla="*/ 49 h 49"/>
                  <a:gd name="T4" fmla="*/ 64 w 120"/>
                  <a:gd name="T5" fmla="*/ 48 h 49"/>
                  <a:gd name="T6" fmla="*/ 78 w 120"/>
                  <a:gd name="T7" fmla="*/ 46 h 49"/>
                  <a:gd name="T8" fmla="*/ 90 w 120"/>
                  <a:gd name="T9" fmla="*/ 43 h 49"/>
                  <a:gd name="T10" fmla="*/ 96 w 120"/>
                  <a:gd name="T11" fmla="*/ 39 h 49"/>
                  <a:gd name="T12" fmla="*/ 100 w 120"/>
                  <a:gd name="T13" fmla="*/ 37 h 49"/>
                  <a:gd name="T14" fmla="*/ 104 w 120"/>
                  <a:gd name="T15" fmla="*/ 34 h 49"/>
                  <a:gd name="T16" fmla="*/ 108 w 120"/>
                  <a:gd name="T17" fmla="*/ 31 h 49"/>
                  <a:gd name="T18" fmla="*/ 114 w 120"/>
                  <a:gd name="T19" fmla="*/ 22 h 49"/>
                  <a:gd name="T20" fmla="*/ 120 w 120"/>
                  <a:gd name="T21" fmla="*/ 12 h 49"/>
                  <a:gd name="T22" fmla="*/ 102 w 120"/>
                  <a:gd name="T23" fmla="*/ 6 h 49"/>
                  <a:gd name="T24" fmla="*/ 84 w 120"/>
                  <a:gd name="T25" fmla="*/ 3 h 49"/>
                  <a:gd name="T26" fmla="*/ 66 w 120"/>
                  <a:gd name="T27" fmla="*/ 1 h 49"/>
                  <a:gd name="T28" fmla="*/ 50 w 120"/>
                  <a:gd name="T29" fmla="*/ 0 h 49"/>
                  <a:gd name="T30" fmla="*/ 34 w 120"/>
                  <a:gd name="T31" fmla="*/ 1 h 49"/>
                  <a:gd name="T32" fmla="*/ 20 w 120"/>
                  <a:gd name="T33" fmla="*/ 2 h 49"/>
                  <a:gd name="T34" fmla="*/ 9 w 120"/>
                  <a:gd name="T35" fmla="*/ 4 h 49"/>
                  <a:gd name="T36" fmla="*/ 0 w 120"/>
                  <a:gd name="T37" fmla="*/ 6 h 49"/>
                  <a:gd name="T38" fmla="*/ 0 w 120"/>
                  <a:gd name="T39" fmla="*/ 30 h 49"/>
                  <a:gd name="T40" fmla="*/ 2 w 120"/>
                  <a:gd name="T41" fmla="*/ 35 h 49"/>
                  <a:gd name="T42" fmla="*/ 6 w 120"/>
                  <a:gd name="T43" fmla="*/ 38 h 49"/>
                  <a:gd name="T44" fmla="*/ 9 w 120"/>
                  <a:gd name="T45" fmla="*/ 41 h 49"/>
                  <a:gd name="T46" fmla="*/ 13 w 120"/>
                  <a:gd name="T47" fmla="*/ 45 h 49"/>
                  <a:gd name="T48" fmla="*/ 20 w 120"/>
                  <a:gd name="T49" fmla="*/ 48 h 49"/>
                  <a:gd name="T50" fmla="*/ 27 w 120"/>
                  <a:gd name="T51" fmla="*/ 49 h 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20" h="49">
                    <a:moveTo>
                      <a:pt x="27" y="49"/>
                    </a:moveTo>
                    <a:lnTo>
                      <a:pt x="47" y="49"/>
                    </a:lnTo>
                    <a:lnTo>
                      <a:pt x="64" y="48"/>
                    </a:lnTo>
                    <a:lnTo>
                      <a:pt x="78" y="46"/>
                    </a:lnTo>
                    <a:lnTo>
                      <a:pt x="90" y="43"/>
                    </a:lnTo>
                    <a:lnTo>
                      <a:pt x="96" y="39"/>
                    </a:lnTo>
                    <a:lnTo>
                      <a:pt x="100" y="37"/>
                    </a:lnTo>
                    <a:lnTo>
                      <a:pt x="104" y="34"/>
                    </a:lnTo>
                    <a:lnTo>
                      <a:pt x="108" y="31"/>
                    </a:lnTo>
                    <a:lnTo>
                      <a:pt x="114" y="22"/>
                    </a:lnTo>
                    <a:lnTo>
                      <a:pt x="120" y="12"/>
                    </a:lnTo>
                    <a:lnTo>
                      <a:pt x="102" y="6"/>
                    </a:lnTo>
                    <a:lnTo>
                      <a:pt x="84" y="3"/>
                    </a:lnTo>
                    <a:lnTo>
                      <a:pt x="66" y="1"/>
                    </a:lnTo>
                    <a:lnTo>
                      <a:pt x="50" y="0"/>
                    </a:lnTo>
                    <a:lnTo>
                      <a:pt x="34" y="1"/>
                    </a:lnTo>
                    <a:lnTo>
                      <a:pt x="20" y="2"/>
                    </a:lnTo>
                    <a:lnTo>
                      <a:pt x="9" y="4"/>
                    </a:lnTo>
                    <a:lnTo>
                      <a:pt x="0" y="6"/>
                    </a:lnTo>
                    <a:lnTo>
                      <a:pt x="0" y="30"/>
                    </a:lnTo>
                    <a:lnTo>
                      <a:pt x="2" y="35"/>
                    </a:lnTo>
                    <a:lnTo>
                      <a:pt x="6" y="38"/>
                    </a:lnTo>
                    <a:lnTo>
                      <a:pt x="9" y="41"/>
                    </a:lnTo>
                    <a:lnTo>
                      <a:pt x="13" y="45"/>
                    </a:lnTo>
                    <a:lnTo>
                      <a:pt x="20" y="48"/>
                    </a:lnTo>
                    <a:lnTo>
                      <a:pt x="27" y="4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" name="Freeform 409">
                <a:extLst>
                  <a:ext uri="{FF2B5EF4-FFF2-40B4-BE49-F238E27FC236}">
                    <a16:creationId xmlns="" xmlns:a16="http://schemas.microsoft.com/office/drawing/2014/main" id="{DBDEB456-43BB-DC4D-A669-D260BFD59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1" y="1194"/>
                <a:ext cx="26" cy="19"/>
              </a:xfrm>
              <a:custGeom>
                <a:avLst/>
                <a:gdLst>
                  <a:gd name="T0" fmla="*/ 33 w 85"/>
                  <a:gd name="T1" fmla="*/ 0 h 61"/>
                  <a:gd name="T2" fmla="*/ 22 w 85"/>
                  <a:gd name="T3" fmla="*/ 5 h 61"/>
                  <a:gd name="T4" fmla="*/ 11 w 85"/>
                  <a:gd name="T5" fmla="*/ 12 h 61"/>
                  <a:gd name="T6" fmla="*/ 6 w 85"/>
                  <a:gd name="T7" fmla="*/ 17 h 61"/>
                  <a:gd name="T8" fmla="*/ 3 w 85"/>
                  <a:gd name="T9" fmla="*/ 21 h 61"/>
                  <a:gd name="T10" fmla="*/ 0 w 85"/>
                  <a:gd name="T11" fmla="*/ 25 h 61"/>
                  <a:gd name="T12" fmla="*/ 0 w 85"/>
                  <a:gd name="T13" fmla="*/ 31 h 61"/>
                  <a:gd name="T14" fmla="*/ 0 w 85"/>
                  <a:gd name="T15" fmla="*/ 34 h 61"/>
                  <a:gd name="T16" fmla="*/ 1 w 85"/>
                  <a:gd name="T17" fmla="*/ 37 h 61"/>
                  <a:gd name="T18" fmla="*/ 2 w 85"/>
                  <a:gd name="T19" fmla="*/ 40 h 61"/>
                  <a:gd name="T20" fmla="*/ 5 w 85"/>
                  <a:gd name="T21" fmla="*/ 43 h 61"/>
                  <a:gd name="T22" fmla="*/ 11 w 85"/>
                  <a:gd name="T23" fmla="*/ 48 h 61"/>
                  <a:gd name="T24" fmla="*/ 18 w 85"/>
                  <a:gd name="T25" fmla="*/ 53 h 61"/>
                  <a:gd name="T26" fmla="*/ 27 w 85"/>
                  <a:gd name="T27" fmla="*/ 56 h 61"/>
                  <a:gd name="T28" fmla="*/ 36 w 85"/>
                  <a:gd name="T29" fmla="*/ 59 h 61"/>
                  <a:gd name="T30" fmla="*/ 45 w 85"/>
                  <a:gd name="T31" fmla="*/ 61 h 61"/>
                  <a:gd name="T32" fmla="*/ 53 w 85"/>
                  <a:gd name="T33" fmla="*/ 61 h 61"/>
                  <a:gd name="T34" fmla="*/ 56 w 85"/>
                  <a:gd name="T35" fmla="*/ 61 h 61"/>
                  <a:gd name="T36" fmla="*/ 59 w 85"/>
                  <a:gd name="T37" fmla="*/ 60 h 61"/>
                  <a:gd name="T38" fmla="*/ 62 w 85"/>
                  <a:gd name="T39" fmla="*/ 59 h 61"/>
                  <a:gd name="T40" fmla="*/ 66 w 85"/>
                  <a:gd name="T41" fmla="*/ 57 h 61"/>
                  <a:gd name="T42" fmla="*/ 72 w 85"/>
                  <a:gd name="T43" fmla="*/ 52 h 61"/>
                  <a:gd name="T44" fmla="*/ 77 w 85"/>
                  <a:gd name="T45" fmla="*/ 47 h 61"/>
                  <a:gd name="T46" fmla="*/ 80 w 85"/>
                  <a:gd name="T47" fmla="*/ 40 h 61"/>
                  <a:gd name="T48" fmla="*/ 83 w 85"/>
                  <a:gd name="T49" fmla="*/ 33 h 61"/>
                  <a:gd name="T50" fmla="*/ 85 w 85"/>
                  <a:gd name="T51" fmla="*/ 25 h 61"/>
                  <a:gd name="T52" fmla="*/ 85 w 85"/>
                  <a:gd name="T53" fmla="*/ 18 h 61"/>
                  <a:gd name="T54" fmla="*/ 33 w 85"/>
                  <a:gd name="T55" fmla="*/ 0 h 6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85" h="61">
                    <a:moveTo>
                      <a:pt x="33" y="0"/>
                    </a:moveTo>
                    <a:lnTo>
                      <a:pt x="22" y="5"/>
                    </a:lnTo>
                    <a:lnTo>
                      <a:pt x="11" y="12"/>
                    </a:lnTo>
                    <a:lnTo>
                      <a:pt x="6" y="17"/>
                    </a:lnTo>
                    <a:lnTo>
                      <a:pt x="3" y="21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1" y="37"/>
                    </a:lnTo>
                    <a:lnTo>
                      <a:pt x="2" y="40"/>
                    </a:lnTo>
                    <a:lnTo>
                      <a:pt x="5" y="43"/>
                    </a:lnTo>
                    <a:lnTo>
                      <a:pt x="11" y="48"/>
                    </a:lnTo>
                    <a:lnTo>
                      <a:pt x="18" y="53"/>
                    </a:lnTo>
                    <a:lnTo>
                      <a:pt x="27" y="56"/>
                    </a:lnTo>
                    <a:lnTo>
                      <a:pt x="36" y="59"/>
                    </a:lnTo>
                    <a:lnTo>
                      <a:pt x="45" y="61"/>
                    </a:lnTo>
                    <a:lnTo>
                      <a:pt x="53" y="61"/>
                    </a:lnTo>
                    <a:lnTo>
                      <a:pt x="56" y="61"/>
                    </a:lnTo>
                    <a:lnTo>
                      <a:pt x="59" y="60"/>
                    </a:lnTo>
                    <a:lnTo>
                      <a:pt x="62" y="59"/>
                    </a:lnTo>
                    <a:lnTo>
                      <a:pt x="66" y="57"/>
                    </a:lnTo>
                    <a:lnTo>
                      <a:pt x="72" y="52"/>
                    </a:lnTo>
                    <a:lnTo>
                      <a:pt x="77" y="47"/>
                    </a:lnTo>
                    <a:lnTo>
                      <a:pt x="80" y="40"/>
                    </a:lnTo>
                    <a:lnTo>
                      <a:pt x="83" y="33"/>
                    </a:lnTo>
                    <a:lnTo>
                      <a:pt x="85" y="25"/>
                    </a:lnTo>
                    <a:lnTo>
                      <a:pt x="85" y="18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" name="Freeform 410">
                <a:extLst>
                  <a:ext uri="{FF2B5EF4-FFF2-40B4-BE49-F238E27FC236}">
                    <a16:creationId xmlns="" xmlns:a16="http://schemas.microsoft.com/office/drawing/2014/main" id="{2C23A1B7-8B44-7D43-B722-EAEBD3ABF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4" y="1188"/>
                <a:ext cx="31" cy="6"/>
              </a:xfrm>
              <a:custGeom>
                <a:avLst/>
                <a:gdLst>
                  <a:gd name="T0" fmla="*/ 0 w 100"/>
                  <a:gd name="T1" fmla="*/ 6 h 19"/>
                  <a:gd name="T2" fmla="*/ 7 w 100"/>
                  <a:gd name="T3" fmla="*/ 11 h 19"/>
                  <a:gd name="T4" fmla="*/ 13 w 100"/>
                  <a:gd name="T5" fmla="*/ 15 h 19"/>
                  <a:gd name="T6" fmla="*/ 21 w 100"/>
                  <a:gd name="T7" fmla="*/ 18 h 19"/>
                  <a:gd name="T8" fmla="*/ 27 w 100"/>
                  <a:gd name="T9" fmla="*/ 19 h 19"/>
                  <a:gd name="T10" fmla="*/ 100 w 100"/>
                  <a:gd name="T11" fmla="*/ 6 h 19"/>
                  <a:gd name="T12" fmla="*/ 73 w 100"/>
                  <a:gd name="T13" fmla="*/ 2 h 19"/>
                  <a:gd name="T14" fmla="*/ 47 w 100"/>
                  <a:gd name="T15" fmla="*/ 0 h 19"/>
                  <a:gd name="T16" fmla="*/ 36 w 100"/>
                  <a:gd name="T17" fmla="*/ 0 h 19"/>
                  <a:gd name="T18" fmla="*/ 24 w 100"/>
                  <a:gd name="T19" fmla="*/ 1 h 19"/>
                  <a:gd name="T20" fmla="*/ 12 w 100"/>
                  <a:gd name="T21" fmla="*/ 3 h 19"/>
                  <a:gd name="T22" fmla="*/ 0 w 100"/>
                  <a:gd name="T23" fmla="*/ 6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0" h="19">
                    <a:moveTo>
                      <a:pt x="0" y="6"/>
                    </a:moveTo>
                    <a:lnTo>
                      <a:pt x="7" y="11"/>
                    </a:lnTo>
                    <a:lnTo>
                      <a:pt x="13" y="15"/>
                    </a:lnTo>
                    <a:lnTo>
                      <a:pt x="21" y="18"/>
                    </a:lnTo>
                    <a:lnTo>
                      <a:pt x="27" y="19"/>
                    </a:lnTo>
                    <a:lnTo>
                      <a:pt x="100" y="6"/>
                    </a:lnTo>
                    <a:lnTo>
                      <a:pt x="73" y="2"/>
                    </a:lnTo>
                    <a:lnTo>
                      <a:pt x="47" y="0"/>
                    </a:lnTo>
                    <a:lnTo>
                      <a:pt x="36" y="0"/>
                    </a:lnTo>
                    <a:lnTo>
                      <a:pt x="24" y="1"/>
                    </a:lnTo>
                    <a:lnTo>
                      <a:pt x="12" y="3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" name="Freeform 411">
                <a:extLst>
                  <a:ext uri="{FF2B5EF4-FFF2-40B4-BE49-F238E27FC236}">
                    <a16:creationId xmlns="" xmlns:a16="http://schemas.microsoft.com/office/drawing/2014/main" id="{9EBB6D78-5660-5F42-A4F4-B260F3303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2" y="1168"/>
                <a:ext cx="53" cy="15"/>
              </a:xfrm>
              <a:custGeom>
                <a:avLst/>
                <a:gdLst>
                  <a:gd name="T0" fmla="*/ 0 w 166"/>
                  <a:gd name="T1" fmla="*/ 27 h 45"/>
                  <a:gd name="T2" fmla="*/ 0 w 166"/>
                  <a:gd name="T3" fmla="*/ 29 h 45"/>
                  <a:gd name="T4" fmla="*/ 3 w 166"/>
                  <a:gd name="T5" fmla="*/ 31 h 45"/>
                  <a:gd name="T6" fmla="*/ 8 w 166"/>
                  <a:gd name="T7" fmla="*/ 33 h 45"/>
                  <a:gd name="T8" fmla="*/ 13 w 166"/>
                  <a:gd name="T9" fmla="*/ 35 h 45"/>
                  <a:gd name="T10" fmla="*/ 27 w 166"/>
                  <a:gd name="T11" fmla="*/ 38 h 45"/>
                  <a:gd name="T12" fmla="*/ 44 w 166"/>
                  <a:gd name="T13" fmla="*/ 41 h 45"/>
                  <a:gd name="T14" fmla="*/ 75 w 166"/>
                  <a:gd name="T15" fmla="*/ 44 h 45"/>
                  <a:gd name="T16" fmla="*/ 92 w 166"/>
                  <a:gd name="T17" fmla="*/ 45 h 45"/>
                  <a:gd name="T18" fmla="*/ 166 w 166"/>
                  <a:gd name="T19" fmla="*/ 27 h 45"/>
                  <a:gd name="T20" fmla="*/ 157 w 166"/>
                  <a:gd name="T21" fmla="*/ 25 h 45"/>
                  <a:gd name="T22" fmla="*/ 137 w 166"/>
                  <a:gd name="T23" fmla="*/ 19 h 45"/>
                  <a:gd name="T24" fmla="*/ 110 w 166"/>
                  <a:gd name="T25" fmla="*/ 11 h 45"/>
                  <a:gd name="T26" fmla="*/ 80 w 166"/>
                  <a:gd name="T27" fmla="*/ 4 h 45"/>
                  <a:gd name="T28" fmla="*/ 65 w 166"/>
                  <a:gd name="T29" fmla="*/ 2 h 45"/>
                  <a:gd name="T30" fmla="*/ 50 w 166"/>
                  <a:gd name="T31" fmla="*/ 1 h 45"/>
                  <a:gd name="T32" fmla="*/ 36 w 166"/>
                  <a:gd name="T33" fmla="*/ 0 h 45"/>
                  <a:gd name="T34" fmla="*/ 24 w 166"/>
                  <a:gd name="T35" fmla="*/ 2 h 45"/>
                  <a:gd name="T36" fmla="*/ 19 w 166"/>
                  <a:gd name="T37" fmla="*/ 3 h 45"/>
                  <a:gd name="T38" fmla="*/ 14 w 166"/>
                  <a:gd name="T39" fmla="*/ 5 h 45"/>
                  <a:gd name="T40" fmla="*/ 10 w 166"/>
                  <a:gd name="T41" fmla="*/ 7 h 45"/>
                  <a:gd name="T42" fmla="*/ 7 w 166"/>
                  <a:gd name="T43" fmla="*/ 10 h 45"/>
                  <a:gd name="T44" fmla="*/ 3 w 166"/>
                  <a:gd name="T45" fmla="*/ 13 h 45"/>
                  <a:gd name="T46" fmla="*/ 1 w 166"/>
                  <a:gd name="T47" fmla="*/ 17 h 45"/>
                  <a:gd name="T48" fmla="*/ 0 w 166"/>
                  <a:gd name="T49" fmla="*/ 22 h 45"/>
                  <a:gd name="T50" fmla="*/ 0 w 166"/>
                  <a:gd name="T51" fmla="*/ 27 h 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6" h="45">
                    <a:moveTo>
                      <a:pt x="0" y="27"/>
                    </a:moveTo>
                    <a:lnTo>
                      <a:pt x="0" y="29"/>
                    </a:lnTo>
                    <a:lnTo>
                      <a:pt x="3" y="31"/>
                    </a:lnTo>
                    <a:lnTo>
                      <a:pt x="8" y="33"/>
                    </a:lnTo>
                    <a:lnTo>
                      <a:pt x="13" y="35"/>
                    </a:lnTo>
                    <a:lnTo>
                      <a:pt x="27" y="38"/>
                    </a:lnTo>
                    <a:lnTo>
                      <a:pt x="44" y="41"/>
                    </a:lnTo>
                    <a:lnTo>
                      <a:pt x="75" y="44"/>
                    </a:lnTo>
                    <a:lnTo>
                      <a:pt x="92" y="45"/>
                    </a:lnTo>
                    <a:lnTo>
                      <a:pt x="166" y="27"/>
                    </a:lnTo>
                    <a:lnTo>
                      <a:pt x="157" y="25"/>
                    </a:lnTo>
                    <a:lnTo>
                      <a:pt x="137" y="19"/>
                    </a:lnTo>
                    <a:lnTo>
                      <a:pt x="110" y="11"/>
                    </a:lnTo>
                    <a:lnTo>
                      <a:pt x="80" y="4"/>
                    </a:lnTo>
                    <a:lnTo>
                      <a:pt x="65" y="2"/>
                    </a:lnTo>
                    <a:lnTo>
                      <a:pt x="50" y="1"/>
                    </a:lnTo>
                    <a:lnTo>
                      <a:pt x="36" y="0"/>
                    </a:lnTo>
                    <a:lnTo>
                      <a:pt x="24" y="2"/>
                    </a:lnTo>
                    <a:lnTo>
                      <a:pt x="19" y="3"/>
                    </a:lnTo>
                    <a:lnTo>
                      <a:pt x="14" y="5"/>
                    </a:lnTo>
                    <a:lnTo>
                      <a:pt x="10" y="7"/>
                    </a:lnTo>
                    <a:lnTo>
                      <a:pt x="7" y="10"/>
                    </a:lnTo>
                    <a:lnTo>
                      <a:pt x="3" y="13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" name="Freeform 412">
                <a:extLst>
                  <a:ext uri="{FF2B5EF4-FFF2-40B4-BE49-F238E27FC236}">
                    <a16:creationId xmlns="" xmlns:a16="http://schemas.microsoft.com/office/drawing/2014/main" id="{D6D8B4C9-85FC-1F4B-A3CA-F70D85C7DE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8" y="1422"/>
                <a:ext cx="11" cy="8"/>
              </a:xfrm>
              <a:custGeom>
                <a:avLst/>
                <a:gdLst>
                  <a:gd name="T0" fmla="*/ 0 w 33"/>
                  <a:gd name="T1" fmla="*/ 0 h 25"/>
                  <a:gd name="T2" fmla="*/ 0 w 33"/>
                  <a:gd name="T3" fmla="*/ 9 h 25"/>
                  <a:gd name="T4" fmla="*/ 3 w 33"/>
                  <a:gd name="T5" fmla="*/ 15 h 25"/>
                  <a:gd name="T6" fmla="*/ 6 w 33"/>
                  <a:gd name="T7" fmla="*/ 20 h 25"/>
                  <a:gd name="T8" fmla="*/ 11 w 33"/>
                  <a:gd name="T9" fmla="*/ 22 h 25"/>
                  <a:gd name="T10" fmla="*/ 16 w 33"/>
                  <a:gd name="T11" fmla="*/ 24 h 25"/>
                  <a:gd name="T12" fmla="*/ 22 w 33"/>
                  <a:gd name="T13" fmla="*/ 25 h 25"/>
                  <a:gd name="T14" fmla="*/ 27 w 33"/>
                  <a:gd name="T15" fmla="*/ 25 h 25"/>
                  <a:gd name="T16" fmla="*/ 33 w 33"/>
                  <a:gd name="T17" fmla="*/ 25 h 25"/>
                  <a:gd name="T18" fmla="*/ 33 w 33"/>
                  <a:gd name="T19" fmla="*/ 0 h 25"/>
                  <a:gd name="T20" fmla="*/ 24 w 33"/>
                  <a:gd name="T21" fmla="*/ 0 h 25"/>
                  <a:gd name="T22" fmla="*/ 16 w 33"/>
                  <a:gd name="T23" fmla="*/ 0 h 25"/>
                  <a:gd name="T24" fmla="*/ 9 w 33"/>
                  <a:gd name="T25" fmla="*/ 0 h 25"/>
                  <a:gd name="T26" fmla="*/ 0 w 33"/>
                  <a:gd name="T27" fmla="*/ 0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3" h="25">
                    <a:moveTo>
                      <a:pt x="0" y="0"/>
                    </a:moveTo>
                    <a:lnTo>
                      <a:pt x="0" y="9"/>
                    </a:lnTo>
                    <a:lnTo>
                      <a:pt x="3" y="15"/>
                    </a:lnTo>
                    <a:lnTo>
                      <a:pt x="6" y="20"/>
                    </a:lnTo>
                    <a:lnTo>
                      <a:pt x="11" y="22"/>
                    </a:lnTo>
                    <a:lnTo>
                      <a:pt x="16" y="24"/>
                    </a:lnTo>
                    <a:lnTo>
                      <a:pt x="22" y="25"/>
                    </a:lnTo>
                    <a:lnTo>
                      <a:pt x="27" y="25"/>
                    </a:lnTo>
                    <a:lnTo>
                      <a:pt x="33" y="25"/>
                    </a:lnTo>
                    <a:lnTo>
                      <a:pt x="33" y="0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" name="Freeform 413">
                <a:extLst>
                  <a:ext uri="{FF2B5EF4-FFF2-40B4-BE49-F238E27FC236}">
                    <a16:creationId xmlns="" xmlns:a16="http://schemas.microsoft.com/office/drawing/2014/main" id="{586B9A24-4DB8-4A44-BF2E-BB6B3D7714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5" y="1729"/>
                <a:ext cx="16" cy="20"/>
              </a:xfrm>
              <a:custGeom>
                <a:avLst/>
                <a:gdLst>
                  <a:gd name="T0" fmla="*/ 0 w 48"/>
                  <a:gd name="T1" fmla="*/ 62 h 62"/>
                  <a:gd name="T2" fmla="*/ 12 w 48"/>
                  <a:gd name="T3" fmla="*/ 56 h 62"/>
                  <a:gd name="T4" fmla="*/ 22 w 48"/>
                  <a:gd name="T5" fmla="*/ 50 h 62"/>
                  <a:gd name="T6" fmla="*/ 30 w 48"/>
                  <a:gd name="T7" fmla="*/ 43 h 62"/>
                  <a:gd name="T8" fmla="*/ 37 w 48"/>
                  <a:gd name="T9" fmla="*/ 36 h 62"/>
                  <a:gd name="T10" fmla="*/ 41 w 48"/>
                  <a:gd name="T11" fmla="*/ 28 h 62"/>
                  <a:gd name="T12" fmla="*/ 44 w 48"/>
                  <a:gd name="T13" fmla="*/ 19 h 62"/>
                  <a:gd name="T14" fmla="*/ 47 w 48"/>
                  <a:gd name="T15" fmla="*/ 9 h 62"/>
                  <a:gd name="T16" fmla="*/ 48 w 48"/>
                  <a:gd name="T17" fmla="*/ 0 h 62"/>
                  <a:gd name="T18" fmla="*/ 40 w 48"/>
                  <a:gd name="T19" fmla="*/ 3 h 62"/>
                  <a:gd name="T20" fmla="*/ 32 w 48"/>
                  <a:gd name="T21" fmla="*/ 6 h 62"/>
                  <a:gd name="T22" fmla="*/ 23 w 48"/>
                  <a:gd name="T23" fmla="*/ 10 h 62"/>
                  <a:gd name="T24" fmla="*/ 17 w 48"/>
                  <a:gd name="T25" fmla="*/ 15 h 62"/>
                  <a:gd name="T26" fmla="*/ 10 w 48"/>
                  <a:gd name="T27" fmla="*/ 21 h 62"/>
                  <a:gd name="T28" fmla="*/ 6 w 48"/>
                  <a:gd name="T29" fmla="*/ 27 h 62"/>
                  <a:gd name="T30" fmla="*/ 4 w 48"/>
                  <a:gd name="T31" fmla="*/ 31 h 62"/>
                  <a:gd name="T32" fmla="*/ 3 w 48"/>
                  <a:gd name="T33" fmla="*/ 35 h 62"/>
                  <a:gd name="T34" fmla="*/ 1 w 48"/>
                  <a:gd name="T35" fmla="*/ 39 h 62"/>
                  <a:gd name="T36" fmla="*/ 0 w 48"/>
                  <a:gd name="T37" fmla="*/ 43 h 62"/>
                  <a:gd name="T38" fmla="*/ 0 w 48"/>
                  <a:gd name="T39" fmla="*/ 52 h 62"/>
                  <a:gd name="T40" fmla="*/ 0 w 48"/>
                  <a:gd name="T41" fmla="*/ 62 h 6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8" h="62">
                    <a:moveTo>
                      <a:pt x="0" y="62"/>
                    </a:moveTo>
                    <a:lnTo>
                      <a:pt x="12" y="56"/>
                    </a:lnTo>
                    <a:lnTo>
                      <a:pt x="22" y="50"/>
                    </a:lnTo>
                    <a:lnTo>
                      <a:pt x="30" y="43"/>
                    </a:lnTo>
                    <a:lnTo>
                      <a:pt x="37" y="36"/>
                    </a:lnTo>
                    <a:lnTo>
                      <a:pt x="41" y="28"/>
                    </a:lnTo>
                    <a:lnTo>
                      <a:pt x="44" y="19"/>
                    </a:lnTo>
                    <a:lnTo>
                      <a:pt x="47" y="9"/>
                    </a:lnTo>
                    <a:lnTo>
                      <a:pt x="48" y="0"/>
                    </a:lnTo>
                    <a:lnTo>
                      <a:pt x="40" y="3"/>
                    </a:lnTo>
                    <a:lnTo>
                      <a:pt x="32" y="6"/>
                    </a:lnTo>
                    <a:lnTo>
                      <a:pt x="23" y="10"/>
                    </a:lnTo>
                    <a:lnTo>
                      <a:pt x="17" y="15"/>
                    </a:lnTo>
                    <a:lnTo>
                      <a:pt x="10" y="21"/>
                    </a:lnTo>
                    <a:lnTo>
                      <a:pt x="6" y="27"/>
                    </a:lnTo>
                    <a:lnTo>
                      <a:pt x="4" y="31"/>
                    </a:lnTo>
                    <a:lnTo>
                      <a:pt x="3" y="35"/>
                    </a:lnTo>
                    <a:lnTo>
                      <a:pt x="1" y="39"/>
                    </a:lnTo>
                    <a:lnTo>
                      <a:pt x="0" y="43"/>
                    </a:lnTo>
                    <a:lnTo>
                      <a:pt x="0" y="52"/>
                    </a:lnTo>
                    <a:lnTo>
                      <a:pt x="0" y="6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" name="Freeform 414">
                <a:extLst>
                  <a:ext uri="{FF2B5EF4-FFF2-40B4-BE49-F238E27FC236}">
                    <a16:creationId xmlns="" xmlns:a16="http://schemas.microsoft.com/office/drawing/2014/main" id="{F82145DA-AAC6-E94D-A7EF-7FFF24702A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4" y="1729"/>
                <a:ext cx="36" cy="20"/>
              </a:xfrm>
              <a:custGeom>
                <a:avLst/>
                <a:gdLst>
                  <a:gd name="T0" fmla="*/ 47 w 113"/>
                  <a:gd name="T1" fmla="*/ 0 h 62"/>
                  <a:gd name="T2" fmla="*/ 36 w 113"/>
                  <a:gd name="T3" fmla="*/ 7 h 62"/>
                  <a:gd name="T4" fmla="*/ 23 w 113"/>
                  <a:gd name="T5" fmla="*/ 17 h 62"/>
                  <a:gd name="T6" fmla="*/ 11 w 113"/>
                  <a:gd name="T7" fmla="*/ 27 h 62"/>
                  <a:gd name="T8" fmla="*/ 0 w 113"/>
                  <a:gd name="T9" fmla="*/ 37 h 62"/>
                  <a:gd name="T10" fmla="*/ 22 w 113"/>
                  <a:gd name="T11" fmla="*/ 46 h 62"/>
                  <a:gd name="T12" fmla="*/ 41 w 113"/>
                  <a:gd name="T13" fmla="*/ 54 h 62"/>
                  <a:gd name="T14" fmla="*/ 51 w 113"/>
                  <a:gd name="T15" fmla="*/ 57 h 62"/>
                  <a:gd name="T16" fmla="*/ 62 w 113"/>
                  <a:gd name="T17" fmla="*/ 59 h 62"/>
                  <a:gd name="T18" fmla="*/ 73 w 113"/>
                  <a:gd name="T19" fmla="*/ 61 h 62"/>
                  <a:gd name="T20" fmla="*/ 87 w 113"/>
                  <a:gd name="T21" fmla="*/ 62 h 62"/>
                  <a:gd name="T22" fmla="*/ 97 w 113"/>
                  <a:gd name="T23" fmla="*/ 61 h 62"/>
                  <a:gd name="T24" fmla="*/ 106 w 113"/>
                  <a:gd name="T25" fmla="*/ 58 h 62"/>
                  <a:gd name="T26" fmla="*/ 109 w 113"/>
                  <a:gd name="T27" fmla="*/ 56 h 62"/>
                  <a:gd name="T28" fmla="*/ 111 w 113"/>
                  <a:gd name="T29" fmla="*/ 54 h 62"/>
                  <a:gd name="T30" fmla="*/ 113 w 113"/>
                  <a:gd name="T31" fmla="*/ 52 h 62"/>
                  <a:gd name="T32" fmla="*/ 113 w 113"/>
                  <a:gd name="T33" fmla="*/ 49 h 62"/>
                  <a:gd name="T34" fmla="*/ 91 w 113"/>
                  <a:gd name="T35" fmla="*/ 41 h 62"/>
                  <a:gd name="T36" fmla="*/ 70 w 113"/>
                  <a:gd name="T37" fmla="*/ 32 h 62"/>
                  <a:gd name="T38" fmla="*/ 65 w 113"/>
                  <a:gd name="T39" fmla="*/ 29 h 62"/>
                  <a:gd name="T40" fmla="*/ 61 w 113"/>
                  <a:gd name="T41" fmla="*/ 26 h 62"/>
                  <a:gd name="T42" fmla="*/ 57 w 113"/>
                  <a:gd name="T43" fmla="*/ 23 h 62"/>
                  <a:gd name="T44" fmla="*/ 54 w 113"/>
                  <a:gd name="T45" fmla="*/ 20 h 62"/>
                  <a:gd name="T46" fmla="*/ 51 w 113"/>
                  <a:gd name="T47" fmla="*/ 16 h 62"/>
                  <a:gd name="T48" fmla="*/ 48 w 113"/>
                  <a:gd name="T49" fmla="*/ 10 h 62"/>
                  <a:gd name="T50" fmla="*/ 47 w 113"/>
                  <a:gd name="T51" fmla="*/ 5 h 62"/>
                  <a:gd name="T52" fmla="*/ 47 w 113"/>
                  <a:gd name="T53" fmla="*/ 0 h 6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3" h="62">
                    <a:moveTo>
                      <a:pt x="47" y="0"/>
                    </a:moveTo>
                    <a:lnTo>
                      <a:pt x="36" y="7"/>
                    </a:lnTo>
                    <a:lnTo>
                      <a:pt x="23" y="17"/>
                    </a:lnTo>
                    <a:lnTo>
                      <a:pt x="11" y="27"/>
                    </a:lnTo>
                    <a:lnTo>
                      <a:pt x="0" y="37"/>
                    </a:lnTo>
                    <a:lnTo>
                      <a:pt x="22" y="46"/>
                    </a:lnTo>
                    <a:lnTo>
                      <a:pt x="41" y="54"/>
                    </a:lnTo>
                    <a:lnTo>
                      <a:pt x="51" y="57"/>
                    </a:lnTo>
                    <a:lnTo>
                      <a:pt x="62" y="59"/>
                    </a:lnTo>
                    <a:lnTo>
                      <a:pt x="73" y="61"/>
                    </a:lnTo>
                    <a:lnTo>
                      <a:pt x="87" y="62"/>
                    </a:lnTo>
                    <a:lnTo>
                      <a:pt x="97" y="61"/>
                    </a:lnTo>
                    <a:lnTo>
                      <a:pt x="106" y="58"/>
                    </a:lnTo>
                    <a:lnTo>
                      <a:pt x="109" y="56"/>
                    </a:lnTo>
                    <a:lnTo>
                      <a:pt x="111" y="54"/>
                    </a:lnTo>
                    <a:lnTo>
                      <a:pt x="113" y="52"/>
                    </a:lnTo>
                    <a:lnTo>
                      <a:pt x="113" y="49"/>
                    </a:lnTo>
                    <a:lnTo>
                      <a:pt x="91" y="41"/>
                    </a:lnTo>
                    <a:lnTo>
                      <a:pt x="70" y="32"/>
                    </a:lnTo>
                    <a:lnTo>
                      <a:pt x="65" y="29"/>
                    </a:lnTo>
                    <a:lnTo>
                      <a:pt x="61" y="26"/>
                    </a:lnTo>
                    <a:lnTo>
                      <a:pt x="57" y="23"/>
                    </a:lnTo>
                    <a:lnTo>
                      <a:pt x="54" y="20"/>
                    </a:lnTo>
                    <a:lnTo>
                      <a:pt x="51" y="16"/>
                    </a:lnTo>
                    <a:lnTo>
                      <a:pt x="48" y="10"/>
                    </a:lnTo>
                    <a:lnTo>
                      <a:pt x="47" y="5"/>
                    </a:lnTo>
                    <a:lnTo>
                      <a:pt x="47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" name="Freeform 415">
                <a:extLst>
                  <a:ext uri="{FF2B5EF4-FFF2-40B4-BE49-F238E27FC236}">
                    <a16:creationId xmlns="" xmlns:a16="http://schemas.microsoft.com/office/drawing/2014/main" id="{432F23FB-F927-B84A-927E-F1E6E6A429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8" y="1188"/>
                <a:ext cx="29" cy="15"/>
              </a:xfrm>
              <a:custGeom>
                <a:avLst/>
                <a:gdLst>
                  <a:gd name="T0" fmla="*/ 0 w 93"/>
                  <a:gd name="T1" fmla="*/ 0 h 50"/>
                  <a:gd name="T2" fmla="*/ 15 w 93"/>
                  <a:gd name="T3" fmla="*/ 0 h 50"/>
                  <a:gd name="T4" fmla="*/ 30 w 93"/>
                  <a:gd name="T5" fmla="*/ 1 h 50"/>
                  <a:gd name="T6" fmla="*/ 45 w 93"/>
                  <a:gd name="T7" fmla="*/ 2 h 50"/>
                  <a:gd name="T8" fmla="*/ 59 w 93"/>
                  <a:gd name="T9" fmla="*/ 5 h 50"/>
                  <a:gd name="T10" fmla="*/ 64 w 93"/>
                  <a:gd name="T11" fmla="*/ 7 h 50"/>
                  <a:gd name="T12" fmla="*/ 71 w 93"/>
                  <a:gd name="T13" fmla="*/ 9 h 50"/>
                  <a:gd name="T14" fmla="*/ 75 w 93"/>
                  <a:gd name="T15" fmla="*/ 12 h 50"/>
                  <a:gd name="T16" fmla="*/ 81 w 93"/>
                  <a:gd name="T17" fmla="*/ 16 h 50"/>
                  <a:gd name="T18" fmla="*/ 85 w 93"/>
                  <a:gd name="T19" fmla="*/ 20 h 50"/>
                  <a:gd name="T20" fmla="*/ 89 w 93"/>
                  <a:gd name="T21" fmla="*/ 25 h 50"/>
                  <a:gd name="T22" fmla="*/ 91 w 93"/>
                  <a:gd name="T23" fmla="*/ 30 h 50"/>
                  <a:gd name="T24" fmla="*/ 93 w 93"/>
                  <a:gd name="T25" fmla="*/ 37 h 50"/>
                  <a:gd name="T26" fmla="*/ 79 w 93"/>
                  <a:gd name="T27" fmla="*/ 37 h 50"/>
                  <a:gd name="T28" fmla="*/ 68 w 93"/>
                  <a:gd name="T29" fmla="*/ 39 h 50"/>
                  <a:gd name="T30" fmla="*/ 60 w 93"/>
                  <a:gd name="T31" fmla="*/ 41 h 50"/>
                  <a:gd name="T32" fmla="*/ 52 w 93"/>
                  <a:gd name="T33" fmla="*/ 43 h 50"/>
                  <a:gd name="T34" fmla="*/ 42 w 93"/>
                  <a:gd name="T35" fmla="*/ 47 h 50"/>
                  <a:gd name="T36" fmla="*/ 33 w 93"/>
                  <a:gd name="T37" fmla="*/ 50 h 50"/>
                  <a:gd name="T38" fmla="*/ 30 w 93"/>
                  <a:gd name="T39" fmla="*/ 50 h 50"/>
                  <a:gd name="T40" fmla="*/ 28 w 93"/>
                  <a:gd name="T41" fmla="*/ 48 h 50"/>
                  <a:gd name="T42" fmla="*/ 26 w 93"/>
                  <a:gd name="T43" fmla="*/ 47 h 50"/>
                  <a:gd name="T44" fmla="*/ 25 w 93"/>
                  <a:gd name="T45" fmla="*/ 45 h 50"/>
                  <a:gd name="T46" fmla="*/ 23 w 93"/>
                  <a:gd name="T47" fmla="*/ 41 h 50"/>
                  <a:gd name="T48" fmla="*/ 22 w 93"/>
                  <a:gd name="T49" fmla="*/ 36 h 50"/>
                  <a:gd name="T50" fmla="*/ 22 w 93"/>
                  <a:gd name="T51" fmla="*/ 31 h 50"/>
                  <a:gd name="T52" fmla="*/ 23 w 93"/>
                  <a:gd name="T53" fmla="*/ 26 h 50"/>
                  <a:gd name="T54" fmla="*/ 24 w 93"/>
                  <a:gd name="T55" fmla="*/ 22 h 50"/>
                  <a:gd name="T56" fmla="*/ 26 w 93"/>
                  <a:gd name="T57" fmla="*/ 19 h 50"/>
                  <a:gd name="T58" fmla="*/ 0 w 93"/>
                  <a:gd name="T59" fmla="*/ 19 h 50"/>
                  <a:gd name="T60" fmla="*/ 0 w 93"/>
                  <a:gd name="T61" fmla="*/ 0 h 5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93" h="50">
                    <a:moveTo>
                      <a:pt x="0" y="0"/>
                    </a:moveTo>
                    <a:lnTo>
                      <a:pt x="15" y="0"/>
                    </a:lnTo>
                    <a:lnTo>
                      <a:pt x="30" y="1"/>
                    </a:lnTo>
                    <a:lnTo>
                      <a:pt x="45" y="2"/>
                    </a:lnTo>
                    <a:lnTo>
                      <a:pt x="59" y="5"/>
                    </a:lnTo>
                    <a:lnTo>
                      <a:pt x="64" y="7"/>
                    </a:lnTo>
                    <a:lnTo>
                      <a:pt x="71" y="9"/>
                    </a:lnTo>
                    <a:lnTo>
                      <a:pt x="75" y="12"/>
                    </a:lnTo>
                    <a:lnTo>
                      <a:pt x="81" y="16"/>
                    </a:lnTo>
                    <a:lnTo>
                      <a:pt x="85" y="20"/>
                    </a:lnTo>
                    <a:lnTo>
                      <a:pt x="89" y="25"/>
                    </a:lnTo>
                    <a:lnTo>
                      <a:pt x="91" y="30"/>
                    </a:lnTo>
                    <a:lnTo>
                      <a:pt x="93" y="37"/>
                    </a:lnTo>
                    <a:lnTo>
                      <a:pt x="79" y="37"/>
                    </a:lnTo>
                    <a:lnTo>
                      <a:pt x="68" y="39"/>
                    </a:lnTo>
                    <a:lnTo>
                      <a:pt x="60" y="41"/>
                    </a:lnTo>
                    <a:lnTo>
                      <a:pt x="52" y="43"/>
                    </a:lnTo>
                    <a:lnTo>
                      <a:pt x="42" y="47"/>
                    </a:lnTo>
                    <a:lnTo>
                      <a:pt x="33" y="50"/>
                    </a:lnTo>
                    <a:lnTo>
                      <a:pt x="30" y="50"/>
                    </a:lnTo>
                    <a:lnTo>
                      <a:pt x="28" y="48"/>
                    </a:lnTo>
                    <a:lnTo>
                      <a:pt x="26" y="47"/>
                    </a:lnTo>
                    <a:lnTo>
                      <a:pt x="25" y="45"/>
                    </a:lnTo>
                    <a:lnTo>
                      <a:pt x="23" y="41"/>
                    </a:lnTo>
                    <a:lnTo>
                      <a:pt x="22" y="36"/>
                    </a:lnTo>
                    <a:lnTo>
                      <a:pt x="22" y="31"/>
                    </a:lnTo>
                    <a:lnTo>
                      <a:pt x="23" y="26"/>
                    </a:lnTo>
                    <a:lnTo>
                      <a:pt x="24" y="22"/>
                    </a:lnTo>
                    <a:lnTo>
                      <a:pt x="26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" name="Freeform 416">
                <a:extLst>
                  <a:ext uri="{FF2B5EF4-FFF2-40B4-BE49-F238E27FC236}">
                    <a16:creationId xmlns="" xmlns:a16="http://schemas.microsoft.com/office/drawing/2014/main" id="{CA7EAACC-7991-F24B-A10E-408EABFBCE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6" y="1246"/>
                <a:ext cx="331" cy="198"/>
              </a:xfrm>
              <a:custGeom>
                <a:avLst/>
                <a:gdLst>
                  <a:gd name="T0" fmla="*/ 20 w 1029"/>
                  <a:gd name="T1" fmla="*/ 112 h 604"/>
                  <a:gd name="T2" fmla="*/ 67 w 1029"/>
                  <a:gd name="T3" fmla="*/ 60 h 604"/>
                  <a:gd name="T4" fmla="*/ 266 w 1029"/>
                  <a:gd name="T5" fmla="*/ 0 h 604"/>
                  <a:gd name="T6" fmla="*/ 205 w 1029"/>
                  <a:gd name="T7" fmla="*/ 47 h 604"/>
                  <a:gd name="T8" fmla="*/ 180 w 1029"/>
                  <a:gd name="T9" fmla="*/ 105 h 604"/>
                  <a:gd name="T10" fmla="*/ 274 w 1029"/>
                  <a:gd name="T11" fmla="*/ 60 h 604"/>
                  <a:gd name="T12" fmla="*/ 397 w 1029"/>
                  <a:gd name="T13" fmla="*/ 14 h 604"/>
                  <a:gd name="T14" fmla="*/ 438 w 1029"/>
                  <a:gd name="T15" fmla="*/ 23 h 604"/>
                  <a:gd name="T16" fmla="*/ 433 w 1029"/>
                  <a:gd name="T17" fmla="*/ 71 h 604"/>
                  <a:gd name="T18" fmla="*/ 581 w 1029"/>
                  <a:gd name="T19" fmla="*/ 80 h 604"/>
                  <a:gd name="T20" fmla="*/ 675 w 1029"/>
                  <a:gd name="T21" fmla="*/ 89 h 604"/>
                  <a:gd name="T22" fmla="*/ 749 w 1029"/>
                  <a:gd name="T23" fmla="*/ 111 h 604"/>
                  <a:gd name="T24" fmla="*/ 749 w 1029"/>
                  <a:gd name="T25" fmla="*/ 134 h 604"/>
                  <a:gd name="T26" fmla="*/ 711 w 1029"/>
                  <a:gd name="T27" fmla="*/ 184 h 604"/>
                  <a:gd name="T28" fmla="*/ 799 w 1029"/>
                  <a:gd name="T29" fmla="*/ 168 h 604"/>
                  <a:gd name="T30" fmla="*/ 866 w 1029"/>
                  <a:gd name="T31" fmla="*/ 191 h 604"/>
                  <a:gd name="T32" fmla="*/ 856 w 1029"/>
                  <a:gd name="T33" fmla="*/ 239 h 604"/>
                  <a:gd name="T34" fmla="*/ 788 w 1029"/>
                  <a:gd name="T35" fmla="*/ 248 h 604"/>
                  <a:gd name="T36" fmla="*/ 859 w 1029"/>
                  <a:gd name="T37" fmla="*/ 284 h 604"/>
                  <a:gd name="T38" fmla="*/ 903 w 1029"/>
                  <a:gd name="T39" fmla="*/ 327 h 604"/>
                  <a:gd name="T40" fmla="*/ 977 w 1029"/>
                  <a:gd name="T41" fmla="*/ 329 h 604"/>
                  <a:gd name="T42" fmla="*/ 1029 w 1029"/>
                  <a:gd name="T43" fmla="*/ 351 h 604"/>
                  <a:gd name="T44" fmla="*/ 939 w 1029"/>
                  <a:gd name="T45" fmla="*/ 409 h 604"/>
                  <a:gd name="T46" fmla="*/ 899 w 1029"/>
                  <a:gd name="T47" fmla="*/ 417 h 604"/>
                  <a:gd name="T48" fmla="*/ 874 w 1029"/>
                  <a:gd name="T49" fmla="*/ 443 h 604"/>
                  <a:gd name="T50" fmla="*/ 830 w 1029"/>
                  <a:gd name="T51" fmla="*/ 414 h 604"/>
                  <a:gd name="T52" fmla="*/ 851 w 1029"/>
                  <a:gd name="T53" fmla="*/ 393 h 604"/>
                  <a:gd name="T54" fmla="*/ 792 w 1029"/>
                  <a:gd name="T55" fmla="*/ 379 h 604"/>
                  <a:gd name="T56" fmla="*/ 759 w 1029"/>
                  <a:gd name="T57" fmla="*/ 364 h 604"/>
                  <a:gd name="T58" fmla="*/ 744 w 1029"/>
                  <a:gd name="T59" fmla="*/ 394 h 604"/>
                  <a:gd name="T60" fmla="*/ 747 w 1029"/>
                  <a:gd name="T61" fmla="*/ 445 h 604"/>
                  <a:gd name="T62" fmla="*/ 795 w 1029"/>
                  <a:gd name="T63" fmla="*/ 523 h 604"/>
                  <a:gd name="T64" fmla="*/ 771 w 1029"/>
                  <a:gd name="T65" fmla="*/ 547 h 604"/>
                  <a:gd name="T66" fmla="*/ 708 w 1029"/>
                  <a:gd name="T67" fmla="*/ 556 h 604"/>
                  <a:gd name="T68" fmla="*/ 618 w 1029"/>
                  <a:gd name="T69" fmla="*/ 517 h 604"/>
                  <a:gd name="T70" fmla="*/ 668 w 1029"/>
                  <a:gd name="T71" fmla="*/ 567 h 604"/>
                  <a:gd name="T72" fmla="*/ 665 w 1029"/>
                  <a:gd name="T73" fmla="*/ 604 h 604"/>
                  <a:gd name="T74" fmla="*/ 518 w 1029"/>
                  <a:gd name="T75" fmla="*/ 570 h 604"/>
                  <a:gd name="T76" fmla="*/ 471 w 1029"/>
                  <a:gd name="T77" fmla="*/ 523 h 604"/>
                  <a:gd name="T78" fmla="*/ 410 w 1029"/>
                  <a:gd name="T79" fmla="*/ 473 h 604"/>
                  <a:gd name="T80" fmla="*/ 367 w 1029"/>
                  <a:gd name="T81" fmla="*/ 453 h 604"/>
                  <a:gd name="T82" fmla="*/ 392 w 1029"/>
                  <a:gd name="T83" fmla="*/ 433 h 604"/>
                  <a:gd name="T84" fmla="*/ 459 w 1029"/>
                  <a:gd name="T85" fmla="*/ 399 h 604"/>
                  <a:gd name="T86" fmla="*/ 500 w 1029"/>
                  <a:gd name="T87" fmla="*/ 378 h 604"/>
                  <a:gd name="T88" fmla="*/ 577 w 1029"/>
                  <a:gd name="T89" fmla="*/ 380 h 604"/>
                  <a:gd name="T90" fmla="*/ 614 w 1029"/>
                  <a:gd name="T91" fmla="*/ 395 h 604"/>
                  <a:gd name="T92" fmla="*/ 687 w 1029"/>
                  <a:gd name="T93" fmla="*/ 387 h 604"/>
                  <a:gd name="T94" fmla="*/ 581 w 1029"/>
                  <a:gd name="T95" fmla="*/ 355 h 604"/>
                  <a:gd name="T96" fmla="*/ 542 w 1029"/>
                  <a:gd name="T97" fmla="*/ 361 h 604"/>
                  <a:gd name="T98" fmla="*/ 539 w 1029"/>
                  <a:gd name="T99" fmla="*/ 350 h 604"/>
                  <a:gd name="T100" fmla="*/ 576 w 1029"/>
                  <a:gd name="T101" fmla="*/ 306 h 604"/>
                  <a:gd name="T102" fmla="*/ 576 w 1029"/>
                  <a:gd name="T103" fmla="*/ 274 h 604"/>
                  <a:gd name="T104" fmla="*/ 524 w 1029"/>
                  <a:gd name="T105" fmla="*/ 254 h 604"/>
                  <a:gd name="T106" fmla="*/ 473 w 1029"/>
                  <a:gd name="T107" fmla="*/ 198 h 604"/>
                  <a:gd name="T108" fmla="*/ 434 w 1029"/>
                  <a:gd name="T109" fmla="*/ 168 h 604"/>
                  <a:gd name="T110" fmla="*/ 408 w 1029"/>
                  <a:gd name="T111" fmla="*/ 163 h 604"/>
                  <a:gd name="T112" fmla="*/ 378 w 1029"/>
                  <a:gd name="T113" fmla="*/ 203 h 604"/>
                  <a:gd name="T114" fmla="*/ 207 w 1029"/>
                  <a:gd name="T115" fmla="*/ 174 h 604"/>
                  <a:gd name="T116" fmla="*/ 114 w 1029"/>
                  <a:gd name="T117" fmla="*/ 189 h 604"/>
                  <a:gd name="T118" fmla="*/ 79 w 1029"/>
                  <a:gd name="T119" fmla="*/ 187 h 604"/>
                  <a:gd name="T120" fmla="*/ 16 w 1029"/>
                  <a:gd name="T121" fmla="*/ 180 h 604"/>
                  <a:gd name="T122" fmla="*/ 9 w 1029"/>
                  <a:gd name="T123" fmla="*/ 158 h 604"/>
                  <a:gd name="T124" fmla="*/ 75 w 1029"/>
                  <a:gd name="T125" fmla="*/ 149 h 60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029" h="604">
                    <a:moveTo>
                      <a:pt x="73" y="129"/>
                    </a:moveTo>
                    <a:lnTo>
                      <a:pt x="34" y="129"/>
                    </a:lnTo>
                    <a:lnTo>
                      <a:pt x="28" y="128"/>
                    </a:lnTo>
                    <a:lnTo>
                      <a:pt x="24" y="125"/>
                    </a:lnTo>
                    <a:lnTo>
                      <a:pt x="22" y="121"/>
                    </a:lnTo>
                    <a:lnTo>
                      <a:pt x="20" y="117"/>
                    </a:lnTo>
                    <a:lnTo>
                      <a:pt x="20" y="112"/>
                    </a:lnTo>
                    <a:lnTo>
                      <a:pt x="22" y="107"/>
                    </a:lnTo>
                    <a:lnTo>
                      <a:pt x="24" y="102"/>
                    </a:lnTo>
                    <a:lnTo>
                      <a:pt x="26" y="97"/>
                    </a:lnTo>
                    <a:lnTo>
                      <a:pt x="34" y="87"/>
                    </a:lnTo>
                    <a:lnTo>
                      <a:pt x="42" y="77"/>
                    </a:lnTo>
                    <a:lnTo>
                      <a:pt x="54" y="69"/>
                    </a:lnTo>
                    <a:lnTo>
                      <a:pt x="67" y="60"/>
                    </a:lnTo>
                    <a:lnTo>
                      <a:pt x="81" y="52"/>
                    </a:lnTo>
                    <a:lnTo>
                      <a:pt x="96" y="45"/>
                    </a:lnTo>
                    <a:lnTo>
                      <a:pt x="128" y="30"/>
                    </a:lnTo>
                    <a:lnTo>
                      <a:pt x="160" y="18"/>
                    </a:lnTo>
                    <a:lnTo>
                      <a:pt x="190" y="8"/>
                    </a:lnTo>
                    <a:lnTo>
                      <a:pt x="213" y="0"/>
                    </a:lnTo>
                    <a:lnTo>
                      <a:pt x="266" y="0"/>
                    </a:lnTo>
                    <a:lnTo>
                      <a:pt x="264" y="7"/>
                    </a:lnTo>
                    <a:lnTo>
                      <a:pt x="260" y="14"/>
                    </a:lnTo>
                    <a:lnTo>
                      <a:pt x="255" y="19"/>
                    </a:lnTo>
                    <a:lnTo>
                      <a:pt x="250" y="24"/>
                    </a:lnTo>
                    <a:lnTo>
                      <a:pt x="236" y="32"/>
                    </a:lnTo>
                    <a:lnTo>
                      <a:pt x="220" y="40"/>
                    </a:lnTo>
                    <a:lnTo>
                      <a:pt x="205" y="47"/>
                    </a:lnTo>
                    <a:lnTo>
                      <a:pt x="192" y="55"/>
                    </a:lnTo>
                    <a:lnTo>
                      <a:pt x="187" y="60"/>
                    </a:lnTo>
                    <a:lnTo>
                      <a:pt x="183" y="66"/>
                    </a:lnTo>
                    <a:lnTo>
                      <a:pt x="181" y="72"/>
                    </a:lnTo>
                    <a:lnTo>
                      <a:pt x="180" y="80"/>
                    </a:lnTo>
                    <a:lnTo>
                      <a:pt x="180" y="95"/>
                    </a:lnTo>
                    <a:lnTo>
                      <a:pt x="180" y="105"/>
                    </a:lnTo>
                    <a:lnTo>
                      <a:pt x="198" y="104"/>
                    </a:lnTo>
                    <a:lnTo>
                      <a:pt x="216" y="101"/>
                    </a:lnTo>
                    <a:lnTo>
                      <a:pt x="233" y="97"/>
                    </a:lnTo>
                    <a:lnTo>
                      <a:pt x="252" y="93"/>
                    </a:lnTo>
                    <a:lnTo>
                      <a:pt x="252" y="82"/>
                    </a:lnTo>
                    <a:lnTo>
                      <a:pt x="252" y="67"/>
                    </a:lnTo>
                    <a:lnTo>
                      <a:pt x="274" y="60"/>
                    </a:lnTo>
                    <a:lnTo>
                      <a:pt x="295" y="51"/>
                    </a:lnTo>
                    <a:lnTo>
                      <a:pt x="316" y="42"/>
                    </a:lnTo>
                    <a:lnTo>
                      <a:pt x="336" y="32"/>
                    </a:lnTo>
                    <a:lnTo>
                      <a:pt x="355" y="24"/>
                    </a:lnTo>
                    <a:lnTo>
                      <a:pt x="376" y="18"/>
                    </a:lnTo>
                    <a:lnTo>
                      <a:pt x="386" y="15"/>
                    </a:lnTo>
                    <a:lnTo>
                      <a:pt x="397" y="14"/>
                    </a:lnTo>
                    <a:lnTo>
                      <a:pt x="408" y="12"/>
                    </a:lnTo>
                    <a:lnTo>
                      <a:pt x="419" y="12"/>
                    </a:lnTo>
                    <a:lnTo>
                      <a:pt x="422" y="12"/>
                    </a:lnTo>
                    <a:lnTo>
                      <a:pt x="426" y="14"/>
                    </a:lnTo>
                    <a:lnTo>
                      <a:pt x="429" y="15"/>
                    </a:lnTo>
                    <a:lnTo>
                      <a:pt x="432" y="18"/>
                    </a:lnTo>
                    <a:lnTo>
                      <a:pt x="438" y="23"/>
                    </a:lnTo>
                    <a:lnTo>
                      <a:pt x="443" y="30"/>
                    </a:lnTo>
                    <a:lnTo>
                      <a:pt x="450" y="44"/>
                    </a:lnTo>
                    <a:lnTo>
                      <a:pt x="452" y="49"/>
                    </a:lnTo>
                    <a:lnTo>
                      <a:pt x="443" y="57"/>
                    </a:lnTo>
                    <a:lnTo>
                      <a:pt x="437" y="64"/>
                    </a:lnTo>
                    <a:lnTo>
                      <a:pt x="434" y="68"/>
                    </a:lnTo>
                    <a:lnTo>
                      <a:pt x="433" y="71"/>
                    </a:lnTo>
                    <a:lnTo>
                      <a:pt x="432" y="75"/>
                    </a:lnTo>
                    <a:lnTo>
                      <a:pt x="432" y="80"/>
                    </a:lnTo>
                    <a:lnTo>
                      <a:pt x="467" y="80"/>
                    </a:lnTo>
                    <a:lnTo>
                      <a:pt x="504" y="80"/>
                    </a:lnTo>
                    <a:lnTo>
                      <a:pt x="536" y="80"/>
                    </a:lnTo>
                    <a:lnTo>
                      <a:pt x="565" y="80"/>
                    </a:lnTo>
                    <a:lnTo>
                      <a:pt x="581" y="80"/>
                    </a:lnTo>
                    <a:lnTo>
                      <a:pt x="601" y="83"/>
                    </a:lnTo>
                    <a:lnTo>
                      <a:pt x="621" y="85"/>
                    </a:lnTo>
                    <a:lnTo>
                      <a:pt x="637" y="86"/>
                    </a:lnTo>
                    <a:lnTo>
                      <a:pt x="648" y="86"/>
                    </a:lnTo>
                    <a:lnTo>
                      <a:pt x="658" y="87"/>
                    </a:lnTo>
                    <a:lnTo>
                      <a:pt x="667" y="88"/>
                    </a:lnTo>
                    <a:lnTo>
                      <a:pt x="675" y="89"/>
                    </a:lnTo>
                    <a:lnTo>
                      <a:pt x="690" y="94"/>
                    </a:lnTo>
                    <a:lnTo>
                      <a:pt x="702" y="99"/>
                    </a:lnTo>
                    <a:lnTo>
                      <a:pt x="715" y="103"/>
                    </a:lnTo>
                    <a:lnTo>
                      <a:pt x="728" y="107"/>
                    </a:lnTo>
                    <a:lnTo>
                      <a:pt x="734" y="109"/>
                    </a:lnTo>
                    <a:lnTo>
                      <a:pt x="742" y="110"/>
                    </a:lnTo>
                    <a:lnTo>
                      <a:pt x="749" y="111"/>
                    </a:lnTo>
                    <a:lnTo>
                      <a:pt x="757" y="111"/>
                    </a:lnTo>
                    <a:lnTo>
                      <a:pt x="753" y="115"/>
                    </a:lnTo>
                    <a:lnTo>
                      <a:pt x="751" y="119"/>
                    </a:lnTo>
                    <a:lnTo>
                      <a:pt x="748" y="122"/>
                    </a:lnTo>
                    <a:lnTo>
                      <a:pt x="747" y="125"/>
                    </a:lnTo>
                    <a:lnTo>
                      <a:pt x="747" y="130"/>
                    </a:lnTo>
                    <a:lnTo>
                      <a:pt x="749" y="134"/>
                    </a:lnTo>
                    <a:lnTo>
                      <a:pt x="752" y="138"/>
                    </a:lnTo>
                    <a:lnTo>
                      <a:pt x="754" y="142"/>
                    </a:lnTo>
                    <a:lnTo>
                      <a:pt x="754" y="145"/>
                    </a:lnTo>
                    <a:lnTo>
                      <a:pt x="754" y="147"/>
                    </a:lnTo>
                    <a:lnTo>
                      <a:pt x="753" y="151"/>
                    </a:lnTo>
                    <a:lnTo>
                      <a:pt x="751" y="154"/>
                    </a:lnTo>
                    <a:lnTo>
                      <a:pt x="711" y="184"/>
                    </a:lnTo>
                    <a:lnTo>
                      <a:pt x="728" y="179"/>
                    </a:lnTo>
                    <a:lnTo>
                      <a:pt x="746" y="172"/>
                    </a:lnTo>
                    <a:lnTo>
                      <a:pt x="764" y="166"/>
                    </a:lnTo>
                    <a:lnTo>
                      <a:pt x="777" y="160"/>
                    </a:lnTo>
                    <a:lnTo>
                      <a:pt x="798" y="160"/>
                    </a:lnTo>
                    <a:lnTo>
                      <a:pt x="797" y="164"/>
                    </a:lnTo>
                    <a:lnTo>
                      <a:pt x="799" y="168"/>
                    </a:lnTo>
                    <a:lnTo>
                      <a:pt x="802" y="172"/>
                    </a:lnTo>
                    <a:lnTo>
                      <a:pt x="807" y="174"/>
                    </a:lnTo>
                    <a:lnTo>
                      <a:pt x="820" y="179"/>
                    </a:lnTo>
                    <a:lnTo>
                      <a:pt x="834" y="183"/>
                    </a:lnTo>
                    <a:lnTo>
                      <a:pt x="848" y="186"/>
                    </a:lnTo>
                    <a:lnTo>
                      <a:pt x="860" y="189"/>
                    </a:lnTo>
                    <a:lnTo>
                      <a:pt x="866" y="191"/>
                    </a:lnTo>
                    <a:lnTo>
                      <a:pt x="869" y="192"/>
                    </a:lnTo>
                    <a:lnTo>
                      <a:pt x="870" y="194"/>
                    </a:lnTo>
                    <a:lnTo>
                      <a:pt x="870" y="196"/>
                    </a:lnTo>
                    <a:lnTo>
                      <a:pt x="864" y="234"/>
                    </a:lnTo>
                    <a:lnTo>
                      <a:pt x="863" y="236"/>
                    </a:lnTo>
                    <a:lnTo>
                      <a:pt x="860" y="238"/>
                    </a:lnTo>
                    <a:lnTo>
                      <a:pt x="856" y="239"/>
                    </a:lnTo>
                    <a:lnTo>
                      <a:pt x="852" y="240"/>
                    </a:lnTo>
                    <a:lnTo>
                      <a:pt x="838" y="242"/>
                    </a:lnTo>
                    <a:lnTo>
                      <a:pt x="824" y="243"/>
                    </a:lnTo>
                    <a:lnTo>
                      <a:pt x="809" y="244"/>
                    </a:lnTo>
                    <a:lnTo>
                      <a:pt x="797" y="246"/>
                    </a:lnTo>
                    <a:lnTo>
                      <a:pt x="791" y="247"/>
                    </a:lnTo>
                    <a:lnTo>
                      <a:pt x="788" y="248"/>
                    </a:lnTo>
                    <a:lnTo>
                      <a:pt x="785" y="250"/>
                    </a:lnTo>
                    <a:lnTo>
                      <a:pt x="784" y="252"/>
                    </a:lnTo>
                    <a:lnTo>
                      <a:pt x="799" y="262"/>
                    </a:lnTo>
                    <a:lnTo>
                      <a:pt x="813" y="269"/>
                    </a:lnTo>
                    <a:lnTo>
                      <a:pt x="827" y="275"/>
                    </a:lnTo>
                    <a:lnTo>
                      <a:pt x="843" y="280"/>
                    </a:lnTo>
                    <a:lnTo>
                      <a:pt x="859" y="284"/>
                    </a:lnTo>
                    <a:lnTo>
                      <a:pt x="877" y="287"/>
                    </a:lnTo>
                    <a:lnTo>
                      <a:pt x="896" y="289"/>
                    </a:lnTo>
                    <a:lnTo>
                      <a:pt x="916" y="289"/>
                    </a:lnTo>
                    <a:lnTo>
                      <a:pt x="915" y="298"/>
                    </a:lnTo>
                    <a:lnTo>
                      <a:pt x="913" y="307"/>
                    </a:lnTo>
                    <a:lnTo>
                      <a:pt x="909" y="317"/>
                    </a:lnTo>
                    <a:lnTo>
                      <a:pt x="903" y="327"/>
                    </a:lnTo>
                    <a:lnTo>
                      <a:pt x="914" y="330"/>
                    </a:lnTo>
                    <a:lnTo>
                      <a:pt x="925" y="333"/>
                    </a:lnTo>
                    <a:lnTo>
                      <a:pt x="937" y="333"/>
                    </a:lnTo>
                    <a:lnTo>
                      <a:pt x="948" y="333"/>
                    </a:lnTo>
                    <a:lnTo>
                      <a:pt x="959" y="332"/>
                    </a:lnTo>
                    <a:lnTo>
                      <a:pt x="969" y="331"/>
                    </a:lnTo>
                    <a:lnTo>
                      <a:pt x="977" y="329"/>
                    </a:lnTo>
                    <a:lnTo>
                      <a:pt x="983" y="327"/>
                    </a:lnTo>
                    <a:lnTo>
                      <a:pt x="987" y="333"/>
                    </a:lnTo>
                    <a:lnTo>
                      <a:pt x="991" y="337"/>
                    </a:lnTo>
                    <a:lnTo>
                      <a:pt x="995" y="341"/>
                    </a:lnTo>
                    <a:lnTo>
                      <a:pt x="1002" y="343"/>
                    </a:lnTo>
                    <a:lnTo>
                      <a:pt x="1015" y="347"/>
                    </a:lnTo>
                    <a:lnTo>
                      <a:pt x="1029" y="351"/>
                    </a:lnTo>
                    <a:lnTo>
                      <a:pt x="1012" y="360"/>
                    </a:lnTo>
                    <a:lnTo>
                      <a:pt x="997" y="371"/>
                    </a:lnTo>
                    <a:lnTo>
                      <a:pt x="983" y="382"/>
                    </a:lnTo>
                    <a:lnTo>
                      <a:pt x="971" y="391"/>
                    </a:lnTo>
                    <a:lnTo>
                      <a:pt x="959" y="400"/>
                    </a:lnTo>
                    <a:lnTo>
                      <a:pt x="947" y="406"/>
                    </a:lnTo>
                    <a:lnTo>
                      <a:pt x="939" y="409"/>
                    </a:lnTo>
                    <a:lnTo>
                      <a:pt x="933" y="411"/>
                    </a:lnTo>
                    <a:lnTo>
                      <a:pt x="925" y="412"/>
                    </a:lnTo>
                    <a:lnTo>
                      <a:pt x="916" y="412"/>
                    </a:lnTo>
                    <a:lnTo>
                      <a:pt x="911" y="413"/>
                    </a:lnTo>
                    <a:lnTo>
                      <a:pt x="907" y="414"/>
                    </a:lnTo>
                    <a:lnTo>
                      <a:pt x="902" y="415"/>
                    </a:lnTo>
                    <a:lnTo>
                      <a:pt x="899" y="417"/>
                    </a:lnTo>
                    <a:lnTo>
                      <a:pt x="893" y="422"/>
                    </a:lnTo>
                    <a:lnTo>
                      <a:pt x="889" y="428"/>
                    </a:lnTo>
                    <a:lnTo>
                      <a:pt x="885" y="434"/>
                    </a:lnTo>
                    <a:lnTo>
                      <a:pt x="881" y="439"/>
                    </a:lnTo>
                    <a:lnTo>
                      <a:pt x="879" y="441"/>
                    </a:lnTo>
                    <a:lnTo>
                      <a:pt x="877" y="442"/>
                    </a:lnTo>
                    <a:lnTo>
                      <a:pt x="874" y="443"/>
                    </a:lnTo>
                    <a:lnTo>
                      <a:pt x="870" y="444"/>
                    </a:lnTo>
                    <a:lnTo>
                      <a:pt x="865" y="442"/>
                    </a:lnTo>
                    <a:lnTo>
                      <a:pt x="857" y="439"/>
                    </a:lnTo>
                    <a:lnTo>
                      <a:pt x="849" y="435"/>
                    </a:lnTo>
                    <a:lnTo>
                      <a:pt x="842" y="429"/>
                    </a:lnTo>
                    <a:lnTo>
                      <a:pt x="835" y="422"/>
                    </a:lnTo>
                    <a:lnTo>
                      <a:pt x="830" y="414"/>
                    </a:lnTo>
                    <a:lnTo>
                      <a:pt x="827" y="411"/>
                    </a:lnTo>
                    <a:lnTo>
                      <a:pt x="825" y="407"/>
                    </a:lnTo>
                    <a:lnTo>
                      <a:pt x="824" y="404"/>
                    </a:lnTo>
                    <a:lnTo>
                      <a:pt x="824" y="400"/>
                    </a:lnTo>
                    <a:lnTo>
                      <a:pt x="840" y="400"/>
                    </a:lnTo>
                    <a:lnTo>
                      <a:pt x="851" y="400"/>
                    </a:lnTo>
                    <a:lnTo>
                      <a:pt x="851" y="393"/>
                    </a:lnTo>
                    <a:lnTo>
                      <a:pt x="851" y="382"/>
                    </a:lnTo>
                    <a:lnTo>
                      <a:pt x="837" y="382"/>
                    </a:lnTo>
                    <a:lnTo>
                      <a:pt x="827" y="382"/>
                    </a:lnTo>
                    <a:lnTo>
                      <a:pt x="816" y="382"/>
                    </a:lnTo>
                    <a:lnTo>
                      <a:pt x="804" y="382"/>
                    </a:lnTo>
                    <a:lnTo>
                      <a:pt x="798" y="381"/>
                    </a:lnTo>
                    <a:lnTo>
                      <a:pt x="792" y="379"/>
                    </a:lnTo>
                    <a:lnTo>
                      <a:pt x="788" y="376"/>
                    </a:lnTo>
                    <a:lnTo>
                      <a:pt x="784" y="373"/>
                    </a:lnTo>
                    <a:lnTo>
                      <a:pt x="780" y="369"/>
                    </a:lnTo>
                    <a:lnTo>
                      <a:pt x="776" y="366"/>
                    </a:lnTo>
                    <a:lnTo>
                      <a:pt x="770" y="364"/>
                    </a:lnTo>
                    <a:lnTo>
                      <a:pt x="764" y="363"/>
                    </a:lnTo>
                    <a:lnTo>
                      <a:pt x="759" y="364"/>
                    </a:lnTo>
                    <a:lnTo>
                      <a:pt x="755" y="366"/>
                    </a:lnTo>
                    <a:lnTo>
                      <a:pt x="752" y="369"/>
                    </a:lnTo>
                    <a:lnTo>
                      <a:pt x="749" y="374"/>
                    </a:lnTo>
                    <a:lnTo>
                      <a:pt x="747" y="379"/>
                    </a:lnTo>
                    <a:lnTo>
                      <a:pt x="745" y="384"/>
                    </a:lnTo>
                    <a:lnTo>
                      <a:pt x="744" y="389"/>
                    </a:lnTo>
                    <a:lnTo>
                      <a:pt x="744" y="394"/>
                    </a:lnTo>
                    <a:lnTo>
                      <a:pt x="711" y="394"/>
                    </a:lnTo>
                    <a:lnTo>
                      <a:pt x="711" y="412"/>
                    </a:lnTo>
                    <a:lnTo>
                      <a:pt x="715" y="414"/>
                    </a:lnTo>
                    <a:lnTo>
                      <a:pt x="720" y="418"/>
                    </a:lnTo>
                    <a:lnTo>
                      <a:pt x="726" y="423"/>
                    </a:lnTo>
                    <a:lnTo>
                      <a:pt x="733" y="430"/>
                    </a:lnTo>
                    <a:lnTo>
                      <a:pt x="747" y="445"/>
                    </a:lnTo>
                    <a:lnTo>
                      <a:pt x="762" y="462"/>
                    </a:lnTo>
                    <a:lnTo>
                      <a:pt x="775" y="478"/>
                    </a:lnTo>
                    <a:lnTo>
                      <a:pt x="787" y="494"/>
                    </a:lnTo>
                    <a:lnTo>
                      <a:pt x="795" y="505"/>
                    </a:lnTo>
                    <a:lnTo>
                      <a:pt x="798" y="511"/>
                    </a:lnTo>
                    <a:lnTo>
                      <a:pt x="797" y="517"/>
                    </a:lnTo>
                    <a:lnTo>
                      <a:pt x="795" y="523"/>
                    </a:lnTo>
                    <a:lnTo>
                      <a:pt x="795" y="527"/>
                    </a:lnTo>
                    <a:lnTo>
                      <a:pt x="795" y="530"/>
                    </a:lnTo>
                    <a:lnTo>
                      <a:pt x="796" y="533"/>
                    </a:lnTo>
                    <a:lnTo>
                      <a:pt x="798" y="535"/>
                    </a:lnTo>
                    <a:lnTo>
                      <a:pt x="788" y="539"/>
                    </a:lnTo>
                    <a:lnTo>
                      <a:pt x="779" y="543"/>
                    </a:lnTo>
                    <a:lnTo>
                      <a:pt x="771" y="547"/>
                    </a:lnTo>
                    <a:lnTo>
                      <a:pt x="765" y="551"/>
                    </a:lnTo>
                    <a:lnTo>
                      <a:pt x="758" y="554"/>
                    </a:lnTo>
                    <a:lnTo>
                      <a:pt x="752" y="558"/>
                    </a:lnTo>
                    <a:lnTo>
                      <a:pt x="745" y="560"/>
                    </a:lnTo>
                    <a:lnTo>
                      <a:pt x="737" y="560"/>
                    </a:lnTo>
                    <a:lnTo>
                      <a:pt x="723" y="559"/>
                    </a:lnTo>
                    <a:lnTo>
                      <a:pt x="708" y="556"/>
                    </a:lnTo>
                    <a:lnTo>
                      <a:pt x="695" y="552"/>
                    </a:lnTo>
                    <a:lnTo>
                      <a:pt x="681" y="546"/>
                    </a:lnTo>
                    <a:lnTo>
                      <a:pt x="669" y="540"/>
                    </a:lnTo>
                    <a:lnTo>
                      <a:pt x="659" y="531"/>
                    </a:lnTo>
                    <a:lnTo>
                      <a:pt x="651" y="524"/>
                    </a:lnTo>
                    <a:lnTo>
                      <a:pt x="644" y="517"/>
                    </a:lnTo>
                    <a:lnTo>
                      <a:pt x="618" y="517"/>
                    </a:lnTo>
                    <a:lnTo>
                      <a:pt x="621" y="525"/>
                    </a:lnTo>
                    <a:lnTo>
                      <a:pt x="624" y="531"/>
                    </a:lnTo>
                    <a:lnTo>
                      <a:pt x="629" y="538"/>
                    </a:lnTo>
                    <a:lnTo>
                      <a:pt x="634" y="543"/>
                    </a:lnTo>
                    <a:lnTo>
                      <a:pt x="645" y="552"/>
                    </a:lnTo>
                    <a:lnTo>
                      <a:pt x="657" y="560"/>
                    </a:lnTo>
                    <a:lnTo>
                      <a:pt x="668" y="567"/>
                    </a:lnTo>
                    <a:lnTo>
                      <a:pt x="678" y="575"/>
                    </a:lnTo>
                    <a:lnTo>
                      <a:pt x="683" y="580"/>
                    </a:lnTo>
                    <a:lnTo>
                      <a:pt x="687" y="585"/>
                    </a:lnTo>
                    <a:lnTo>
                      <a:pt x="689" y="590"/>
                    </a:lnTo>
                    <a:lnTo>
                      <a:pt x="691" y="598"/>
                    </a:lnTo>
                    <a:lnTo>
                      <a:pt x="678" y="601"/>
                    </a:lnTo>
                    <a:lnTo>
                      <a:pt x="665" y="604"/>
                    </a:lnTo>
                    <a:lnTo>
                      <a:pt x="644" y="603"/>
                    </a:lnTo>
                    <a:lnTo>
                      <a:pt x="618" y="599"/>
                    </a:lnTo>
                    <a:lnTo>
                      <a:pt x="589" y="592"/>
                    </a:lnTo>
                    <a:lnTo>
                      <a:pt x="558" y="584"/>
                    </a:lnTo>
                    <a:lnTo>
                      <a:pt x="544" y="580"/>
                    </a:lnTo>
                    <a:lnTo>
                      <a:pt x="531" y="575"/>
                    </a:lnTo>
                    <a:lnTo>
                      <a:pt x="518" y="570"/>
                    </a:lnTo>
                    <a:lnTo>
                      <a:pt x="507" y="565"/>
                    </a:lnTo>
                    <a:lnTo>
                      <a:pt x="497" y="559"/>
                    </a:lnTo>
                    <a:lnTo>
                      <a:pt x="488" y="554"/>
                    </a:lnTo>
                    <a:lnTo>
                      <a:pt x="483" y="548"/>
                    </a:lnTo>
                    <a:lnTo>
                      <a:pt x="478" y="542"/>
                    </a:lnTo>
                    <a:lnTo>
                      <a:pt x="475" y="532"/>
                    </a:lnTo>
                    <a:lnTo>
                      <a:pt x="471" y="523"/>
                    </a:lnTo>
                    <a:lnTo>
                      <a:pt x="464" y="513"/>
                    </a:lnTo>
                    <a:lnTo>
                      <a:pt x="457" y="504"/>
                    </a:lnTo>
                    <a:lnTo>
                      <a:pt x="451" y="496"/>
                    </a:lnTo>
                    <a:lnTo>
                      <a:pt x="444" y="489"/>
                    </a:lnTo>
                    <a:lnTo>
                      <a:pt x="438" y="484"/>
                    </a:lnTo>
                    <a:lnTo>
                      <a:pt x="432" y="480"/>
                    </a:lnTo>
                    <a:lnTo>
                      <a:pt x="410" y="473"/>
                    </a:lnTo>
                    <a:lnTo>
                      <a:pt x="388" y="468"/>
                    </a:lnTo>
                    <a:lnTo>
                      <a:pt x="384" y="467"/>
                    </a:lnTo>
                    <a:lnTo>
                      <a:pt x="379" y="465"/>
                    </a:lnTo>
                    <a:lnTo>
                      <a:pt x="375" y="463"/>
                    </a:lnTo>
                    <a:lnTo>
                      <a:pt x="372" y="460"/>
                    </a:lnTo>
                    <a:lnTo>
                      <a:pt x="370" y="457"/>
                    </a:lnTo>
                    <a:lnTo>
                      <a:pt x="367" y="453"/>
                    </a:lnTo>
                    <a:lnTo>
                      <a:pt x="366" y="449"/>
                    </a:lnTo>
                    <a:lnTo>
                      <a:pt x="365" y="444"/>
                    </a:lnTo>
                    <a:lnTo>
                      <a:pt x="366" y="441"/>
                    </a:lnTo>
                    <a:lnTo>
                      <a:pt x="368" y="439"/>
                    </a:lnTo>
                    <a:lnTo>
                      <a:pt x="373" y="437"/>
                    </a:lnTo>
                    <a:lnTo>
                      <a:pt x="378" y="436"/>
                    </a:lnTo>
                    <a:lnTo>
                      <a:pt x="392" y="433"/>
                    </a:lnTo>
                    <a:lnTo>
                      <a:pt x="406" y="430"/>
                    </a:lnTo>
                    <a:lnTo>
                      <a:pt x="435" y="427"/>
                    </a:lnTo>
                    <a:lnTo>
                      <a:pt x="452" y="424"/>
                    </a:lnTo>
                    <a:lnTo>
                      <a:pt x="452" y="416"/>
                    </a:lnTo>
                    <a:lnTo>
                      <a:pt x="454" y="409"/>
                    </a:lnTo>
                    <a:lnTo>
                      <a:pt x="456" y="404"/>
                    </a:lnTo>
                    <a:lnTo>
                      <a:pt x="459" y="399"/>
                    </a:lnTo>
                    <a:lnTo>
                      <a:pt x="461" y="394"/>
                    </a:lnTo>
                    <a:lnTo>
                      <a:pt x="463" y="390"/>
                    </a:lnTo>
                    <a:lnTo>
                      <a:pt x="465" y="386"/>
                    </a:lnTo>
                    <a:lnTo>
                      <a:pt x="465" y="382"/>
                    </a:lnTo>
                    <a:lnTo>
                      <a:pt x="479" y="382"/>
                    </a:lnTo>
                    <a:lnTo>
                      <a:pt x="490" y="380"/>
                    </a:lnTo>
                    <a:lnTo>
                      <a:pt x="500" y="378"/>
                    </a:lnTo>
                    <a:lnTo>
                      <a:pt x="508" y="375"/>
                    </a:lnTo>
                    <a:lnTo>
                      <a:pt x="521" y="368"/>
                    </a:lnTo>
                    <a:lnTo>
                      <a:pt x="532" y="363"/>
                    </a:lnTo>
                    <a:lnTo>
                      <a:pt x="572" y="363"/>
                    </a:lnTo>
                    <a:lnTo>
                      <a:pt x="573" y="369"/>
                    </a:lnTo>
                    <a:lnTo>
                      <a:pt x="575" y="376"/>
                    </a:lnTo>
                    <a:lnTo>
                      <a:pt x="577" y="380"/>
                    </a:lnTo>
                    <a:lnTo>
                      <a:pt x="580" y="384"/>
                    </a:lnTo>
                    <a:lnTo>
                      <a:pt x="583" y="387"/>
                    </a:lnTo>
                    <a:lnTo>
                      <a:pt x="587" y="389"/>
                    </a:lnTo>
                    <a:lnTo>
                      <a:pt x="590" y="391"/>
                    </a:lnTo>
                    <a:lnTo>
                      <a:pt x="595" y="393"/>
                    </a:lnTo>
                    <a:lnTo>
                      <a:pt x="603" y="394"/>
                    </a:lnTo>
                    <a:lnTo>
                      <a:pt x="614" y="395"/>
                    </a:lnTo>
                    <a:lnTo>
                      <a:pt x="625" y="394"/>
                    </a:lnTo>
                    <a:lnTo>
                      <a:pt x="637" y="394"/>
                    </a:lnTo>
                    <a:lnTo>
                      <a:pt x="650" y="394"/>
                    </a:lnTo>
                    <a:lnTo>
                      <a:pt x="659" y="393"/>
                    </a:lnTo>
                    <a:lnTo>
                      <a:pt x="668" y="392"/>
                    </a:lnTo>
                    <a:lnTo>
                      <a:pt x="675" y="390"/>
                    </a:lnTo>
                    <a:lnTo>
                      <a:pt x="687" y="387"/>
                    </a:lnTo>
                    <a:lnTo>
                      <a:pt x="698" y="382"/>
                    </a:lnTo>
                    <a:lnTo>
                      <a:pt x="698" y="373"/>
                    </a:lnTo>
                    <a:lnTo>
                      <a:pt x="698" y="363"/>
                    </a:lnTo>
                    <a:lnTo>
                      <a:pt x="605" y="351"/>
                    </a:lnTo>
                    <a:lnTo>
                      <a:pt x="596" y="351"/>
                    </a:lnTo>
                    <a:lnTo>
                      <a:pt x="588" y="353"/>
                    </a:lnTo>
                    <a:lnTo>
                      <a:pt x="581" y="355"/>
                    </a:lnTo>
                    <a:lnTo>
                      <a:pt x="576" y="357"/>
                    </a:lnTo>
                    <a:lnTo>
                      <a:pt x="572" y="359"/>
                    </a:lnTo>
                    <a:lnTo>
                      <a:pt x="567" y="361"/>
                    </a:lnTo>
                    <a:lnTo>
                      <a:pt x="563" y="362"/>
                    </a:lnTo>
                    <a:lnTo>
                      <a:pt x="558" y="363"/>
                    </a:lnTo>
                    <a:lnTo>
                      <a:pt x="550" y="362"/>
                    </a:lnTo>
                    <a:lnTo>
                      <a:pt x="542" y="361"/>
                    </a:lnTo>
                    <a:lnTo>
                      <a:pt x="540" y="360"/>
                    </a:lnTo>
                    <a:lnTo>
                      <a:pt x="536" y="360"/>
                    </a:lnTo>
                    <a:lnTo>
                      <a:pt x="534" y="361"/>
                    </a:lnTo>
                    <a:lnTo>
                      <a:pt x="532" y="363"/>
                    </a:lnTo>
                    <a:lnTo>
                      <a:pt x="533" y="358"/>
                    </a:lnTo>
                    <a:lnTo>
                      <a:pt x="535" y="354"/>
                    </a:lnTo>
                    <a:lnTo>
                      <a:pt x="539" y="350"/>
                    </a:lnTo>
                    <a:lnTo>
                      <a:pt x="542" y="347"/>
                    </a:lnTo>
                    <a:lnTo>
                      <a:pt x="550" y="339"/>
                    </a:lnTo>
                    <a:lnTo>
                      <a:pt x="557" y="332"/>
                    </a:lnTo>
                    <a:lnTo>
                      <a:pt x="565" y="324"/>
                    </a:lnTo>
                    <a:lnTo>
                      <a:pt x="572" y="316"/>
                    </a:lnTo>
                    <a:lnTo>
                      <a:pt x="574" y="311"/>
                    </a:lnTo>
                    <a:lnTo>
                      <a:pt x="576" y="306"/>
                    </a:lnTo>
                    <a:lnTo>
                      <a:pt x="577" y="301"/>
                    </a:lnTo>
                    <a:lnTo>
                      <a:pt x="578" y="295"/>
                    </a:lnTo>
                    <a:lnTo>
                      <a:pt x="577" y="290"/>
                    </a:lnTo>
                    <a:lnTo>
                      <a:pt x="576" y="283"/>
                    </a:lnTo>
                    <a:lnTo>
                      <a:pt x="575" y="280"/>
                    </a:lnTo>
                    <a:lnTo>
                      <a:pt x="575" y="277"/>
                    </a:lnTo>
                    <a:lnTo>
                      <a:pt x="576" y="274"/>
                    </a:lnTo>
                    <a:lnTo>
                      <a:pt x="578" y="271"/>
                    </a:lnTo>
                    <a:lnTo>
                      <a:pt x="568" y="271"/>
                    </a:lnTo>
                    <a:lnTo>
                      <a:pt x="558" y="269"/>
                    </a:lnTo>
                    <a:lnTo>
                      <a:pt x="550" y="267"/>
                    </a:lnTo>
                    <a:lnTo>
                      <a:pt x="541" y="263"/>
                    </a:lnTo>
                    <a:lnTo>
                      <a:pt x="533" y="258"/>
                    </a:lnTo>
                    <a:lnTo>
                      <a:pt x="524" y="254"/>
                    </a:lnTo>
                    <a:lnTo>
                      <a:pt x="518" y="248"/>
                    </a:lnTo>
                    <a:lnTo>
                      <a:pt x="511" y="243"/>
                    </a:lnTo>
                    <a:lnTo>
                      <a:pt x="499" y="231"/>
                    </a:lnTo>
                    <a:lnTo>
                      <a:pt x="489" y="219"/>
                    </a:lnTo>
                    <a:lnTo>
                      <a:pt x="483" y="208"/>
                    </a:lnTo>
                    <a:lnTo>
                      <a:pt x="478" y="196"/>
                    </a:lnTo>
                    <a:lnTo>
                      <a:pt x="473" y="198"/>
                    </a:lnTo>
                    <a:lnTo>
                      <a:pt x="467" y="198"/>
                    </a:lnTo>
                    <a:lnTo>
                      <a:pt x="463" y="198"/>
                    </a:lnTo>
                    <a:lnTo>
                      <a:pt x="459" y="196"/>
                    </a:lnTo>
                    <a:lnTo>
                      <a:pt x="452" y="190"/>
                    </a:lnTo>
                    <a:lnTo>
                      <a:pt x="446" y="183"/>
                    </a:lnTo>
                    <a:lnTo>
                      <a:pt x="441" y="175"/>
                    </a:lnTo>
                    <a:lnTo>
                      <a:pt x="434" y="168"/>
                    </a:lnTo>
                    <a:lnTo>
                      <a:pt x="431" y="165"/>
                    </a:lnTo>
                    <a:lnTo>
                      <a:pt x="428" y="162"/>
                    </a:lnTo>
                    <a:lnTo>
                      <a:pt x="423" y="161"/>
                    </a:lnTo>
                    <a:lnTo>
                      <a:pt x="419" y="160"/>
                    </a:lnTo>
                    <a:lnTo>
                      <a:pt x="415" y="161"/>
                    </a:lnTo>
                    <a:lnTo>
                      <a:pt x="411" y="162"/>
                    </a:lnTo>
                    <a:lnTo>
                      <a:pt x="408" y="163"/>
                    </a:lnTo>
                    <a:lnTo>
                      <a:pt x="404" y="165"/>
                    </a:lnTo>
                    <a:lnTo>
                      <a:pt x="397" y="170"/>
                    </a:lnTo>
                    <a:lnTo>
                      <a:pt x="392" y="177"/>
                    </a:lnTo>
                    <a:lnTo>
                      <a:pt x="386" y="184"/>
                    </a:lnTo>
                    <a:lnTo>
                      <a:pt x="382" y="191"/>
                    </a:lnTo>
                    <a:lnTo>
                      <a:pt x="379" y="197"/>
                    </a:lnTo>
                    <a:lnTo>
                      <a:pt x="378" y="203"/>
                    </a:lnTo>
                    <a:lnTo>
                      <a:pt x="339" y="203"/>
                    </a:lnTo>
                    <a:lnTo>
                      <a:pt x="317" y="194"/>
                    </a:lnTo>
                    <a:lnTo>
                      <a:pt x="295" y="188"/>
                    </a:lnTo>
                    <a:lnTo>
                      <a:pt x="273" y="182"/>
                    </a:lnTo>
                    <a:lnTo>
                      <a:pt x="252" y="178"/>
                    </a:lnTo>
                    <a:lnTo>
                      <a:pt x="230" y="176"/>
                    </a:lnTo>
                    <a:lnTo>
                      <a:pt x="207" y="174"/>
                    </a:lnTo>
                    <a:lnTo>
                      <a:pt x="184" y="173"/>
                    </a:lnTo>
                    <a:lnTo>
                      <a:pt x="160" y="172"/>
                    </a:lnTo>
                    <a:lnTo>
                      <a:pt x="148" y="173"/>
                    </a:lnTo>
                    <a:lnTo>
                      <a:pt x="138" y="176"/>
                    </a:lnTo>
                    <a:lnTo>
                      <a:pt x="129" y="180"/>
                    </a:lnTo>
                    <a:lnTo>
                      <a:pt x="121" y="184"/>
                    </a:lnTo>
                    <a:lnTo>
                      <a:pt x="114" y="189"/>
                    </a:lnTo>
                    <a:lnTo>
                      <a:pt x="107" y="193"/>
                    </a:lnTo>
                    <a:lnTo>
                      <a:pt x="101" y="195"/>
                    </a:lnTo>
                    <a:lnTo>
                      <a:pt x="93" y="196"/>
                    </a:lnTo>
                    <a:lnTo>
                      <a:pt x="88" y="196"/>
                    </a:lnTo>
                    <a:lnTo>
                      <a:pt x="84" y="194"/>
                    </a:lnTo>
                    <a:lnTo>
                      <a:pt x="81" y="190"/>
                    </a:lnTo>
                    <a:lnTo>
                      <a:pt x="79" y="187"/>
                    </a:lnTo>
                    <a:lnTo>
                      <a:pt x="74" y="179"/>
                    </a:lnTo>
                    <a:lnTo>
                      <a:pt x="73" y="172"/>
                    </a:lnTo>
                    <a:lnTo>
                      <a:pt x="50" y="177"/>
                    </a:lnTo>
                    <a:lnTo>
                      <a:pt x="29" y="181"/>
                    </a:lnTo>
                    <a:lnTo>
                      <a:pt x="25" y="181"/>
                    </a:lnTo>
                    <a:lnTo>
                      <a:pt x="20" y="180"/>
                    </a:lnTo>
                    <a:lnTo>
                      <a:pt x="16" y="180"/>
                    </a:lnTo>
                    <a:lnTo>
                      <a:pt x="13" y="178"/>
                    </a:lnTo>
                    <a:lnTo>
                      <a:pt x="8" y="176"/>
                    </a:lnTo>
                    <a:lnTo>
                      <a:pt x="6" y="174"/>
                    </a:lnTo>
                    <a:lnTo>
                      <a:pt x="3" y="170"/>
                    </a:lnTo>
                    <a:lnTo>
                      <a:pt x="0" y="166"/>
                    </a:lnTo>
                    <a:lnTo>
                      <a:pt x="4" y="162"/>
                    </a:lnTo>
                    <a:lnTo>
                      <a:pt x="9" y="158"/>
                    </a:lnTo>
                    <a:lnTo>
                      <a:pt x="14" y="155"/>
                    </a:lnTo>
                    <a:lnTo>
                      <a:pt x="20" y="152"/>
                    </a:lnTo>
                    <a:lnTo>
                      <a:pt x="32" y="149"/>
                    </a:lnTo>
                    <a:lnTo>
                      <a:pt x="46" y="146"/>
                    </a:lnTo>
                    <a:lnTo>
                      <a:pt x="59" y="145"/>
                    </a:lnTo>
                    <a:lnTo>
                      <a:pt x="70" y="147"/>
                    </a:lnTo>
                    <a:lnTo>
                      <a:pt x="75" y="149"/>
                    </a:lnTo>
                    <a:lnTo>
                      <a:pt x="80" y="150"/>
                    </a:lnTo>
                    <a:lnTo>
                      <a:pt x="83" y="152"/>
                    </a:lnTo>
                    <a:lnTo>
                      <a:pt x="86" y="154"/>
                    </a:lnTo>
                    <a:lnTo>
                      <a:pt x="86" y="139"/>
                    </a:lnTo>
                    <a:lnTo>
                      <a:pt x="86" y="129"/>
                    </a:lnTo>
                    <a:lnTo>
                      <a:pt x="73" y="12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" name="Freeform 417">
                <a:extLst>
                  <a:ext uri="{FF2B5EF4-FFF2-40B4-BE49-F238E27FC236}">
                    <a16:creationId xmlns="" xmlns:a16="http://schemas.microsoft.com/office/drawing/2014/main" id="{2633B6DE-BEA1-F949-89AC-02F5B136D0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" y="1110"/>
                <a:ext cx="409" cy="105"/>
              </a:xfrm>
              <a:custGeom>
                <a:avLst/>
                <a:gdLst>
                  <a:gd name="T0" fmla="*/ 797 w 1268"/>
                  <a:gd name="T1" fmla="*/ 38 h 321"/>
                  <a:gd name="T2" fmla="*/ 813 w 1268"/>
                  <a:gd name="T3" fmla="*/ 16 h 321"/>
                  <a:gd name="T4" fmla="*/ 846 w 1268"/>
                  <a:gd name="T5" fmla="*/ 10 h 321"/>
                  <a:gd name="T6" fmla="*/ 865 w 1268"/>
                  <a:gd name="T7" fmla="*/ 25 h 321"/>
                  <a:gd name="T8" fmla="*/ 938 w 1268"/>
                  <a:gd name="T9" fmla="*/ 14 h 321"/>
                  <a:gd name="T10" fmla="*/ 1020 w 1268"/>
                  <a:gd name="T11" fmla="*/ 1 h 321"/>
                  <a:gd name="T12" fmla="*/ 1084 w 1268"/>
                  <a:gd name="T13" fmla="*/ 17 h 321"/>
                  <a:gd name="T14" fmla="*/ 1133 w 1268"/>
                  <a:gd name="T15" fmla="*/ 20 h 321"/>
                  <a:gd name="T16" fmla="*/ 1268 w 1268"/>
                  <a:gd name="T17" fmla="*/ 32 h 321"/>
                  <a:gd name="T18" fmla="*/ 1242 w 1268"/>
                  <a:gd name="T19" fmla="*/ 50 h 321"/>
                  <a:gd name="T20" fmla="*/ 1163 w 1268"/>
                  <a:gd name="T21" fmla="*/ 64 h 321"/>
                  <a:gd name="T22" fmla="*/ 1053 w 1268"/>
                  <a:gd name="T23" fmla="*/ 77 h 321"/>
                  <a:gd name="T24" fmla="*/ 1029 w 1268"/>
                  <a:gd name="T25" fmla="*/ 96 h 321"/>
                  <a:gd name="T26" fmla="*/ 999 w 1268"/>
                  <a:gd name="T27" fmla="*/ 104 h 321"/>
                  <a:gd name="T28" fmla="*/ 942 w 1268"/>
                  <a:gd name="T29" fmla="*/ 102 h 321"/>
                  <a:gd name="T30" fmla="*/ 930 w 1268"/>
                  <a:gd name="T31" fmla="*/ 118 h 321"/>
                  <a:gd name="T32" fmla="*/ 747 w 1268"/>
                  <a:gd name="T33" fmla="*/ 133 h 321"/>
                  <a:gd name="T34" fmla="*/ 666 w 1268"/>
                  <a:gd name="T35" fmla="*/ 156 h 321"/>
                  <a:gd name="T36" fmla="*/ 635 w 1268"/>
                  <a:gd name="T37" fmla="*/ 181 h 321"/>
                  <a:gd name="T38" fmla="*/ 591 w 1268"/>
                  <a:gd name="T39" fmla="*/ 167 h 321"/>
                  <a:gd name="T40" fmla="*/ 570 w 1268"/>
                  <a:gd name="T41" fmla="*/ 181 h 321"/>
                  <a:gd name="T42" fmla="*/ 590 w 1268"/>
                  <a:gd name="T43" fmla="*/ 207 h 321"/>
                  <a:gd name="T44" fmla="*/ 545 w 1268"/>
                  <a:gd name="T45" fmla="*/ 237 h 321"/>
                  <a:gd name="T46" fmla="*/ 483 w 1268"/>
                  <a:gd name="T47" fmla="*/ 236 h 321"/>
                  <a:gd name="T48" fmla="*/ 404 w 1268"/>
                  <a:gd name="T49" fmla="*/ 242 h 321"/>
                  <a:gd name="T50" fmla="*/ 405 w 1268"/>
                  <a:gd name="T51" fmla="*/ 257 h 321"/>
                  <a:gd name="T52" fmla="*/ 392 w 1268"/>
                  <a:gd name="T53" fmla="*/ 293 h 321"/>
                  <a:gd name="T54" fmla="*/ 333 w 1268"/>
                  <a:gd name="T55" fmla="*/ 320 h 321"/>
                  <a:gd name="T56" fmla="*/ 290 w 1268"/>
                  <a:gd name="T57" fmla="*/ 296 h 321"/>
                  <a:gd name="T58" fmla="*/ 253 w 1268"/>
                  <a:gd name="T59" fmla="*/ 285 h 321"/>
                  <a:gd name="T60" fmla="*/ 96 w 1268"/>
                  <a:gd name="T61" fmla="*/ 276 h 321"/>
                  <a:gd name="T62" fmla="*/ 0 w 1268"/>
                  <a:gd name="T63" fmla="*/ 285 h 321"/>
                  <a:gd name="T64" fmla="*/ 10 w 1268"/>
                  <a:gd name="T65" fmla="*/ 266 h 321"/>
                  <a:gd name="T66" fmla="*/ 56 w 1268"/>
                  <a:gd name="T67" fmla="*/ 246 h 321"/>
                  <a:gd name="T68" fmla="*/ 143 w 1268"/>
                  <a:gd name="T69" fmla="*/ 235 h 321"/>
                  <a:gd name="T70" fmla="*/ 170 w 1268"/>
                  <a:gd name="T71" fmla="*/ 225 h 321"/>
                  <a:gd name="T72" fmla="*/ 190 w 1268"/>
                  <a:gd name="T73" fmla="*/ 217 h 321"/>
                  <a:gd name="T74" fmla="*/ 219 w 1268"/>
                  <a:gd name="T75" fmla="*/ 232 h 321"/>
                  <a:gd name="T76" fmla="*/ 247 w 1268"/>
                  <a:gd name="T77" fmla="*/ 247 h 321"/>
                  <a:gd name="T78" fmla="*/ 208 w 1268"/>
                  <a:gd name="T79" fmla="*/ 207 h 321"/>
                  <a:gd name="T80" fmla="*/ 193 w 1268"/>
                  <a:gd name="T81" fmla="*/ 200 h 321"/>
                  <a:gd name="T82" fmla="*/ 197 w 1268"/>
                  <a:gd name="T83" fmla="*/ 181 h 321"/>
                  <a:gd name="T84" fmla="*/ 246 w 1268"/>
                  <a:gd name="T85" fmla="*/ 174 h 321"/>
                  <a:gd name="T86" fmla="*/ 365 w 1268"/>
                  <a:gd name="T87" fmla="*/ 186 h 321"/>
                  <a:gd name="T88" fmla="*/ 418 w 1268"/>
                  <a:gd name="T89" fmla="*/ 174 h 321"/>
                  <a:gd name="T90" fmla="*/ 322 w 1268"/>
                  <a:gd name="T91" fmla="*/ 169 h 321"/>
                  <a:gd name="T92" fmla="*/ 299 w 1268"/>
                  <a:gd name="T93" fmla="*/ 149 h 321"/>
                  <a:gd name="T94" fmla="*/ 378 w 1268"/>
                  <a:gd name="T95" fmla="*/ 137 h 321"/>
                  <a:gd name="T96" fmla="*/ 438 w 1268"/>
                  <a:gd name="T97" fmla="*/ 155 h 321"/>
                  <a:gd name="T98" fmla="*/ 478 w 1268"/>
                  <a:gd name="T99" fmla="*/ 124 h 321"/>
                  <a:gd name="T100" fmla="*/ 664 w 1268"/>
                  <a:gd name="T101" fmla="*/ 87 h 321"/>
                  <a:gd name="T102" fmla="*/ 589 w 1268"/>
                  <a:gd name="T103" fmla="*/ 110 h 321"/>
                  <a:gd name="T104" fmla="*/ 449 w 1268"/>
                  <a:gd name="T105" fmla="*/ 111 h 321"/>
                  <a:gd name="T106" fmla="*/ 312 w 1268"/>
                  <a:gd name="T107" fmla="*/ 116 h 321"/>
                  <a:gd name="T108" fmla="*/ 253 w 1268"/>
                  <a:gd name="T109" fmla="*/ 101 h 321"/>
                  <a:gd name="T110" fmla="*/ 219 w 1268"/>
                  <a:gd name="T111" fmla="*/ 80 h 321"/>
                  <a:gd name="T112" fmla="*/ 253 w 1268"/>
                  <a:gd name="T113" fmla="*/ 71 h 321"/>
                  <a:gd name="T114" fmla="*/ 446 w 1268"/>
                  <a:gd name="T115" fmla="*/ 47 h 321"/>
                  <a:gd name="T116" fmla="*/ 618 w 1268"/>
                  <a:gd name="T117" fmla="*/ 32 h 321"/>
                  <a:gd name="T118" fmla="*/ 674 w 1268"/>
                  <a:gd name="T119" fmla="*/ 20 h 321"/>
                  <a:gd name="T120" fmla="*/ 757 w 1268"/>
                  <a:gd name="T121" fmla="*/ 26 h 32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268" h="321">
                    <a:moveTo>
                      <a:pt x="764" y="26"/>
                    </a:moveTo>
                    <a:lnTo>
                      <a:pt x="770" y="30"/>
                    </a:lnTo>
                    <a:lnTo>
                      <a:pt x="778" y="34"/>
                    </a:lnTo>
                    <a:lnTo>
                      <a:pt x="787" y="37"/>
                    </a:lnTo>
                    <a:lnTo>
                      <a:pt x="797" y="38"/>
                    </a:lnTo>
                    <a:lnTo>
                      <a:pt x="797" y="35"/>
                    </a:lnTo>
                    <a:lnTo>
                      <a:pt x="799" y="31"/>
                    </a:lnTo>
                    <a:lnTo>
                      <a:pt x="803" y="26"/>
                    </a:lnTo>
                    <a:lnTo>
                      <a:pt x="807" y="20"/>
                    </a:lnTo>
                    <a:lnTo>
                      <a:pt x="813" y="16"/>
                    </a:lnTo>
                    <a:lnTo>
                      <a:pt x="819" y="11"/>
                    </a:lnTo>
                    <a:lnTo>
                      <a:pt x="828" y="9"/>
                    </a:lnTo>
                    <a:lnTo>
                      <a:pt x="837" y="8"/>
                    </a:lnTo>
                    <a:lnTo>
                      <a:pt x="841" y="8"/>
                    </a:lnTo>
                    <a:lnTo>
                      <a:pt x="846" y="10"/>
                    </a:lnTo>
                    <a:lnTo>
                      <a:pt x="850" y="13"/>
                    </a:lnTo>
                    <a:lnTo>
                      <a:pt x="853" y="17"/>
                    </a:lnTo>
                    <a:lnTo>
                      <a:pt x="858" y="20"/>
                    </a:lnTo>
                    <a:lnTo>
                      <a:pt x="861" y="23"/>
                    </a:lnTo>
                    <a:lnTo>
                      <a:pt x="865" y="25"/>
                    </a:lnTo>
                    <a:lnTo>
                      <a:pt x="870" y="26"/>
                    </a:lnTo>
                    <a:lnTo>
                      <a:pt x="888" y="25"/>
                    </a:lnTo>
                    <a:lnTo>
                      <a:pt x="906" y="22"/>
                    </a:lnTo>
                    <a:lnTo>
                      <a:pt x="921" y="18"/>
                    </a:lnTo>
                    <a:lnTo>
                      <a:pt x="938" y="14"/>
                    </a:lnTo>
                    <a:lnTo>
                      <a:pt x="953" y="9"/>
                    </a:lnTo>
                    <a:lnTo>
                      <a:pt x="970" y="4"/>
                    </a:lnTo>
                    <a:lnTo>
                      <a:pt x="988" y="2"/>
                    </a:lnTo>
                    <a:lnTo>
                      <a:pt x="1009" y="0"/>
                    </a:lnTo>
                    <a:lnTo>
                      <a:pt x="1020" y="1"/>
                    </a:lnTo>
                    <a:lnTo>
                      <a:pt x="1032" y="3"/>
                    </a:lnTo>
                    <a:lnTo>
                      <a:pt x="1045" y="7"/>
                    </a:lnTo>
                    <a:lnTo>
                      <a:pt x="1059" y="11"/>
                    </a:lnTo>
                    <a:lnTo>
                      <a:pt x="1072" y="14"/>
                    </a:lnTo>
                    <a:lnTo>
                      <a:pt x="1084" y="17"/>
                    </a:lnTo>
                    <a:lnTo>
                      <a:pt x="1094" y="19"/>
                    </a:lnTo>
                    <a:lnTo>
                      <a:pt x="1103" y="20"/>
                    </a:lnTo>
                    <a:lnTo>
                      <a:pt x="1115" y="20"/>
                    </a:lnTo>
                    <a:lnTo>
                      <a:pt x="1123" y="20"/>
                    </a:lnTo>
                    <a:lnTo>
                      <a:pt x="1133" y="20"/>
                    </a:lnTo>
                    <a:lnTo>
                      <a:pt x="1149" y="20"/>
                    </a:lnTo>
                    <a:lnTo>
                      <a:pt x="1180" y="21"/>
                    </a:lnTo>
                    <a:lnTo>
                      <a:pt x="1209" y="23"/>
                    </a:lnTo>
                    <a:lnTo>
                      <a:pt x="1236" y="27"/>
                    </a:lnTo>
                    <a:lnTo>
                      <a:pt x="1268" y="32"/>
                    </a:lnTo>
                    <a:lnTo>
                      <a:pt x="1266" y="36"/>
                    </a:lnTo>
                    <a:lnTo>
                      <a:pt x="1263" y="39"/>
                    </a:lnTo>
                    <a:lnTo>
                      <a:pt x="1258" y="42"/>
                    </a:lnTo>
                    <a:lnTo>
                      <a:pt x="1253" y="45"/>
                    </a:lnTo>
                    <a:lnTo>
                      <a:pt x="1242" y="50"/>
                    </a:lnTo>
                    <a:lnTo>
                      <a:pt x="1229" y="54"/>
                    </a:lnTo>
                    <a:lnTo>
                      <a:pt x="1213" y="57"/>
                    </a:lnTo>
                    <a:lnTo>
                      <a:pt x="1198" y="59"/>
                    </a:lnTo>
                    <a:lnTo>
                      <a:pt x="1180" y="62"/>
                    </a:lnTo>
                    <a:lnTo>
                      <a:pt x="1163" y="64"/>
                    </a:lnTo>
                    <a:lnTo>
                      <a:pt x="1128" y="66"/>
                    </a:lnTo>
                    <a:lnTo>
                      <a:pt x="1094" y="69"/>
                    </a:lnTo>
                    <a:lnTo>
                      <a:pt x="1078" y="71"/>
                    </a:lnTo>
                    <a:lnTo>
                      <a:pt x="1065" y="74"/>
                    </a:lnTo>
                    <a:lnTo>
                      <a:pt x="1053" y="77"/>
                    </a:lnTo>
                    <a:lnTo>
                      <a:pt x="1043" y="81"/>
                    </a:lnTo>
                    <a:lnTo>
                      <a:pt x="1039" y="84"/>
                    </a:lnTo>
                    <a:lnTo>
                      <a:pt x="1034" y="87"/>
                    </a:lnTo>
                    <a:lnTo>
                      <a:pt x="1031" y="91"/>
                    </a:lnTo>
                    <a:lnTo>
                      <a:pt x="1029" y="96"/>
                    </a:lnTo>
                    <a:lnTo>
                      <a:pt x="1026" y="99"/>
                    </a:lnTo>
                    <a:lnTo>
                      <a:pt x="1021" y="102"/>
                    </a:lnTo>
                    <a:lnTo>
                      <a:pt x="1016" y="105"/>
                    </a:lnTo>
                    <a:lnTo>
                      <a:pt x="1009" y="105"/>
                    </a:lnTo>
                    <a:lnTo>
                      <a:pt x="999" y="104"/>
                    </a:lnTo>
                    <a:lnTo>
                      <a:pt x="991" y="102"/>
                    </a:lnTo>
                    <a:lnTo>
                      <a:pt x="983" y="98"/>
                    </a:lnTo>
                    <a:lnTo>
                      <a:pt x="976" y="93"/>
                    </a:lnTo>
                    <a:lnTo>
                      <a:pt x="943" y="93"/>
                    </a:lnTo>
                    <a:lnTo>
                      <a:pt x="942" y="102"/>
                    </a:lnTo>
                    <a:lnTo>
                      <a:pt x="939" y="110"/>
                    </a:lnTo>
                    <a:lnTo>
                      <a:pt x="937" y="113"/>
                    </a:lnTo>
                    <a:lnTo>
                      <a:pt x="935" y="115"/>
                    </a:lnTo>
                    <a:lnTo>
                      <a:pt x="932" y="118"/>
                    </a:lnTo>
                    <a:lnTo>
                      <a:pt x="930" y="118"/>
                    </a:lnTo>
                    <a:lnTo>
                      <a:pt x="902" y="119"/>
                    </a:lnTo>
                    <a:lnTo>
                      <a:pt x="862" y="120"/>
                    </a:lnTo>
                    <a:lnTo>
                      <a:pt x="818" y="124"/>
                    </a:lnTo>
                    <a:lnTo>
                      <a:pt x="771" y="129"/>
                    </a:lnTo>
                    <a:lnTo>
                      <a:pt x="747" y="133"/>
                    </a:lnTo>
                    <a:lnTo>
                      <a:pt x="725" y="137"/>
                    </a:lnTo>
                    <a:lnTo>
                      <a:pt x="703" y="143"/>
                    </a:lnTo>
                    <a:lnTo>
                      <a:pt x="683" y="149"/>
                    </a:lnTo>
                    <a:lnTo>
                      <a:pt x="674" y="153"/>
                    </a:lnTo>
                    <a:lnTo>
                      <a:pt x="666" y="156"/>
                    </a:lnTo>
                    <a:lnTo>
                      <a:pt x="658" y="160"/>
                    </a:lnTo>
                    <a:lnTo>
                      <a:pt x="651" y="165"/>
                    </a:lnTo>
                    <a:lnTo>
                      <a:pt x="645" y="169"/>
                    </a:lnTo>
                    <a:lnTo>
                      <a:pt x="639" y="175"/>
                    </a:lnTo>
                    <a:lnTo>
                      <a:pt x="635" y="181"/>
                    </a:lnTo>
                    <a:lnTo>
                      <a:pt x="630" y="186"/>
                    </a:lnTo>
                    <a:lnTo>
                      <a:pt x="604" y="186"/>
                    </a:lnTo>
                    <a:lnTo>
                      <a:pt x="604" y="177"/>
                    </a:lnTo>
                    <a:lnTo>
                      <a:pt x="604" y="167"/>
                    </a:lnTo>
                    <a:lnTo>
                      <a:pt x="591" y="167"/>
                    </a:lnTo>
                    <a:lnTo>
                      <a:pt x="579" y="167"/>
                    </a:lnTo>
                    <a:lnTo>
                      <a:pt x="562" y="167"/>
                    </a:lnTo>
                    <a:lnTo>
                      <a:pt x="538" y="167"/>
                    </a:lnTo>
                    <a:lnTo>
                      <a:pt x="556" y="175"/>
                    </a:lnTo>
                    <a:lnTo>
                      <a:pt x="570" y="181"/>
                    </a:lnTo>
                    <a:lnTo>
                      <a:pt x="577" y="185"/>
                    </a:lnTo>
                    <a:lnTo>
                      <a:pt x="583" y="190"/>
                    </a:lnTo>
                    <a:lnTo>
                      <a:pt x="591" y="196"/>
                    </a:lnTo>
                    <a:lnTo>
                      <a:pt x="597" y="204"/>
                    </a:lnTo>
                    <a:lnTo>
                      <a:pt x="590" y="207"/>
                    </a:lnTo>
                    <a:lnTo>
                      <a:pt x="581" y="212"/>
                    </a:lnTo>
                    <a:lnTo>
                      <a:pt x="571" y="218"/>
                    </a:lnTo>
                    <a:lnTo>
                      <a:pt x="562" y="225"/>
                    </a:lnTo>
                    <a:lnTo>
                      <a:pt x="552" y="232"/>
                    </a:lnTo>
                    <a:lnTo>
                      <a:pt x="545" y="237"/>
                    </a:lnTo>
                    <a:lnTo>
                      <a:pt x="537" y="240"/>
                    </a:lnTo>
                    <a:lnTo>
                      <a:pt x="532" y="241"/>
                    </a:lnTo>
                    <a:lnTo>
                      <a:pt x="517" y="241"/>
                    </a:lnTo>
                    <a:lnTo>
                      <a:pt x="502" y="238"/>
                    </a:lnTo>
                    <a:lnTo>
                      <a:pt x="483" y="236"/>
                    </a:lnTo>
                    <a:lnTo>
                      <a:pt x="458" y="235"/>
                    </a:lnTo>
                    <a:lnTo>
                      <a:pt x="442" y="236"/>
                    </a:lnTo>
                    <a:lnTo>
                      <a:pt x="427" y="237"/>
                    </a:lnTo>
                    <a:lnTo>
                      <a:pt x="415" y="240"/>
                    </a:lnTo>
                    <a:lnTo>
                      <a:pt x="404" y="242"/>
                    </a:lnTo>
                    <a:lnTo>
                      <a:pt x="384" y="248"/>
                    </a:lnTo>
                    <a:lnTo>
                      <a:pt x="365" y="254"/>
                    </a:lnTo>
                    <a:lnTo>
                      <a:pt x="382" y="257"/>
                    </a:lnTo>
                    <a:lnTo>
                      <a:pt x="394" y="258"/>
                    </a:lnTo>
                    <a:lnTo>
                      <a:pt x="405" y="257"/>
                    </a:lnTo>
                    <a:lnTo>
                      <a:pt x="418" y="254"/>
                    </a:lnTo>
                    <a:lnTo>
                      <a:pt x="418" y="272"/>
                    </a:lnTo>
                    <a:lnTo>
                      <a:pt x="413" y="277"/>
                    </a:lnTo>
                    <a:lnTo>
                      <a:pt x="404" y="285"/>
                    </a:lnTo>
                    <a:lnTo>
                      <a:pt x="392" y="293"/>
                    </a:lnTo>
                    <a:lnTo>
                      <a:pt x="379" y="301"/>
                    </a:lnTo>
                    <a:lnTo>
                      <a:pt x="356" y="315"/>
                    </a:lnTo>
                    <a:lnTo>
                      <a:pt x="345" y="321"/>
                    </a:lnTo>
                    <a:lnTo>
                      <a:pt x="339" y="321"/>
                    </a:lnTo>
                    <a:lnTo>
                      <a:pt x="333" y="320"/>
                    </a:lnTo>
                    <a:lnTo>
                      <a:pt x="327" y="318"/>
                    </a:lnTo>
                    <a:lnTo>
                      <a:pt x="322" y="315"/>
                    </a:lnTo>
                    <a:lnTo>
                      <a:pt x="312" y="310"/>
                    </a:lnTo>
                    <a:lnTo>
                      <a:pt x="301" y="303"/>
                    </a:lnTo>
                    <a:lnTo>
                      <a:pt x="290" y="296"/>
                    </a:lnTo>
                    <a:lnTo>
                      <a:pt x="279" y="290"/>
                    </a:lnTo>
                    <a:lnTo>
                      <a:pt x="272" y="288"/>
                    </a:lnTo>
                    <a:lnTo>
                      <a:pt x="266" y="286"/>
                    </a:lnTo>
                    <a:lnTo>
                      <a:pt x="259" y="285"/>
                    </a:lnTo>
                    <a:lnTo>
                      <a:pt x="253" y="285"/>
                    </a:lnTo>
                    <a:lnTo>
                      <a:pt x="215" y="283"/>
                    </a:lnTo>
                    <a:lnTo>
                      <a:pt x="182" y="281"/>
                    </a:lnTo>
                    <a:lnTo>
                      <a:pt x="152" y="279"/>
                    </a:lnTo>
                    <a:lnTo>
                      <a:pt x="123" y="277"/>
                    </a:lnTo>
                    <a:lnTo>
                      <a:pt x="96" y="276"/>
                    </a:lnTo>
                    <a:lnTo>
                      <a:pt x="66" y="276"/>
                    </a:lnTo>
                    <a:lnTo>
                      <a:pt x="51" y="277"/>
                    </a:lnTo>
                    <a:lnTo>
                      <a:pt x="35" y="279"/>
                    </a:lnTo>
                    <a:lnTo>
                      <a:pt x="18" y="281"/>
                    </a:lnTo>
                    <a:lnTo>
                      <a:pt x="0" y="285"/>
                    </a:lnTo>
                    <a:lnTo>
                      <a:pt x="0" y="281"/>
                    </a:lnTo>
                    <a:lnTo>
                      <a:pt x="1" y="277"/>
                    </a:lnTo>
                    <a:lnTo>
                      <a:pt x="2" y="274"/>
                    </a:lnTo>
                    <a:lnTo>
                      <a:pt x="5" y="271"/>
                    </a:lnTo>
                    <a:lnTo>
                      <a:pt x="10" y="266"/>
                    </a:lnTo>
                    <a:lnTo>
                      <a:pt x="17" y="261"/>
                    </a:lnTo>
                    <a:lnTo>
                      <a:pt x="25" y="257"/>
                    </a:lnTo>
                    <a:lnTo>
                      <a:pt x="35" y="253"/>
                    </a:lnTo>
                    <a:lnTo>
                      <a:pt x="45" y="249"/>
                    </a:lnTo>
                    <a:lnTo>
                      <a:pt x="56" y="246"/>
                    </a:lnTo>
                    <a:lnTo>
                      <a:pt x="79" y="241"/>
                    </a:lnTo>
                    <a:lnTo>
                      <a:pt x="101" y="238"/>
                    </a:lnTo>
                    <a:lnTo>
                      <a:pt x="120" y="236"/>
                    </a:lnTo>
                    <a:lnTo>
                      <a:pt x="133" y="235"/>
                    </a:lnTo>
                    <a:lnTo>
                      <a:pt x="143" y="235"/>
                    </a:lnTo>
                    <a:lnTo>
                      <a:pt x="159" y="235"/>
                    </a:lnTo>
                    <a:lnTo>
                      <a:pt x="162" y="235"/>
                    </a:lnTo>
                    <a:lnTo>
                      <a:pt x="164" y="233"/>
                    </a:lnTo>
                    <a:lnTo>
                      <a:pt x="167" y="230"/>
                    </a:lnTo>
                    <a:lnTo>
                      <a:pt x="170" y="225"/>
                    </a:lnTo>
                    <a:lnTo>
                      <a:pt x="174" y="222"/>
                    </a:lnTo>
                    <a:lnTo>
                      <a:pt x="177" y="219"/>
                    </a:lnTo>
                    <a:lnTo>
                      <a:pt x="181" y="217"/>
                    </a:lnTo>
                    <a:lnTo>
                      <a:pt x="186" y="216"/>
                    </a:lnTo>
                    <a:lnTo>
                      <a:pt x="190" y="217"/>
                    </a:lnTo>
                    <a:lnTo>
                      <a:pt x="196" y="218"/>
                    </a:lnTo>
                    <a:lnTo>
                      <a:pt x="200" y="219"/>
                    </a:lnTo>
                    <a:lnTo>
                      <a:pt x="203" y="221"/>
                    </a:lnTo>
                    <a:lnTo>
                      <a:pt x="211" y="226"/>
                    </a:lnTo>
                    <a:lnTo>
                      <a:pt x="219" y="232"/>
                    </a:lnTo>
                    <a:lnTo>
                      <a:pt x="226" y="238"/>
                    </a:lnTo>
                    <a:lnTo>
                      <a:pt x="234" y="243"/>
                    </a:lnTo>
                    <a:lnTo>
                      <a:pt x="238" y="245"/>
                    </a:lnTo>
                    <a:lnTo>
                      <a:pt x="243" y="246"/>
                    </a:lnTo>
                    <a:lnTo>
                      <a:pt x="247" y="247"/>
                    </a:lnTo>
                    <a:lnTo>
                      <a:pt x="253" y="247"/>
                    </a:lnTo>
                    <a:lnTo>
                      <a:pt x="253" y="204"/>
                    </a:lnTo>
                    <a:lnTo>
                      <a:pt x="232" y="206"/>
                    </a:lnTo>
                    <a:lnTo>
                      <a:pt x="212" y="207"/>
                    </a:lnTo>
                    <a:lnTo>
                      <a:pt x="208" y="207"/>
                    </a:lnTo>
                    <a:lnTo>
                      <a:pt x="204" y="207"/>
                    </a:lnTo>
                    <a:lnTo>
                      <a:pt x="201" y="206"/>
                    </a:lnTo>
                    <a:lnTo>
                      <a:pt x="198" y="204"/>
                    </a:lnTo>
                    <a:lnTo>
                      <a:pt x="196" y="202"/>
                    </a:lnTo>
                    <a:lnTo>
                      <a:pt x="193" y="200"/>
                    </a:lnTo>
                    <a:lnTo>
                      <a:pt x="192" y="196"/>
                    </a:lnTo>
                    <a:lnTo>
                      <a:pt x="192" y="192"/>
                    </a:lnTo>
                    <a:lnTo>
                      <a:pt x="193" y="188"/>
                    </a:lnTo>
                    <a:lnTo>
                      <a:pt x="194" y="184"/>
                    </a:lnTo>
                    <a:lnTo>
                      <a:pt x="197" y="181"/>
                    </a:lnTo>
                    <a:lnTo>
                      <a:pt x="199" y="179"/>
                    </a:lnTo>
                    <a:lnTo>
                      <a:pt x="205" y="176"/>
                    </a:lnTo>
                    <a:lnTo>
                      <a:pt x="214" y="174"/>
                    </a:lnTo>
                    <a:lnTo>
                      <a:pt x="232" y="172"/>
                    </a:lnTo>
                    <a:lnTo>
                      <a:pt x="246" y="174"/>
                    </a:lnTo>
                    <a:lnTo>
                      <a:pt x="265" y="176"/>
                    </a:lnTo>
                    <a:lnTo>
                      <a:pt x="290" y="180"/>
                    </a:lnTo>
                    <a:lnTo>
                      <a:pt x="315" y="184"/>
                    </a:lnTo>
                    <a:lnTo>
                      <a:pt x="338" y="186"/>
                    </a:lnTo>
                    <a:lnTo>
                      <a:pt x="365" y="186"/>
                    </a:lnTo>
                    <a:lnTo>
                      <a:pt x="386" y="184"/>
                    </a:lnTo>
                    <a:lnTo>
                      <a:pt x="394" y="183"/>
                    </a:lnTo>
                    <a:lnTo>
                      <a:pt x="403" y="181"/>
                    </a:lnTo>
                    <a:lnTo>
                      <a:pt x="411" y="178"/>
                    </a:lnTo>
                    <a:lnTo>
                      <a:pt x="418" y="174"/>
                    </a:lnTo>
                    <a:lnTo>
                      <a:pt x="379" y="172"/>
                    </a:lnTo>
                    <a:lnTo>
                      <a:pt x="344" y="172"/>
                    </a:lnTo>
                    <a:lnTo>
                      <a:pt x="336" y="172"/>
                    </a:lnTo>
                    <a:lnTo>
                      <a:pt x="328" y="171"/>
                    </a:lnTo>
                    <a:lnTo>
                      <a:pt x="322" y="169"/>
                    </a:lnTo>
                    <a:lnTo>
                      <a:pt x="315" y="167"/>
                    </a:lnTo>
                    <a:lnTo>
                      <a:pt x="310" y="164"/>
                    </a:lnTo>
                    <a:lnTo>
                      <a:pt x="305" y="160"/>
                    </a:lnTo>
                    <a:lnTo>
                      <a:pt x="302" y="155"/>
                    </a:lnTo>
                    <a:lnTo>
                      <a:pt x="299" y="149"/>
                    </a:lnTo>
                    <a:lnTo>
                      <a:pt x="309" y="145"/>
                    </a:lnTo>
                    <a:lnTo>
                      <a:pt x="320" y="142"/>
                    </a:lnTo>
                    <a:lnTo>
                      <a:pt x="331" y="140"/>
                    </a:lnTo>
                    <a:lnTo>
                      <a:pt x="345" y="138"/>
                    </a:lnTo>
                    <a:lnTo>
                      <a:pt x="378" y="137"/>
                    </a:lnTo>
                    <a:lnTo>
                      <a:pt x="425" y="137"/>
                    </a:lnTo>
                    <a:lnTo>
                      <a:pt x="426" y="141"/>
                    </a:lnTo>
                    <a:lnTo>
                      <a:pt x="429" y="146"/>
                    </a:lnTo>
                    <a:lnTo>
                      <a:pt x="434" y="150"/>
                    </a:lnTo>
                    <a:lnTo>
                      <a:pt x="438" y="155"/>
                    </a:lnTo>
                    <a:lnTo>
                      <a:pt x="484" y="155"/>
                    </a:lnTo>
                    <a:lnTo>
                      <a:pt x="483" y="146"/>
                    </a:lnTo>
                    <a:lnTo>
                      <a:pt x="481" y="137"/>
                    </a:lnTo>
                    <a:lnTo>
                      <a:pt x="479" y="130"/>
                    </a:lnTo>
                    <a:lnTo>
                      <a:pt x="478" y="124"/>
                    </a:lnTo>
                    <a:lnTo>
                      <a:pt x="645" y="124"/>
                    </a:lnTo>
                    <a:lnTo>
                      <a:pt x="648" y="109"/>
                    </a:lnTo>
                    <a:lnTo>
                      <a:pt x="651" y="101"/>
                    </a:lnTo>
                    <a:lnTo>
                      <a:pt x="657" y="95"/>
                    </a:lnTo>
                    <a:lnTo>
                      <a:pt x="664" y="87"/>
                    </a:lnTo>
                    <a:lnTo>
                      <a:pt x="653" y="91"/>
                    </a:lnTo>
                    <a:lnTo>
                      <a:pt x="638" y="99"/>
                    </a:lnTo>
                    <a:lnTo>
                      <a:pt x="622" y="108"/>
                    </a:lnTo>
                    <a:lnTo>
                      <a:pt x="611" y="111"/>
                    </a:lnTo>
                    <a:lnTo>
                      <a:pt x="589" y="110"/>
                    </a:lnTo>
                    <a:lnTo>
                      <a:pt x="556" y="108"/>
                    </a:lnTo>
                    <a:lnTo>
                      <a:pt x="522" y="106"/>
                    </a:lnTo>
                    <a:lnTo>
                      <a:pt x="491" y="105"/>
                    </a:lnTo>
                    <a:lnTo>
                      <a:pt x="476" y="107"/>
                    </a:lnTo>
                    <a:lnTo>
                      <a:pt x="449" y="111"/>
                    </a:lnTo>
                    <a:lnTo>
                      <a:pt x="414" y="115"/>
                    </a:lnTo>
                    <a:lnTo>
                      <a:pt x="376" y="119"/>
                    </a:lnTo>
                    <a:lnTo>
                      <a:pt x="355" y="120"/>
                    </a:lnTo>
                    <a:lnTo>
                      <a:pt x="333" y="119"/>
                    </a:lnTo>
                    <a:lnTo>
                      <a:pt x="312" y="116"/>
                    </a:lnTo>
                    <a:lnTo>
                      <a:pt x="291" y="113"/>
                    </a:lnTo>
                    <a:lnTo>
                      <a:pt x="281" y="111"/>
                    </a:lnTo>
                    <a:lnTo>
                      <a:pt x="271" y="108"/>
                    </a:lnTo>
                    <a:lnTo>
                      <a:pt x="261" y="105"/>
                    </a:lnTo>
                    <a:lnTo>
                      <a:pt x="253" y="101"/>
                    </a:lnTo>
                    <a:lnTo>
                      <a:pt x="244" y="97"/>
                    </a:lnTo>
                    <a:lnTo>
                      <a:pt x="235" y="92"/>
                    </a:lnTo>
                    <a:lnTo>
                      <a:pt x="226" y="87"/>
                    </a:lnTo>
                    <a:lnTo>
                      <a:pt x="219" y="81"/>
                    </a:lnTo>
                    <a:lnTo>
                      <a:pt x="219" y="80"/>
                    </a:lnTo>
                    <a:lnTo>
                      <a:pt x="221" y="79"/>
                    </a:lnTo>
                    <a:lnTo>
                      <a:pt x="223" y="78"/>
                    </a:lnTo>
                    <a:lnTo>
                      <a:pt x="227" y="76"/>
                    </a:lnTo>
                    <a:lnTo>
                      <a:pt x="238" y="74"/>
                    </a:lnTo>
                    <a:lnTo>
                      <a:pt x="253" y="71"/>
                    </a:lnTo>
                    <a:lnTo>
                      <a:pt x="290" y="66"/>
                    </a:lnTo>
                    <a:lnTo>
                      <a:pt x="334" y="60"/>
                    </a:lnTo>
                    <a:lnTo>
                      <a:pt x="378" y="55"/>
                    </a:lnTo>
                    <a:lnTo>
                      <a:pt x="417" y="50"/>
                    </a:lnTo>
                    <a:lnTo>
                      <a:pt x="446" y="47"/>
                    </a:lnTo>
                    <a:lnTo>
                      <a:pt x="458" y="44"/>
                    </a:lnTo>
                    <a:lnTo>
                      <a:pt x="545" y="44"/>
                    </a:lnTo>
                    <a:lnTo>
                      <a:pt x="591" y="32"/>
                    </a:lnTo>
                    <a:lnTo>
                      <a:pt x="605" y="33"/>
                    </a:lnTo>
                    <a:lnTo>
                      <a:pt x="618" y="32"/>
                    </a:lnTo>
                    <a:lnTo>
                      <a:pt x="631" y="31"/>
                    </a:lnTo>
                    <a:lnTo>
                      <a:pt x="642" y="28"/>
                    </a:lnTo>
                    <a:lnTo>
                      <a:pt x="653" y="25"/>
                    </a:lnTo>
                    <a:lnTo>
                      <a:pt x="664" y="22"/>
                    </a:lnTo>
                    <a:lnTo>
                      <a:pt x="674" y="20"/>
                    </a:lnTo>
                    <a:lnTo>
                      <a:pt x="684" y="20"/>
                    </a:lnTo>
                    <a:lnTo>
                      <a:pt x="707" y="21"/>
                    </a:lnTo>
                    <a:lnTo>
                      <a:pt x="723" y="23"/>
                    </a:lnTo>
                    <a:lnTo>
                      <a:pt x="737" y="25"/>
                    </a:lnTo>
                    <a:lnTo>
                      <a:pt x="757" y="26"/>
                    </a:lnTo>
                    <a:lnTo>
                      <a:pt x="764" y="2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" name="Freeform 418">
                <a:extLst>
                  <a:ext uri="{FF2B5EF4-FFF2-40B4-BE49-F238E27FC236}">
                    <a16:creationId xmlns="" xmlns:a16="http://schemas.microsoft.com/office/drawing/2014/main" id="{F3314C6C-D1D5-EC4D-8F2E-8438692F26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1660"/>
                <a:ext cx="51" cy="38"/>
              </a:xfrm>
              <a:custGeom>
                <a:avLst/>
                <a:gdLst>
                  <a:gd name="T0" fmla="*/ 0 w 160"/>
                  <a:gd name="T1" fmla="*/ 0 h 117"/>
                  <a:gd name="T2" fmla="*/ 1 w 160"/>
                  <a:gd name="T3" fmla="*/ 10 h 117"/>
                  <a:gd name="T4" fmla="*/ 4 w 160"/>
                  <a:gd name="T5" fmla="*/ 19 h 117"/>
                  <a:gd name="T6" fmla="*/ 9 w 160"/>
                  <a:gd name="T7" fmla="*/ 29 h 117"/>
                  <a:gd name="T8" fmla="*/ 15 w 160"/>
                  <a:gd name="T9" fmla="*/ 39 h 117"/>
                  <a:gd name="T10" fmla="*/ 22 w 160"/>
                  <a:gd name="T11" fmla="*/ 48 h 117"/>
                  <a:gd name="T12" fmla="*/ 31 w 160"/>
                  <a:gd name="T13" fmla="*/ 59 h 117"/>
                  <a:gd name="T14" fmla="*/ 41 w 160"/>
                  <a:gd name="T15" fmla="*/ 68 h 117"/>
                  <a:gd name="T16" fmla="*/ 51 w 160"/>
                  <a:gd name="T17" fmla="*/ 77 h 117"/>
                  <a:gd name="T18" fmla="*/ 62 w 160"/>
                  <a:gd name="T19" fmla="*/ 85 h 117"/>
                  <a:gd name="T20" fmla="*/ 73 w 160"/>
                  <a:gd name="T21" fmla="*/ 93 h 117"/>
                  <a:gd name="T22" fmla="*/ 84 w 160"/>
                  <a:gd name="T23" fmla="*/ 99 h 117"/>
                  <a:gd name="T24" fmla="*/ 95 w 160"/>
                  <a:gd name="T25" fmla="*/ 105 h 117"/>
                  <a:gd name="T26" fmla="*/ 106 w 160"/>
                  <a:gd name="T27" fmla="*/ 111 h 117"/>
                  <a:gd name="T28" fmla="*/ 116 w 160"/>
                  <a:gd name="T29" fmla="*/ 114 h 117"/>
                  <a:gd name="T30" fmla="*/ 124 w 160"/>
                  <a:gd name="T31" fmla="*/ 117 h 117"/>
                  <a:gd name="T32" fmla="*/ 133 w 160"/>
                  <a:gd name="T33" fmla="*/ 117 h 117"/>
                  <a:gd name="T34" fmla="*/ 139 w 160"/>
                  <a:gd name="T35" fmla="*/ 116 h 117"/>
                  <a:gd name="T36" fmla="*/ 146 w 160"/>
                  <a:gd name="T37" fmla="*/ 113 h 117"/>
                  <a:gd name="T38" fmla="*/ 153 w 160"/>
                  <a:gd name="T39" fmla="*/ 110 h 117"/>
                  <a:gd name="T40" fmla="*/ 160 w 160"/>
                  <a:gd name="T41" fmla="*/ 104 h 117"/>
                  <a:gd name="T42" fmla="*/ 150 w 160"/>
                  <a:gd name="T43" fmla="*/ 91 h 117"/>
                  <a:gd name="T44" fmla="*/ 141 w 160"/>
                  <a:gd name="T45" fmla="*/ 79 h 117"/>
                  <a:gd name="T46" fmla="*/ 138 w 160"/>
                  <a:gd name="T47" fmla="*/ 73 h 117"/>
                  <a:gd name="T48" fmla="*/ 135 w 160"/>
                  <a:gd name="T49" fmla="*/ 66 h 117"/>
                  <a:gd name="T50" fmla="*/ 133 w 160"/>
                  <a:gd name="T51" fmla="*/ 58 h 117"/>
                  <a:gd name="T52" fmla="*/ 133 w 160"/>
                  <a:gd name="T53" fmla="*/ 49 h 117"/>
                  <a:gd name="T54" fmla="*/ 127 w 160"/>
                  <a:gd name="T55" fmla="*/ 48 h 117"/>
                  <a:gd name="T56" fmla="*/ 118 w 160"/>
                  <a:gd name="T57" fmla="*/ 45 h 117"/>
                  <a:gd name="T58" fmla="*/ 108 w 160"/>
                  <a:gd name="T59" fmla="*/ 40 h 117"/>
                  <a:gd name="T60" fmla="*/ 97 w 160"/>
                  <a:gd name="T61" fmla="*/ 34 h 117"/>
                  <a:gd name="T62" fmla="*/ 87 w 160"/>
                  <a:gd name="T63" fmla="*/ 28 h 117"/>
                  <a:gd name="T64" fmla="*/ 77 w 160"/>
                  <a:gd name="T65" fmla="*/ 21 h 117"/>
                  <a:gd name="T66" fmla="*/ 74 w 160"/>
                  <a:gd name="T67" fmla="*/ 17 h 117"/>
                  <a:gd name="T68" fmla="*/ 71 w 160"/>
                  <a:gd name="T69" fmla="*/ 13 h 117"/>
                  <a:gd name="T70" fmla="*/ 68 w 160"/>
                  <a:gd name="T71" fmla="*/ 10 h 117"/>
                  <a:gd name="T72" fmla="*/ 66 w 160"/>
                  <a:gd name="T73" fmla="*/ 6 h 117"/>
                  <a:gd name="T74" fmla="*/ 60 w 160"/>
                  <a:gd name="T75" fmla="*/ 6 h 117"/>
                  <a:gd name="T76" fmla="*/ 52 w 160"/>
                  <a:gd name="T77" fmla="*/ 6 h 117"/>
                  <a:gd name="T78" fmla="*/ 43 w 160"/>
                  <a:gd name="T79" fmla="*/ 4 h 117"/>
                  <a:gd name="T80" fmla="*/ 33 w 160"/>
                  <a:gd name="T81" fmla="*/ 0 h 117"/>
                  <a:gd name="T82" fmla="*/ 0 w 160"/>
                  <a:gd name="T83" fmla="*/ 0 h 11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60" h="117">
                    <a:moveTo>
                      <a:pt x="0" y="0"/>
                    </a:moveTo>
                    <a:lnTo>
                      <a:pt x="1" y="10"/>
                    </a:lnTo>
                    <a:lnTo>
                      <a:pt x="4" y="19"/>
                    </a:lnTo>
                    <a:lnTo>
                      <a:pt x="9" y="29"/>
                    </a:lnTo>
                    <a:lnTo>
                      <a:pt x="15" y="39"/>
                    </a:lnTo>
                    <a:lnTo>
                      <a:pt x="22" y="48"/>
                    </a:lnTo>
                    <a:lnTo>
                      <a:pt x="31" y="59"/>
                    </a:lnTo>
                    <a:lnTo>
                      <a:pt x="41" y="68"/>
                    </a:lnTo>
                    <a:lnTo>
                      <a:pt x="51" y="77"/>
                    </a:lnTo>
                    <a:lnTo>
                      <a:pt x="62" y="85"/>
                    </a:lnTo>
                    <a:lnTo>
                      <a:pt x="73" y="93"/>
                    </a:lnTo>
                    <a:lnTo>
                      <a:pt x="84" y="99"/>
                    </a:lnTo>
                    <a:lnTo>
                      <a:pt x="95" y="105"/>
                    </a:lnTo>
                    <a:lnTo>
                      <a:pt x="106" y="111"/>
                    </a:lnTo>
                    <a:lnTo>
                      <a:pt x="116" y="114"/>
                    </a:lnTo>
                    <a:lnTo>
                      <a:pt x="124" y="117"/>
                    </a:lnTo>
                    <a:lnTo>
                      <a:pt x="133" y="117"/>
                    </a:lnTo>
                    <a:lnTo>
                      <a:pt x="139" y="116"/>
                    </a:lnTo>
                    <a:lnTo>
                      <a:pt x="146" y="113"/>
                    </a:lnTo>
                    <a:lnTo>
                      <a:pt x="153" y="110"/>
                    </a:lnTo>
                    <a:lnTo>
                      <a:pt x="160" y="104"/>
                    </a:lnTo>
                    <a:lnTo>
                      <a:pt x="150" y="91"/>
                    </a:lnTo>
                    <a:lnTo>
                      <a:pt x="141" y="79"/>
                    </a:lnTo>
                    <a:lnTo>
                      <a:pt x="138" y="73"/>
                    </a:lnTo>
                    <a:lnTo>
                      <a:pt x="135" y="66"/>
                    </a:lnTo>
                    <a:lnTo>
                      <a:pt x="133" y="58"/>
                    </a:lnTo>
                    <a:lnTo>
                      <a:pt x="133" y="49"/>
                    </a:lnTo>
                    <a:lnTo>
                      <a:pt x="127" y="48"/>
                    </a:lnTo>
                    <a:lnTo>
                      <a:pt x="118" y="45"/>
                    </a:lnTo>
                    <a:lnTo>
                      <a:pt x="108" y="40"/>
                    </a:lnTo>
                    <a:lnTo>
                      <a:pt x="97" y="34"/>
                    </a:lnTo>
                    <a:lnTo>
                      <a:pt x="87" y="28"/>
                    </a:lnTo>
                    <a:lnTo>
                      <a:pt x="77" y="21"/>
                    </a:lnTo>
                    <a:lnTo>
                      <a:pt x="74" y="17"/>
                    </a:lnTo>
                    <a:lnTo>
                      <a:pt x="71" y="13"/>
                    </a:lnTo>
                    <a:lnTo>
                      <a:pt x="68" y="10"/>
                    </a:lnTo>
                    <a:lnTo>
                      <a:pt x="66" y="6"/>
                    </a:lnTo>
                    <a:lnTo>
                      <a:pt x="60" y="6"/>
                    </a:lnTo>
                    <a:lnTo>
                      <a:pt x="52" y="6"/>
                    </a:lnTo>
                    <a:lnTo>
                      <a:pt x="43" y="4"/>
                    </a:lnTo>
                    <a:lnTo>
                      <a:pt x="3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" name="Freeform 419">
                <a:extLst>
                  <a:ext uri="{FF2B5EF4-FFF2-40B4-BE49-F238E27FC236}">
                    <a16:creationId xmlns="" xmlns:a16="http://schemas.microsoft.com/office/drawing/2014/main" id="{1B77B781-A09C-2A4D-847A-A0CD5BA5EB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" y="1592"/>
                <a:ext cx="26" cy="46"/>
              </a:xfrm>
              <a:custGeom>
                <a:avLst/>
                <a:gdLst>
                  <a:gd name="T0" fmla="*/ 40 w 80"/>
                  <a:gd name="T1" fmla="*/ 123 h 141"/>
                  <a:gd name="T2" fmla="*/ 80 w 80"/>
                  <a:gd name="T3" fmla="*/ 36 h 141"/>
                  <a:gd name="T4" fmla="*/ 80 w 80"/>
                  <a:gd name="T5" fmla="*/ 18 h 141"/>
                  <a:gd name="T6" fmla="*/ 68 w 80"/>
                  <a:gd name="T7" fmla="*/ 17 h 141"/>
                  <a:gd name="T8" fmla="*/ 59 w 80"/>
                  <a:gd name="T9" fmla="*/ 16 h 141"/>
                  <a:gd name="T10" fmla="*/ 53 w 80"/>
                  <a:gd name="T11" fmla="*/ 14 h 141"/>
                  <a:gd name="T12" fmla="*/ 47 w 80"/>
                  <a:gd name="T13" fmla="*/ 11 h 141"/>
                  <a:gd name="T14" fmla="*/ 44 w 80"/>
                  <a:gd name="T15" fmla="*/ 8 h 141"/>
                  <a:gd name="T16" fmla="*/ 42 w 80"/>
                  <a:gd name="T17" fmla="*/ 5 h 141"/>
                  <a:gd name="T18" fmla="*/ 41 w 80"/>
                  <a:gd name="T19" fmla="*/ 2 h 141"/>
                  <a:gd name="T20" fmla="*/ 40 w 80"/>
                  <a:gd name="T21" fmla="*/ 0 h 141"/>
                  <a:gd name="T22" fmla="*/ 0 w 80"/>
                  <a:gd name="T23" fmla="*/ 0 h 141"/>
                  <a:gd name="T24" fmla="*/ 0 w 80"/>
                  <a:gd name="T25" fmla="*/ 23 h 141"/>
                  <a:gd name="T26" fmla="*/ 0 w 80"/>
                  <a:gd name="T27" fmla="*/ 40 h 141"/>
                  <a:gd name="T28" fmla="*/ 0 w 80"/>
                  <a:gd name="T29" fmla="*/ 52 h 141"/>
                  <a:gd name="T30" fmla="*/ 0 w 80"/>
                  <a:gd name="T31" fmla="*/ 61 h 141"/>
                  <a:gd name="T32" fmla="*/ 1 w 80"/>
                  <a:gd name="T33" fmla="*/ 69 h 141"/>
                  <a:gd name="T34" fmla="*/ 3 w 80"/>
                  <a:gd name="T35" fmla="*/ 78 h 141"/>
                  <a:gd name="T36" fmla="*/ 7 w 80"/>
                  <a:gd name="T37" fmla="*/ 88 h 141"/>
                  <a:gd name="T38" fmla="*/ 11 w 80"/>
                  <a:gd name="T39" fmla="*/ 99 h 141"/>
                  <a:gd name="T40" fmla="*/ 20 w 80"/>
                  <a:gd name="T41" fmla="*/ 121 h 141"/>
                  <a:gd name="T42" fmla="*/ 27 w 80"/>
                  <a:gd name="T43" fmla="*/ 141 h 141"/>
                  <a:gd name="T44" fmla="*/ 31 w 80"/>
                  <a:gd name="T45" fmla="*/ 135 h 141"/>
                  <a:gd name="T46" fmla="*/ 33 w 80"/>
                  <a:gd name="T47" fmla="*/ 129 h 141"/>
                  <a:gd name="T48" fmla="*/ 34 w 80"/>
                  <a:gd name="T49" fmla="*/ 127 h 141"/>
                  <a:gd name="T50" fmla="*/ 36 w 80"/>
                  <a:gd name="T51" fmla="*/ 125 h 141"/>
                  <a:gd name="T52" fmla="*/ 38 w 80"/>
                  <a:gd name="T53" fmla="*/ 123 h 141"/>
                  <a:gd name="T54" fmla="*/ 40 w 80"/>
                  <a:gd name="T55" fmla="*/ 123 h 1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80" h="141">
                    <a:moveTo>
                      <a:pt x="40" y="123"/>
                    </a:moveTo>
                    <a:lnTo>
                      <a:pt x="80" y="36"/>
                    </a:lnTo>
                    <a:lnTo>
                      <a:pt x="80" y="18"/>
                    </a:lnTo>
                    <a:lnTo>
                      <a:pt x="68" y="17"/>
                    </a:lnTo>
                    <a:lnTo>
                      <a:pt x="59" y="16"/>
                    </a:lnTo>
                    <a:lnTo>
                      <a:pt x="53" y="14"/>
                    </a:lnTo>
                    <a:lnTo>
                      <a:pt x="47" y="11"/>
                    </a:lnTo>
                    <a:lnTo>
                      <a:pt x="44" y="8"/>
                    </a:lnTo>
                    <a:lnTo>
                      <a:pt x="42" y="5"/>
                    </a:lnTo>
                    <a:lnTo>
                      <a:pt x="41" y="2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0" y="40"/>
                    </a:lnTo>
                    <a:lnTo>
                      <a:pt x="0" y="52"/>
                    </a:lnTo>
                    <a:lnTo>
                      <a:pt x="0" y="61"/>
                    </a:lnTo>
                    <a:lnTo>
                      <a:pt x="1" y="69"/>
                    </a:lnTo>
                    <a:lnTo>
                      <a:pt x="3" y="78"/>
                    </a:lnTo>
                    <a:lnTo>
                      <a:pt x="7" y="88"/>
                    </a:lnTo>
                    <a:lnTo>
                      <a:pt x="11" y="99"/>
                    </a:lnTo>
                    <a:lnTo>
                      <a:pt x="20" y="121"/>
                    </a:lnTo>
                    <a:lnTo>
                      <a:pt x="27" y="141"/>
                    </a:lnTo>
                    <a:lnTo>
                      <a:pt x="31" y="135"/>
                    </a:lnTo>
                    <a:lnTo>
                      <a:pt x="33" y="129"/>
                    </a:lnTo>
                    <a:lnTo>
                      <a:pt x="34" y="127"/>
                    </a:lnTo>
                    <a:lnTo>
                      <a:pt x="36" y="125"/>
                    </a:lnTo>
                    <a:lnTo>
                      <a:pt x="38" y="123"/>
                    </a:lnTo>
                    <a:lnTo>
                      <a:pt x="40" y="12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" name="Freeform 420">
                <a:extLst>
                  <a:ext uri="{FF2B5EF4-FFF2-40B4-BE49-F238E27FC236}">
                    <a16:creationId xmlns="" xmlns:a16="http://schemas.microsoft.com/office/drawing/2014/main" id="{E26D7B08-3CF9-D64C-AC5C-52BDB7C1B2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" y="1383"/>
                <a:ext cx="83" cy="41"/>
              </a:xfrm>
              <a:custGeom>
                <a:avLst/>
                <a:gdLst>
                  <a:gd name="T0" fmla="*/ 0 w 259"/>
                  <a:gd name="T1" fmla="*/ 93 h 124"/>
                  <a:gd name="T2" fmla="*/ 0 w 259"/>
                  <a:gd name="T3" fmla="*/ 96 h 124"/>
                  <a:gd name="T4" fmla="*/ 2 w 259"/>
                  <a:gd name="T5" fmla="*/ 100 h 124"/>
                  <a:gd name="T6" fmla="*/ 4 w 259"/>
                  <a:gd name="T7" fmla="*/ 103 h 124"/>
                  <a:gd name="T8" fmla="*/ 6 w 259"/>
                  <a:gd name="T9" fmla="*/ 106 h 124"/>
                  <a:gd name="T10" fmla="*/ 14 w 259"/>
                  <a:gd name="T11" fmla="*/ 111 h 124"/>
                  <a:gd name="T12" fmla="*/ 23 w 259"/>
                  <a:gd name="T13" fmla="*/ 115 h 124"/>
                  <a:gd name="T14" fmla="*/ 31 w 259"/>
                  <a:gd name="T15" fmla="*/ 120 h 124"/>
                  <a:gd name="T16" fmla="*/ 41 w 259"/>
                  <a:gd name="T17" fmla="*/ 122 h 124"/>
                  <a:gd name="T18" fmla="*/ 51 w 259"/>
                  <a:gd name="T19" fmla="*/ 124 h 124"/>
                  <a:gd name="T20" fmla="*/ 60 w 259"/>
                  <a:gd name="T21" fmla="*/ 124 h 124"/>
                  <a:gd name="T22" fmla="*/ 68 w 259"/>
                  <a:gd name="T23" fmla="*/ 124 h 124"/>
                  <a:gd name="T24" fmla="*/ 75 w 259"/>
                  <a:gd name="T25" fmla="*/ 123 h 124"/>
                  <a:gd name="T26" fmla="*/ 81 w 259"/>
                  <a:gd name="T27" fmla="*/ 122 h 124"/>
                  <a:gd name="T28" fmla="*/ 87 w 259"/>
                  <a:gd name="T29" fmla="*/ 120 h 124"/>
                  <a:gd name="T30" fmla="*/ 97 w 259"/>
                  <a:gd name="T31" fmla="*/ 114 h 124"/>
                  <a:gd name="T32" fmla="*/ 106 w 259"/>
                  <a:gd name="T33" fmla="*/ 108 h 124"/>
                  <a:gd name="T34" fmla="*/ 115 w 259"/>
                  <a:gd name="T35" fmla="*/ 103 h 124"/>
                  <a:gd name="T36" fmla="*/ 125 w 259"/>
                  <a:gd name="T37" fmla="*/ 98 h 124"/>
                  <a:gd name="T38" fmla="*/ 130 w 259"/>
                  <a:gd name="T39" fmla="*/ 96 h 124"/>
                  <a:gd name="T40" fmla="*/ 137 w 259"/>
                  <a:gd name="T41" fmla="*/ 94 h 124"/>
                  <a:gd name="T42" fmla="*/ 145 w 259"/>
                  <a:gd name="T43" fmla="*/ 93 h 124"/>
                  <a:gd name="T44" fmla="*/ 152 w 259"/>
                  <a:gd name="T45" fmla="*/ 93 h 124"/>
                  <a:gd name="T46" fmla="*/ 162 w 259"/>
                  <a:gd name="T47" fmla="*/ 94 h 124"/>
                  <a:gd name="T48" fmla="*/ 171 w 259"/>
                  <a:gd name="T49" fmla="*/ 96 h 124"/>
                  <a:gd name="T50" fmla="*/ 180 w 259"/>
                  <a:gd name="T51" fmla="*/ 99 h 124"/>
                  <a:gd name="T52" fmla="*/ 188 w 259"/>
                  <a:gd name="T53" fmla="*/ 103 h 124"/>
                  <a:gd name="T54" fmla="*/ 204 w 259"/>
                  <a:gd name="T55" fmla="*/ 111 h 124"/>
                  <a:gd name="T56" fmla="*/ 219 w 259"/>
                  <a:gd name="T57" fmla="*/ 117 h 124"/>
                  <a:gd name="T58" fmla="*/ 259 w 259"/>
                  <a:gd name="T59" fmla="*/ 117 h 124"/>
                  <a:gd name="T60" fmla="*/ 259 w 259"/>
                  <a:gd name="T61" fmla="*/ 99 h 124"/>
                  <a:gd name="T62" fmla="*/ 252 w 259"/>
                  <a:gd name="T63" fmla="*/ 98 h 124"/>
                  <a:gd name="T64" fmla="*/ 244 w 259"/>
                  <a:gd name="T65" fmla="*/ 96 h 124"/>
                  <a:gd name="T66" fmla="*/ 236 w 259"/>
                  <a:gd name="T67" fmla="*/ 94 h 124"/>
                  <a:gd name="T68" fmla="*/ 226 w 259"/>
                  <a:gd name="T69" fmla="*/ 93 h 124"/>
                  <a:gd name="T70" fmla="*/ 230 w 259"/>
                  <a:gd name="T71" fmla="*/ 85 h 124"/>
                  <a:gd name="T72" fmla="*/ 236 w 259"/>
                  <a:gd name="T73" fmla="*/ 79 h 124"/>
                  <a:gd name="T74" fmla="*/ 240 w 259"/>
                  <a:gd name="T75" fmla="*/ 74 h 124"/>
                  <a:gd name="T76" fmla="*/ 246 w 259"/>
                  <a:gd name="T77" fmla="*/ 69 h 124"/>
                  <a:gd name="T78" fmla="*/ 238 w 259"/>
                  <a:gd name="T79" fmla="*/ 61 h 124"/>
                  <a:gd name="T80" fmla="*/ 230 w 259"/>
                  <a:gd name="T81" fmla="*/ 56 h 124"/>
                  <a:gd name="T82" fmla="*/ 222 w 259"/>
                  <a:gd name="T83" fmla="*/ 50 h 124"/>
                  <a:gd name="T84" fmla="*/ 214 w 259"/>
                  <a:gd name="T85" fmla="*/ 46 h 124"/>
                  <a:gd name="T86" fmla="*/ 197 w 259"/>
                  <a:gd name="T87" fmla="*/ 37 h 124"/>
                  <a:gd name="T88" fmla="*/ 182 w 259"/>
                  <a:gd name="T89" fmla="*/ 30 h 124"/>
                  <a:gd name="T90" fmla="*/ 166 w 259"/>
                  <a:gd name="T91" fmla="*/ 23 h 124"/>
                  <a:gd name="T92" fmla="*/ 153 w 259"/>
                  <a:gd name="T93" fmla="*/ 17 h 124"/>
                  <a:gd name="T94" fmla="*/ 147 w 259"/>
                  <a:gd name="T95" fmla="*/ 13 h 124"/>
                  <a:gd name="T96" fmla="*/ 141 w 259"/>
                  <a:gd name="T97" fmla="*/ 10 h 124"/>
                  <a:gd name="T98" fmla="*/ 137 w 259"/>
                  <a:gd name="T99" fmla="*/ 5 h 124"/>
                  <a:gd name="T100" fmla="*/ 132 w 259"/>
                  <a:gd name="T101" fmla="*/ 0 h 124"/>
                  <a:gd name="T102" fmla="*/ 124 w 259"/>
                  <a:gd name="T103" fmla="*/ 3 h 124"/>
                  <a:gd name="T104" fmla="*/ 114 w 259"/>
                  <a:gd name="T105" fmla="*/ 7 h 124"/>
                  <a:gd name="T106" fmla="*/ 105 w 259"/>
                  <a:gd name="T107" fmla="*/ 12 h 124"/>
                  <a:gd name="T108" fmla="*/ 95 w 259"/>
                  <a:gd name="T109" fmla="*/ 17 h 124"/>
                  <a:gd name="T110" fmla="*/ 75 w 259"/>
                  <a:gd name="T111" fmla="*/ 29 h 124"/>
                  <a:gd name="T112" fmla="*/ 57 w 259"/>
                  <a:gd name="T113" fmla="*/ 42 h 124"/>
                  <a:gd name="T114" fmla="*/ 38 w 259"/>
                  <a:gd name="T115" fmla="*/ 56 h 124"/>
                  <a:gd name="T116" fmla="*/ 23 w 259"/>
                  <a:gd name="T117" fmla="*/ 70 h 124"/>
                  <a:gd name="T118" fmla="*/ 9 w 259"/>
                  <a:gd name="T119" fmla="*/ 83 h 124"/>
                  <a:gd name="T120" fmla="*/ 0 w 259"/>
                  <a:gd name="T121" fmla="*/ 93 h 12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59" h="124">
                    <a:moveTo>
                      <a:pt x="0" y="93"/>
                    </a:moveTo>
                    <a:lnTo>
                      <a:pt x="0" y="96"/>
                    </a:lnTo>
                    <a:lnTo>
                      <a:pt x="2" y="100"/>
                    </a:lnTo>
                    <a:lnTo>
                      <a:pt x="4" y="103"/>
                    </a:lnTo>
                    <a:lnTo>
                      <a:pt x="6" y="106"/>
                    </a:lnTo>
                    <a:lnTo>
                      <a:pt x="14" y="111"/>
                    </a:lnTo>
                    <a:lnTo>
                      <a:pt x="23" y="115"/>
                    </a:lnTo>
                    <a:lnTo>
                      <a:pt x="31" y="120"/>
                    </a:lnTo>
                    <a:lnTo>
                      <a:pt x="41" y="122"/>
                    </a:lnTo>
                    <a:lnTo>
                      <a:pt x="51" y="124"/>
                    </a:lnTo>
                    <a:lnTo>
                      <a:pt x="60" y="124"/>
                    </a:lnTo>
                    <a:lnTo>
                      <a:pt x="68" y="124"/>
                    </a:lnTo>
                    <a:lnTo>
                      <a:pt x="75" y="123"/>
                    </a:lnTo>
                    <a:lnTo>
                      <a:pt x="81" y="122"/>
                    </a:lnTo>
                    <a:lnTo>
                      <a:pt x="87" y="120"/>
                    </a:lnTo>
                    <a:lnTo>
                      <a:pt x="97" y="114"/>
                    </a:lnTo>
                    <a:lnTo>
                      <a:pt x="106" y="108"/>
                    </a:lnTo>
                    <a:lnTo>
                      <a:pt x="115" y="103"/>
                    </a:lnTo>
                    <a:lnTo>
                      <a:pt x="125" y="98"/>
                    </a:lnTo>
                    <a:lnTo>
                      <a:pt x="130" y="96"/>
                    </a:lnTo>
                    <a:lnTo>
                      <a:pt x="137" y="94"/>
                    </a:lnTo>
                    <a:lnTo>
                      <a:pt x="145" y="93"/>
                    </a:lnTo>
                    <a:lnTo>
                      <a:pt x="152" y="93"/>
                    </a:lnTo>
                    <a:lnTo>
                      <a:pt x="162" y="94"/>
                    </a:lnTo>
                    <a:lnTo>
                      <a:pt x="171" y="96"/>
                    </a:lnTo>
                    <a:lnTo>
                      <a:pt x="180" y="99"/>
                    </a:lnTo>
                    <a:lnTo>
                      <a:pt x="188" y="103"/>
                    </a:lnTo>
                    <a:lnTo>
                      <a:pt x="204" y="111"/>
                    </a:lnTo>
                    <a:lnTo>
                      <a:pt x="219" y="117"/>
                    </a:lnTo>
                    <a:lnTo>
                      <a:pt x="259" y="117"/>
                    </a:lnTo>
                    <a:lnTo>
                      <a:pt x="259" y="99"/>
                    </a:lnTo>
                    <a:lnTo>
                      <a:pt x="252" y="98"/>
                    </a:lnTo>
                    <a:lnTo>
                      <a:pt x="244" y="96"/>
                    </a:lnTo>
                    <a:lnTo>
                      <a:pt x="236" y="94"/>
                    </a:lnTo>
                    <a:lnTo>
                      <a:pt x="226" y="93"/>
                    </a:lnTo>
                    <a:lnTo>
                      <a:pt x="230" y="85"/>
                    </a:lnTo>
                    <a:lnTo>
                      <a:pt x="236" y="79"/>
                    </a:lnTo>
                    <a:lnTo>
                      <a:pt x="240" y="74"/>
                    </a:lnTo>
                    <a:lnTo>
                      <a:pt x="246" y="69"/>
                    </a:lnTo>
                    <a:lnTo>
                      <a:pt x="238" y="61"/>
                    </a:lnTo>
                    <a:lnTo>
                      <a:pt x="230" y="56"/>
                    </a:lnTo>
                    <a:lnTo>
                      <a:pt x="222" y="50"/>
                    </a:lnTo>
                    <a:lnTo>
                      <a:pt x="214" y="46"/>
                    </a:lnTo>
                    <a:lnTo>
                      <a:pt x="197" y="37"/>
                    </a:lnTo>
                    <a:lnTo>
                      <a:pt x="182" y="30"/>
                    </a:lnTo>
                    <a:lnTo>
                      <a:pt x="166" y="23"/>
                    </a:lnTo>
                    <a:lnTo>
                      <a:pt x="153" y="17"/>
                    </a:lnTo>
                    <a:lnTo>
                      <a:pt x="147" y="13"/>
                    </a:lnTo>
                    <a:lnTo>
                      <a:pt x="141" y="10"/>
                    </a:lnTo>
                    <a:lnTo>
                      <a:pt x="137" y="5"/>
                    </a:lnTo>
                    <a:lnTo>
                      <a:pt x="132" y="0"/>
                    </a:lnTo>
                    <a:lnTo>
                      <a:pt x="124" y="3"/>
                    </a:lnTo>
                    <a:lnTo>
                      <a:pt x="114" y="7"/>
                    </a:lnTo>
                    <a:lnTo>
                      <a:pt x="105" y="12"/>
                    </a:lnTo>
                    <a:lnTo>
                      <a:pt x="95" y="17"/>
                    </a:lnTo>
                    <a:lnTo>
                      <a:pt x="75" y="29"/>
                    </a:lnTo>
                    <a:lnTo>
                      <a:pt x="57" y="42"/>
                    </a:lnTo>
                    <a:lnTo>
                      <a:pt x="38" y="56"/>
                    </a:lnTo>
                    <a:lnTo>
                      <a:pt x="23" y="70"/>
                    </a:lnTo>
                    <a:lnTo>
                      <a:pt x="9" y="83"/>
                    </a:lnTo>
                    <a:lnTo>
                      <a:pt x="0" y="9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" name="Freeform 421">
                <a:extLst>
                  <a:ext uri="{FF2B5EF4-FFF2-40B4-BE49-F238E27FC236}">
                    <a16:creationId xmlns="" xmlns:a16="http://schemas.microsoft.com/office/drawing/2014/main" id="{6B2DDB7E-7D69-FF47-857B-74E31F100B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9" y="1389"/>
                <a:ext cx="38" cy="19"/>
              </a:xfrm>
              <a:custGeom>
                <a:avLst/>
                <a:gdLst>
                  <a:gd name="T0" fmla="*/ 0 w 119"/>
                  <a:gd name="T1" fmla="*/ 32 h 57"/>
                  <a:gd name="T2" fmla="*/ 7 w 119"/>
                  <a:gd name="T3" fmla="*/ 35 h 57"/>
                  <a:gd name="T4" fmla="*/ 14 w 119"/>
                  <a:gd name="T5" fmla="*/ 38 h 57"/>
                  <a:gd name="T6" fmla="*/ 20 w 119"/>
                  <a:gd name="T7" fmla="*/ 42 h 57"/>
                  <a:gd name="T8" fmla="*/ 26 w 119"/>
                  <a:gd name="T9" fmla="*/ 47 h 57"/>
                  <a:gd name="T10" fmla="*/ 32 w 119"/>
                  <a:gd name="T11" fmla="*/ 51 h 57"/>
                  <a:gd name="T12" fmla="*/ 36 w 119"/>
                  <a:gd name="T13" fmla="*/ 54 h 57"/>
                  <a:gd name="T14" fmla="*/ 41 w 119"/>
                  <a:gd name="T15" fmla="*/ 56 h 57"/>
                  <a:gd name="T16" fmla="*/ 47 w 119"/>
                  <a:gd name="T17" fmla="*/ 57 h 57"/>
                  <a:gd name="T18" fmla="*/ 55 w 119"/>
                  <a:gd name="T19" fmla="*/ 57 h 57"/>
                  <a:gd name="T20" fmla="*/ 62 w 119"/>
                  <a:gd name="T21" fmla="*/ 56 h 57"/>
                  <a:gd name="T22" fmla="*/ 70 w 119"/>
                  <a:gd name="T23" fmla="*/ 55 h 57"/>
                  <a:gd name="T24" fmla="*/ 77 w 119"/>
                  <a:gd name="T25" fmla="*/ 53 h 57"/>
                  <a:gd name="T26" fmla="*/ 83 w 119"/>
                  <a:gd name="T27" fmla="*/ 50 h 57"/>
                  <a:gd name="T28" fmla="*/ 89 w 119"/>
                  <a:gd name="T29" fmla="*/ 48 h 57"/>
                  <a:gd name="T30" fmla="*/ 93 w 119"/>
                  <a:gd name="T31" fmla="*/ 44 h 57"/>
                  <a:gd name="T32" fmla="*/ 97 w 119"/>
                  <a:gd name="T33" fmla="*/ 40 h 57"/>
                  <a:gd name="T34" fmla="*/ 106 w 119"/>
                  <a:gd name="T35" fmla="*/ 32 h 57"/>
                  <a:gd name="T36" fmla="*/ 112 w 119"/>
                  <a:gd name="T37" fmla="*/ 23 h 57"/>
                  <a:gd name="T38" fmla="*/ 116 w 119"/>
                  <a:gd name="T39" fmla="*/ 13 h 57"/>
                  <a:gd name="T40" fmla="*/ 119 w 119"/>
                  <a:gd name="T41" fmla="*/ 1 h 57"/>
                  <a:gd name="T42" fmla="*/ 101 w 119"/>
                  <a:gd name="T43" fmla="*/ 0 h 57"/>
                  <a:gd name="T44" fmla="*/ 82 w 119"/>
                  <a:gd name="T45" fmla="*/ 0 h 57"/>
                  <a:gd name="T46" fmla="*/ 63 w 119"/>
                  <a:gd name="T47" fmla="*/ 2 h 57"/>
                  <a:gd name="T48" fmla="*/ 45 w 119"/>
                  <a:gd name="T49" fmla="*/ 5 h 57"/>
                  <a:gd name="T50" fmla="*/ 36 w 119"/>
                  <a:gd name="T51" fmla="*/ 7 h 57"/>
                  <a:gd name="T52" fmla="*/ 28 w 119"/>
                  <a:gd name="T53" fmla="*/ 10 h 57"/>
                  <a:gd name="T54" fmla="*/ 22 w 119"/>
                  <a:gd name="T55" fmla="*/ 13 h 57"/>
                  <a:gd name="T56" fmla="*/ 15 w 119"/>
                  <a:gd name="T57" fmla="*/ 16 h 57"/>
                  <a:gd name="T58" fmla="*/ 10 w 119"/>
                  <a:gd name="T59" fmla="*/ 19 h 57"/>
                  <a:gd name="T60" fmla="*/ 5 w 119"/>
                  <a:gd name="T61" fmla="*/ 23 h 57"/>
                  <a:gd name="T62" fmla="*/ 2 w 119"/>
                  <a:gd name="T63" fmla="*/ 27 h 57"/>
                  <a:gd name="T64" fmla="*/ 0 w 119"/>
                  <a:gd name="T65" fmla="*/ 32 h 5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9" h="57">
                    <a:moveTo>
                      <a:pt x="0" y="32"/>
                    </a:moveTo>
                    <a:lnTo>
                      <a:pt x="7" y="35"/>
                    </a:lnTo>
                    <a:lnTo>
                      <a:pt x="14" y="38"/>
                    </a:lnTo>
                    <a:lnTo>
                      <a:pt x="20" y="42"/>
                    </a:lnTo>
                    <a:lnTo>
                      <a:pt x="26" y="47"/>
                    </a:lnTo>
                    <a:lnTo>
                      <a:pt x="32" y="51"/>
                    </a:lnTo>
                    <a:lnTo>
                      <a:pt x="36" y="54"/>
                    </a:lnTo>
                    <a:lnTo>
                      <a:pt x="41" y="56"/>
                    </a:lnTo>
                    <a:lnTo>
                      <a:pt x="47" y="57"/>
                    </a:lnTo>
                    <a:lnTo>
                      <a:pt x="55" y="57"/>
                    </a:lnTo>
                    <a:lnTo>
                      <a:pt x="62" y="56"/>
                    </a:lnTo>
                    <a:lnTo>
                      <a:pt x="70" y="55"/>
                    </a:lnTo>
                    <a:lnTo>
                      <a:pt x="77" y="53"/>
                    </a:lnTo>
                    <a:lnTo>
                      <a:pt x="83" y="50"/>
                    </a:lnTo>
                    <a:lnTo>
                      <a:pt x="89" y="48"/>
                    </a:lnTo>
                    <a:lnTo>
                      <a:pt x="93" y="44"/>
                    </a:lnTo>
                    <a:lnTo>
                      <a:pt x="97" y="40"/>
                    </a:lnTo>
                    <a:lnTo>
                      <a:pt x="106" y="32"/>
                    </a:lnTo>
                    <a:lnTo>
                      <a:pt x="112" y="23"/>
                    </a:lnTo>
                    <a:lnTo>
                      <a:pt x="116" y="13"/>
                    </a:lnTo>
                    <a:lnTo>
                      <a:pt x="119" y="1"/>
                    </a:lnTo>
                    <a:lnTo>
                      <a:pt x="101" y="0"/>
                    </a:lnTo>
                    <a:lnTo>
                      <a:pt x="82" y="0"/>
                    </a:lnTo>
                    <a:lnTo>
                      <a:pt x="63" y="2"/>
                    </a:lnTo>
                    <a:lnTo>
                      <a:pt x="45" y="5"/>
                    </a:lnTo>
                    <a:lnTo>
                      <a:pt x="36" y="7"/>
                    </a:lnTo>
                    <a:lnTo>
                      <a:pt x="28" y="10"/>
                    </a:lnTo>
                    <a:lnTo>
                      <a:pt x="22" y="13"/>
                    </a:lnTo>
                    <a:lnTo>
                      <a:pt x="15" y="16"/>
                    </a:lnTo>
                    <a:lnTo>
                      <a:pt x="10" y="19"/>
                    </a:lnTo>
                    <a:lnTo>
                      <a:pt x="5" y="23"/>
                    </a:lnTo>
                    <a:lnTo>
                      <a:pt x="2" y="27"/>
                    </a:lnTo>
                    <a:lnTo>
                      <a:pt x="0" y="3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" name="Freeform 422">
                <a:extLst>
                  <a:ext uri="{FF2B5EF4-FFF2-40B4-BE49-F238E27FC236}">
                    <a16:creationId xmlns="" xmlns:a16="http://schemas.microsoft.com/office/drawing/2014/main" id="{CD4C6146-6A11-5349-ADDA-35316ABEBD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4" y="1335"/>
                <a:ext cx="34" cy="17"/>
              </a:xfrm>
              <a:custGeom>
                <a:avLst/>
                <a:gdLst>
                  <a:gd name="T0" fmla="*/ 0 w 107"/>
                  <a:gd name="T1" fmla="*/ 50 h 52"/>
                  <a:gd name="T2" fmla="*/ 6 w 107"/>
                  <a:gd name="T3" fmla="*/ 51 h 52"/>
                  <a:gd name="T4" fmla="*/ 9 w 107"/>
                  <a:gd name="T5" fmla="*/ 52 h 52"/>
                  <a:gd name="T6" fmla="*/ 13 w 107"/>
                  <a:gd name="T7" fmla="*/ 52 h 52"/>
                  <a:gd name="T8" fmla="*/ 17 w 107"/>
                  <a:gd name="T9" fmla="*/ 52 h 52"/>
                  <a:gd name="T10" fmla="*/ 24 w 107"/>
                  <a:gd name="T11" fmla="*/ 50 h 52"/>
                  <a:gd name="T12" fmla="*/ 34 w 107"/>
                  <a:gd name="T13" fmla="*/ 50 h 52"/>
                  <a:gd name="T14" fmla="*/ 43 w 107"/>
                  <a:gd name="T15" fmla="*/ 49 h 52"/>
                  <a:gd name="T16" fmla="*/ 53 w 107"/>
                  <a:gd name="T17" fmla="*/ 48 h 52"/>
                  <a:gd name="T18" fmla="*/ 62 w 107"/>
                  <a:gd name="T19" fmla="*/ 47 h 52"/>
                  <a:gd name="T20" fmla="*/ 70 w 107"/>
                  <a:gd name="T21" fmla="*/ 43 h 52"/>
                  <a:gd name="T22" fmla="*/ 79 w 107"/>
                  <a:gd name="T23" fmla="*/ 40 h 52"/>
                  <a:gd name="T24" fmla="*/ 88 w 107"/>
                  <a:gd name="T25" fmla="*/ 36 h 52"/>
                  <a:gd name="T26" fmla="*/ 97 w 107"/>
                  <a:gd name="T27" fmla="*/ 31 h 52"/>
                  <a:gd name="T28" fmla="*/ 107 w 107"/>
                  <a:gd name="T29" fmla="*/ 24 h 52"/>
                  <a:gd name="T30" fmla="*/ 107 w 107"/>
                  <a:gd name="T31" fmla="*/ 0 h 52"/>
                  <a:gd name="T32" fmla="*/ 98 w 107"/>
                  <a:gd name="T33" fmla="*/ 1 h 52"/>
                  <a:gd name="T34" fmla="*/ 86 w 107"/>
                  <a:gd name="T35" fmla="*/ 3 h 52"/>
                  <a:gd name="T36" fmla="*/ 72 w 107"/>
                  <a:gd name="T37" fmla="*/ 7 h 52"/>
                  <a:gd name="T38" fmla="*/ 56 w 107"/>
                  <a:gd name="T39" fmla="*/ 13 h 52"/>
                  <a:gd name="T40" fmla="*/ 41 w 107"/>
                  <a:gd name="T41" fmla="*/ 20 h 52"/>
                  <a:gd name="T42" fmla="*/ 25 w 107"/>
                  <a:gd name="T43" fmla="*/ 28 h 52"/>
                  <a:gd name="T44" fmla="*/ 19 w 107"/>
                  <a:gd name="T45" fmla="*/ 33 h 52"/>
                  <a:gd name="T46" fmla="*/ 12 w 107"/>
                  <a:gd name="T47" fmla="*/ 38 h 52"/>
                  <a:gd name="T48" fmla="*/ 6 w 107"/>
                  <a:gd name="T49" fmla="*/ 43 h 52"/>
                  <a:gd name="T50" fmla="*/ 0 w 107"/>
                  <a:gd name="T51" fmla="*/ 50 h 5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07" h="52">
                    <a:moveTo>
                      <a:pt x="0" y="50"/>
                    </a:moveTo>
                    <a:lnTo>
                      <a:pt x="6" y="51"/>
                    </a:lnTo>
                    <a:lnTo>
                      <a:pt x="9" y="52"/>
                    </a:lnTo>
                    <a:lnTo>
                      <a:pt x="13" y="52"/>
                    </a:lnTo>
                    <a:lnTo>
                      <a:pt x="17" y="52"/>
                    </a:lnTo>
                    <a:lnTo>
                      <a:pt x="24" y="50"/>
                    </a:lnTo>
                    <a:lnTo>
                      <a:pt x="34" y="50"/>
                    </a:lnTo>
                    <a:lnTo>
                      <a:pt x="43" y="49"/>
                    </a:lnTo>
                    <a:lnTo>
                      <a:pt x="53" y="48"/>
                    </a:lnTo>
                    <a:lnTo>
                      <a:pt x="62" y="47"/>
                    </a:lnTo>
                    <a:lnTo>
                      <a:pt x="70" y="43"/>
                    </a:lnTo>
                    <a:lnTo>
                      <a:pt x="79" y="40"/>
                    </a:lnTo>
                    <a:lnTo>
                      <a:pt x="88" y="36"/>
                    </a:lnTo>
                    <a:lnTo>
                      <a:pt x="97" y="31"/>
                    </a:lnTo>
                    <a:lnTo>
                      <a:pt x="107" y="24"/>
                    </a:lnTo>
                    <a:lnTo>
                      <a:pt x="107" y="0"/>
                    </a:lnTo>
                    <a:lnTo>
                      <a:pt x="98" y="1"/>
                    </a:lnTo>
                    <a:lnTo>
                      <a:pt x="86" y="3"/>
                    </a:lnTo>
                    <a:lnTo>
                      <a:pt x="72" y="7"/>
                    </a:lnTo>
                    <a:lnTo>
                      <a:pt x="56" y="13"/>
                    </a:lnTo>
                    <a:lnTo>
                      <a:pt x="41" y="20"/>
                    </a:lnTo>
                    <a:lnTo>
                      <a:pt x="25" y="28"/>
                    </a:lnTo>
                    <a:lnTo>
                      <a:pt x="19" y="33"/>
                    </a:lnTo>
                    <a:lnTo>
                      <a:pt x="12" y="38"/>
                    </a:lnTo>
                    <a:lnTo>
                      <a:pt x="6" y="43"/>
                    </a:lnTo>
                    <a:lnTo>
                      <a:pt x="0" y="5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" name="Freeform 423">
                <a:extLst>
                  <a:ext uri="{FF2B5EF4-FFF2-40B4-BE49-F238E27FC236}">
                    <a16:creationId xmlns="" xmlns:a16="http://schemas.microsoft.com/office/drawing/2014/main" id="{AEA53CE0-0B4A-0749-843A-FA09E8BD35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1" y="1244"/>
                <a:ext cx="79" cy="32"/>
              </a:xfrm>
              <a:custGeom>
                <a:avLst/>
                <a:gdLst>
                  <a:gd name="T0" fmla="*/ 27 w 246"/>
                  <a:gd name="T1" fmla="*/ 99 h 99"/>
                  <a:gd name="T2" fmla="*/ 22 w 246"/>
                  <a:gd name="T3" fmla="*/ 97 h 99"/>
                  <a:gd name="T4" fmla="*/ 17 w 246"/>
                  <a:gd name="T5" fmla="*/ 96 h 99"/>
                  <a:gd name="T6" fmla="*/ 12 w 246"/>
                  <a:gd name="T7" fmla="*/ 93 h 99"/>
                  <a:gd name="T8" fmla="*/ 9 w 246"/>
                  <a:gd name="T9" fmla="*/ 90 h 99"/>
                  <a:gd name="T10" fmla="*/ 6 w 246"/>
                  <a:gd name="T11" fmla="*/ 86 h 99"/>
                  <a:gd name="T12" fmla="*/ 2 w 246"/>
                  <a:gd name="T13" fmla="*/ 82 h 99"/>
                  <a:gd name="T14" fmla="*/ 1 w 246"/>
                  <a:gd name="T15" fmla="*/ 78 h 99"/>
                  <a:gd name="T16" fmla="*/ 0 w 246"/>
                  <a:gd name="T17" fmla="*/ 73 h 99"/>
                  <a:gd name="T18" fmla="*/ 0 w 246"/>
                  <a:gd name="T19" fmla="*/ 69 h 99"/>
                  <a:gd name="T20" fmla="*/ 1 w 246"/>
                  <a:gd name="T21" fmla="*/ 65 h 99"/>
                  <a:gd name="T22" fmla="*/ 3 w 246"/>
                  <a:gd name="T23" fmla="*/ 60 h 99"/>
                  <a:gd name="T24" fmla="*/ 5 w 246"/>
                  <a:gd name="T25" fmla="*/ 56 h 99"/>
                  <a:gd name="T26" fmla="*/ 10 w 246"/>
                  <a:gd name="T27" fmla="*/ 49 h 99"/>
                  <a:gd name="T28" fmla="*/ 18 w 246"/>
                  <a:gd name="T29" fmla="*/ 41 h 99"/>
                  <a:gd name="T30" fmla="*/ 25 w 246"/>
                  <a:gd name="T31" fmla="*/ 34 h 99"/>
                  <a:gd name="T32" fmla="*/ 35 w 246"/>
                  <a:gd name="T33" fmla="*/ 28 h 99"/>
                  <a:gd name="T34" fmla="*/ 46 w 246"/>
                  <a:gd name="T35" fmla="*/ 23 h 99"/>
                  <a:gd name="T36" fmla="*/ 57 w 246"/>
                  <a:gd name="T37" fmla="*/ 18 h 99"/>
                  <a:gd name="T38" fmla="*/ 69 w 246"/>
                  <a:gd name="T39" fmla="*/ 14 h 99"/>
                  <a:gd name="T40" fmla="*/ 81 w 246"/>
                  <a:gd name="T41" fmla="*/ 10 h 99"/>
                  <a:gd name="T42" fmla="*/ 92 w 246"/>
                  <a:gd name="T43" fmla="*/ 7 h 99"/>
                  <a:gd name="T44" fmla="*/ 104 w 246"/>
                  <a:gd name="T45" fmla="*/ 4 h 99"/>
                  <a:gd name="T46" fmla="*/ 124 w 246"/>
                  <a:gd name="T47" fmla="*/ 1 h 99"/>
                  <a:gd name="T48" fmla="*/ 140 w 246"/>
                  <a:gd name="T49" fmla="*/ 0 h 99"/>
                  <a:gd name="T50" fmla="*/ 168 w 246"/>
                  <a:gd name="T51" fmla="*/ 0 h 99"/>
                  <a:gd name="T52" fmla="*/ 193 w 246"/>
                  <a:gd name="T53" fmla="*/ 1 h 99"/>
                  <a:gd name="T54" fmla="*/ 219 w 246"/>
                  <a:gd name="T55" fmla="*/ 2 h 99"/>
                  <a:gd name="T56" fmla="*/ 246 w 246"/>
                  <a:gd name="T57" fmla="*/ 6 h 99"/>
                  <a:gd name="T58" fmla="*/ 244 w 246"/>
                  <a:gd name="T59" fmla="*/ 11 h 99"/>
                  <a:gd name="T60" fmla="*/ 241 w 246"/>
                  <a:gd name="T61" fmla="*/ 15 h 99"/>
                  <a:gd name="T62" fmla="*/ 236 w 246"/>
                  <a:gd name="T63" fmla="*/ 20 h 99"/>
                  <a:gd name="T64" fmla="*/ 231 w 246"/>
                  <a:gd name="T65" fmla="*/ 26 h 99"/>
                  <a:gd name="T66" fmla="*/ 215 w 246"/>
                  <a:gd name="T67" fmla="*/ 36 h 99"/>
                  <a:gd name="T68" fmla="*/ 199 w 246"/>
                  <a:gd name="T69" fmla="*/ 46 h 99"/>
                  <a:gd name="T70" fmla="*/ 180 w 246"/>
                  <a:gd name="T71" fmla="*/ 55 h 99"/>
                  <a:gd name="T72" fmla="*/ 162 w 246"/>
                  <a:gd name="T73" fmla="*/ 61 h 99"/>
                  <a:gd name="T74" fmla="*/ 152 w 246"/>
                  <a:gd name="T75" fmla="*/ 64 h 99"/>
                  <a:gd name="T76" fmla="*/ 143 w 246"/>
                  <a:gd name="T77" fmla="*/ 66 h 99"/>
                  <a:gd name="T78" fmla="*/ 134 w 246"/>
                  <a:gd name="T79" fmla="*/ 67 h 99"/>
                  <a:gd name="T80" fmla="*/ 126 w 246"/>
                  <a:gd name="T81" fmla="*/ 67 h 99"/>
                  <a:gd name="T82" fmla="*/ 120 w 246"/>
                  <a:gd name="T83" fmla="*/ 67 h 99"/>
                  <a:gd name="T84" fmla="*/ 110 w 246"/>
                  <a:gd name="T85" fmla="*/ 67 h 99"/>
                  <a:gd name="T86" fmla="*/ 100 w 246"/>
                  <a:gd name="T87" fmla="*/ 67 h 99"/>
                  <a:gd name="T88" fmla="*/ 93 w 246"/>
                  <a:gd name="T89" fmla="*/ 67 h 99"/>
                  <a:gd name="T90" fmla="*/ 88 w 246"/>
                  <a:gd name="T91" fmla="*/ 69 h 99"/>
                  <a:gd name="T92" fmla="*/ 80 w 246"/>
                  <a:gd name="T93" fmla="*/ 72 h 99"/>
                  <a:gd name="T94" fmla="*/ 72 w 246"/>
                  <a:gd name="T95" fmla="*/ 77 h 99"/>
                  <a:gd name="T96" fmla="*/ 63 w 246"/>
                  <a:gd name="T97" fmla="*/ 83 h 99"/>
                  <a:gd name="T98" fmla="*/ 53 w 246"/>
                  <a:gd name="T99" fmla="*/ 88 h 99"/>
                  <a:gd name="T100" fmla="*/ 44 w 246"/>
                  <a:gd name="T101" fmla="*/ 93 h 99"/>
                  <a:gd name="T102" fmla="*/ 35 w 246"/>
                  <a:gd name="T103" fmla="*/ 96 h 99"/>
                  <a:gd name="T104" fmla="*/ 27 w 246"/>
                  <a:gd name="T105" fmla="*/ 99 h 9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46" h="99">
                    <a:moveTo>
                      <a:pt x="27" y="99"/>
                    </a:moveTo>
                    <a:lnTo>
                      <a:pt x="22" y="97"/>
                    </a:lnTo>
                    <a:lnTo>
                      <a:pt x="17" y="96"/>
                    </a:lnTo>
                    <a:lnTo>
                      <a:pt x="12" y="93"/>
                    </a:lnTo>
                    <a:lnTo>
                      <a:pt x="9" y="90"/>
                    </a:lnTo>
                    <a:lnTo>
                      <a:pt x="6" y="86"/>
                    </a:lnTo>
                    <a:lnTo>
                      <a:pt x="2" y="82"/>
                    </a:lnTo>
                    <a:lnTo>
                      <a:pt x="1" y="78"/>
                    </a:lnTo>
                    <a:lnTo>
                      <a:pt x="0" y="73"/>
                    </a:lnTo>
                    <a:lnTo>
                      <a:pt x="0" y="69"/>
                    </a:lnTo>
                    <a:lnTo>
                      <a:pt x="1" y="65"/>
                    </a:lnTo>
                    <a:lnTo>
                      <a:pt x="3" y="60"/>
                    </a:lnTo>
                    <a:lnTo>
                      <a:pt x="5" y="56"/>
                    </a:lnTo>
                    <a:lnTo>
                      <a:pt x="10" y="49"/>
                    </a:lnTo>
                    <a:lnTo>
                      <a:pt x="18" y="41"/>
                    </a:lnTo>
                    <a:lnTo>
                      <a:pt x="25" y="34"/>
                    </a:lnTo>
                    <a:lnTo>
                      <a:pt x="35" y="28"/>
                    </a:lnTo>
                    <a:lnTo>
                      <a:pt x="46" y="23"/>
                    </a:lnTo>
                    <a:lnTo>
                      <a:pt x="57" y="18"/>
                    </a:lnTo>
                    <a:lnTo>
                      <a:pt x="69" y="14"/>
                    </a:lnTo>
                    <a:lnTo>
                      <a:pt x="81" y="10"/>
                    </a:lnTo>
                    <a:lnTo>
                      <a:pt x="92" y="7"/>
                    </a:lnTo>
                    <a:lnTo>
                      <a:pt x="104" y="4"/>
                    </a:lnTo>
                    <a:lnTo>
                      <a:pt x="124" y="1"/>
                    </a:lnTo>
                    <a:lnTo>
                      <a:pt x="140" y="0"/>
                    </a:lnTo>
                    <a:lnTo>
                      <a:pt x="168" y="0"/>
                    </a:lnTo>
                    <a:lnTo>
                      <a:pt x="193" y="1"/>
                    </a:lnTo>
                    <a:lnTo>
                      <a:pt x="219" y="2"/>
                    </a:lnTo>
                    <a:lnTo>
                      <a:pt x="246" y="6"/>
                    </a:lnTo>
                    <a:lnTo>
                      <a:pt x="244" y="11"/>
                    </a:lnTo>
                    <a:lnTo>
                      <a:pt x="241" y="15"/>
                    </a:lnTo>
                    <a:lnTo>
                      <a:pt x="236" y="20"/>
                    </a:lnTo>
                    <a:lnTo>
                      <a:pt x="231" y="26"/>
                    </a:lnTo>
                    <a:lnTo>
                      <a:pt x="215" y="36"/>
                    </a:lnTo>
                    <a:lnTo>
                      <a:pt x="199" y="46"/>
                    </a:lnTo>
                    <a:lnTo>
                      <a:pt x="180" y="55"/>
                    </a:lnTo>
                    <a:lnTo>
                      <a:pt x="162" y="61"/>
                    </a:lnTo>
                    <a:lnTo>
                      <a:pt x="152" y="64"/>
                    </a:lnTo>
                    <a:lnTo>
                      <a:pt x="143" y="66"/>
                    </a:lnTo>
                    <a:lnTo>
                      <a:pt x="134" y="67"/>
                    </a:lnTo>
                    <a:lnTo>
                      <a:pt x="126" y="67"/>
                    </a:lnTo>
                    <a:lnTo>
                      <a:pt x="120" y="67"/>
                    </a:lnTo>
                    <a:lnTo>
                      <a:pt x="110" y="67"/>
                    </a:lnTo>
                    <a:lnTo>
                      <a:pt x="100" y="67"/>
                    </a:lnTo>
                    <a:lnTo>
                      <a:pt x="93" y="67"/>
                    </a:lnTo>
                    <a:lnTo>
                      <a:pt x="88" y="69"/>
                    </a:lnTo>
                    <a:lnTo>
                      <a:pt x="80" y="72"/>
                    </a:lnTo>
                    <a:lnTo>
                      <a:pt x="72" y="77"/>
                    </a:lnTo>
                    <a:lnTo>
                      <a:pt x="63" y="83"/>
                    </a:lnTo>
                    <a:lnTo>
                      <a:pt x="53" y="88"/>
                    </a:lnTo>
                    <a:lnTo>
                      <a:pt x="44" y="93"/>
                    </a:lnTo>
                    <a:lnTo>
                      <a:pt x="35" y="96"/>
                    </a:lnTo>
                    <a:lnTo>
                      <a:pt x="27" y="9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" name="Freeform 424">
                <a:extLst>
                  <a:ext uri="{FF2B5EF4-FFF2-40B4-BE49-F238E27FC236}">
                    <a16:creationId xmlns="" xmlns:a16="http://schemas.microsoft.com/office/drawing/2014/main" id="{F22C18FF-AD6F-C144-8643-3250521160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4" y="1248"/>
                <a:ext cx="76" cy="40"/>
              </a:xfrm>
              <a:custGeom>
                <a:avLst/>
                <a:gdLst>
                  <a:gd name="T0" fmla="*/ 33 w 233"/>
                  <a:gd name="T1" fmla="*/ 88 h 123"/>
                  <a:gd name="T2" fmla="*/ 10 w 233"/>
                  <a:gd name="T3" fmla="*/ 78 h 123"/>
                  <a:gd name="T4" fmla="*/ 0 w 233"/>
                  <a:gd name="T5" fmla="*/ 55 h 123"/>
                  <a:gd name="T6" fmla="*/ 20 w 233"/>
                  <a:gd name="T7" fmla="*/ 37 h 123"/>
                  <a:gd name="T8" fmla="*/ 40 w 233"/>
                  <a:gd name="T9" fmla="*/ 37 h 123"/>
                  <a:gd name="T10" fmla="*/ 61 w 233"/>
                  <a:gd name="T11" fmla="*/ 37 h 123"/>
                  <a:gd name="T12" fmla="*/ 72 w 233"/>
                  <a:gd name="T13" fmla="*/ 36 h 123"/>
                  <a:gd name="T14" fmla="*/ 83 w 233"/>
                  <a:gd name="T15" fmla="*/ 33 h 123"/>
                  <a:gd name="T16" fmla="*/ 104 w 233"/>
                  <a:gd name="T17" fmla="*/ 23 h 123"/>
                  <a:gd name="T18" fmla="*/ 123 w 233"/>
                  <a:gd name="T19" fmla="*/ 11 h 123"/>
                  <a:gd name="T20" fmla="*/ 146 w 233"/>
                  <a:gd name="T21" fmla="*/ 0 h 123"/>
                  <a:gd name="T22" fmla="*/ 161 w 233"/>
                  <a:gd name="T23" fmla="*/ 8 h 123"/>
                  <a:gd name="T24" fmla="*/ 181 w 233"/>
                  <a:gd name="T25" fmla="*/ 12 h 123"/>
                  <a:gd name="T26" fmla="*/ 190 w 233"/>
                  <a:gd name="T27" fmla="*/ 10 h 123"/>
                  <a:gd name="T28" fmla="*/ 201 w 233"/>
                  <a:gd name="T29" fmla="*/ 6 h 123"/>
                  <a:gd name="T30" fmla="*/ 213 w 233"/>
                  <a:gd name="T31" fmla="*/ 0 h 123"/>
                  <a:gd name="T32" fmla="*/ 232 w 233"/>
                  <a:gd name="T33" fmla="*/ 6 h 123"/>
                  <a:gd name="T34" fmla="*/ 228 w 233"/>
                  <a:gd name="T35" fmla="*/ 18 h 123"/>
                  <a:gd name="T36" fmla="*/ 219 w 233"/>
                  <a:gd name="T37" fmla="*/ 25 h 123"/>
                  <a:gd name="T38" fmla="*/ 207 w 233"/>
                  <a:gd name="T39" fmla="*/ 30 h 123"/>
                  <a:gd name="T40" fmla="*/ 201 w 233"/>
                  <a:gd name="T41" fmla="*/ 43 h 123"/>
                  <a:gd name="T42" fmla="*/ 206 w 233"/>
                  <a:gd name="T43" fmla="*/ 62 h 123"/>
                  <a:gd name="T44" fmla="*/ 185 w 233"/>
                  <a:gd name="T45" fmla="*/ 85 h 123"/>
                  <a:gd name="T46" fmla="*/ 157 w 233"/>
                  <a:gd name="T47" fmla="*/ 96 h 123"/>
                  <a:gd name="T48" fmla="*/ 139 w 233"/>
                  <a:gd name="T49" fmla="*/ 98 h 123"/>
                  <a:gd name="T50" fmla="*/ 116 w 233"/>
                  <a:gd name="T51" fmla="*/ 100 h 123"/>
                  <a:gd name="T52" fmla="*/ 96 w 233"/>
                  <a:gd name="T53" fmla="*/ 106 h 123"/>
                  <a:gd name="T54" fmla="*/ 82 w 233"/>
                  <a:gd name="T55" fmla="*/ 115 h 123"/>
                  <a:gd name="T56" fmla="*/ 67 w 233"/>
                  <a:gd name="T57" fmla="*/ 122 h 123"/>
                  <a:gd name="T58" fmla="*/ 58 w 233"/>
                  <a:gd name="T59" fmla="*/ 122 h 123"/>
                  <a:gd name="T60" fmla="*/ 53 w 233"/>
                  <a:gd name="T61" fmla="*/ 115 h 123"/>
                  <a:gd name="T62" fmla="*/ 48 w 233"/>
                  <a:gd name="T63" fmla="*/ 10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3" h="123">
                    <a:moveTo>
                      <a:pt x="47" y="93"/>
                    </a:moveTo>
                    <a:lnTo>
                      <a:pt x="33" y="88"/>
                    </a:lnTo>
                    <a:lnTo>
                      <a:pt x="21" y="83"/>
                    </a:lnTo>
                    <a:lnTo>
                      <a:pt x="10" y="78"/>
                    </a:lnTo>
                    <a:lnTo>
                      <a:pt x="0" y="74"/>
                    </a:lnTo>
                    <a:lnTo>
                      <a:pt x="0" y="55"/>
                    </a:lnTo>
                    <a:lnTo>
                      <a:pt x="10" y="46"/>
                    </a:lnTo>
                    <a:lnTo>
                      <a:pt x="20" y="37"/>
                    </a:lnTo>
                    <a:lnTo>
                      <a:pt x="30" y="37"/>
                    </a:lnTo>
                    <a:lnTo>
                      <a:pt x="40" y="37"/>
                    </a:lnTo>
                    <a:lnTo>
                      <a:pt x="51" y="37"/>
                    </a:lnTo>
                    <a:lnTo>
                      <a:pt x="61" y="37"/>
                    </a:lnTo>
                    <a:lnTo>
                      <a:pt x="66" y="37"/>
                    </a:lnTo>
                    <a:lnTo>
                      <a:pt x="72" y="36"/>
                    </a:lnTo>
                    <a:lnTo>
                      <a:pt x="77" y="35"/>
                    </a:lnTo>
                    <a:lnTo>
                      <a:pt x="83" y="33"/>
                    </a:lnTo>
                    <a:lnTo>
                      <a:pt x="94" y="28"/>
                    </a:lnTo>
                    <a:lnTo>
                      <a:pt x="104" y="23"/>
                    </a:lnTo>
                    <a:lnTo>
                      <a:pt x="114" y="17"/>
                    </a:lnTo>
                    <a:lnTo>
                      <a:pt x="123" y="11"/>
                    </a:lnTo>
                    <a:lnTo>
                      <a:pt x="134" y="5"/>
                    </a:lnTo>
                    <a:lnTo>
                      <a:pt x="146" y="0"/>
                    </a:lnTo>
                    <a:lnTo>
                      <a:pt x="153" y="4"/>
                    </a:lnTo>
                    <a:lnTo>
                      <a:pt x="161" y="8"/>
                    </a:lnTo>
                    <a:lnTo>
                      <a:pt x="171" y="11"/>
                    </a:lnTo>
                    <a:lnTo>
                      <a:pt x="181" y="12"/>
                    </a:lnTo>
                    <a:lnTo>
                      <a:pt x="185" y="12"/>
                    </a:lnTo>
                    <a:lnTo>
                      <a:pt x="190" y="10"/>
                    </a:lnTo>
                    <a:lnTo>
                      <a:pt x="196" y="8"/>
                    </a:lnTo>
                    <a:lnTo>
                      <a:pt x="201" y="6"/>
                    </a:lnTo>
                    <a:lnTo>
                      <a:pt x="210" y="2"/>
                    </a:lnTo>
                    <a:lnTo>
                      <a:pt x="213" y="0"/>
                    </a:lnTo>
                    <a:lnTo>
                      <a:pt x="233" y="0"/>
                    </a:lnTo>
                    <a:lnTo>
                      <a:pt x="232" y="6"/>
                    </a:lnTo>
                    <a:lnTo>
                      <a:pt x="231" y="12"/>
                    </a:lnTo>
                    <a:lnTo>
                      <a:pt x="228" y="18"/>
                    </a:lnTo>
                    <a:lnTo>
                      <a:pt x="224" y="22"/>
                    </a:lnTo>
                    <a:lnTo>
                      <a:pt x="219" y="25"/>
                    </a:lnTo>
                    <a:lnTo>
                      <a:pt x="213" y="28"/>
                    </a:lnTo>
                    <a:lnTo>
                      <a:pt x="207" y="30"/>
                    </a:lnTo>
                    <a:lnTo>
                      <a:pt x="200" y="30"/>
                    </a:lnTo>
                    <a:lnTo>
                      <a:pt x="201" y="43"/>
                    </a:lnTo>
                    <a:lnTo>
                      <a:pt x="204" y="52"/>
                    </a:lnTo>
                    <a:lnTo>
                      <a:pt x="206" y="62"/>
                    </a:lnTo>
                    <a:lnTo>
                      <a:pt x="207" y="74"/>
                    </a:lnTo>
                    <a:lnTo>
                      <a:pt x="185" y="85"/>
                    </a:lnTo>
                    <a:lnTo>
                      <a:pt x="166" y="93"/>
                    </a:lnTo>
                    <a:lnTo>
                      <a:pt x="157" y="96"/>
                    </a:lnTo>
                    <a:lnTo>
                      <a:pt x="149" y="98"/>
                    </a:lnTo>
                    <a:lnTo>
                      <a:pt x="139" y="98"/>
                    </a:lnTo>
                    <a:lnTo>
                      <a:pt x="127" y="99"/>
                    </a:lnTo>
                    <a:lnTo>
                      <a:pt x="116" y="100"/>
                    </a:lnTo>
                    <a:lnTo>
                      <a:pt x="105" y="103"/>
                    </a:lnTo>
                    <a:lnTo>
                      <a:pt x="96" y="106"/>
                    </a:lnTo>
                    <a:lnTo>
                      <a:pt x="88" y="111"/>
                    </a:lnTo>
                    <a:lnTo>
                      <a:pt x="82" y="115"/>
                    </a:lnTo>
                    <a:lnTo>
                      <a:pt x="74" y="119"/>
                    </a:lnTo>
                    <a:lnTo>
                      <a:pt x="67" y="122"/>
                    </a:lnTo>
                    <a:lnTo>
                      <a:pt x="61" y="123"/>
                    </a:lnTo>
                    <a:lnTo>
                      <a:pt x="58" y="122"/>
                    </a:lnTo>
                    <a:lnTo>
                      <a:pt x="55" y="119"/>
                    </a:lnTo>
                    <a:lnTo>
                      <a:pt x="53" y="115"/>
                    </a:lnTo>
                    <a:lnTo>
                      <a:pt x="51" y="110"/>
                    </a:lnTo>
                    <a:lnTo>
                      <a:pt x="48" y="100"/>
                    </a:lnTo>
                    <a:lnTo>
                      <a:pt x="47" y="9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" name="Freeform 425">
                <a:extLst>
                  <a:ext uri="{FF2B5EF4-FFF2-40B4-BE49-F238E27FC236}">
                    <a16:creationId xmlns="" xmlns:a16="http://schemas.microsoft.com/office/drawing/2014/main" id="{C9CC3B7D-9EEF-5C44-8E79-5AC53741F9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3" y="1236"/>
                <a:ext cx="157" cy="56"/>
              </a:xfrm>
              <a:custGeom>
                <a:avLst/>
                <a:gdLst>
                  <a:gd name="T0" fmla="*/ 0 w 484"/>
                  <a:gd name="T1" fmla="*/ 147 h 172"/>
                  <a:gd name="T2" fmla="*/ 3 w 484"/>
                  <a:gd name="T3" fmla="*/ 156 h 172"/>
                  <a:gd name="T4" fmla="*/ 9 w 484"/>
                  <a:gd name="T5" fmla="*/ 162 h 172"/>
                  <a:gd name="T6" fmla="*/ 17 w 484"/>
                  <a:gd name="T7" fmla="*/ 167 h 172"/>
                  <a:gd name="T8" fmla="*/ 31 w 484"/>
                  <a:gd name="T9" fmla="*/ 170 h 172"/>
                  <a:gd name="T10" fmla="*/ 51 w 484"/>
                  <a:gd name="T11" fmla="*/ 172 h 172"/>
                  <a:gd name="T12" fmla="*/ 73 w 484"/>
                  <a:gd name="T13" fmla="*/ 172 h 172"/>
                  <a:gd name="T14" fmla="*/ 99 w 484"/>
                  <a:gd name="T15" fmla="*/ 167 h 172"/>
                  <a:gd name="T16" fmla="*/ 139 w 484"/>
                  <a:gd name="T17" fmla="*/ 156 h 172"/>
                  <a:gd name="T18" fmla="*/ 189 w 484"/>
                  <a:gd name="T19" fmla="*/ 135 h 172"/>
                  <a:gd name="T20" fmla="*/ 240 w 484"/>
                  <a:gd name="T21" fmla="*/ 113 h 172"/>
                  <a:gd name="T22" fmla="*/ 287 w 484"/>
                  <a:gd name="T23" fmla="*/ 100 h 172"/>
                  <a:gd name="T24" fmla="*/ 350 w 484"/>
                  <a:gd name="T25" fmla="*/ 87 h 172"/>
                  <a:gd name="T26" fmla="*/ 401 w 484"/>
                  <a:gd name="T27" fmla="*/ 75 h 172"/>
                  <a:gd name="T28" fmla="*/ 434 w 484"/>
                  <a:gd name="T29" fmla="*/ 64 h 172"/>
                  <a:gd name="T30" fmla="*/ 461 w 484"/>
                  <a:gd name="T31" fmla="*/ 52 h 172"/>
                  <a:gd name="T32" fmla="*/ 475 w 484"/>
                  <a:gd name="T33" fmla="*/ 42 h 172"/>
                  <a:gd name="T34" fmla="*/ 482 w 484"/>
                  <a:gd name="T35" fmla="*/ 35 h 172"/>
                  <a:gd name="T36" fmla="*/ 449 w 484"/>
                  <a:gd name="T37" fmla="*/ 26 h 172"/>
                  <a:gd name="T38" fmla="*/ 387 w 484"/>
                  <a:gd name="T39" fmla="*/ 16 h 172"/>
                  <a:gd name="T40" fmla="*/ 331 w 484"/>
                  <a:gd name="T41" fmla="*/ 6 h 172"/>
                  <a:gd name="T42" fmla="*/ 272 w 484"/>
                  <a:gd name="T43" fmla="*/ 0 h 172"/>
                  <a:gd name="T44" fmla="*/ 225 w 484"/>
                  <a:gd name="T45" fmla="*/ 0 h 172"/>
                  <a:gd name="T46" fmla="*/ 203 w 484"/>
                  <a:gd name="T47" fmla="*/ 4 h 172"/>
                  <a:gd name="T48" fmla="*/ 186 w 484"/>
                  <a:gd name="T49" fmla="*/ 8 h 172"/>
                  <a:gd name="T50" fmla="*/ 176 w 484"/>
                  <a:gd name="T51" fmla="*/ 6 h 172"/>
                  <a:gd name="T52" fmla="*/ 169 w 484"/>
                  <a:gd name="T53" fmla="*/ 3 h 172"/>
                  <a:gd name="T54" fmla="*/ 165 w 484"/>
                  <a:gd name="T55" fmla="*/ 8 h 172"/>
                  <a:gd name="T56" fmla="*/ 161 w 484"/>
                  <a:gd name="T57" fmla="*/ 24 h 172"/>
                  <a:gd name="T58" fmla="*/ 154 w 484"/>
                  <a:gd name="T59" fmla="*/ 36 h 172"/>
                  <a:gd name="T60" fmla="*/ 144 w 484"/>
                  <a:gd name="T61" fmla="*/ 46 h 172"/>
                  <a:gd name="T62" fmla="*/ 127 w 484"/>
                  <a:gd name="T63" fmla="*/ 58 h 172"/>
                  <a:gd name="T64" fmla="*/ 97 w 484"/>
                  <a:gd name="T65" fmla="*/ 69 h 172"/>
                  <a:gd name="T66" fmla="*/ 66 w 484"/>
                  <a:gd name="T67" fmla="*/ 78 h 172"/>
                  <a:gd name="T68" fmla="*/ 38 w 484"/>
                  <a:gd name="T69" fmla="*/ 88 h 172"/>
                  <a:gd name="T70" fmla="*/ 19 w 484"/>
                  <a:gd name="T71" fmla="*/ 98 h 172"/>
                  <a:gd name="T72" fmla="*/ 10 w 484"/>
                  <a:gd name="T73" fmla="*/ 107 h 172"/>
                  <a:gd name="T74" fmla="*/ 3 w 484"/>
                  <a:gd name="T75" fmla="*/ 119 h 172"/>
                  <a:gd name="T76" fmla="*/ 0 w 484"/>
                  <a:gd name="T77" fmla="*/ 134 h 17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84" h="172">
                    <a:moveTo>
                      <a:pt x="0" y="142"/>
                    </a:moveTo>
                    <a:lnTo>
                      <a:pt x="0" y="147"/>
                    </a:lnTo>
                    <a:lnTo>
                      <a:pt x="1" y="152"/>
                    </a:lnTo>
                    <a:lnTo>
                      <a:pt x="3" y="156"/>
                    </a:lnTo>
                    <a:lnTo>
                      <a:pt x="6" y="159"/>
                    </a:lnTo>
                    <a:lnTo>
                      <a:pt x="9" y="162"/>
                    </a:lnTo>
                    <a:lnTo>
                      <a:pt x="13" y="165"/>
                    </a:lnTo>
                    <a:lnTo>
                      <a:pt x="17" y="167"/>
                    </a:lnTo>
                    <a:lnTo>
                      <a:pt x="21" y="168"/>
                    </a:lnTo>
                    <a:lnTo>
                      <a:pt x="31" y="170"/>
                    </a:lnTo>
                    <a:lnTo>
                      <a:pt x="41" y="172"/>
                    </a:lnTo>
                    <a:lnTo>
                      <a:pt x="51" y="172"/>
                    </a:lnTo>
                    <a:lnTo>
                      <a:pt x="59" y="172"/>
                    </a:lnTo>
                    <a:lnTo>
                      <a:pt x="73" y="172"/>
                    </a:lnTo>
                    <a:lnTo>
                      <a:pt x="86" y="170"/>
                    </a:lnTo>
                    <a:lnTo>
                      <a:pt x="99" y="167"/>
                    </a:lnTo>
                    <a:lnTo>
                      <a:pt x="113" y="164"/>
                    </a:lnTo>
                    <a:lnTo>
                      <a:pt x="139" y="156"/>
                    </a:lnTo>
                    <a:lnTo>
                      <a:pt x="164" y="146"/>
                    </a:lnTo>
                    <a:lnTo>
                      <a:pt x="189" y="135"/>
                    </a:lnTo>
                    <a:lnTo>
                      <a:pt x="215" y="124"/>
                    </a:lnTo>
                    <a:lnTo>
                      <a:pt x="240" y="113"/>
                    </a:lnTo>
                    <a:lnTo>
                      <a:pt x="265" y="104"/>
                    </a:lnTo>
                    <a:lnTo>
                      <a:pt x="287" y="100"/>
                    </a:lnTo>
                    <a:lnTo>
                      <a:pt x="316" y="94"/>
                    </a:lnTo>
                    <a:lnTo>
                      <a:pt x="350" y="87"/>
                    </a:lnTo>
                    <a:lnTo>
                      <a:pt x="385" y="80"/>
                    </a:lnTo>
                    <a:lnTo>
                      <a:pt x="401" y="75"/>
                    </a:lnTo>
                    <a:lnTo>
                      <a:pt x="418" y="70"/>
                    </a:lnTo>
                    <a:lnTo>
                      <a:pt x="434" y="64"/>
                    </a:lnTo>
                    <a:lnTo>
                      <a:pt x="449" y="58"/>
                    </a:lnTo>
                    <a:lnTo>
                      <a:pt x="461" y="52"/>
                    </a:lnTo>
                    <a:lnTo>
                      <a:pt x="471" y="46"/>
                    </a:lnTo>
                    <a:lnTo>
                      <a:pt x="475" y="42"/>
                    </a:lnTo>
                    <a:lnTo>
                      <a:pt x="479" y="39"/>
                    </a:lnTo>
                    <a:lnTo>
                      <a:pt x="482" y="35"/>
                    </a:lnTo>
                    <a:lnTo>
                      <a:pt x="484" y="31"/>
                    </a:lnTo>
                    <a:lnTo>
                      <a:pt x="449" y="26"/>
                    </a:lnTo>
                    <a:lnTo>
                      <a:pt x="417" y="21"/>
                    </a:lnTo>
                    <a:lnTo>
                      <a:pt x="387" y="16"/>
                    </a:lnTo>
                    <a:lnTo>
                      <a:pt x="359" y="10"/>
                    </a:lnTo>
                    <a:lnTo>
                      <a:pt x="331" y="6"/>
                    </a:lnTo>
                    <a:lnTo>
                      <a:pt x="303" y="3"/>
                    </a:lnTo>
                    <a:lnTo>
                      <a:pt x="272" y="0"/>
                    </a:lnTo>
                    <a:lnTo>
                      <a:pt x="239" y="0"/>
                    </a:lnTo>
                    <a:lnTo>
                      <a:pt x="225" y="0"/>
                    </a:lnTo>
                    <a:lnTo>
                      <a:pt x="213" y="2"/>
                    </a:lnTo>
                    <a:lnTo>
                      <a:pt x="203" y="4"/>
                    </a:lnTo>
                    <a:lnTo>
                      <a:pt x="195" y="6"/>
                    </a:lnTo>
                    <a:lnTo>
                      <a:pt x="186" y="8"/>
                    </a:lnTo>
                    <a:lnTo>
                      <a:pt x="180" y="7"/>
                    </a:lnTo>
                    <a:lnTo>
                      <a:pt x="176" y="6"/>
                    </a:lnTo>
                    <a:lnTo>
                      <a:pt x="173" y="5"/>
                    </a:lnTo>
                    <a:lnTo>
                      <a:pt x="169" y="3"/>
                    </a:lnTo>
                    <a:lnTo>
                      <a:pt x="165" y="0"/>
                    </a:lnTo>
                    <a:lnTo>
                      <a:pt x="165" y="8"/>
                    </a:lnTo>
                    <a:lnTo>
                      <a:pt x="163" y="17"/>
                    </a:lnTo>
                    <a:lnTo>
                      <a:pt x="161" y="24"/>
                    </a:lnTo>
                    <a:lnTo>
                      <a:pt x="159" y="31"/>
                    </a:lnTo>
                    <a:lnTo>
                      <a:pt x="154" y="36"/>
                    </a:lnTo>
                    <a:lnTo>
                      <a:pt x="150" y="42"/>
                    </a:lnTo>
                    <a:lnTo>
                      <a:pt x="144" y="46"/>
                    </a:lnTo>
                    <a:lnTo>
                      <a:pt x="139" y="50"/>
                    </a:lnTo>
                    <a:lnTo>
                      <a:pt x="127" y="58"/>
                    </a:lnTo>
                    <a:lnTo>
                      <a:pt x="113" y="63"/>
                    </a:lnTo>
                    <a:lnTo>
                      <a:pt x="97" y="69"/>
                    </a:lnTo>
                    <a:lnTo>
                      <a:pt x="82" y="73"/>
                    </a:lnTo>
                    <a:lnTo>
                      <a:pt x="66" y="78"/>
                    </a:lnTo>
                    <a:lnTo>
                      <a:pt x="52" y="82"/>
                    </a:lnTo>
                    <a:lnTo>
                      <a:pt x="38" y="88"/>
                    </a:lnTo>
                    <a:lnTo>
                      <a:pt x="25" y="94"/>
                    </a:lnTo>
                    <a:lnTo>
                      <a:pt x="19" y="98"/>
                    </a:lnTo>
                    <a:lnTo>
                      <a:pt x="15" y="103"/>
                    </a:lnTo>
                    <a:lnTo>
                      <a:pt x="10" y="107"/>
                    </a:lnTo>
                    <a:lnTo>
                      <a:pt x="6" y="113"/>
                    </a:lnTo>
                    <a:lnTo>
                      <a:pt x="3" y="119"/>
                    </a:lnTo>
                    <a:lnTo>
                      <a:pt x="1" y="126"/>
                    </a:lnTo>
                    <a:lnTo>
                      <a:pt x="0" y="134"/>
                    </a:lnTo>
                    <a:lnTo>
                      <a:pt x="0" y="14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" name="Freeform 426">
                <a:extLst>
                  <a:ext uri="{FF2B5EF4-FFF2-40B4-BE49-F238E27FC236}">
                    <a16:creationId xmlns="" xmlns:a16="http://schemas.microsoft.com/office/drawing/2014/main" id="{70F2AEE4-4C7E-194F-9883-465EC67556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3" y="1255"/>
                <a:ext cx="221" cy="79"/>
              </a:xfrm>
              <a:custGeom>
                <a:avLst/>
                <a:gdLst>
                  <a:gd name="T0" fmla="*/ 317 w 684"/>
                  <a:gd name="T1" fmla="*/ 5 h 240"/>
                  <a:gd name="T2" fmla="*/ 304 w 684"/>
                  <a:gd name="T3" fmla="*/ 27 h 240"/>
                  <a:gd name="T4" fmla="*/ 297 w 684"/>
                  <a:gd name="T5" fmla="*/ 41 h 240"/>
                  <a:gd name="T6" fmla="*/ 299 w 684"/>
                  <a:gd name="T7" fmla="*/ 43 h 240"/>
                  <a:gd name="T8" fmla="*/ 337 w 684"/>
                  <a:gd name="T9" fmla="*/ 39 h 240"/>
                  <a:gd name="T10" fmla="*/ 372 w 684"/>
                  <a:gd name="T11" fmla="*/ 19 h 240"/>
                  <a:gd name="T12" fmla="*/ 379 w 684"/>
                  <a:gd name="T13" fmla="*/ 38 h 240"/>
                  <a:gd name="T14" fmla="*/ 377 w 684"/>
                  <a:gd name="T15" fmla="*/ 55 h 240"/>
                  <a:gd name="T16" fmla="*/ 405 w 684"/>
                  <a:gd name="T17" fmla="*/ 69 h 240"/>
                  <a:gd name="T18" fmla="*/ 511 w 684"/>
                  <a:gd name="T19" fmla="*/ 51 h 240"/>
                  <a:gd name="T20" fmla="*/ 514 w 684"/>
                  <a:gd name="T21" fmla="*/ 70 h 240"/>
                  <a:gd name="T22" fmla="*/ 541 w 684"/>
                  <a:gd name="T23" fmla="*/ 63 h 240"/>
                  <a:gd name="T24" fmla="*/ 557 w 684"/>
                  <a:gd name="T25" fmla="*/ 45 h 240"/>
                  <a:gd name="T26" fmla="*/ 558 w 684"/>
                  <a:gd name="T27" fmla="*/ 19 h 240"/>
                  <a:gd name="T28" fmla="*/ 563 w 684"/>
                  <a:gd name="T29" fmla="*/ 8 h 240"/>
                  <a:gd name="T30" fmla="*/ 579 w 684"/>
                  <a:gd name="T31" fmla="*/ 0 h 240"/>
                  <a:gd name="T32" fmla="*/ 624 w 684"/>
                  <a:gd name="T33" fmla="*/ 3 h 240"/>
                  <a:gd name="T34" fmla="*/ 645 w 684"/>
                  <a:gd name="T35" fmla="*/ 0 h 240"/>
                  <a:gd name="T36" fmla="*/ 657 w 684"/>
                  <a:gd name="T37" fmla="*/ 39 h 240"/>
                  <a:gd name="T38" fmla="*/ 653 w 684"/>
                  <a:gd name="T39" fmla="*/ 70 h 240"/>
                  <a:gd name="T40" fmla="*/ 637 w 684"/>
                  <a:gd name="T41" fmla="*/ 101 h 240"/>
                  <a:gd name="T42" fmla="*/ 618 w 684"/>
                  <a:gd name="T43" fmla="*/ 124 h 240"/>
                  <a:gd name="T44" fmla="*/ 648 w 684"/>
                  <a:gd name="T45" fmla="*/ 137 h 240"/>
                  <a:gd name="T46" fmla="*/ 672 w 684"/>
                  <a:gd name="T47" fmla="*/ 145 h 240"/>
                  <a:gd name="T48" fmla="*/ 684 w 684"/>
                  <a:gd name="T49" fmla="*/ 180 h 240"/>
                  <a:gd name="T50" fmla="*/ 639 w 684"/>
                  <a:gd name="T51" fmla="*/ 185 h 240"/>
                  <a:gd name="T52" fmla="*/ 608 w 684"/>
                  <a:gd name="T53" fmla="*/ 181 h 240"/>
                  <a:gd name="T54" fmla="*/ 574 w 684"/>
                  <a:gd name="T55" fmla="*/ 180 h 240"/>
                  <a:gd name="T56" fmla="*/ 564 w 684"/>
                  <a:gd name="T57" fmla="*/ 184 h 240"/>
                  <a:gd name="T58" fmla="*/ 542 w 684"/>
                  <a:gd name="T59" fmla="*/ 200 h 240"/>
                  <a:gd name="T60" fmla="*/ 524 w 684"/>
                  <a:gd name="T61" fmla="*/ 209 h 240"/>
                  <a:gd name="T62" fmla="*/ 493 w 684"/>
                  <a:gd name="T63" fmla="*/ 209 h 240"/>
                  <a:gd name="T64" fmla="*/ 452 w 684"/>
                  <a:gd name="T65" fmla="*/ 204 h 240"/>
                  <a:gd name="T66" fmla="*/ 422 w 684"/>
                  <a:gd name="T67" fmla="*/ 198 h 240"/>
                  <a:gd name="T68" fmla="*/ 337 w 684"/>
                  <a:gd name="T69" fmla="*/ 211 h 240"/>
                  <a:gd name="T70" fmla="*/ 231 w 684"/>
                  <a:gd name="T71" fmla="*/ 230 h 240"/>
                  <a:gd name="T72" fmla="*/ 169 w 684"/>
                  <a:gd name="T73" fmla="*/ 238 h 240"/>
                  <a:gd name="T74" fmla="*/ 124 w 684"/>
                  <a:gd name="T75" fmla="*/ 238 h 240"/>
                  <a:gd name="T76" fmla="*/ 100 w 684"/>
                  <a:gd name="T77" fmla="*/ 228 h 240"/>
                  <a:gd name="T78" fmla="*/ 67 w 684"/>
                  <a:gd name="T79" fmla="*/ 208 h 240"/>
                  <a:gd name="T80" fmla="*/ 29 w 684"/>
                  <a:gd name="T81" fmla="*/ 196 h 240"/>
                  <a:gd name="T82" fmla="*/ 0 w 684"/>
                  <a:gd name="T83" fmla="*/ 173 h 240"/>
                  <a:gd name="T84" fmla="*/ 64 w 684"/>
                  <a:gd name="T85" fmla="*/ 159 h 240"/>
                  <a:gd name="T86" fmla="*/ 100 w 684"/>
                  <a:gd name="T87" fmla="*/ 154 h 240"/>
                  <a:gd name="T88" fmla="*/ 156 w 684"/>
                  <a:gd name="T89" fmla="*/ 160 h 240"/>
                  <a:gd name="T90" fmla="*/ 201 w 684"/>
                  <a:gd name="T91" fmla="*/ 165 h 240"/>
                  <a:gd name="T92" fmla="*/ 224 w 684"/>
                  <a:gd name="T93" fmla="*/ 162 h 240"/>
                  <a:gd name="T94" fmla="*/ 26 w 684"/>
                  <a:gd name="T95" fmla="*/ 136 h 240"/>
                  <a:gd name="T96" fmla="*/ 52 w 684"/>
                  <a:gd name="T97" fmla="*/ 128 h 240"/>
                  <a:gd name="T98" fmla="*/ 109 w 684"/>
                  <a:gd name="T99" fmla="*/ 117 h 240"/>
                  <a:gd name="T100" fmla="*/ 165 w 684"/>
                  <a:gd name="T101" fmla="*/ 108 h 240"/>
                  <a:gd name="T102" fmla="*/ 187 w 684"/>
                  <a:gd name="T103" fmla="*/ 99 h 240"/>
                  <a:gd name="T104" fmla="*/ 166 w 684"/>
                  <a:gd name="T105" fmla="*/ 93 h 240"/>
                  <a:gd name="T106" fmla="*/ 125 w 684"/>
                  <a:gd name="T107" fmla="*/ 98 h 240"/>
                  <a:gd name="T108" fmla="*/ 71 w 684"/>
                  <a:gd name="T109" fmla="*/ 110 h 240"/>
                  <a:gd name="T110" fmla="*/ 52 w 684"/>
                  <a:gd name="T111" fmla="*/ 106 h 240"/>
                  <a:gd name="T112" fmla="*/ 55 w 684"/>
                  <a:gd name="T113" fmla="*/ 90 h 240"/>
                  <a:gd name="T114" fmla="*/ 54 w 684"/>
                  <a:gd name="T115" fmla="*/ 81 h 240"/>
                  <a:gd name="T116" fmla="*/ 59 w 684"/>
                  <a:gd name="T117" fmla="*/ 78 h 24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684" h="240">
                    <a:moveTo>
                      <a:pt x="60" y="75"/>
                    </a:moveTo>
                    <a:lnTo>
                      <a:pt x="320" y="0"/>
                    </a:lnTo>
                    <a:lnTo>
                      <a:pt x="317" y="5"/>
                    </a:lnTo>
                    <a:lnTo>
                      <a:pt x="314" y="13"/>
                    </a:lnTo>
                    <a:lnTo>
                      <a:pt x="310" y="20"/>
                    </a:lnTo>
                    <a:lnTo>
                      <a:pt x="304" y="27"/>
                    </a:lnTo>
                    <a:lnTo>
                      <a:pt x="300" y="33"/>
                    </a:lnTo>
                    <a:lnTo>
                      <a:pt x="297" y="39"/>
                    </a:lnTo>
                    <a:lnTo>
                      <a:pt x="297" y="41"/>
                    </a:lnTo>
                    <a:lnTo>
                      <a:pt x="297" y="42"/>
                    </a:lnTo>
                    <a:lnTo>
                      <a:pt x="298" y="43"/>
                    </a:lnTo>
                    <a:lnTo>
                      <a:pt x="299" y="43"/>
                    </a:lnTo>
                    <a:lnTo>
                      <a:pt x="315" y="43"/>
                    </a:lnTo>
                    <a:lnTo>
                      <a:pt x="327" y="41"/>
                    </a:lnTo>
                    <a:lnTo>
                      <a:pt x="337" y="39"/>
                    </a:lnTo>
                    <a:lnTo>
                      <a:pt x="346" y="36"/>
                    </a:lnTo>
                    <a:lnTo>
                      <a:pt x="359" y="28"/>
                    </a:lnTo>
                    <a:lnTo>
                      <a:pt x="372" y="19"/>
                    </a:lnTo>
                    <a:lnTo>
                      <a:pt x="376" y="26"/>
                    </a:lnTo>
                    <a:lnTo>
                      <a:pt x="378" y="32"/>
                    </a:lnTo>
                    <a:lnTo>
                      <a:pt x="379" y="38"/>
                    </a:lnTo>
                    <a:lnTo>
                      <a:pt x="378" y="44"/>
                    </a:lnTo>
                    <a:lnTo>
                      <a:pt x="378" y="49"/>
                    </a:lnTo>
                    <a:lnTo>
                      <a:pt x="377" y="55"/>
                    </a:lnTo>
                    <a:lnTo>
                      <a:pt x="378" y="61"/>
                    </a:lnTo>
                    <a:lnTo>
                      <a:pt x="379" y="69"/>
                    </a:lnTo>
                    <a:lnTo>
                      <a:pt x="405" y="69"/>
                    </a:lnTo>
                    <a:lnTo>
                      <a:pt x="512" y="19"/>
                    </a:lnTo>
                    <a:lnTo>
                      <a:pt x="511" y="36"/>
                    </a:lnTo>
                    <a:lnTo>
                      <a:pt x="511" y="51"/>
                    </a:lnTo>
                    <a:lnTo>
                      <a:pt x="511" y="58"/>
                    </a:lnTo>
                    <a:lnTo>
                      <a:pt x="512" y="65"/>
                    </a:lnTo>
                    <a:lnTo>
                      <a:pt x="514" y="70"/>
                    </a:lnTo>
                    <a:lnTo>
                      <a:pt x="518" y="75"/>
                    </a:lnTo>
                    <a:lnTo>
                      <a:pt x="531" y="68"/>
                    </a:lnTo>
                    <a:lnTo>
                      <a:pt x="541" y="63"/>
                    </a:lnTo>
                    <a:lnTo>
                      <a:pt x="549" y="57"/>
                    </a:lnTo>
                    <a:lnTo>
                      <a:pt x="553" y="51"/>
                    </a:lnTo>
                    <a:lnTo>
                      <a:pt x="557" y="45"/>
                    </a:lnTo>
                    <a:lnTo>
                      <a:pt x="558" y="38"/>
                    </a:lnTo>
                    <a:lnTo>
                      <a:pt x="558" y="30"/>
                    </a:lnTo>
                    <a:lnTo>
                      <a:pt x="558" y="19"/>
                    </a:lnTo>
                    <a:lnTo>
                      <a:pt x="559" y="15"/>
                    </a:lnTo>
                    <a:lnTo>
                      <a:pt x="560" y="11"/>
                    </a:lnTo>
                    <a:lnTo>
                      <a:pt x="563" y="8"/>
                    </a:lnTo>
                    <a:lnTo>
                      <a:pt x="566" y="5"/>
                    </a:lnTo>
                    <a:lnTo>
                      <a:pt x="572" y="1"/>
                    </a:lnTo>
                    <a:lnTo>
                      <a:pt x="579" y="0"/>
                    </a:lnTo>
                    <a:lnTo>
                      <a:pt x="600" y="1"/>
                    </a:lnTo>
                    <a:lnTo>
                      <a:pt x="616" y="2"/>
                    </a:lnTo>
                    <a:lnTo>
                      <a:pt x="624" y="3"/>
                    </a:lnTo>
                    <a:lnTo>
                      <a:pt x="630" y="3"/>
                    </a:lnTo>
                    <a:lnTo>
                      <a:pt x="637" y="2"/>
                    </a:lnTo>
                    <a:lnTo>
                      <a:pt x="645" y="0"/>
                    </a:lnTo>
                    <a:lnTo>
                      <a:pt x="650" y="15"/>
                    </a:lnTo>
                    <a:lnTo>
                      <a:pt x="653" y="28"/>
                    </a:lnTo>
                    <a:lnTo>
                      <a:pt x="657" y="39"/>
                    </a:lnTo>
                    <a:lnTo>
                      <a:pt x="658" y="50"/>
                    </a:lnTo>
                    <a:lnTo>
                      <a:pt x="657" y="59"/>
                    </a:lnTo>
                    <a:lnTo>
                      <a:pt x="653" y="70"/>
                    </a:lnTo>
                    <a:lnTo>
                      <a:pt x="649" y="81"/>
                    </a:lnTo>
                    <a:lnTo>
                      <a:pt x="643" y="91"/>
                    </a:lnTo>
                    <a:lnTo>
                      <a:pt x="637" y="101"/>
                    </a:lnTo>
                    <a:lnTo>
                      <a:pt x="630" y="110"/>
                    </a:lnTo>
                    <a:lnTo>
                      <a:pt x="624" y="119"/>
                    </a:lnTo>
                    <a:lnTo>
                      <a:pt x="618" y="124"/>
                    </a:lnTo>
                    <a:lnTo>
                      <a:pt x="628" y="130"/>
                    </a:lnTo>
                    <a:lnTo>
                      <a:pt x="638" y="134"/>
                    </a:lnTo>
                    <a:lnTo>
                      <a:pt x="648" y="137"/>
                    </a:lnTo>
                    <a:lnTo>
                      <a:pt x="657" y="139"/>
                    </a:lnTo>
                    <a:lnTo>
                      <a:pt x="664" y="142"/>
                    </a:lnTo>
                    <a:lnTo>
                      <a:pt x="672" y="145"/>
                    </a:lnTo>
                    <a:lnTo>
                      <a:pt x="679" y="149"/>
                    </a:lnTo>
                    <a:lnTo>
                      <a:pt x="684" y="154"/>
                    </a:lnTo>
                    <a:lnTo>
                      <a:pt x="684" y="180"/>
                    </a:lnTo>
                    <a:lnTo>
                      <a:pt x="665" y="183"/>
                    </a:lnTo>
                    <a:lnTo>
                      <a:pt x="650" y="185"/>
                    </a:lnTo>
                    <a:lnTo>
                      <a:pt x="639" y="185"/>
                    </a:lnTo>
                    <a:lnTo>
                      <a:pt x="629" y="184"/>
                    </a:lnTo>
                    <a:lnTo>
                      <a:pt x="619" y="183"/>
                    </a:lnTo>
                    <a:lnTo>
                      <a:pt x="608" y="181"/>
                    </a:lnTo>
                    <a:lnTo>
                      <a:pt x="595" y="180"/>
                    </a:lnTo>
                    <a:lnTo>
                      <a:pt x="579" y="180"/>
                    </a:lnTo>
                    <a:lnTo>
                      <a:pt x="574" y="180"/>
                    </a:lnTo>
                    <a:lnTo>
                      <a:pt x="571" y="181"/>
                    </a:lnTo>
                    <a:lnTo>
                      <a:pt x="568" y="182"/>
                    </a:lnTo>
                    <a:lnTo>
                      <a:pt x="564" y="184"/>
                    </a:lnTo>
                    <a:lnTo>
                      <a:pt x="557" y="189"/>
                    </a:lnTo>
                    <a:lnTo>
                      <a:pt x="550" y="195"/>
                    </a:lnTo>
                    <a:lnTo>
                      <a:pt x="542" y="200"/>
                    </a:lnTo>
                    <a:lnTo>
                      <a:pt x="534" y="205"/>
                    </a:lnTo>
                    <a:lnTo>
                      <a:pt x="528" y="207"/>
                    </a:lnTo>
                    <a:lnTo>
                      <a:pt x="524" y="209"/>
                    </a:lnTo>
                    <a:lnTo>
                      <a:pt x="518" y="210"/>
                    </a:lnTo>
                    <a:lnTo>
                      <a:pt x="512" y="210"/>
                    </a:lnTo>
                    <a:lnTo>
                      <a:pt x="493" y="209"/>
                    </a:lnTo>
                    <a:lnTo>
                      <a:pt x="478" y="208"/>
                    </a:lnTo>
                    <a:lnTo>
                      <a:pt x="463" y="206"/>
                    </a:lnTo>
                    <a:lnTo>
                      <a:pt x="452" y="204"/>
                    </a:lnTo>
                    <a:lnTo>
                      <a:pt x="441" y="202"/>
                    </a:lnTo>
                    <a:lnTo>
                      <a:pt x="432" y="200"/>
                    </a:lnTo>
                    <a:lnTo>
                      <a:pt x="422" y="198"/>
                    </a:lnTo>
                    <a:lnTo>
                      <a:pt x="412" y="198"/>
                    </a:lnTo>
                    <a:lnTo>
                      <a:pt x="389" y="202"/>
                    </a:lnTo>
                    <a:lnTo>
                      <a:pt x="337" y="211"/>
                    </a:lnTo>
                    <a:lnTo>
                      <a:pt x="283" y="221"/>
                    </a:lnTo>
                    <a:lnTo>
                      <a:pt x="253" y="228"/>
                    </a:lnTo>
                    <a:lnTo>
                      <a:pt x="231" y="230"/>
                    </a:lnTo>
                    <a:lnTo>
                      <a:pt x="209" y="232"/>
                    </a:lnTo>
                    <a:lnTo>
                      <a:pt x="189" y="235"/>
                    </a:lnTo>
                    <a:lnTo>
                      <a:pt x="169" y="238"/>
                    </a:lnTo>
                    <a:lnTo>
                      <a:pt x="150" y="240"/>
                    </a:lnTo>
                    <a:lnTo>
                      <a:pt x="132" y="239"/>
                    </a:lnTo>
                    <a:lnTo>
                      <a:pt x="124" y="238"/>
                    </a:lnTo>
                    <a:lnTo>
                      <a:pt x="115" y="236"/>
                    </a:lnTo>
                    <a:lnTo>
                      <a:pt x="108" y="233"/>
                    </a:lnTo>
                    <a:lnTo>
                      <a:pt x="100" y="228"/>
                    </a:lnTo>
                    <a:lnTo>
                      <a:pt x="100" y="210"/>
                    </a:lnTo>
                    <a:lnTo>
                      <a:pt x="84" y="209"/>
                    </a:lnTo>
                    <a:lnTo>
                      <a:pt x="67" y="208"/>
                    </a:lnTo>
                    <a:lnTo>
                      <a:pt x="53" y="205"/>
                    </a:lnTo>
                    <a:lnTo>
                      <a:pt x="41" y="201"/>
                    </a:lnTo>
                    <a:lnTo>
                      <a:pt x="29" y="196"/>
                    </a:lnTo>
                    <a:lnTo>
                      <a:pt x="18" y="189"/>
                    </a:lnTo>
                    <a:lnTo>
                      <a:pt x="9" y="182"/>
                    </a:lnTo>
                    <a:lnTo>
                      <a:pt x="0" y="173"/>
                    </a:lnTo>
                    <a:lnTo>
                      <a:pt x="28" y="167"/>
                    </a:lnTo>
                    <a:lnTo>
                      <a:pt x="53" y="161"/>
                    </a:lnTo>
                    <a:lnTo>
                      <a:pt x="64" y="159"/>
                    </a:lnTo>
                    <a:lnTo>
                      <a:pt x="76" y="156"/>
                    </a:lnTo>
                    <a:lnTo>
                      <a:pt x="88" y="155"/>
                    </a:lnTo>
                    <a:lnTo>
                      <a:pt x="100" y="154"/>
                    </a:lnTo>
                    <a:lnTo>
                      <a:pt x="121" y="155"/>
                    </a:lnTo>
                    <a:lnTo>
                      <a:pt x="140" y="157"/>
                    </a:lnTo>
                    <a:lnTo>
                      <a:pt x="156" y="160"/>
                    </a:lnTo>
                    <a:lnTo>
                      <a:pt x="171" y="162"/>
                    </a:lnTo>
                    <a:lnTo>
                      <a:pt x="186" y="164"/>
                    </a:lnTo>
                    <a:lnTo>
                      <a:pt x="201" y="165"/>
                    </a:lnTo>
                    <a:lnTo>
                      <a:pt x="209" y="164"/>
                    </a:lnTo>
                    <a:lnTo>
                      <a:pt x="216" y="164"/>
                    </a:lnTo>
                    <a:lnTo>
                      <a:pt x="224" y="162"/>
                    </a:lnTo>
                    <a:lnTo>
                      <a:pt x="233" y="160"/>
                    </a:lnTo>
                    <a:lnTo>
                      <a:pt x="126" y="142"/>
                    </a:lnTo>
                    <a:lnTo>
                      <a:pt x="26" y="136"/>
                    </a:lnTo>
                    <a:lnTo>
                      <a:pt x="34" y="133"/>
                    </a:lnTo>
                    <a:lnTo>
                      <a:pt x="42" y="130"/>
                    </a:lnTo>
                    <a:lnTo>
                      <a:pt x="52" y="128"/>
                    </a:lnTo>
                    <a:lnTo>
                      <a:pt x="62" y="125"/>
                    </a:lnTo>
                    <a:lnTo>
                      <a:pt x="85" y="122"/>
                    </a:lnTo>
                    <a:lnTo>
                      <a:pt x="109" y="117"/>
                    </a:lnTo>
                    <a:lnTo>
                      <a:pt x="133" y="114"/>
                    </a:lnTo>
                    <a:lnTo>
                      <a:pt x="155" y="110"/>
                    </a:lnTo>
                    <a:lnTo>
                      <a:pt x="165" y="108"/>
                    </a:lnTo>
                    <a:lnTo>
                      <a:pt x="174" y="105"/>
                    </a:lnTo>
                    <a:lnTo>
                      <a:pt x="180" y="102"/>
                    </a:lnTo>
                    <a:lnTo>
                      <a:pt x="187" y="99"/>
                    </a:lnTo>
                    <a:lnTo>
                      <a:pt x="180" y="96"/>
                    </a:lnTo>
                    <a:lnTo>
                      <a:pt x="172" y="94"/>
                    </a:lnTo>
                    <a:lnTo>
                      <a:pt x="166" y="93"/>
                    </a:lnTo>
                    <a:lnTo>
                      <a:pt x="158" y="93"/>
                    </a:lnTo>
                    <a:lnTo>
                      <a:pt x="142" y="95"/>
                    </a:lnTo>
                    <a:lnTo>
                      <a:pt x="125" y="98"/>
                    </a:lnTo>
                    <a:lnTo>
                      <a:pt x="107" y="102"/>
                    </a:lnTo>
                    <a:lnTo>
                      <a:pt x="89" y="107"/>
                    </a:lnTo>
                    <a:lnTo>
                      <a:pt x="71" y="110"/>
                    </a:lnTo>
                    <a:lnTo>
                      <a:pt x="54" y="111"/>
                    </a:lnTo>
                    <a:lnTo>
                      <a:pt x="52" y="110"/>
                    </a:lnTo>
                    <a:lnTo>
                      <a:pt x="52" y="106"/>
                    </a:lnTo>
                    <a:lnTo>
                      <a:pt x="53" y="102"/>
                    </a:lnTo>
                    <a:lnTo>
                      <a:pt x="54" y="96"/>
                    </a:lnTo>
                    <a:lnTo>
                      <a:pt x="55" y="90"/>
                    </a:lnTo>
                    <a:lnTo>
                      <a:pt x="55" y="86"/>
                    </a:lnTo>
                    <a:lnTo>
                      <a:pt x="55" y="82"/>
                    </a:lnTo>
                    <a:lnTo>
                      <a:pt x="54" y="81"/>
                    </a:lnTo>
                    <a:lnTo>
                      <a:pt x="55" y="81"/>
                    </a:lnTo>
                    <a:lnTo>
                      <a:pt x="57" y="80"/>
                    </a:lnTo>
                    <a:lnTo>
                      <a:pt x="59" y="78"/>
                    </a:lnTo>
                    <a:lnTo>
                      <a:pt x="60" y="7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" name="Freeform 427">
                <a:extLst>
                  <a:ext uri="{FF2B5EF4-FFF2-40B4-BE49-F238E27FC236}">
                    <a16:creationId xmlns="" xmlns:a16="http://schemas.microsoft.com/office/drawing/2014/main" id="{285F6AFD-1D8B-B741-B5C3-5EEF147E09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5" y="1643"/>
                <a:ext cx="108" cy="93"/>
              </a:xfrm>
              <a:custGeom>
                <a:avLst/>
                <a:gdLst>
                  <a:gd name="T0" fmla="*/ 180 w 332"/>
                  <a:gd name="T1" fmla="*/ 38 h 287"/>
                  <a:gd name="T2" fmla="*/ 202 w 332"/>
                  <a:gd name="T3" fmla="*/ 24 h 287"/>
                  <a:gd name="T4" fmla="*/ 226 w 332"/>
                  <a:gd name="T5" fmla="*/ 7 h 287"/>
                  <a:gd name="T6" fmla="*/ 240 w 332"/>
                  <a:gd name="T7" fmla="*/ 1 h 287"/>
                  <a:gd name="T8" fmla="*/ 246 w 332"/>
                  <a:gd name="T9" fmla="*/ 1 h 287"/>
                  <a:gd name="T10" fmla="*/ 245 w 332"/>
                  <a:gd name="T11" fmla="*/ 12 h 287"/>
                  <a:gd name="T12" fmla="*/ 234 w 332"/>
                  <a:gd name="T13" fmla="*/ 33 h 287"/>
                  <a:gd name="T14" fmla="*/ 217 w 332"/>
                  <a:gd name="T15" fmla="*/ 55 h 287"/>
                  <a:gd name="T16" fmla="*/ 202 w 332"/>
                  <a:gd name="T17" fmla="*/ 67 h 287"/>
                  <a:gd name="T18" fmla="*/ 191 w 332"/>
                  <a:gd name="T19" fmla="*/ 71 h 287"/>
                  <a:gd name="T20" fmla="*/ 191 w 332"/>
                  <a:gd name="T21" fmla="*/ 73 h 287"/>
                  <a:gd name="T22" fmla="*/ 201 w 332"/>
                  <a:gd name="T23" fmla="*/ 74 h 287"/>
                  <a:gd name="T24" fmla="*/ 216 w 332"/>
                  <a:gd name="T25" fmla="*/ 72 h 287"/>
                  <a:gd name="T26" fmla="*/ 224 w 332"/>
                  <a:gd name="T27" fmla="*/ 77 h 287"/>
                  <a:gd name="T28" fmla="*/ 217 w 332"/>
                  <a:gd name="T29" fmla="*/ 88 h 287"/>
                  <a:gd name="T30" fmla="*/ 214 w 332"/>
                  <a:gd name="T31" fmla="*/ 97 h 287"/>
                  <a:gd name="T32" fmla="*/ 217 w 332"/>
                  <a:gd name="T33" fmla="*/ 105 h 287"/>
                  <a:gd name="T34" fmla="*/ 249 w 332"/>
                  <a:gd name="T35" fmla="*/ 113 h 287"/>
                  <a:gd name="T36" fmla="*/ 308 w 332"/>
                  <a:gd name="T37" fmla="*/ 124 h 287"/>
                  <a:gd name="T38" fmla="*/ 322 w 332"/>
                  <a:gd name="T39" fmla="*/ 131 h 287"/>
                  <a:gd name="T40" fmla="*/ 315 w 332"/>
                  <a:gd name="T41" fmla="*/ 140 h 287"/>
                  <a:gd name="T42" fmla="*/ 303 w 332"/>
                  <a:gd name="T43" fmla="*/ 149 h 287"/>
                  <a:gd name="T44" fmla="*/ 299 w 332"/>
                  <a:gd name="T45" fmla="*/ 154 h 287"/>
                  <a:gd name="T46" fmla="*/ 302 w 332"/>
                  <a:gd name="T47" fmla="*/ 160 h 287"/>
                  <a:gd name="T48" fmla="*/ 308 w 332"/>
                  <a:gd name="T49" fmla="*/ 168 h 287"/>
                  <a:gd name="T50" fmla="*/ 319 w 332"/>
                  <a:gd name="T51" fmla="*/ 176 h 287"/>
                  <a:gd name="T52" fmla="*/ 329 w 332"/>
                  <a:gd name="T53" fmla="*/ 184 h 287"/>
                  <a:gd name="T54" fmla="*/ 290 w 332"/>
                  <a:gd name="T55" fmla="*/ 211 h 287"/>
                  <a:gd name="T56" fmla="*/ 241 w 332"/>
                  <a:gd name="T57" fmla="*/ 241 h 287"/>
                  <a:gd name="T58" fmla="*/ 207 w 332"/>
                  <a:gd name="T59" fmla="*/ 268 h 287"/>
                  <a:gd name="T60" fmla="*/ 173 w 332"/>
                  <a:gd name="T61" fmla="*/ 244 h 287"/>
                  <a:gd name="T62" fmla="*/ 182 w 332"/>
                  <a:gd name="T63" fmla="*/ 243 h 287"/>
                  <a:gd name="T64" fmla="*/ 189 w 332"/>
                  <a:gd name="T65" fmla="*/ 240 h 287"/>
                  <a:gd name="T66" fmla="*/ 200 w 332"/>
                  <a:gd name="T67" fmla="*/ 232 h 287"/>
                  <a:gd name="T68" fmla="*/ 149 w 332"/>
                  <a:gd name="T69" fmla="*/ 232 h 287"/>
                  <a:gd name="T70" fmla="*/ 101 w 332"/>
                  <a:gd name="T71" fmla="*/ 232 h 287"/>
                  <a:gd name="T72" fmla="*/ 58 w 332"/>
                  <a:gd name="T73" fmla="*/ 232 h 287"/>
                  <a:gd name="T74" fmla="*/ 27 w 332"/>
                  <a:gd name="T75" fmla="*/ 232 h 287"/>
                  <a:gd name="T76" fmla="*/ 11 w 332"/>
                  <a:gd name="T77" fmla="*/ 227 h 287"/>
                  <a:gd name="T78" fmla="*/ 3 w 332"/>
                  <a:gd name="T79" fmla="*/ 222 h 287"/>
                  <a:gd name="T80" fmla="*/ 0 w 332"/>
                  <a:gd name="T81" fmla="*/ 213 h 287"/>
                  <a:gd name="T82" fmla="*/ 4 w 332"/>
                  <a:gd name="T83" fmla="*/ 205 h 287"/>
                  <a:gd name="T84" fmla="*/ 13 w 332"/>
                  <a:gd name="T85" fmla="*/ 197 h 287"/>
                  <a:gd name="T86" fmla="*/ 41 w 332"/>
                  <a:gd name="T87" fmla="*/ 179 h 287"/>
                  <a:gd name="T88" fmla="*/ 73 w 332"/>
                  <a:gd name="T89" fmla="*/ 162 h 287"/>
                  <a:gd name="T90" fmla="*/ 85 w 332"/>
                  <a:gd name="T91" fmla="*/ 152 h 287"/>
                  <a:gd name="T92" fmla="*/ 93 w 332"/>
                  <a:gd name="T93" fmla="*/ 145 h 287"/>
                  <a:gd name="T94" fmla="*/ 106 w 332"/>
                  <a:gd name="T95" fmla="*/ 130 h 287"/>
                  <a:gd name="T96" fmla="*/ 116 w 332"/>
                  <a:gd name="T97" fmla="*/ 114 h 287"/>
                  <a:gd name="T98" fmla="*/ 130 w 332"/>
                  <a:gd name="T99" fmla="*/ 79 h 287"/>
                  <a:gd name="T100" fmla="*/ 138 w 332"/>
                  <a:gd name="T101" fmla="*/ 64 h 287"/>
                  <a:gd name="T102" fmla="*/ 147 w 332"/>
                  <a:gd name="T103" fmla="*/ 52 h 287"/>
                  <a:gd name="T104" fmla="*/ 158 w 332"/>
                  <a:gd name="T105" fmla="*/ 43 h 287"/>
                  <a:gd name="T106" fmla="*/ 173 w 332"/>
                  <a:gd name="T107" fmla="*/ 40 h 28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32" h="287">
                    <a:moveTo>
                      <a:pt x="173" y="40"/>
                    </a:moveTo>
                    <a:lnTo>
                      <a:pt x="180" y="38"/>
                    </a:lnTo>
                    <a:lnTo>
                      <a:pt x="190" y="32"/>
                    </a:lnTo>
                    <a:lnTo>
                      <a:pt x="202" y="24"/>
                    </a:lnTo>
                    <a:lnTo>
                      <a:pt x="215" y="15"/>
                    </a:lnTo>
                    <a:lnTo>
                      <a:pt x="226" y="7"/>
                    </a:lnTo>
                    <a:lnTo>
                      <a:pt x="237" y="2"/>
                    </a:lnTo>
                    <a:lnTo>
                      <a:pt x="240" y="1"/>
                    </a:lnTo>
                    <a:lnTo>
                      <a:pt x="243" y="0"/>
                    </a:lnTo>
                    <a:lnTo>
                      <a:pt x="246" y="1"/>
                    </a:lnTo>
                    <a:lnTo>
                      <a:pt x="246" y="4"/>
                    </a:lnTo>
                    <a:lnTo>
                      <a:pt x="245" y="12"/>
                    </a:lnTo>
                    <a:lnTo>
                      <a:pt x="240" y="22"/>
                    </a:lnTo>
                    <a:lnTo>
                      <a:pt x="234" y="33"/>
                    </a:lnTo>
                    <a:lnTo>
                      <a:pt x="226" y="44"/>
                    </a:lnTo>
                    <a:lnTo>
                      <a:pt x="217" y="55"/>
                    </a:lnTo>
                    <a:lnTo>
                      <a:pt x="207" y="64"/>
                    </a:lnTo>
                    <a:lnTo>
                      <a:pt x="202" y="67"/>
                    </a:lnTo>
                    <a:lnTo>
                      <a:pt x="196" y="69"/>
                    </a:lnTo>
                    <a:lnTo>
                      <a:pt x="191" y="71"/>
                    </a:lnTo>
                    <a:lnTo>
                      <a:pt x="186" y="71"/>
                    </a:lnTo>
                    <a:lnTo>
                      <a:pt x="191" y="73"/>
                    </a:lnTo>
                    <a:lnTo>
                      <a:pt x="196" y="74"/>
                    </a:lnTo>
                    <a:lnTo>
                      <a:pt x="201" y="74"/>
                    </a:lnTo>
                    <a:lnTo>
                      <a:pt x="206" y="74"/>
                    </a:lnTo>
                    <a:lnTo>
                      <a:pt x="216" y="72"/>
                    </a:lnTo>
                    <a:lnTo>
                      <a:pt x="226" y="71"/>
                    </a:lnTo>
                    <a:lnTo>
                      <a:pt x="224" y="77"/>
                    </a:lnTo>
                    <a:lnTo>
                      <a:pt x="219" y="84"/>
                    </a:lnTo>
                    <a:lnTo>
                      <a:pt x="217" y="88"/>
                    </a:lnTo>
                    <a:lnTo>
                      <a:pt x="215" y="93"/>
                    </a:lnTo>
                    <a:lnTo>
                      <a:pt x="214" y="97"/>
                    </a:lnTo>
                    <a:lnTo>
                      <a:pt x="213" y="102"/>
                    </a:lnTo>
                    <a:lnTo>
                      <a:pt x="217" y="105"/>
                    </a:lnTo>
                    <a:lnTo>
                      <a:pt x="230" y="109"/>
                    </a:lnTo>
                    <a:lnTo>
                      <a:pt x="249" y="113"/>
                    </a:lnTo>
                    <a:lnTo>
                      <a:pt x="269" y="117"/>
                    </a:lnTo>
                    <a:lnTo>
                      <a:pt x="308" y="124"/>
                    </a:lnTo>
                    <a:lnTo>
                      <a:pt x="326" y="127"/>
                    </a:lnTo>
                    <a:lnTo>
                      <a:pt x="322" y="131"/>
                    </a:lnTo>
                    <a:lnTo>
                      <a:pt x="319" y="136"/>
                    </a:lnTo>
                    <a:lnTo>
                      <a:pt x="315" y="140"/>
                    </a:lnTo>
                    <a:lnTo>
                      <a:pt x="310" y="144"/>
                    </a:lnTo>
                    <a:lnTo>
                      <a:pt x="303" y="149"/>
                    </a:lnTo>
                    <a:lnTo>
                      <a:pt x="299" y="151"/>
                    </a:lnTo>
                    <a:lnTo>
                      <a:pt x="299" y="154"/>
                    </a:lnTo>
                    <a:lnTo>
                      <a:pt x="301" y="157"/>
                    </a:lnTo>
                    <a:lnTo>
                      <a:pt x="302" y="160"/>
                    </a:lnTo>
                    <a:lnTo>
                      <a:pt x="304" y="164"/>
                    </a:lnTo>
                    <a:lnTo>
                      <a:pt x="308" y="168"/>
                    </a:lnTo>
                    <a:lnTo>
                      <a:pt x="314" y="173"/>
                    </a:lnTo>
                    <a:lnTo>
                      <a:pt x="319" y="176"/>
                    </a:lnTo>
                    <a:lnTo>
                      <a:pt x="325" y="180"/>
                    </a:lnTo>
                    <a:lnTo>
                      <a:pt x="329" y="184"/>
                    </a:lnTo>
                    <a:lnTo>
                      <a:pt x="332" y="188"/>
                    </a:lnTo>
                    <a:lnTo>
                      <a:pt x="290" y="211"/>
                    </a:lnTo>
                    <a:lnTo>
                      <a:pt x="257" y="231"/>
                    </a:lnTo>
                    <a:lnTo>
                      <a:pt x="241" y="241"/>
                    </a:lnTo>
                    <a:lnTo>
                      <a:pt x="225" y="253"/>
                    </a:lnTo>
                    <a:lnTo>
                      <a:pt x="207" y="268"/>
                    </a:lnTo>
                    <a:lnTo>
                      <a:pt x="186" y="287"/>
                    </a:lnTo>
                    <a:lnTo>
                      <a:pt x="173" y="244"/>
                    </a:lnTo>
                    <a:lnTo>
                      <a:pt x="178" y="244"/>
                    </a:lnTo>
                    <a:lnTo>
                      <a:pt x="182" y="243"/>
                    </a:lnTo>
                    <a:lnTo>
                      <a:pt x="185" y="242"/>
                    </a:lnTo>
                    <a:lnTo>
                      <a:pt x="189" y="240"/>
                    </a:lnTo>
                    <a:lnTo>
                      <a:pt x="194" y="236"/>
                    </a:lnTo>
                    <a:lnTo>
                      <a:pt x="200" y="232"/>
                    </a:lnTo>
                    <a:lnTo>
                      <a:pt x="174" y="232"/>
                    </a:lnTo>
                    <a:lnTo>
                      <a:pt x="149" y="232"/>
                    </a:lnTo>
                    <a:lnTo>
                      <a:pt x="125" y="232"/>
                    </a:lnTo>
                    <a:lnTo>
                      <a:pt x="101" y="232"/>
                    </a:lnTo>
                    <a:lnTo>
                      <a:pt x="79" y="232"/>
                    </a:lnTo>
                    <a:lnTo>
                      <a:pt x="58" y="232"/>
                    </a:lnTo>
                    <a:lnTo>
                      <a:pt x="41" y="232"/>
                    </a:lnTo>
                    <a:lnTo>
                      <a:pt x="27" y="232"/>
                    </a:lnTo>
                    <a:lnTo>
                      <a:pt x="19" y="231"/>
                    </a:lnTo>
                    <a:lnTo>
                      <a:pt x="11" y="227"/>
                    </a:lnTo>
                    <a:lnTo>
                      <a:pt x="6" y="225"/>
                    </a:lnTo>
                    <a:lnTo>
                      <a:pt x="3" y="222"/>
                    </a:lnTo>
                    <a:lnTo>
                      <a:pt x="1" y="218"/>
                    </a:lnTo>
                    <a:lnTo>
                      <a:pt x="0" y="213"/>
                    </a:lnTo>
                    <a:lnTo>
                      <a:pt x="1" y="209"/>
                    </a:lnTo>
                    <a:lnTo>
                      <a:pt x="4" y="205"/>
                    </a:lnTo>
                    <a:lnTo>
                      <a:pt x="7" y="201"/>
                    </a:lnTo>
                    <a:lnTo>
                      <a:pt x="13" y="197"/>
                    </a:lnTo>
                    <a:lnTo>
                      <a:pt x="26" y="188"/>
                    </a:lnTo>
                    <a:lnTo>
                      <a:pt x="41" y="179"/>
                    </a:lnTo>
                    <a:lnTo>
                      <a:pt x="58" y="170"/>
                    </a:lnTo>
                    <a:lnTo>
                      <a:pt x="73" y="162"/>
                    </a:lnTo>
                    <a:lnTo>
                      <a:pt x="80" y="156"/>
                    </a:lnTo>
                    <a:lnTo>
                      <a:pt x="85" y="152"/>
                    </a:lnTo>
                    <a:lnTo>
                      <a:pt x="90" y="149"/>
                    </a:lnTo>
                    <a:lnTo>
                      <a:pt x="93" y="145"/>
                    </a:lnTo>
                    <a:lnTo>
                      <a:pt x="100" y="138"/>
                    </a:lnTo>
                    <a:lnTo>
                      <a:pt x="106" y="130"/>
                    </a:lnTo>
                    <a:lnTo>
                      <a:pt x="112" y="122"/>
                    </a:lnTo>
                    <a:lnTo>
                      <a:pt x="116" y="114"/>
                    </a:lnTo>
                    <a:lnTo>
                      <a:pt x="124" y="96"/>
                    </a:lnTo>
                    <a:lnTo>
                      <a:pt x="130" y="79"/>
                    </a:lnTo>
                    <a:lnTo>
                      <a:pt x="134" y="71"/>
                    </a:lnTo>
                    <a:lnTo>
                      <a:pt x="138" y="64"/>
                    </a:lnTo>
                    <a:lnTo>
                      <a:pt x="141" y="58"/>
                    </a:lnTo>
                    <a:lnTo>
                      <a:pt x="147" y="52"/>
                    </a:lnTo>
                    <a:lnTo>
                      <a:pt x="151" y="47"/>
                    </a:lnTo>
                    <a:lnTo>
                      <a:pt x="158" y="43"/>
                    </a:lnTo>
                    <a:lnTo>
                      <a:pt x="164" y="41"/>
                    </a:lnTo>
                    <a:lnTo>
                      <a:pt x="173" y="4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" name="Freeform 428">
                <a:extLst>
                  <a:ext uri="{FF2B5EF4-FFF2-40B4-BE49-F238E27FC236}">
                    <a16:creationId xmlns="" xmlns:a16="http://schemas.microsoft.com/office/drawing/2014/main" id="{68126E31-120C-E741-A2F9-9742FE0A41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2" y="1190"/>
                <a:ext cx="111" cy="27"/>
              </a:xfrm>
              <a:custGeom>
                <a:avLst/>
                <a:gdLst>
                  <a:gd name="T0" fmla="*/ 106 w 345"/>
                  <a:gd name="T1" fmla="*/ 86 h 86"/>
                  <a:gd name="T2" fmla="*/ 119 w 345"/>
                  <a:gd name="T3" fmla="*/ 81 h 86"/>
                  <a:gd name="T4" fmla="*/ 133 w 345"/>
                  <a:gd name="T5" fmla="*/ 76 h 86"/>
                  <a:gd name="T6" fmla="*/ 148 w 345"/>
                  <a:gd name="T7" fmla="*/ 72 h 86"/>
                  <a:gd name="T8" fmla="*/ 164 w 345"/>
                  <a:gd name="T9" fmla="*/ 69 h 86"/>
                  <a:gd name="T10" fmla="*/ 197 w 345"/>
                  <a:gd name="T11" fmla="*/ 63 h 86"/>
                  <a:gd name="T12" fmla="*/ 231 w 345"/>
                  <a:gd name="T13" fmla="*/ 57 h 86"/>
                  <a:gd name="T14" fmla="*/ 247 w 345"/>
                  <a:gd name="T15" fmla="*/ 53 h 86"/>
                  <a:gd name="T16" fmla="*/ 264 w 345"/>
                  <a:gd name="T17" fmla="*/ 50 h 86"/>
                  <a:gd name="T18" fmla="*/ 279 w 345"/>
                  <a:gd name="T19" fmla="*/ 46 h 86"/>
                  <a:gd name="T20" fmla="*/ 294 w 345"/>
                  <a:gd name="T21" fmla="*/ 40 h 86"/>
                  <a:gd name="T22" fmla="*/ 309 w 345"/>
                  <a:gd name="T23" fmla="*/ 35 h 86"/>
                  <a:gd name="T24" fmla="*/ 322 w 345"/>
                  <a:gd name="T25" fmla="*/ 28 h 86"/>
                  <a:gd name="T26" fmla="*/ 334 w 345"/>
                  <a:gd name="T27" fmla="*/ 21 h 86"/>
                  <a:gd name="T28" fmla="*/ 345 w 345"/>
                  <a:gd name="T29" fmla="*/ 13 h 86"/>
                  <a:gd name="T30" fmla="*/ 335 w 345"/>
                  <a:gd name="T31" fmla="*/ 12 h 86"/>
                  <a:gd name="T32" fmla="*/ 326 w 345"/>
                  <a:gd name="T33" fmla="*/ 11 h 86"/>
                  <a:gd name="T34" fmla="*/ 317 w 345"/>
                  <a:gd name="T35" fmla="*/ 9 h 86"/>
                  <a:gd name="T36" fmla="*/ 309 w 345"/>
                  <a:gd name="T37" fmla="*/ 6 h 86"/>
                  <a:gd name="T38" fmla="*/ 300 w 345"/>
                  <a:gd name="T39" fmla="*/ 4 h 86"/>
                  <a:gd name="T40" fmla="*/ 291 w 345"/>
                  <a:gd name="T41" fmla="*/ 2 h 86"/>
                  <a:gd name="T42" fmla="*/ 281 w 345"/>
                  <a:gd name="T43" fmla="*/ 1 h 86"/>
                  <a:gd name="T44" fmla="*/ 272 w 345"/>
                  <a:gd name="T45" fmla="*/ 0 h 86"/>
                  <a:gd name="T46" fmla="*/ 259 w 345"/>
                  <a:gd name="T47" fmla="*/ 1 h 86"/>
                  <a:gd name="T48" fmla="*/ 245 w 345"/>
                  <a:gd name="T49" fmla="*/ 3 h 86"/>
                  <a:gd name="T50" fmla="*/ 227 w 345"/>
                  <a:gd name="T51" fmla="*/ 5 h 86"/>
                  <a:gd name="T52" fmla="*/ 209 w 345"/>
                  <a:gd name="T53" fmla="*/ 9 h 86"/>
                  <a:gd name="T54" fmla="*/ 168 w 345"/>
                  <a:gd name="T55" fmla="*/ 18 h 86"/>
                  <a:gd name="T56" fmla="*/ 126 w 345"/>
                  <a:gd name="T57" fmla="*/ 29 h 86"/>
                  <a:gd name="T58" fmla="*/ 104 w 345"/>
                  <a:gd name="T59" fmla="*/ 36 h 86"/>
                  <a:gd name="T60" fmla="*/ 85 w 345"/>
                  <a:gd name="T61" fmla="*/ 42 h 86"/>
                  <a:gd name="T62" fmla="*/ 66 w 345"/>
                  <a:gd name="T63" fmla="*/ 50 h 86"/>
                  <a:gd name="T64" fmla="*/ 47 w 345"/>
                  <a:gd name="T65" fmla="*/ 58 h 86"/>
                  <a:gd name="T66" fmla="*/ 32 w 345"/>
                  <a:gd name="T67" fmla="*/ 65 h 86"/>
                  <a:gd name="T68" fmla="*/ 19 w 345"/>
                  <a:gd name="T69" fmla="*/ 72 h 86"/>
                  <a:gd name="T70" fmla="*/ 8 w 345"/>
                  <a:gd name="T71" fmla="*/ 79 h 86"/>
                  <a:gd name="T72" fmla="*/ 0 w 345"/>
                  <a:gd name="T73" fmla="*/ 86 h 86"/>
                  <a:gd name="T74" fmla="*/ 106 w 345"/>
                  <a:gd name="T75" fmla="*/ 86 h 8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45" h="86">
                    <a:moveTo>
                      <a:pt x="106" y="86"/>
                    </a:moveTo>
                    <a:lnTo>
                      <a:pt x="119" y="81"/>
                    </a:lnTo>
                    <a:lnTo>
                      <a:pt x="133" y="76"/>
                    </a:lnTo>
                    <a:lnTo>
                      <a:pt x="148" y="72"/>
                    </a:lnTo>
                    <a:lnTo>
                      <a:pt x="164" y="69"/>
                    </a:lnTo>
                    <a:lnTo>
                      <a:pt x="197" y="63"/>
                    </a:lnTo>
                    <a:lnTo>
                      <a:pt x="231" y="57"/>
                    </a:lnTo>
                    <a:lnTo>
                      <a:pt x="247" y="53"/>
                    </a:lnTo>
                    <a:lnTo>
                      <a:pt x="264" y="50"/>
                    </a:lnTo>
                    <a:lnTo>
                      <a:pt x="279" y="46"/>
                    </a:lnTo>
                    <a:lnTo>
                      <a:pt x="294" y="40"/>
                    </a:lnTo>
                    <a:lnTo>
                      <a:pt x="309" y="35"/>
                    </a:lnTo>
                    <a:lnTo>
                      <a:pt x="322" y="28"/>
                    </a:lnTo>
                    <a:lnTo>
                      <a:pt x="334" y="21"/>
                    </a:lnTo>
                    <a:lnTo>
                      <a:pt x="345" y="13"/>
                    </a:lnTo>
                    <a:lnTo>
                      <a:pt x="335" y="12"/>
                    </a:lnTo>
                    <a:lnTo>
                      <a:pt x="326" y="11"/>
                    </a:lnTo>
                    <a:lnTo>
                      <a:pt x="317" y="9"/>
                    </a:lnTo>
                    <a:lnTo>
                      <a:pt x="309" y="6"/>
                    </a:lnTo>
                    <a:lnTo>
                      <a:pt x="300" y="4"/>
                    </a:lnTo>
                    <a:lnTo>
                      <a:pt x="291" y="2"/>
                    </a:lnTo>
                    <a:lnTo>
                      <a:pt x="281" y="1"/>
                    </a:lnTo>
                    <a:lnTo>
                      <a:pt x="272" y="0"/>
                    </a:lnTo>
                    <a:lnTo>
                      <a:pt x="259" y="1"/>
                    </a:lnTo>
                    <a:lnTo>
                      <a:pt x="245" y="3"/>
                    </a:lnTo>
                    <a:lnTo>
                      <a:pt x="227" y="5"/>
                    </a:lnTo>
                    <a:lnTo>
                      <a:pt x="209" y="9"/>
                    </a:lnTo>
                    <a:lnTo>
                      <a:pt x="168" y="18"/>
                    </a:lnTo>
                    <a:lnTo>
                      <a:pt x="126" y="29"/>
                    </a:lnTo>
                    <a:lnTo>
                      <a:pt x="104" y="36"/>
                    </a:lnTo>
                    <a:lnTo>
                      <a:pt x="85" y="42"/>
                    </a:lnTo>
                    <a:lnTo>
                      <a:pt x="66" y="50"/>
                    </a:lnTo>
                    <a:lnTo>
                      <a:pt x="47" y="58"/>
                    </a:lnTo>
                    <a:lnTo>
                      <a:pt x="32" y="65"/>
                    </a:lnTo>
                    <a:lnTo>
                      <a:pt x="19" y="72"/>
                    </a:lnTo>
                    <a:lnTo>
                      <a:pt x="8" y="79"/>
                    </a:lnTo>
                    <a:lnTo>
                      <a:pt x="0" y="86"/>
                    </a:lnTo>
                    <a:lnTo>
                      <a:pt x="106" y="8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" name="Freeform 429">
                <a:extLst>
                  <a:ext uri="{FF2B5EF4-FFF2-40B4-BE49-F238E27FC236}">
                    <a16:creationId xmlns="" xmlns:a16="http://schemas.microsoft.com/office/drawing/2014/main" id="{8F6C8C79-33C7-5540-AC77-891304307B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8" y="1199"/>
                <a:ext cx="149" cy="43"/>
              </a:xfrm>
              <a:custGeom>
                <a:avLst/>
                <a:gdLst>
                  <a:gd name="T0" fmla="*/ 19 w 464"/>
                  <a:gd name="T1" fmla="*/ 86 h 130"/>
                  <a:gd name="T2" fmla="*/ 77 w 464"/>
                  <a:gd name="T3" fmla="*/ 81 h 130"/>
                  <a:gd name="T4" fmla="*/ 103 w 464"/>
                  <a:gd name="T5" fmla="*/ 81 h 130"/>
                  <a:gd name="T6" fmla="*/ 92 w 464"/>
                  <a:gd name="T7" fmla="*/ 89 h 130"/>
                  <a:gd name="T8" fmla="*/ 81 w 464"/>
                  <a:gd name="T9" fmla="*/ 100 h 130"/>
                  <a:gd name="T10" fmla="*/ 73 w 464"/>
                  <a:gd name="T11" fmla="*/ 112 h 130"/>
                  <a:gd name="T12" fmla="*/ 73 w 464"/>
                  <a:gd name="T13" fmla="*/ 119 h 130"/>
                  <a:gd name="T14" fmla="*/ 79 w 464"/>
                  <a:gd name="T15" fmla="*/ 124 h 130"/>
                  <a:gd name="T16" fmla="*/ 92 w 464"/>
                  <a:gd name="T17" fmla="*/ 129 h 130"/>
                  <a:gd name="T18" fmla="*/ 109 w 464"/>
                  <a:gd name="T19" fmla="*/ 129 h 130"/>
                  <a:gd name="T20" fmla="*/ 128 w 464"/>
                  <a:gd name="T21" fmla="*/ 127 h 130"/>
                  <a:gd name="T22" fmla="*/ 157 w 464"/>
                  <a:gd name="T23" fmla="*/ 119 h 130"/>
                  <a:gd name="T24" fmla="*/ 196 w 464"/>
                  <a:gd name="T25" fmla="*/ 108 h 130"/>
                  <a:gd name="T26" fmla="*/ 226 w 464"/>
                  <a:gd name="T27" fmla="*/ 101 h 130"/>
                  <a:gd name="T28" fmla="*/ 248 w 464"/>
                  <a:gd name="T29" fmla="*/ 99 h 130"/>
                  <a:gd name="T30" fmla="*/ 266 w 464"/>
                  <a:gd name="T31" fmla="*/ 99 h 130"/>
                  <a:gd name="T32" fmla="*/ 304 w 464"/>
                  <a:gd name="T33" fmla="*/ 99 h 130"/>
                  <a:gd name="T34" fmla="*/ 333 w 464"/>
                  <a:gd name="T35" fmla="*/ 98 h 130"/>
                  <a:gd name="T36" fmla="*/ 376 w 464"/>
                  <a:gd name="T37" fmla="*/ 93 h 130"/>
                  <a:gd name="T38" fmla="*/ 415 w 464"/>
                  <a:gd name="T39" fmla="*/ 83 h 130"/>
                  <a:gd name="T40" fmla="*/ 449 w 464"/>
                  <a:gd name="T41" fmla="*/ 66 h 130"/>
                  <a:gd name="T42" fmla="*/ 455 w 464"/>
                  <a:gd name="T43" fmla="*/ 51 h 130"/>
                  <a:gd name="T44" fmla="*/ 439 w 464"/>
                  <a:gd name="T45" fmla="*/ 48 h 130"/>
                  <a:gd name="T46" fmla="*/ 413 w 464"/>
                  <a:gd name="T47" fmla="*/ 48 h 130"/>
                  <a:gd name="T48" fmla="*/ 396 w 464"/>
                  <a:gd name="T49" fmla="*/ 46 h 130"/>
                  <a:gd name="T50" fmla="*/ 406 w 464"/>
                  <a:gd name="T51" fmla="*/ 36 h 130"/>
                  <a:gd name="T52" fmla="*/ 413 w 464"/>
                  <a:gd name="T53" fmla="*/ 22 h 130"/>
                  <a:gd name="T54" fmla="*/ 418 w 464"/>
                  <a:gd name="T55" fmla="*/ 7 h 130"/>
                  <a:gd name="T56" fmla="*/ 378 w 464"/>
                  <a:gd name="T57" fmla="*/ 0 h 130"/>
                  <a:gd name="T58" fmla="*/ 360 w 464"/>
                  <a:gd name="T59" fmla="*/ 19 h 130"/>
                  <a:gd name="T60" fmla="*/ 343 w 464"/>
                  <a:gd name="T61" fmla="*/ 41 h 130"/>
                  <a:gd name="T62" fmla="*/ 323 w 464"/>
                  <a:gd name="T63" fmla="*/ 59 h 130"/>
                  <a:gd name="T64" fmla="*/ 312 w 464"/>
                  <a:gd name="T65" fmla="*/ 65 h 130"/>
                  <a:gd name="T66" fmla="*/ 298 w 464"/>
                  <a:gd name="T67" fmla="*/ 68 h 130"/>
                  <a:gd name="T68" fmla="*/ 278 w 464"/>
                  <a:gd name="T69" fmla="*/ 66 h 130"/>
                  <a:gd name="T70" fmla="*/ 262 w 464"/>
                  <a:gd name="T71" fmla="*/ 63 h 130"/>
                  <a:gd name="T72" fmla="*/ 239 w 464"/>
                  <a:gd name="T73" fmla="*/ 54 h 130"/>
                  <a:gd name="T74" fmla="*/ 205 w 464"/>
                  <a:gd name="T75" fmla="*/ 31 h 130"/>
                  <a:gd name="T76" fmla="*/ 180 w 464"/>
                  <a:gd name="T77" fmla="*/ 29 h 130"/>
                  <a:gd name="T78" fmla="*/ 150 w 464"/>
                  <a:gd name="T79" fmla="*/ 31 h 130"/>
                  <a:gd name="T80" fmla="*/ 117 w 464"/>
                  <a:gd name="T81" fmla="*/ 37 h 130"/>
                  <a:gd name="T82" fmla="*/ 85 w 464"/>
                  <a:gd name="T83" fmla="*/ 45 h 130"/>
                  <a:gd name="T84" fmla="*/ 54 w 464"/>
                  <a:gd name="T85" fmla="*/ 54 h 130"/>
                  <a:gd name="T86" fmla="*/ 29 w 464"/>
                  <a:gd name="T87" fmla="*/ 65 h 130"/>
                  <a:gd name="T88" fmla="*/ 9 w 464"/>
                  <a:gd name="T89" fmla="*/ 77 h 130"/>
                  <a:gd name="T90" fmla="*/ 0 w 464"/>
                  <a:gd name="T91" fmla="*/ 86 h 13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464" h="130">
                    <a:moveTo>
                      <a:pt x="0" y="86"/>
                    </a:moveTo>
                    <a:lnTo>
                      <a:pt x="19" y="86"/>
                    </a:lnTo>
                    <a:lnTo>
                      <a:pt x="48" y="83"/>
                    </a:lnTo>
                    <a:lnTo>
                      <a:pt x="77" y="81"/>
                    </a:lnTo>
                    <a:lnTo>
                      <a:pt x="106" y="80"/>
                    </a:lnTo>
                    <a:lnTo>
                      <a:pt x="103" y="81"/>
                    </a:lnTo>
                    <a:lnTo>
                      <a:pt x="97" y="84"/>
                    </a:lnTo>
                    <a:lnTo>
                      <a:pt x="92" y="89"/>
                    </a:lnTo>
                    <a:lnTo>
                      <a:pt x="86" y="94"/>
                    </a:lnTo>
                    <a:lnTo>
                      <a:pt x="81" y="100"/>
                    </a:lnTo>
                    <a:lnTo>
                      <a:pt x="76" y="106"/>
                    </a:lnTo>
                    <a:lnTo>
                      <a:pt x="73" y="112"/>
                    </a:lnTo>
                    <a:lnTo>
                      <a:pt x="72" y="117"/>
                    </a:lnTo>
                    <a:lnTo>
                      <a:pt x="73" y="119"/>
                    </a:lnTo>
                    <a:lnTo>
                      <a:pt x="75" y="121"/>
                    </a:lnTo>
                    <a:lnTo>
                      <a:pt x="79" y="124"/>
                    </a:lnTo>
                    <a:lnTo>
                      <a:pt x="83" y="126"/>
                    </a:lnTo>
                    <a:lnTo>
                      <a:pt x="92" y="129"/>
                    </a:lnTo>
                    <a:lnTo>
                      <a:pt x="99" y="130"/>
                    </a:lnTo>
                    <a:lnTo>
                      <a:pt x="109" y="129"/>
                    </a:lnTo>
                    <a:lnTo>
                      <a:pt x="119" y="129"/>
                    </a:lnTo>
                    <a:lnTo>
                      <a:pt x="128" y="127"/>
                    </a:lnTo>
                    <a:lnTo>
                      <a:pt x="138" y="125"/>
                    </a:lnTo>
                    <a:lnTo>
                      <a:pt x="157" y="119"/>
                    </a:lnTo>
                    <a:lnTo>
                      <a:pt x="176" y="114"/>
                    </a:lnTo>
                    <a:lnTo>
                      <a:pt x="196" y="108"/>
                    </a:lnTo>
                    <a:lnTo>
                      <a:pt x="216" y="103"/>
                    </a:lnTo>
                    <a:lnTo>
                      <a:pt x="226" y="101"/>
                    </a:lnTo>
                    <a:lnTo>
                      <a:pt x="237" y="100"/>
                    </a:lnTo>
                    <a:lnTo>
                      <a:pt x="248" y="99"/>
                    </a:lnTo>
                    <a:lnTo>
                      <a:pt x="259" y="99"/>
                    </a:lnTo>
                    <a:lnTo>
                      <a:pt x="266" y="99"/>
                    </a:lnTo>
                    <a:lnTo>
                      <a:pt x="285" y="99"/>
                    </a:lnTo>
                    <a:lnTo>
                      <a:pt x="304" y="99"/>
                    </a:lnTo>
                    <a:lnTo>
                      <a:pt x="311" y="99"/>
                    </a:lnTo>
                    <a:lnTo>
                      <a:pt x="333" y="98"/>
                    </a:lnTo>
                    <a:lnTo>
                      <a:pt x="355" y="96"/>
                    </a:lnTo>
                    <a:lnTo>
                      <a:pt x="376" y="93"/>
                    </a:lnTo>
                    <a:lnTo>
                      <a:pt x="396" y="89"/>
                    </a:lnTo>
                    <a:lnTo>
                      <a:pt x="415" y="83"/>
                    </a:lnTo>
                    <a:lnTo>
                      <a:pt x="432" y="76"/>
                    </a:lnTo>
                    <a:lnTo>
                      <a:pt x="449" y="66"/>
                    </a:lnTo>
                    <a:lnTo>
                      <a:pt x="464" y="55"/>
                    </a:lnTo>
                    <a:lnTo>
                      <a:pt x="455" y="51"/>
                    </a:lnTo>
                    <a:lnTo>
                      <a:pt x="446" y="49"/>
                    </a:lnTo>
                    <a:lnTo>
                      <a:pt x="439" y="48"/>
                    </a:lnTo>
                    <a:lnTo>
                      <a:pt x="430" y="48"/>
                    </a:lnTo>
                    <a:lnTo>
                      <a:pt x="413" y="48"/>
                    </a:lnTo>
                    <a:lnTo>
                      <a:pt x="392" y="49"/>
                    </a:lnTo>
                    <a:lnTo>
                      <a:pt x="396" y="46"/>
                    </a:lnTo>
                    <a:lnTo>
                      <a:pt x="401" y="42"/>
                    </a:lnTo>
                    <a:lnTo>
                      <a:pt x="406" y="36"/>
                    </a:lnTo>
                    <a:lnTo>
                      <a:pt x="410" y="29"/>
                    </a:lnTo>
                    <a:lnTo>
                      <a:pt x="413" y="22"/>
                    </a:lnTo>
                    <a:lnTo>
                      <a:pt x="416" y="15"/>
                    </a:lnTo>
                    <a:lnTo>
                      <a:pt x="418" y="7"/>
                    </a:lnTo>
                    <a:lnTo>
                      <a:pt x="418" y="0"/>
                    </a:lnTo>
                    <a:lnTo>
                      <a:pt x="378" y="0"/>
                    </a:lnTo>
                    <a:lnTo>
                      <a:pt x="368" y="8"/>
                    </a:lnTo>
                    <a:lnTo>
                      <a:pt x="360" y="19"/>
                    </a:lnTo>
                    <a:lnTo>
                      <a:pt x="352" y="30"/>
                    </a:lnTo>
                    <a:lnTo>
                      <a:pt x="343" y="41"/>
                    </a:lnTo>
                    <a:lnTo>
                      <a:pt x="334" y="51"/>
                    </a:lnTo>
                    <a:lnTo>
                      <a:pt x="323" y="59"/>
                    </a:lnTo>
                    <a:lnTo>
                      <a:pt x="318" y="63"/>
                    </a:lnTo>
                    <a:lnTo>
                      <a:pt x="312" y="65"/>
                    </a:lnTo>
                    <a:lnTo>
                      <a:pt x="306" y="68"/>
                    </a:lnTo>
                    <a:lnTo>
                      <a:pt x="298" y="68"/>
                    </a:lnTo>
                    <a:lnTo>
                      <a:pt x="287" y="68"/>
                    </a:lnTo>
                    <a:lnTo>
                      <a:pt x="278" y="66"/>
                    </a:lnTo>
                    <a:lnTo>
                      <a:pt x="270" y="65"/>
                    </a:lnTo>
                    <a:lnTo>
                      <a:pt x="262" y="63"/>
                    </a:lnTo>
                    <a:lnTo>
                      <a:pt x="250" y="59"/>
                    </a:lnTo>
                    <a:lnTo>
                      <a:pt x="239" y="54"/>
                    </a:lnTo>
                    <a:lnTo>
                      <a:pt x="222" y="42"/>
                    </a:lnTo>
                    <a:lnTo>
                      <a:pt x="205" y="31"/>
                    </a:lnTo>
                    <a:lnTo>
                      <a:pt x="193" y="29"/>
                    </a:lnTo>
                    <a:lnTo>
                      <a:pt x="180" y="29"/>
                    </a:lnTo>
                    <a:lnTo>
                      <a:pt x="165" y="29"/>
                    </a:lnTo>
                    <a:lnTo>
                      <a:pt x="150" y="31"/>
                    </a:lnTo>
                    <a:lnTo>
                      <a:pt x="133" y="33"/>
                    </a:lnTo>
                    <a:lnTo>
                      <a:pt x="117" y="37"/>
                    </a:lnTo>
                    <a:lnTo>
                      <a:pt x="101" y="40"/>
                    </a:lnTo>
                    <a:lnTo>
                      <a:pt x="85" y="45"/>
                    </a:lnTo>
                    <a:lnTo>
                      <a:pt x="70" y="49"/>
                    </a:lnTo>
                    <a:lnTo>
                      <a:pt x="54" y="54"/>
                    </a:lnTo>
                    <a:lnTo>
                      <a:pt x="41" y="60"/>
                    </a:lnTo>
                    <a:lnTo>
                      <a:pt x="29" y="65"/>
                    </a:lnTo>
                    <a:lnTo>
                      <a:pt x="18" y="71"/>
                    </a:lnTo>
                    <a:lnTo>
                      <a:pt x="9" y="77"/>
                    </a:lnTo>
                    <a:lnTo>
                      <a:pt x="3" y="82"/>
                    </a:lnTo>
                    <a:lnTo>
                      <a:pt x="0" y="8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" name="Freeform 430">
                <a:extLst>
                  <a:ext uri="{FF2B5EF4-FFF2-40B4-BE49-F238E27FC236}">
                    <a16:creationId xmlns="" xmlns:a16="http://schemas.microsoft.com/office/drawing/2014/main" id="{776F3E90-0D60-004C-BA39-16547C6B50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1205"/>
                <a:ext cx="153" cy="31"/>
              </a:xfrm>
              <a:custGeom>
                <a:avLst/>
                <a:gdLst>
                  <a:gd name="T0" fmla="*/ 63 w 472"/>
                  <a:gd name="T1" fmla="*/ 0 h 92"/>
                  <a:gd name="T2" fmla="*/ 44 w 472"/>
                  <a:gd name="T3" fmla="*/ 0 h 92"/>
                  <a:gd name="T4" fmla="*/ 24 w 472"/>
                  <a:gd name="T5" fmla="*/ 0 h 92"/>
                  <a:gd name="T6" fmla="*/ 12 w 472"/>
                  <a:gd name="T7" fmla="*/ 3 h 92"/>
                  <a:gd name="T8" fmla="*/ 7 w 472"/>
                  <a:gd name="T9" fmla="*/ 8 h 92"/>
                  <a:gd name="T10" fmla="*/ 7 w 472"/>
                  <a:gd name="T11" fmla="*/ 16 h 92"/>
                  <a:gd name="T12" fmla="*/ 10 w 472"/>
                  <a:gd name="T13" fmla="*/ 23 h 92"/>
                  <a:gd name="T14" fmla="*/ 15 w 472"/>
                  <a:gd name="T15" fmla="*/ 32 h 92"/>
                  <a:gd name="T16" fmla="*/ 14 w 472"/>
                  <a:gd name="T17" fmla="*/ 41 h 92"/>
                  <a:gd name="T18" fmla="*/ 4 w 472"/>
                  <a:gd name="T19" fmla="*/ 50 h 92"/>
                  <a:gd name="T20" fmla="*/ 1 w 472"/>
                  <a:gd name="T21" fmla="*/ 57 h 92"/>
                  <a:gd name="T22" fmla="*/ 2 w 472"/>
                  <a:gd name="T23" fmla="*/ 64 h 92"/>
                  <a:gd name="T24" fmla="*/ 14 w 472"/>
                  <a:gd name="T25" fmla="*/ 69 h 92"/>
                  <a:gd name="T26" fmla="*/ 48 w 472"/>
                  <a:gd name="T27" fmla="*/ 76 h 92"/>
                  <a:gd name="T28" fmla="*/ 109 w 472"/>
                  <a:gd name="T29" fmla="*/ 85 h 92"/>
                  <a:gd name="T30" fmla="*/ 167 w 472"/>
                  <a:gd name="T31" fmla="*/ 91 h 92"/>
                  <a:gd name="T32" fmla="*/ 365 w 472"/>
                  <a:gd name="T33" fmla="*/ 92 h 92"/>
                  <a:gd name="T34" fmla="*/ 374 w 472"/>
                  <a:gd name="T35" fmla="*/ 81 h 92"/>
                  <a:gd name="T36" fmla="*/ 385 w 472"/>
                  <a:gd name="T37" fmla="*/ 75 h 92"/>
                  <a:gd name="T38" fmla="*/ 397 w 472"/>
                  <a:gd name="T39" fmla="*/ 73 h 92"/>
                  <a:gd name="T40" fmla="*/ 411 w 472"/>
                  <a:gd name="T41" fmla="*/ 73 h 92"/>
                  <a:gd name="T42" fmla="*/ 441 w 472"/>
                  <a:gd name="T43" fmla="*/ 76 h 92"/>
                  <a:gd name="T44" fmla="*/ 456 w 472"/>
                  <a:gd name="T45" fmla="*/ 76 h 92"/>
                  <a:gd name="T46" fmla="*/ 472 w 472"/>
                  <a:gd name="T47" fmla="*/ 73 h 92"/>
                  <a:gd name="T48" fmla="*/ 465 w 472"/>
                  <a:gd name="T49" fmla="*/ 33 h 92"/>
                  <a:gd name="T50" fmla="*/ 453 w 472"/>
                  <a:gd name="T51" fmla="*/ 26 h 92"/>
                  <a:gd name="T52" fmla="*/ 443 w 472"/>
                  <a:gd name="T53" fmla="*/ 18 h 92"/>
                  <a:gd name="T54" fmla="*/ 432 w 472"/>
                  <a:gd name="T55" fmla="*/ 13 h 92"/>
                  <a:gd name="T56" fmla="*/ 416 w 472"/>
                  <a:gd name="T57" fmla="*/ 12 h 92"/>
                  <a:gd name="T58" fmla="*/ 396 w 472"/>
                  <a:gd name="T59" fmla="*/ 15 h 92"/>
                  <a:gd name="T60" fmla="*/ 367 w 472"/>
                  <a:gd name="T61" fmla="*/ 22 h 92"/>
                  <a:gd name="T62" fmla="*/ 328 w 472"/>
                  <a:gd name="T63" fmla="*/ 33 h 92"/>
                  <a:gd name="T64" fmla="*/ 298 w 472"/>
                  <a:gd name="T65" fmla="*/ 39 h 92"/>
                  <a:gd name="T66" fmla="*/ 276 w 472"/>
                  <a:gd name="T67" fmla="*/ 42 h 92"/>
                  <a:gd name="T68" fmla="*/ 236 w 472"/>
                  <a:gd name="T69" fmla="*/ 42 h 92"/>
                  <a:gd name="T70" fmla="*/ 191 w 472"/>
                  <a:gd name="T71" fmla="*/ 42 h 92"/>
                  <a:gd name="T72" fmla="*/ 156 w 472"/>
                  <a:gd name="T73" fmla="*/ 42 h 92"/>
                  <a:gd name="T74" fmla="*/ 120 w 472"/>
                  <a:gd name="T75" fmla="*/ 42 h 92"/>
                  <a:gd name="T76" fmla="*/ 91 w 472"/>
                  <a:gd name="T77" fmla="*/ 41 h 92"/>
                  <a:gd name="T78" fmla="*/ 78 w 472"/>
                  <a:gd name="T79" fmla="*/ 36 h 92"/>
                  <a:gd name="T80" fmla="*/ 70 w 472"/>
                  <a:gd name="T81" fmla="*/ 27 h 92"/>
                  <a:gd name="T82" fmla="*/ 67 w 472"/>
                  <a:gd name="T83" fmla="*/ 17 h 92"/>
                  <a:gd name="T84" fmla="*/ 69 w 472"/>
                  <a:gd name="T85" fmla="*/ 8 h 92"/>
                  <a:gd name="T86" fmla="*/ 74 w 472"/>
                  <a:gd name="T87" fmla="*/ 2 h 92"/>
                  <a:gd name="T88" fmla="*/ 74 w 472"/>
                  <a:gd name="T89" fmla="*/ 0 h 9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72" h="92">
                    <a:moveTo>
                      <a:pt x="73" y="0"/>
                    </a:moveTo>
                    <a:lnTo>
                      <a:pt x="63" y="0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4" y="0"/>
                    </a:lnTo>
                    <a:lnTo>
                      <a:pt x="15" y="1"/>
                    </a:lnTo>
                    <a:lnTo>
                      <a:pt x="12" y="3"/>
                    </a:lnTo>
                    <a:lnTo>
                      <a:pt x="8" y="5"/>
                    </a:lnTo>
                    <a:lnTo>
                      <a:pt x="7" y="8"/>
                    </a:lnTo>
                    <a:lnTo>
                      <a:pt x="6" y="12"/>
                    </a:lnTo>
                    <a:lnTo>
                      <a:pt x="7" y="16"/>
                    </a:lnTo>
                    <a:lnTo>
                      <a:pt x="7" y="20"/>
                    </a:lnTo>
                    <a:lnTo>
                      <a:pt x="10" y="23"/>
                    </a:lnTo>
                    <a:lnTo>
                      <a:pt x="11" y="26"/>
                    </a:lnTo>
                    <a:lnTo>
                      <a:pt x="15" y="32"/>
                    </a:lnTo>
                    <a:lnTo>
                      <a:pt x="19" y="36"/>
                    </a:lnTo>
                    <a:lnTo>
                      <a:pt x="14" y="41"/>
                    </a:lnTo>
                    <a:lnTo>
                      <a:pt x="7" y="46"/>
                    </a:lnTo>
                    <a:lnTo>
                      <a:pt x="4" y="50"/>
                    </a:lnTo>
                    <a:lnTo>
                      <a:pt x="2" y="53"/>
                    </a:lnTo>
                    <a:lnTo>
                      <a:pt x="1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6" y="66"/>
                    </a:lnTo>
                    <a:lnTo>
                      <a:pt x="14" y="69"/>
                    </a:lnTo>
                    <a:lnTo>
                      <a:pt x="24" y="71"/>
                    </a:lnTo>
                    <a:lnTo>
                      <a:pt x="48" y="76"/>
                    </a:lnTo>
                    <a:lnTo>
                      <a:pt x="78" y="81"/>
                    </a:lnTo>
                    <a:lnTo>
                      <a:pt x="109" y="85"/>
                    </a:lnTo>
                    <a:lnTo>
                      <a:pt x="140" y="89"/>
                    </a:lnTo>
                    <a:lnTo>
                      <a:pt x="167" y="91"/>
                    </a:lnTo>
                    <a:lnTo>
                      <a:pt x="186" y="92"/>
                    </a:lnTo>
                    <a:lnTo>
                      <a:pt x="365" y="92"/>
                    </a:lnTo>
                    <a:lnTo>
                      <a:pt x="370" y="86"/>
                    </a:lnTo>
                    <a:lnTo>
                      <a:pt x="374" y="81"/>
                    </a:lnTo>
                    <a:lnTo>
                      <a:pt x="380" y="78"/>
                    </a:lnTo>
                    <a:lnTo>
                      <a:pt x="385" y="75"/>
                    </a:lnTo>
                    <a:lnTo>
                      <a:pt x="391" y="74"/>
                    </a:lnTo>
                    <a:lnTo>
                      <a:pt x="397" y="73"/>
                    </a:lnTo>
                    <a:lnTo>
                      <a:pt x="404" y="73"/>
                    </a:lnTo>
                    <a:lnTo>
                      <a:pt x="411" y="73"/>
                    </a:lnTo>
                    <a:lnTo>
                      <a:pt x="426" y="75"/>
                    </a:lnTo>
                    <a:lnTo>
                      <a:pt x="441" y="76"/>
                    </a:lnTo>
                    <a:lnTo>
                      <a:pt x="449" y="77"/>
                    </a:lnTo>
                    <a:lnTo>
                      <a:pt x="456" y="76"/>
                    </a:lnTo>
                    <a:lnTo>
                      <a:pt x="464" y="75"/>
                    </a:lnTo>
                    <a:lnTo>
                      <a:pt x="472" y="73"/>
                    </a:lnTo>
                    <a:lnTo>
                      <a:pt x="472" y="36"/>
                    </a:lnTo>
                    <a:lnTo>
                      <a:pt x="465" y="33"/>
                    </a:lnTo>
                    <a:lnTo>
                      <a:pt x="459" y="30"/>
                    </a:lnTo>
                    <a:lnTo>
                      <a:pt x="453" y="26"/>
                    </a:lnTo>
                    <a:lnTo>
                      <a:pt x="449" y="22"/>
                    </a:lnTo>
                    <a:lnTo>
                      <a:pt x="443" y="18"/>
                    </a:lnTo>
                    <a:lnTo>
                      <a:pt x="438" y="15"/>
                    </a:lnTo>
                    <a:lnTo>
                      <a:pt x="432" y="13"/>
                    </a:lnTo>
                    <a:lnTo>
                      <a:pt x="426" y="12"/>
                    </a:lnTo>
                    <a:lnTo>
                      <a:pt x="416" y="12"/>
                    </a:lnTo>
                    <a:lnTo>
                      <a:pt x="406" y="13"/>
                    </a:lnTo>
                    <a:lnTo>
                      <a:pt x="396" y="15"/>
                    </a:lnTo>
                    <a:lnTo>
                      <a:pt x="386" y="17"/>
                    </a:lnTo>
                    <a:lnTo>
                      <a:pt x="367" y="22"/>
                    </a:lnTo>
                    <a:lnTo>
                      <a:pt x="348" y="27"/>
                    </a:lnTo>
                    <a:lnTo>
                      <a:pt x="328" y="33"/>
                    </a:lnTo>
                    <a:lnTo>
                      <a:pt x="308" y="38"/>
                    </a:lnTo>
                    <a:lnTo>
                      <a:pt x="298" y="39"/>
                    </a:lnTo>
                    <a:lnTo>
                      <a:pt x="287" y="41"/>
                    </a:lnTo>
                    <a:lnTo>
                      <a:pt x="276" y="42"/>
                    </a:lnTo>
                    <a:lnTo>
                      <a:pt x="265" y="42"/>
                    </a:lnTo>
                    <a:lnTo>
                      <a:pt x="236" y="42"/>
                    </a:lnTo>
                    <a:lnTo>
                      <a:pt x="212" y="42"/>
                    </a:lnTo>
                    <a:lnTo>
                      <a:pt x="191" y="42"/>
                    </a:lnTo>
                    <a:lnTo>
                      <a:pt x="173" y="42"/>
                    </a:lnTo>
                    <a:lnTo>
                      <a:pt x="156" y="42"/>
                    </a:lnTo>
                    <a:lnTo>
                      <a:pt x="139" y="42"/>
                    </a:lnTo>
                    <a:lnTo>
                      <a:pt x="120" y="42"/>
                    </a:lnTo>
                    <a:lnTo>
                      <a:pt x="100" y="42"/>
                    </a:lnTo>
                    <a:lnTo>
                      <a:pt x="91" y="41"/>
                    </a:lnTo>
                    <a:lnTo>
                      <a:pt x="83" y="39"/>
                    </a:lnTo>
                    <a:lnTo>
                      <a:pt x="78" y="36"/>
                    </a:lnTo>
                    <a:lnTo>
                      <a:pt x="73" y="32"/>
                    </a:lnTo>
                    <a:lnTo>
                      <a:pt x="70" y="27"/>
                    </a:lnTo>
                    <a:lnTo>
                      <a:pt x="68" y="22"/>
                    </a:lnTo>
                    <a:lnTo>
                      <a:pt x="67" y="17"/>
                    </a:lnTo>
                    <a:lnTo>
                      <a:pt x="67" y="12"/>
                    </a:lnTo>
                    <a:lnTo>
                      <a:pt x="69" y="8"/>
                    </a:lnTo>
                    <a:lnTo>
                      <a:pt x="72" y="4"/>
                    </a:lnTo>
                    <a:lnTo>
                      <a:pt x="74" y="2"/>
                    </a:lnTo>
                    <a:lnTo>
                      <a:pt x="75" y="1"/>
                    </a:lnTo>
                    <a:lnTo>
                      <a:pt x="74" y="0"/>
                    </a:lnTo>
                    <a:lnTo>
                      <a:pt x="73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" name="Freeform 431">
                <a:extLst>
                  <a:ext uri="{FF2B5EF4-FFF2-40B4-BE49-F238E27FC236}">
                    <a16:creationId xmlns="" xmlns:a16="http://schemas.microsoft.com/office/drawing/2014/main" id="{D219A259-9595-4842-8925-4830BAE72A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3" y="1136"/>
                <a:ext cx="106" cy="45"/>
              </a:xfrm>
              <a:custGeom>
                <a:avLst/>
                <a:gdLst>
                  <a:gd name="T0" fmla="*/ 145 w 326"/>
                  <a:gd name="T1" fmla="*/ 107 h 135"/>
                  <a:gd name="T2" fmla="*/ 203 w 326"/>
                  <a:gd name="T3" fmla="*/ 97 h 135"/>
                  <a:gd name="T4" fmla="*/ 262 w 326"/>
                  <a:gd name="T5" fmla="*/ 84 h 135"/>
                  <a:gd name="T6" fmla="*/ 300 w 326"/>
                  <a:gd name="T7" fmla="*/ 74 h 135"/>
                  <a:gd name="T8" fmla="*/ 318 w 326"/>
                  <a:gd name="T9" fmla="*/ 66 h 135"/>
                  <a:gd name="T10" fmla="*/ 322 w 326"/>
                  <a:gd name="T11" fmla="*/ 56 h 135"/>
                  <a:gd name="T12" fmla="*/ 312 w 326"/>
                  <a:gd name="T13" fmla="*/ 48 h 135"/>
                  <a:gd name="T14" fmla="*/ 300 w 326"/>
                  <a:gd name="T15" fmla="*/ 41 h 135"/>
                  <a:gd name="T16" fmla="*/ 286 w 326"/>
                  <a:gd name="T17" fmla="*/ 37 h 135"/>
                  <a:gd name="T18" fmla="*/ 263 w 326"/>
                  <a:gd name="T19" fmla="*/ 32 h 135"/>
                  <a:gd name="T20" fmla="*/ 230 w 326"/>
                  <a:gd name="T21" fmla="*/ 30 h 135"/>
                  <a:gd name="T22" fmla="*/ 209 w 326"/>
                  <a:gd name="T23" fmla="*/ 30 h 135"/>
                  <a:gd name="T24" fmla="*/ 202 w 326"/>
                  <a:gd name="T25" fmla="*/ 24 h 135"/>
                  <a:gd name="T26" fmla="*/ 196 w 326"/>
                  <a:gd name="T27" fmla="*/ 17 h 135"/>
                  <a:gd name="T28" fmla="*/ 191 w 326"/>
                  <a:gd name="T29" fmla="*/ 9 h 135"/>
                  <a:gd name="T30" fmla="*/ 180 w 326"/>
                  <a:gd name="T31" fmla="*/ 5 h 135"/>
                  <a:gd name="T32" fmla="*/ 162 w 326"/>
                  <a:gd name="T33" fmla="*/ 1 h 135"/>
                  <a:gd name="T34" fmla="*/ 135 w 326"/>
                  <a:gd name="T35" fmla="*/ 1 h 135"/>
                  <a:gd name="T36" fmla="*/ 87 w 326"/>
                  <a:gd name="T37" fmla="*/ 8 h 135"/>
                  <a:gd name="T38" fmla="*/ 49 w 326"/>
                  <a:gd name="T39" fmla="*/ 17 h 135"/>
                  <a:gd name="T40" fmla="*/ 27 w 326"/>
                  <a:gd name="T41" fmla="*/ 26 h 135"/>
                  <a:gd name="T42" fmla="*/ 11 w 326"/>
                  <a:gd name="T43" fmla="*/ 37 h 135"/>
                  <a:gd name="T44" fmla="*/ 3 w 326"/>
                  <a:gd name="T45" fmla="*/ 46 h 135"/>
                  <a:gd name="T46" fmla="*/ 1 w 326"/>
                  <a:gd name="T47" fmla="*/ 52 h 135"/>
                  <a:gd name="T48" fmla="*/ 34 w 326"/>
                  <a:gd name="T49" fmla="*/ 74 h 135"/>
                  <a:gd name="T50" fmla="*/ 56 w 326"/>
                  <a:gd name="T51" fmla="*/ 81 h 135"/>
                  <a:gd name="T52" fmla="*/ 41 w 326"/>
                  <a:gd name="T53" fmla="*/ 90 h 135"/>
                  <a:gd name="T54" fmla="*/ 38 w 326"/>
                  <a:gd name="T55" fmla="*/ 99 h 135"/>
                  <a:gd name="T56" fmla="*/ 44 w 326"/>
                  <a:gd name="T57" fmla="*/ 114 h 135"/>
                  <a:gd name="T58" fmla="*/ 48 w 326"/>
                  <a:gd name="T59" fmla="*/ 128 h 135"/>
                  <a:gd name="T60" fmla="*/ 55 w 326"/>
                  <a:gd name="T61" fmla="*/ 134 h 135"/>
                  <a:gd name="T62" fmla="*/ 69 w 326"/>
                  <a:gd name="T63" fmla="*/ 135 h 135"/>
                  <a:gd name="T64" fmla="*/ 86 w 326"/>
                  <a:gd name="T65" fmla="*/ 131 h 135"/>
                  <a:gd name="T66" fmla="*/ 101 w 326"/>
                  <a:gd name="T67" fmla="*/ 127 h 135"/>
                  <a:gd name="T68" fmla="*/ 117 w 326"/>
                  <a:gd name="T69" fmla="*/ 124 h 135"/>
                  <a:gd name="T70" fmla="*/ 120 w 326"/>
                  <a:gd name="T71" fmla="*/ 111 h 13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26" h="135">
                    <a:moveTo>
                      <a:pt x="120" y="111"/>
                    </a:moveTo>
                    <a:lnTo>
                      <a:pt x="145" y="107"/>
                    </a:lnTo>
                    <a:lnTo>
                      <a:pt x="172" y="102"/>
                    </a:lnTo>
                    <a:lnTo>
                      <a:pt x="203" y="97"/>
                    </a:lnTo>
                    <a:lnTo>
                      <a:pt x="233" y="90"/>
                    </a:lnTo>
                    <a:lnTo>
                      <a:pt x="262" y="84"/>
                    </a:lnTo>
                    <a:lnTo>
                      <a:pt x="288" y="78"/>
                    </a:lnTo>
                    <a:lnTo>
                      <a:pt x="300" y="74"/>
                    </a:lnTo>
                    <a:lnTo>
                      <a:pt x="310" y="70"/>
                    </a:lnTo>
                    <a:lnTo>
                      <a:pt x="318" y="66"/>
                    </a:lnTo>
                    <a:lnTo>
                      <a:pt x="326" y="62"/>
                    </a:lnTo>
                    <a:lnTo>
                      <a:pt x="322" y="56"/>
                    </a:lnTo>
                    <a:lnTo>
                      <a:pt x="317" y="52"/>
                    </a:lnTo>
                    <a:lnTo>
                      <a:pt x="312" y="48"/>
                    </a:lnTo>
                    <a:lnTo>
                      <a:pt x="306" y="44"/>
                    </a:lnTo>
                    <a:lnTo>
                      <a:pt x="300" y="41"/>
                    </a:lnTo>
                    <a:lnTo>
                      <a:pt x="293" y="39"/>
                    </a:lnTo>
                    <a:lnTo>
                      <a:pt x="286" y="37"/>
                    </a:lnTo>
                    <a:lnTo>
                      <a:pt x="279" y="34"/>
                    </a:lnTo>
                    <a:lnTo>
                      <a:pt x="263" y="32"/>
                    </a:lnTo>
                    <a:lnTo>
                      <a:pt x="247" y="31"/>
                    </a:lnTo>
                    <a:lnTo>
                      <a:pt x="230" y="30"/>
                    </a:lnTo>
                    <a:lnTo>
                      <a:pt x="213" y="30"/>
                    </a:lnTo>
                    <a:lnTo>
                      <a:pt x="209" y="30"/>
                    </a:lnTo>
                    <a:lnTo>
                      <a:pt x="205" y="27"/>
                    </a:lnTo>
                    <a:lnTo>
                      <a:pt x="202" y="24"/>
                    </a:lnTo>
                    <a:lnTo>
                      <a:pt x="200" y="21"/>
                    </a:lnTo>
                    <a:lnTo>
                      <a:pt x="196" y="17"/>
                    </a:lnTo>
                    <a:lnTo>
                      <a:pt x="194" y="13"/>
                    </a:lnTo>
                    <a:lnTo>
                      <a:pt x="191" y="9"/>
                    </a:lnTo>
                    <a:lnTo>
                      <a:pt x="187" y="6"/>
                    </a:lnTo>
                    <a:lnTo>
                      <a:pt x="180" y="5"/>
                    </a:lnTo>
                    <a:lnTo>
                      <a:pt x="172" y="3"/>
                    </a:lnTo>
                    <a:lnTo>
                      <a:pt x="162" y="1"/>
                    </a:lnTo>
                    <a:lnTo>
                      <a:pt x="153" y="0"/>
                    </a:lnTo>
                    <a:lnTo>
                      <a:pt x="135" y="1"/>
                    </a:lnTo>
                    <a:lnTo>
                      <a:pt x="112" y="4"/>
                    </a:lnTo>
                    <a:lnTo>
                      <a:pt x="87" y="8"/>
                    </a:lnTo>
                    <a:lnTo>
                      <a:pt x="61" y="14"/>
                    </a:lnTo>
                    <a:lnTo>
                      <a:pt x="49" y="17"/>
                    </a:lnTo>
                    <a:lnTo>
                      <a:pt x="38" y="21"/>
                    </a:lnTo>
                    <a:lnTo>
                      <a:pt x="27" y="26"/>
                    </a:lnTo>
                    <a:lnTo>
                      <a:pt x="19" y="31"/>
                    </a:lnTo>
                    <a:lnTo>
                      <a:pt x="11" y="37"/>
                    </a:lnTo>
                    <a:lnTo>
                      <a:pt x="5" y="43"/>
                    </a:lnTo>
                    <a:lnTo>
                      <a:pt x="3" y="46"/>
                    </a:lnTo>
                    <a:lnTo>
                      <a:pt x="1" y="49"/>
                    </a:lnTo>
                    <a:lnTo>
                      <a:pt x="1" y="52"/>
                    </a:lnTo>
                    <a:lnTo>
                      <a:pt x="0" y="56"/>
                    </a:lnTo>
                    <a:lnTo>
                      <a:pt x="34" y="74"/>
                    </a:lnTo>
                    <a:lnTo>
                      <a:pt x="73" y="74"/>
                    </a:lnTo>
                    <a:lnTo>
                      <a:pt x="56" y="81"/>
                    </a:lnTo>
                    <a:lnTo>
                      <a:pt x="44" y="87"/>
                    </a:lnTo>
                    <a:lnTo>
                      <a:pt x="41" y="90"/>
                    </a:lnTo>
                    <a:lnTo>
                      <a:pt x="38" y="94"/>
                    </a:lnTo>
                    <a:lnTo>
                      <a:pt x="38" y="99"/>
                    </a:lnTo>
                    <a:lnTo>
                      <a:pt x="41" y="105"/>
                    </a:lnTo>
                    <a:lnTo>
                      <a:pt x="44" y="114"/>
                    </a:lnTo>
                    <a:lnTo>
                      <a:pt x="47" y="123"/>
                    </a:lnTo>
                    <a:lnTo>
                      <a:pt x="48" y="128"/>
                    </a:lnTo>
                    <a:lnTo>
                      <a:pt x="50" y="131"/>
                    </a:lnTo>
                    <a:lnTo>
                      <a:pt x="55" y="134"/>
                    </a:lnTo>
                    <a:lnTo>
                      <a:pt x="60" y="135"/>
                    </a:lnTo>
                    <a:lnTo>
                      <a:pt x="69" y="135"/>
                    </a:lnTo>
                    <a:lnTo>
                      <a:pt x="78" y="133"/>
                    </a:lnTo>
                    <a:lnTo>
                      <a:pt x="86" y="131"/>
                    </a:lnTo>
                    <a:lnTo>
                      <a:pt x="93" y="129"/>
                    </a:lnTo>
                    <a:lnTo>
                      <a:pt x="101" y="127"/>
                    </a:lnTo>
                    <a:lnTo>
                      <a:pt x="109" y="125"/>
                    </a:lnTo>
                    <a:lnTo>
                      <a:pt x="117" y="124"/>
                    </a:lnTo>
                    <a:lnTo>
                      <a:pt x="126" y="123"/>
                    </a:lnTo>
                    <a:lnTo>
                      <a:pt x="120" y="11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" name="Freeform 432">
                <a:extLst>
                  <a:ext uri="{FF2B5EF4-FFF2-40B4-BE49-F238E27FC236}">
                    <a16:creationId xmlns="" xmlns:a16="http://schemas.microsoft.com/office/drawing/2014/main" id="{2748DB43-0CF3-D349-825A-5DEFB08034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" y="1245"/>
                <a:ext cx="51" cy="18"/>
              </a:xfrm>
              <a:custGeom>
                <a:avLst/>
                <a:gdLst>
                  <a:gd name="T0" fmla="*/ 46 w 159"/>
                  <a:gd name="T1" fmla="*/ 53 h 56"/>
                  <a:gd name="T2" fmla="*/ 40 w 159"/>
                  <a:gd name="T3" fmla="*/ 52 h 56"/>
                  <a:gd name="T4" fmla="*/ 34 w 159"/>
                  <a:gd name="T5" fmla="*/ 49 h 56"/>
                  <a:gd name="T6" fmla="*/ 26 w 159"/>
                  <a:gd name="T7" fmla="*/ 45 h 56"/>
                  <a:gd name="T8" fmla="*/ 18 w 159"/>
                  <a:gd name="T9" fmla="*/ 38 h 56"/>
                  <a:gd name="T10" fmla="*/ 10 w 159"/>
                  <a:gd name="T11" fmla="*/ 31 h 56"/>
                  <a:gd name="T12" fmla="*/ 5 w 159"/>
                  <a:gd name="T13" fmla="*/ 24 h 56"/>
                  <a:gd name="T14" fmla="*/ 3 w 159"/>
                  <a:gd name="T15" fmla="*/ 21 h 56"/>
                  <a:gd name="T16" fmla="*/ 1 w 159"/>
                  <a:gd name="T17" fmla="*/ 17 h 56"/>
                  <a:gd name="T18" fmla="*/ 0 w 159"/>
                  <a:gd name="T19" fmla="*/ 13 h 56"/>
                  <a:gd name="T20" fmla="*/ 0 w 159"/>
                  <a:gd name="T21" fmla="*/ 10 h 56"/>
                  <a:gd name="T22" fmla="*/ 21 w 159"/>
                  <a:gd name="T23" fmla="*/ 10 h 56"/>
                  <a:gd name="T24" fmla="*/ 39 w 159"/>
                  <a:gd name="T25" fmla="*/ 10 h 56"/>
                  <a:gd name="T26" fmla="*/ 52 w 159"/>
                  <a:gd name="T27" fmla="*/ 10 h 56"/>
                  <a:gd name="T28" fmla="*/ 59 w 159"/>
                  <a:gd name="T29" fmla="*/ 10 h 56"/>
                  <a:gd name="T30" fmla="*/ 83 w 159"/>
                  <a:gd name="T31" fmla="*/ 6 h 56"/>
                  <a:gd name="T32" fmla="*/ 117 w 159"/>
                  <a:gd name="T33" fmla="*/ 0 h 56"/>
                  <a:gd name="T34" fmla="*/ 125 w 159"/>
                  <a:gd name="T35" fmla="*/ 0 h 56"/>
                  <a:gd name="T36" fmla="*/ 132 w 159"/>
                  <a:gd name="T37" fmla="*/ 0 h 56"/>
                  <a:gd name="T38" fmla="*/ 140 w 159"/>
                  <a:gd name="T39" fmla="*/ 0 h 56"/>
                  <a:gd name="T40" fmla="*/ 147 w 159"/>
                  <a:gd name="T41" fmla="*/ 2 h 56"/>
                  <a:gd name="T42" fmla="*/ 151 w 159"/>
                  <a:gd name="T43" fmla="*/ 5 h 56"/>
                  <a:gd name="T44" fmla="*/ 155 w 159"/>
                  <a:gd name="T45" fmla="*/ 9 h 56"/>
                  <a:gd name="T46" fmla="*/ 158 w 159"/>
                  <a:gd name="T47" fmla="*/ 15 h 56"/>
                  <a:gd name="T48" fmla="*/ 159 w 159"/>
                  <a:gd name="T49" fmla="*/ 22 h 56"/>
                  <a:gd name="T50" fmla="*/ 158 w 159"/>
                  <a:gd name="T51" fmla="*/ 30 h 56"/>
                  <a:gd name="T52" fmla="*/ 155 w 159"/>
                  <a:gd name="T53" fmla="*/ 37 h 56"/>
                  <a:gd name="T54" fmla="*/ 151 w 159"/>
                  <a:gd name="T55" fmla="*/ 44 h 56"/>
                  <a:gd name="T56" fmla="*/ 146 w 159"/>
                  <a:gd name="T57" fmla="*/ 48 h 56"/>
                  <a:gd name="T58" fmla="*/ 139 w 159"/>
                  <a:gd name="T59" fmla="*/ 52 h 56"/>
                  <a:gd name="T60" fmla="*/ 132 w 159"/>
                  <a:gd name="T61" fmla="*/ 54 h 56"/>
                  <a:gd name="T62" fmla="*/ 124 w 159"/>
                  <a:gd name="T63" fmla="*/ 55 h 56"/>
                  <a:gd name="T64" fmla="*/ 115 w 159"/>
                  <a:gd name="T65" fmla="*/ 56 h 56"/>
                  <a:gd name="T66" fmla="*/ 77 w 159"/>
                  <a:gd name="T67" fmla="*/ 55 h 56"/>
                  <a:gd name="T68" fmla="*/ 46 w 159"/>
                  <a:gd name="T69" fmla="*/ 53 h 5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59" h="56">
                    <a:moveTo>
                      <a:pt x="46" y="53"/>
                    </a:moveTo>
                    <a:lnTo>
                      <a:pt x="40" y="52"/>
                    </a:lnTo>
                    <a:lnTo>
                      <a:pt x="34" y="49"/>
                    </a:lnTo>
                    <a:lnTo>
                      <a:pt x="26" y="45"/>
                    </a:lnTo>
                    <a:lnTo>
                      <a:pt x="18" y="38"/>
                    </a:lnTo>
                    <a:lnTo>
                      <a:pt x="10" y="31"/>
                    </a:lnTo>
                    <a:lnTo>
                      <a:pt x="5" y="24"/>
                    </a:lnTo>
                    <a:lnTo>
                      <a:pt x="3" y="21"/>
                    </a:lnTo>
                    <a:lnTo>
                      <a:pt x="1" y="17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21" y="10"/>
                    </a:lnTo>
                    <a:lnTo>
                      <a:pt x="39" y="10"/>
                    </a:lnTo>
                    <a:lnTo>
                      <a:pt x="52" y="10"/>
                    </a:lnTo>
                    <a:lnTo>
                      <a:pt x="59" y="10"/>
                    </a:lnTo>
                    <a:lnTo>
                      <a:pt x="83" y="6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2" y="0"/>
                    </a:lnTo>
                    <a:lnTo>
                      <a:pt x="140" y="0"/>
                    </a:lnTo>
                    <a:lnTo>
                      <a:pt x="147" y="2"/>
                    </a:lnTo>
                    <a:lnTo>
                      <a:pt x="151" y="5"/>
                    </a:lnTo>
                    <a:lnTo>
                      <a:pt x="155" y="9"/>
                    </a:lnTo>
                    <a:lnTo>
                      <a:pt x="158" y="15"/>
                    </a:lnTo>
                    <a:lnTo>
                      <a:pt x="159" y="22"/>
                    </a:lnTo>
                    <a:lnTo>
                      <a:pt x="158" y="30"/>
                    </a:lnTo>
                    <a:lnTo>
                      <a:pt x="155" y="37"/>
                    </a:lnTo>
                    <a:lnTo>
                      <a:pt x="151" y="44"/>
                    </a:lnTo>
                    <a:lnTo>
                      <a:pt x="146" y="48"/>
                    </a:lnTo>
                    <a:lnTo>
                      <a:pt x="139" y="52"/>
                    </a:lnTo>
                    <a:lnTo>
                      <a:pt x="132" y="54"/>
                    </a:lnTo>
                    <a:lnTo>
                      <a:pt x="124" y="55"/>
                    </a:lnTo>
                    <a:lnTo>
                      <a:pt x="115" y="56"/>
                    </a:lnTo>
                    <a:lnTo>
                      <a:pt x="77" y="55"/>
                    </a:lnTo>
                    <a:lnTo>
                      <a:pt x="46" y="5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" name="Freeform 433">
                <a:extLst>
                  <a:ext uri="{FF2B5EF4-FFF2-40B4-BE49-F238E27FC236}">
                    <a16:creationId xmlns="" xmlns:a16="http://schemas.microsoft.com/office/drawing/2014/main" id="{7B71E525-6950-4B4C-A8D6-5FC7F880E2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" y="1280"/>
                <a:ext cx="1205" cy="539"/>
              </a:xfrm>
              <a:custGeom>
                <a:avLst/>
                <a:gdLst>
                  <a:gd name="T0" fmla="*/ 2931 w 3734"/>
                  <a:gd name="T1" fmla="*/ 1362 h 1644"/>
                  <a:gd name="T2" fmla="*/ 2556 w 3734"/>
                  <a:gd name="T3" fmla="*/ 1522 h 1644"/>
                  <a:gd name="T4" fmla="*/ 2312 w 3734"/>
                  <a:gd name="T5" fmla="*/ 1592 h 1644"/>
                  <a:gd name="T6" fmla="*/ 2294 w 3734"/>
                  <a:gd name="T7" fmla="*/ 1634 h 1644"/>
                  <a:gd name="T8" fmla="*/ 2177 w 3734"/>
                  <a:gd name="T9" fmla="*/ 1607 h 1644"/>
                  <a:gd name="T10" fmla="*/ 2279 w 3734"/>
                  <a:gd name="T11" fmla="*/ 1512 h 1644"/>
                  <a:gd name="T12" fmla="*/ 2166 w 3734"/>
                  <a:gd name="T13" fmla="*/ 1416 h 1644"/>
                  <a:gd name="T14" fmla="*/ 2094 w 3734"/>
                  <a:gd name="T15" fmla="*/ 1295 h 1644"/>
                  <a:gd name="T16" fmla="*/ 1947 w 3734"/>
                  <a:gd name="T17" fmla="*/ 1317 h 1644"/>
                  <a:gd name="T18" fmla="*/ 1771 w 3734"/>
                  <a:gd name="T19" fmla="*/ 1281 h 1644"/>
                  <a:gd name="T20" fmla="*/ 261 w 3734"/>
                  <a:gd name="T21" fmla="*/ 1235 h 1644"/>
                  <a:gd name="T22" fmla="*/ 127 w 3734"/>
                  <a:gd name="T23" fmla="*/ 1125 h 1644"/>
                  <a:gd name="T24" fmla="*/ 151 w 3734"/>
                  <a:gd name="T25" fmla="*/ 1040 h 1644"/>
                  <a:gd name="T26" fmla="*/ 147 w 3734"/>
                  <a:gd name="T27" fmla="*/ 927 h 1644"/>
                  <a:gd name="T28" fmla="*/ 259 w 3734"/>
                  <a:gd name="T29" fmla="*/ 859 h 1644"/>
                  <a:gd name="T30" fmla="*/ 250 w 3734"/>
                  <a:gd name="T31" fmla="*/ 747 h 1644"/>
                  <a:gd name="T32" fmla="*/ 128 w 3734"/>
                  <a:gd name="T33" fmla="*/ 665 h 1644"/>
                  <a:gd name="T34" fmla="*/ 602 w 3734"/>
                  <a:gd name="T35" fmla="*/ 114 h 1644"/>
                  <a:gd name="T36" fmla="*/ 1146 w 3734"/>
                  <a:gd name="T37" fmla="*/ 105 h 1644"/>
                  <a:gd name="T38" fmla="*/ 1296 w 3734"/>
                  <a:gd name="T39" fmla="*/ 117 h 1644"/>
                  <a:gd name="T40" fmla="*/ 1641 w 3734"/>
                  <a:gd name="T41" fmla="*/ 166 h 1644"/>
                  <a:gd name="T42" fmla="*/ 1771 w 3734"/>
                  <a:gd name="T43" fmla="*/ 206 h 1644"/>
                  <a:gd name="T44" fmla="*/ 2076 w 3734"/>
                  <a:gd name="T45" fmla="*/ 193 h 1644"/>
                  <a:gd name="T46" fmla="*/ 2286 w 3734"/>
                  <a:gd name="T47" fmla="*/ 216 h 1644"/>
                  <a:gd name="T48" fmla="*/ 2365 w 3734"/>
                  <a:gd name="T49" fmla="*/ 216 h 1644"/>
                  <a:gd name="T50" fmla="*/ 2518 w 3734"/>
                  <a:gd name="T51" fmla="*/ 123 h 1644"/>
                  <a:gd name="T52" fmla="*/ 2587 w 3734"/>
                  <a:gd name="T53" fmla="*/ 2 h 1644"/>
                  <a:gd name="T54" fmla="*/ 2644 w 3734"/>
                  <a:gd name="T55" fmla="*/ 105 h 1644"/>
                  <a:gd name="T56" fmla="*/ 2664 w 3734"/>
                  <a:gd name="T57" fmla="*/ 166 h 1644"/>
                  <a:gd name="T58" fmla="*/ 2716 w 3734"/>
                  <a:gd name="T59" fmla="*/ 196 h 1644"/>
                  <a:gd name="T60" fmla="*/ 2891 w 3734"/>
                  <a:gd name="T61" fmla="*/ 121 h 1644"/>
                  <a:gd name="T62" fmla="*/ 3036 w 3734"/>
                  <a:gd name="T63" fmla="*/ 135 h 1644"/>
                  <a:gd name="T64" fmla="*/ 2883 w 3734"/>
                  <a:gd name="T65" fmla="*/ 271 h 1644"/>
                  <a:gd name="T66" fmla="*/ 2790 w 3734"/>
                  <a:gd name="T67" fmla="*/ 289 h 1644"/>
                  <a:gd name="T68" fmla="*/ 2569 w 3734"/>
                  <a:gd name="T69" fmla="*/ 304 h 1644"/>
                  <a:gd name="T70" fmla="*/ 2501 w 3734"/>
                  <a:gd name="T71" fmla="*/ 402 h 1644"/>
                  <a:gd name="T72" fmla="*/ 2333 w 3734"/>
                  <a:gd name="T73" fmla="*/ 471 h 1644"/>
                  <a:gd name="T74" fmla="*/ 2087 w 3734"/>
                  <a:gd name="T75" fmla="*/ 625 h 1644"/>
                  <a:gd name="T76" fmla="*/ 2106 w 3734"/>
                  <a:gd name="T77" fmla="*/ 793 h 1644"/>
                  <a:gd name="T78" fmla="*/ 2360 w 3734"/>
                  <a:gd name="T79" fmla="*/ 907 h 1644"/>
                  <a:gd name="T80" fmla="*/ 2443 w 3734"/>
                  <a:gd name="T81" fmla="*/ 1059 h 1644"/>
                  <a:gd name="T82" fmla="*/ 2614 w 3734"/>
                  <a:gd name="T83" fmla="*/ 987 h 1644"/>
                  <a:gd name="T84" fmla="*/ 2848 w 3734"/>
                  <a:gd name="T85" fmla="*/ 785 h 1644"/>
                  <a:gd name="T86" fmla="*/ 2896 w 3734"/>
                  <a:gd name="T87" fmla="*/ 597 h 1644"/>
                  <a:gd name="T88" fmla="*/ 3156 w 3734"/>
                  <a:gd name="T89" fmla="*/ 500 h 1644"/>
                  <a:gd name="T90" fmla="*/ 3276 w 3734"/>
                  <a:gd name="T91" fmla="*/ 592 h 1644"/>
                  <a:gd name="T92" fmla="*/ 3226 w 3734"/>
                  <a:gd name="T93" fmla="*/ 736 h 1644"/>
                  <a:gd name="T94" fmla="*/ 3492 w 3734"/>
                  <a:gd name="T95" fmla="*/ 613 h 1644"/>
                  <a:gd name="T96" fmla="*/ 3545 w 3734"/>
                  <a:gd name="T97" fmla="*/ 774 h 1644"/>
                  <a:gd name="T98" fmla="*/ 3662 w 3734"/>
                  <a:gd name="T99" fmla="*/ 924 h 1644"/>
                  <a:gd name="T100" fmla="*/ 3616 w 3734"/>
                  <a:gd name="T101" fmla="*/ 961 h 1644"/>
                  <a:gd name="T102" fmla="*/ 3694 w 3734"/>
                  <a:gd name="T103" fmla="*/ 1028 h 1644"/>
                  <a:gd name="T104" fmla="*/ 3556 w 3734"/>
                  <a:gd name="T105" fmla="*/ 1108 h 1644"/>
                  <a:gd name="T106" fmla="*/ 3151 w 3734"/>
                  <a:gd name="T107" fmla="*/ 1168 h 1644"/>
                  <a:gd name="T108" fmla="*/ 2853 w 3734"/>
                  <a:gd name="T109" fmla="*/ 1335 h 1644"/>
                  <a:gd name="T110" fmla="*/ 2905 w 3734"/>
                  <a:gd name="T111" fmla="*/ 1337 h 1644"/>
                  <a:gd name="T112" fmla="*/ 3216 w 3734"/>
                  <a:gd name="T113" fmla="*/ 1256 h 1644"/>
                  <a:gd name="T114" fmla="*/ 3066 w 3734"/>
                  <a:gd name="T115" fmla="*/ 1298 h 1644"/>
                  <a:gd name="T116" fmla="*/ 3138 w 3734"/>
                  <a:gd name="T117" fmla="*/ 1391 h 1644"/>
                  <a:gd name="T118" fmla="*/ 3248 w 3734"/>
                  <a:gd name="T119" fmla="*/ 1473 h 1644"/>
                  <a:gd name="T120" fmla="*/ 3018 w 3734"/>
                  <a:gd name="T121" fmla="*/ 1564 h 1644"/>
                  <a:gd name="T122" fmla="*/ 3189 w 3734"/>
                  <a:gd name="T123" fmla="*/ 1466 h 1644"/>
                  <a:gd name="T124" fmla="*/ 3016 w 3734"/>
                  <a:gd name="T125" fmla="*/ 1484 h 164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734" h="1644">
                    <a:moveTo>
                      <a:pt x="3010" y="1478"/>
                    </a:moveTo>
                    <a:lnTo>
                      <a:pt x="3010" y="1410"/>
                    </a:lnTo>
                    <a:lnTo>
                      <a:pt x="3013" y="1407"/>
                    </a:lnTo>
                    <a:lnTo>
                      <a:pt x="3016" y="1400"/>
                    </a:lnTo>
                    <a:lnTo>
                      <a:pt x="3021" y="1391"/>
                    </a:lnTo>
                    <a:lnTo>
                      <a:pt x="3025" y="1382"/>
                    </a:lnTo>
                    <a:lnTo>
                      <a:pt x="3029" y="1370"/>
                    </a:lnTo>
                    <a:lnTo>
                      <a:pt x="3033" y="1360"/>
                    </a:lnTo>
                    <a:lnTo>
                      <a:pt x="3036" y="1351"/>
                    </a:lnTo>
                    <a:lnTo>
                      <a:pt x="3036" y="1343"/>
                    </a:lnTo>
                    <a:lnTo>
                      <a:pt x="3032" y="1345"/>
                    </a:lnTo>
                    <a:lnTo>
                      <a:pt x="3026" y="1345"/>
                    </a:lnTo>
                    <a:lnTo>
                      <a:pt x="3021" y="1346"/>
                    </a:lnTo>
                    <a:lnTo>
                      <a:pt x="3014" y="1345"/>
                    </a:lnTo>
                    <a:lnTo>
                      <a:pt x="2997" y="1344"/>
                    </a:lnTo>
                    <a:lnTo>
                      <a:pt x="2977" y="1343"/>
                    </a:lnTo>
                    <a:lnTo>
                      <a:pt x="2967" y="1343"/>
                    </a:lnTo>
                    <a:lnTo>
                      <a:pt x="2958" y="1345"/>
                    </a:lnTo>
                    <a:lnTo>
                      <a:pt x="2950" y="1348"/>
                    </a:lnTo>
                    <a:lnTo>
                      <a:pt x="2943" y="1352"/>
                    </a:lnTo>
                    <a:lnTo>
                      <a:pt x="2936" y="1356"/>
                    </a:lnTo>
                    <a:lnTo>
                      <a:pt x="2931" y="1362"/>
                    </a:lnTo>
                    <a:lnTo>
                      <a:pt x="2925" y="1368"/>
                    </a:lnTo>
                    <a:lnTo>
                      <a:pt x="2920" y="1374"/>
                    </a:lnTo>
                    <a:lnTo>
                      <a:pt x="2909" y="1388"/>
                    </a:lnTo>
                    <a:lnTo>
                      <a:pt x="2899" y="1403"/>
                    </a:lnTo>
                    <a:lnTo>
                      <a:pt x="2889" y="1416"/>
                    </a:lnTo>
                    <a:lnTo>
                      <a:pt x="2877" y="1429"/>
                    </a:lnTo>
                    <a:lnTo>
                      <a:pt x="2867" y="1438"/>
                    </a:lnTo>
                    <a:lnTo>
                      <a:pt x="2857" y="1445"/>
                    </a:lnTo>
                    <a:lnTo>
                      <a:pt x="2847" y="1451"/>
                    </a:lnTo>
                    <a:lnTo>
                      <a:pt x="2836" y="1456"/>
                    </a:lnTo>
                    <a:lnTo>
                      <a:pt x="2826" y="1460"/>
                    </a:lnTo>
                    <a:lnTo>
                      <a:pt x="2815" y="1463"/>
                    </a:lnTo>
                    <a:lnTo>
                      <a:pt x="2803" y="1465"/>
                    </a:lnTo>
                    <a:lnTo>
                      <a:pt x="2792" y="1467"/>
                    </a:lnTo>
                    <a:lnTo>
                      <a:pt x="2767" y="1470"/>
                    </a:lnTo>
                    <a:lnTo>
                      <a:pt x="2741" y="1472"/>
                    </a:lnTo>
                    <a:lnTo>
                      <a:pt x="2711" y="1474"/>
                    </a:lnTo>
                    <a:lnTo>
                      <a:pt x="2678" y="1478"/>
                    </a:lnTo>
                    <a:lnTo>
                      <a:pt x="2591" y="1478"/>
                    </a:lnTo>
                    <a:lnTo>
                      <a:pt x="2580" y="1494"/>
                    </a:lnTo>
                    <a:lnTo>
                      <a:pt x="2569" y="1508"/>
                    </a:lnTo>
                    <a:lnTo>
                      <a:pt x="2556" y="1522"/>
                    </a:lnTo>
                    <a:lnTo>
                      <a:pt x="2543" y="1534"/>
                    </a:lnTo>
                    <a:lnTo>
                      <a:pt x="2530" y="1547"/>
                    </a:lnTo>
                    <a:lnTo>
                      <a:pt x="2514" y="1558"/>
                    </a:lnTo>
                    <a:lnTo>
                      <a:pt x="2500" y="1568"/>
                    </a:lnTo>
                    <a:lnTo>
                      <a:pt x="2485" y="1577"/>
                    </a:lnTo>
                    <a:lnTo>
                      <a:pt x="2492" y="1571"/>
                    </a:lnTo>
                    <a:lnTo>
                      <a:pt x="2498" y="1565"/>
                    </a:lnTo>
                    <a:lnTo>
                      <a:pt x="2502" y="1559"/>
                    </a:lnTo>
                    <a:lnTo>
                      <a:pt x="2504" y="1553"/>
                    </a:lnTo>
                    <a:lnTo>
                      <a:pt x="2478" y="1546"/>
                    </a:lnTo>
                    <a:lnTo>
                      <a:pt x="2445" y="1559"/>
                    </a:lnTo>
                    <a:lnTo>
                      <a:pt x="2408" y="1562"/>
                    </a:lnTo>
                    <a:lnTo>
                      <a:pt x="2364" y="1565"/>
                    </a:lnTo>
                    <a:lnTo>
                      <a:pt x="2353" y="1567"/>
                    </a:lnTo>
                    <a:lnTo>
                      <a:pt x="2343" y="1569"/>
                    </a:lnTo>
                    <a:lnTo>
                      <a:pt x="2334" y="1572"/>
                    </a:lnTo>
                    <a:lnTo>
                      <a:pt x="2328" y="1575"/>
                    </a:lnTo>
                    <a:lnTo>
                      <a:pt x="2321" y="1579"/>
                    </a:lnTo>
                    <a:lnTo>
                      <a:pt x="2316" y="1583"/>
                    </a:lnTo>
                    <a:lnTo>
                      <a:pt x="2315" y="1586"/>
                    </a:lnTo>
                    <a:lnTo>
                      <a:pt x="2313" y="1589"/>
                    </a:lnTo>
                    <a:lnTo>
                      <a:pt x="2312" y="1592"/>
                    </a:lnTo>
                    <a:lnTo>
                      <a:pt x="2312" y="1595"/>
                    </a:lnTo>
                    <a:lnTo>
                      <a:pt x="2312" y="1598"/>
                    </a:lnTo>
                    <a:lnTo>
                      <a:pt x="2313" y="1602"/>
                    </a:lnTo>
                    <a:lnTo>
                      <a:pt x="2316" y="1604"/>
                    </a:lnTo>
                    <a:lnTo>
                      <a:pt x="2318" y="1605"/>
                    </a:lnTo>
                    <a:lnTo>
                      <a:pt x="2324" y="1608"/>
                    </a:lnTo>
                    <a:lnTo>
                      <a:pt x="2332" y="1609"/>
                    </a:lnTo>
                    <a:lnTo>
                      <a:pt x="2351" y="1609"/>
                    </a:lnTo>
                    <a:lnTo>
                      <a:pt x="2372" y="1608"/>
                    </a:lnTo>
                    <a:lnTo>
                      <a:pt x="2388" y="1607"/>
                    </a:lnTo>
                    <a:lnTo>
                      <a:pt x="2405" y="1605"/>
                    </a:lnTo>
                    <a:lnTo>
                      <a:pt x="2421" y="1602"/>
                    </a:lnTo>
                    <a:lnTo>
                      <a:pt x="2438" y="1597"/>
                    </a:lnTo>
                    <a:lnTo>
                      <a:pt x="2425" y="1602"/>
                    </a:lnTo>
                    <a:lnTo>
                      <a:pt x="2414" y="1605"/>
                    </a:lnTo>
                    <a:lnTo>
                      <a:pt x="2402" y="1607"/>
                    </a:lnTo>
                    <a:lnTo>
                      <a:pt x="2391" y="1608"/>
                    </a:lnTo>
                    <a:lnTo>
                      <a:pt x="2319" y="1626"/>
                    </a:lnTo>
                    <a:lnTo>
                      <a:pt x="2313" y="1629"/>
                    </a:lnTo>
                    <a:lnTo>
                      <a:pt x="2307" y="1631"/>
                    </a:lnTo>
                    <a:lnTo>
                      <a:pt x="2300" y="1633"/>
                    </a:lnTo>
                    <a:lnTo>
                      <a:pt x="2294" y="1634"/>
                    </a:lnTo>
                    <a:lnTo>
                      <a:pt x="2296" y="1633"/>
                    </a:lnTo>
                    <a:lnTo>
                      <a:pt x="2299" y="1632"/>
                    </a:lnTo>
                    <a:lnTo>
                      <a:pt x="2290" y="1625"/>
                    </a:lnTo>
                    <a:lnTo>
                      <a:pt x="2283" y="1620"/>
                    </a:lnTo>
                    <a:lnTo>
                      <a:pt x="2273" y="1617"/>
                    </a:lnTo>
                    <a:lnTo>
                      <a:pt x="2263" y="1614"/>
                    </a:lnTo>
                    <a:lnTo>
                      <a:pt x="2253" y="1613"/>
                    </a:lnTo>
                    <a:lnTo>
                      <a:pt x="2243" y="1614"/>
                    </a:lnTo>
                    <a:lnTo>
                      <a:pt x="2233" y="1615"/>
                    </a:lnTo>
                    <a:lnTo>
                      <a:pt x="2224" y="1616"/>
                    </a:lnTo>
                    <a:lnTo>
                      <a:pt x="2207" y="1621"/>
                    </a:lnTo>
                    <a:lnTo>
                      <a:pt x="2193" y="1626"/>
                    </a:lnTo>
                    <a:lnTo>
                      <a:pt x="2183" y="1630"/>
                    </a:lnTo>
                    <a:lnTo>
                      <a:pt x="2179" y="1632"/>
                    </a:lnTo>
                    <a:lnTo>
                      <a:pt x="2172" y="1634"/>
                    </a:lnTo>
                    <a:lnTo>
                      <a:pt x="2162" y="1637"/>
                    </a:lnTo>
                    <a:lnTo>
                      <a:pt x="2150" y="1641"/>
                    </a:lnTo>
                    <a:lnTo>
                      <a:pt x="2137" y="1644"/>
                    </a:lnTo>
                    <a:lnTo>
                      <a:pt x="2147" y="1632"/>
                    </a:lnTo>
                    <a:lnTo>
                      <a:pt x="2156" y="1623"/>
                    </a:lnTo>
                    <a:lnTo>
                      <a:pt x="2167" y="1614"/>
                    </a:lnTo>
                    <a:lnTo>
                      <a:pt x="2177" y="1607"/>
                    </a:lnTo>
                    <a:lnTo>
                      <a:pt x="2187" y="1599"/>
                    </a:lnTo>
                    <a:lnTo>
                      <a:pt x="2196" y="1592"/>
                    </a:lnTo>
                    <a:lnTo>
                      <a:pt x="2200" y="1587"/>
                    </a:lnTo>
                    <a:lnTo>
                      <a:pt x="2205" y="1582"/>
                    </a:lnTo>
                    <a:lnTo>
                      <a:pt x="2209" y="1577"/>
                    </a:lnTo>
                    <a:lnTo>
                      <a:pt x="2212" y="1571"/>
                    </a:lnTo>
                    <a:lnTo>
                      <a:pt x="2219" y="1558"/>
                    </a:lnTo>
                    <a:lnTo>
                      <a:pt x="2222" y="1544"/>
                    </a:lnTo>
                    <a:lnTo>
                      <a:pt x="2224" y="1533"/>
                    </a:lnTo>
                    <a:lnTo>
                      <a:pt x="2228" y="1522"/>
                    </a:lnTo>
                    <a:lnTo>
                      <a:pt x="2230" y="1511"/>
                    </a:lnTo>
                    <a:lnTo>
                      <a:pt x="2234" y="1501"/>
                    </a:lnTo>
                    <a:lnTo>
                      <a:pt x="2238" y="1495"/>
                    </a:lnTo>
                    <a:lnTo>
                      <a:pt x="2242" y="1490"/>
                    </a:lnTo>
                    <a:lnTo>
                      <a:pt x="2246" y="1484"/>
                    </a:lnTo>
                    <a:lnTo>
                      <a:pt x="2252" y="1478"/>
                    </a:lnTo>
                    <a:lnTo>
                      <a:pt x="2265" y="1478"/>
                    </a:lnTo>
                    <a:lnTo>
                      <a:pt x="2266" y="1485"/>
                    </a:lnTo>
                    <a:lnTo>
                      <a:pt x="2267" y="1492"/>
                    </a:lnTo>
                    <a:lnTo>
                      <a:pt x="2271" y="1497"/>
                    </a:lnTo>
                    <a:lnTo>
                      <a:pt x="2273" y="1502"/>
                    </a:lnTo>
                    <a:lnTo>
                      <a:pt x="2279" y="1512"/>
                    </a:lnTo>
                    <a:lnTo>
                      <a:pt x="2286" y="1521"/>
                    </a:lnTo>
                    <a:lnTo>
                      <a:pt x="2298" y="1517"/>
                    </a:lnTo>
                    <a:lnTo>
                      <a:pt x="2310" y="1512"/>
                    </a:lnTo>
                    <a:lnTo>
                      <a:pt x="2324" y="1508"/>
                    </a:lnTo>
                    <a:lnTo>
                      <a:pt x="2345" y="1503"/>
                    </a:lnTo>
                    <a:lnTo>
                      <a:pt x="2345" y="1478"/>
                    </a:lnTo>
                    <a:lnTo>
                      <a:pt x="2331" y="1462"/>
                    </a:lnTo>
                    <a:lnTo>
                      <a:pt x="2317" y="1444"/>
                    </a:lnTo>
                    <a:lnTo>
                      <a:pt x="2309" y="1436"/>
                    </a:lnTo>
                    <a:lnTo>
                      <a:pt x="2300" y="1428"/>
                    </a:lnTo>
                    <a:lnTo>
                      <a:pt x="2296" y="1426"/>
                    </a:lnTo>
                    <a:lnTo>
                      <a:pt x="2290" y="1424"/>
                    </a:lnTo>
                    <a:lnTo>
                      <a:pt x="2285" y="1423"/>
                    </a:lnTo>
                    <a:lnTo>
                      <a:pt x="2279" y="1422"/>
                    </a:lnTo>
                    <a:lnTo>
                      <a:pt x="2249" y="1423"/>
                    </a:lnTo>
                    <a:lnTo>
                      <a:pt x="2215" y="1424"/>
                    </a:lnTo>
                    <a:lnTo>
                      <a:pt x="2199" y="1424"/>
                    </a:lnTo>
                    <a:lnTo>
                      <a:pt x="2185" y="1423"/>
                    </a:lnTo>
                    <a:lnTo>
                      <a:pt x="2178" y="1422"/>
                    </a:lnTo>
                    <a:lnTo>
                      <a:pt x="2173" y="1420"/>
                    </a:lnTo>
                    <a:lnTo>
                      <a:pt x="2168" y="1419"/>
                    </a:lnTo>
                    <a:lnTo>
                      <a:pt x="2166" y="1416"/>
                    </a:lnTo>
                    <a:lnTo>
                      <a:pt x="2163" y="1413"/>
                    </a:lnTo>
                    <a:lnTo>
                      <a:pt x="2161" y="1409"/>
                    </a:lnTo>
                    <a:lnTo>
                      <a:pt x="2159" y="1405"/>
                    </a:lnTo>
                    <a:lnTo>
                      <a:pt x="2159" y="1401"/>
                    </a:lnTo>
                    <a:lnTo>
                      <a:pt x="2159" y="1392"/>
                    </a:lnTo>
                    <a:lnTo>
                      <a:pt x="2160" y="1382"/>
                    </a:lnTo>
                    <a:lnTo>
                      <a:pt x="2161" y="1372"/>
                    </a:lnTo>
                    <a:lnTo>
                      <a:pt x="2161" y="1362"/>
                    </a:lnTo>
                    <a:lnTo>
                      <a:pt x="2160" y="1357"/>
                    </a:lnTo>
                    <a:lnTo>
                      <a:pt x="2159" y="1352"/>
                    </a:lnTo>
                    <a:lnTo>
                      <a:pt x="2155" y="1347"/>
                    </a:lnTo>
                    <a:lnTo>
                      <a:pt x="2153" y="1343"/>
                    </a:lnTo>
                    <a:lnTo>
                      <a:pt x="2149" y="1339"/>
                    </a:lnTo>
                    <a:lnTo>
                      <a:pt x="2144" y="1335"/>
                    </a:lnTo>
                    <a:lnTo>
                      <a:pt x="2139" y="1332"/>
                    </a:lnTo>
                    <a:lnTo>
                      <a:pt x="2133" y="1329"/>
                    </a:lnTo>
                    <a:lnTo>
                      <a:pt x="2122" y="1323"/>
                    </a:lnTo>
                    <a:lnTo>
                      <a:pt x="2111" y="1315"/>
                    </a:lnTo>
                    <a:lnTo>
                      <a:pt x="2107" y="1311"/>
                    </a:lnTo>
                    <a:lnTo>
                      <a:pt x="2102" y="1307"/>
                    </a:lnTo>
                    <a:lnTo>
                      <a:pt x="2097" y="1301"/>
                    </a:lnTo>
                    <a:lnTo>
                      <a:pt x="2094" y="1295"/>
                    </a:lnTo>
                    <a:lnTo>
                      <a:pt x="2091" y="1288"/>
                    </a:lnTo>
                    <a:lnTo>
                      <a:pt x="2088" y="1279"/>
                    </a:lnTo>
                    <a:lnTo>
                      <a:pt x="2087" y="1269"/>
                    </a:lnTo>
                    <a:lnTo>
                      <a:pt x="2086" y="1256"/>
                    </a:lnTo>
                    <a:lnTo>
                      <a:pt x="2060" y="1256"/>
                    </a:lnTo>
                    <a:lnTo>
                      <a:pt x="2046" y="1259"/>
                    </a:lnTo>
                    <a:lnTo>
                      <a:pt x="2027" y="1261"/>
                    </a:lnTo>
                    <a:lnTo>
                      <a:pt x="2017" y="1262"/>
                    </a:lnTo>
                    <a:lnTo>
                      <a:pt x="2007" y="1265"/>
                    </a:lnTo>
                    <a:lnTo>
                      <a:pt x="2003" y="1267"/>
                    </a:lnTo>
                    <a:lnTo>
                      <a:pt x="1999" y="1270"/>
                    </a:lnTo>
                    <a:lnTo>
                      <a:pt x="1996" y="1272"/>
                    </a:lnTo>
                    <a:lnTo>
                      <a:pt x="1993" y="1275"/>
                    </a:lnTo>
                    <a:lnTo>
                      <a:pt x="1985" y="1287"/>
                    </a:lnTo>
                    <a:lnTo>
                      <a:pt x="1976" y="1301"/>
                    </a:lnTo>
                    <a:lnTo>
                      <a:pt x="1974" y="1304"/>
                    </a:lnTo>
                    <a:lnTo>
                      <a:pt x="1971" y="1307"/>
                    </a:lnTo>
                    <a:lnTo>
                      <a:pt x="1968" y="1310"/>
                    </a:lnTo>
                    <a:lnTo>
                      <a:pt x="1963" y="1313"/>
                    </a:lnTo>
                    <a:lnTo>
                      <a:pt x="1959" y="1315"/>
                    </a:lnTo>
                    <a:lnTo>
                      <a:pt x="1953" y="1316"/>
                    </a:lnTo>
                    <a:lnTo>
                      <a:pt x="1947" y="1317"/>
                    </a:lnTo>
                    <a:lnTo>
                      <a:pt x="1940" y="1318"/>
                    </a:lnTo>
                    <a:lnTo>
                      <a:pt x="1930" y="1317"/>
                    </a:lnTo>
                    <a:lnTo>
                      <a:pt x="1920" y="1315"/>
                    </a:lnTo>
                    <a:lnTo>
                      <a:pt x="1910" y="1313"/>
                    </a:lnTo>
                    <a:lnTo>
                      <a:pt x="1901" y="1309"/>
                    </a:lnTo>
                    <a:lnTo>
                      <a:pt x="1892" y="1305"/>
                    </a:lnTo>
                    <a:lnTo>
                      <a:pt x="1883" y="1300"/>
                    </a:lnTo>
                    <a:lnTo>
                      <a:pt x="1874" y="1294"/>
                    </a:lnTo>
                    <a:lnTo>
                      <a:pt x="1867" y="1287"/>
                    </a:lnTo>
                    <a:lnTo>
                      <a:pt x="1864" y="1289"/>
                    </a:lnTo>
                    <a:lnTo>
                      <a:pt x="1860" y="1293"/>
                    </a:lnTo>
                    <a:lnTo>
                      <a:pt x="1853" y="1298"/>
                    </a:lnTo>
                    <a:lnTo>
                      <a:pt x="1847" y="1299"/>
                    </a:lnTo>
                    <a:lnTo>
                      <a:pt x="1840" y="1299"/>
                    </a:lnTo>
                    <a:lnTo>
                      <a:pt x="1833" y="1297"/>
                    </a:lnTo>
                    <a:lnTo>
                      <a:pt x="1826" y="1294"/>
                    </a:lnTo>
                    <a:lnTo>
                      <a:pt x="1819" y="1290"/>
                    </a:lnTo>
                    <a:lnTo>
                      <a:pt x="1813" y="1287"/>
                    </a:lnTo>
                    <a:lnTo>
                      <a:pt x="1805" y="1284"/>
                    </a:lnTo>
                    <a:lnTo>
                      <a:pt x="1796" y="1282"/>
                    </a:lnTo>
                    <a:lnTo>
                      <a:pt x="1787" y="1281"/>
                    </a:lnTo>
                    <a:lnTo>
                      <a:pt x="1771" y="1281"/>
                    </a:lnTo>
                    <a:lnTo>
                      <a:pt x="1761" y="1281"/>
                    </a:lnTo>
                    <a:lnTo>
                      <a:pt x="1756" y="1281"/>
                    </a:lnTo>
                    <a:lnTo>
                      <a:pt x="1751" y="1280"/>
                    </a:lnTo>
                    <a:lnTo>
                      <a:pt x="1747" y="1279"/>
                    </a:lnTo>
                    <a:lnTo>
                      <a:pt x="1742" y="1277"/>
                    </a:lnTo>
                    <a:lnTo>
                      <a:pt x="1734" y="1272"/>
                    </a:lnTo>
                    <a:lnTo>
                      <a:pt x="1727" y="1264"/>
                    </a:lnTo>
                    <a:lnTo>
                      <a:pt x="1722" y="1256"/>
                    </a:lnTo>
                    <a:lnTo>
                      <a:pt x="1717" y="1247"/>
                    </a:lnTo>
                    <a:lnTo>
                      <a:pt x="1715" y="1237"/>
                    </a:lnTo>
                    <a:lnTo>
                      <a:pt x="1714" y="1226"/>
                    </a:lnTo>
                    <a:lnTo>
                      <a:pt x="1681" y="1226"/>
                    </a:lnTo>
                    <a:lnTo>
                      <a:pt x="1682" y="1231"/>
                    </a:lnTo>
                    <a:lnTo>
                      <a:pt x="1684" y="1239"/>
                    </a:lnTo>
                    <a:lnTo>
                      <a:pt x="1686" y="1247"/>
                    </a:lnTo>
                    <a:lnTo>
                      <a:pt x="1688" y="1256"/>
                    </a:lnTo>
                    <a:lnTo>
                      <a:pt x="259" y="1256"/>
                    </a:lnTo>
                    <a:lnTo>
                      <a:pt x="263" y="1245"/>
                    </a:lnTo>
                    <a:lnTo>
                      <a:pt x="265" y="1239"/>
                    </a:lnTo>
                    <a:lnTo>
                      <a:pt x="265" y="1237"/>
                    </a:lnTo>
                    <a:lnTo>
                      <a:pt x="263" y="1236"/>
                    </a:lnTo>
                    <a:lnTo>
                      <a:pt x="261" y="1235"/>
                    </a:lnTo>
                    <a:lnTo>
                      <a:pt x="258" y="1233"/>
                    </a:lnTo>
                    <a:lnTo>
                      <a:pt x="256" y="1229"/>
                    </a:lnTo>
                    <a:lnTo>
                      <a:pt x="252" y="1220"/>
                    </a:lnTo>
                    <a:lnTo>
                      <a:pt x="247" y="1214"/>
                    </a:lnTo>
                    <a:lnTo>
                      <a:pt x="240" y="1207"/>
                    </a:lnTo>
                    <a:lnTo>
                      <a:pt x="235" y="1200"/>
                    </a:lnTo>
                    <a:lnTo>
                      <a:pt x="233" y="1195"/>
                    </a:lnTo>
                    <a:lnTo>
                      <a:pt x="226" y="1194"/>
                    </a:lnTo>
                    <a:lnTo>
                      <a:pt x="217" y="1190"/>
                    </a:lnTo>
                    <a:lnTo>
                      <a:pt x="213" y="1188"/>
                    </a:lnTo>
                    <a:lnTo>
                      <a:pt x="210" y="1184"/>
                    </a:lnTo>
                    <a:lnTo>
                      <a:pt x="206" y="1181"/>
                    </a:lnTo>
                    <a:lnTo>
                      <a:pt x="206" y="1176"/>
                    </a:lnTo>
                    <a:lnTo>
                      <a:pt x="195" y="1173"/>
                    </a:lnTo>
                    <a:lnTo>
                      <a:pt x="182" y="1168"/>
                    </a:lnTo>
                    <a:lnTo>
                      <a:pt x="169" y="1161"/>
                    </a:lnTo>
                    <a:lnTo>
                      <a:pt x="156" y="1153"/>
                    </a:lnTo>
                    <a:lnTo>
                      <a:pt x="145" y="1145"/>
                    </a:lnTo>
                    <a:lnTo>
                      <a:pt x="135" y="1136"/>
                    </a:lnTo>
                    <a:lnTo>
                      <a:pt x="132" y="1132"/>
                    </a:lnTo>
                    <a:lnTo>
                      <a:pt x="128" y="1128"/>
                    </a:lnTo>
                    <a:lnTo>
                      <a:pt x="127" y="1125"/>
                    </a:lnTo>
                    <a:lnTo>
                      <a:pt x="126" y="1121"/>
                    </a:lnTo>
                    <a:lnTo>
                      <a:pt x="127" y="1116"/>
                    </a:lnTo>
                    <a:lnTo>
                      <a:pt x="128" y="1111"/>
                    </a:lnTo>
                    <a:lnTo>
                      <a:pt x="132" y="1106"/>
                    </a:lnTo>
                    <a:lnTo>
                      <a:pt x="136" y="1102"/>
                    </a:lnTo>
                    <a:lnTo>
                      <a:pt x="146" y="1094"/>
                    </a:lnTo>
                    <a:lnTo>
                      <a:pt x="157" y="1088"/>
                    </a:lnTo>
                    <a:lnTo>
                      <a:pt x="169" y="1083"/>
                    </a:lnTo>
                    <a:lnTo>
                      <a:pt x="180" y="1077"/>
                    </a:lnTo>
                    <a:lnTo>
                      <a:pt x="184" y="1075"/>
                    </a:lnTo>
                    <a:lnTo>
                      <a:pt x="188" y="1072"/>
                    </a:lnTo>
                    <a:lnTo>
                      <a:pt x="191" y="1069"/>
                    </a:lnTo>
                    <a:lnTo>
                      <a:pt x="193" y="1066"/>
                    </a:lnTo>
                    <a:lnTo>
                      <a:pt x="183" y="1065"/>
                    </a:lnTo>
                    <a:lnTo>
                      <a:pt x="170" y="1064"/>
                    </a:lnTo>
                    <a:lnTo>
                      <a:pt x="164" y="1063"/>
                    </a:lnTo>
                    <a:lnTo>
                      <a:pt x="158" y="1060"/>
                    </a:lnTo>
                    <a:lnTo>
                      <a:pt x="156" y="1059"/>
                    </a:lnTo>
                    <a:lnTo>
                      <a:pt x="155" y="1057"/>
                    </a:lnTo>
                    <a:lnTo>
                      <a:pt x="154" y="1056"/>
                    </a:lnTo>
                    <a:lnTo>
                      <a:pt x="153" y="1053"/>
                    </a:lnTo>
                    <a:lnTo>
                      <a:pt x="151" y="1040"/>
                    </a:lnTo>
                    <a:lnTo>
                      <a:pt x="148" y="1029"/>
                    </a:lnTo>
                    <a:lnTo>
                      <a:pt x="147" y="1024"/>
                    </a:lnTo>
                    <a:lnTo>
                      <a:pt x="147" y="1019"/>
                    </a:lnTo>
                    <a:lnTo>
                      <a:pt x="149" y="1015"/>
                    </a:lnTo>
                    <a:lnTo>
                      <a:pt x="153" y="1010"/>
                    </a:lnTo>
                    <a:lnTo>
                      <a:pt x="126" y="1010"/>
                    </a:lnTo>
                    <a:lnTo>
                      <a:pt x="133" y="992"/>
                    </a:lnTo>
                    <a:lnTo>
                      <a:pt x="120" y="989"/>
                    </a:lnTo>
                    <a:lnTo>
                      <a:pt x="106" y="985"/>
                    </a:lnTo>
                    <a:lnTo>
                      <a:pt x="108" y="979"/>
                    </a:lnTo>
                    <a:lnTo>
                      <a:pt x="110" y="973"/>
                    </a:lnTo>
                    <a:lnTo>
                      <a:pt x="112" y="969"/>
                    </a:lnTo>
                    <a:lnTo>
                      <a:pt x="114" y="965"/>
                    </a:lnTo>
                    <a:lnTo>
                      <a:pt x="121" y="958"/>
                    </a:lnTo>
                    <a:lnTo>
                      <a:pt x="127" y="954"/>
                    </a:lnTo>
                    <a:lnTo>
                      <a:pt x="134" y="950"/>
                    </a:lnTo>
                    <a:lnTo>
                      <a:pt x="140" y="947"/>
                    </a:lnTo>
                    <a:lnTo>
                      <a:pt x="147" y="942"/>
                    </a:lnTo>
                    <a:lnTo>
                      <a:pt x="153" y="936"/>
                    </a:lnTo>
                    <a:lnTo>
                      <a:pt x="149" y="932"/>
                    </a:lnTo>
                    <a:lnTo>
                      <a:pt x="148" y="929"/>
                    </a:lnTo>
                    <a:lnTo>
                      <a:pt x="147" y="927"/>
                    </a:lnTo>
                    <a:lnTo>
                      <a:pt x="147" y="925"/>
                    </a:lnTo>
                    <a:lnTo>
                      <a:pt x="148" y="923"/>
                    </a:lnTo>
                    <a:lnTo>
                      <a:pt x="149" y="921"/>
                    </a:lnTo>
                    <a:lnTo>
                      <a:pt x="151" y="919"/>
                    </a:lnTo>
                    <a:lnTo>
                      <a:pt x="155" y="917"/>
                    </a:lnTo>
                    <a:lnTo>
                      <a:pt x="161" y="914"/>
                    </a:lnTo>
                    <a:lnTo>
                      <a:pt x="170" y="910"/>
                    </a:lnTo>
                    <a:lnTo>
                      <a:pt x="178" y="905"/>
                    </a:lnTo>
                    <a:lnTo>
                      <a:pt x="187" y="899"/>
                    </a:lnTo>
                    <a:lnTo>
                      <a:pt x="191" y="901"/>
                    </a:lnTo>
                    <a:lnTo>
                      <a:pt x="196" y="902"/>
                    </a:lnTo>
                    <a:lnTo>
                      <a:pt x="203" y="901"/>
                    </a:lnTo>
                    <a:lnTo>
                      <a:pt x="209" y="900"/>
                    </a:lnTo>
                    <a:lnTo>
                      <a:pt x="215" y="898"/>
                    </a:lnTo>
                    <a:lnTo>
                      <a:pt x="221" y="896"/>
                    </a:lnTo>
                    <a:lnTo>
                      <a:pt x="227" y="893"/>
                    </a:lnTo>
                    <a:lnTo>
                      <a:pt x="233" y="889"/>
                    </a:lnTo>
                    <a:lnTo>
                      <a:pt x="243" y="881"/>
                    </a:lnTo>
                    <a:lnTo>
                      <a:pt x="251" y="872"/>
                    </a:lnTo>
                    <a:lnTo>
                      <a:pt x="255" y="868"/>
                    </a:lnTo>
                    <a:lnTo>
                      <a:pt x="257" y="863"/>
                    </a:lnTo>
                    <a:lnTo>
                      <a:pt x="259" y="859"/>
                    </a:lnTo>
                    <a:lnTo>
                      <a:pt x="259" y="856"/>
                    </a:lnTo>
                    <a:lnTo>
                      <a:pt x="259" y="851"/>
                    </a:lnTo>
                    <a:lnTo>
                      <a:pt x="258" y="847"/>
                    </a:lnTo>
                    <a:lnTo>
                      <a:pt x="256" y="843"/>
                    </a:lnTo>
                    <a:lnTo>
                      <a:pt x="254" y="840"/>
                    </a:lnTo>
                    <a:lnTo>
                      <a:pt x="248" y="832"/>
                    </a:lnTo>
                    <a:lnTo>
                      <a:pt x="243" y="826"/>
                    </a:lnTo>
                    <a:lnTo>
                      <a:pt x="236" y="818"/>
                    </a:lnTo>
                    <a:lnTo>
                      <a:pt x="232" y="811"/>
                    </a:lnTo>
                    <a:lnTo>
                      <a:pt x="229" y="807"/>
                    </a:lnTo>
                    <a:lnTo>
                      <a:pt x="227" y="803"/>
                    </a:lnTo>
                    <a:lnTo>
                      <a:pt x="226" y="799"/>
                    </a:lnTo>
                    <a:lnTo>
                      <a:pt x="226" y="794"/>
                    </a:lnTo>
                    <a:lnTo>
                      <a:pt x="226" y="789"/>
                    </a:lnTo>
                    <a:lnTo>
                      <a:pt x="227" y="784"/>
                    </a:lnTo>
                    <a:lnTo>
                      <a:pt x="228" y="780"/>
                    </a:lnTo>
                    <a:lnTo>
                      <a:pt x="231" y="776"/>
                    </a:lnTo>
                    <a:lnTo>
                      <a:pt x="234" y="770"/>
                    </a:lnTo>
                    <a:lnTo>
                      <a:pt x="239" y="763"/>
                    </a:lnTo>
                    <a:lnTo>
                      <a:pt x="244" y="757"/>
                    </a:lnTo>
                    <a:lnTo>
                      <a:pt x="248" y="751"/>
                    </a:lnTo>
                    <a:lnTo>
                      <a:pt x="250" y="747"/>
                    </a:lnTo>
                    <a:lnTo>
                      <a:pt x="251" y="743"/>
                    </a:lnTo>
                    <a:lnTo>
                      <a:pt x="252" y="738"/>
                    </a:lnTo>
                    <a:lnTo>
                      <a:pt x="252" y="733"/>
                    </a:lnTo>
                    <a:lnTo>
                      <a:pt x="252" y="724"/>
                    </a:lnTo>
                    <a:lnTo>
                      <a:pt x="251" y="716"/>
                    </a:lnTo>
                    <a:lnTo>
                      <a:pt x="249" y="707"/>
                    </a:lnTo>
                    <a:lnTo>
                      <a:pt x="247" y="700"/>
                    </a:lnTo>
                    <a:lnTo>
                      <a:pt x="242" y="686"/>
                    </a:lnTo>
                    <a:lnTo>
                      <a:pt x="234" y="674"/>
                    </a:lnTo>
                    <a:lnTo>
                      <a:pt x="218" y="653"/>
                    </a:lnTo>
                    <a:lnTo>
                      <a:pt x="206" y="634"/>
                    </a:lnTo>
                    <a:lnTo>
                      <a:pt x="200" y="634"/>
                    </a:lnTo>
                    <a:lnTo>
                      <a:pt x="194" y="635"/>
                    </a:lnTo>
                    <a:lnTo>
                      <a:pt x="190" y="637"/>
                    </a:lnTo>
                    <a:lnTo>
                      <a:pt x="186" y="639"/>
                    </a:lnTo>
                    <a:lnTo>
                      <a:pt x="177" y="644"/>
                    </a:lnTo>
                    <a:lnTo>
                      <a:pt x="168" y="649"/>
                    </a:lnTo>
                    <a:lnTo>
                      <a:pt x="159" y="656"/>
                    </a:lnTo>
                    <a:lnTo>
                      <a:pt x="148" y="661"/>
                    </a:lnTo>
                    <a:lnTo>
                      <a:pt x="142" y="662"/>
                    </a:lnTo>
                    <a:lnTo>
                      <a:pt x="135" y="664"/>
                    </a:lnTo>
                    <a:lnTo>
                      <a:pt x="128" y="665"/>
                    </a:lnTo>
                    <a:lnTo>
                      <a:pt x="120" y="665"/>
                    </a:lnTo>
                    <a:lnTo>
                      <a:pt x="113" y="663"/>
                    </a:lnTo>
                    <a:lnTo>
                      <a:pt x="104" y="658"/>
                    </a:lnTo>
                    <a:lnTo>
                      <a:pt x="100" y="656"/>
                    </a:lnTo>
                    <a:lnTo>
                      <a:pt x="97" y="652"/>
                    </a:lnTo>
                    <a:lnTo>
                      <a:pt x="94" y="649"/>
                    </a:lnTo>
                    <a:lnTo>
                      <a:pt x="93" y="646"/>
                    </a:lnTo>
                    <a:lnTo>
                      <a:pt x="93" y="640"/>
                    </a:lnTo>
                    <a:lnTo>
                      <a:pt x="95" y="633"/>
                    </a:lnTo>
                    <a:lnTo>
                      <a:pt x="98" y="628"/>
                    </a:lnTo>
                    <a:lnTo>
                      <a:pt x="100" y="622"/>
                    </a:lnTo>
                    <a:lnTo>
                      <a:pt x="102" y="616"/>
                    </a:lnTo>
                    <a:lnTo>
                      <a:pt x="104" y="610"/>
                    </a:lnTo>
                    <a:lnTo>
                      <a:pt x="105" y="604"/>
                    </a:lnTo>
                    <a:lnTo>
                      <a:pt x="106" y="597"/>
                    </a:lnTo>
                    <a:lnTo>
                      <a:pt x="86" y="597"/>
                    </a:lnTo>
                    <a:lnTo>
                      <a:pt x="64" y="597"/>
                    </a:lnTo>
                    <a:lnTo>
                      <a:pt x="35" y="597"/>
                    </a:lnTo>
                    <a:lnTo>
                      <a:pt x="0" y="597"/>
                    </a:lnTo>
                    <a:lnTo>
                      <a:pt x="585" y="117"/>
                    </a:lnTo>
                    <a:lnTo>
                      <a:pt x="594" y="116"/>
                    </a:lnTo>
                    <a:lnTo>
                      <a:pt x="602" y="114"/>
                    </a:lnTo>
                    <a:lnTo>
                      <a:pt x="612" y="112"/>
                    </a:lnTo>
                    <a:lnTo>
                      <a:pt x="625" y="111"/>
                    </a:lnTo>
                    <a:lnTo>
                      <a:pt x="635" y="111"/>
                    </a:lnTo>
                    <a:lnTo>
                      <a:pt x="643" y="113"/>
                    </a:lnTo>
                    <a:lnTo>
                      <a:pt x="651" y="116"/>
                    </a:lnTo>
                    <a:lnTo>
                      <a:pt x="659" y="119"/>
                    </a:lnTo>
                    <a:lnTo>
                      <a:pt x="674" y="128"/>
                    </a:lnTo>
                    <a:lnTo>
                      <a:pt x="687" y="138"/>
                    </a:lnTo>
                    <a:lnTo>
                      <a:pt x="702" y="148"/>
                    </a:lnTo>
                    <a:lnTo>
                      <a:pt x="716" y="158"/>
                    </a:lnTo>
                    <a:lnTo>
                      <a:pt x="724" y="161"/>
                    </a:lnTo>
                    <a:lnTo>
                      <a:pt x="732" y="164"/>
                    </a:lnTo>
                    <a:lnTo>
                      <a:pt x="741" y="166"/>
                    </a:lnTo>
                    <a:lnTo>
                      <a:pt x="751" y="166"/>
                    </a:lnTo>
                    <a:lnTo>
                      <a:pt x="943" y="111"/>
                    </a:lnTo>
                    <a:lnTo>
                      <a:pt x="1096" y="111"/>
                    </a:lnTo>
                    <a:lnTo>
                      <a:pt x="1103" y="112"/>
                    </a:lnTo>
                    <a:lnTo>
                      <a:pt x="1110" y="113"/>
                    </a:lnTo>
                    <a:lnTo>
                      <a:pt x="1117" y="113"/>
                    </a:lnTo>
                    <a:lnTo>
                      <a:pt x="1123" y="113"/>
                    </a:lnTo>
                    <a:lnTo>
                      <a:pt x="1135" y="110"/>
                    </a:lnTo>
                    <a:lnTo>
                      <a:pt x="1146" y="105"/>
                    </a:lnTo>
                    <a:lnTo>
                      <a:pt x="1157" y="100"/>
                    </a:lnTo>
                    <a:lnTo>
                      <a:pt x="1169" y="93"/>
                    </a:lnTo>
                    <a:lnTo>
                      <a:pt x="1181" y="89"/>
                    </a:lnTo>
                    <a:lnTo>
                      <a:pt x="1196" y="85"/>
                    </a:lnTo>
                    <a:lnTo>
                      <a:pt x="1195" y="90"/>
                    </a:lnTo>
                    <a:lnTo>
                      <a:pt x="1195" y="94"/>
                    </a:lnTo>
                    <a:lnTo>
                      <a:pt x="1195" y="100"/>
                    </a:lnTo>
                    <a:lnTo>
                      <a:pt x="1196" y="104"/>
                    </a:lnTo>
                    <a:lnTo>
                      <a:pt x="1198" y="112"/>
                    </a:lnTo>
                    <a:lnTo>
                      <a:pt x="1202" y="120"/>
                    </a:lnTo>
                    <a:lnTo>
                      <a:pt x="1208" y="126"/>
                    </a:lnTo>
                    <a:lnTo>
                      <a:pt x="1214" y="131"/>
                    </a:lnTo>
                    <a:lnTo>
                      <a:pt x="1218" y="132"/>
                    </a:lnTo>
                    <a:lnTo>
                      <a:pt x="1222" y="134"/>
                    </a:lnTo>
                    <a:lnTo>
                      <a:pt x="1225" y="135"/>
                    </a:lnTo>
                    <a:lnTo>
                      <a:pt x="1230" y="135"/>
                    </a:lnTo>
                    <a:lnTo>
                      <a:pt x="1238" y="134"/>
                    </a:lnTo>
                    <a:lnTo>
                      <a:pt x="1247" y="133"/>
                    </a:lnTo>
                    <a:lnTo>
                      <a:pt x="1255" y="131"/>
                    </a:lnTo>
                    <a:lnTo>
                      <a:pt x="1263" y="128"/>
                    </a:lnTo>
                    <a:lnTo>
                      <a:pt x="1278" y="122"/>
                    </a:lnTo>
                    <a:lnTo>
                      <a:pt x="1296" y="117"/>
                    </a:lnTo>
                    <a:lnTo>
                      <a:pt x="1298" y="119"/>
                    </a:lnTo>
                    <a:lnTo>
                      <a:pt x="1300" y="120"/>
                    </a:lnTo>
                    <a:lnTo>
                      <a:pt x="1303" y="122"/>
                    </a:lnTo>
                    <a:lnTo>
                      <a:pt x="1308" y="123"/>
                    </a:lnTo>
                    <a:lnTo>
                      <a:pt x="1319" y="124"/>
                    </a:lnTo>
                    <a:lnTo>
                      <a:pt x="1331" y="124"/>
                    </a:lnTo>
                    <a:lnTo>
                      <a:pt x="1343" y="123"/>
                    </a:lnTo>
                    <a:lnTo>
                      <a:pt x="1355" y="121"/>
                    </a:lnTo>
                    <a:lnTo>
                      <a:pt x="1367" y="119"/>
                    </a:lnTo>
                    <a:lnTo>
                      <a:pt x="1376" y="117"/>
                    </a:lnTo>
                    <a:lnTo>
                      <a:pt x="1386" y="116"/>
                    </a:lnTo>
                    <a:lnTo>
                      <a:pt x="1397" y="114"/>
                    </a:lnTo>
                    <a:lnTo>
                      <a:pt x="1405" y="112"/>
                    </a:lnTo>
                    <a:lnTo>
                      <a:pt x="1409" y="111"/>
                    </a:lnTo>
                    <a:lnTo>
                      <a:pt x="1424" y="112"/>
                    </a:lnTo>
                    <a:lnTo>
                      <a:pt x="1450" y="117"/>
                    </a:lnTo>
                    <a:lnTo>
                      <a:pt x="1483" y="123"/>
                    </a:lnTo>
                    <a:lnTo>
                      <a:pt x="1520" y="131"/>
                    </a:lnTo>
                    <a:lnTo>
                      <a:pt x="1557" y="140"/>
                    </a:lnTo>
                    <a:lnTo>
                      <a:pt x="1592" y="149"/>
                    </a:lnTo>
                    <a:lnTo>
                      <a:pt x="1621" y="159"/>
                    </a:lnTo>
                    <a:lnTo>
                      <a:pt x="1641" y="166"/>
                    </a:lnTo>
                    <a:lnTo>
                      <a:pt x="1632" y="174"/>
                    </a:lnTo>
                    <a:lnTo>
                      <a:pt x="1623" y="179"/>
                    </a:lnTo>
                    <a:lnTo>
                      <a:pt x="1615" y="183"/>
                    </a:lnTo>
                    <a:lnTo>
                      <a:pt x="1607" y="187"/>
                    </a:lnTo>
                    <a:lnTo>
                      <a:pt x="1601" y="189"/>
                    </a:lnTo>
                    <a:lnTo>
                      <a:pt x="1592" y="193"/>
                    </a:lnTo>
                    <a:lnTo>
                      <a:pt x="1584" y="197"/>
                    </a:lnTo>
                    <a:lnTo>
                      <a:pt x="1574" y="202"/>
                    </a:lnTo>
                    <a:lnTo>
                      <a:pt x="1591" y="209"/>
                    </a:lnTo>
                    <a:lnTo>
                      <a:pt x="1606" y="215"/>
                    </a:lnTo>
                    <a:lnTo>
                      <a:pt x="1621" y="219"/>
                    </a:lnTo>
                    <a:lnTo>
                      <a:pt x="1635" y="222"/>
                    </a:lnTo>
                    <a:lnTo>
                      <a:pt x="1648" y="225"/>
                    </a:lnTo>
                    <a:lnTo>
                      <a:pt x="1662" y="226"/>
                    </a:lnTo>
                    <a:lnTo>
                      <a:pt x="1678" y="227"/>
                    </a:lnTo>
                    <a:lnTo>
                      <a:pt x="1694" y="228"/>
                    </a:lnTo>
                    <a:lnTo>
                      <a:pt x="1711" y="227"/>
                    </a:lnTo>
                    <a:lnTo>
                      <a:pt x="1725" y="224"/>
                    </a:lnTo>
                    <a:lnTo>
                      <a:pt x="1737" y="220"/>
                    </a:lnTo>
                    <a:lnTo>
                      <a:pt x="1749" y="216"/>
                    </a:lnTo>
                    <a:lnTo>
                      <a:pt x="1760" y="211"/>
                    </a:lnTo>
                    <a:lnTo>
                      <a:pt x="1771" y="206"/>
                    </a:lnTo>
                    <a:lnTo>
                      <a:pt x="1782" y="203"/>
                    </a:lnTo>
                    <a:lnTo>
                      <a:pt x="1794" y="202"/>
                    </a:lnTo>
                    <a:lnTo>
                      <a:pt x="1800" y="203"/>
                    </a:lnTo>
                    <a:lnTo>
                      <a:pt x="1805" y="204"/>
                    </a:lnTo>
                    <a:lnTo>
                      <a:pt x="1811" y="206"/>
                    </a:lnTo>
                    <a:lnTo>
                      <a:pt x="1816" y="209"/>
                    </a:lnTo>
                    <a:lnTo>
                      <a:pt x="1825" y="217"/>
                    </a:lnTo>
                    <a:lnTo>
                      <a:pt x="1833" y="225"/>
                    </a:lnTo>
                    <a:lnTo>
                      <a:pt x="1841" y="232"/>
                    </a:lnTo>
                    <a:lnTo>
                      <a:pt x="1849" y="239"/>
                    </a:lnTo>
                    <a:lnTo>
                      <a:pt x="1853" y="242"/>
                    </a:lnTo>
                    <a:lnTo>
                      <a:pt x="1858" y="244"/>
                    </a:lnTo>
                    <a:lnTo>
                      <a:pt x="1862" y="245"/>
                    </a:lnTo>
                    <a:lnTo>
                      <a:pt x="1867" y="246"/>
                    </a:lnTo>
                    <a:lnTo>
                      <a:pt x="1880" y="202"/>
                    </a:lnTo>
                    <a:lnTo>
                      <a:pt x="2006" y="178"/>
                    </a:lnTo>
                    <a:lnTo>
                      <a:pt x="2016" y="179"/>
                    </a:lnTo>
                    <a:lnTo>
                      <a:pt x="2026" y="180"/>
                    </a:lnTo>
                    <a:lnTo>
                      <a:pt x="2035" y="181"/>
                    </a:lnTo>
                    <a:lnTo>
                      <a:pt x="2043" y="183"/>
                    </a:lnTo>
                    <a:lnTo>
                      <a:pt x="2060" y="188"/>
                    </a:lnTo>
                    <a:lnTo>
                      <a:pt x="2076" y="193"/>
                    </a:lnTo>
                    <a:lnTo>
                      <a:pt x="2093" y="199"/>
                    </a:lnTo>
                    <a:lnTo>
                      <a:pt x="2109" y="204"/>
                    </a:lnTo>
                    <a:lnTo>
                      <a:pt x="2118" y="206"/>
                    </a:lnTo>
                    <a:lnTo>
                      <a:pt x="2127" y="207"/>
                    </a:lnTo>
                    <a:lnTo>
                      <a:pt x="2137" y="208"/>
                    </a:lnTo>
                    <a:lnTo>
                      <a:pt x="2147" y="208"/>
                    </a:lnTo>
                    <a:lnTo>
                      <a:pt x="2162" y="208"/>
                    </a:lnTo>
                    <a:lnTo>
                      <a:pt x="2173" y="207"/>
                    </a:lnTo>
                    <a:lnTo>
                      <a:pt x="2183" y="205"/>
                    </a:lnTo>
                    <a:lnTo>
                      <a:pt x="2190" y="202"/>
                    </a:lnTo>
                    <a:lnTo>
                      <a:pt x="2198" y="200"/>
                    </a:lnTo>
                    <a:lnTo>
                      <a:pt x="2206" y="198"/>
                    </a:lnTo>
                    <a:lnTo>
                      <a:pt x="2215" y="197"/>
                    </a:lnTo>
                    <a:lnTo>
                      <a:pt x="2226" y="196"/>
                    </a:lnTo>
                    <a:lnTo>
                      <a:pt x="2235" y="197"/>
                    </a:lnTo>
                    <a:lnTo>
                      <a:pt x="2244" y="199"/>
                    </a:lnTo>
                    <a:lnTo>
                      <a:pt x="2253" y="202"/>
                    </a:lnTo>
                    <a:lnTo>
                      <a:pt x="2261" y="205"/>
                    </a:lnTo>
                    <a:lnTo>
                      <a:pt x="2267" y="209"/>
                    </a:lnTo>
                    <a:lnTo>
                      <a:pt x="2274" y="213"/>
                    </a:lnTo>
                    <a:lnTo>
                      <a:pt x="2280" y="215"/>
                    </a:lnTo>
                    <a:lnTo>
                      <a:pt x="2286" y="216"/>
                    </a:lnTo>
                    <a:lnTo>
                      <a:pt x="2290" y="215"/>
                    </a:lnTo>
                    <a:lnTo>
                      <a:pt x="2296" y="213"/>
                    </a:lnTo>
                    <a:lnTo>
                      <a:pt x="2300" y="211"/>
                    </a:lnTo>
                    <a:lnTo>
                      <a:pt x="2305" y="206"/>
                    </a:lnTo>
                    <a:lnTo>
                      <a:pt x="2309" y="202"/>
                    </a:lnTo>
                    <a:lnTo>
                      <a:pt x="2312" y="197"/>
                    </a:lnTo>
                    <a:lnTo>
                      <a:pt x="2316" y="191"/>
                    </a:lnTo>
                    <a:lnTo>
                      <a:pt x="2319" y="184"/>
                    </a:lnTo>
                    <a:lnTo>
                      <a:pt x="2326" y="183"/>
                    </a:lnTo>
                    <a:lnTo>
                      <a:pt x="2334" y="180"/>
                    </a:lnTo>
                    <a:lnTo>
                      <a:pt x="2339" y="179"/>
                    </a:lnTo>
                    <a:lnTo>
                      <a:pt x="2342" y="177"/>
                    </a:lnTo>
                    <a:lnTo>
                      <a:pt x="2344" y="174"/>
                    </a:lnTo>
                    <a:lnTo>
                      <a:pt x="2345" y="172"/>
                    </a:lnTo>
                    <a:lnTo>
                      <a:pt x="2378" y="172"/>
                    </a:lnTo>
                    <a:lnTo>
                      <a:pt x="2376" y="178"/>
                    </a:lnTo>
                    <a:lnTo>
                      <a:pt x="2372" y="185"/>
                    </a:lnTo>
                    <a:lnTo>
                      <a:pt x="2369" y="189"/>
                    </a:lnTo>
                    <a:lnTo>
                      <a:pt x="2367" y="193"/>
                    </a:lnTo>
                    <a:lnTo>
                      <a:pt x="2366" y="198"/>
                    </a:lnTo>
                    <a:lnTo>
                      <a:pt x="2365" y="202"/>
                    </a:lnTo>
                    <a:lnTo>
                      <a:pt x="2365" y="216"/>
                    </a:lnTo>
                    <a:lnTo>
                      <a:pt x="2365" y="228"/>
                    </a:lnTo>
                    <a:lnTo>
                      <a:pt x="2405" y="228"/>
                    </a:lnTo>
                    <a:lnTo>
                      <a:pt x="2401" y="213"/>
                    </a:lnTo>
                    <a:lnTo>
                      <a:pt x="2400" y="203"/>
                    </a:lnTo>
                    <a:lnTo>
                      <a:pt x="2401" y="195"/>
                    </a:lnTo>
                    <a:lnTo>
                      <a:pt x="2405" y="184"/>
                    </a:lnTo>
                    <a:lnTo>
                      <a:pt x="2430" y="184"/>
                    </a:lnTo>
                    <a:lnTo>
                      <a:pt x="2454" y="182"/>
                    </a:lnTo>
                    <a:lnTo>
                      <a:pt x="2465" y="180"/>
                    </a:lnTo>
                    <a:lnTo>
                      <a:pt x="2476" y="178"/>
                    </a:lnTo>
                    <a:lnTo>
                      <a:pt x="2487" y="175"/>
                    </a:lnTo>
                    <a:lnTo>
                      <a:pt x="2497" y="172"/>
                    </a:lnTo>
                    <a:lnTo>
                      <a:pt x="2506" y="168"/>
                    </a:lnTo>
                    <a:lnTo>
                      <a:pt x="2513" y="164"/>
                    </a:lnTo>
                    <a:lnTo>
                      <a:pt x="2521" y="159"/>
                    </a:lnTo>
                    <a:lnTo>
                      <a:pt x="2526" y="153"/>
                    </a:lnTo>
                    <a:lnTo>
                      <a:pt x="2532" y="146"/>
                    </a:lnTo>
                    <a:lnTo>
                      <a:pt x="2535" y="139"/>
                    </a:lnTo>
                    <a:lnTo>
                      <a:pt x="2537" y="131"/>
                    </a:lnTo>
                    <a:lnTo>
                      <a:pt x="2539" y="123"/>
                    </a:lnTo>
                    <a:lnTo>
                      <a:pt x="2532" y="123"/>
                    </a:lnTo>
                    <a:lnTo>
                      <a:pt x="2518" y="123"/>
                    </a:lnTo>
                    <a:lnTo>
                      <a:pt x="2501" y="123"/>
                    </a:lnTo>
                    <a:lnTo>
                      <a:pt x="2491" y="123"/>
                    </a:lnTo>
                    <a:lnTo>
                      <a:pt x="2487" y="120"/>
                    </a:lnTo>
                    <a:lnTo>
                      <a:pt x="2483" y="115"/>
                    </a:lnTo>
                    <a:lnTo>
                      <a:pt x="2479" y="110"/>
                    </a:lnTo>
                    <a:lnTo>
                      <a:pt x="2477" y="105"/>
                    </a:lnTo>
                    <a:lnTo>
                      <a:pt x="2473" y="93"/>
                    </a:lnTo>
                    <a:lnTo>
                      <a:pt x="2472" y="85"/>
                    </a:lnTo>
                    <a:lnTo>
                      <a:pt x="2473" y="81"/>
                    </a:lnTo>
                    <a:lnTo>
                      <a:pt x="2476" y="75"/>
                    </a:lnTo>
                    <a:lnTo>
                      <a:pt x="2480" y="69"/>
                    </a:lnTo>
                    <a:lnTo>
                      <a:pt x="2487" y="62"/>
                    </a:lnTo>
                    <a:lnTo>
                      <a:pt x="2495" y="55"/>
                    </a:lnTo>
                    <a:lnTo>
                      <a:pt x="2503" y="48"/>
                    </a:lnTo>
                    <a:lnTo>
                      <a:pt x="2512" y="40"/>
                    </a:lnTo>
                    <a:lnTo>
                      <a:pt x="2523" y="33"/>
                    </a:lnTo>
                    <a:lnTo>
                      <a:pt x="2534" y="26"/>
                    </a:lnTo>
                    <a:lnTo>
                      <a:pt x="2545" y="20"/>
                    </a:lnTo>
                    <a:lnTo>
                      <a:pt x="2556" y="15"/>
                    </a:lnTo>
                    <a:lnTo>
                      <a:pt x="2567" y="10"/>
                    </a:lnTo>
                    <a:lnTo>
                      <a:pt x="2577" y="6"/>
                    </a:lnTo>
                    <a:lnTo>
                      <a:pt x="2587" y="2"/>
                    </a:lnTo>
                    <a:lnTo>
                      <a:pt x="2597" y="0"/>
                    </a:lnTo>
                    <a:lnTo>
                      <a:pt x="2604" y="0"/>
                    </a:lnTo>
                    <a:lnTo>
                      <a:pt x="2611" y="0"/>
                    </a:lnTo>
                    <a:lnTo>
                      <a:pt x="2621" y="0"/>
                    </a:lnTo>
                    <a:lnTo>
                      <a:pt x="2631" y="0"/>
                    </a:lnTo>
                    <a:lnTo>
                      <a:pt x="2637" y="0"/>
                    </a:lnTo>
                    <a:lnTo>
                      <a:pt x="2638" y="8"/>
                    </a:lnTo>
                    <a:lnTo>
                      <a:pt x="2638" y="16"/>
                    </a:lnTo>
                    <a:lnTo>
                      <a:pt x="2640" y="24"/>
                    </a:lnTo>
                    <a:lnTo>
                      <a:pt x="2642" y="30"/>
                    </a:lnTo>
                    <a:lnTo>
                      <a:pt x="2646" y="42"/>
                    </a:lnTo>
                    <a:lnTo>
                      <a:pt x="2651" y="53"/>
                    </a:lnTo>
                    <a:lnTo>
                      <a:pt x="2656" y="62"/>
                    </a:lnTo>
                    <a:lnTo>
                      <a:pt x="2660" y="71"/>
                    </a:lnTo>
                    <a:lnTo>
                      <a:pt x="2663" y="81"/>
                    </a:lnTo>
                    <a:lnTo>
                      <a:pt x="2664" y="91"/>
                    </a:lnTo>
                    <a:lnTo>
                      <a:pt x="2664" y="95"/>
                    </a:lnTo>
                    <a:lnTo>
                      <a:pt x="2663" y="97"/>
                    </a:lnTo>
                    <a:lnTo>
                      <a:pt x="2660" y="100"/>
                    </a:lnTo>
                    <a:lnTo>
                      <a:pt x="2658" y="101"/>
                    </a:lnTo>
                    <a:lnTo>
                      <a:pt x="2652" y="103"/>
                    </a:lnTo>
                    <a:lnTo>
                      <a:pt x="2644" y="105"/>
                    </a:lnTo>
                    <a:lnTo>
                      <a:pt x="2635" y="106"/>
                    </a:lnTo>
                    <a:lnTo>
                      <a:pt x="2627" y="108"/>
                    </a:lnTo>
                    <a:lnTo>
                      <a:pt x="2624" y="109"/>
                    </a:lnTo>
                    <a:lnTo>
                      <a:pt x="2622" y="111"/>
                    </a:lnTo>
                    <a:lnTo>
                      <a:pt x="2620" y="114"/>
                    </a:lnTo>
                    <a:lnTo>
                      <a:pt x="2618" y="117"/>
                    </a:lnTo>
                    <a:lnTo>
                      <a:pt x="2627" y="118"/>
                    </a:lnTo>
                    <a:lnTo>
                      <a:pt x="2637" y="120"/>
                    </a:lnTo>
                    <a:lnTo>
                      <a:pt x="2647" y="122"/>
                    </a:lnTo>
                    <a:lnTo>
                      <a:pt x="2657" y="123"/>
                    </a:lnTo>
                    <a:lnTo>
                      <a:pt x="2653" y="127"/>
                    </a:lnTo>
                    <a:lnTo>
                      <a:pt x="2649" y="132"/>
                    </a:lnTo>
                    <a:lnTo>
                      <a:pt x="2647" y="137"/>
                    </a:lnTo>
                    <a:lnTo>
                      <a:pt x="2646" y="142"/>
                    </a:lnTo>
                    <a:lnTo>
                      <a:pt x="2644" y="153"/>
                    </a:lnTo>
                    <a:lnTo>
                      <a:pt x="2644" y="166"/>
                    </a:lnTo>
                    <a:lnTo>
                      <a:pt x="2645" y="168"/>
                    </a:lnTo>
                    <a:lnTo>
                      <a:pt x="2646" y="169"/>
                    </a:lnTo>
                    <a:lnTo>
                      <a:pt x="2648" y="169"/>
                    </a:lnTo>
                    <a:lnTo>
                      <a:pt x="2652" y="168"/>
                    </a:lnTo>
                    <a:lnTo>
                      <a:pt x="2658" y="167"/>
                    </a:lnTo>
                    <a:lnTo>
                      <a:pt x="2664" y="166"/>
                    </a:lnTo>
                    <a:lnTo>
                      <a:pt x="2664" y="160"/>
                    </a:lnTo>
                    <a:lnTo>
                      <a:pt x="2664" y="153"/>
                    </a:lnTo>
                    <a:lnTo>
                      <a:pt x="2672" y="151"/>
                    </a:lnTo>
                    <a:lnTo>
                      <a:pt x="2680" y="148"/>
                    </a:lnTo>
                    <a:lnTo>
                      <a:pt x="2685" y="145"/>
                    </a:lnTo>
                    <a:lnTo>
                      <a:pt x="2689" y="142"/>
                    </a:lnTo>
                    <a:lnTo>
                      <a:pt x="2692" y="139"/>
                    </a:lnTo>
                    <a:lnTo>
                      <a:pt x="2696" y="137"/>
                    </a:lnTo>
                    <a:lnTo>
                      <a:pt x="2700" y="135"/>
                    </a:lnTo>
                    <a:lnTo>
                      <a:pt x="2704" y="135"/>
                    </a:lnTo>
                    <a:lnTo>
                      <a:pt x="2709" y="137"/>
                    </a:lnTo>
                    <a:lnTo>
                      <a:pt x="2715" y="138"/>
                    </a:lnTo>
                    <a:lnTo>
                      <a:pt x="2724" y="139"/>
                    </a:lnTo>
                    <a:lnTo>
                      <a:pt x="2733" y="140"/>
                    </a:lnTo>
                    <a:lnTo>
                      <a:pt x="2749" y="141"/>
                    </a:lnTo>
                    <a:lnTo>
                      <a:pt x="2757" y="141"/>
                    </a:lnTo>
                    <a:lnTo>
                      <a:pt x="2752" y="153"/>
                    </a:lnTo>
                    <a:lnTo>
                      <a:pt x="2745" y="164"/>
                    </a:lnTo>
                    <a:lnTo>
                      <a:pt x="2738" y="173"/>
                    </a:lnTo>
                    <a:lnTo>
                      <a:pt x="2731" y="180"/>
                    </a:lnTo>
                    <a:lnTo>
                      <a:pt x="2723" y="188"/>
                    </a:lnTo>
                    <a:lnTo>
                      <a:pt x="2716" y="196"/>
                    </a:lnTo>
                    <a:lnTo>
                      <a:pt x="2710" y="204"/>
                    </a:lnTo>
                    <a:lnTo>
                      <a:pt x="2704" y="216"/>
                    </a:lnTo>
                    <a:lnTo>
                      <a:pt x="2712" y="217"/>
                    </a:lnTo>
                    <a:lnTo>
                      <a:pt x="2719" y="218"/>
                    </a:lnTo>
                    <a:lnTo>
                      <a:pt x="2725" y="218"/>
                    </a:lnTo>
                    <a:lnTo>
                      <a:pt x="2732" y="218"/>
                    </a:lnTo>
                    <a:lnTo>
                      <a:pt x="2744" y="216"/>
                    </a:lnTo>
                    <a:lnTo>
                      <a:pt x="2750" y="216"/>
                    </a:lnTo>
                    <a:lnTo>
                      <a:pt x="2780" y="194"/>
                    </a:lnTo>
                    <a:lnTo>
                      <a:pt x="2810" y="172"/>
                    </a:lnTo>
                    <a:lnTo>
                      <a:pt x="2817" y="167"/>
                    </a:lnTo>
                    <a:lnTo>
                      <a:pt x="2825" y="163"/>
                    </a:lnTo>
                    <a:lnTo>
                      <a:pt x="2834" y="159"/>
                    </a:lnTo>
                    <a:lnTo>
                      <a:pt x="2843" y="155"/>
                    </a:lnTo>
                    <a:lnTo>
                      <a:pt x="2853" y="151"/>
                    </a:lnTo>
                    <a:lnTo>
                      <a:pt x="2862" y="149"/>
                    </a:lnTo>
                    <a:lnTo>
                      <a:pt x="2872" y="147"/>
                    </a:lnTo>
                    <a:lnTo>
                      <a:pt x="2883" y="147"/>
                    </a:lnTo>
                    <a:lnTo>
                      <a:pt x="2884" y="139"/>
                    </a:lnTo>
                    <a:lnTo>
                      <a:pt x="2885" y="132"/>
                    </a:lnTo>
                    <a:lnTo>
                      <a:pt x="2888" y="126"/>
                    </a:lnTo>
                    <a:lnTo>
                      <a:pt x="2891" y="121"/>
                    </a:lnTo>
                    <a:lnTo>
                      <a:pt x="2895" y="116"/>
                    </a:lnTo>
                    <a:lnTo>
                      <a:pt x="2900" y="111"/>
                    </a:lnTo>
                    <a:lnTo>
                      <a:pt x="2905" y="107"/>
                    </a:lnTo>
                    <a:lnTo>
                      <a:pt x="2912" y="104"/>
                    </a:lnTo>
                    <a:lnTo>
                      <a:pt x="2918" y="101"/>
                    </a:lnTo>
                    <a:lnTo>
                      <a:pt x="2925" y="98"/>
                    </a:lnTo>
                    <a:lnTo>
                      <a:pt x="2932" y="96"/>
                    </a:lnTo>
                    <a:lnTo>
                      <a:pt x="2939" y="94"/>
                    </a:lnTo>
                    <a:lnTo>
                      <a:pt x="2955" y="92"/>
                    </a:lnTo>
                    <a:lnTo>
                      <a:pt x="2970" y="91"/>
                    </a:lnTo>
                    <a:lnTo>
                      <a:pt x="2978" y="92"/>
                    </a:lnTo>
                    <a:lnTo>
                      <a:pt x="2984" y="93"/>
                    </a:lnTo>
                    <a:lnTo>
                      <a:pt x="2993" y="95"/>
                    </a:lnTo>
                    <a:lnTo>
                      <a:pt x="3001" y="98"/>
                    </a:lnTo>
                    <a:lnTo>
                      <a:pt x="3008" y="101"/>
                    </a:lnTo>
                    <a:lnTo>
                      <a:pt x="3017" y="103"/>
                    </a:lnTo>
                    <a:lnTo>
                      <a:pt x="3026" y="104"/>
                    </a:lnTo>
                    <a:lnTo>
                      <a:pt x="3036" y="105"/>
                    </a:lnTo>
                    <a:lnTo>
                      <a:pt x="3036" y="110"/>
                    </a:lnTo>
                    <a:lnTo>
                      <a:pt x="3036" y="117"/>
                    </a:lnTo>
                    <a:lnTo>
                      <a:pt x="3036" y="126"/>
                    </a:lnTo>
                    <a:lnTo>
                      <a:pt x="3036" y="135"/>
                    </a:lnTo>
                    <a:lnTo>
                      <a:pt x="3036" y="139"/>
                    </a:lnTo>
                    <a:lnTo>
                      <a:pt x="3035" y="143"/>
                    </a:lnTo>
                    <a:lnTo>
                      <a:pt x="3033" y="147"/>
                    </a:lnTo>
                    <a:lnTo>
                      <a:pt x="3030" y="150"/>
                    </a:lnTo>
                    <a:lnTo>
                      <a:pt x="3025" y="157"/>
                    </a:lnTo>
                    <a:lnTo>
                      <a:pt x="3018" y="162"/>
                    </a:lnTo>
                    <a:lnTo>
                      <a:pt x="3003" y="170"/>
                    </a:lnTo>
                    <a:lnTo>
                      <a:pt x="2990" y="178"/>
                    </a:lnTo>
                    <a:lnTo>
                      <a:pt x="2982" y="196"/>
                    </a:lnTo>
                    <a:lnTo>
                      <a:pt x="2973" y="214"/>
                    </a:lnTo>
                    <a:lnTo>
                      <a:pt x="2968" y="222"/>
                    </a:lnTo>
                    <a:lnTo>
                      <a:pt x="2963" y="229"/>
                    </a:lnTo>
                    <a:lnTo>
                      <a:pt x="2958" y="236"/>
                    </a:lnTo>
                    <a:lnTo>
                      <a:pt x="2951" y="243"/>
                    </a:lnTo>
                    <a:lnTo>
                      <a:pt x="2945" y="249"/>
                    </a:lnTo>
                    <a:lnTo>
                      <a:pt x="2938" y="254"/>
                    </a:lnTo>
                    <a:lnTo>
                      <a:pt x="2931" y="259"/>
                    </a:lnTo>
                    <a:lnTo>
                      <a:pt x="2923" y="263"/>
                    </a:lnTo>
                    <a:lnTo>
                      <a:pt x="2914" y="267"/>
                    </a:lnTo>
                    <a:lnTo>
                      <a:pt x="2904" y="269"/>
                    </a:lnTo>
                    <a:lnTo>
                      <a:pt x="2894" y="271"/>
                    </a:lnTo>
                    <a:lnTo>
                      <a:pt x="2883" y="271"/>
                    </a:lnTo>
                    <a:lnTo>
                      <a:pt x="2878" y="271"/>
                    </a:lnTo>
                    <a:lnTo>
                      <a:pt x="2872" y="270"/>
                    </a:lnTo>
                    <a:lnTo>
                      <a:pt x="2867" y="268"/>
                    </a:lnTo>
                    <a:lnTo>
                      <a:pt x="2861" y="266"/>
                    </a:lnTo>
                    <a:lnTo>
                      <a:pt x="2856" y="263"/>
                    </a:lnTo>
                    <a:lnTo>
                      <a:pt x="2850" y="260"/>
                    </a:lnTo>
                    <a:lnTo>
                      <a:pt x="2847" y="256"/>
                    </a:lnTo>
                    <a:lnTo>
                      <a:pt x="2844" y="252"/>
                    </a:lnTo>
                    <a:lnTo>
                      <a:pt x="2838" y="257"/>
                    </a:lnTo>
                    <a:lnTo>
                      <a:pt x="2835" y="264"/>
                    </a:lnTo>
                    <a:lnTo>
                      <a:pt x="2834" y="268"/>
                    </a:lnTo>
                    <a:lnTo>
                      <a:pt x="2834" y="272"/>
                    </a:lnTo>
                    <a:lnTo>
                      <a:pt x="2835" y="275"/>
                    </a:lnTo>
                    <a:lnTo>
                      <a:pt x="2837" y="277"/>
                    </a:lnTo>
                    <a:lnTo>
                      <a:pt x="2829" y="278"/>
                    </a:lnTo>
                    <a:lnTo>
                      <a:pt x="2823" y="279"/>
                    </a:lnTo>
                    <a:lnTo>
                      <a:pt x="2817" y="281"/>
                    </a:lnTo>
                    <a:lnTo>
                      <a:pt x="2811" y="283"/>
                    </a:lnTo>
                    <a:lnTo>
                      <a:pt x="2805" y="285"/>
                    </a:lnTo>
                    <a:lnTo>
                      <a:pt x="2801" y="287"/>
                    </a:lnTo>
                    <a:lnTo>
                      <a:pt x="2795" y="289"/>
                    </a:lnTo>
                    <a:lnTo>
                      <a:pt x="2790" y="289"/>
                    </a:lnTo>
                    <a:lnTo>
                      <a:pt x="2783" y="288"/>
                    </a:lnTo>
                    <a:lnTo>
                      <a:pt x="2777" y="286"/>
                    </a:lnTo>
                    <a:lnTo>
                      <a:pt x="2770" y="283"/>
                    </a:lnTo>
                    <a:lnTo>
                      <a:pt x="2765" y="279"/>
                    </a:lnTo>
                    <a:lnTo>
                      <a:pt x="2754" y="271"/>
                    </a:lnTo>
                    <a:lnTo>
                      <a:pt x="2744" y="264"/>
                    </a:lnTo>
                    <a:lnTo>
                      <a:pt x="2730" y="272"/>
                    </a:lnTo>
                    <a:lnTo>
                      <a:pt x="2717" y="281"/>
                    </a:lnTo>
                    <a:lnTo>
                      <a:pt x="2707" y="290"/>
                    </a:lnTo>
                    <a:lnTo>
                      <a:pt x="2696" y="299"/>
                    </a:lnTo>
                    <a:lnTo>
                      <a:pt x="2685" y="307"/>
                    </a:lnTo>
                    <a:lnTo>
                      <a:pt x="2671" y="313"/>
                    </a:lnTo>
                    <a:lnTo>
                      <a:pt x="2664" y="316"/>
                    </a:lnTo>
                    <a:lnTo>
                      <a:pt x="2656" y="318"/>
                    </a:lnTo>
                    <a:lnTo>
                      <a:pt x="2647" y="319"/>
                    </a:lnTo>
                    <a:lnTo>
                      <a:pt x="2637" y="319"/>
                    </a:lnTo>
                    <a:lnTo>
                      <a:pt x="2626" y="319"/>
                    </a:lnTo>
                    <a:lnTo>
                      <a:pt x="2615" y="317"/>
                    </a:lnTo>
                    <a:lnTo>
                      <a:pt x="2602" y="315"/>
                    </a:lnTo>
                    <a:lnTo>
                      <a:pt x="2590" y="312"/>
                    </a:lnTo>
                    <a:lnTo>
                      <a:pt x="2579" y="308"/>
                    </a:lnTo>
                    <a:lnTo>
                      <a:pt x="2569" y="304"/>
                    </a:lnTo>
                    <a:lnTo>
                      <a:pt x="2562" y="300"/>
                    </a:lnTo>
                    <a:lnTo>
                      <a:pt x="2558" y="295"/>
                    </a:lnTo>
                    <a:lnTo>
                      <a:pt x="2518" y="295"/>
                    </a:lnTo>
                    <a:lnTo>
                      <a:pt x="2521" y="303"/>
                    </a:lnTo>
                    <a:lnTo>
                      <a:pt x="2525" y="309"/>
                    </a:lnTo>
                    <a:lnTo>
                      <a:pt x="2530" y="314"/>
                    </a:lnTo>
                    <a:lnTo>
                      <a:pt x="2536" y="318"/>
                    </a:lnTo>
                    <a:lnTo>
                      <a:pt x="2542" y="322"/>
                    </a:lnTo>
                    <a:lnTo>
                      <a:pt x="2550" y="324"/>
                    </a:lnTo>
                    <a:lnTo>
                      <a:pt x="2557" y="326"/>
                    </a:lnTo>
                    <a:lnTo>
                      <a:pt x="2565" y="327"/>
                    </a:lnTo>
                    <a:lnTo>
                      <a:pt x="2601" y="328"/>
                    </a:lnTo>
                    <a:lnTo>
                      <a:pt x="2637" y="326"/>
                    </a:lnTo>
                    <a:lnTo>
                      <a:pt x="2637" y="335"/>
                    </a:lnTo>
                    <a:lnTo>
                      <a:pt x="2638" y="342"/>
                    </a:lnTo>
                    <a:lnTo>
                      <a:pt x="2641" y="349"/>
                    </a:lnTo>
                    <a:lnTo>
                      <a:pt x="2644" y="357"/>
                    </a:lnTo>
                    <a:lnTo>
                      <a:pt x="2619" y="363"/>
                    </a:lnTo>
                    <a:lnTo>
                      <a:pt x="2590" y="371"/>
                    </a:lnTo>
                    <a:lnTo>
                      <a:pt x="2562" y="382"/>
                    </a:lnTo>
                    <a:lnTo>
                      <a:pt x="2531" y="392"/>
                    </a:lnTo>
                    <a:lnTo>
                      <a:pt x="2501" y="402"/>
                    </a:lnTo>
                    <a:lnTo>
                      <a:pt x="2473" y="410"/>
                    </a:lnTo>
                    <a:lnTo>
                      <a:pt x="2458" y="414"/>
                    </a:lnTo>
                    <a:lnTo>
                      <a:pt x="2444" y="416"/>
                    </a:lnTo>
                    <a:lnTo>
                      <a:pt x="2431" y="418"/>
                    </a:lnTo>
                    <a:lnTo>
                      <a:pt x="2419" y="418"/>
                    </a:lnTo>
                    <a:lnTo>
                      <a:pt x="2339" y="400"/>
                    </a:lnTo>
                    <a:lnTo>
                      <a:pt x="2319" y="400"/>
                    </a:lnTo>
                    <a:lnTo>
                      <a:pt x="2340" y="408"/>
                    </a:lnTo>
                    <a:lnTo>
                      <a:pt x="2361" y="416"/>
                    </a:lnTo>
                    <a:lnTo>
                      <a:pt x="2372" y="420"/>
                    </a:lnTo>
                    <a:lnTo>
                      <a:pt x="2382" y="425"/>
                    </a:lnTo>
                    <a:lnTo>
                      <a:pt x="2390" y="430"/>
                    </a:lnTo>
                    <a:lnTo>
                      <a:pt x="2398" y="437"/>
                    </a:lnTo>
                    <a:lnTo>
                      <a:pt x="2394" y="444"/>
                    </a:lnTo>
                    <a:lnTo>
                      <a:pt x="2388" y="449"/>
                    </a:lnTo>
                    <a:lnTo>
                      <a:pt x="2384" y="454"/>
                    </a:lnTo>
                    <a:lnTo>
                      <a:pt x="2378" y="457"/>
                    </a:lnTo>
                    <a:lnTo>
                      <a:pt x="2373" y="461"/>
                    </a:lnTo>
                    <a:lnTo>
                      <a:pt x="2368" y="463"/>
                    </a:lnTo>
                    <a:lnTo>
                      <a:pt x="2363" y="465"/>
                    </a:lnTo>
                    <a:lnTo>
                      <a:pt x="2357" y="467"/>
                    </a:lnTo>
                    <a:lnTo>
                      <a:pt x="2333" y="471"/>
                    </a:lnTo>
                    <a:lnTo>
                      <a:pt x="2306" y="474"/>
                    </a:lnTo>
                    <a:lnTo>
                      <a:pt x="2296" y="477"/>
                    </a:lnTo>
                    <a:lnTo>
                      <a:pt x="2286" y="481"/>
                    </a:lnTo>
                    <a:lnTo>
                      <a:pt x="2277" y="486"/>
                    </a:lnTo>
                    <a:lnTo>
                      <a:pt x="2268" y="492"/>
                    </a:lnTo>
                    <a:lnTo>
                      <a:pt x="2260" y="497"/>
                    </a:lnTo>
                    <a:lnTo>
                      <a:pt x="2251" y="501"/>
                    </a:lnTo>
                    <a:lnTo>
                      <a:pt x="2242" y="504"/>
                    </a:lnTo>
                    <a:lnTo>
                      <a:pt x="2232" y="505"/>
                    </a:lnTo>
                    <a:lnTo>
                      <a:pt x="2232" y="517"/>
                    </a:lnTo>
                    <a:lnTo>
                      <a:pt x="2232" y="529"/>
                    </a:lnTo>
                    <a:lnTo>
                      <a:pt x="2220" y="532"/>
                    </a:lnTo>
                    <a:lnTo>
                      <a:pt x="2208" y="537"/>
                    </a:lnTo>
                    <a:lnTo>
                      <a:pt x="2194" y="542"/>
                    </a:lnTo>
                    <a:lnTo>
                      <a:pt x="2181" y="550"/>
                    </a:lnTo>
                    <a:lnTo>
                      <a:pt x="2166" y="559"/>
                    </a:lnTo>
                    <a:lnTo>
                      <a:pt x="2151" y="568"/>
                    </a:lnTo>
                    <a:lnTo>
                      <a:pt x="2138" y="578"/>
                    </a:lnTo>
                    <a:lnTo>
                      <a:pt x="2123" y="588"/>
                    </a:lnTo>
                    <a:lnTo>
                      <a:pt x="2110" y="601"/>
                    </a:lnTo>
                    <a:lnTo>
                      <a:pt x="2098" y="613"/>
                    </a:lnTo>
                    <a:lnTo>
                      <a:pt x="2087" y="625"/>
                    </a:lnTo>
                    <a:lnTo>
                      <a:pt x="2078" y="637"/>
                    </a:lnTo>
                    <a:lnTo>
                      <a:pt x="2071" y="650"/>
                    </a:lnTo>
                    <a:lnTo>
                      <a:pt x="2064" y="664"/>
                    </a:lnTo>
                    <a:lnTo>
                      <a:pt x="2062" y="670"/>
                    </a:lnTo>
                    <a:lnTo>
                      <a:pt x="2061" y="677"/>
                    </a:lnTo>
                    <a:lnTo>
                      <a:pt x="2060" y="683"/>
                    </a:lnTo>
                    <a:lnTo>
                      <a:pt x="2060" y="689"/>
                    </a:lnTo>
                    <a:lnTo>
                      <a:pt x="2106" y="689"/>
                    </a:lnTo>
                    <a:lnTo>
                      <a:pt x="2104" y="714"/>
                    </a:lnTo>
                    <a:lnTo>
                      <a:pt x="2102" y="736"/>
                    </a:lnTo>
                    <a:lnTo>
                      <a:pt x="2100" y="745"/>
                    </a:lnTo>
                    <a:lnTo>
                      <a:pt x="2100" y="753"/>
                    </a:lnTo>
                    <a:lnTo>
                      <a:pt x="2102" y="757"/>
                    </a:lnTo>
                    <a:lnTo>
                      <a:pt x="2103" y="759"/>
                    </a:lnTo>
                    <a:lnTo>
                      <a:pt x="2104" y="762"/>
                    </a:lnTo>
                    <a:lnTo>
                      <a:pt x="2106" y="763"/>
                    </a:lnTo>
                    <a:lnTo>
                      <a:pt x="2086" y="776"/>
                    </a:lnTo>
                    <a:lnTo>
                      <a:pt x="2087" y="780"/>
                    </a:lnTo>
                    <a:lnTo>
                      <a:pt x="2089" y="784"/>
                    </a:lnTo>
                    <a:lnTo>
                      <a:pt x="2093" y="787"/>
                    </a:lnTo>
                    <a:lnTo>
                      <a:pt x="2097" y="790"/>
                    </a:lnTo>
                    <a:lnTo>
                      <a:pt x="2106" y="793"/>
                    </a:lnTo>
                    <a:lnTo>
                      <a:pt x="2112" y="794"/>
                    </a:lnTo>
                    <a:lnTo>
                      <a:pt x="2193" y="776"/>
                    </a:lnTo>
                    <a:lnTo>
                      <a:pt x="2204" y="782"/>
                    </a:lnTo>
                    <a:lnTo>
                      <a:pt x="2214" y="789"/>
                    </a:lnTo>
                    <a:lnTo>
                      <a:pt x="2223" y="796"/>
                    </a:lnTo>
                    <a:lnTo>
                      <a:pt x="2232" y="803"/>
                    </a:lnTo>
                    <a:lnTo>
                      <a:pt x="2250" y="819"/>
                    </a:lnTo>
                    <a:lnTo>
                      <a:pt x="2266" y="836"/>
                    </a:lnTo>
                    <a:lnTo>
                      <a:pt x="2284" y="852"/>
                    </a:lnTo>
                    <a:lnTo>
                      <a:pt x="2301" y="866"/>
                    </a:lnTo>
                    <a:lnTo>
                      <a:pt x="2311" y="872"/>
                    </a:lnTo>
                    <a:lnTo>
                      <a:pt x="2322" y="878"/>
                    </a:lnTo>
                    <a:lnTo>
                      <a:pt x="2333" y="883"/>
                    </a:lnTo>
                    <a:lnTo>
                      <a:pt x="2345" y="887"/>
                    </a:lnTo>
                    <a:lnTo>
                      <a:pt x="2345" y="891"/>
                    </a:lnTo>
                    <a:lnTo>
                      <a:pt x="2346" y="895"/>
                    </a:lnTo>
                    <a:lnTo>
                      <a:pt x="2347" y="898"/>
                    </a:lnTo>
                    <a:lnTo>
                      <a:pt x="2350" y="901"/>
                    </a:lnTo>
                    <a:lnTo>
                      <a:pt x="2352" y="903"/>
                    </a:lnTo>
                    <a:lnTo>
                      <a:pt x="2354" y="905"/>
                    </a:lnTo>
                    <a:lnTo>
                      <a:pt x="2356" y="906"/>
                    </a:lnTo>
                    <a:lnTo>
                      <a:pt x="2360" y="907"/>
                    </a:lnTo>
                    <a:lnTo>
                      <a:pt x="2367" y="909"/>
                    </a:lnTo>
                    <a:lnTo>
                      <a:pt x="2375" y="908"/>
                    </a:lnTo>
                    <a:lnTo>
                      <a:pt x="2383" y="907"/>
                    </a:lnTo>
                    <a:lnTo>
                      <a:pt x="2391" y="905"/>
                    </a:lnTo>
                    <a:lnTo>
                      <a:pt x="2409" y="900"/>
                    </a:lnTo>
                    <a:lnTo>
                      <a:pt x="2423" y="894"/>
                    </a:lnTo>
                    <a:lnTo>
                      <a:pt x="2434" y="889"/>
                    </a:lnTo>
                    <a:lnTo>
                      <a:pt x="2439" y="887"/>
                    </a:lnTo>
                    <a:lnTo>
                      <a:pt x="2485" y="905"/>
                    </a:lnTo>
                    <a:lnTo>
                      <a:pt x="2479" y="917"/>
                    </a:lnTo>
                    <a:lnTo>
                      <a:pt x="2474" y="925"/>
                    </a:lnTo>
                    <a:lnTo>
                      <a:pt x="2467" y="931"/>
                    </a:lnTo>
                    <a:lnTo>
                      <a:pt x="2458" y="936"/>
                    </a:lnTo>
                    <a:lnTo>
                      <a:pt x="2472" y="949"/>
                    </a:lnTo>
                    <a:lnTo>
                      <a:pt x="2461" y="971"/>
                    </a:lnTo>
                    <a:lnTo>
                      <a:pt x="2450" y="995"/>
                    </a:lnTo>
                    <a:lnTo>
                      <a:pt x="2445" y="1006"/>
                    </a:lnTo>
                    <a:lnTo>
                      <a:pt x="2442" y="1018"/>
                    </a:lnTo>
                    <a:lnTo>
                      <a:pt x="2440" y="1029"/>
                    </a:lnTo>
                    <a:lnTo>
                      <a:pt x="2439" y="1040"/>
                    </a:lnTo>
                    <a:lnTo>
                      <a:pt x="2440" y="1049"/>
                    </a:lnTo>
                    <a:lnTo>
                      <a:pt x="2443" y="1059"/>
                    </a:lnTo>
                    <a:lnTo>
                      <a:pt x="2447" y="1070"/>
                    </a:lnTo>
                    <a:lnTo>
                      <a:pt x="2454" y="1081"/>
                    </a:lnTo>
                    <a:lnTo>
                      <a:pt x="2462" y="1092"/>
                    </a:lnTo>
                    <a:lnTo>
                      <a:pt x="2469" y="1101"/>
                    </a:lnTo>
                    <a:lnTo>
                      <a:pt x="2473" y="1104"/>
                    </a:lnTo>
                    <a:lnTo>
                      <a:pt x="2477" y="1107"/>
                    </a:lnTo>
                    <a:lnTo>
                      <a:pt x="2481" y="1108"/>
                    </a:lnTo>
                    <a:lnTo>
                      <a:pt x="2485" y="1109"/>
                    </a:lnTo>
                    <a:lnTo>
                      <a:pt x="2487" y="1114"/>
                    </a:lnTo>
                    <a:lnTo>
                      <a:pt x="2492" y="1121"/>
                    </a:lnTo>
                    <a:lnTo>
                      <a:pt x="2499" y="1128"/>
                    </a:lnTo>
                    <a:lnTo>
                      <a:pt x="2504" y="1133"/>
                    </a:lnTo>
                    <a:lnTo>
                      <a:pt x="2528" y="1113"/>
                    </a:lnTo>
                    <a:lnTo>
                      <a:pt x="2548" y="1091"/>
                    </a:lnTo>
                    <a:lnTo>
                      <a:pt x="2559" y="1080"/>
                    </a:lnTo>
                    <a:lnTo>
                      <a:pt x="2569" y="1068"/>
                    </a:lnTo>
                    <a:lnTo>
                      <a:pt x="2578" y="1057"/>
                    </a:lnTo>
                    <a:lnTo>
                      <a:pt x="2587" y="1043"/>
                    </a:lnTo>
                    <a:lnTo>
                      <a:pt x="2595" y="1031"/>
                    </a:lnTo>
                    <a:lnTo>
                      <a:pt x="2602" y="1017"/>
                    </a:lnTo>
                    <a:lnTo>
                      <a:pt x="2609" y="1003"/>
                    </a:lnTo>
                    <a:lnTo>
                      <a:pt x="2614" y="987"/>
                    </a:lnTo>
                    <a:lnTo>
                      <a:pt x="2619" y="971"/>
                    </a:lnTo>
                    <a:lnTo>
                      <a:pt x="2622" y="955"/>
                    </a:lnTo>
                    <a:lnTo>
                      <a:pt x="2624" y="937"/>
                    </a:lnTo>
                    <a:lnTo>
                      <a:pt x="2624" y="917"/>
                    </a:lnTo>
                    <a:lnTo>
                      <a:pt x="2638" y="917"/>
                    </a:lnTo>
                    <a:lnTo>
                      <a:pt x="2655" y="914"/>
                    </a:lnTo>
                    <a:lnTo>
                      <a:pt x="2672" y="911"/>
                    </a:lnTo>
                    <a:lnTo>
                      <a:pt x="2690" y="906"/>
                    </a:lnTo>
                    <a:lnTo>
                      <a:pt x="2709" y="900"/>
                    </a:lnTo>
                    <a:lnTo>
                      <a:pt x="2727" y="892"/>
                    </a:lnTo>
                    <a:lnTo>
                      <a:pt x="2746" y="884"/>
                    </a:lnTo>
                    <a:lnTo>
                      <a:pt x="2765" y="873"/>
                    </a:lnTo>
                    <a:lnTo>
                      <a:pt x="2782" y="863"/>
                    </a:lnTo>
                    <a:lnTo>
                      <a:pt x="2798" y="852"/>
                    </a:lnTo>
                    <a:lnTo>
                      <a:pt x="2813" y="840"/>
                    </a:lnTo>
                    <a:lnTo>
                      <a:pt x="2825" y="827"/>
                    </a:lnTo>
                    <a:lnTo>
                      <a:pt x="2831" y="819"/>
                    </a:lnTo>
                    <a:lnTo>
                      <a:pt x="2836" y="813"/>
                    </a:lnTo>
                    <a:lnTo>
                      <a:pt x="2839" y="806"/>
                    </a:lnTo>
                    <a:lnTo>
                      <a:pt x="2844" y="799"/>
                    </a:lnTo>
                    <a:lnTo>
                      <a:pt x="2846" y="792"/>
                    </a:lnTo>
                    <a:lnTo>
                      <a:pt x="2848" y="785"/>
                    </a:lnTo>
                    <a:lnTo>
                      <a:pt x="2849" y="777"/>
                    </a:lnTo>
                    <a:lnTo>
                      <a:pt x="2850" y="770"/>
                    </a:lnTo>
                    <a:lnTo>
                      <a:pt x="2849" y="763"/>
                    </a:lnTo>
                    <a:lnTo>
                      <a:pt x="2848" y="757"/>
                    </a:lnTo>
                    <a:lnTo>
                      <a:pt x="2846" y="752"/>
                    </a:lnTo>
                    <a:lnTo>
                      <a:pt x="2843" y="747"/>
                    </a:lnTo>
                    <a:lnTo>
                      <a:pt x="2835" y="738"/>
                    </a:lnTo>
                    <a:lnTo>
                      <a:pt x="2827" y="731"/>
                    </a:lnTo>
                    <a:lnTo>
                      <a:pt x="2819" y="725"/>
                    </a:lnTo>
                    <a:lnTo>
                      <a:pt x="2811" y="718"/>
                    </a:lnTo>
                    <a:lnTo>
                      <a:pt x="2808" y="715"/>
                    </a:lnTo>
                    <a:lnTo>
                      <a:pt x="2805" y="711"/>
                    </a:lnTo>
                    <a:lnTo>
                      <a:pt x="2804" y="706"/>
                    </a:lnTo>
                    <a:lnTo>
                      <a:pt x="2804" y="702"/>
                    </a:lnTo>
                    <a:lnTo>
                      <a:pt x="2804" y="698"/>
                    </a:lnTo>
                    <a:lnTo>
                      <a:pt x="2808" y="694"/>
                    </a:lnTo>
                    <a:lnTo>
                      <a:pt x="2812" y="688"/>
                    </a:lnTo>
                    <a:lnTo>
                      <a:pt x="2819" y="680"/>
                    </a:lnTo>
                    <a:lnTo>
                      <a:pt x="2833" y="664"/>
                    </a:lnTo>
                    <a:lnTo>
                      <a:pt x="2850" y="645"/>
                    </a:lnTo>
                    <a:lnTo>
                      <a:pt x="2882" y="612"/>
                    </a:lnTo>
                    <a:lnTo>
                      <a:pt x="2896" y="597"/>
                    </a:lnTo>
                    <a:lnTo>
                      <a:pt x="2894" y="593"/>
                    </a:lnTo>
                    <a:lnTo>
                      <a:pt x="2892" y="589"/>
                    </a:lnTo>
                    <a:lnTo>
                      <a:pt x="2891" y="585"/>
                    </a:lnTo>
                    <a:lnTo>
                      <a:pt x="2890" y="581"/>
                    </a:lnTo>
                    <a:lnTo>
                      <a:pt x="2890" y="573"/>
                    </a:lnTo>
                    <a:lnTo>
                      <a:pt x="2892" y="566"/>
                    </a:lnTo>
                    <a:lnTo>
                      <a:pt x="2896" y="558"/>
                    </a:lnTo>
                    <a:lnTo>
                      <a:pt x="2902" y="551"/>
                    </a:lnTo>
                    <a:lnTo>
                      <a:pt x="2909" y="544"/>
                    </a:lnTo>
                    <a:lnTo>
                      <a:pt x="2916" y="535"/>
                    </a:lnTo>
                    <a:lnTo>
                      <a:pt x="2934" y="520"/>
                    </a:lnTo>
                    <a:lnTo>
                      <a:pt x="2951" y="505"/>
                    </a:lnTo>
                    <a:lnTo>
                      <a:pt x="2959" y="498"/>
                    </a:lnTo>
                    <a:lnTo>
                      <a:pt x="2966" y="490"/>
                    </a:lnTo>
                    <a:lnTo>
                      <a:pt x="2972" y="482"/>
                    </a:lnTo>
                    <a:lnTo>
                      <a:pt x="2977" y="474"/>
                    </a:lnTo>
                    <a:lnTo>
                      <a:pt x="3149" y="480"/>
                    </a:lnTo>
                    <a:lnTo>
                      <a:pt x="3149" y="485"/>
                    </a:lnTo>
                    <a:lnTo>
                      <a:pt x="3150" y="490"/>
                    </a:lnTo>
                    <a:lnTo>
                      <a:pt x="3151" y="494"/>
                    </a:lnTo>
                    <a:lnTo>
                      <a:pt x="3153" y="497"/>
                    </a:lnTo>
                    <a:lnTo>
                      <a:pt x="3156" y="500"/>
                    </a:lnTo>
                    <a:lnTo>
                      <a:pt x="3159" y="502"/>
                    </a:lnTo>
                    <a:lnTo>
                      <a:pt x="3161" y="503"/>
                    </a:lnTo>
                    <a:lnTo>
                      <a:pt x="3165" y="504"/>
                    </a:lnTo>
                    <a:lnTo>
                      <a:pt x="3180" y="505"/>
                    </a:lnTo>
                    <a:lnTo>
                      <a:pt x="3196" y="505"/>
                    </a:lnTo>
                    <a:lnTo>
                      <a:pt x="3201" y="509"/>
                    </a:lnTo>
                    <a:lnTo>
                      <a:pt x="3204" y="514"/>
                    </a:lnTo>
                    <a:lnTo>
                      <a:pt x="3208" y="521"/>
                    </a:lnTo>
                    <a:lnTo>
                      <a:pt x="3210" y="529"/>
                    </a:lnTo>
                    <a:lnTo>
                      <a:pt x="3215" y="545"/>
                    </a:lnTo>
                    <a:lnTo>
                      <a:pt x="3216" y="554"/>
                    </a:lnTo>
                    <a:lnTo>
                      <a:pt x="3221" y="556"/>
                    </a:lnTo>
                    <a:lnTo>
                      <a:pt x="3229" y="557"/>
                    </a:lnTo>
                    <a:lnTo>
                      <a:pt x="3238" y="557"/>
                    </a:lnTo>
                    <a:lnTo>
                      <a:pt x="3247" y="557"/>
                    </a:lnTo>
                    <a:lnTo>
                      <a:pt x="3268" y="555"/>
                    </a:lnTo>
                    <a:lnTo>
                      <a:pt x="3288" y="554"/>
                    </a:lnTo>
                    <a:lnTo>
                      <a:pt x="3292" y="566"/>
                    </a:lnTo>
                    <a:lnTo>
                      <a:pt x="3295" y="572"/>
                    </a:lnTo>
                    <a:lnTo>
                      <a:pt x="3288" y="579"/>
                    </a:lnTo>
                    <a:lnTo>
                      <a:pt x="3282" y="585"/>
                    </a:lnTo>
                    <a:lnTo>
                      <a:pt x="3276" y="592"/>
                    </a:lnTo>
                    <a:lnTo>
                      <a:pt x="3272" y="601"/>
                    </a:lnTo>
                    <a:lnTo>
                      <a:pt x="3264" y="616"/>
                    </a:lnTo>
                    <a:lnTo>
                      <a:pt x="3257" y="632"/>
                    </a:lnTo>
                    <a:lnTo>
                      <a:pt x="3251" y="646"/>
                    </a:lnTo>
                    <a:lnTo>
                      <a:pt x="3245" y="660"/>
                    </a:lnTo>
                    <a:lnTo>
                      <a:pt x="3241" y="666"/>
                    </a:lnTo>
                    <a:lnTo>
                      <a:pt x="3238" y="671"/>
                    </a:lnTo>
                    <a:lnTo>
                      <a:pt x="3234" y="675"/>
                    </a:lnTo>
                    <a:lnTo>
                      <a:pt x="3229" y="677"/>
                    </a:lnTo>
                    <a:lnTo>
                      <a:pt x="3238" y="677"/>
                    </a:lnTo>
                    <a:lnTo>
                      <a:pt x="3246" y="677"/>
                    </a:lnTo>
                    <a:lnTo>
                      <a:pt x="3253" y="677"/>
                    </a:lnTo>
                    <a:lnTo>
                      <a:pt x="3262" y="677"/>
                    </a:lnTo>
                    <a:lnTo>
                      <a:pt x="3262" y="683"/>
                    </a:lnTo>
                    <a:lnTo>
                      <a:pt x="3261" y="688"/>
                    </a:lnTo>
                    <a:lnTo>
                      <a:pt x="3259" y="693"/>
                    </a:lnTo>
                    <a:lnTo>
                      <a:pt x="3257" y="697"/>
                    </a:lnTo>
                    <a:lnTo>
                      <a:pt x="3251" y="705"/>
                    </a:lnTo>
                    <a:lnTo>
                      <a:pt x="3245" y="714"/>
                    </a:lnTo>
                    <a:lnTo>
                      <a:pt x="3238" y="721"/>
                    </a:lnTo>
                    <a:lnTo>
                      <a:pt x="3231" y="729"/>
                    </a:lnTo>
                    <a:lnTo>
                      <a:pt x="3226" y="736"/>
                    </a:lnTo>
                    <a:lnTo>
                      <a:pt x="3223" y="745"/>
                    </a:lnTo>
                    <a:lnTo>
                      <a:pt x="3229" y="742"/>
                    </a:lnTo>
                    <a:lnTo>
                      <a:pt x="3237" y="738"/>
                    </a:lnTo>
                    <a:lnTo>
                      <a:pt x="3245" y="734"/>
                    </a:lnTo>
                    <a:lnTo>
                      <a:pt x="3251" y="730"/>
                    </a:lnTo>
                    <a:lnTo>
                      <a:pt x="3264" y="721"/>
                    </a:lnTo>
                    <a:lnTo>
                      <a:pt x="3275" y="715"/>
                    </a:lnTo>
                    <a:lnTo>
                      <a:pt x="3280" y="717"/>
                    </a:lnTo>
                    <a:lnTo>
                      <a:pt x="3284" y="718"/>
                    </a:lnTo>
                    <a:lnTo>
                      <a:pt x="3290" y="718"/>
                    </a:lnTo>
                    <a:lnTo>
                      <a:pt x="3295" y="718"/>
                    </a:lnTo>
                    <a:lnTo>
                      <a:pt x="3307" y="715"/>
                    </a:lnTo>
                    <a:lnTo>
                      <a:pt x="3320" y="709"/>
                    </a:lnTo>
                    <a:lnTo>
                      <a:pt x="3336" y="703"/>
                    </a:lnTo>
                    <a:lnTo>
                      <a:pt x="3351" y="695"/>
                    </a:lnTo>
                    <a:lnTo>
                      <a:pt x="3368" y="685"/>
                    </a:lnTo>
                    <a:lnTo>
                      <a:pt x="3384" y="675"/>
                    </a:lnTo>
                    <a:lnTo>
                      <a:pt x="3417" y="653"/>
                    </a:lnTo>
                    <a:lnTo>
                      <a:pt x="3447" y="632"/>
                    </a:lnTo>
                    <a:lnTo>
                      <a:pt x="3471" y="615"/>
                    </a:lnTo>
                    <a:lnTo>
                      <a:pt x="3488" y="604"/>
                    </a:lnTo>
                    <a:lnTo>
                      <a:pt x="3492" y="613"/>
                    </a:lnTo>
                    <a:lnTo>
                      <a:pt x="3495" y="621"/>
                    </a:lnTo>
                    <a:lnTo>
                      <a:pt x="3496" y="629"/>
                    </a:lnTo>
                    <a:lnTo>
                      <a:pt x="3496" y="637"/>
                    </a:lnTo>
                    <a:lnTo>
                      <a:pt x="3496" y="653"/>
                    </a:lnTo>
                    <a:lnTo>
                      <a:pt x="3495" y="671"/>
                    </a:lnTo>
                    <a:lnTo>
                      <a:pt x="3521" y="671"/>
                    </a:lnTo>
                    <a:lnTo>
                      <a:pt x="3522" y="680"/>
                    </a:lnTo>
                    <a:lnTo>
                      <a:pt x="3523" y="687"/>
                    </a:lnTo>
                    <a:lnTo>
                      <a:pt x="3521" y="692"/>
                    </a:lnTo>
                    <a:lnTo>
                      <a:pt x="3519" y="698"/>
                    </a:lnTo>
                    <a:lnTo>
                      <a:pt x="3514" y="708"/>
                    </a:lnTo>
                    <a:lnTo>
                      <a:pt x="3508" y="721"/>
                    </a:lnTo>
                    <a:lnTo>
                      <a:pt x="3521" y="721"/>
                    </a:lnTo>
                    <a:lnTo>
                      <a:pt x="3534" y="721"/>
                    </a:lnTo>
                    <a:lnTo>
                      <a:pt x="3534" y="732"/>
                    </a:lnTo>
                    <a:lnTo>
                      <a:pt x="3534" y="741"/>
                    </a:lnTo>
                    <a:lnTo>
                      <a:pt x="3534" y="749"/>
                    </a:lnTo>
                    <a:lnTo>
                      <a:pt x="3534" y="757"/>
                    </a:lnTo>
                    <a:lnTo>
                      <a:pt x="3536" y="762"/>
                    </a:lnTo>
                    <a:lnTo>
                      <a:pt x="3540" y="769"/>
                    </a:lnTo>
                    <a:lnTo>
                      <a:pt x="3542" y="772"/>
                    </a:lnTo>
                    <a:lnTo>
                      <a:pt x="3545" y="774"/>
                    </a:lnTo>
                    <a:lnTo>
                      <a:pt x="3550" y="776"/>
                    </a:lnTo>
                    <a:lnTo>
                      <a:pt x="3554" y="776"/>
                    </a:lnTo>
                    <a:lnTo>
                      <a:pt x="3551" y="786"/>
                    </a:lnTo>
                    <a:lnTo>
                      <a:pt x="3548" y="794"/>
                    </a:lnTo>
                    <a:lnTo>
                      <a:pt x="3542" y="800"/>
                    </a:lnTo>
                    <a:lnTo>
                      <a:pt x="3537" y="804"/>
                    </a:lnTo>
                    <a:lnTo>
                      <a:pt x="3526" y="811"/>
                    </a:lnTo>
                    <a:lnTo>
                      <a:pt x="3515" y="818"/>
                    </a:lnTo>
                    <a:lnTo>
                      <a:pt x="3522" y="828"/>
                    </a:lnTo>
                    <a:lnTo>
                      <a:pt x="3530" y="836"/>
                    </a:lnTo>
                    <a:lnTo>
                      <a:pt x="3539" y="844"/>
                    </a:lnTo>
                    <a:lnTo>
                      <a:pt x="3546" y="851"/>
                    </a:lnTo>
                    <a:lnTo>
                      <a:pt x="3556" y="857"/>
                    </a:lnTo>
                    <a:lnTo>
                      <a:pt x="3565" y="863"/>
                    </a:lnTo>
                    <a:lnTo>
                      <a:pt x="3575" y="869"/>
                    </a:lnTo>
                    <a:lnTo>
                      <a:pt x="3584" y="874"/>
                    </a:lnTo>
                    <a:lnTo>
                      <a:pt x="3605" y="885"/>
                    </a:lnTo>
                    <a:lnTo>
                      <a:pt x="3627" y="894"/>
                    </a:lnTo>
                    <a:lnTo>
                      <a:pt x="3650" y="902"/>
                    </a:lnTo>
                    <a:lnTo>
                      <a:pt x="3674" y="911"/>
                    </a:lnTo>
                    <a:lnTo>
                      <a:pt x="3668" y="918"/>
                    </a:lnTo>
                    <a:lnTo>
                      <a:pt x="3662" y="924"/>
                    </a:lnTo>
                    <a:lnTo>
                      <a:pt x="3652" y="930"/>
                    </a:lnTo>
                    <a:lnTo>
                      <a:pt x="3640" y="936"/>
                    </a:lnTo>
                    <a:lnTo>
                      <a:pt x="3615" y="946"/>
                    </a:lnTo>
                    <a:lnTo>
                      <a:pt x="3588" y="954"/>
                    </a:lnTo>
                    <a:lnTo>
                      <a:pt x="3563" y="961"/>
                    </a:lnTo>
                    <a:lnTo>
                      <a:pt x="3545" y="966"/>
                    </a:lnTo>
                    <a:lnTo>
                      <a:pt x="3540" y="968"/>
                    </a:lnTo>
                    <a:lnTo>
                      <a:pt x="3537" y="970"/>
                    </a:lnTo>
                    <a:lnTo>
                      <a:pt x="3537" y="971"/>
                    </a:lnTo>
                    <a:lnTo>
                      <a:pt x="3537" y="972"/>
                    </a:lnTo>
                    <a:lnTo>
                      <a:pt x="3539" y="972"/>
                    </a:lnTo>
                    <a:lnTo>
                      <a:pt x="3541" y="973"/>
                    </a:lnTo>
                    <a:lnTo>
                      <a:pt x="3548" y="974"/>
                    </a:lnTo>
                    <a:lnTo>
                      <a:pt x="3554" y="974"/>
                    </a:lnTo>
                    <a:lnTo>
                      <a:pt x="3560" y="974"/>
                    </a:lnTo>
                    <a:lnTo>
                      <a:pt x="3564" y="972"/>
                    </a:lnTo>
                    <a:lnTo>
                      <a:pt x="3570" y="970"/>
                    </a:lnTo>
                    <a:lnTo>
                      <a:pt x="3575" y="969"/>
                    </a:lnTo>
                    <a:lnTo>
                      <a:pt x="3581" y="967"/>
                    </a:lnTo>
                    <a:lnTo>
                      <a:pt x="3588" y="967"/>
                    </a:lnTo>
                    <a:lnTo>
                      <a:pt x="3598" y="965"/>
                    </a:lnTo>
                    <a:lnTo>
                      <a:pt x="3616" y="961"/>
                    </a:lnTo>
                    <a:lnTo>
                      <a:pt x="3637" y="957"/>
                    </a:lnTo>
                    <a:lnTo>
                      <a:pt x="3654" y="955"/>
                    </a:lnTo>
                    <a:lnTo>
                      <a:pt x="3673" y="955"/>
                    </a:lnTo>
                    <a:lnTo>
                      <a:pt x="3686" y="956"/>
                    </a:lnTo>
                    <a:lnTo>
                      <a:pt x="3695" y="958"/>
                    </a:lnTo>
                    <a:lnTo>
                      <a:pt x="3701" y="959"/>
                    </a:lnTo>
                    <a:lnTo>
                      <a:pt x="3707" y="960"/>
                    </a:lnTo>
                    <a:lnTo>
                      <a:pt x="3713" y="960"/>
                    </a:lnTo>
                    <a:lnTo>
                      <a:pt x="3721" y="958"/>
                    </a:lnTo>
                    <a:lnTo>
                      <a:pt x="3734" y="955"/>
                    </a:lnTo>
                    <a:lnTo>
                      <a:pt x="3734" y="964"/>
                    </a:lnTo>
                    <a:lnTo>
                      <a:pt x="3734" y="972"/>
                    </a:lnTo>
                    <a:lnTo>
                      <a:pt x="3734" y="979"/>
                    </a:lnTo>
                    <a:lnTo>
                      <a:pt x="3734" y="985"/>
                    </a:lnTo>
                    <a:lnTo>
                      <a:pt x="3734" y="998"/>
                    </a:lnTo>
                    <a:lnTo>
                      <a:pt x="3733" y="1007"/>
                    </a:lnTo>
                    <a:lnTo>
                      <a:pt x="3732" y="1014"/>
                    </a:lnTo>
                    <a:lnTo>
                      <a:pt x="3729" y="1018"/>
                    </a:lnTo>
                    <a:lnTo>
                      <a:pt x="3724" y="1022"/>
                    </a:lnTo>
                    <a:lnTo>
                      <a:pt x="3717" y="1024"/>
                    </a:lnTo>
                    <a:lnTo>
                      <a:pt x="3707" y="1026"/>
                    </a:lnTo>
                    <a:lnTo>
                      <a:pt x="3694" y="1028"/>
                    </a:lnTo>
                    <a:lnTo>
                      <a:pt x="3699" y="1037"/>
                    </a:lnTo>
                    <a:lnTo>
                      <a:pt x="3704" y="1047"/>
                    </a:lnTo>
                    <a:lnTo>
                      <a:pt x="3709" y="1054"/>
                    </a:lnTo>
                    <a:lnTo>
                      <a:pt x="3713" y="1059"/>
                    </a:lnTo>
                    <a:lnTo>
                      <a:pt x="3706" y="1068"/>
                    </a:lnTo>
                    <a:lnTo>
                      <a:pt x="3697" y="1076"/>
                    </a:lnTo>
                    <a:lnTo>
                      <a:pt x="3687" y="1083"/>
                    </a:lnTo>
                    <a:lnTo>
                      <a:pt x="3676" y="1087"/>
                    </a:lnTo>
                    <a:lnTo>
                      <a:pt x="3672" y="1089"/>
                    </a:lnTo>
                    <a:lnTo>
                      <a:pt x="3666" y="1090"/>
                    </a:lnTo>
                    <a:lnTo>
                      <a:pt x="3661" y="1091"/>
                    </a:lnTo>
                    <a:lnTo>
                      <a:pt x="3655" y="1091"/>
                    </a:lnTo>
                    <a:lnTo>
                      <a:pt x="3650" y="1090"/>
                    </a:lnTo>
                    <a:lnTo>
                      <a:pt x="3644" y="1089"/>
                    </a:lnTo>
                    <a:lnTo>
                      <a:pt x="3639" y="1087"/>
                    </a:lnTo>
                    <a:lnTo>
                      <a:pt x="3634" y="1084"/>
                    </a:lnTo>
                    <a:lnTo>
                      <a:pt x="3627" y="1089"/>
                    </a:lnTo>
                    <a:lnTo>
                      <a:pt x="3617" y="1093"/>
                    </a:lnTo>
                    <a:lnTo>
                      <a:pt x="3608" y="1096"/>
                    </a:lnTo>
                    <a:lnTo>
                      <a:pt x="3598" y="1099"/>
                    </a:lnTo>
                    <a:lnTo>
                      <a:pt x="3577" y="1104"/>
                    </a:lnTo>
                    <a:lnTo>
                      <a:pt x="3556" y="1108"/>
                    </a:lnTo>
                    <a:lnTo>
                      <a:pt x="3546" y="1110"/>
                    </a:lnTo>
                    <a:lnTo>
                      <a:pt x="3538" y="1113"/>
                    </a:lnTo>
                    <a:lnTo>
                      <a:pt x="3529" y="1116"/>
                    </a:lnTo>
                    <a:lnTo>
                      <a:pt x="3522" y="1120"/>
                    </a:lnTo>
                    <a:lnTo>
                      <a:pt x="3516" y="1124"/>
                    </a:lnTo>
                    <a:lnTo>
                      <a:pt x="3511" y="1130"/>
                    </a:lnTo>
                    <a:lnTo>
                      <a:pt x="3509" y="1137"/>
                    </a:lnTo>
                    <a:lnTo>
                      <a:pt x="3508" y="1145"/>
                    </a:lnTo>
                    <a:lnTo>
                      <a:pt x="3501" y="1145"/>
                    </a:lnTo>
                    <a:lnTo>
                      <a:pt x="3489" y="1159"/>
                    </a:lnTo>
                    <a:lnTo>
                      <a:pt x="3480" y="1168"/>
                    </a:lnTo>
                    <a:lnTo>
                      <a:pt x="3474" y="1172"/>
                    </a:lnTo>
                    <a:lnTo>
                      <a:pt x="3467" y="1174"/>
                    </a:lnTo>
                    <a:lnTo>
                      <a:pt x="3459" y="1176"/>
                    </a:lnTo>
                    <a:lnTo>
                      <a:pt x="3448" y="1176"/>
                    </a:lnTo>
                    <a:lnTo>
                      <a:pt x="3336" y="1164"/>
                    </a:lnTo>
                    <a:lnTo>
                      <a:pt x="3301" y="1164"/>
                    </a:lnTo>
                    <a:lnTo>
                      <a:pt x="3264" y="1164"/>
                    </a:lnTo>
                    <a:lnTo>
                      <a:pt x="3228" y="1164"/>
                    </a:lnTo>
                    <a:lnTo>
                      <a:pt x="3189" y="1164"/>
                    </a:lnTo>
                    <a:lnTo>
                      <a:pt x="3169" y="1165"/>
                    </a:lnTo>
                    <a:lnTo>
                      <a:pt x="3151" y="1168"/>
                    </a:lnTo>
                    <a:lnTo>
                      <a:pt x="3135" y="1172"/>
                    </a:lnTo>
                    <a:lnTo>
                      <a:pt x="3119" y="1177"/>
                    </a:lnTo>
                    <a:lnTo>
                      <a:pt x="3105" y="1183"/>
                    </a:lnTo>
                    <a:lnTo>
                      <a:pt x="3093" y="1191"/>
                    </a:lnTo>
                    <a:lnTo>
                      <a:pt x="3081" y="1198"/>
                    </a:lnTo>
                    <a:lnTo>
                      <a:pt x="3070" y="1207"/>
                    </a:lnTo>
                    <a:lnTo>
                      <a:pt x="3047" y="1225"/>
                    </a:lnTo>
                    <a:lnTo>
                      <a:pt x="3025" y="1242"/>
                    </a:lnTo>
                    <a:lnTo>
                      <a:pt x="3013" y="1250"/>
                    </a:lnTo>
                    <a:lnTo>
                      <a:pt x="3000" y="1257"/>
                    </a:lnTo>
                    <a:lnTo>
                      <a:pt x="2985" y="1263"/>
                    </a:lnTo>
                    <a:lnTo>
                      <a:pt x="2970" y="1269"/>
                    </a:lnTo>
                    <a:lnTo>
                      <a:pt x="2959" y="1272"/>
                    </a:lnTo>
                    <a:lnTo>
                      <a:pt x="2948" y="1276"/>
                    </a:lnTo>
                    <a:lnTo>
                      <a:pt x="2936" y="1281"/>
                    </a:lnTo>
                    <a:lnTo>
                      <a:pt x="2924" y="1286"/>
                    </a:lnTo>
                    <a:lnTo>
                      <a:pt x="2912" y="1293"/>
                    </a:lnTo>
                    <a:lnTo>
                      <a:pt x="2900" y="1300"/>
                    </a:lnTo>
                    <a:lnTo>
                      <a:pt x="2887" y="1308"/>
                    </a:lnTo>
                    <a:lnTo>
                      <a:pt x="2876" y="1316"/>
                    </a:lnTo>
                    <a:lnTo>
                      <a:pt x="2864" y="1326"/>
                    </a:lnTo>
                    <a:lnTo>
                      <a:pt x="2853" y="1335"/>
                    </a:lnTo>
                    <a:lnTo>
                      <a:pt x="2843" y="1344"/>
                    </a:lnTo>
                    <a:lnTo>
                      <a:pt x="2834" y="1354"/>
                    </a:lnTo>
                    <a:lnTo>
                      <a:pt x="2825" y="1363"/>
                    </a:lnTo>
                    <a:lnTo>
                      <a:pt x="2819" y="1373"/>
                    </a:lnTo>
                    <a:lnTo>
                      <a:pt x="2814" y="1383"/>
                    </a:lnTo>
                    <a:lnTo>
                      <a:pt x="2811" y="1392"/>
                    </a:lnTo>
                    <a:lnTo>
                      <a:pt x="2819" y="1392"/>
                    </a:lnTo>
                    <a:lnTo>
                      <a:pt x="2825" y="1391"/>
                    </a:lnTo>
                    <a:lnTo>
                      <a:pt x="2832" y="1389"/>
                    </a:lnTo>
                    <a:lnTo>
                      <a:pt x="2836" y="1387"/>
                    </a:lnTo>
                    <a:lnTo>
                      <a:pt x="2840" y="1385"/>
                    </a:lnTo>
                    <a:lnTo>
                      <a:pt x="2845" y="1382"/>
                    </a:lnTo>
                    <a:lnTo>
                      <a:pt x="2847" y="1379"/>
                    </a:lnTo>
                    <a:lnTo>
                      <a:pt x="2850" y="1375"/>
                    </a:lnTo>
                    <a:lnTo>
                      <a:pt x="2855" y="1369"/>
                    </a:lnTo>
                    <a:lnTo>
                      <a:pt x="2859" y="1363"/>
                    </a:lnTo>
                    <a:lnTo>
                      <a:pt x="2861" y="1361"/>
                    </a:lnTo>
                    <a:lnTo>
                      <a:pt x="2864" y="1358"/>
                    </a:lnTo>
                    <a:lnTo>
                      <a:pt x="2867" y="1356"/>
                    </a:lnTo>
                    <a:lnTo>
                      <a:pt x="2870" y="1355"/>
                    </a:lnTo>
                    <a:lnTo>
                      <a:pt x="2888" y="1346"/>
                    </a:lnTo>
                    <a:lnTo>
                      <a:pt x="2905" y="1337"/>
                    </a:lnTo>
                    <a:lnTo>
                      <a:pt x="2923" y="1327"/>
                    </a:lnTo>
                    <a:lnTo>
                      <a:pt x="2940" y="1315"/>
                    </a:lnTo>
                    <a:lnTo>
                      <a:pt x="2976" y="1293"/>
                    </a:lnTo>
                    <a:lnTo>
                      <a:pt x="3012" y="1271"/>
                    </a:lnTo>
                    <a:lnTo>
                      <a:pt x="3029" y="1260"/>
                    </a:lnTo>
                    <a:lnTo>
                      <a:pt x="3048" y="1251"/>
                    </a:lnTo>
                    <a:lnTo>
                      <a:pt x="3067" y="1242"/>
                    </a:lnTo>
                    <a:lnTo>
                      <a:pt x="3085" y="1235"/>
                    </a:lnTo>
                    <a:lnTo>
                      <a:pt x="3104" y="1228"/>
                    </a:lnTo>
                    <a:lnTo>
                      <a:pt x="3123" y="1224"/>
                    </a:lnTo>
                    <a:lnTo>
                      <a:pt x="3142" y="1221"/>
                    </a:lnTo>
                    <a:lnTo>
                      <a:pt x="3162" y="1220"/>
                    </a:lnTo>
                    <a:lnTo>
                      <a:pt x="3171" y="1220"/>
                    </a:lnTo>
                    <a:lnTo>
                      <a:pt x="3179" y="1222"/>
                    </a:lnTo>
                    <a:lnTo>
                      <a:pt x="3189" y="1225"/>
                    </a:lnTo>
                    <a:lnTo>
                      <a:pt x="3196" y="1229"/>
                    </a:lnTo>
                    <a:lnTo>
                      <a:pt x="3204" y="1234"/>
                    </a:lnTo>
                    <a:lnTo>
                      <a:pt x="3210" y="1240"/>
                    </a:lnTo>
                    <a:lnTo>
                      <a:pt x="3213" y="1244"/>
                    </a:lnTo>
                    <a:lnTo>
                      <a:pt x="3214" y="1248"/>
                    </a:lnTo>
                    <a:lnTo>
                      <a:pt x="3215" y="1252"/>
                    </a:lnTo>
                    <a:lnTo>
                      <a:pt x="3216" y="1256"/>
                    </a:lnTo>
                    <a:lnTo>
                      <a:pt x="3215" y="1265"/>
                    </a:lnTo>
                    <a:lnTo>
                      <a:pt x="3213" y="1274"/>
                    </a:lnTo>
                    <a:lnTo>
                      <a:pt x="3208" y="1281"/>
                    </a:lnTo>
                    <a:lnTo>
                      <a:pt x="3203" y="1287"/>
                    </a:lnTo>
                    <a:lnTo>
                      <a:pt x="3197" y="1293"/>
                    </a:lnTo>
                    <a:lnTo>
                      <a:pt x="3191" y="1296"/>
                    </a:lnTo>
                    <a:lnTo>
                      <a:pt x="3183" y="1299"/>
                    </a:lnTo>
                    <a:lnTo>
                      <a:pt x="3175" y="1299"/>
                    </a:lnTo>
                    <a:lnTo>
                      <a:pt x="3165" y="1299"/>
                    </a:lnTo>
                    <a:lnTo>
                      <a:pt x="3156" y="1298"/>
                    </a:lnTo>
                    <a:lnTo>
                      <a:pt x="3146" y="1296"/>
                    </a:lnTo>
                    <a:lnTo>
                      <a:pt x="3136" y="1293"/>
                    </a:lnTo>
                    <a:lnTo>
                      <a:pt x="3126" y="1291"/>
                    </a:lnTo>
                    <a:lnTo>
                      <a:pt x="3116" y="1289"/>
                    </a:lnTo>
                    <a:lnTo>
                      <a:pt x="3106" y="1288"/>
                    </a:lnTo>
                    <a:lnTo>
                      <a:pt x="3096" y="1287"/>
                    </a:lnTo>
                    <a:lnTo>
                      <a:pt x="3089" y="1288"/>
                    </a:lnTo>
                    <a:lnTo>
                      <a:pt x="3082" y="1289"/>
                    </a:lnTo>
                    <a:lnTo>
                      <a:pt x="3077" y="1290"/>
                    </a:lnTo>
                    <a:lnTo>
                      <a:pt x="3072" y="1292"/>
                    </a:lnTo>
                    <a:lnTo>
                      <a:pt x="3068" y="1294"/>
                    </a:lnTo>
                    <a:lnTo>
                      <a:pt x="3066" y="1298"/>
                    </a:lnTo>
                    <a:lnTo>
                      <a:pt x="3063" y="1301"/>
                    </a:lnTo>
                    <a:lnTo>
                      <a:pt x="3063" y="1306"/>
                    </a:lnTo>
                    <a:lnTo>
                      <a:pt x="3129" y="1331"/>
                    </a:lnTo>
                    <a:lnTo>
                      <a:pt x="3140" y="1329"/>
                    </a:lnTo>
                    <a:lnTo>
                      <a:pt x="3152" y="1325"/>
                    </a:lnTo>
                    <a:lnTo>
                      <a:pt x="3159" y="1324"/>
                    </a:lnTo>
                    <a:lnTo>
                      <a:pt x="3164" y="1323"/>
                    </a:lnTo>
                    <a:lnTo>
                      <a:pt x="3171" y="1323"/>
                    </a:lnTo>
                    <a:lnTo>
                      <a:pt x="3175" y="1325"/>
                    </a:lnTo>
                    <a:lnTo>
                      <a:pt x="3170" y="1333"/>
                    </a:lnTo>
                    <a:lnTo>
                      <a:pt x="3164" y="1340"/>
                    </a:lnTo>
                    <a:lnTo>
                      <a:pt x="3158" y="1346"/>
                    </a:lnTo>
                    <a:lnTo>
                      <a:pt x="3151" y="1351"/>
                    </a:lnTo>
                    <a:lnTo>
                      <a:pt x="3145" y="1356"/>
                    </a:lnTo>
                    <a:lnTo>
                      <a:pt x="3140" y="1361"/>
                    </a:lnTo>
                    <a:lnTo>
                      <a:pt x="3138" y="1364"/>
                    </a:lnTo>
                    <a:lnTo>
                      <a:pt x="3137" y="1367"/>
                    </a:lnTo>
                    <a:lnTo>
                      <a:pt x="3136" y="1370"/>
                    </a:lnTo>
                    <a:lnTo>
                      <a:pt x="3136" y="1373"/>
                    </a:lnTo>
                    <a:lnTo>
                      <a:pt x="3136" y="1380"/>
                    </a:lnTo>
                    <a:lnTo>
                      <a:pt x="3137" y="1386"/>
                    </a:lnTo>
                    <a:lnTo>
                      <a:pt x="3138" y="1391"/>
                    </a:lnTo>
                    <a:lnTo>
                      <a:pt x="3140" y="1396"/>
                    </a:lnTo>
                    <a:lnTo>
                      <a:pt x="3144" y="1401"/>
                    </a:lnTo>
                    <a:lnTo>
                      <a:pt x="3146" y="1405"/>
                    </a:lnTo>
                    <a:lnTo>
                      <a:pt x="3149" y="1410"/>
                    </a:lnTo>
                    <a:lnTo>
                      <a:pt x="3153" y="1413"/>
                    </a:lnTo>
                    <a:lnTo>
                      <a:pt x="3162" y="1420"/>
                    </a:lnTo>
                    <a:lnTo>
                      <a:pt x="3173" y="1426"/>
                    </a:lnTo>
                    <a:lnTo>
                      <a:pt x="3184" y="1431"/>
                    </a:lnTo>
                    <a:lnTo>
                      <a:pt x="3196" y="1436"/>
                    </a:lnTo>
                    <a:lnTo>
                      <a:pt x="3209" y="1439"/>
                    </a:lnTo>
                    <a:lnTo>
                      <a:pt x="3224" y="1441"/>
                    </a:lnTo>
                    <a:lnTo>
                      <a:pt x="3237" y="1442"/>
                    </a:lnTo>
                    <a:lnTo>
                      <a:pt x="3251" y="1443"/>
                    </a:lnTo>
                    <a:lnTo>
                      <a:pt x="3277" y="1443"/>
                    </a:lnTo>
                    <a:lnTo>
                      <a:pt x="3302" y="1442"/>
                    </a:lnTo>
                    <a:lnTo>
                      <a:pt x="3302" y="1466"/>
                    </a:lnTo>
                    <a:lnTo>
                      <a:pt x="3292" y="1469"/>
                    </a:lnTo>
                    <a:lnTo>
                      <a:pt x="3283" y="1471"/>
                    </a:lnTo>
                    <a:lnTo>
                      <a:pt x="3274" y="1472"/>
                    </a:lnTo>
                    <a:lnTo>
                      <a:pt x="3265" y="1472"/>
                    </a:lnTo>
                    <a:lnTo>
                      <a:pt x="3257" y="1472"/>
                    </a:lnTo>
                    <a:lnTo>
                      <a:pt x="3248" y="1473"/>
                    </a:lnTo>
                    <a:lnTo>
                      <a:pt x="3239" y="1474"/>
                    </a:lnTo>
                    <a:lnTo>
                      <a:pt x="3229" y="1478"/>
                    </a:lnTo>
                    <a:lnTo>
                      <a:pt x="3213" y="1485"/>
                    </a:lnTo>
                    <a:lnTo>
                      <a:pt x="3198" y="1494"/>
                    </a:lnTo>
                    <a:lnTo>
                      <a:pt x="3184" y="1502"/>
                    </a:lnTo>
                    <a:lnTo>
                      <a:pt x="3172" y="1510"/>
                    </a:lnTo>
                    <a:lnTo>
                      <a:pt x="3158" y="1519"/>
                    </a:lnTo>
                    <a:lnTo>
                      <a:pt x="3144" y="1527"/>
                    </a:lnTo>
                    <a:lnTo>
                      <a:pt x="3128" y="1536"/>
                    </a:lnTo>
                    <a:lnTo>
                      <a:pt x="3109" y="1546"/>
                    </a:lnTo>
                    <a:lnTo>
                      <a:pt x="3099" y="1550"/>
                    </a:lnTo>
                    <a:lnTo>
                      <a:pt x="3088" y="1553"/>
                    </a:lnTo>
                    <a:lnTo>
                      <a:pt x="3077" y="1555"/>
                    </a:lnTo>
                    <a:lnTo>
                      <a:pt x="3066" y="1556"/>
                    </a:lnTo>
                    <a:lnTo>
                      <a:pt x="3056" y="1558"/>
                    </a:lnTo>
                    <a:lnTo>
                      <a:pt x="3047" y="1561"/>
                    </a:lnTo>
                    <a:lnTo>
                      <a:pt x="3044" y="1563"/>
                    </a:lnTo>
                    <a:lnTo>
                      <a:pt x="3040" y="1565"/>
                    </a:lnTo>
                    <a:lnTo>
                      <a:pt x="3038" y="1568"/>
                    </a:lnTo>
                    <a:lnTo>
                      <a:pt x="3036" y="1571"/>
                    </a:lnTo>
                    <a:lnTo>
                      <a:pt x="3026" y="1567"/>
                    </a:lnTo>
                    <a:lnTo>
                      <a:pt x="3018" y="1564"/>
                    </a:lnTo>
                    <a:lnTo>
                      <a:pt x="3015" y="1562"/>
                    </a:lnTo>
                    <a:lnTo>
                      <a:pt x="3012" y="1560"/>
                    </a:lnTo>
                    <a:lnTo>
                      <a:pt x="3011" y="1557"/>
                    </a:lnTo>
                    <a:lnTo>
                      <a:pt x="3010" y="1553"/>
                    </a:lnTo>
                    <a:lnTo>
                      <a:pt x="3010" y="1546"/>
                    </a:lnTo>
                    <a:lnTo>
                      <a:pt x="3012" y="1539"/>
                    </a:lnTo>
                    <a:lnTo>
                      <a:pt x="3013" y="1533"/>
                    </a:lnTo>
                    <a:lnTo>
                      <a:pt x="3016" y="1528"/>
                    </a:lnTo>
                    <a:lnTo>
                      <a:pt x="3019" y="1524"/>
                    </a:lnTo>
                    <a:lnTo>
                      <a:pt x="3024" y="1519"/>
                    </a:lnTo>
                    <a:lnTo>
                      <a:pt x="3028" y="1516"/>
                    </a:lnTo>
                    <a:lnTo>
                      <a:pt x="3033" y="1512"/>
                    </a:lnTo>
                    <a:lnTo>
                      <a:pt x="3045" y="1506"/>
                    </a:lnTo>
                    <a:lnTo>
                      <a:pt x="3058" y="1501"/>
                    </a:lnTo>
                    <a:lnTo>
                      <a:pt x="3072" y="1497"/>
                    </a:lnTo>
                    <a:lnTo>
                      <a:pt x="3086" y="1493"/>
                    </a:lnTo>
                    <a:lnTo>
                      <a:pt x="3117" y="1487"/>
                    </a:lnTo>
                    <a:lnTo>
                      <a:pt x="3147" y="1482"/>
                    </a:lnTo>
                    <a:lnTo>
                      <a:pt x="3160" y="1479"/>
                    </a:lnTo>
                    <a:lnTo>
                      <a:pt x="3172" y="1475"/>
                    </a:lnTo>
                    <a:lnTo>
                      <a:pt x="3182" y="1471"/>
                    </a:lnTo>
                    <a:lnTo>
                      <a:pt x="3189" y="1466"/>
                    </a:lnTo>
                    <a:lnTo>
                      <a:pt x="3178" y="1463"/>
                    </a:lnTo>
                    <a:lnTo>
                      <a:pt x="3169" y="1460"/>
                    </a:lnTo>
                    <a:lnTo>
                      <a:pt x="3160" y="1456"/>
                    </a:lnTo>
                    <a:lnTo>
                      <a:pt x="3153" y="1451"/>
                    </a:lnTo>
                    <a:lnTo>
                      <a:pt x="3147" y="1448"/>
                    </a:lnTo>
                    <a:lnTo>
                      <a:pt x="3139" y="1445"/>
                    </a:lnTo>
                    <a:lnTo>
                      <a:pt x="3131" y="1442"/>
                    </a:lnTo>
                    <a:lnTo>
                      <a:pt x="3123" y="1442"/>
                    </a:lnTo>
                    <a:lnTo>
                      <a:pt x="3117" y="1442"/>
                    </a:lnTo>
                    <a:lnTo>
                      <a:pt x="3113" y="1443"/>
                    </a:lnTo>
                    <a:lnTo>
                      <a:pt x="3107" y="1445"/>
                    </a:lnTo>
                    <a:lnTo>
                      <a:pt x="3103" y="1446"/>
                    </a:lnTo>
                    <a:lnTo>
                      <a:pt x="3093" y="1452"/>
                    </a:lnTo>
                    <a:lnTo>
                      <a:pt x="3083" y="1458"/>
                    </a:lnTo>
                    <a:lnTo>
                      <a:pt x="3074" y="1464"/>
                    </a:lnTo>
                    <a:lnTo>
                      <a:pt x="3066" y="1470"/>
                    </a:lnTo>
                    <a:lnTo>
                      <a:pt x="3057" y="1475"/>
                    </a:lnTo>
                    <a:lnTo>
                      <a:pt x="3049" y="1478"/>
                    </a:lnTo>
                    <a:lnTo>
                      <a:pt x="3044" y="1479"/>
                    </a:lnTo>
                    <a:lnTo>
                      <a:pt x="3036" y="1481"/>
                    </a:lnTo>
                    <a:lnTo>
                      <a:pt x="3026" y="1483"/>
                    </a:lnTo>
                    <a:lnTo>
                      <a:pt x="3016" y="1484"/>
                    </a:lnTo>
                    <a:lnTo>
                      <a:pt x="3010" y="1478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5" name="Freeform 434">
              <a:extLst>
                <a:ext uri="{FF2B5EF4-FFF2-40B4-BE49-F238E27FC236}">
                  <a16:creationId xmlns="" xmlns:a16="http://schemas.microsoft.com/office/drawing/2014/main" id="{C0D814B6-DD56-8848-93F8-7C9EECC40D7E}"/>
                </a:ext>
              </a:extLst>
            </p:cNvPr>
            <p:cNvSpPr>
              <a:spLocks/>
            </p:cNvSpPr>
            <p:nvPr>
              <p:custDataLst>
                <p:tags r:id="rId275"/>
              </p:custDataLst>
            </p:nvPr>
          </p:nvSpPr>
          <p:spPr bwMode="auto">
            <a:xfrm>
              <a:off x="4757738" y="3541713"/>
              <a:ext cx="127000" cy="158750"/>
            </a:xfrm>
            <a:custGeom>
              <a:avLst/>
              <a:gdLst>
                <a:gd name="T0" fmla="*/ 265 w 292"/>
                <a:gd name="T1" fmla="*/ 10 h 308"/>
                <a:gd name="T2" fmla="*/ 276 w 292"/>
                <a:gd name="T3" fmla="*/ 37 h 308"/>
                <a:gd name="T4" fmla="*/ 286 w 292"/>
                <a:gd name="T5" fmla="*/ 91 h 308"/>
                <a:gd name="T6" fmla="*/ 292 w 292"/>
                <a:gd name="T7" fmla="*/ 144 h 308"/>
                <a:gd name="T8" fmla="*/ 291 w 292"/>
                <a:gd name="T9" fmla="*/ 161 h 308"/>
                <a:gd name="T10" fmla="*/ 286 w 292"/>
                <a:gd name="T11" fmla="*/ 179 h 308"/>
                <a:gd name="T12" fmla="*/ 269 w 292"/>
                <a:gd name="T13" fmla="*/ 206 h 308"/>
                <a:gd name="T14" fmla="*/ 231 w 292"/>
                <a:gd name="T15" fmla="*/ 185 h 308"/>
                <a:gd name="T16" fmla="*/ 165 w 292"/>
                <a:gd name="T17" fmla="*/ 258 h 308"/>
                <a:gd name="T18" fmla="*/ 132 w 292"/>
                <a:gd name="T19" fmla="*/ 278 h 308"/>
                <a:gd name="T20" fmla="*/ 59 w 292"/>
                <a:gd name="T21" fmla="*/ 296 h 308"/>
                <a:gd name="T22" fmla="*/ 32 w 292"/>
                <a:gd name="T23" fmla="*/ 308 h 308"/>
                <a:gd name="T24" fmla="*/ 6 w 292"/>
                <a:gd name="T25" fmla="*/ 308 h 308"/>
                <a:gd name="T26" fmla="*/ 9 w 292"/>
                <a:gd name="T27" fmla="*/ 297 h 308"/>
                <a:gd name="T28" fmla="*/ 11 w 292"/>
                <a:gd name="T29" fmla="*/ 286 h 308"/>
                <a:gd name="T30" fmla="*/ 7 w 292"/>
                <a:gd name="T31" fmla="*/ 265 h 308"/>
                <a:gd name="T32" fmla="*/ 2 w 292"/>
                <a:gd name="T33" fmla="*/ 246 h 308"/>
                <a:gd name="T34" fmla="*/ 0 w 292"/>
                <a:gd name="T35" fmla="*/ 228 h 308"/>
                <a:gd name="T36" fmla="*/ 3 w 292"/>
                <a:gd name="T37" fmla="*/ 205 h 308"/>
                <a:gd name="T38" fmla="*/ 12 w 292"/>
                <a:gd name="T39" fmla="*/ 188 h 308"/>
                <a:gd name="T40" fmla="*/ 26 w 292"/>
                <a:gd name="T41" fmla="*/ 174 h 308"/>
                <a:gd name="T42" fmla="*/ 42 w 292"/>
                <a:gd name="T43" fmla="*/ 161 h 308"/>
                <a:gd name="T44" fmla="*/ 77 w 292"/>
                <a:gd name="T45" fmla="*/ 135 h 308"/>
                <a:gd name="T46" fmla="*/ 93 w 292"/>
                <a:gd name="T47" fmla="*/ 119 h 308"/>
                <a:gd name="T48" fmla="*/ 105 w 292"/>
                <a:gd name="T49" fmla="*/ 98 h 308"/>
                <a:gd name="T50" fmla="*/ 98 w 292"/>
                <a:gd name="T51" fmla="*/ 96 h 308"/>
                <a:gd name="T52" fmla="*/ 92 w 292"/>
                <a:gd name="T53" fmla="*/ 91 h 308"/>
                <a:gd name="T54" fmla="*/ 82 w 292"/>
                <a:gd name="T55" fmla="*/ 73 h 308"/>
                <a:gd name="T56" fmla="*/ 74 w 292"/>
                <a:gd name="T57" fmla="*/ 50 h 308"/>
                <a:gd name="T58" fmla="*/ 72 w 292"/>
                <a:gd name="T59" fmla="*/ 24 h 308"/>
                <a:gd name="T60" fmla="*/ 90 w 292"/>
                <a:gd name="T61" fmla="*/ 19 h 308"/>
                <a:gd name="T62" fmla="*/ 105 w 292"/>
                <a:gd name="T63" fmla="*/ 20 h 308"/>
                <a:gd name="T64" fmla="*/ 132 w 292"/>
                <a:gd name="T65" fmla="*/ 24 h 308"/>
                <a:gd name="T66" fmla="*/ 169 w 292"/>
                <a:gd name="T67" fmla="*/ 21 h 308"/>
                <a:gd name="T68" fmla="*/ 210 w 292"/>
                <a:gd name="T69" fmla="*/ 12 h 308"/>
                <a:gd name="T70" fmla="*/ 259 w 292"/>
                <a:gd name="T71" fmla="*/ 0 h 30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" h="308">
                  <a:moveTo>
                    <a:pt x="259" y="0"/>
                  </a:moveTo>
                  <a:lnTo>
                    <a:pt x="265" y="10"/>
                  </a:lnTo>
                  <a:lnTo>
                    <a:pt x="271" y="23"/>
                  </a:lnTo>
                  <a:lnTo>
                    <a:pt x="276" y="37"/>
                  </a:lnTo>
                  <a:lnTo>
                    <a:pt x="280" y="54"/>
                  </a:lnTo>
                  <a:lnTo>
                    <a:pt x="286" y="91"/>
                  </a:lnTo>
                  <a:lnTo>
                    <a:pt x="292" y="135"/>
                  </a:lnTo>
                  <a:lnTo>
                    <a:pt x="292" y="144"/>
                  </a:lnTo>
                  <a:lnTo>
                    <a:pt x="292" y="153"/>
                  </a:lnTo>
                  <a:lnTo>
                    <a:pt x="291" y="161"/>
                  </a:lnTo>
                  <a:lnTo>
                    <a:pt x="289" y="168"/>
                  </a:lnTo>
                  <a:lnTo>
                    <a:pt x="286" y="179"/>
                  </a:lnTo>
                  <a:lnTo>
                    <a:pt x="281" y="189"/>
                  </a:lnTo>
                  <a:lnTo>
                    <a:pt x="269" y="206"/>
                  </a:lnTo>
                  <a:lnTo>
                    <a:pt x="258" y="225"/>
                  </a:lnTo>
                  <a:lnTo>
                    <a:pt x="231" y="185"/>
                  </a:lnTo>
                  <a:lnTo>
                    <a:pt x="192" y="222"/>
                  </a:lnTo>
                  <a:lnTo>
                    <a:pt x="165" y="258"/>
                  </a:lnTo>
                  <a:lnTo>
                    <a:pt x="152" y="246"/>
                  </a:lnTo>
                  <a:lnTo>
                    <a:pt x="132" y="278"/>
                  </a:lnTo>
                  <a:lnTo>
                    <a:pt x="132" y="296"/>
                  </a:lnTo>
                  <a:lnTo>
                    <a:pt x="59" y="296"/>
                  </a:lnTo>
                  <a:lnTo>
                    <a:pt x="46" y="302"/>
                  </a:lnTo>
                  <a:lnTo>
                    <a:pt x="32" y="308"/>
                  </a:lnTo>
                  <a:lnTo>
                    <a:pt x="19" y="308"/>
                  </a:lnTo>
                  <a:lnTo>
                    <a:pt x="6" y="308"/>
                  </a:lnTo>
                  <a:lnTo>
                    <a:pt x="8" y="302"/>
                  </a:lnTo>
                  <a:lnTo>
                    <a:pt x="9" y="297"/>
                  </a:lnTo>
                  <a:lnTo>
                    <a:pt x="11" y="291"/>
                  </a:lnTo>
                  <a:lnTo>
                    <a:pt x="11" y="286"/>
                  </a:lnTo>
                  <a:lnTo>
                    <a:pt x="9" y="276"/>
                  </a:lnTo>
                  <a:lnTo>
                    <a:pt x="7" y="265"/>
                  </a:lnTo>
                  <a:lnTo>
                    <a:pt x="5" y="256"/>
                  </a:lnTo>
                  <a:lnTo>
                    <a:pt x="2" y="246"/>
                  </a:lnTo>
                  <a:lnTo>
                    <a:pt x="0" y="237"/>
                  </a:lnTo>
                  <a:lnTo>
                    <a:pt x="0" y="228"/>
                  </a:lnTo>
                  <a:lnTo>
                    <a:pt x="0" y="216"/>
                  </a:lnTo>
                  <a:lnTo>
                    <a:pt x="3" y="205"/>
                  </a:lnTo>
                  <a:lnTo>
                    <a:pt x="6" y="196"/>
                  </a:lnTo>
                  <a:lnTo>
                    <a:pt x="12" y="188"/>
                  </a:lnTo>
                  <a:lnTo>
                    <a:pt x="18" y="180"/>
                  </a:lnTo>
                  <a:lnTo>
                    <a:pt x="26" y="174"/>
                  </a:lnTo>
                  <a:lnTo>
                    <a:pt x="34" y="167"/>
                  </a:lnTo>
                  <a:lnTo>
                    <a:pt x="42" y="161"/>
                  </a:lnTo>
                  <a:lnTo>
                    <a:pt x="60" y="148"/>
                  </a:lnTo>
                  <a:lnTo>
                    <a:pt x="77" y="135"/>
                  </a:lnTo>
                  <a:lnTo>
                    <a:pt x="85" y="128"/>
                  </a:lnTo>
                  <a:lnTo>
                    <a:pt x="93" y="119"/>
                  </a:lnTo>
                  <a:lnTo>
                    <a:pt x="99" y="110"/>
                  </a:lnTo>
                  <a:lnTo>
                    <a:pt x="105" y="98"/>
                  </a:lnTo>
                  <a:lnTo>
                    <a:pt x="102" y="98"/>
                  </a:lnTo>
                  <a:lnTo>
                    <a:pt x="98" y="96"/>
                  </a:lnTo>
                  <a:lnTo>
                    <a:pt x="95" y="94"/>
                  </a:lnTo>
                  <a:lnTo>
                    <a:pt x="92" y="91"/>
                  </a:lnTo>
                  <a:lnTo>
                    <a:pt x="86" y="83"/>
                  </a:lnTo>
                  <a:lnTo>
                    <a:pt x="82" y="73"/>
                  </a:lnTo>
                  <a:lnTo>
                    <a:pt x="77" y="62"/>
                  </a:lnTo>
                  <a:lnTo>
                    <a:pt x="74" y="50"/>
                  </a:lnTo>
                  <a:lnTo>
                    <a:pt x="73" y="36"/>
                  </a:lnTo>
                  <a:lnTo>
                    <a:pt x="72" y="24"/>
                  </a:lnTo>
                  <a:lnTo>
                    <a:pt x="82" y="21"/>
                  </a:lnTo>
                  <a:lnTo>
                    <a:pt x="90" y="19"/>
                  </a:lnTo>
                  <a:lnTo>
                    <a:pt x="97" y="19"/>
                  </a:lnTo>
                  <a:lnTo>
                    <a:pt x="105" y="20"/>
                  </a:lnTo>
                  <a:lnTo>
                    <a:pt x="118" y="23"/>
                  </a:lnTo>
                  <a:lnTo>
                    <a:pt x="132" y="24"/>
                  </a:lnTo>
                  <a:lnTo>
                    <a:pt x="149" y="23"/>
                  </a:lnTo>
                  <a:lnTo>
                    <a:pt x="169" y="21"/>
                  </a:lnTo>
                  <a:lnTo>
                    <a:pt x="189" y="17"/>
                  </a:lnTo>
                  <a:lnTo>
                    <a:pt x="210" y="12"/>
                  </a:lnTo>
                  <a:lnTo>
                    <a:pt x="244" y="4"/>
                  </a:lnTo>
                  <a:lnTo>
                    <a:pt x="259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6" name="Freeform 435">
              <a:extLst>
                <a:ext uri="{FF2B5EF4-FFF2-40B4-BE49-F238E27FC236}">
                  <a16:creationId xmlns="" xmlns:a16="http://schemas.microsoft.com/office/drawing/2014/main" id="{75987903-BC33-4B4F-AC3E-099EE0E33744}"/>
                </a:ext>
              </a:extLst>
            </p:cNvPr>
            <p:cNvSpPr>
              <a:spLocks/>
            </p:cNvSpPr>
            <p:nvPr>
              <p:custDataLst>
                <p:tags r:id="rId276"/>
              </p:custDataLst>
            </p:nvPr>
          </p:nvSpPr>
          <p:spPr bwMode="auto">
            <a:xfrm>
              <a:off x="4864100" y="3692525"/>
              <a:ext cx="6350" cy="57150"/>
            </a:xfrm>
            <a:custGeom>
              <a:avLst/>
              <a:gdLst>
                <a:gd name="T0" fmla="*/ 11 w 14"/>
                <a:gd name="T1" fmla="*/ 0 h 7"/>
                <a:gd name="T2" fmla="*/ 13 w 14"/>
                <a:gd name="T3" fmla="*/ 3 h 7"/>
                <a:gd name="T4" fmla="*/ 14 w 14"/>
                <a:gd name="T5" fmla="*/ 7 h 7"/>
                <a:gd name="T6" fmla="*/ 0 w 14"/>
                <a:gd name="T7" fmla="*/ 7 h 7"/>
                <a:gd name="T8" fmla="*/ 11 w 14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7">
                  <a:moveTo>
                    <a:pt x="11" y="0"/>
                  </a:moveTo>
                  <a:lnTo>
                    <a:pt x="13" y="3"/>
                  </a:lnTo>
                  <a:lnTo>
                    <a:pt x="14" y="7"/>
                  </a:lnTo>
                  <a:lnTo>
                    <a:pt x="0" y="7"/>
                  </a:lnTo>
                  <a:lnTo>
                    <a:pt x="11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7" name="Freeform 436">
              <a:extLst>
                <a:ext uri="{FF2B5EF4-FFF2-40B4-BE49-F238E27FC236}">
                  <a16:creationId xmlns="" xmlns:a16="http://schemas.microsoft.com/office/drawing/2014/main" id="{EC074331-633C-E24C-A051-926B83A44278}"/>
                </a:ext>
              </a:extLst>
            </p:cNvPr>
            <p:cNvSpPr>
              <a:spLocks/>
            </p:cNvSpPr>
            <p:nvPr>
              <p:custDataLst>
                <p:tags r:id="rId277"/>
              </p:custDataLst>
            </p:nvPr>
          </p:nvSpPr>
          <p:spPr bwMode="auto">
            <a:xfrm>
              <a:off x="4354513" y="2928938"/>
              <a:ext cx="249237" cy="500062"/>
            </a:xfrm>
            <a:custGeom>
              <a:avLst/>
              <a:gdLst>
                <a:gd name="T0" fmla="*/ 81 w 581"/>
                <a:gd name="T1" fmla="*/ 115 h 955"/>
                <a:gd name="T2" fmla="*/ 104 w 581"/>
                <a:gd name="T3" fmla="*/ 152 h 955"/>
                <a:gd name="T4" fmla="*/ 111 w 581"/>
                <a:gd name="T5" fmla="*/ 180 h 955"/>
                <a:gd name="T6" fmla="*/ 95 w 581"/>
                <a:gd name="T7" fmla="*/ 234 h 955"/>
                <a:gd name="T8" fmla="*/ 96 w 581"/>
                <a:gd name="T9" fmla="*/ 325 h 955"/>
                <a:gd name="T10" fmla="*/ 93 w 581"/>
                <a:gd name="T11" fmla="*/ 363 h 955"/>
                <a:gd name="T12" fmla="*/ 82 w 581"/>
                <a:gd name="T13" fmla="*/ 396 h 955"/>
                <a:gd name="T14" fmla="*/ 59 w 581"/>
                <a:gd name="T15" fmla="*/ 429 h 955"/>
                <a:gd name="T16" fmla="*/ 31 w 581"/>
                <a:gd name="T17" fmla="*/ 461 h 955"/>
                <a:gd name="T18" fmla="*/ 17 w 581"/>
                <a:gd name="T19" fmla="*/ 481 h 955"/>
                <a:gd name="T20" fmla="*/ 2 w 581"/>
                <a:gd name="T21" fmla="*/ 542 h 955"/>
                <a:gd name="T22" fmla="*/ 69 w 581"/>
                <a:gd name="T23" fmla="*/ 616 h 955"/>
                <a:gd name="T24" fmla="*/ 69 w 581"/>
                <a:gd name="T25" fmla="*/ 634 h 955"/>
                <a:gd name="T26" fmla="*/ 74 w 581"/>
                <a:gd name="T27" fmla="*/ 665 h 955"/>
                <a:gd name="T28" fmla="*/ 74 w 581"/>
                <a:gd name="T29" fmla="*/ 696 h 955"/>
                <a:gd name="T30" fmla="*/ 78 w 581"/>
                <a:gd name="T31" fmla="*/ 733 h 955"/>
                <a:gd name="T32" fmla="*/ 94 w 581"/>
                <a:gd name="T33" fmla="*/ 778 h 955"/>
                <a:gd name="T34" fmla="*/ 105 w 581"/>
                <a:gd name="T35" fmla="*/ 792 h 955"/>
                <a:gd name="T36" fmla="*/ 68 w 581"/>
                <a:gd name="T37" fmla="*/ 794 h 955"/>
                <a:gd name="T38" fmla="*/ 42 w 581"/>
                <a:gd name="T39" fmla="*/ 802 h 955"/>
                <a:gd name="T40" fmla="*/ 36 w 581"/>
                <a:gd name="T41" fmla="*/ 812 h 955"/>
                <a:gd name="T42" fmla="*/ 42 w 581"/>
                <a:gd name="T43" fmla="*/ 842 h 955"/>
                <a:gd name="T44" fmla="*/ 69 w 581"/>
                <a:gd name="T45" fmla="*/ 876 h 955"/>
                <a:gd name="T46" fmla="*/ 87 w 581"/>
                <a:gd name="T47" fmla="*/ 899 h 955"/>
                <a:gd name="T48" fmla="*/ 100 w 581"/>
                <a:gd name="T49" fmla="*/ 927 h 955"/>
                <a:gd name="T50" fmla="*/ 156 w 581"/>
                <a:gd name="T51" fmla="*/ 955 h 955"/>
                <a:gd name="T52" fmla="*/ 189 w 581"/>
                <a:gd name="T53" fmla="*/ 942 h 955"/>
                <a:gd name="T54" fmla="*/ 248 w 581"/>
                <a:gd name="T55" fmla="*/ 929 h 955"/>
                <a:gd name="T56" fmla="*/ 279 w 581"/>
                <a:gd name="T57" fmla="*/ 921 h 955"/>
                <a:gd name="T58" fmla="*/ 297 w 581"/>
                <a:gd name="T59" fmla="*/ 904 h 955"/>
                <a:gd name="T60" fmla="*/ 302 w 581"/>
                <a:gd name="T61" fmla="*/ 892 h 955"/>
                <a:gd name="T62" fmla="*/ 302 w 581"/>
                <a:gd name="T63" fmla="*/ 868 h 955"/>
                <a:gd name="T64" fmla="*/ 338 w 581"/>
                <a:gd name="T65" fmla="*/ 871 h 955"/>
                <a:gd name="T66" fmla="*/ 367 w 581"/>
                <a:gd name="T67" fmla="*/ 866 h 955"/>
                <a:gd name="T68" fmla="*/ 389 w 581"/>
                <a:gd name="T69" fmla="*/ 856 h 955"/>
                <a:gd name="T70" fmla="*/ 405 w 581"/>
                <a:gd name="T71" fmla="*/ 842 h 955"/>
                <a:gd name="T72" fmla="*/ 432 w 581"/>
                <a:gd name="T73" fmla="*/ 807 h 955"/>
                <a:gd name="T74" fmla="*/ 460 w 581"/>
                <a:gd name="T75" fmla="*/ 773 h 955"/>
                <a:gd name="T76" fmla="*/ 477 w 581"/>
                <a:gd name="T77" fmla="*/ 760 h 955"/>
                <a:gd name="T78" fmla="*/ 502 w 581"/>
                <a:gd name="T79" fmla="*/ 752 h 955"/>
                <a:gd name="T80" fmla="*/ 521 w 581"/>
                <a:gd name="T81" fmla="*/ 745 h 955"/>
                <a:gd name="T82" fmla="*/ 499 w 581"/>
                <a:gd name="T83" fmla="*/ 697 h 955"/>
                <a:gd name="T84" fmla="*/ 484 w 581"/>
                <a:gd name="T85" fmla="*/ 653 h 955"/>
                <a:gd name="T86" fmla="*/ 472 w 581"/>
                <a:gd name="T87" fmla="*/ 623 h 955"/>
                <a:gd name="T88" fmla="*/ 481 w 581"/>
                <a:gd name="T89" fmla="*/ 610 h 955"/>
                <a:gd name="T90" fmla="*/ 487 w 581"/>
                <a:gd name="T91" fmla="*/ 579 h 955"/>
                <a:gd name="T92" fmla="*/ 494 w 581"/>
                <a:gd name="T93" fmla="*/ 541 h 955"/>
                <a:gd name="T94" fmla="*/ 505 w 581"/>
                <a:gd name="T95" fmla="*/ 519 h 955"/>
                <a:gd name="T96" fmla="*/ 532 w 581"/>
                <a:gd name="T97" fmla="*/ 486 h 955"/>
                <a:gd name="T98" fmla="*/ 570 w 581"/>
                <a:gd name="T99" fmla="*/ 461 h 955"/>
                <a:gd name="T100" fmla="*/ 129 w 581"/>
                <a:gd name="T101" fmla="*/ 0 h 955"/>
                <a:gd name="T102" fmla="*/ 98 w 581"/>
                <a:gd name="T103" fmla="*/ 5 h 955"/>
                <a:gd name="T104" fmla="*/ 69 w 581"/>
                <a:gd name="T105" fmla="*/ 24 h 9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81" h="955">
                  <a:moveTo>
                    <a:pt x="69" y="24"/>
                  </a:moveTo>
                  <a:lnTo>
                    <a:pt x="69" y="97"/>
                  </a:lnTo>
                  <a:lnTo>
                    <a:pt x="81" y="115"/>
                  </a:lnTo>
                  <a:lnTo>
                    <a:pt x="91" y="129"/>
                  </a:lnTo>
                  <a:lnTo>
                    <a:pt x="99" y="141"/>
                  </a:lnTo>
                  <a:lnTo>
                    <a:pt x="104" y="152"/>
                  </a:lnTo>
                  <a:lnTo>
                    <a:pt x="107" y="163"/>
                  </a:lnTo>
                  <a:lnTo>
                    <a:pt x="110" y="172"/>
                  </a:lnTo>
                  <a:lnTo>
                    <a:pt x="111" y="180"/>
                  </a:lnTo>
                  <a:lnTo>
                    <a:pt x="110" y="186"/>
                  </a:lnTo>
                  <a:lnTo>
                    <a:pt x="102" y="209"/>
                  </a:lnTo>
                  <a:lnTo>
                    <a:pt x="95" y="234"/>
                  </a:lnTo>
                  <a:lnTo>
                    <a:pt x="96" y="276"/>
                  </a:lnTo>
                  <a:lnTo>
                    <a:pt x="96" y="309"/>
                  </a:lnTo>
                  <a:lnTo>
                    <a:pt x="96" y="325"/>
                  </a:lnTo>
                  <a:lnTo>
                    <a:pt x="96" y="339"/>
                  </a:lnTo>
                  <a:lnTo>
                    <a:pt x="95" y="351"/>
                  </a:lnTo>
                  <a:lnTo>
                    <a:pt x="93" y="363"/>
                  </a:lnTo>
                  <a:lnTo>
                    <a:pt x="91" y="374"/>
                  </a:lnTo>
                  <a:lnTo>
                    <a:pt x="87" y="386"/>
                  </a:lnTo>
                  <a:lnTo>
                    <a:pt x="82" y="396"/>
                  </a:lnTo>
                  <a:lnTo>
                    <a:pt x="76" y="407"/>
                  </a:lnTo>
                  <a:lnTo>
                    <a:pt x="69" y="418"/>
                  </a:lnTo>
                  <a:lnTo>
                    <a:pt x="59" y="429"/>
                  </a:lnTo>
                  <a:lnTo>
                    <a:pt x="48" y="442"/>
                  </a:lnTo>
                  <a:lnTo>
                    <a:pt x="36" y="455"/>
                  </a:lnTo>
                  <a:lnTo>
                    <a:pt x="31" y="461"/>
                  </a:lnTo>
                  <a:lnTo>
                    <a:pt x="26" y="467"/>
                  </a:lnTo>
                  <a:lnTo>
                    <a:pt x="22" y="474"/>
                  </a:lnTo>
                  <a:lnTo>
                    <a:pt x="17" y="481"/>
                  </a:lnTo>
                  <a:lnTo>
                    <a:pt x="12" y="496"/>
                  </a:lnTo>
                  <a:lnTo>
                    <a:pt x="8" y="512"/>
                  </a:lnTo>
                  <a:lnTo>
                    <a:pt x="2" y="542"/>
                  </a:lnTo>
                  <a:lnTo>
                    <a:pt x="0" y="568"/>
                  </a:lnTo>
                  <a:lnTo>
                    <a:pt x="29" y="578"/>
                  </a:lnTo>
                  <a:lnTo>
                    <a:pt x="69" y="616"/>
                  </a:lnTo>
                  <a:lnTo>
                    <a:pt x="51" y="632"/>
                  </a:lnTo>
                  <a:lnTo>
                    <a:pt x="60" y="633"/>
                  </a:lnTo>
                  <a:lnTo>
                    <a:pt x="69" y="634"/>
                  </a:lnTo>
                  <a:lnTo>
                    <a:pt x="70" y="643"/>
                  </a:lnTo>
                  <a:lnTo>
                    <a:pt x="72" y="653"/>
                  </a:lnTo>
                  <a:lnTo>
                    <a:pt x="74" y="665"/>
                  </a:lnTo>
                  <a:lnTo>
                    <a:pt x="76" y="677"/>
                  </a:lnTo>
                  <a:lnTo>
                    <a:pt x="74" y="686"/>
                  </a:lnTo>
                  <a:lnTo>
                    <a:pt x="74" y="696"/>
                  </a:lnTo>
                  <a:lnTo>
                    <a:pt x="74" y="705"/>
                  </a:lnTo>
                  <a:lnTo>
                    <a:pt x="76" y="715"/>
                  </a:lnTo>
                  <a:lnTo>
                    <a:pt x="78" y="733"/>
                  </a:lnTo>
                  <a:lnTo>
                    <a:pt x="82" y="749"/>
                  </a:lnTo>
                  <a:lnTo>
                    <a:pt x="88" y="764"/>
                  </a:lnTo>
                  <a:lnTo>
                    <a:pt x="94" y="778"/>
                  </a:lnTo>
                  <a:lnTo>
                    <a:pt x="98" y="783"/>
                  </a:lnTo>
                  <a:lnTo>
                    <a:pt x="102" y="788"/>
                  </a:lnTo>
                  <a:lnTo>
                    <a:pt x="105" y="792"/>
                  </a:lnTo>
                  <a:lnTo>
                    <a:pt x="109" y="794"/>
                  </a:lnTo>
                  <a:lnTo>
                    <a:pt x="92" y="794"/>
                  </a:lnTo>
                  <a:lnTo>
                    <a:pt x="68" y="794"/>
                  </a:lnTo>
                  <a:lnTo>
                    <a:pt x="56" y="796"/>
                  </a:lnTo>
                  <a:lnTo>
                    <a:pt x="46" y="799"/>
                  </a:lnTo>
                  <a:lnTo>
                    <a:pt x="42" y="802"/>
                  </a:lnTo>
                  <a:lnTo>
                    <a:pt x="38" y="805"/>
                  </a:lnTo>
                  <a:lnTo>
                    <a:pt x="36" y="808"/>
                  </a:lnTo>
                  <a:lnTo>
                    <a:pt x="36" y="812"/>
                  </a:lnTo>
                  <a:lnTo>
                    <a:pt x="36" y="824"/>
                  </a:lnTo>
                  <a:lnTo>
                    <a:pt x="38" y="834"/>
                  </a:lnTo>
                  <a:lnTo>
                    <a:pt x="42" y="842"/>
                  </a:lnTo>
                  <a:lnTo>
                    <a:pt x="46" y="850"/>
                  </a:lnTo>
                  <a:lnTo>
                    <a:pt x="57" y="863"/>
                  </a:lnTo>
                  <a:lnTo>
                    <a:pt x="69" y="876"/>
                  </a:lnTo>
                  <a:lnTo>
                    <a:pt x="76" y="884"/>
                  </a:lnTo>
                  <a:lnTo>
                    <a:pt x="81" y="891"/>
                  </a:lnTo>
                  <a:lnTo>
                    <a:pt x="87" y="899"/>
                  </a:lnTo>
                  <a:lnTo>
                    <a:pt x="92" y="907"/>
                  </a:lnTo>
                  <a:lnTo>
                    <a:pt x="96" y="917"/>
                  </a:lnTo>
                  <a:lnTo>
                    <a:pt x="100" y="927"/>
                  </a:lnTo>
                  <a:lnTo>
                    <a:pt x="102" y="941"/>
                  </a:lnTo>
                  <a:lnTo>
                    <a:pt x="102" y="955"/>
                  </a:lnTo>
                  <a:lnTo>
                    <a:pt x="156" y="955"/>
                  </a:lnTo>
                  <a:lnTo>
                    <a:pt x="166" y="949"/>
                  </a:lnTo>
                  <a:lnTo>
                    <a:pt x="177" y="945"/>
                  </a:lnTo>
                  <a:lnTo>
                    <a:pt x="189" y="942"/>
                  </a:lnTo>
                  <a:lnTo>
                    <a:pt x="201" y="939"/>
                  </a:lnTo>
                  <a:lnTo>
                    <a:pt x="225" y="935"/>
                  </a:lnTo>
                  <a:lnTo>
                    <a:pt x="248" y="929"/>
                  </a:lnTo>
                  <a:lnTo>
                    <a:pt x="259" y="927"/>
                  </a:lnTo>
                  <a:lnTo>
                    <a:pt x="270" y="924"/>
                  </a:lnTo>
                  <a:lnTo>
                    <a:pt x="279" y="921"/>
                  </a:lnTo>
                  <a:lnTo>
                    <a:pt x="286" y="916"/>
                  </a:lnTo>
                  <a:lnTo>
                    <a:pt x="293" y="911"/>
                  </a:lnTo>
                  <a:lnTo>
                    <a:pt x="297" y="904"/>
                  </a:lnTo>
                  <a:lnTo>
                    <a:pt x="300" y="901"/>
                  </a:lnTo>
                  <a:lnTo>
                    <a:pt x="301" y="896"/>
                  </a:lnTo>
                  <a:lnTo>
                    <a:pt x="302" y="892"/>
                  </a:lnTo>
                  <a:lnTo>
                    <a:pt x="302" y="887"/>
                  </a:lnTo>
                  <a:lnTo>
                    <a:pt x="302" y="877"/>
                  </a:lnTo>
                  <a:lnTo>
                    <a:pt x="302" y="868"/>
                  </a:lnTo>
                  <a:lnTo>
                    <a:pt x="315" y="870"/>
                  </a:lnTo>
                  <a:lnTo>
                    <a:pt x="327" y="871"/>
                  </a:lnTo>
                  <a:lnTo>
                    <a:pt x="338" y="871"/>
                  </a:lnTo>
                  <a:lnTo>
                    <a:pt x="348" y="870"/>
                  </a:lnTo>
                  <a:lnTo>
                    <a:pt x="358" y="868"/>
                  </a:lnTo>
                  <a:lnTo>
                    <a:pt x="367" y="866"/>
                  </a:lnTo>
                  <a:lnTo>
                    <a:pt x="374" y="863"/>
                  </a:lnTo>
                  <a:lnTo>
                    <a:pt x="382" y="860"/>
                  </a:lnTo>
                  <a:lnTo>
                    <a:pt x="389" y="856"/>
                  </a:lnTo>
                  <a:lnTo>
                    <a:pt x="394" y="852"/>
                  </a:lnTo>
                  <a:lnTo>
                    <a:pt x="401" y="847"/>
                  </a:lnTo>
                  <a:lnTo>
                    <a:pt x="405" y="842"/>
                  </a:lnTo>
                  <a:lnTo>
                    <a:pt x="415" y="831"/>
                  </a:lnTo>
                  <a:lnTo>
                    <a:pt x="424" y="818"/>
                  </a:lnTo>
                  <a:lnTo>
                    <a:pt x="432" y="807"/>
                  </a:lnTo>
                  <a:lnTo>
                    <a:pt x="440" y="795"/>
                  </a:lnTo>
                  <a:lnTo>
                    <a:pt x="449" y="783"/>
                  </a:lnTo>
                  <a:lnTo>
                    <a:pt x="460" y="773"/>
                  </a:lnTo>
                  <a:lnTo>
                    <a:pt x="465" y="769"/>
                  </a:lnTo>
                  <a:lnTo>
                    <a:pt x="471" y="764"/>
                  </a:lnTo>
                  <a:lnTo>
                    <a:pt x="477" y="760"/>
                  </a:lnTo>
                  <a:lnTo>
                    <a:pt x="485" y="757"/>
                  </a:lnTo>
                  <a:lnTo>
                    <a:pt x="493" y="754"/>
                  </a:lnTo>
                  <a:lnTo>
                    <a:pt x="502" y="752"/>
                  </a:lnTo>
                  <a:lnTo>
                    <a:pt x="510" y="751"/>
                  </a:lnTo>
                  <a:lnTo>
                    <a:pt x="521" y="751"/>
                  </a:lnTo>
                  <a:lnTo>
                    <a:pt x="521" y="745"/>
                  </a:lnTo>
                  <a:lnTo>
                    <a:pt x="511" y="729"/>
                  </a:lnTo>
                  <a:lnTo>
                    <a:pt x="505" y="713"/>
                  </a:lnTo>
                  <a:lnTo>
                    <a:pt x="499" y="697"/>
                  </a:lnTo>
                  <a:lnTo>
                    <a:pt x="494" y="682"/>
                  </a:lnTo>
                  <a:lnTo>
                    <a:pt x="490" y="667"/>
                  </a:lnTo>
                  <a:lnTo>
                    <a:pt x="484" y="653"/>
                  </a:lnTo>
                  <a:lnTo>
                    <a:pt x="476" y="640"/>
                  </a:lnTo>
                  <a:lnTo>
                    <a:pt x="468" y="628"/>
                  </a:lnTo>
                  <a:lnTo>
                    <a:pt x="472" y="623"/>
                  </a:lnTo>
                  <a:lnTo>
                    <a:pt x="476" y="619"/>
                  </a:lnTo>
                  <a:lnTo>
                    <a:pt x="479" y="614"/>
                  </a:lnTo>
                  <a:lnTo>
                    <a:pt x="481" y="610"/>
                  </a:lnTo>
                  <a:lnTo>
                    <a:pt x="484" y="599"/>
                  </a:lnTo>
                  <a:lnTo>
                    <a:pt x="486" y="589"/>
                  </a:lnTo>
                  <a:lnTo>
                    <a:pt x="487" y="579"/>
                  </a:lnTo>
                  <a:lnTo>
                    <a:pt x="488" y="567"/>
                  </a:lnTo>
                  <a:lnTo>
                    <a:pt x="491" y="555"/>
                  </a:lnTo>
                  <a:lnTo>
                    <a:pt x="494" y="541"/>
                  </a:lnTo>
                  <a:lnTo>
                    <a:pt x="497" y="533"/>
                  </a:lnTo>
                  <a:lnTo>
                    <a:pt x="501" y="526"/>
                  </a:lnTo>
                  <a:lnTo>
                    <a:pt x="505" y="519"/>
                  </a:lnTo>
                  <a:lnTo>
                    <a:pt x="509" y="512"/>
                  </a:lnTo>
                  <a:lnTo>
                    <a:pt x="520" y="499"/>
                  </a:lnTo>
                  <a:lnTo>
                    <a:pt x="532" y="486"/>
                  </a:lnTo>
                  <a:lnTo>
                    <a:pt x="546" y="476"/>
                  </a:lnTo>
                  <a:lnTo>
                    <a:pt x="558" y="468"/>
                  </a:lnTo>
                  <a:lnTo>
                    <a:pt x="570" y="461"/>
                  </a:lnTo>
                  <a:lnTo>
                    <a:pt x="581" y="455"/>
                  </a:lnTo>
                  <a:lnTo>
                    <a:pt x="581" y="234"/>
                  </a:lnTo>
                  <a:lnTo>
                    <a:pt x="129" y="0"/>
                  </a:lnTo>
                  <a:lnTo>
                    <a:pt x="116" y="1"/>
                  </a:lnTo>
                  <a:lnTo>
                    <a:pt x="106" y="3"/>
                  </a:lnTo>
                  <a:lnTo>
                    <a:pt x="98" y="5"/>
                  </a:lnTo>
                  <a:lnTo>
                    <a:pt x="89" y="6"/>
                  </a:lnTo>
                  <a:lnTo>
                    <a:pt x="79" y="15"/>
                  </a:lnTo>
                  <a:lnTo>
                    <a:pt x="69" y="2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8" name="Freeform 437">
              <a:extLst>
                <a:ext uri="{FF2B5EF4-FFF2-40B4-BE49-F238E27FC236}">
                  <a16:creationId xmlns="" xmlns:a16="http://schemas.microsoft.com/office/drawing/2014/main" id="{0AAB3FFC-9710-3F43-8982-3AC2DB8FCC71}"/>
                </a:ext>
              </a:extLst>
            </p:cNvPr>
            <p:cNvSpPr>
              <a:spLocks/>
            </p:cNvSpPr>
            <p:nvPr>
              <p:custDataLst>
                <p:tags r:id="rId278"/>
              </p:custDataLst>
            </p:nvPr>
          </p:nvSpPr>
          <p:spPr bwMode="auto">
            <a:xfrm>
              <a:off x="4030663" y="2311400"/>
              <a:ext cx="15875" cy="57150"/>
            </a:xfrm>
            <a:custGeom>
              <a:avLst/>
              <a:gdLst>
                <a:gd name="T0" fmla="*/ 26 w 45"/>
                <a:gd name="T1" fmla="*/ 0 h 36"/>
                <a:gd name="T2" fmla="*/ 0 w 45"/>
                <a:gd name="T3" fmla="*/ 18 h 36"/>
                <a:gd name="T4" fmla="*/ 23 w 45"/>
                <a:gd name="T5" fmla="*/ 36 h 36"/>
                <a:gd name="T6" fmla="*/ 45 w 45"/>
                <a:gd name="T7" fmla="*/ 15 h 36"/>
                <a:gd name="T8" fmla="*/ 26 w 45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36">
                  <a:moveTo>
                    <a:pt x="26" y="0"/>
                  </a:moveTo>
                  <a:lnTo>
                    <a:pt x="0" y="18"/>
                  </a:lnTo>
                  <a:lnTo>
                    <a:pt x="23" y="36"/>
                  </a:lnTo>
                  <a:lnTo>
                    <a:pt x="45" y="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9" name="Group 438">
              <a:extLst>
                <a:ext uri="{FF2B5EF4-FFF2-40B4-BE49-F238E27FC236}">
                  <a16:creationId xmlns="" xmlns:a16="http://schemas.microsoft.com/office/drawing/2014/main" id="{34F37B9F-BB26-FF4F-A753-8A1E16488F2E}"/>
                </a:ext>
              </a:extLst>
            </p:cNvPr>
            <p:cNvGrpSpPr>
              <a:grpSpLocks/>
            </p:cNvGrpSpPr>
            <p:nvPr>
              <p:custDataLst>
                <p:tags r:id="rId279"/>
              </p:custDataLst>
            </p:nvPr>
          </p:nvGrpSpPr>
          <p:grpSpPr bwMode="auto">
            <a:xfrm>
              <a:off x="2330450" y="4371975"/>
              <a:ext cx="384175" cy="1031875"/>
              <a:chOff x="1589" y="3126"/>
              <a:chExt cx="290" cy="657"/>
            </a:xfrm>
          </p:grpSpPr>
          <p:sp>
            <p:nvSpPr>
              <p:cNvPr id="460" name="Freeform 439">
                <a:extLst>
                  <a:ext uri="{FF2B5EF4-FFF2-40B4-BE49-F238E27FC236}">
                    <a16:creationId xmlns="" xmlns:a16="http://schemas.microsoft.com/office/drawing/2014/main" id="{8ED02A5A-65CE-2B49-BD89-D94799E288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8" y="3531"/>
                <a:ext cx="15" cy="17"/>
              </a:xfrm>
              <a:custGeom>
                <a:avLst/>
                <a:gdLst>
                  <a:gd name="T0" fmla="*/ 46 w 46"/>
                  <a:gd name="T1" fmla="*/ 12 h 51"/>
                  <a:gd name="T2" fmla="*/ 19 w 46"/>
                  <a:gd name="T3" fmla="*/ 0 h 51"/>
                  <a:gd name="T4" fmla="*/ 13 w 46"/>
                  <a:gd name="T5" fmla="*/ 5 h 51"/>
                  <a:gd name="T6" fmla="*/ 7 w 46"/>
                  <a:gd name="T7" fmla="*/ 9 h 51"/>
                  <a:gd name="T8" fmla="*/ 4 w 46"/>
                  <a:gd name="T9" fmla="*/ 12 h 51"/>
                  <a:gd name="T10" fmla="*/ 2 w 46"/>
                  <a:gd name="T11" fmla="*/ 14 h 51"/>
                  <a:gd name="T12" fmla="*/ 0 w 46"/>
                  <a:gd name="T13" fmla="*/ 16 h 51"/>
                  <a:gd name="T14" fmla="*/ 0 w 46"/>
                  <a:gd name="T15" fmla="*/ 19 h 51"/>
                  <a:gd name="T16" fmla="*/ 0 w 46"/>
                  <a:gd name="T17" fmla="*/ 24 h 51"/>
                  <a:gd name="T18" fmla="*/ 2 w 46"/>
                  <a:gd name="T19" fmla="*/ 29 h 51"/>
                  <a:gd name="T20" fmla="*/ 4 w 46"/>
                  <a:gd name="T21" fmla="*/ 36 h 51"/>
                  <a:gd name="T22" fmla="*/ 7 w 46"/>
                  <a:gd name="T23" fmla="*/ 41 h 51"/>
                  <a:gd name="T24" fmla="*/ 10 w 46"/>
                  <a:gd name="T25" fmla="*/ 46 h 51"/>
                  <a:gd name="T26" fmla="*/ 13 w 46"/>
                  <a:gd name="T27" fmla="*/ 49 h 51"/>
                  <a:gd name="T28" fmla="*/ 15 w 46"/>
                  <a:gd name="T29" fmla="*/ 50 h 51"/>
                  <a:gd name="T30" fmla="*/ 16 w 46"/>
                  <a:gd name="T31" fmla="*/ 51 h 51"/>
                  <a:gd name="T32" fmla="*/ 18 w 46"/>
                  <a:gd name="T33" fmla="*/ 51 h 51"/>
                  <a:gd name="T34" fmla="*/ 19 w 46"/>
                  <a:gd name="T35" fmla="*/ 50 h 51"/>
                  <a:gd name="T36" fmla="*/ 35 w 46"/>
                  <a:gd name="T37" fmla="*/ 50 h 51"/>
                  <a:gd name="T38" fmla="*/ 46 w 46"/>
                  <a:gd name="T39" fmla="*/ 50 h 51"/>
                  <a:gd name="T40" fmla="*/ 46 w 46"/>
                  <a:gd name="T41" fmla="*/ 37 h 51"/>
                  <a:gd name="T42" fmla="*/ 46 w 46"/>
                  <a:gd name="T43" fmla="*/ 26 h 51"/>
                  <a:gd name="T44" fmla="*/ 46 w 46"/>
                  <a:gd name="T45" fmla="*/ 18 h 51"/>
                  <a:gd name="T46" fmla="*/ 46 w 46"/>
                  <a:gd name="T47" fmla="*/ 12 h 5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6" h="51">
                    <a:moveTo>
                      <a:pt x="46" y="12"/>
                    </a:moveTo>
                    <a:lnTo>
                      <a:pt x="19" y="0"/>
                    </a:lnTo>
                    <a:lnTo>
                      <a:pt x="13" y="5"/>
                    </a:lnTo>
                    <a:lnTo>
                      <a:pt x="7" y="9"/>
                    </a:lnTo>
                    <a:lnTo>
                      <a:pt x="4" y="12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2" y="29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0" y="46"/>
                    </a:lnTo>
                    <a:lnTo>
                      <a:pt x="13" y="49"/>
                    </a:lnTo>
                    <a:lnTo>
                      <a:pt x="15" y="50"/>
                    </a:lnTo>
                    <a:lnTo>
                      <a:pt x="16" y="51"/>
                    </a:lnTo>
                    <a:lnTo>
                      <a:pt x="18" y="51"/>
                    </a:lnTo>
                    <a:lnTo>
                      <a:pt x="19" y="50"/>
                    </a:lnTo>
                    <a:lnTo>
                      <a:pt x="35" y="50"/>
                    </a:lnTo>
                    <a:lnTo>
                      <a:pt x="46" y="50"/>
                    </a:lnTo>
                    <a:lnTo>
                      <a:pt x="46" y="37"/>
                    </a:lnTo>
                    <a:lnTo>
                      <a:pt x="46" y="26"/>
                    </a:lnTo>
                    <a:lnTo>
                      <a:pt x="46" y="18"/>
                    </a:lnTo>
                    <a:lnTo>
                      <a:pt x="46" y="1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" name="Freeform 440">
                <a:extLst>
                  <a:ext uri="{FF2B5EF4-FFF2-40B4-BE49-F238E27FC236}">
                    <a16:creationId xmlns="" xmlns:a16="http://schemas.microsoft.com/office/drawing/2014/main" id="{91B8021B-E442-464C-A3A9-83E6F69DDD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9" y="3730"/>
                <a:ext cx="63" cy="53"/>
              </a:xfrm>
              <a:custGeom>
                <a:avLst/>
                <a:gdLst>
                  <a:gd name="T0" fmla="*/ 0 w 192"/>
                  <a:gd name="T1" fmla="*/ 0 h 158"/>
                  <a:gd name="T2" fmla="*/ 0 w 192"/>
                  <a:gd name="T3" fmla="*/ 14 h 158"/>
                  <a:gd name="T4" fmla="*/ 2 w 192"/>
                  <a:gd name="T5" fmla="*/ 26 h 158"/>
                  <a:gd name="T6" fmla="*/ 4 w 192"/>
                  <a:gd name="T7" fmla="*/ 38 h 158"/>
                  <a:gd name="T8" fmla="*/ 7 w 192"/>
                  <a:gd name="T9" fmla="*/ 50 h 158"/>
                  <a:gd name="T10" fmla="*/ 11 w 192"/>
                  <a:gd name="T11" fmla="*/ 61 h 158"/>
                  <a:gd name="T12" fmla="*/ 15 w 192"/>
                  <a:gd name="T13" fmla="*/ 71 h 158"/>
                  <a:gd name="T14" fmla="*/ 21 w 192"/>
                  <a:gd name="T15" fmla="*/ 81 h 158"/>
                  <a:gd name="T16" fmla="*/ 25 w 192"/>
                  <a:gd name="T17" fmla="*/ 90 h 158"/>
                  <a:gd name="T18" fmla="*/ 47 w 192"/>
                  <a:gd name="T19" fmla="*/ 122 h 158"/>
                  <a:gd name="T20" fmla="*/ 66 w 192"/>
                  <a:gd name="T21" fmla="*/ 148 h 158"/>
                  <a:gd name="T22" fmla="*/ 72 w 192"/>
                  <a:gd name="T23" fmla="*/ 151 h 158"/>
                  <a:gd name="T24" fmla="*/ 79 w 192"/>
                  <a:gd name="T25" fmla="*/ 153 h 158"/>
                  <a:gd name="T26" fmla="*/ 85 w 192"/>
                  <a:gd name="T27" fmla="*/ 155 h 158"/>
                  <a:gd name="T28" fmla="*/ 92 w 192"/>
                  <a:gd name="T29" fmla="*/ 156 h 158"/>
                  <a:gd name="T30" fmla="*/ 105 w 192"/>
                  <a:gd name="T31" fmla="*/ 158 h 158"/>
                  <a:gd name="T32" fmla="*/ 119 w 192"/>
                  <a:gd name="T33" fmla="*/ 158 h 158"/>
                  <a:gd name="T34" fmla="*/ 152 w 192"/>
                  <a:gd name="T35" fmla="*/ 155 h 158"/>
                  <a:gd name="T36" fmla="*/ 192 w 192"/>
                  <a:gd name="T37" fmla="*/ 154 h 158"/>
                  <a:gd name="T38" fmla="*/ 184 w 192"/>
                  <a:gd name="T39" fmla="*/ 153 h 158"/>
                  <a:gd name="T40" fmla="*/ 176 w 192"/>
                  <a:gd name="T41" fmla="*/ 152 h 158"/>
                  <a:gd name="T42" fmla="*/ 168 w 192"/>
                  <a:gd name="T43" fmla="*/ 151 h 158"/>
                  <a:gd name="T44" fmla="*/ 160 w 192"/>
                  <a:gd name="T45" fmla="*/ 149 h 158"/>
                  <a:gd name="T46" fmla="*/ 145 w 192"/>
                  <a:gd name="T47" fmla="*/ 144 h 158"/>
                  <a:gd name="T48" fmla="*/ 129 w 192"/>
                  <a:gd name="T49" fmla="*/ 138 h 158"/>
                  <a:gd name="T50" fmla="*/ 115 w 192"/>
                  <a:gd name="T51" fmla="*/ 130 h 158"/>
                  <a:gd name="T52" fmla="*/ 101 w 192"/>
                  <a:gd name="T53" fmla="*/ 120 h 158"/>
                  <a:gd name="T54" fmla="*/ 87 w 192"/>
                  <a:gd name="T55" fmla="*/ 110 h 158"/>
                  <a:gd name="T56" fmla="*/ 75 w 192"/>
                  <a:gd name="T57" fmla="*/ 98 h 158"/>
                  <a:gd name="T58" fmla="*/ 63 w 192"/>
                  <a:gd name="T59" fmla="*/ 87 h 158"/>
                  <a:gd name="T60" fmla="*/ 52 w 192"/>
                  <a:gd name="T61" fmla="*/ 75 h 158"/>
                  <a:gd name="T62" fmla="*/ 42 w 192"/>
                  <a:gd name="T63" fmla="*/ 63 h 158"/>
                  <a:gd name="T64" fmla="*/ 35 w 192"/>
                  <a:gd name="T65" fmla="*/ 50 h 158"/>
                  <a:gd name="T66" fmla="*/ 27 w 192"/>
                  <a:gd name="T67" fmla="*/ 38 h 158"/>
                  <a:gd name="T68" fmla="*/ 21 w 192"/>
                  <a:gd name="T69" fmla="*/ 26 h 158"/>
                  <a:gd name="T70" fmla="*/ 16 w 192"/>
                  <a:gd name="T71" fmla="*/ 16 h 158"/>
                  <a:gd name="T72" fmla="*/ 13 w 192"/>
                  <a:gd name="T73" fmla="*/ 6 h 158"/>
                  <a:gd name="T74" fmla="*/ 0 w 192"/>
                  <a:gd name="T75" fmla="*/ 0 h 15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92" h="158">
                    <a:moveTo>
                      <a:pt x="0" y="0"/>
                    </a:moveTo>
                    <a:lnTo>
                      <a:pt x="0" y="14"/>
                    </a:lnTo>
                    <a:lnTo>
                      <a:pt x="2" y="26"/>
                    </a:lnTo>
                    <a:lnTo>
                      <a:pt x="4" y="38"/>
                    </a:lnTo>
                    <a:lnTo>
                      <a:pt x="7" y="50"/>
                    </a:lnTo>
                    <a:lnTo>
                      <a:pt x="11" y="61"/>
                    </a:lnTo>
                    <a:lnTo>
                      <a:pt x="15" y="71"/>
                    </a:lnTo>
                    <a:lnTo>
                      <a:pt x="21" y="81"/>
                    </a:lnTo>
                    <a:lnTo>
                      <a:pt x="25" y="90"/>
                    </a:lnTo>
                    <a:lnTo>
                      <a:pt x="47" y="122"/>
                    </a:lnTo>
                    <a:lnTo>
                      <a:pt x="66" y="148"/>
                    </a:lnTo>
                    <a:lnTo>
                      <a:pt x="72" y="151"/>
                    </a:lnTo>
                    <a:lnTo>
                      <a:pt x="79" y="153"/>
                    </a:lnTo>
                    <a:lnTo>
                      <a:pt x="85" y="155"/>
                    </a:lnTo>
                    <a:lnTo>
                      <a:pt x="92" y="156"/>
                    </a:lnTo>
                    <a:lnTo>
                      <a:pt x="105" y="158"/>
                    </a:lnTo>
                    <a:lnTo>
                      <a:pt x="119" y="158"/>
                    </a:lnTo>
                    <a:lnTo>
                      <a:pt x="152" y="155"/>
                    </a:lnTo>
                    <a:lnTo>
                      <a:pt x="192" y="154"/>
                    </a:lnTo>
                    <a:lnTo>
                      <a:pt x="184" y="153"/>
                    </a:lnTo>
                    <a:lnTo>
                      <a:pt x="176" y="152"/>
                    </a:lnTo>
                    <a:lnTo>
                      <a:pt x="168" y="151"/>
                    </a:lnTo>
                    <a:lnTo>
                      <a:pt x="160" y="149"/>
                    </a:lnTo>
                    <a:lnTo>
                      <a:pt x="145" y="144"/>
                    </a:lnTo>
                    <a:lnTo>
                      <a:pt x="129" y="138"/>
                    </a:lnTo>
                    <a:lnTo>
                      <a:pt x="115" y="130"/>
                    </a:lnTo>
                    <a:lnTo>
                      <a:pt x="101" y="120"/>
                    </a:lnTo>
                    <a:lnTo>
                      <a:pt x="87" y="110"/>
                    </a:lnTo>
                    <a:lnTo>
                      <a:pt x="75" y="98"/>
                    </a:lnTo>
                    <a:lnTo>
                      <a:pt x="63" y="87"/>
                    </a:lnTo>
                    <a:lnTo>
                      <a:pt x="52" y="75"/>
                    </a:lnTo>
                    <a:lnTo>
                      <a:pt x="42" y="63"/>
                    </a:lnTo>
                    <a:lnTo>
                      <a:pt x="35" y="50"/>
                    </a:lnTo>
                    <a:lnTo>
                      <a:pt x="27" y="38"/>
                    </a:lnTo>
                    <a:lnTo>
                      <a:pt x="21" y="26"/>
                    </a:lnTo>
                    <a:lnTo>
                      <a:pt x="16" y="16"/>
                    </a:lnTo>
                    <a:lnTo>
                      <a:pt x="13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" name="Freeform 441">
                <a:extLst>
                  <a:ext uri="{FF2B5EF4-FFF2-40B4-BE49-F238E27FC236}">
                    <a16:creationId xmlns="" xmlns:a16="http://schemas.microsoft.com/office/drawing/2014/main" id="{D6BB38CF-0CC9-4F4D-AE95-A38790466A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9" y="3126"/>
                <a:ext cx="290" cy="606"/>
              </a:xfrm>
              <a:custGeom>
                <a:avLst/>
                <a:gdLst>
                  <a:gd name="T0" fmla="*/ 772 w 884"/>
                  <a:gd name="T1" fmla="*/ 415 h 1818"/>
                  <a:gd name="T2" fmla="*/ 873 w 884"/>
                  <a:gd name="T3" fmla="*/ 342 h 1818"/>
                  <a:gd name="T4" fmla="*/ 884 w 884"/>
                  <a:gd name="T5" fmla="*/ 232 h 1818"/>
                  <a:gd name="T6" fmla="*/ 840 w 884"/>
                  <a:gd name="T7" fmla="*/ 192 h 1818"/>
                  <a:gd name="T8" fmla="*/ 841 w 884"/>
                  <a:gd name="T9" fmla="*/ 262 h 1818"/>
                  <a:gd name="T10" fmla="*/ 774 w 884"/>
                  <a:gd name="T11" fmla="*/ 328 h 1818"/>
                  <a:gd name="T12" fmla="*/ 667 w 884"/>
                  <a:gd name="T13" fmla="*/ 331 h 1818"/>
                  <a:gd name="T14" fmla="*/ 625 w 884"/>
                  <a:gd name="T15" fmla="*/ 290 h 1818"/>
                  <a:gd name="T16" fmla="*/ 658 w 884"/>
                  <a:gd name="T17" fmla="*/ 215 h 1818"/>
                  <a:gd name="T18" fmla="*/ 544 w 884"/>
                  <a:gd name="T19" fmla="*/ 148 h 1818"/>
                  <a:gd name="T20" fmla="*/ 425 w 884"/>
                  <a:gd name="T21" fmla="*/ 87 h 1818"/>
                  <a:gd name="T22" fmla="*/ 373 w 884"/>
                  <a:gd name="T23" fmla="*/ 10 h 1818"/>
                  <a:gd name="T24" fmla="*/ 286 w 884"/>
                  <a:gd name="T25" fmla="*/ 22 h 1818"/>
                  <a:gd name="T26" fmla="*/ 234 w 884"/>
                  <a:gd name="T27" fmla="*/ 24 h 1818"/>
                  <a:gd name="T28" fmla="*/ 171 w 884"/>
                  <a:gd name="T29" fmla="*/ 8 h 1818"/>
                  <a:gd name="T30" fmla="*/ 98 w 884"/>
                  <a:gd name="T31" fmla="*/ 54 h 1818"/>
                  <a:gd name="T32" fmla="*/ 67 w 884"/>
                  <a:gd name="T33" fmla="*/ 116 h 1818"/>
                  <a:gd name="T34" fmla="*/ 27 w 884"/>
                  <a:gd name="T35" fmla="*/ 179 h 1818"/>
                  <a:gd name="T36" fmla="*/ 55 w 884"/>
                  <a:gd name="T37" fmla="*/ 251 h 1818"/>
                  <a:gd name="T38" fmla="*/ 51 w 884"/>
                  <a:gd name="T39" fmla="*/ 319 h 1818"/>
                  <a:gd name="T40" fmla="*/ 0 w 884"/>
                  <a:gd name="T41" fmla="*/ 432 h 1818"/>
                  <a:gd name="T42" fmla="*/ 12 w 884"/>
                  <a:gd name="T43" fmla="*/ 609 h 1818"/>
                  <a:gd name="T44" fmla="*/ 76 w 884"/>
                  <a:gd name="T45" fmla="*/ 696 h 1818"/>
                  <a:gd name="T46" fmla="*/ 60 w 884"/>
                  <a:gd name="T47" fmla="*/ 753 h 1818"/>
                  <a:gd name="T48" fmla="*/ 60 w 884"/>
                  <a:gd name="T49" fmla="*/ 808 h 1818"/>
                  <a:gd name="T50" fmla="*/ 81 w 884"/>
                  <a:gd name="T51" fmla="*/ 850 h 1818"/>
                  <a:gd name="T52" fmla="*/ 53 w 884"/>
                  <a:gd name="T53" fmla="*/ 900 h 1818"/>
                  <a:gd name="T54" fmla="*/ 82 w 884"/>
                  <a:gd name="T55" fmla="*/ 983 h 1818"/>
                  <a:gd name="T56" fmla="*/ 81 w 884"/>
                  <a:gd name="T57" fmla="*/ 1055 h 1818"/>
                  <a:gd name="T58" fmla="*/ 78 w 884"/>
                  <a:gd name="T59" fmla="*/ 1152 h 1818"/>
                  <a:gd name="T60" fmla="*/ 137 w 884"/>
                  <a:gd name="T61" fmla="*/ 1265 h 1818"/>
                  <a:gd name="T62" fmla="*/ 198 w 884"/>
                  <a:gd name="T63" fmla="*/ 1394 h 1818"/>
                  <a:gd name="T64" fmla="*/ 217 w 884"/>
                  <a:gd name="T65" fmla="*/ 1463 h 1818"/>
                  <a:gd name="T66" fmla="*/ 230 w 884"/>
                  <a:gd name="T67" fmla="*/ 1526 h 1818"/>
                  <a:gd name="T68" fmla="*/ 213 w 884"/>
                  <a:gd name="T69" fmla="*/ 1590 h 1818"/>
                  <a:gd name="T70" fmla="*/ 201 w 884"/>
                  <a:gd name="T71" fmla="*/ 1644 h 1818"/>
                  <a:gd name="T72" fmla="*/ 228 w 884"/>
                  <a:gd name="T73" fmla="*/ 1718 h 1818"/>
                  <a:gd name="T74" fmla="*/ 311 w 884"/>
                  <a:gd name="T75" fmla="*/ 1772 h 1818"/>
                  <a:gd name="T76" fmla="*/ 392 w 884"/>
                  <a:gd name="T77" fmla="*/ 1798 h 1818"/>
                  <a:gd name="T78" fmla="*/ 451 w 884"/>
                  <a:gd name="T79" fmla="*/ 1786 h 1818"/>
                  <a:gd name="T80" fmla="*/ 454 w 884"/>
                  <a:gd name="T81" fmla="*/ 1703 h 1818"/>
                  <a:gd name="T82" fmla="*/ 470 w 884"/>
                  <a:gd name="T83" fmla="*/ 1612 h 1818"/>
                  <a:gd name="T84" fmla="*/ 495 w 884"/>
                  <a:gd name="T85" fmla="*/ 1509 h 1818"/>
                  <a:gd name="T86" fmla="*/ 420 w 884"/>
                  <a:gd name="T87" fmla="*/ 1486 h 1818"/>
                  <a:gd name="T88" fmla="*/ 401 w 884"/>
                  <a:gd name="T89" fmla="*/ 1430 h 1818"/>
                  <a:gd name="T90" fmla="*/ 453 w 884"/>
                  <a:gd name="T91" fmla="*/ 1395 h 1818"/>
                  <a:gd name="T92" fmla="*/ 484 w 884"/>
                  <a:gd name="T93" fmla="*/ 1332 h 1818"/>
                  <a:gd name="T94" fmla="*/ 455 w 884"/>
                  <a:gd name="T95" fmla="*/ 1224 h 1818"/>
                  <a:gd name="T96" fmla="*/ 425 w 884"/>
                  <a:gd name="T97" fmla="*/ 1141 h 1818"/>
                  <a:gd name="T98" fmla="*/ 518 w 884"/>
                  <a:gd name="T99" fmla="*/ 1166 h 1818"/>
                  <a:gd name="T100" fmla="*/ 568 w 884"/>
                  <a:gd name="T101" fmla="*/ 1151 h 1818"/>
                  <a:gd name="T102" fmla="*/ 558 w 884"/>
                  <a:gd name="T103" fmla="*/ 1078 h 1818"/>
                  <a:gd name="T104" fmla="*/ 565 w 884"/>
                  <a:gd name="T105" fmla="*/ 1030 h 1818"/>
                  <a:gd name="T106" fmla="*/ 676 w 884"/>
                  <a:gd name="T107" fmla="*/ 1023 h 1818"/>
                  <a:gd name="T108" fmla="*/ 795 w 884"/>
                  <a:gd name="T109" fmla="*/ 973 h 1818"/>
                  <a:gd name="T110" fmla="*/ 816 w 884"/>
                  <a:gd name="T111" fmla="*/ 882 h 1818"/>
                  <a:gd name="T112" fmla="*/ 781 w 884"/>
                  <a:gd name="T113" fmla="*/ 852 h 1818"/>
                  <a:gd name="T114" fmla="*/ 758 w 884"/>
                  <a:gd name="T115" fmla="*/ 810 h 1818"/>
                  <a:gd name="T116" fmla="*/ 692 w 884"/>
                  <a:gd name="T117" fmla="*/ 752 h 1818"/>
                  <a:gd name="T118" fmla="*/ 701 w 884"/>
                  <a:gd name="T119" fmla="*/ 532 h 181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884" h="1818">
                    <a:moveTo>
                      <a:pt x="725" y="493"/>
                    </a:moveTo>
                    <a:lnTo>
                      <a:pt x="726" y="484"/>
                    </a:lnTo>
                    <a:lnTo>
                      <a:pt x="729" y="474"/>
                    </a:lnTo>
                    <a:lnTo>
                      <a:pt x="735" y="462"/>
                    </a:lnTo>
                    <a:lnTo>
                      <a:pt x="742" y="450"/>
                    </a:lnTo>
                    <a:lnTo>
                      <a:pt x="750" y="438"/>
                    </a:lnTo>
                    <a:lnTo>
                      <a:pt x="761" y="427"/>
                    </a:lnTo>
                    <a:lnTo>
                      <a:pt x="772" y="415"/>
                    </a:lnTo>
                    <a:lnTo>
                      <a:pt x="784" y="402"/>
                    </a:lnTo>
                    <a:lnTo>
                      <a:pt x="798" y="391"/>
                    </a:lnTo>
                    <a:lnTo>
                      <a:pt x="811" y="381"/>
                    </a:lnTo>
                    <a:lnTo>
                      <a:pt x="824" y="371"/>
                    </a:lnTo>
                    <a:lnTo>
                      <a:pt x="837" y="362"/>
                    </a:lnTo>
                    <a:lnTo>
                      <a:pt x="849" y="353"/>
                    </a:lnTo>
                    <a:lnTo>
                      <a:pt x="862" y="347"/>
                    </a:lnTo>
                    <a:lnTo>
                      <a:pt x="873" y="342"/>
                    </a:lnTo>
                    <a:lnTo>
                      <a:pt x="884" y="339"/>
                    </a:lnTo>
                    <a:lnTo>
                      <a:pt x="884" y="329"/>
                    </a:lnTo>
                    <a:lnTo>
                      <a:pt x="884" y="310"/>
                    </a:lnTo>
                    <a:lnTo>
                      <a:pt x="884" y="289"/>
                    </a:lnTo>
                    <a:lnTo>
                      <a:pt x="884" y="272"/>
                    </a:lnTo>
                    <a:lnTo>
                      <a:pt x="884" y="259"/>
                    </a:lnTo>
                    <a:lnTo>
                      <a:pt x="884" y="247"/>
                    </a:lnTo>
                    <a:lnTo>
                      <a:pt x="884" y="232"/>
                    </a:lnTo>
                    <a:lnTo>
                      <a:pt x="884" y="216"/>
                    </a:lnTo>
                    <a:lnTo>
                      <a:pt x="874" y="216"/>
                    </a:lnTo>
                    <a:lnTo>
                      <a:pt x="867" y="214"/>
                    </a:lnTo>
                    <a:lnTo>
                      <a:pt x="859" y="211"/>
                    </a:lnTo>
                    <a:lnTo>
                      <a:pt x="854" y="208"/>
                    </a:lnTo>
                    <a:lnTo>
                      <a:pt x="848" y="203"/>
                    </a:lnTo>
                    <a:lnTo>
                      <a:pt x="844" y="198"/>
                    </a:lnTo>
                    <a:lnTo>
                      <a:pt x="840" y="192"/>
                    </a:lnTo>
                    <a:lnTo>
                      <a:pt x="837" y="185"/>
                    </a:lnTo>
                    <a:lnTo>
                      <a:pt x="837" y="222"/>
                    </a:lnTo>
                    <a:lnTo>
                      <a:pt x="840" y="227"/>
                    </a:lnTo>
                    <a:lnTo>
                      <a:pt x="843" y="231"/>
                    </a:lnTo>
                    <a:lnTo>
                      <a:pt x="844" y="236"/>
                    </a:lnTo>
                    <a:lnTo>
                      <a:pt x="845" y="241"/>
                    </a:lnTo>
                    <a:lnTo>
                      <a:pt x="844" y="252"/>
                    </a:lnTo>
                    <a:lnTo>
                      <a:pt x="841" y="262"/>
                    </a:lnTo>
                    <a:lnTo>
                      <a:pt x="837" y="271"/>
                    </a:lnTo>
                    <a:lnTo>
                      <a:pt x="832" y="281"/>
                    </a:lnTo>
                    <a:lnTo>
                      <a:pt x="824" y="290"/>
                    </a:lnTo>
                    <a:lnTo>
                      <a:pt x="815" y="299"/>
                    </a:lnTo>
                    <a:lnTo>
                      <a:pt x="805" y="308"/>
                    </a:lnTo>
                    <a:lnTo>
                      <a:pt x="795" y="316"/>
                    </a:lnTo>
                    <a:lnTo>
                      <a:pt x="785" y="322"/>
                    </a:lnTo>
                    <a:lnTo>
                      <a:pt x="774" y="328"/>
                    </a:lnTo>
                    <a:lnTo>
                      <a:pt x="765" y="333"/>
                    </a:lnTo>
                    <a:lnTo>
                      <a:pt x="755" y="336"/>
                    </a:lnTo>
                    <a:lnTo>
                      <a:pt x="746" y="338"/>
                    </a:lnTo>
                    <a:lnTo>
                      <a:pt x="738" y="339"/>
                    </a:lnTo>
                    <a:lnTo>
                      <a:pt x="722" y="339"/>
                    </a:lnTo>
                    <a:lnTo>
                      <a:pt x="703" y="338"/>
                    </a:lnTo>
                    <a:lnTo>
                      <a:pt x="684" y="335"/>
                    </a:lnTo>
                    <a:lnTo>
                      <a:pt x="667" y="331"/>
                    </a:lnTo>
                    <a:lnTo>
                      <a:pt x="658" y="328"/>
                    </a:lnTo>
                    <a:lnTo>
                      <a:pt x="650" y="325"/>
                    </a:lnTo>
                    <a:lnTo>
                      <a:pt x="643" y="321"/>
                    </a:lnTo>
                    <a:lnTo>
                      <a:pt x="637" y="316"/>
                    </a:lnTo>
                    <a:lnTo>
                      <a:pt x="632" y="311"/>
                    </a:lnTo>
                    <a:lnTo>
                      <a:pt x="628" y="305"/>
                    </a:lnTo>
                    <a:lnTo>
                      <a:pt x="625" y="297"/>
                    </a:lnTo>
                    <a:lnTo>
                      <a:pt x="625" y="290"/>
                    </a:lnTo>
                    <a:lnTo>
                      <a:pt x="625" y="283"/>
                    </a:lnTo>
                    <a:lnTo>
                      <a:pt x="626" y="277"/>
                    </a:lnTo>
                    <a:lnTo>
                      <a:pt x="628" y="270"/>
                    </a:lnTo>
                    <a:lnTo>
                      <a:pt x="631" y="264"/>
                    </a:lnTo>
                    <a:lnTo>
                      <a:pt x="636" y="252"/>
                    </a:lnTo>
                    <a:lnTo>
                      <a:pt x="643" y="240"/>
                    </a:lnTo>
                    <a:lnTo>
                      <a:pt x="650" y="228"/>
                    </a:lnTo>
                    <a:lnTo>
                      <a:pt x="658" y="215"/>
                    </a:lnTo>
                    <a:lnTo>
                      <a:pt x="666" y="201"/>
                    </a:lnTo>
                    <a:lnTo>
                      <a:pt x="671" y="185"/>
                    </a:lnTo>
                    <a:lnTo>
                      <a:pt x="654" y="178"/>
                    </a:lnTo>
                    <a:lnTo>
                      <a:pt x="637" y="172"/>
                    </a:lnTo>
                    <a:lnTo>
                      <a:pt x="621" y="166"/>
                    </a:lnTo>
                    <a:lnTo>
                      <a:pt x="605" y="162"/>
                    </a:lnTo>
                    <a:lnTo>
                      <a:pt x="574" y="155"/>
                    </a:lnTo>
                    <a:lnTo>
                      <a:pt x="544" y="148"/>
                    </a:lnTo>
                    <a:lnTo>
                      <a:pt x="529" y="144"/>
                    </a:lnTo>
                    <a:lnTo>
                      <a:pt x="514" y="139"/>
                    </a:lnTo>
                    <a:lnTo>
                      <a:pt x="499" y="133"/>
                    </a:lnTo>
                    <a:lnTo>
                      <a:pt x="485" y="127"/>
                    </a:lnTo>
                    <a:lnTo>
                      <a:pt x="470" y="119"/>
                    </a:lnTo>
                    <a:lnTo>
                      <a:pt x="455" y="110"/>
                    </a:lnTo>
                    <a:lnTo>
                      <a:pt x="441" y="100"/>
                    </a:lnTo>
                    <a:lnTo>
                      <a:pt x="425" y="87"/>
                    </a:lnTo>
                    <a:lnTo>
                      <a:pt x="417" y="76"/>
                    </a:lnTo>
                    <a:lnTo>
                      <a:pt x="410" y="66"/>
                    </a:lnTo>
                    <a:lnTo>
                      <a:pt x="403" y="55"/>
                    </a:lnTo>
                    <a:lnTo>
                      <a:pt x="398" y="44"/>
                    </a:lnTo>
                    <a:lnTo>
                      <a:pt x="390" y="32"/>
                    </a:lnTo>
                    <a:lnTo>
                      <a:pt x="383" y="20"/>
                    </a:lnTo>
                    <a:lnTo>
                      <a:pt x="378" y="15"/>
                    </a:lnTo>
                    <a:lnTo>
                      <a:pt x="373" y="10"/>
                    </a:lnTo>
                    <a:lnTo>
                      <a:pt x="366" y="5"/>
                    </a:lnTo>
                    <a:lnTo>
                      <a:pt x="359" y="0"/>
                    </a:lnTo>
                    <a:lnTo>
                      <a:pt x="332" y="6"/>
                    </a:lnTo>
                    <a:lnTo>
                      <a:pt x="308" y="11"/>
                    </a:lnTo>
                    <a:lnTo>
                      <a:pt x="302" y="13"/>
                    </a:lnTo>
                    <a:lnTo>
                      <a:pt x="297" y="15"/>
                    </a:lnTo>
                    <a:lnTo>
                      <a:pt x="291" y="19"/>
                    </a:lnTo>
                    <a:lnTo>
                      <a:pt x="286" y="22"/>
                    </a:lnTo>
                    <a:lnTo>
                      <a:pt x="281" y="28"/>
                    </a:lnTo>
                    <a:lnTo>
                      <a:pt x="276" y="34"/>
                    </a:lnTo>
                    <a:lnTo>
                      <a:pt x="272" y="41"/>
                    </a:lnTo>
                    <a:lnTo>
                      <a:pt x="266" y="50"/>
                    </a:lnTo>
                    <a:lnTo>
                      <a:pt x="257" y="44"/>
                    </a:lnTo>
                    <a:lnTo>
                      <a:pt x="249" y="38"/>
                    </a:lnTo>
                    <a:lnTo>
                      <a:pt x="242" y="31"/>
                    </a:lnTo>
                    <a:lnTo>
                      <a:pt x="234" y="24"/>
                    </a:lnTo>
                    <a:lnTo>
                      <a:pt x="225" y="17"/>
                    </a:lnTo>
                    <a:lnTo>
                      <a:pt x="215" y="11"/>
                    </a:lnTo>
                    <a:lnTo>
                      <a:pt x="209" y="9"/>
                    </a:lnTo>
                    <a:lnTo>
                      <a:pt x="202" y="8"/>
                    </a:lnTo>
                    <a:lnTo>
                      <a:pt x="195" y="7"/>
                    </a:lnTo>
                    <a:lnTo>
                      <a:pt x="186" y="6"/>
                    </a:lnTo>
                    <a:lnTo>
                      <a:pt x="178" y="7"/>
                    </a:lnTo>
                    <a:lnTo>
                      <a:pt x="171" y="8"/>
                    </a:lnTo>
                    <a:lnTo>
                      <a:pt x="163" y="11"/>
                    </a:lnTo>
                    <a:lnTo>
                      <a:pt x="156" y="14"/>
                    </a:lnTo>
                    <a:lnTo>
                      <a:pt x="143" y="22"/>
                    </a:lnTo>
                    <a:lnTo>
                      <a:pt x="132" y="32"/>
                    </a:lnTo>
                    <a:lnTo>
                      <a:pt x="120" y="41"/>
                    </a:lnTo>
                    <a:lnTo>
                      <a:pt x="110" y="48"/>
                    </a:lnTo>
                    <a:lnTo>
                      <a:pt x="105" y="51"/>
                    </a:lnTo>
                    <a:lnTo>
                      <a:pt x="98" y="54"/>
                    </a:lnTo>
                    <a:lnTo>
                      <a:pt x="93" y="55"/>
                    </a:lnTo>
                    <a:lnTo>
                      <a:pt x="87" y="56"/>
                    </a:lnTo>
                    <a:lnTo>
                      <a:pt x="86" y="69"/>
                    </a:lnTo>
                    <a:lnTo>
                      <a:pt x="84" y="81"/>
                    </a:lnTo>
                    <a:lnTo>
                      <a:pt x="82" y="91"/>
                    </a:lnTo>
                    <a:lnTo>
                      <a:pt x="77" y="100"/>
                    </a:lnTo>
                    <a:lnTo>
                      <a:pt x="73" y="109"/>
                    </a:lnTo>
                    <a:lnTo>
                      <a:pt x="67" y="116"/>
                    </a:lnTo>
                    <a:lnTo>
                      <a:pt x="62" y="123"/>
                    </a:lnTo>
                    <a:lnTo>
                      <a:pt x="56" y="129"/>
                    </a:lnTo>
                    <a:lnTo>
                      <a:pt x="45" y="141"/>
                    </a:lnTo>
                    <a:lnTo>
                      <a:pt x="37" y="152"/>
                    </a:lnTo>
                    <a:lnTo>
                      <a:pt x="32" y="158"/>
                    </a:lnTo>
                    <a:lnTo>
                      <a:pt x="30" y="164"/>
                    </a:lnTo>
                    <a:lnTo>
                      <a:pt x="28" y="171"/>
                    </a:lnTo>
                    <a:lnTo>
                      <a:pt x="27" y="179"/>
                    </a:lnTo>
                    <a:lnTo>
                      <a:pt x="28" y="186"/>
                    </a:lnTo>
                    <a:lnTo>
                      <a:pt x="28" y="194"/>
                    </a:lnTo>
                    <a:lnTo>
                      <a:pt x="30" y="201"/>
                    </a:lnTo>
                    <a:lnTo>
                      <a:pt x="32" y="207"/>
                    </a:lnTo>
                    <a:lnTo>
                      <a:pt x="38" y="218"/>
                    </a:lnTo>
                    <a:lnTo>
                      <a:pt x="43" y="228"/>
                    </a:lnTo>
                    <a:lnTo>
                      <a:pt x="50" y="239"/>
                    </a:lnTo>
                    <a:lnTo>
                      <a:pt x="55" y="251"/>
                    </a:lnTo>
                    <a:lnTo>
                      <a:pt x="57" y="257"/>
                    </a:lnTo>
                    <a:lnTo>
                      <a:pt x="59" y="263"/>
                    </a:lnTo>
                    <a:lnTo>
                      <a:pt x="60" y="270"/>
                    </a:lnTo>
                    <a:lnTo>
                      <a:pt x="60" y="278"/>
                    </a:lnTo>
                    <a:lnTo>
                      <a:pt x="60" y="289"/>
                    </a:lnTo>
                    <a:lnTo>
                      <a:pt x="57" y="299"/>
                    </a:lnTo>
                    <a:lnTo>
                      <a:pt x="54" y="310"/>
                    </a:lnTo>
                    <a:lnTo>
                      <a:pt x="51" y="319"/>
                    </a:lnTo>
                    <a:lnTo>
                      <a:pt x="41" y="337"/>
                    </a:lnTo>
                    <a:lnTo>
                      <a:pt x="30" y="354"/>
                    </a:lnTo>
                    <a:lnTo>
                      <a:pt x="19" y="372"/>
                    </a:lnTo>
                    <a:lnTo>
                      <a:pt x="9" y="390"/>
                    </a:lnTo>
                    <a:lnTo>
                      <a:pt x="6" y="400"/>
                    </a:lnTo>
                    <a:lnTo>
                      <a:pt x="3" y="410"/>
                    </a:lnTo>
                    <a:lnTo>
                      <a:pt x="2" y="421"/>
                    </a:lnTo>
                    <a:lnTo>
                      <a:pt x="0" y="432"/>
                    </a:lnTo>
                    <a:lnTo>
                      <a:pt x="0" y="471"/>
                    </a:lnTo>
                    <a:lnTo>
                      <a:pt x="0" y="501"/>
                    </a:lnTo>
                    <a:lnTo>
                      <a:pt x="0" y="529"/>
                    </a:lnTo>
                    <a:lnTo>
                      <a:pt x="0" y="561"/>
                    </a:lnTo>
                    <a:lnTo>
                      <a:pt x="2" y="574"/>
                    </a:lnTo>
                    <a:lnTo>
                      <a:pt x="4" y="587"/>
                    </a:lnTo>
                    <a:lnTo>
                      <a:pt x="8" y="598"/>
                    </a:lnTo>
                    <a:lnTo>
                      <a:pt x="12" y="609"/>
                    </a:lnTo>
                    <a:lnTo>
                      <a:pt x="19" y="618"/>
                    </a:lnTo>
                    <a:lnTo>
                      <a:pt x="26" y="627"/>
                    </a:lnTo>
                    <a:lnTo>
                      <a:pt x="33" y="637"/>
                    </a:lnTo>
                    <a:lnTo>
                      <a:pt x="40" y="645"/>
                    </a:lnTo>
                    <a:lnTo>
                      <a:pt x="55" y="662"/>
                    </a:lnTo>
                    <a:lnTo>
                      <a:pt x="67" y="678"/>
                    </a:lnTo>
                    <a:lnTo>
                      <a:pt x="73" y="686"/>
                    </a:lnTo>
                    <a:lnTo>
                      <a:pt x="76" y="696"/>
                    </a:lnTo>
                    <a:lnTo>
                      <a:pt x="79" y="705"/>
                    </a:lnTo>
                    <a:lnTo>
                      <a:pt x="81" y="715"/>
                    </a:lnTo>
                    <a:lnTo>
                      <a:pt x="79" y="722"/>
                    </a:lnTo>
                    <a:lnTo>
                      <a:pt x="78" y="728"/>
                    </a:lnTo>
                    <a:lnTo>
                      <a:pt x="75" y="733"/>
                    </a:lnTo>
                    <a:lnTo>
                      <a:pt x="73" y="738"/>
                    </a:lnTo>
                    <a:lnTo>
                      <a:pt x="66" y="747"/>
                    </a:lnTo>
                    <a:lnTo>
                      <a:pt x="60" y="753"/>
                    </a:lnTo>
                    <a:lnTo>
                      <a:pt x="71" y="753"/>
                    </a:lnTo>
                    <a:lnTo>
                      <a:pt x="81" y="753"/>
                    </a:lnTo>
                    <a:lnTo>
                      <a:pt x="79" y="760"/>
                    </a:lnTo>
                    <a:lnTo>
                      <a:pt x="77" y="768"/>
                    </a:lnTo>
                    <a:lnTo>
                      <a:pt x="74" y="776"/>
                    </a:lnTo>
                    <a:lnTo>
                      <a:pt x="71" y="784"/>
                    </a:lnTo>
                    <a:lnTo>
                      <a:pt x="63" y="799"/>
                    </a:lnTo>
                    <a:lnTo>
                      <a:pt x="60" y="808"/>
                    </a:lnTo>
                    <a:lnTo>
                      <a:pt x="61" y="813"/>
                    </a:lnTo>
                    <a:lnTo>
                      <a:pt x="63" y="817"/>
                    </a:lnTo>
                    <a:lnTo>
                      <a:pt x="66" y="822"/>
                    </a:lnTo>
                    <a:lnTo>
                      <a:pt x="71" y="827"/>
                    </a:lnTo>
                    <a:lnTo>
                      <a:pt x="74" y="832"/>
                    </a:lnTo>
                    <a:lnTo>
                      <a:pt x="77" y="838"/>
                    </a:lnTo>
                    <a:lnTo>
                      <a:pt x="79" y="844"/>
                    </a:lnTo>
                    <a:lnTo>
                      <a:pt x="81" y="850"/>
                    </a:lnTo>
                    <a:lnTo>
                      <a:pt x="79" y="858"/>
                    </a:lnTo>
                    <a:lnTo>
                      <a:pt x="76" y="864"/>
                    </a:lnTo>
                    <a:lnTo>
                      <a:pt x="72" y="870"/>
                    </a:lnTo>
                    <a:lnTo>
                      <a:pt x="67" y="876"/>
                    </a:lnTo>
                    <a:lnTo>
                      <a:pt x="62" y="881"/>
                    </a:lnTo>
                    <a:lnTo>
                      <a:pt x="57" y="887"/>
                    </a:lnTo>
                    <a:lnTo>
                      <a:pt x="54" y="893"/>
                    </a:lnTo>
                    <a:lnTo>
                      <a:pt x="53" y="900"/>
                    </a:lnTo>
                    <a:lnTo>
                      <a:pt x="54" y="909"/>
                    </a:lnTo>
                    <a:lnTo>
                      <a:pt x="55" y="918"/>
                    </a:lnTo>
                    <a:lnTo>
                      <a:pt x="56" y="925"/>
                    </a:lnTo>
                    <a:lnTo>
                      <a:pt x="59" y="932"/>
                    </a:lnTo>
                    <a:lnTo>
                      <a:pt x="64" y="945"/>
                    </a:lnTo>
                    <a:lnTo>
                      <a:pt x="71" y="958"/>
                    </a:lnTo>
                    <a:lnTo>
                      <a:pt x="76" y="970"/>
                    </a:lnTo>
                    <a:lnTo>
                      <a:pt x="82" y="983"/>
                    </a:lnTo>
                    <a:lnTo>
                      <a:pt x="84" y="989"/>
                    </a:lnTo>
                    <a:lnTo>
                      <a:pt x="85" y="996"/>
                    </a:lnTo>
                    <a:lnTo>
                      <a:pt x="86" y="1003"/>
                    </a:lnTo>
                    <a:lnTo>
                      <a:pt x="87" y="1011"/>
                    </a:lnTo>
                    <a:lnTo>
                      <a:pt x="86" y="1022"/>
                    </a:lnTo>
                    <a:lnTo>
                      <a:pt x="85" y="1034"/>
                    </a:lnTo>
                    <a:lnTo>
                      <a:pt x="83" y="1044"/>
                    </a:lnTo>
                    <a:lnTo>
                      <a:pt x="81" y="1055"/>
                    </a:lnTo>
                    <a:lnTo>
                      <a:pt x="77" y="1066"/>
                    </a:lnTo>
                    <a:lnTo>
                      <a:pt x="75" y="1077"/>
                    </a:lnTo>
                    <a:lnTo>
                      <a:pt x="74" y="1090"/>
                    </a:lnTo>
                    <a:lnTo>
                      <a:pt x="74" y="1103"/>
                    </a:lnTo>
                    <a:lnTo>
                      <a:pt x="74" y="1116"/>
                    </a:lnTo>
                    <a:lnTo>
                      <a:pt x="75" y="1128"/>
                    </a:lnTo>
                    <a:lnTo>
                      <a:pt x="76" y="1141"/>
                    </a:lnTo>
                    <a:lnTo>
                      <a:pt x="78" y="1152"/>
                    </a:lnTo>
                    <a:lnTo>
                      <a:pt x="82" y="1163"/>
                    </a:lnTo>
                    <a:lnTo>
                      <a:pt x="85" y="1174"/>
                    </a:lnTo>
                    <a:lnTo>
                      <a:pt x="89" y="1184"/>
                    </a:lnTo>
                    <a:lnTo>
                      <a:pt x="94" y="1195"/>
                    </a:lnTo>
                    <a:lnTo>
                      <a:pt x="103" y="1213"/>
                    </a:lnTo>
                    <a:lnTo>
                      <a:pt x="113" y="1231"/>
                    </a:lnTo>
                    <a:lnTo>
                      <a:pt x="124" y="1249"/>
                    </a:lnTo>
                    <a:lnTo>
                      <a:pt x="137" y="1265"/>
                    </a:lnTo>
                    <a:lnTo>
                      <a:pt x="149" y="1282"/>
                    </a:lnTo>
                    <a:lnTo>
                      <a:pt x="160" y="1298"/>
                    </a:lnTo>
                    <a:lnTo>
                      <a:pt x="171" y="1316"/>
                    </a:lnTo>
                    <a:lnTo>
                      <a:pt x="180" y="1334"/>
                    </a:lnTo>
                    <a:lnTo>
                      <a:pt x="188" y="1352"/>
                    </a:lnTo>
                    <a:lnTo>
                      <a:pt x="195" y="1373"/>
                    </a:lnTo>
                    <a:lnTo>
                      <a:pt x="197" y="1383"/>
                    </a:lnTo>
                    <a:lnTo>
                      <a:pt x="198" y="1394"/>
                    </a:lnTo>
                    <a:lnTo>
                      <a:pt x="199" y="1405"/>
                    </a:lnTo>
                    <a:lnTo>
                      <a:pt x="200" y="1418"/>
                    </a:lnTo>
                    <a:lnTo>
                      <a:pt x="200" y="1425"/>
                    </a:lnTo>
                    <a:lnTo>
                      <a:pt x="201" y="1431"/>
                    </a:lnTo>
                    <a:lnTo>
                      <a:pt x="202" y="1437"/>
                    </a:lnTo>
                    <a:lnTo>
                      <a:pt x="205" y="1442"/>
                    </a:lnTo>
                    <a:lnTo>
                      <a:pt x="210" y="1453"/>
                    </a:lnTo>
                    <a:lnTo>
                      <a:pt x="217" y="1463"/>
                    </a:lnTo>
                    <a:lnTo>
                      <a:pt x="222" y="1475"/>
                    </a:lnTo>
                    <a:lnTo>
                      <a:pt x="228" y="1485"/>
                    </a:lnTo>
                    <a:lnTo>
                      <a:pt x="230" y="1491"/>
                    </a:lnTo>
                    <a:lnTo>
                      <a:pt x="231" y="1497"/>
                    </a:lnTo>
                    <a:lnTo>
                      <a:pt x="232" y="1503"/>
                    </a:lnTo>
                    <a:lnTo>
                      <a:pt x="233" y="1510"/>
                    </a:lnTo>
                    <a:lnTo>
                      <a:pt x="232" y="1518"/>
                    </a:lnTo>
                    <a:lnTo>
                      <a:pt x="230" y="1526"/>
                    </a:lnTo>
                    <a:lnTo>
                      <a:pt x="227" y="1532"/>
                    </a:lnTo>
                    <a:lnTo>
                      <a:pt x="223" y="1537"/>
                    </a:lnTo>
                    <a:lnTo>
                      <a:pt x="219" y="1542"/>
                    </a:lnTo>
                    <a:lnTo>
                      <a:pt x="216" y="1547"/>
                    </a:lnTo>
                    <a:lnTo>
                      <a:pt x="213" y="1553"/>
                    </a:lnTo>
                    <a:lnTo>
                      <a:pt x="213" y="1559"/>
                    </a:lnTo>
                    <a:lnTo>
                      <a:pt x="213" y="1578"/>
                    </a:lnTo>
                    <a:lnTo>
                      <a:pt x="213" y="1590"/>
                    </a:lnTo>
                    <a:lnTo>
                      <a:pt x="213" y="1598"/>
                    </a:lnTo>
                    <a:lnTo>
                      <a:pt x="213" y="1603"/>
                    </a:lnTo>
                    <a:lnTo>
                      <a:pt x="212" y="1609"/>
                    </a:lnTo>
                    <a:lnTo>
                      <a:pt x="211" y="1615"/>
                    </a:lnTo>
                    <a:lnTo>
                      <a:pt x="209" y="1622"/>
                    </a:lnTo>
                    <a:lnTo>
                      <a:pt x="207" y="1628"/>
                    </a:lnTo>
                    <a:lnTo>
                      <a:pt x="204" y="1635"/>
                    </a:lnTo>
                    <a:lnTo>
                      <a:pt x="201" y="1644"/>
                    </a:lnTo>
                    <a:lnTo>
                      <a:pt x="200" y="1654"/>
                    </a:lnTo>
                    <a:lnTo>
                      <a:pt x="200" y="1664"/>
                    </a:lnTo>
                    <a:lnTo>
                      <a:pt x="200" y="1672"/>
                    </a:lnTo>
                    <a:lnTo>
                      <a:pt x="204" y="1681"/>
                    </a:lnTo>
                    <a:lnTo>
                      <a:pt x="207" y="1690"/>
                    </a:lnTo>
                    <a:lnTo>
                      <a:pt x="213" y="1700"/>
                    </a:lnTo>
                    <a:lnTo>
                      <a:pt x="220" y="1709"/>
                    </a:lnTo>
                    <a:lnTo>
                      <a:pt x="228" y="1718"/>
                    </a:lnTo>
                    <a:lnTo>
                      <a:pt x="236" y="1727"/>
                    </a:lnTo>
                    <a:lnTo>
                      <a:pt x="246" y="1735"/>
                    </a:lnTo>
                    <a:lnTo>
                      <a:pt x="256" y="1743"/>
                    </a:lnTo>
                    <a:lnTo>
                      <a:pt x="267" y="1752"/>
                    </a:lnTo>
                    <a:lnTo>
                      <a:pt x="278" y="1758"/>
                    </a:lnTo>
                    <a:lnTo>
                      <a:pt x="289" y="1764"/>
                    </a:lnTo>
                    <a:lnTo>
                      <a:pt x="300" y="1769"/>
                    </a:lnTo>
                    <a:lnTo>
                      <a:pt x="311" y="1772"/>
                    </a:lnTo>
                    <a:lnTo>
                      <a:pt x="322" y="1774"/>
                    </a:lnTo>
                    <a:lnTo>
                      <a:pt x="333" y="1775"/>
                    </a:lnTo>
                    <a:lnTo>
                      <a:pt x="342" y="1776"/>
                    </a:lnTo>
                    <a:lnTo>
                      <a:pt x="351" y="1779"/>
                    </a:lnTo>
                    <a:lnTo>
                      <a:pt x="358" y="1781"/>
                    </a:lnTo>
                    <a:lnTo>
                      <a:pt x="366" y="1784"/>
                    </a:lnTo>
                    <a:lnTo>
                      <a:pt x="380" y="1791"/>
                    </a:lnTo>
                    <a:lnTo>
                      <a:pt x="392" y="1798"/>
                    </a:lnTo>
                    <a:lnTo>
                      <a:pt x="404" y="1807"/>
                    </a:lnTo>
                    <a:lnTo>
                      <a:pt x="419" y="1813"/>
                    </a:lnTo>
                    <a:lnTo>
                      <a:pt x="426" y="1815"/>
                    </a:lnTo>
                    <a:lnTo>
                      <a:pt x="434" y="1817"/>
                    </a:lnTo>
                    <a:lnTo>
                      <a:pt x="443" y="1818"/>
                    </a:lnTo>
                    <a:lnTo>
                      <a:pt x="452" y="1818"/>
                    </a:lnTo>
                    <a:lnTo>
                      <a:pt x="452" y="1803"/>
                    </a:lnTo>
                    <a:lnTo>
                      <a:pt x="451" y="1786"/>
                    </a:lnTo>
                    <a:lnTo>
                      <a:pt x="448" y="1772"/>
                    </a:lnTo>
                    <a:lnTo>
                      <a:pt x="445" y="1758"/>
                    </a:lnTo>
                    <a:lnTo>
                      <a:pt x="441" y="1736"/>
                    </a:lnTo>
                    <a:lnTo>
                      <a:pt x="439" y="1726"/>
                    </a:lnTo>
                    <a:lnTo>
                      <a:pt x="440" y="1721"/>
                    </a:lnTo>
                    <a:lnTo>
                      <a:pt x="443" y="1715"/>
                    </a:lnTo>
                    <a:lnTo>
                      <a:pt x="448" y="1709"/>
                    </a:lnTo>
                    <a:lnTo>
                      <a:pt x="454" y="1703"/>
                    </a:lnTo>
                    <a:lnTo>
                      <a:pt x="460" y="1698"/>
                    </a:lnTo>
                    <a:lnTo>
                      <a:pt x="467" y="1693"/>
                    </a:lnTo>
                    <a:lnTo>
                      <a:pt x="474" y="1689"/>
                    </a:lnTo>
                    <a:lnTo>
                      <a:pt x="479" y="1688"/>
                    </a:lnTo>
                    <a:lnTo>
                      <a:pt x="466" y="1633"/>
                    </a:lnTo>
                    <a:lnTo>
                      <a:pt x="459" y="1633"/>
                    </a:lnTo>
                    <a:lnTo>
                      <a:pt x="459" y="1615"/>
                    </a:lnTo>
                    <a:lnTo>
                      <a:pt x="470" y="1612"/>
                    </a:lnTo>
                    <a:lnTo>
                      <a:pt x="479" y="1610"/>
                    </a:lnTo>
                    <a:lnTo>
                      <a:pt x="487" y="1608"/>
                    </a:lnTo>
                    <a:lnTo>
                      <a:pt x="493" y="1605"/>
                    </a:lnTo>
                    <a:lnTo>
                      <a:pt x="505" y="1599"/>
                    </a:lnTo>
                    <a:lnTo>
                      <a:pt x="519" y="1590"/>
                    </a:lnTo>
                    <a:lnTo>
                      <a:pt x="519" y="1510"/>
                    </a:lnTo>
                    <a:lnTo>
                      <a:pt x="507" y="1510"/>
                    </a:lnTo>
                    <a:lnTo>
                      <a:pt x="495" y="1509"/>
                    </a:lnTo>
                    <a:lnTo>
                      <a:pt x="482" y="1508"/>
                    </a:lnTo>
                    <a:lnTo>
                      <a:pt x="471" y="1506"/>
                    </a:lnTo>
                    <a:lnTo>
                      <a:pt x="462" y="1504"/>
                    </a:lnTo>
                    <a:lnTo>
                      <a:pt x="452" y="1502"/>
                    </a:lnTo>
                    <a:lnTo>
                      <a:pt x="443" y="1498"/>
                    </a:lnTo>
                    <a:lnTo>
                      <a:pt x="434" y="1495"/>
                    </a:lnTo>
                    <a:lnTo>
                      <a:pt x="426" y="1490"/>
                    </a:lnTo>
                    <a:lnTo>
                      <a:pt x="420" y="1486"/>
                    </a:lnTo>
                    <a:lnTo>
                      <a:pt x="413" y="1480"/>
                    </a:lnTo>
                    <a:lnTo>
                      <a:pt x="409" y="1474"/>
                    </a:lnTo>
                    <a:lnTo>
                      <a:pt x="404" y="1466"/>
                    </a:lnTo>
                    <a:lnTo>
                      <a:pt x="401" y="1459"/>
                    </a:lnTo>
                    <a:lnTo>
                      <a:pt x="400" y="1451"/>
                    </a:lnTo>
                    <a:lnTo>
                      <a:pt x="399" y="1442"/>
                    </a:lnTo>
                    <a:lnTo>
                      <a:pt x="400" y="1436"/>
                    </a:lnTo>
                    <a:lnTo>
                      <a:pt x="401" y="1430"/>
                    </a:lnTo>
                    <a:lnTo>
                      <a:pt x="404" y="1424"/>
                    </a:lnTo>
                    <a:lnTo>
                      <a:pt x="408" y="1419"/>
                    </a:lnTo>
                    <a:lnTo>
                      <a:pt x="412" y="1415"/>
                    </a:lnTo>
                    <a:lnTo>
                      <a:pt x="417" y="1410"/>
                    </a:lnTo>
                    <a:lnTo>
                      <a:pt x="422" y="1407"/>
                    </a:lnTo>
                    <a:lnTo>
                      <a:pt x="429" y="1403"/>
                    </a:lnTo>
                    <a:lnTo>
                      <a:pt x="441" y="1399"/>
                    </a:lnTo>
                    <a:lnTo>
                      <a:pt x="453" y="1395"/>
                    </a:lnTo>
                    <a:lnTo>
                      <a:pt x="464" y="1393"/>
                    </a:lnTo>
                    <a:lnTo>
                      <a:pt x="473" y="1393"/>
                    </a:lnTo>
                    <a:lnTo>
                      <a:pt x="473" y="1384"/>
                    </a:lnTo>
                    <a:lnTo>
                      <a:pt x="474" y="1374"/>
                    </a:lnTo>
                    <a:lnTo>
                      <a:pt x="476" y="1364"/>
                    </a:lnTo>
                    <a:lnTo>
                      <a:pt x="479" y="1353"/>
                    </a:lnTo>
                    <a:lnTo>
                      <a:pt x="481" y="1342"/>
                    </a:lnTo>
                    <a:lnTo>
                      <a:pt x="484" y="1332"/>
                    </a:lnTo>
                    <a:lnTo>
                      <a:pt x="485" y="1323"/>
                    </a:lnTo>
                    <a:lnTo>
                      <a:pt x="486" y="1313"/>
                    </a:lnTo>
                    <a:lnTo>
                      <a:pt x="485" y="1301"/>
                    </a:lnTo>
                    <a:lnTo>
                      <a:pt x="482" y="1290"/>
                    </a:lnTo>
                    <a:lnTo>
                      <a:pt x="480" y="1278"/>
                    </a:lnTo>
                    <a:lnTo>
                      <a:pt x="476" y="1267"/>
                    </a:lnTo>
                    <a:lnTo>
                      <a:pt x="466" y="1245"/>
                    </a:lnTo>
                    <a:lnTo>
                      <a:pt x="455" y="1224"/>
                    </a:lnTo>
                    <a:lnTo>
                      <a:pt x="444" y="1205"/>
                    </a:lnTo>
                    <a:lnTo>
                      <a:pt x="435" y="1187"/>
                    </a:lnTo>
                    <a:lnTo>
                      <a:pt x="431" y="1179"/>
                    </a:lnTo>
                    <a:lnTo>
                      <a:pt x="429" y="1172"/>
                    </a:lnTo>
                    <a:lnTo>
                      <a:pt x="426" y="1165"/>
                    </a:lnTo>
                    <a:lnTo>
                      <a:pt x="425" y="1159"/>
                    </a:lnTo>
                    <a:lnTo>
                      <a:pt x="425" y="1148"/>
                    </a:lnTo>
                    <a:lnTo>
                      <a:pt x="425" y="1141"/>
                    </a:lnTo>
                    <a:lnTo>
                      <a:pt x="433" y="1141"/>
                    </a:lnTo>
                    <a:lnTo>
                      <a:pt x="441" y="1142"/>
                    </a:lnTo>
                    <a:lnTo>
                      <a:pt x="448" y="1144"/>
                    </a:lnTo>
                    <a:lnTo>
                      <a:pt x="456" y="1145"/>
                    </a:lnTo>
                    <a:lnTo>
                      <a:pt x="473" y="1150"/>
                    </a:lnTo>
                    <a:lnTo>
                      <a:pt x="488" y="1156"/>
                    </a:lnTo>
                    <a:lnTo>
                      <a:pt x="503" y="1161"/>
                    </a:lnTo>
                    <a:lnTo>
                      <a:pt x="518" y="1166"/>
                    </a:lnTo>
                    <a:lnTo>
                      <a:pt x="532" y="1170"/>
                    </a:lnTo>
                    <a:lnTo>
                      <a:pt x="545" y="1171"/>
                    </a:lnTo>
                    <a:lnTo>
                      <a:pt x="549" y="1171"/>
                    </a:lnTo>
                    <a:lnTo>
                      <a:pt x="554" y="1169"/>
                    </a:lnTo>
                    <a:lnTo>
                      <a:pt x="557" y="1168"/>
                    </a:lnTo>
                    <a:lnTo>
                      <a:pt x="560" y="1165"/>
                    </a:lnTo>
                    <a:lnTo>
                      <a:pt x="565" y="1159"/>
                    </a:lnTo>
                    <a:lnTo>
                      <a:pt x="568" y="1151"/>
                    </a:lnTo>
                    <a:lnTo>
                      <a:pt x="570" y="1142"/>
                    </a:lnTo>
                    <a:lnTo>
                      <a:pt x="571" y="1132"/>
                    </a:lnTo>
                    <a:lnTo>
                      <a:pt x="571" y="1123"/>
                    </a:lnTo>
                    <a:lnTo>
                      <a:pt x="571" y="1116"/>
                    </a:lnTo>
                    <a:lnTo>
                      <a:pt x="569" y="1112"/>
                    </a:lnTo>
                    <a:lnTo>
                      <a:pt x="565" y="1102"/>
                    </a:lnTo>
                    <a:lnTo>
                      <a:pt x="560" y="1090"/>
                    </a:lnTo>
                    <a:lnTo>
                      <a:pt x="558" y="1078"/>
                    </a:lnTo>
                    <a:lnTo>
                      <a:pt x="552" y="1066"/>
                    </a:lnTo>
                    <a:lnTo>
                      <a:pt x="545" y="1054"/>
                    </a:lnTo>
                    <a:lnTo>
                      <a:pt x="546" y="1049"/>
                    </a:lnTo>
                    <a:lnTo>
                      <a:pt x="548" y="1044"/>
                    </a:lnTo>
                    <a:lnTo>
                      <a:pt x="551" y="1040"/>
                    </a:lnTo>
                    <a:lnTo>
                      <a:pt x="555" y="1036"/>
                    </a:lnTo>
                    <a:lnTo>
                      <a:pt x="559" y="1032"/>
                    </a:lnTo>
                    <a:lnTo>
                      <a:pt x="565" y="1030"/>
                    </a:lnTo>
                    <a:lnTo>
                      <a:pt x="571" y="1027"/>
                    </a:lnTo>
                    <a:lnTo>
                      <a:pt x="578" y="1025"/>
                    </a:lnTo>
                    <a:lnTo>
                      <a:pt x="591" y="1022"/>
                    </a:lnTo>
                    <a:lnTo>
                      <a:pt x="604" y="1021"/>
                    </a:lnTo>
                    <a:lnTo>
                      <a:pt x="615" y="1021"/>
                    </a:lnTo>
                    <a:lnTo>
                      <a:pt x="625" y="1023"/>
                    </a:lnTo>
                    <a:lnTo>
                      <a:pt x="652" y="1023"/>
                    </a:lnTo>
                    <a:lnTo>
                      <a:pt x="676" y="1023"/>
                    </a:lnTo>
                    <a:lnTo>
                      <a:pt x="697" y="1021"/>
                    </a:lnTo>
                    <a:lnTo>
                      <a:pt x="716" y="1017"/>
                    </a:lnTo>
                    <a:lnTo>
                      <a:pt x="734" y="1013"/>
                    </a:lnTo>
                    <a:lnTo>
                      <a:pt x="750" y="1007"/>
                    </a:lnTo>
                    <a:lnTo>
                      <a:pt x="764" y="1001"/>
                    </a:lnTo>
                    <a:lnTo>
                      <a:pt x="776" y="993"/>
                    </a:lnTo>
                    <a:lnTo>
                      <a:pt x="787" y="984"/>
                    </a:lnTo>
                    <a:lnTo>
                      <a:pt x="795" y="973"/>
                    </a:lnTo>
                    <a:lnTo>
                      <a:pt x="802" y="961"/>
                    </a:lnTo>
                    <a:lnTo>
                      <a:pt x="809" y="949"/>
                    </a:lnTo>
                    <a:lnTo>
                      <a:pt x="812" y="935"/>
                    </a:lnTo>
                    <a:lnTo>
                      <a:pt x="815" y="921"/>
                    </a:lnTo>
                    <a:lnTo>
                      <a:pt x="817" y="904"/>
                    </a:lnTo>
                    <a:lnTo>
                      <a:pt x="817" y="888"/>
                    </a:lnTo>
                    <a:lnTo>
                      <a:pt x="817" y="884"/>
                    </a:lnTo>
                    <a:lnTo>
                      <a:pt x="816" y="882"/>
                    </a:lnTo>
                    <a:lnTo>
                      <a:pt x="815" y="879"/>
                    </a:lnTo>
                    <a:lnTo>
                      <a:pt x="813" y="877"/>
                    </a:lnTo>
                    <a:lnTo>
                      <a:pt x="809" y="874"/>
                    </a:lnTo>
                    <a:lnTo>
                      <a:pt x="803" y="871"/>
                    </a:lnTo>
                    <a:lnTo>
                      <a:pt x="792" y="867"/>
                    </a:lnTo>
                    <a:lnTo>
                      <a:pt x="784" y="863"/>
                    </a:lnTo>
                    <a:lnTo>
                      <a:pt x="782" y="859"/>
                    </a:lnTo>
                    <a:lnTo>
                      <a:pt x="781" y="852"/>
                    </a:lnTo>
                    <a:lnTo>
                      <a:pt x="780" y="847"/>
                    </a:lnTo>
                    <a:lnTo>
                      <a:pt x="779" y="841"/>
                    </a:lnTo>
                    <a:lnTo>
                      <a:pt x="780" y="836"/>
                    </a:lnTo>
                    <a:lnTo>
                      <a:pt x="781" y="830"/>
                    </a:lnTo>
                    <a:lnTo>
                      <a:pt x="782" y="825"/>
                    </a:lnTo>
                    <a:lnTo>
                      <a:pt x="784" y="820"/>
                    </a:lnTo>
                    <a:lnTo>
                      <a:pt x="772" y="816"/>
                    </a:lnTo>
                    <a:lnTo>
                      <a:pt x="758" y="810"/>
                    </a:lnTo>
                    <a:lnTo>
                      <a:pt x="742" y="800"/>
                    </a:lnTo>
                    <a:lnTo>
                      <a:pt x="725" y="789"/>
                    </a:lnTo>
                    <a:lnTo>
                      <a:pt x="717" y="783"/>
                    </a:lnTo>
                    <a:lnTo>
                      <a:pt x="711" y="777"/>
                    </a:lnTo>
                    <a:lnTo>
                      <a:pt x="704" y="771"/>
                    </a:lnTo>
                    <a:lnTo>
                      <a:pt x="700" y="765"/>
                    </a:lnTo>
                    <a:lnTo>
                      <a:pt x="695" y="758"/>
                    </a:lnTo>
                    <a:lnTo>
                      <a:pt x="692" y="752"/>
                    </a:lnTo>
                    <a:lnTo>
                      <a:pt x="691" y="745"/>
                    </a:lnTo>
                    <a:lnTo>
                      <a:pt x="691" y="739"/>
                    </a:lnTo>
                    <a:lnTo>
                      <a:pt x="698" y="616"/>
                    </a:lnTo>
                    <a:lnTo>
                      <a:pt x="697" y="585"/>
                    </a:lnTo>
                    <a:lnTo>
                      <a:pt x="697" y="553"/>
                    </a:lnTo>
                    <a:lnTo>
                      <a:pt x="698" y="546"/>
                    </a:lnTo>
                    <a:lnTo>
                      <a:pt x="699" y="539"/>
                    </a:lnTo>
                    <a:lnTo>
                      <a:pt x="701" y="532"/>
                    </a:lnTo>
                    <a:lnTo>
                      <a:pt x="703" y="525"/>
                    </a:lnTo>
                    <a:lnTo>
                      <a:pt x="708" y="518"/>
                    </a:lnTo>
                    <a:lnTo>
                      <a:pt x="712" y="511"/>
                    </a:lnTo>
                    <a:lnTo>
                      <a:pt x="717" y="505"/>
                    </a:lnTo>
                    <a:lnTo>
                      <a:pt x="725" y="499"/>
                    </a:lnTo>
                    <a:lnTo>
                      <a:pt x="725" y="49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3" name="Freeform 442">
              <a:extLst>
                <a:ext uri="{FF2B5EF4-FFF2-40B4-BE49-F238E27FC236}">
                  <a16:creationId xmlns="" xmlns:a16="http://schemas.microsoft.com/office/drawing/2014/main" id="{6EB38865-DB23-7048-A753-3B40F35F8125}"/>
                </a:ext>
              </a:extLst>
            </p:cNvPr>
            <p:cNvSpPr>
              <a:spLocks/>
            </p:cNvSpPr>
            <p:nvPr>
              <p:custDataLst>
                <p:tags r:id="rId280"/>
              </p:custDataLst>
            </p:nvPr>
          </p:nvSpPr>
          <p:spPr bwMode="auto">
            <a:xfrm>
              <a:off x="5040313" y="2324100"/>
              <a:ext cx="123825" cy="109538"/>
            </a:xfrm>
            <a:custGeom>
              <a:avLst/>
              <a:gdLst>
                <a:gd name="T0" fmla="*/ 33 w 279"/>
                <a:gd name="T1" fmla="*/ 87 h 204"/>
                <a:gd name="T2" fmla="*/ 59 w 279"/>
                <a:gd name="T3" fmla="*/ 142 h 204"/>
                <a:gd name="T4" fmla="*/ 59 w 279"/>
                <a:gd name="T5" fmla="*/ 179 h 204"/>
                <a:gd name="T6" fmla="*/ 102 w 279"/>
                <a:gd name="T7" fmla="*/ 196 h 204"/>
                <a:gd name="T8" fmla="*/ 122 w 279"/>
                <a:gd name="T9" fmla="*/ 202 h 204"/>
                <a:gd name="T10" fmla="*/ 139 w 279"/>
                <a:gd name="T11" fmla="*/ 204 h 204"/>
                <a:gd name="T12" fmla="*/ 146 w 279"/>
                <a:gd name="T13" fmla="*/ 201 h 204"/>
                <a:gd name="T14" fmla="*/ 151 w 279"/>
                <a:gd name="T15" fmla="*/ 194 h 204"/>
                <a:gd name="T16" fmla="*/ 160 w 279"/>
                <a:gd name="T17" fmla="*/ 172 h 204"/>
                <a:gd name="T18" fmla="*/ 172 w 279"/>
                <a:gd name="T19" fmla="*/ 149 h 204"/>
                <a:gd name="T20" fmla="*/ 181 w 279"/>
                <a:gd name="T21" fmla="*/ 141 h 204"/>
                <a:gd name="T22" fmla="*/ 192 w 279"/>
                <a:gd name="T23" fmla="*/ 136 h 204"/>
                <a:gd name="T24" fmla="*/ 209 w 279"/>
                <a:gd name="T25" fmla="*/ 138 h 204"/>
                <a:gd name="T26" fmla="*/ 220 w 279"/>
                <a:gd name="T27" fmla="*/ 142 h 204"/>
                <a:gd name="T28" fmla="*/ 228 w 279"/>
                <a:gd name="T29" fmla="*/ 148 h 204"/>
                <a:gd name="T30" fmla="*/ 231 w 279"/>
                <a:gd name="T31" fmla="*/ 154 h 204"/>
                <a:gd name="T32" fmla="*/ 234 w 279"/>
                <a:gd name="T33" fmla="*/ 164 h 204"/>
                <a:gd name="T34" fmla="*/ 231 w 279"/>
                <a:gd name="T35" fmla="*/ 167 h 204"/>
                <a:gd name="T36" fmla="*/ 234 w 279"/>
                <a:gd name="T37" fmla="*/ 153 h 204"/>
                <a:gd name="T38" fmla="*/ 238 w 279"/>
                <a:gd name="T39" fmla="*/ 140 h 204"/>
                <a:gd name="T40" fmla="*/ 245 w 279"/>
                <a:gd name="T41" fmla="*/ 117 h 204"/>
                <a:gd name="T42" fmla="*/ 254 w 279"/>
                <a:gd name="T43" fmla="*/ 115 h 204"/>
                <a:gd name="T44" fmla="*/ 264 w 279"/>
                <a:gd name="T45" fmla="*/ 110 h 204"/>
                <a:gd name="T46" fmla="*/ 279 w 279"/>
                <a:gd name="T47" fmla="*/ 99 h 204"/>
                <a:gd name="T48" fmla="*/ 252 w 279"/>
                <a:gd name="T49" fmla="*/ 75 h 204"/>
                <a:gd name="T50" fmla="*/ 227 w 279"/>
                <a:gd name="T51" fmla="*/ 58 h 204"/>
                <a:gd name="T52" fmla="*/ 204 w 279"/>
                <a:gd name="T53" fmla="*/ 44 h 204"/>
                <a:gd name="T54" fmla="*/ 185 w 279"/>
                <a:gd name="T55" fmla="*/ 31 h 204"/>
                <a:gd name="T56" fmla="*/ 146 w 279"/>
                <a:gd name="T57" fmla="*/ 68 h 204"/>
                <a:gd name="T58" fmla="*/ 79 w 279"/>
                <a:gd name="T59" fmla="*/ 25 h 204"/>
                <a:gd name="T60" fmla="*/ 52 w 279"/>
                <a:gd name="T61" fmla="*/ 12 h 204"/>
                <a:gd name="T62" fmla="*/ 46 w 279"/>
                <a:gd name="T63" fmla="*/ 62 h 204"/>
                <a:gd name="T64" fmla="*/ 0 w 279"/>
                <a:gd name="T65" fmla="*/ 56 h 2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79" h="204">
                  <a:moveTo>
                    <a:pt x="0" y="56"/>
                  </a:moveTo>
                  <a:lnTo>
                    <a:pt x="33" y="87"/>
                  </a:lnTo>
                  <a:lnTo>
                    <a:pt x="46" y="123"/>
                  </a:lnTo>
                  <a:lnTo>
                    <a:pt x="59" y="142"/>
                  </a:lnTo>
                  <a:lnTo>
                    <a:pt x="59" y="173"/>
                  </a:lnTo>
                  <a:lnTo>
                    <a:pt x="59" y="179"/>
                  </a:lnTo>
                  <a:lnTo>
                    <a:pt x="80" y="188"/>
                  </a:lnTo>
                  <a:lnTo>
                    <a:pt x="102" y="196"/>
                  </a:lnTo>
                  <a:lnTo>
                    <a:pt x="112" y="199"/>
                  </a:lnTo>
                  <a:lnTo>
                    <a:pt x="122" y="202"/>
                  </a:lnTo>
                  <a:lnTo>
                    <a:pt x="130" y="203"/>
                  </a:lnTo>
                  <a:lnTo>
                    <a:pt x="139" y="204"/>
                  </a:lnTo>
                  <a:lnTo>
                    <a:pt x="142" y="203"/>
                  </a:lnTo>
                  <a:lnTo>
                    <a:pt x="146" y="201"/>
                  </a:lnTo>
                  <a:lnTo>
                    <a:pt x="148" y="198"/>
                  </a:lnTo>
                  <a:lnTo>
                    <a:pt x="151" y="194"/>
                  </a:lnTo>
                  <a:lnTo>
                    <a:pt x="156" y="183"/>
                  </a:lnTo>
                  <a:lnTo>
                    <a:pt x="160" y="172"/>
                  </a:lnTo>
                  <a:lnTo>
                    <a:pt x="165" y="160"/>
                  </a:lnTo>
                  <a:lnTo>
                    <a:pt x="172" y="149"/>
                  </a:lnTo>
                  <a:lnTo>
                    <a:pt x="176" y="145"/>
                  </a:lnTo>
                  <a:lnTo>
                    <a:pt x="181" y="141"/>
                  </a:lnTo>
                  <a:lnTo>
                    <a:pt x="186" y="138"/>
                  </a:lnTo>
                  <a:lnTo>
                    <a:pt x="192" y="136"/>
                  </a:lnTo>
                  <a:lnTo>
                    <a:pt x="201" y="137"/>
                  </a:lnTo>
                  <a:lnTo>
                    <a:pt x="209" y="138"/>
                  </a:lnTo>
                  <a:lnTo>
                    <a:pt x="215" y="140"/>
                  </a:lnTo>
                  <a:lnTo>
                    <a:pt x="220" y="142"/>
                  </a:lnTo>
                  <a:lnTo>
                    <a:pt x="225" y="145"/>
                  </a:lnTo>
                  <a:lnTo>
                    <a:pt x="228" y="148"/>
                  </a:lnTo>
                  <a:lnTo>
                    <a:pt x="230" y="151"/>
                  </a:lnTo>
                  <a:lnTo>
                    <a:pt x="231" y="154"/>
                  </a:lnTo>
                  <a:lnTo>
                    <a:pt x="234" y="160"/>
                  </a:lnTo>
                  <a:lnTo>
                    <a:pt x="234" y="164"/>
                  </a:lnTo>
                  <a:lnTo>
                    <a:pt x="232" y="167"/>
                  </a:lnTo>
                  <a:lnTo>
                    <a:pt x="231" y="167"/>
                  </a:lnTo>
                  <a:lnTo>
                    <a:pt x="232" y="160"/>
                  </a:lnTo>
                  <a:lnTo>
                    <a:pt x="234" y="153"/>
                  </a:lnTo>
                  <a:lnTo>
                    <a:pt x="236" y="147"/>
                  </a:lnTo>
                  <a:lnTo>
                    <a:pt x="238" y="140"/>
                  </a:lnTo>
                  <a:lnTo>
                    <a:pt x="243" y="127"/>
                  </a:lnTo>
                  <a:lnTo>
                    <a:pt x="245" y="117"/>
                  </a:lnTo>
                  <a:lnTo>
                    <a:pt x="250" y="117"/>
                  </a:lnTo>
                  <a:lnTo>
                    <a:pt x="254" y="115"/>
                  </a:lnTo>
                  <a:lnTo>
                    <a:pt x="260" y="113"/>
                  </a:lnTo>
                  <a:lnTo>
                    <a:pt x="264" y="110"/>
                  </a:lnTo>
                  <a:lnTo>
                    <a:pt x="272" y="104"/>
                  </a:lnTo>
                  <a:lnTo>
                    <a:pt x="279" y="99"/>
                  </a:lnTo>
                  <a:lnTo>
                    <a:pt x="265" y="87"/>
                  </a:lnTo>
                  <a:lnTo>
                    <a:pt x="252" y="75"/>
                  </a:lnTo>
                  <a:lnTo>
                    <a:pt x="239" y="66"/>
                  </a:lnTo>
                  <a:lnTo>
                    <a:pt x="227" y="58"/>
                  </a:lnTo>
                  <a:lnTo>
                    <a:pt x="215" y="51"/>
                  </a:lnTo>
                  <a:lnTo>
                    <a:pt x="204" y="44"/>
                  </a:lnTo>
                  <a:lnTo>
                    <a:pt x="194" y="38"/>
                  </a:lnTo>
                  <a:lnTo>
                    <a:pt x="185" y="31"/>
                  </a:lnTo>
                  <a:lnTo>
                    <a:pt x="172" y="31"/>
                  </a:lnTo>
                  <a:lnTo>
                    <a:pt x="146" y="68"/>
                  </a:lnTo>
                  <a:lnTo>
                    <a:pt x="112" y="50"/>
                  </a:lnTo>
                  <a:lnTo>
                    <a:pt x="79" y="25"/>
                  </a:lnTo>
                  <a:lnTo>
                    <a:pt x="33" y="0"/>
                  </a:lnTo>
                  <a:lnTo>
                    <a:pt x="52" y="12"/>
                  </a:lnTo>
                  <a:lnTo>
                    <a:pt x="72" y="74"/>
                  </a:lnTo>
                  <a:lnTo>
                    <a:pt x="46" y="62"/>
                  </a:lnTo>
                  <a:lnTo>
                    <a:pt x="19" y="50"/>
                  </a:lnTo>
                  <a:lnTo>
                    <a:pt x="0" y="5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" name="Freeform 443">
              <a:extLst>
                <a:ext uri="{FF2B5EF4-FFF2-40B4-BE49-F238E27FC236}">
                  <a16:creationId xmlns="" xmlns:a16="http://schemas.microsoft.com/office/drawing/2014/main" id="{CA9B0059-C1C1-E249-9F90-241773C99BE5}"/>
                </a:ext>
              </a:extLst>
            </p:cNvPr>
            <p:cNvSpPr>
              <a:spLocks/>
            </p:cNvSpPr>
            <p:nvPr>
              <p:custDataLst>
                <p:tags r:id="rId281"/>
              </p:custDataLst>
            </p:nvPr>
          </p:nvSpPr>
          <p:spPr bwMode="auto">
            <a:xfrm>
              <a:off x="4506913" y="1897063"/>
              <a:ext cx="209550" cy="150812"/>
            </a:xfrm>
            <a:custGeom>
              <a:avLst/>
              <a:gdLst>
                <a:gd name="T0" fmla="*/ 252 w 485"/>
                <a:gd name="T1" fmla="*/ 20 h 291"/>
                <a:gd name="T2" fmla="*/ 300 w 485"/>
                <a:gd name="T3" fmla="*/ 44 h 291"/>
                <a:gd name="T4" fmla="*/ 372 w 485"/>
                <a:gd name="T5" fmla="*/ 44 h 291"/>
                <a:gd name="T6" fmla="*/ 425 w 485"/>
                <a:gd name="T7" fmla="*/ 131 h 291"/>
                <a:gd name="T8" fmla="*/ 485 w 485"/>
                <a:gd name="T9" fmla="*/ 167 h 291"/>
                <a:gd name="T10" fmla="*/ 412 w 485"/>
                <a:gd name="T11" fmla="*/ 173 h 291"/>
                <a:gd name="T12" fmla="*/ 433 w 485"/>
                <a:gd name="T13" fmla="*/ 210 h 291"/>
                <a:gd name="T14" fmla="*/ 392 w 485"/>
                <a:gd name="T15" fmla="*/ 241 h 291"/>
                <a:gd name="T16" fmla="*/ 385 w 485"/>
                <a:gd name="T17" fmla="*/ 291 h 291"/>
                <a:gd name="T18" fmla="*/ 285 w 485"/>
                <a:gd name="T19" fmla="*/ 266 h 291"/>
                <a:gd name="T20" fmla="*/ 173 w 485"/>
                <a:gd name="T21" fmla="*/ 254 h 291"/>
                <a:gd name="T22" fmla="*/ 60 w 485"/>
                <a:gd name="T23" fmla="*/ 266 h 291"/>
                <a:gd name="T24" fmla="*/ 15 w 485"/>
                <a:gd name="T25" fmla="*/ 271 h 291"/>
                <a:gd name="T26" fmla="*/ 8 w 485"/>
                <a:gd name="T27" fmla="*/ 257 h 291"/>
                <a:gd name="T28" fmla="*/ 3 w 485"/>
                <a:gd name="T29" fmla="*/ 244 h 291"/>
                <a:gd name="T30" fmla="*/ 0 w 485"/>
                <a:gd name="T31" fmla="*/ 229 h 291"/>
                <a:gd name="T32" fmla="*/ 5 w 485"/>
                <a:gd name="T33" fmla="*/ 219 h 291"/>
                <a:gd name="T34" fmla="*/ 14 w 485"/>
                <a:gd name="T35" fmla="*/ 207 h 291"/>
                <a:gd name="T36" fmla="*/ 23 w 485"/>
                <a:gd name="T37" fmla="*/ 189 h 291"/>
                <a:gd name="T38" fmla="*/ 31 w 485"/>
                <a:gd name="T39" fmla="*/ 166 h 291"/>
                <a:gd name="T40" fmla="*/ 41 w 485"/>
                <a:gd name="T41" fmla="*/ 137 h 291"/>
                <a:gd name="T42" fmla="*/ 48 w 485"/>
                <a:gd name="T43" fmla="*/ 126 h 291"/>
                <a:gd name="T44" fmla="*/ 60 w 485"/>
                <a:gd name="T45" fmla="*/ 119 h 291"/>
                <a:gd name="T46" fmla="*/ 87 w 485"/>
                <a:gd name="T47" fmla="*/ 111 h 291"/>
                <a:gd name="T48" fmla="*/ 89 w 485"/>
                <a:gd name="T49" fmla="*/ 106 h 291"/>
                <a:gd name="T50" fmla="*/ 94 w 485"/>
                <a:gd name="T51" fmla="*/ 100 h 291"/>
                <a:gd name="T52" fmla="*/ 101 w 485"/>
                <a:gd name="T53" fmla="*/ 95 h 291"/>
                <a:gd name="T54" fmla="*/ 106 w 485"/>
                <a:gd name="T55" fmla="*/ 93 h 291"/>
                <a:gd name="T56" fmla="*/ 106 w 485"/>
                <a:gd name="T57" fmla="*/ 76 h 291"/>
                <a:gd name="T58" fmla="*/ 109 w 485"/>
                <a:gd name="T59" fmla="*/ 70 h 291"/>
                <a:gd name="T60" fmla="*/ 113 w 485"/>
                <a:gd name="T61" fmla="*/ 67 h 291"/>
                <a:gd name="T62" fmla="*/ 122 w 485"/>
                <a:gd name="T63" fmla="*/ 69 h 291"/>
                <a:gd name="T64" fmla="*/ 128 w 485"/>
                <a:gd name="T65" fmla="*/ 69 h 291"/>
                <a:gd name="T66" fmla="*/ 132 w 485"/>
                <a:gd name="T67" fmla="*/ 66 h 291"/>
                <a:gd name="T68" fmla="*/ 134 w 485"/>
                <a:gd name="T69" fmla="*/ 56 h 291"/>
                <a:gd name="T70" fmla="*/ 139 w 485"/>
                <a:gd name="T71" fmla="*/ 44 h 291"/>
                <a:gd name="T72" fmla="*/ 144 w 485"/>
                <a:gd name="T73" fmla="*/ 39 h 291"/>
                <a:gd name="T74" fmla="*/ 213 w 485"/>
                <a:gd name="T75" fmla="*/ 0 h 29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85" h="291">
                  <a:moveTo>
                    <a:pt x="206" y="6"/>
                  </a:moveTo>
                  <a:lnTo>
                    <a:pt x="252" y="20"/>
                  </a:lnTo>
                  <a:lnTo>
                    <a:pt x="292" y="20"/>
                  </a:lnTo>
                  <a:lnTo>
                    <a:pt x="300" y="44"/>
                  </a:lnTo>
                  <a:lnTo>
                    <a:pt x="339" y="32"/>
                  </a:lnTo>
                  <a:lnTo>
                    <a:pt x="372" y="44"/>
                  </a:lnTo>
                  <a:lnTo>
                    <a:pt x="379" y="93"/>
                  </a:lnTo>
                  <a:lnTo>
                    <a:pt x="425" y="131"/>
                  </a:lnTo>
                  <a:lnTo>
                    <a:pt x="459" y="149"/>
                  </a:lnTo>
                  <a:lnTo>
                    <a:pt x="485" y="167"/>
                  </a:lnTo>
                  <a:lnTo>
                    <a:pt x="459" y="186"/>
                  </a:lnTo>
                  <a:lnTo>
                    <a:pt x="412" y="173"/>
                  </a:lnTo>
                  <a:lnTo>
                    <a:pt x="418" y="198"/>
                  </a:lnTo>
                  <a:lnTo>
                    <a:pt x="433" y="210"/>
                  </a:lnTo>
                  <a:lnTo>
                    <a:pt x="433" y="241"/>
                  </a:lnTo>
                  <a:lnTo>
                    <a:pt x="392" y="241"/>
                  </a:lnTo>
                  <a:lnTo>
                    <a:pt x="385" y="266"/>
                  </a:lnTo>
                  <a:lnTo>
                    <a:pt x="385" y="291"/>
                  </a:lnTo>
                  <a:lnTo>
                    <a:pt x="339" y="278"/>
                  </a:lnTo>
                  <a:lnTo>
                    <a:pt x="285" y="266"/>
                  </a:lnTo>
                  <a:lnTo>
                    <a:pt x="239" y="272"/>
                  </a:lnTo>
                  <a:lnTo>
                    <a:pt x="173" y="254"/>
                  </a:lnTo>
                  <a:lnTo>
                    <a:pt x="113" y="254"/>
                  </a:lnTo>
                  <a:lnTo>
                    <a:pt x="60" y="266"/>
                  </a:lnTo>
                  <a:lnTo>
                    <a:pt x="20" y="278"/>
                  </a:lnTo>
                  <a:lnTo>
                    <a:pt x="15" y="271"/>
                  </a:lnTo>
                  <a:lnTo>
                    <a:pt x="11" y="264"/>
                  </a:lnTo>
                  <a:lnTo>
                    <a:pt x="8" y="257"/>
                  </a:lnTo>
                  <a:lnTo>
                    <a:pt x="5" y="251"/>
                  </a:lnTo>
                  <a:lnTo>
                    <a:pt x="3" y="244"/>
                  </a:lnTo>
                  <a:lnTo>
                    <a:pt x="1" y="237"/>
                  </a:lnTo>
                  <a:lnTo>
                    <a:pt x="0" y="229"/>
                  </a:lnTo>
                  <a:lnTo>
                    <a:pt x="0" y="222"/>
                  </a:lnTo>
                  <a:lnTo>
                    <a:pt x="5" y="219"/>
                  </a:lnTo>
                  <a:lnTo>
                    <a:pt x="10" y="214"/>
                  </a:lnTo>
                  <a:lnTo>
                    <a:pt x="14" y="207"/>
                  </a:lnTo>
                  <a:lnTo>
                    <a:pt x="20" y="198"/>
                  </a:lnTo>
                  <a:lnTo>
                    <a:pt x="23" y="189"/>
                  </a:lnTo>
                  <a:lnTo>
                    <a:pt x="27" y="178"/>
                  </a:lnTo>
                  <a:lnTo>
                    <a:pt x="31" y="166"/>
                  </a:lnTo>
                  <a:lnTo>
                    <a:pt x="33" y="155"/>
                  </a:lnTo>
                  <a:lnTo>
                    <a:pt x="41" y="137"/>
                  </a:lnTo>
                  <a:lnTo>
                    <a:pt x="44" y="131"/>
                  </a:lnTo>
                  <a:lnTo>
                    <a:pt x="48" y="126"/>
                  </a:lnTo>
                  <a:lnTo>
                    <a:pt x="54" y="123"/>
                  </a:lnTo>
                  <a:lnTo>
                    <a:pt x="60" y="119"/>
                  </a:lnTo>
                  <a:lnTo>
                    <a:pt x="75" y="115"/>
                  </a:lnTo>
                  <a:lnTo>
                    <a:pt x="87" y="111"/>
                  </a:lnTo>
                  <a:lnTo>
                    <a:pt x="87" y="109"/>
                  </a:lnTo>
                  <a:lnTo>
                    <a:pt x="89" y="106"/>
                  </a:lnTo>
                  <a:lnTo>
                    <a:pt x="91" y="103"/>
                  </a:lnTo>
                  <a:lnTo>
                    <a:pt x="94" y="100"/>
                  </a:lnTo>
                  <a:lnTo>
                    <a:pt x="98" y="97"/>
                  </a:lnTo>
                  <a:lnTo>
                    <a:pt x="101" y="95"/>
                  </a:lnTo>
                  <a:lnTo>
                    <a:pt x="103" y="94"/>
                  </a:lnTo>
                  <a:lnTo>
                    <a:pt x="106" y="93"/>
                  </a:lnTo>
                  <a:lnTo>
                    <a:pt x="106" y="81"/>
                  </a:lnTo>
                  <a:lnTo>
                    <a:pt x="106" y="76"/>
                  </a:lnTo>
                  <a:lnTo>
                    <a:pt x="107" y="72"/>
                  </a:lnTo>
                  <a:lnTo>
                    <a:pt x="109" y="70"/>
                  </a:lnTo>
                  <a:lnTo>
                    <a:pt x="110" y="68"/>
                  </a:lnTo>
                  <a:lnTo>
                    <a:pt x="113" y="67"/>
                  </a:lnTo>
                  <a:lnTo>
                    <a:pt x="117" y="68"/>
                  </a:lnTo>
                  <a:lnTo>
                    <a:pt x="122" y="69"/>
                  </a:lnTo>
                  <a:lnTo>
                    <a:pt x="126" y="69"/>
                  </a:lnTo>
                  <a:lnTo>
                    <a:pt x="128" y="69"/>
                  </a:lnTo>
                  <a:lnTo>
                    <a:pt x="129" y="68"/>
                  </a:lnTo>
                  <a:lnTo>
                    <a:pt x="132" y="66"/>
                  </a:lnTo>
                  <a:lnTo>
                    <a:pt x="133" y="62"/>
                  </a:lnTo>
                  <a:lnTo>
                    <a:pt x="134" y="56"/>
                  </a:lnTo>
                  <a:lnTo>
                    <a:pt x="137" y="48"/>
                  </a:lnTo>
                  <a:lnTo>
                    <a:pt x="139" y="44"/>
                  </a:lnTo>
                  <a:lnTo>
                    <a:pt x="142" y="41"/>
                  </a:lnTo>
                  <a:lnTo>
                    <a:pt x="144" y="39"/>
                  </a:lnTo>
                  <a:lnTo>
                    <a:pt x="146" y="38"/>
                  </a:lnTo>
                  <a:lnTo>
                    <a:pt x="213" y="0"/>
                  </a:lnTo>
                  <a:lnTo>
                    <a:pt x="206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" name="Freeform 444">
              <a:extLst>
                <a:ext uri="{FF2B5EF4-FFF2-40B4-BE49-F238E27FC236}">
                  <a16:creationId xmlns="" xmlns:a16="http://schemas.microsoft.com/office/drawing/2014/main" id="{D222FEE4-5B86-5E4A-82BE-342CFDA76F93}"/>
                </a:ext>
              </a:extLst>
            </p:cNvPr>
            <p:cNvSpPr>
              <a:spLocks/>
            </p:cNvSpPr>
            <p:nvPr>
              <p:custDataLst>
                <p:tags r:id="rId282"/>
              </p:custDataLst>
            </p:nvPr>
          </p:nvSpPr>
          <p:spPr bwMode="auto">
            <a:xfrm>
              <a:off x="4364038" y="2228850"/>
              <a:ext cx="82550" cy="87313"/>
            </a:xfrm>
            <a:custGeom>
              <a:avLst/>
              <a:gdLst>
                <a:gd name="T0" fmla="*/ 86 w 186"/>
                <a:gd name="T1" fmla="*/ 147 h 166"/>
                <a:gd name="T2" fmla="*/ 83 w 186"/>
                <a:gd name="T3" fmla="*/ 136 h 166"/>
                <a:gd name="T4" fmla="*/ 78 w 186"/>
                <a:gd name="T5" fmla="*/ 127 h 166"/>
                <a:gd name="T6" fmla="*/ 74 w 186"/>
                <a:gd name="T7" fmla="*/ 118 h 166"/>
                <a:gd name="T8" fmla="*/ 70 w 186"/>
                <a:gd name="T9" fmla="*/ 110 h 166"/>
                <a:gd name="T10" fmla="*/ 60 w 186"/>
                <a:gd name="T11" fmla="*/ 95 h 166"/>
                <a:gd name="T12" fmla="*/ 49 w 186"/>
                <a:gd name="T13" fmla="*/ 82 h 166"/>
                <a:gd name="T14" fmla="*/ 37 w 186"/>
                <a:gd name="T15" fmla="*/ 70 h 166"/>
                <a:gd name="T16" fmla="*/ 25 w 186"/>
                <a:gd name="T17" fmla="*/ 56 h 166"/>
                <a:gd name="T18" fmla="*/ 13 w 186"/>
                <a:gd name="T19" fmla="*/ 38 h 166"/>
                <a:gd name="T20" fmla="*/ 0 w 186"/>
                <a:gd name="T21" fmla="*/ 18 h 166"/>
                <a:gd name="T22" fmla="*/ 0 w 186"/>
                <a:gd name="T23" fmla="*/ 0 h 166"/>
                <a:gd name="T24" fmla="*/ 7 w 186"/>
                <a:gd name="T25" fmla="*/ 2 h 166"/>
                <a:gd name="T26" fmla="*/ 14 w 186"/>
                <a:gd name="T27" fmla="*/ 3 h 166"/>
                <a:gd name="T28" fmla="*/ 20 w 186"/>
                <a:gd name="T29" fmla="*/ 4 h 166"/>
                <a:gd name="T30" fmla="*/ 27 w 186"/>
                <a:gd name="T31" fmla="*/ 4 h 166"/>
                <a:gd name="T32" fmla="*/ 33 w 186"/>
                <a:gd name="T33" fmla="*/ 4 h 166"/>
                <a:gd name="T34" fmla="*/ 40 w 186"/>
                <a:gd name="T35" fmla="*/ 3 h 166"/>
                <a:gd name="T36" fmla="*/ 47 w 186"/>
                <a:gd name="T37" fmla="*/ 2 h 166"/>
                <a:gd name="T38" fmla="*/ 53 w 186"/>
                <a:gd name="T39" fmla="*/ 0 h 166"/>
                <a:gd name="T40" fmla="*/ 140 w 186"/>
                <a:gd name="T41" fmla="*/ 12 h 166"/>
                <a:gd name="T42" fmla="*/ 186 w 186"/>
                <a:gd name="T43" fmla="*/ 91 h 166"/>
                <a:gd name="T44" fmla="*/ 171 w 186"/>
                <a:gd name="T45" fmla="*/ 112 h 166"/>
                <a:gd name="T46" fmla="*/ 155 w 186"/>
                <a:gd name="T47" fmla="*/ 129 h 166"/>
                <a:gd name="T48" fmla="*/ 149 w 186"/>
                <a:gd name="T49" fmla="*/ 137 h 166"/>
                <a:gd name="T50" fmla="*/ 144 w 186"/>
                <a:gd name="T51" fmla="*/ 145 h 166"/>
                <a:gd name="T52" fmla="*/ 142 w 186"/>
                <a:gd name="T53" fmla="*/ 150 h 166"/>
                <a:gd name="T54" fmla="*/ 141 w 186"/>
                <a:gd name="T55" fmla="*/ 156 h 166"/>
                <a:gd name="T56" fmla="*/ 140 w 186"/>
                <a:gd name="T57" fmla="*/ 161 h 166"/>
                <a:gd name="T58" fmla="*/ 140 w 186"/>
                <a:gd name="T59" fmla="*/ 166 h 166"/>
                <a:gd name="T60" fmla="*/ 86 w 186"/>
                <a:gd name="T61" fmla="*/ 147 h 1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86" h="166">
                  <a:moveTo>
                    <a:pt x="86" y="147"/>
                  </a:moveTo>
                  <a:lnTo>
                    <a:pt x="83" y="136"/>
                  </a:lnTo>
                  <a:lnTo>
                    <a:pt x="78" y="127"/>
                  </a:lnTo>
                  <a:lnTo>
                    <a:pt x="74" y="118"/>
                  </a:lnTo>
                  <a:lnTo>
                    <a:pt x="70" y="110"/>
                  </a:lnTo>
                  <a:lnTo>
                    <a:pt x="60" y="95"/>
                  </a:lnTo>
                  <a:lnTo>
                    <a:pt x="49" y="82"/>
                  </a:lnTo>
                  <a:lnTo>
                    <a:pt x="37" y="70"/>
                  </a:lnTo>
                  <a:lnTo>
                    <a:pt x="25" y="56"/>
                  </a:lnTo>
                  <a:lnTo>
                    <a:pt x="13" y="3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" y="2"/>
                  </a:lnTo>
                  <a:lnTo>
                    <a:pt x="14" y="3"/>
                  </a:lnTo>
                  <a:lnTo>
                    <a:pt x="20" y="4"/>
                  </a:lnTo>
                  <a:lnTo>
                    <a:pt x="27" y="4"/>
                  </a:lnTo>
                  <a:lnTo>
                    <a:pt x="33" y="4"/>
                  </a:lnTo>
                  <a:lnTo>
                    <a:pt x="40" y="3"/>
                  </a:lnTo>
                  <a:lnTo>
                    <a:pt x="47" y="2"/>
                  </a:lnTo>
                  <a:lnTo>
                    <a:pt x="53" y="0"/>
                  </a:lnTo>
                  <a:lnTo>
                    <a:pt x="140" y="12"/>
                  </a:lnTo>
                  <a:lnTo>
                    <a:pt x="186" y="91"/>
                  </a:lnTo>
                  <a:lnTo>
                    <a:pt x="171" y="112"/>
                  </a:lnTo>
                  <a:lnTo>
                    <a:pt x="155" y="129"/>
                  </a:lnTo>
                  <a:lnTo>
                    <a:pt x="149" y="137"/>
                  </a:lnTo>
                  <a:lnTo>
                    <a:pt x="144" y="145"/>
                  </a:lnTo>
                  <a:lnTo>
                    <a:pt x="142" y="150"/>
                  </a:lnTo>
                  <a:lnTo>
                    <a:pt x="141" y="156"/>
                  </a:lnTo>
                  <a:lnTo>
                    <a:pt x="140" y="161"/>
                  </a:lnTo>
                  <a:lnTo>
                    <a:pt x="140" y="166"/>
                  </a:lnTo>
                  <a:lnTo>
                    <a:pt x="86" y="14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" name="Freeform 445">
              <a:extLst>
                <a:ext uri="{FF2B5EF4-FFF2-40B4-BE49-F238E27FC236}">
                  <a16:creationId xmlns="" xmlns:a16="http://schemas.microsoft.com/office/drawing/2014/main" id="{07C7D6AE-CBB9-D242-89A1-1CFE9D679AAE}"/>
                </a:ext>
              </a:extLst>
            </p:cNvPr>
            <p:cNvSpPr>
              <a:spLocks/>
            </p:cNvSpPr>
            <p:nvPr>
              <p:custDataLst>
                <p:tags r:id="rId283"/>
              </p:custDataLst>
            </p:nvPr>
          </p:nvSpPr>
          <p:spPr bwMode="auto">
            <a:xfrm>
              <a:off x="2728913" y="3665538"/>
              <a:ext cx="82550" cy="57150"/>
            </a:xfrm>
            <a:custGeom>
              <a:avLst/>
              <a:gdLst>
                <a:gd name="T0" fmla="*/ 153 w 186"/>
                <a:gd name="T1" fmla="*/ 21 h 104"/>
                <a:gd name="T2" fmla="*/ 146 w 186"/>
                <a:gd name="T3" fmla="*/ 21 h 104"/>
                <a:gd name="T4" fmla="*/ 141 w 186"/>
                <a:gd name="T5" fmla="*/ 20 h 104"/>
                <a:gd name="T6" fmla="*/ 136 w 186"/>
                <a:gd name="T7" fmla="*/ 18 h 104"/>
                <a:gd name="T8" fmla="*/ 133 w 186"/>
                <a:gd name="T9" fmla="*/ 15 h 104"/>
                <a:gd name="T10" fmla="*/ 130 w 186"/>
                <a:gd name="T11" fmla="*/ 13 h 104"/>
                <a:gd name="T12" fmla="*/ 125 w 186"/>
                <a:gd name="T13" fmla="*/ 11 h 104"/>
                <a:gd name="T14" fmla="*/ 120 w 186"/>
                <a:gd name="T15" fmla="*/ 10 h 104"/>
                <a:gd name="T16" fmla="*/ 113 w 186"/>
                <a:gd name="T17" fmla="*/ 9 h 104"/>
                <a:gd name="T18" fmla="*/ 100 w 186"/>
                <a:gd name="T19" fmla="*/ 8 h 104"/>
                <a:gd name="T20" fmla="*/ 88 w 186"/>
                <a:gd name="T21" fmla="*/ 6 h 104"/>
                <a:gd name="T22" fmla="*/ 75 w 186"/>
                <a:gd name="T23" fmla="*/ 3 h 104"/>
                <a:gd name="T24" fmla="*/ 64 w 186"/>
                <a:gd name="T25" fmla="*/ 1 h 104"/>
                <a:gd name="T26" fmla="*/ 60 w 186"/>
                <a:gd name="T27" fmla="*/ 0 h 104"/>
                <a:gd name="T28" fmla="*/ 54 w 186"/>
                <a:gd name="T29" fmla="*/ 0 h 104"/>
                <a:gd name="T30" fmla="*/ 51 w 186"/>
                <a:gd name="T31" fmla="*/ 1 h 104"/>
                <a:gd name="T32" fmla="*/ 46 w 186"/>
                <a:gd name="T33" fmla="*/ 2 h 104"/>
                <a:gd name="T34" fmla="*/ 44 w 186"/>
                <a:gd name="T35" fmla="*/ 4 h 104"/>
                <a:gd name="T36" fmla="*/ 42 w 186"/>
                <a:gd name="T37" fmla="*/ 6 h 104"/>
                <a:gd name="T38" fmla="*/ 41 w 186"/>
                <a:gd name="T39" fmla="*/ 10 h 104"/>
                <a:gd name="T40" fmla="*/ 40 w 186"/>
                <a:gd name="T41" fmla="*/ 15 h 104"/>
                <a:gd name="T42" fmla="*/ 34 w 186"/>
                <a:gd name="T43" fmla="*/ 27 h 104"/>
                <a:gd name="T44" fmla="*/ 20 w 186"/>
                <a:gd name="T45" fmla="*/ 47 h 104"/>
                <a:gd name="T46" fmla="*/ 7 w 186"/>
                <a:gd name="T47" fmla="*/ 66 h 104"/>
                <a:gd name="T48" fmla="*/ 0 w 186"/>
                <a:gd name="T49" fmla="*/ 77 h 104"/>
                <a:gd name="T50" fmla="*/ 8 w 186"/>
                <a:gd name="T51" fmla="*/ 77 h 104"/>
                <a:gd name="T52" fmla="*/ 16 w 186"/>
                <a:gd name="T53" fmla="*/ 78 h 104"/>
                <a:gd name="T54" fmla="*/ 21 w 186"/>
                <a:gd name="T55" fmla="*/ 79 h 104"/>
                <a:gd name="T56" fmla="*/ 25 w 186"/>
                <a:gd name="T57" fmla="*/ 81 h 104"/>
                <a:gd name="T58" fmla="*/ 33 w 186"/>
                <a:gd name="T59" fmla="*/ 85 h 104"/>
                <a:gd name="T60" fmla="*/ 40 w 186"/>
                <a:gd name="T61" fmla="*/ 89 h 104"/>
                <a:gd name="T62" fmla="*/ 45 w 186"/>
                <a:gd name="T63" fmla="*/ 94 h 104"/>
                <a:gd name="T64" fmla="*/ 52 w 186"/>
                <a:gd name="T65" fmla="*/ 98 h 104"/>
                <a:gd name="T66" fmla="*/ 56 w 186"/>
                <a:gd name="T67" fmla="*/ 100 h 104"/>
                <a:gd name="T68" fmla="*/ 61 w 186"/>
                <a:gd name="T69" fmla="*/ 101 h 104"/>
                <a:gd name="T70" fmla="*/ 66 w 186"/>
                <a:gd name="T71" fmla="*/ 102 h 104"/>
                <a:gd name="T72" fmla="*/ 74 w 186"/>
                <a:gd name="T73" fmla="*/ 102 h 104"/>
                <a:gd name="T74" fmla="*/ 107 w 186"/>
                <a:gd name="T75" fmla="*/ 103 h 104"/>
                <a:gd name="T76" fmla="*/ 131 w 186"/>
                <a:gd name="T77" fmla="*/ 104 h 104"/>
                <a:gd name="T78" fmla="*/ 135 w 186"/>
                <a:gd name="T79" fmla="*/ 103 h 104"/>
                <a:gd name="T80" fmla="*/ 139 w 186"/>
                <a:gd name="T81" fmla="*/ 102 h 104"/>
                <a:gd name="T82" fmla="*/ 142 w 186"/>
                <a:gd name="T83" fmla="*/ 100 h 104"/>
                <a:gd name="T84" fmla="*/ 145 w 186"/>
                <a:gd name="T85" fmla="*/ 97 h 104"/>
                <a:gd name="T86" fmla="*/ 147 w 186"/>
                <a:gd name="T87" fmla="*/ 94 h 104"/>
                <a:gd name="T88" fmla="*/ 150 w 186"/>
                <a:gd name="T89" fmla="*/ 88 h 104"/>
                <a:gd name="T90" fmla="*/ 152 w 186"/>
                <a:gd name="T91" fmla="*/ 83 h 104"/>
                <a:gd name="T92" fmla="*/ 153 w 186"/>
                <a:gd name="T93" fmla="*/ 77 h 104"/>
                <a:gd name="T94" fmla="*/ 186 w 186"/>
                <a:gd name="T95" fmla="*/ 27 h 104"/>
                <a:gd name="T96" fmla="*/ 153 w 186"/>
                <a:gd name="T97" fmla="*/ 21 h 1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86" h="104">
                  <a:moveTo>
                    <a:pt x="153" y="21"/>
                  </a:moveTo>
                  <a:lnTo>
                    <a:pt x="146" y="21"/>
                  </a:lnTo>
                  <a:lnTo>
                    <a:pt x="141" y="20"/>
                  </a:lnTo>
                  <a:lnTo>
                    <a:pt x="136" y="18"/>
                  </a:lnTo>
                  <a:lnTo>
                    <a:pt x="133" y="15"/>
                  </a:lnTo>
                  <a:lnTo>
                    <a:pt x="130" y="13"/>
                  </a:lnTo>
                  <a:lnTo>
                    <a:pt x="125" y="11"/>
                  </a:lnTo>
                  <a:lnTo>
                    <a:pt x="120" y="10"/>
                  </a:lnTo>
                  <a:lnTo>
                    <a:pt x="113" y="9"/>
                  </a:lnTo>
                  <a:lnTo>
                    <a:pt x="100" y="8"/>
                  </a:lnTo>
                  <a:lnTo>
                    <a:pt x="88" y="6"/>
                  </a:lnTo>
                  <a:lnTo>
                    <a:pt x="75" y="3"/>
                  </a:lnTo>
                  <a:lnTo>
                    <a:pt x="64" y="1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51" y="1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2" y="6"/>
                  </a:lnTo>
                  <a:lnTo>
                    <a:pt x="41" y="10"/>
                  </a:lnTo>
                  <a:lnTo>
                    <a:pt x="40" y="15"/>
                  </a:lnTo>
                  <a:lnTo>
                    <a:pt x="34" y="27"/>
                  </a:lnTo>
                  <a:lnTo>
                    <a:pt x="20" y="47"/>
                  </a:lnTo>
                  <a:lnTo>
                    <a:pt x="7" y="66"/>
                  </a:lnTo>
                  <a:lnTo>
                    <a:pt x="0" y="77"/>
                  </a:lnTo>
                  <a:lnTo>
                    <a:pt x="8" y="77"/>
                  </a:lnTo>
                  <a:lnTo>
                    <a:pt x="16" y="78"/>
                  </a:lnTo>
                  <a:lnTo>
                    <a:pt x="21" y="79"/>
                  </a:lnTo>
                  <a:lnTo>
                    <a:pt x="25" y="81"/>
                  </a:lnTo>
                  <a:lnTo>
                    <a:pt x="33" y="85"/>
                  </a:lnTo>
                  <a:lnTo>
                    <a:pt x="40" y="89"/>
                  </a:lnTo>
                  <a:lnTo>
                    <a:pt x="45" y="94"/>
                  </a:lnTo>
                  <a:lnTo>
                    <a:pt x="52" y="98"/>
                  </a:lnTo>
                  <a:lnTo>
                    <a:pt x="56" y="100"/>
                  </a:lnTo>
                  <a:lnTo>
                    <a:pt x="61" y="101"/>
                  </a:lnTo>
                  <a:lnTo>
                    <a:pt x="66" y="102"/>
                  </a:lnTo>
                  <a:lnTo>
                    <a:pt x="74" y="102"/>
                  </a:lnTo>
                  <a:lnTo>
                    <a:pt x="107" y="103"/>
                  </a:lnTo>
                  <a:lnTo>
                    <a:pt x="131" y="104"/>
                  </a:lnTo>
                  <a:lnTo>
                    <a:pt x="135" y="103"/>
                  </a:lnTo>
                  <a:lnTo>
                    <a:pt x="139" y="102"/>
                  </a:lnTo>
                  <a:lnTo>
                    <a:pt x="142" y="100"/>
                  </a:lnTo>
                  <a:lnTo>
                    <a:pt x="145" y="97"/>
                  </a:lnTo>
                  <a:lnTo>
                    <a:pt x="147" y="94"/>
                  </a:lnTo>
                  <a:lnTo>
                    <a:pt x="150" y="88"/>
                  </a:lnTo>
                  <a:lnTo>
                    <a:pt x="152" y="83"/>
                  </a:lnTo>
                  <a:lnTo>
                    <a:pt x="153" y="77"/>
                  </a:lnTo>
                  <a:lnTo>
                    <a:pt x="186" y="27"/>
                  </a:lnTo>
                  <a:lnTo>
                    <a:pt x="153" y="2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" name="Freeform 446">
              <a:extLst>
                <a:ext uri="{FF2B5EF4-FFF2-40B4-BE49-F238E27FC236}">
                  <a16:creationId xmlns="" xmlns:a16="http://schemas.microsoft.com/office/drawing/2014/main" id="{523622F3-89B0-D746-BC1B-F012B2487961}"/>
                </a:ext>
              </a:extLst>
            </p:cNvPr>
            <p:cNvSpPr>
              <a:spLocks/>
            </p:cNvSpPr>
            <p:nvPr>
              <p:custDataLst>
                <p:tags r:id="rId284"/>
              </p:custDataLst>
            </p:nvPr>
          </p:nvSpPr>
          <p:spPr bwMode="auto">
            <a:xfrm>
              <a:off x="4522788" y="2263775"/>
              <a:ext cx="133350" cy="96838"/>
            </a:xfrm>
            <a:custGeom>
              <a:avLst/>
              <a:gdLst>
                <a:gd name="T0" fmla="*/ 79 w 311"/>
                <a:gd name="T1" fmla="*/ 38 h 179"/>
                <a:gd name="T2" fmla="*/ 115 w 311"/>
                <a:gd name="T3" fmla="*/ 26 h 179"/>
                <a:gd name="T4" fmla="*/ 148 w 311"/>
                <a:gd name="T5" fmla="*/ 14 h 179"/>
                <a:gd name="T6" fmla="*/ 178 w 311"/>
                <a:gd name="T7" fmla="*/ 4 h 179"/>
                <a:gd name="T8" fmla="*/ 211 w 311"/>
                <a:gd name="T9" fmla="*/ 0 h 179"/>
                <a:gd name="T10" fmla="*/ 236 w 311"/>
                <a:gd name="T11" fmla="*/ 2 h 179"/>
                <a:gd name="T12" fmla="*/ 256 w 311"/>
                <a:gd name="T13" fmla="*/ 6 h 179"/>
                <a:gd name="T14" fmla="*/ 292 w 311"/>
                <a:gd name="T15" fmla="*/ 12 h 179"/>
                <a:gd name="T16" fmla="*/ 287 w 311"/>
                <a:gd name="T17" fmla="*/ 28 h 179"/>
                <a:gd name="T18" fmla="*/ 278 w 311"/>
                <a:gd name="T19" fmla="*/ 42 h 179"/>
                <a:gd name="T20" fmla="*/ 269 w 311"/>
                <a:gd name="T21" fmla="*/ 53 h 179"/>
                <a:gd name="T22" fmla="*/ 265 w 311"/>
                <a:gd name="T23" fmla="*/ 62 h 179"/>
                <a:gd name="T24" fmla="*/ 266 w 311"/>
                <a:gd name="T25" fmla="*/ 66 h 179"/>
                <a:gd name="T26" fmla="*/ 271 w 311"/>
                <a:gd name="T27" fmla="*/ 71 h 179"/>
                <a:gd name="T28" fmla="*/ 285 w 311"/>
                <a:gd name="T29" fmla="*/ 79 h 179"/>
                <a:gd name="T30" fmla="*/ 311 w 311"/>
                <a:gd name="T31" fmla="*/ 93 h 179"/>
                <a:gd name="T32" fmla="*/ 287 w 311"/>
                <a:gd name="T33" fmla="*/ 107 h 179"/>
                <a:gd name="T34" fmla="*/ 281 w 311"/>
                <a:gd name="T35" fmla="*/ 115 h 179"/>
                <a:gd name="T36" fmla="*/ 278 w 311"/>
                <a:gd name="T37" fmla="*/ 129 h 179"/>
                <a:gd name="T38" fmla="*/ 252 w 311"/>
                <a:gd name="T39" fmla="*/ 136 h 179"/>
                <a:gd name="T40" fmla="*/ 211 w 311"/>
                <a:gd name="T41" fmla="*/ 148 h 179"/>
                <a:gd name="T42" fmla="*/ 191 w 311"/>
                <a:gd name="T43" fmla="*/ 168 h 179"/>
                <a:gd name="T44" fmla="*/ 178 w 311"/>
                <a:gd name="T45" fmla="*/ 176 h 179"/>
                <a:gd name="T46" fmla="*/ 165 w 311"/>
                <a:gd name="T47" fmla="*/ 179 h 179"/>
                <a:gd name="T48" fmla="*/ 151 w 311"/>
                <a:gd name="T49" fmla="*/ 175 h 179"/>
                <a:gd name="T50" fmla="*/ 137 w 311"/>
                <a:gd name="T51" fmla="*/ 167 h 179"/>
                <a:gd name="T52" fmla="*/ 120 w 311"/>
                <a:gd name="T53" fmla="*/ 158 h 179"/>
                <a:gd name="T54" fmla="*/ 98 w 311"/>
                <a:gd name="T55" fmla="*/ 155 h 179"/>
                <a:gd name="T56" fmla="*/ 66 w 311"/>
                <a:gd name="T57" fmla="*/ 155 h 179"/>
                <a:gd name="T58" fmla="*/ 51 w 311"/>
                <a:gd name="T59" fmla="*/ 157 h 179"/>
                <a:gd name="T60" fmla="*/ 39 w 311"/>
                <a:gd name="T61" fmla="*/ 161 h 179"/>
                <a:gd name="T62" fmla="*/ 36 w 311"/>
                <a:gd name="T63" fmla="*/ 142 h 179"/>
                <a:gd name="T64" fmla="*/ 32 w 311"/>
                <a:gd name="T65" fmla="*/ 123 h 179"/>
                <a:gd name="T66" fmla="*/ 21 w 311"/>
                <a:gd name="T67" fmla="*/ 128 h 179"/>
                <a:gd name="T68" fmla="*/ 13 w 311"/>
                <a:gd name="T69" fmla="*/ 129 h 179"/>
                <a:gd name="T70" fmla="*/ 7 w 311"/>
                <a:gd name="T71" fmla="*/ 126 h 179"/>
                <a:gd name="T72" fmla="*/ 3 w 311"/>
                <a:gd name="T73" fmla="*/ 121 h 179"/>
                <a:gd name="T74" fmla="*/ 0 w 311"/>
                <a:gd name="T75" fmla="*/ 105 h 179"/>
                <a:gd name="T76" fmla="*/ 0 w 311"/>
                <a:gd name="T77" fmla="*/ 87 h 179"/>
                <a:gd name="T78" fmla="*/ 3 w 311"/>
                <a:gd name="T79" fmla="*/ 82 h 179"/>
                <a:gd name="T80" fmla="*/ 13 w 311"/>
                <a:gd name="T81" fmla="*/ 78 h 179"/>
                <a:gd name="T82" fmla="*/ 21 w 311"/>
                <a:gd name="T83" fmla="*/ 72 h 179"/>
                <a:gd name="T84" fmla="*/ 25 w 311"/>
                <a:gd name="T85" fmla="*/ 68 h 179"/>
                <a:gd name="T86" fmla="*/ 26 w 311"/>
                <a:gd name="T87" fmla="*/ 62 h 179"/>
                <a:gd name="T88" fmla="*/ 24 w 311"/>
                <a:gd name="T89" fmla="*/ 51 h 179"/>
                <a:gd name="T90" fmla="*/ 19 w 311"/>
                <a:gd name="T91" fmla="*/ 43 h 179"/>
                <a:gd name="T92" fmla="*/ 8 w 311"/>
                <a:gd name="T93" fmla="*/ 29 h 179"/>
                <a:gd name="T94" fmla="*/ 1 w 311"/>
                <a:gd name="T95" fmla="*/ 18 h 179"/>
                <a:gd name="T96" fmla="*/ 1 w 311"/>
                <a:gd name="T97" fmla="*/ 13 h 179"/>
                <a:gd name="T98" fmla="*/ 6 w 311"/>
                <a:gd name="T99" fmla="*/ 6 h 179"/>
                <a:gd name="T100" fmla="*/ 0 w 311"/>
                <a:gd name="T101" fmla="*/ 6 h 1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11" h="179">
                  <a:moveTo>
                    <a:pt x="0" y="6"/>
                  </a:moveTo>
                  <a:lnTo>
                    <a:pt x="79" y="38"/>
                  </a:lnTo>
                  <a:lnTo>
                    <a:pt x="97" y="33"/>
                  </a:lnTo>
                  <a:lnTo>
                    <a:pt x="115" y="26"/>
                  </a:lnTo>
                  <a:lnTo>
                    <a:pt x="132" y="20"/>
                  </a:lnTo>
                  <a:lnTo>
                    <a:pt x="148" y="14"/>
                  </a:lnTo>
                  <a:lnTo>
                    <a:pt x="163" y="9"/>
                  </a:lnTo>
                  <a:lnTo>
                    <a:pt x="178" y="4"/>
                  </a:lnTo>
                  <a:lnTo>
                    <a:pt x="195" y="1"/>
                  </a:lnTo>
                  <a:lnTo>
                    <a:pt x="211" y="0"/>
                  </a:lnTo>
                  <a:lnTo>
                    <a:pt x="224" y="1"/>
                  </a:lnTo>
                  <a:lnTo>
                    <a:pt x="236" y="2"/>
                  </a:lnTo>
                  <a:lnTo>
                    <a:pt x="247" y="4"/>
                  </a:lnTo>
                  <a:lnTo>
                    <a:pt x="256" y="6"/>
                  </a:lnTo>
                  <a:lnTo>
                    <a:pt x="275" y="10"/>
                  </a:lnTo>
                  <a:lnTo>
                    <a:pt x="292" y="12"/>
                  </a:lnTo>
                  <a:lnTo>
                    <a:pt x="290" y="21"/>
                  </a:lnTo>
                  <a:lnTo>
                    <a:pt x="287" y="28"/>
                  </a:lnTo>
                  <a:lnTo>
                    <a:pt x="283" y="36"/>
                  </a:lnTo>
                  <a:lnTo>
                    <a:pt x="278" y="42"/>
                  </a:lnTo>
                  <a:lnTo>
                    <a:pt x="273" y="48"/>
                  </a:lnTo>
                  <a:lnTo>
                    <a:pt x="269" y="53"/>
                  </a:lnTo>
                  <a:lnTo>
                    <a:pt x="266" y="57"/>
                  </a:lnTo>
                  <a:lnTo>
                    <a:pt x="265" y="62"/>
                  </a:lnTo>
                  <a:lnTo>
                    <a:pt x="265" y="64"/>
                  </a:lnTo>
                  <a:lnTo>
                    <a:pt x="266" y="66"/>
                  </a:lnTo>
                  <a:lnTo>
                    <a:pt x="269" y="69"/>
                  </a:lnTo>
                  <a:lnTo>
                    <a:pt x="271" y="71"/>
                  </a:lnTo>
                  <a:lnTo>
                    <a:pt x="277" y="75"/>
                  </a:lnTo>
                  <a:lnTo>
                    <a:pt x="285" y="79"/>
                  </a:lnTo>
                  <a:lnTo>
                    <a:pt x="301" y="87"/>
                  </a:lnTo>
                  <a:lnTo>
                    <a:pt x="311" y="93"/>
                  </a:lnTo>
                  <a:lnTo>
                    <a:pt x="298" y="100"/>
                  </a:lnTo>
                  <a:lnTo>
                    <a:pt x="287" y="107"/>
                  </a:lnTo>
                  <a:lnTo>
                    <a:pt x="283" y="110"/>
                  </a:lnTo>
                  <a:lnTo>
                    <a:pt x="281" y="115"/>
                  </a:lnTo>
                  <a:lnTo>
                    <a:pt x="278" y="121"/>
                  </a:lnTo>
                  <a:lnTo>
                    <a:pt x="278" y="129"/>
                  </a:lnTo>
                  <a:lnTo>
                    <a:pt x="271" y="131"/>
                  </a:lnTo>
                  <a:lnTo>
                    <a:pt x="252" y="136"/>
                  </a:lnTo>
                  <a:lnTo>
                    <a:pt x="230" y="143"/>
                  </a:lnTo>
                  <a:lnTo>
                    <a:pt x="211" y="148"/>
                  </a:lnTo>
                  <a:lnTo>
                    <a:pt x="202" y="158"/>
                  </a:lnTo>
                  <a:lnTo>
                    <a:pt x="191" y="168"/>
                  </a:lnTo>
                  <a:lnTo>
                    <a:pt x="185" y="172"/>
                  </a:lnTo>
                  <a:lnTo>
                    <a:pt x="178" y="176"/>
                  </a:lnTo>
                  <a:lnTo>
                    <a:pt x="172" y="178"/>
                  </a:lnTo>
                  <a:lnTo>
                    <a:pt x="165" y="179"/>
                  </a:lnTo>
                  <a:lnTo>
                    <a:pt x="158" y="178"/>
                  </a:lnTo>
                  <a:lnTo>
                    <a:pt x="151" y="175"/>
                  </a:lnTo>
                  <a:lnTo>
                    <a:pt x="144" y="171"/>
                  </a:lnTo>
                  <a:lnTo>
                    <a:pt x="137" y="167"/>
                  </a:lnTo>
                  <a:lnTo>
                    <a:pt x="129" y="162"/>
                  </a:lnTo>
                  <a:lnTo>
                    <a:pt x="120" y="158"/>
                  </a:lnTo>
                  <a:lnTo>
                    <a:pt x="110" y="156"/>
                  </a:lnTo>
                  <a:lnTo>
                    <a:pt x="98" y="155"/>
                  </a:lnTo>
                  <a:lnTo>
                    <a:pt x="83" y="155"/>
                  </a:lnTo>
                  <a:lnTo>
                    <a:pt x="66" y="155"/>
                  </a:lnTo>
                  <a:lnTo>
                    <a:pt x="59" y="156"/>
                  </a:lnTo>
                  <a:lnTo>
                    <a:pt x="51" y="157"/>
                  </a:lnTo>
                  <a:lnTo>
                    <a:pt x="45" y="159"/>
                  </a:lnTo>
                  <a:lnTo>
                    <a:pt x="39" y="161"/>
                  </a:lnTo>
                  <a:lnTo>
                    <a:pt x="38" y="151"/>
                  </a:lnTo>
                  <a:lnTo>
                    <a:pt x="36" y="142"/>
                  </a:lnTo>
                  <a:lnTo>
                    <a:pt x="34" y="132"/>
                  </a:lnTo>
                  <a:lnTo>
                    <a:pt x="32" y="123"/>
                  </a:lnTo>
                  <a:lnTo>
                    <a:pt x="26" y="126"/>
                  </a:lnTo>
                  <a:lnTo>
                    <a:pt x="21" y="128"/>
                  </a:lnTo>
                  <a:lnTo>
                    <a:pt x="17" y="129"/>
                  </a:lnTo>
                  <a:lnTo>
                    <a:pt x="13" y="129"/>
                  </a:lnTo>
                  <a:lnTo>
                    <a:pt x="9" y="128"/>
                  </a:lnTo>
                  <a:lnTo>
                    <a:pt x="7" y="126"/>
                  </a:lnTo>
                  <a:lnTo>
                    <a:pt x="5" y="124"/>
                  </a:lnTo>
                  <a:lnTo>
                    <a:pt x="3" y="121"/>
                  </a:lnTo>
                  <a:lnTo>
                    <a:pt x="1" y="114"/>
                  </a:lnTo>
                  <a:lnTo>
                    <a:pt x="0" y="105"/>
                  </a:lnTo>
                  <a:lnTo>
                    <a:pt x="0" y="96"/>
                  </a:lnTo>
                  <a:lnTo>
                    <a:pt x="0" y="87"/>
                  </a:lnTo>
                  <a:lnTo>
                    <a:pt x="1" y="84"/>
                  </a:lnTo>
                  <a:lnTo>
                    <a:pt x="3" y="82"/>
                  </a:lnTo>
                  <a:lnTo>
                    <a:pt x="7" y="80"/>
                  </a:lnTo>
                  <a:lnTo>
                    <a:pt x="13" y="78"/>
                  </a:lnTo>
                  <a:lnTo>
                    <a:pt x="17" y="76"/>
                  </a:lnTo>
                  <a:lnTo>
                    <a:pt x="21" y="72"/>
                  </a:lnTo>
                  <a:lnTo>
                    <a:pt x="23" y="70"/>
                  </a:lnTo>
                  <a:lnTo>
                    <a:pt x="25" y="68"/>
                  </a:lnTo>
                  <a:lnTo>
                    <a:pt x="25" y="65"/>
                  </a:lnTo>
                  <a:lnTo>
                    <a:pt x="26" y="62"/>
                  </a:lnTo>
                  <a:lnTo>
                    <a:pt x="25" y="56"/>
                  </a:lnTo>
                  <a:lnTo>
                    <a:pt x="24" y="51"/>
                  </a:lnTo>
                  <a:lnTo>
                    <a:pt x="21" y="47"/>
                  </a:lnTo>
                  <a:lnTo>
                    <a:pt x="19" y="43"/>
                  </a:lnTo>
                  <a:lnTo>
                    <a:pt x="14" y="36"/>
                  </a:lnTo>
                  <a:lnTo>
                    <a:pt x="8" y="29"/>
                  </a:lnTo>
                  <a:lnTo>
                    <a:pt x="3" y="24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6" y="6"/>
                  </a:lnTo>
                  <a:lnTo>
                    <a:pt x="3" y="6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" name="Freeform 447">
              <a:extLst>
                <a:ext uri="{FF2B5EF4-FFF2-40B4-BE49-F238E27FC236}">
                  <a16:creationId xmlns="" xmlns:a16="http://schemas.microsoft.com/office/drawing/2014/main" id="{E8E44EB3-8470-2349-93D9-2CD4E264EF6C}"/>
                </a:ext>
              </a:extLst>
            </p:cNvPr>
            <p:cNvSpPr>
              <a:spLocks/>
            </p:cNvSpPr>
            <p:nvPr>
              <p:custDataLst>
                <p:tags r:id="rId285"/>
              </p:custDataLst>
            </p:nvPr>
          </p:nvSpPr>
          <p:spPr bwMode="auto">
            <a:xfrm>
              <a:off x="3878263" y="3190875"/>
              <a:ext cx="177800" cy="165100"/>
            </a:xfrm>
            <a:custGeom>
              <a:avLst/>
              <a:gdLst>
                <a:gd name="T0" fmla="*/ 6 w 405"/>
                <a:gd name="T1" fmla="*/ 260 h 314"/>
                <a:gd name="T2" fmla="*/ 13 w 405"/>
                <a:gd name="T3" fmla="*/ 237 h 314"/>
                <a:gd name="T4" fmla="*/ 17 w 405"/>
                <a:gd name="T5" fmla="*/ 202 h 314"/>
                <a:gd name="T6" fmla="*/ 23 w 405"/>
                <a:gd name="T7" fmla="*/ 173 h 314"/>
                <a:gd name="T8" fmla="*/ 32 w 405"/>
                <a:gd name="T9" fmla="*/ 162 h 314"/>
                <a:gd name="T10" fmla="*/ 48 w 405"/>
                <a:gd name="T11" fmla="*/ 150 h 314"/>
                <a:gd name="T12" fmla="*/ 72 w 405"/>
                <a:gd name="T13" fmla="*/ 141 h 314"/>
                <a:gd name="T14" fmla="*/ 93 w 405"/>
                <a:gd name="T15" fmla="*/ 134 h 314"/>
                <a:gd name="T16" fmla="*/ 104 w 405"/>
                <a:gd name="T17" fmla="*/ 125 h 314"/>
                <a:gd name="T18" fmla="*/ 113 w 405"/>
                <a:gd name="T19" fmla="*/ 114 h 314"/>
                <a:gd name="T20" fmla="*/ 123 w 405"/>
                <a:gd name="T21" fmla="*/ 93 h 314"/>
                <a:gd name="T22" fmla="*/ 136 w 405"/>
                <a:gd name="T23" fmla="*/ 69 h 314"/>
                <a:gd name="T24" fmla="*/ 147 w 405"/>
                <a:gd name="T25" fmla="*/ 55 h 314"/>
                <a:gd name="T26" fmla="*/ 155 w 405"/>
                <a:gd name="T27" fmla="*/ 51 h 314"/>
                <a:gd name="T28" fmla="*/ 170 w 405"/>
                <a:gd name="T29" fmla="*/ 51 h 314"/>
                <a:gd name="T30" fmla="*/ 189 w 405"/>
                <a:gd name="T31" fmla="*/ 48 h 314"/>
                <a:gd name="T32" fmla="*/ 213 w 405"/>
                <a:gd name="T33" fmla="*/ 35 h 314"/>
                <a:gd name="T34" fmla="*/ 237 w 405"/>
                <a:gd name="T35" fmla="*/ 20 h 314"/>
                <a:gd name="T36" fmla="*/ 257 w 405"/>
                <a:gd name="T37" fmla="*/ 11 h 314"/>
                <a:gd name="T38" fmla="*/ 282 w 405"/>
                <a:gd name="T39" fmla="*/ 4 h 314"/>
                <a:gd name="T40" fmla="*/ 314 w 405"/>
                <a:gd name="T41" fmla="*/ 0 h 314"/>
                <a:gd name="T42" fmla="*/ 332 w 405"/>
                <a:gd name="T43" fmla="*/ 14 h 314"/>
                <a:gd name="T44" fmla="*/ 337 w 405"/>
                <a:gd name="T45" fmla="*/ 34 h 314"/>
                <a:gd name="T46" fmla="*/ 343 w 405"/>
                <a:gd name="T47" fmla="*/ 50 h 314"/>
                <a:gd name="T48" fmla="*/ 352 w 405"/>
                <a:gd name="T49" fmla="*/ 62 h 314"/>
                <a:gd name="T50" fmla="*/ 368 w 405"/>
                <a:gd name="T51" fmla="*/ 74 h 314"/>
                <a:gd name="T52" fmla="*/ 382 w 405"/>
                <a:gd name="T53" fmla="*/ 85 h 314"/>
                <a:gd name="T54" fmla="*/ 390 w 405"/>
                <a:gd name="T55" fmla="*/ 93 h 314"/>
                <a:gd name="T56" fmla="*/ 396 w 405"/>
                <a:gd name="T57" fmla="*/ 115 h 314"/>
                <a:gd name="T58" fmla="*/ 398 w 405"/>
                <a:gd name="T59" fmla="*/ 143 h 314"/>
                <a:gd name="T60" fmla="*/ 398 w 405"/>
                <a:gd name="T61" fmla="*/ 170 h 314"/>
                <a:gd name="T62" fmla="*/ 402 w 405"/>
                <a:gd name="T63" fmla="*/ 196 h 314"/>
                <a:gd name="T64" fmla="*/ 398 w 405"/>
                <a:gd name="T65" fmla="*/ 217 h 314"/>
                <a:gd name="T66" fmla="*/ 382 w 405"/>
                <a:gd name="T67" fmla="*/ 226 h 314"/>
                <a:gd name="T68" fmla="*/ 365 w 405"/>
                <a:gd name="T69" fmla="*/ 241 h 314"/>
                <a:gd name="T70" fmla="*/ 363 w 405"/>
                <a:gd name="T71" fmla="*/ 237 h 314"/>
                <a:gd name="T72" fmla="*/ 358 w 405"/>
                <a:gd name="T73" fmla="*/ 233 h 314"/>
                <a:gd name="T74" fmla="*/ 342 w 405"/>
                <a:gd name="T75" fmla="*/ 227 h 314"/>
                <a:gd name="T76" fmla="*/ 319 w 405"/>
                <a:gd name="T77" fmla="*/ 223 h 314"/>
                <a:gd name="T78" fmla="*/ 152 w 405"/>
                <a:gd name="T79" fmla="*/ 241 h 314"/>
                <a:gd name="T80" fmla="*/ 150 w 405"/>
                <a:gd name="T81" fmla="*/ 257 h 314"/>
                <a:gd name="T82" fmla="*/ 150 w 405"/>
                <a:gd name="T83" fmla="*/ 274 h 314"/>
                <a:gd name="T84" fmla="*/ 152 w 405"/>
                <a:gd name="T85" fmla="*/ 314 h 314"/>
                <a:gd name="T86" fmla="*/ 139 w 405"/>
                <a:gd name="T87" fmla="*/ 312 h 314"/>
                <a:gd name="T88" fmla="*/ 126 w 405"/>
                <a:gd name="T89" fmla="*/ 305 h 314"/>
                <a:gd name="T90" fmla="*/ 100 w 405"/>
                <a:gd name="T91" fmla="*/ 290 h 314"/>
                <a:gd name="T92" fmla="*/ 89 w 405"/>
                <a:gd name="T93" fmla="*/ 307 h 314"/>
                <a:gd name="T94" fmla="*/ 82 w 405"/>
                <a:gd name="T95" fmla="*/ 312 h 314"/>
                <a:gd name="T96" fmla="*/ 73 w 405"/>
                <a:gd name="T97" fmla="*/ 314 h 314"/>
                <a:gd name="T98" fmla="*/ 60 w 405"/>
                <a:gd name="T99" fmla="*/ 311 h 314"/>
                <a:gd name="T100" fmla="*/ 47 w 405"/>
                <a:gd name="T101" fmla="*/ 302 h 314"/>
                <a:gd name="T102" fmla="*/ 28 w 405"/>
                <a:gd name="T103" fmla="*/ 291 h 314"/>
                <a:gd name="T104" fmla="*/ 0 w 405"/>
                <a:gd name="T105" fmla="*/ 284 h 31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05" h="314">
                  <a:moveTo>
                    <a:pt x="0" y="272"/>
                  </a:moveTo>
                  <a:lnTo>
                    <a:pt x="6" y="260"/>
                  </a:lnTo>
                  <a:lnTo>
                    <a:pt x="11" y="248"/>
                  </a:lnTo>
                  <a:lnTo>
                    <a:pt x="13" y="237"/>
                  </a:lnTo>
                  <a:lnTo>
                    <a:pt x="15" y="226"/>
                  </a:lnTo>
                  <a:lnTo>
                    <a:pt x="17" y="202"/>
                  </a:lnTo>
                  <a:lnTo>
                    <a:pt x="20" y="179"/>
                  </a:lnTo>
                  <a:lnTo>
                    <a:pt x="23" y="173"/>
                  </a:lnTo>
                  <a:lnTo>
                    <a:pt x="26" y="167"/>
                  </a:lnTo>
                  <a:lnTo>
                    <a:pt x="32" y="162"/>
                  </a:lnTo>
                  <a:lnTo>
                    <a:pt x="36" y="158"/>
                  </a:lnTo>
                  <a:lnTo>
                    <a:pt x="48" y="150"/>
                  </a:lnTo>
                  <a:lnTo>
                    <a:pt x="60" y="145"/>
                  </a:lnTo>
                  <a:lnTo>
                    <a:pt x="72" y="141"/>
                  </a:lnTo>
                  <a:lnTo>
                    <a:pt x="83" y="137"/>
                  </a:lnTo>
                  <a:lnTo>
                    <a:pt x="93" y="134"/>
                  </a:lnTo>
                  <a:lnTo>
                    <a:pt x="100" y="130"/>
                  </a:lnTo>
                  <a:lnTo>
                    <a:pt x="104" y="125"/>
                  </a:lnTo>
                  <a:lnTo>
                    <a:pt x="109" y="120"/>
                  </a:lnTo>
                  <a:lnTo>
                    <a:pt x="113" y="114"/>
                  </a:lnTo>
                  <a:lnTo>
                    <a:pt x="116" y="107"/>
                  </a:lnTo>
                  <a:lnTo>
                    <a:pt x="123" y="93"/>
                  </a:lnTo>
                  <a:lnTo>
                    <a:pt x="129" y="81"/>
                  </a:lnTo>
                  <a:lnTo>
                    <a:pt x="136" y="69"/>
                  </a:lnTo>
                  <a:lnTo>
                    <a:pt x="143" y="59"/>
                  </a:lnTo>
                  <a:lnTo>
                    <a:pt x="147" y="55"/>
                  </a:lnTo>
                  <a:lnTo>
                    <a:pt x="150" y="53"/>
                  </a:lnTo>
                  <a:lnTo>
                    <a:pt x="155" y="51"/>
                  </a:lnTo>
                  <a:lnTo>
                    <a:pt x="159" y="50"/>
                  </a:lnTo>
                  <a:lnTo>
                    <a:pt x="170" y="51"/>
                  </a:lnTo>
                  <a:lnTo>
                    <a:pt x="180" y="50"/>
                  </a:lnTo>
                  <a:lnTo>
                    <a:pt x="189" y="48"/>
                  </a:lnTo>
                  <a:lnTo>
                    <a:pt x="196" y="44"/>
                  </a:lnTo>
                  <a:lnTo>
                    <a:pt x="213" y="35"/>
                  </a:lnTo>
                  <a:lnTo>
                    <a:pt x="228" y="25"/>
                  </a:lnTo>
                  <a:lnTo>
                    <a:pt x="237" y="20"/>
                  </a:lnTo>
                  <a:lnTo>
                    <a:pt x="247" y="15"/>
                  </a:lnTo>
                  <a:lnTo>
                    <a:pt x="257" y="11"/>
                  </a:lnTo>
                  <a:lnTo>
                    <a:pt x="269" y="7"/>
                  </a:lnTo>
                  <a:lnTo>
                    <a:pt x="282" y="4"/>
                  </a:lnTo>
                  <a:lnTo>
                    <a:pt x="296" y="1"/>
                  </a:lnTo>
                  <a:lnTo>
                    <a:pt x="314" y="0"/>
                  </a:lnTo>
                  <a:lnTo>
                    <a:pt x="332" y="1"/>
                  </a:lnTo>
                  <a:lnTo>
                    <a:pt x="332" y="14"/>
                  </a:lnTo>
                  <a:lnTo>
                    <a:pt x="335" y="25"/>
                  </a:lnTo>
                  <a:lnTo>
                    <a:pt x="337" y="34"/>
                  </a:lnTo>
                  <a:lnTo>
                    <a:pt x="340" y="43"/>
                  </a:lnTo>
                  <a:lnTo>
                    <a:pt x="343" y="50"/>
                  </a:lnTo>
                  <a:lnTo>
                    <a:pt x="348" y="56"/>
                  </a:lnTo>
                  <a:lnTo>
                    <a:pt x="352" y="62"/>
                  </a:lnTo>
                  <a:lnTo>
                    <a:pt x="357" y="66"/>
                  </a:lnTo>
                  <a:lnTo>
                    <a:pt x="368" y="74"/>
                  </a:lnTo>
                  <a:lnTo>
                    <a:pt x="378" y="81"/>
                  </a:lnTo>
                  <a:lnTo>
                    <a:pt x="382" y="85"/>
                  </a:lnTo>
                  <a:lnTo>
                    <a:pt x="385" y="89"/>
                  </a:lnTo>
                  <a:lnTo>
                    <a:pt x="390" y="93"/>
                  </a:lnTo>
                  <a:lnTo>
                    <a:pt x="392" y="100"/>
                  </a:lnTo>
                  <a:lnTo>
                    <a:pt x="396" y="115"/>
                  </a:lnTo>
                  <a:lnTo>
                    <a:pt x="398" y="129"/>
                  </a:lnTo>
                  <a:lnTo>
                    <a:pt x="398" y="143"/>
                  </a:lnTo>
                  <a:lnTo>
                    <a:pt x="398" y="157"/>
                  </a:lnTo>
                  <a:lnTo>
                    <a:pt x="398" y="170"/>
                  </a:lnTo>
                  <a:lnTo>
                    <a:pt x="399" y="183"/>
                  </a:lnTo>
                  <a:lnTo>
                    <a:pt x="402" y="196"/>
                  </a:lnTo>
                  <a:lnTo>
                    <a:pt x="405" y="211"/>
                  </a:lnTo>
                  <a:lnTo>
                    <a:pt x="398" y="217"/>
                  </a:lnTo>
                  <a:lnTo>
                    <a:pt x="390" y="221"/>
                  </a:lnTo>
                  <a:lnTo>
                    <a:pt x="382" y="226"/>
                  </a:lnTo>
                  <a:lnTo>
                    <a:pt x="374" y="233"/>
                  </a:lnTo>
                  <a:lnTo>
                    <a:pt x="365" y="241"/>
                  </a:lnTo>
                  <a:lnTo>
                    <a:pt x="365" y="239"/>
                  </a:lnTo>
                  <a:lnTo>
                    <a:pt x="363" y="237"/>
                  </a:lnTo>
                  <a:lnTo>
                    <a:pt x="361" y="235"/>
                  </a:lnTo>
                  <a:lnTo>
                    <a:pt x="358" y="233"/>
                  </a:lnTo>
                  <a:lnTo>
                    <a:pt x="351" y="230"/>
                  </a:lnTo>
                  <a:lnTo>
                    <a:pt x="342" y="227"/>
                  </a:lnTo>
                  <a:lnTo>
                    <a:pt x="326" y="224"/>
                  </a:lnTo>
                  <a:lnTo>
                    <a:pt x="319" y="223"/>
                  </a:lnTo>
                  <a:lnTo>
                    <a:pt x="300" y="241"/>
                  </a:lnTo>
                  <a:lnTo>
                    <a:pt x="152" y="241"/>
                  </a:lnTo>
                  <a:lnTo>
                    <a:pt x="151" y="249"/>
                  </a:lnTo>
                  <a:lnTo>
                    <a:pt x="150" y="257"/>
                  </a:lnTo>
                  <a:lnTo>
                    <a:pt x="150" y="266"/>
                  </a:lnTo>
                  <a:lnTo>
                    <a:pt x="150" y="274"/>
                  </a:lnTo>
                  <a:lnTo>
                    <a:pt x="152" y="291"/>
                  </a:lnTo>
                  <a:lnTo>
                    <a:pt x="152" y="314"/>
                  </a:lnTo>
                  <a:lnTo>
                    <a:pt x="146" y="314"/>
                  </a:lnTo>
                  <a:lnTo>
                    <a:pt x="139" y="312"/>
                  </a:lnTo>
                  <a:lnTo>
                    <a:pt x="133" y="308"/>
                  </a:lnTo>
                  <a:lnTo>
                    <a:pt x="126" y="305"/>
                  </a:lnTo>
                  <a:lnTo>
                    <a:pt x="114" y="297"/>
                  </a:lnTo>
                  <a:lnTo>
                    <a:pt x="100" y="290"/>
                  </a:lnTo>
                  <a:lnTo>
                    <a:pt x="94" y="299"/>
                  </a:lnTo>
                  <a:lnTo>
                    <a:pt x="89" y="307"/>
                  </a:lnTo>
                  <a:lnTo>
                    <a:pt x="85" y="310"/>
                  </a:lnTo>
                  <a:lnTo>
                    <a:pt x="82" y="312"/>
                  </a:lnTo>
                  <a:lnTo>
                    <a:pt x="78" y="314"/>
                  </a:lnTo>
                  <a:lnTo>
                    <a:pt x="73" y="314"/>
                  </a:lnTo>
                  <a:lnTo>
                    <a:pt x="66" y="313"/>
                  </a:lnTo>
                  <a:lnTo>
                    <a:pt x="60" y="311"/>
                  </a:lnTo>
                  <a:lnTo>
                    <a:pt x="54" y="306"/>
                  </a:lnTo>
                  <a:lnTo>
                    <a:pt x="47" y="302"/>
                  </a:lnTo>
                  <a:lnTo>
                    <a:pt x="38" y="296"/>
                  </a:lnTo>
                  <a:lnTo>
                    <a:pt x="28" y="291"/>
                  </a:lnTo>
                  <a:lnTo>
                    <a:pt x="16" y="287"/>
                  </a:lnTo>
                  <a:lnTo>
                    <a:pt x="0" y="284"/>
                  </a:lnTo>
                  <a:lnTo>
                    <a:pt x="0" y="272"/>
                  </a:lnTo>
                </a:path>
              </a:pathLst>
            </a:custGeom>
            <a:solidFill>
              <a:srgbClr val="D8E046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" name="Freeform 448">
              <a:extLst>
                <a:ext uri="{FF2B5EF4-FFF2-40B4-BE49-F238E27FC236}">
                  <a16:creationId xmlns="" xmlns:a16="http://schemas.microsoft.com/office/drawing/2014/main" id="{02229D67-9D16-A847-89B0-BACB75C3357F}"/>
                </a:ext>
              </a:extLst>
            </p:cNvPr>
            <p:cNvSpPr>
              <a:spLocks/>
            </p:cNvSpPr>
            <p:nvPr>
              <p:custDataLst>
                <p:tags r:id="rId286"/>
              </p:custDataLst>
            </p:nvPr>
          </p:nvSpPr>
          <p:spPr bwMode="auto">
            <a:xfrm>
              <a:off x="4225925" y="3259138"/>
              <a:ext cx="193675" cy="349250"/>
            </a:xfrm>
            <a:custGeom>
              <a:avLst/>
              <a:gdLst>
                <a:gd name="T0" fmla="*/ 335 w 453"/>
                <a:gd name="T1" fmla="*/ 36 h 661"/>
                <a:gd name="T2" fmla="*/ 321 w 453"/>
                <a:gd name="T3" fmla="*/ 98 h 661"/>
                <a:gd name="T4" fmla="*/ 277 w 453"/>
                <a:gd name="T5" fmla="*/ 162 h 661"/>
                <a:gd name="T6" fmla="*/ 253 w 453"/>
                <a:gd name="T7" fmla="*/ 219 h 661"/>
                <a:gd name="T8" fmla="*/ 232 w 453"/>
                <a:gd name="T9" fmla="*/ 272 h 661"/>
                <a:gd name="T10" fmla="*/ 209 w 453"/>
                <a:gd name="T11" fmla="*/ 329 h 661"/>
                <a:gd name="T12" fmla="*/ 196 w 453"/>
                <a:gd name="T13" fmla="*/ 362 h 661"/>
                <a:gd name="T14" fmla="*/ 180 w 453"/>
                <a:gd name="T15" fmla="*/ 380 h 661"/>
                <a:gd name="T16" fmla="*/ 167 w 453"/>
                <a:gd name="T17" fmla="*/ 390 h 661"/>
                <a:gd name="T18" fmla="*/ 141 w 453"/>
                <a:gd name="T19" fmla="*/ 382 h 661"/>
                <a:gd name="T20" fmla="*/ 121 w 453"/>
                <a:gd name="T21" fmla="*/ 370 h 661"/>
                <a:gd name="T22" fmla="*/ 94 w 453"/>
                <a:gd name="T23" fmla="*/ 367 h 661"/>
                <a:gd name="T24" fmla="*/ 64 w 453"/>
                <a:gd name="T25" fmla="*/ 380 h 661"/>
                <a:gd name="T26" fmla="*/ 44 w 453"/>
                <a:gd name="T27" fmla="*/ 403 h 661"/>
                <a:gd name="T28" fmla="*/ 21 w 453"/>
                <a:gd name="T29" fmla="*/ 454 h 661"/>
                <a:gd name="T30" fmla="*/ 7 w 453"/>
                <a:gd name="T31" fmla="*/ 482 h 661"/>
                <a:gd name="T32" fmla="*/ 1 w 453"/>
                <a:gd name="T33" fmla="*/ 500 h 661"/>
                <a:gd name="T34" fmla="*/ 8 w 453"/>
                <a:gd name="T35" fmla="*/ 517 h 661"/>
                <a:gd name="T36" fmla="*/ 20 w 453"/>
                <a:gd name="T37" fmla="*/ 526 h 661"/>
                <a:gd name="T38" fmla="*/ 55 w 453"/>
                <a:gd name="T39" fmla="*/ 526 h 661"/>
                <a:gd name="T40" fmla="*/ 71 w 453"/>
                <a:gd name="T41" fmla="*/ 548 h 661"/>
                <a:gd name="T42" fmla="*/ 73 w 453"/>
                <a:gd name="T43" fmla="*/ 590 h 661"/>
                <a:gd name="T44" fmla="*/ 67 w 453"/>
                <a:gd name="T45" fmla="*/ 630 h 661"/>
                <a:gd name="T46" fmla="*/ 433 w 453"/>
                <a:gd name="T47" fmla="*/ 661 h 661"/>
                <a:gd name="T48" fmla="*/ 442 w 453"/>
                <a:gd name="T49" fmla="*/ 582 h 661"/>
                <a:gd name="T50" fmla="*/ 415 w 453"/>
                <a:gd name="T51" fmla="*/ 568 h 661"/>
                <a:gd name="T52" fmla="*/ 373 w 453"/>
                <a:gd name="T53" fmla="*/ 557 h 661"/>
                <a:gd name="T54" fmla="*/ 353 w 453"/>
                <a:gd name="T55" fmla="*/ 549 h 661"/>
                <a:gd name="T56" fmla="*/ 340 w 453"/>
                <a:gd name="T57" fmla="*/ 537 h 661"/>
                <a:gd name="T58" fmla="*/ 333 w 453"/>
                <a:gd name="T59" fmla="*/ 515 h 661"/>
                <a:gd name="T60" fmla="*/ 333 w 453"/>
                <a:gd name="T61" fmla="*/ 464 h 661"/>
                <a:gd name="T62" fmla="*/ 337 w 453"/>
                <a:gd name="T63" fmla="*/ 428 h 661"/>
                <a:gd name="T64" fmla="*/ 351 w 453"/>
                <a:gd name="T65" fmla="*/ 397 h 661"/>
                <a:gd name="T66" fmla="*/ 373 w 453"/>
                <a:gd name="T67" fmla="*/ 364 h 661"/>
                <a:gd name="T68" fmla="*/ 392 w 453"/>
                <a:gd name="T69" fmla="*/ 330 h 661"/>
                <a:gd name="T70" fmla="*/ 399 w 453"/>
                <a:gd name="T71" fmla="*/ 297 h 661"/>
                <a:gd name="T72" fmla="*/ 389 w 453"/>
                <a:gd name="T73" fmla="*/ 267 h 661"/>
                <a:gd name="T74" fmla="*/ 373 w 453"/>
                <a:gd name="T75" fmla="*/ 246 h 661"/>
                <a:gd name="T76" fmla="*/ 343 w 453"/>
                <a:gd name="T77" fmla="*/ 217 h 661"/>
                <a:gd name="T78" fmla="*/ 333 w 453"/>
                <a:gd name="T79" fmla="*/ 192 h 661"/>
                <a:gd name="T80" fmla="*/ 335 w 453"/>
                <a:gd name="T81" fmla="*/ 173 h 661"/>
                <a:gd name="T82" fmla="*/ 353 w 453"/>
                <a:gd name="T83" fmla="*/ 164 h 661"/>
                <a:gd name="T84" fmla="*/ 406 w 453"/>
                <a:gd name="T85" fmla="*/ 162 h 661"/>
                <a:gd name="T86" fmla="*/ 395 w 453"/>
                <a:gd name="T87" fmla="*/ 151 h 661"/>
                <a:gd name="T88" fmla="*/ 379 w 453"/>
                <a:gd name="T89" fmla="*/ 117 h 661"/>
                <a:gd name="T90" fmla="*/ 371 w 453"/>
                <a:gd name="T91" fmla="*/ 73 h 661"/>
                <a:gd name="T92" fmla="*/ 373 w 453"/>
                <a:gd name="T93" fmla="*/ 45 h 661"/>
                <a:gd name="T94" fmla="*/ 367 w 453"/>
                <a:gd name="T95" fmla="*/ 11 h 661"/>
                <a:gd name="T96" fmla="*/ 347 w 453"/>
                <a:gd name="T97" fmla="*/ 0 h 6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53" h="661">
                  <a:moveTo>
                    <a:pt x="330" y="9"/>
                  </a:moveTo>
                  <a:lnTo>
                    <a:pt x="332" y="23"/>
                  </a:lnTo>
                  <a:lnTo>
                    <a:pt x="335" y="36"/>
                  </a:lnTo>
                  <a:lnTo>
                    <a:pt x="340" y="50"/>
                  </a:lnTo>
                  <a:lnTo>
                    <a:pt x="346" y="63"/>
                  </a:lnTo>
                  <a:lnTo>
                    <a:pt x="321" y="98"/>
                  </a:lnTo>
                  <a:lnTo>
                    <a:pt x="298" y="129"/>
                  </a:lnTo>
                  <a:lnTo>
                    <a:pt x="287" y="145"/>
                  </a:lnTo>
                  <a:lnTo>
                    <a:pt x="277" y="162"/>
                  </a:lnTo>
                  <a:lnTo>
                    <a:pt x="268" y="179"/>
                  </a:lnTo>
                  <a:lnTo>
                    <a:pt x="259" y="200"/>
                  </a:lnTo>
                  <a:lnTo>
                    <a:pt x="253" y="219"/>
                  </a:lnTo>
                  <a:lnTo>
                    <a:pt x="245" y="237"/>
                  </a:lnTo>
                  <a:lnTo>
                    <a:pt x="239" y="255"/>
                  </a:lnTo>
                  <a:lnTo>
                    <a:pt x="232" y="272"/>
                  </a:lnTo>
                  <a:lnTo>
                    <a:pt x="225" y="289"/>
                  </a:lnTo>
                  <a:lnTo>
                    <a:pt x="218" y="309"/>
                  </a:lnTo>
                  <a:lnTo>
                    <a:pt x="209" y="329"/>
                  </a:lnTo>
                  <a:lnTo>
                    <a:pt x="200" y="353"/>
                  </a:lnTo>
                  <a:lnTo>
                    <a:pt x="199" y="356"/>
                  </a:lnTo>
                  <a:lnTo>
                    <a:pt x="196" y="362"/>
                  </a:lnTo>
                  <a:lnTo>
                    <a:pt x="191" y="368"/>
                  </a:lnTo>
                  <a:lnTo>
                    <a:pt x="186" y="374"/>
                  </a:lnTo>
                  <a:lnTo>
                    <a:pt x="180" y="380"/>
                  </a:lnTo>
                  <a:lnTo>
                    <a:pt x="175" y="385"/>
                  </a:lnTo>
                  <a:lnTo>
                    <a:pt x="171" y="389"/>
                  </a:lnTo>
                  <a:lnTo>
                    <a:pt x="167" y="390"/>
                  </a:lnTo>
                  <a:lnTo>
                    <a:pt x="157" y="389"/>
                  </a:lnTo>
                  <a:lnTo>
                    <a:pt x="149" y="386"/>
                  </a:lnTo>
                  <a:lnTo>
                    <a:pt x="141" y="382"/>
                  </a:lnTo>
                  <a:lnTo>
                    <a:pt x="134" y="378"/>
                  </a:lnTo>
                  <a:lnTo>
                    <a:pt x="128" y="374"/>
                  </a:lnTo>
                  <a:lnTo>
                    <a:pt x="121" y="370"/>
                  </a:lnTo>
                  <a:lnTo>
                    <a:pt x="115" y="367"/>
                  </a:lnTo>
                  <a:lnTo>
                    <a:pt x="107" y="366"/>
                  </a:lnTo>
                  <a:lnTo>
                    <a:pt x="94" y="367"/>
                  </a:lnTo>
                  <a:lnTo>
                    <a:pt x="83" y="370"/>
                  </a:lnTo>
                  <a:lnTo>
                    <a:pt x="73" y="374"/>
                  </a:lnTo>
                  <a:lnTo>
                    <a:pt x="64" y="380"/>
                  </a:lnTo>
                  <a:lnTo>
                    <a:pt x="56" y="387"/>
                  </a:lnTo>
                  <a:lnTo>
                    <a:pt x="50" y="395"/>
                  </a:lnTo>
                  <a:lnTo>
                    <a:pt x="44" y="403"/>
                  </a:lnTo>
                  <a:lnTo>
                    <a:pt x="39" y="413"/>
                  </a:lnTo>
                  <a:lnTo>
                    <a:pt x="30" y="434"/>
                  </a:lnTo>
                  <a:lnTo>
                    <a:pt x="21" y="454"/>
                  </a:lnTo>
                  <a:lnTo>
                    <a:pt x="17" y="463"/>
                  </a:lnTo>
                  <a:lnTo>
                    <a:pt x="11" y="473"/>
                  </a:lnTo>
                  <a:lnTo>
                    <a:pt x="7" y="482"/>
                  </a:lnTo>
                  <a:lnTo>
                    <a:pt x="0" y="489"/>
                  </a:lnTo>
                  <a:lnTo>
                    <a:pt x="1" y="494"/>
                  </a:lnTo>
                  <a:lnTo>
                    <a:pt x="1" y="500"/>
                  </a:lnTo>
                  <a:lnTo>
                    <a:pt x="4" y="506"/>
                  </a:lnTo>
                  <a:lnTo>
                    <a:pt x="6" y="512"/>
                  </a:lnTo>
                  <a:lnTo>
                    <a:pt x="8" y="517"/>
                  </a:lnTo>
                  <a:lnTo>
                    <a:pt x="11" y="521"/>
                  </a:lnTo>
                  <a:lnTo>
                    <a:pt x="16" y="524"/>
                  </a:lnTo>
                  <a:lnTo>
                    <a:pt x="20" y="526"/>
                  </a:lnTo>
                  <a:lnTo>
                    <a:pt x="28" y="526"/>
                  </a:lnTo>
                  <a:lnTo>
                    <a:pt x="40" y="526"/>
                  </a:lnTo>
                  <a:lnTo>
                    <a:pt x="55" y="526"/>
                  </a:lnTo>
                  <a:lnTo>
                    <a:pt x="74" y="526"/>
                  </a:lnTo>
                  <a:lnTo>
                    <a:pt x="72" y="537"/>
                  </a:lnTo>
                  <a:lnTo>
                    <a:pt x="71" y="548"/>
                  </a:lnTo>
                  <a:lnTo>
                    <a:pt x="71" y="558"/>
                  </a:lnTo>
                  <a:lnTo>
                    <a:pt x="72" y="569"/>
                  </a:lnTo>
                  <a:lnTo>
                    <a:pt x="73" y="590"/>
                  </a:lnTo>
                  <a:lnTo>
                    <a:pt x="74" y="612"/>
                  </a:lnTo>
                  <a:lnTo>
                    <a:pt x="71" y="621"/>
                  </a:lnTo>
                  <a:lnTo>
                    <a:pt x="67" y="630"/>
                  </a:lnTo>
                  <a:lnTo>
                    <a:pt x="167" y="630"/>
                  </a:lnTo>
                  <a:lnTo>
                    <a:pt x="273" y="630"/>
                  </a:lnTo>
                  <a:lnTo>
                    <a:pt x="433" y="661"/>
                  </a:lnTo>
                  <a:lnTo>
                    <a:pt x="453" y="594"/>
                  </a:lnTo>
                  <a:lnTo>
                    <a:pt x="447" y="588"/>
                  </a:lnTo>
                  <a:lnTo>
                    <a:pt x="442" y="582"/>
                  </a:lnTo>
                  <a:lnTo>
                    <a:pt x="435" y="577"/>
                  </a:lnTo>
                  <a:lnTo>
                    <a:pt x="430" y="573"/>
                  </a:lnTo>
                  <a:lnTo>
                    <a:pt x="415" y="568"/>
                  </a:lnTo>
                  <a:lnTo>
                    <a:pt x="402" y="564"/>
                  </a:lnTo>
                  <a:lnTo>
                    <a:pt x="387" y="561"/>
                  </a:lnTo>
                  <a:lnTo>
                    <a:pt x="373" y="557"/>
                  </a:lnTo>
                  <a:lnTo>
                    <a:pt x="366" y="555"/>
                  </a:lnTo>
                  <a:lnTo>
                    <a:pt x="359" y="552"/>
                  </a:lnTo>
                  <a:lnTo>
                    <a:pt x="353" y="549"/>
                  </a:lnTo>
                  <a:lnTo>
                    <a:pt x="346" y="544"/>
                  </a:lnTo>
                  <a:lnTo>
                    <a:pt x="343" y="541"/>
                  </a:lnTo>
                  <a:lnTo>
                    <a:pt x="340" y="537"/>
                  </a:lnTo>
                  <a:lnTo>
                    <a:pt x="337" y="532"/>
                  </a:lnTo>
                  <a:lnTo>
                    <a:pt x="335" y="527"/>
                  </a:lnTo>
                  <a:lnTo>
                    <a:pt x="333" y="515"/>
                  </a:lnTo>
                  <a:lnTo>
                    <a:pt x="332" y="504"/>
                  </a:lnTo>
                  <a:lnTo>
                    <a:pt x="332" y="482"/>
                  </a:lnTo>
                  <a:lnTo>
                    <a:pt x="333" y="464"/>
                  </a:lnTo>
                  <a:lnTo>
                    <a:pt x="333" y="451"/>
                  </a:lnTo>
                  <a:lnTo>
                    <a:pt x="335" y="439"/>
                  </a:lnTo>
                  <a:lnTo>
                    <a:pt x="337" y="428"/>
                  </a:lnTo>
                  <a:lnTo>
                    <a:pt x="342" y="417"/>
                  </a:lnTo>
                  <a:lnTo>
                    <a:pt x="345" y="406"/>
                  </a:lnTo>
                  <a:lnTo>
                    <a:pt x="351" y="397"/>
                  </a:lnTo>
                  <a:lnTo>
                    <a:pt x="355" y="389"/>
                  </a:lnTo>
                  <a:lnTo>
                    <a:pt x="362" y="380"/>
                  </a:lnTo>
                  <a:lnTo>
                    <a:pt x="373" y="364"/>
                  </a:lnTo>
                  <a:lnTo>
                    <a:pt x="384" y="347"/>
                  </a:lnTo>
                  <a:lnTo>
                    <a:pt x="388" y="338"/>
                  </a:lnTo>
                  <a:lnTo>
                    <a:pt x="392" y="330"/>
                  </a:lnTo>
                  <a:lnTo>
                    <a:pt x="397" y="320"/>
                  </a:lnTo>
                  <a:lnTo>
                    <a:pt x="399" y="310"/>
                  </a:lnTo>
                  <a:lnTo>
                    <a:pt x="399" y="297"/>
                  </a:lnTo>
                  <a:lnTo>
                    <a:pt x="397" y="286"/>
                  </a:lnTo>
                  <a:lnTo>
                    <a:pt x="393" y="276"/>
                  </a:lnTo>
                  <a:lnTo>
                    <a:pt x="389" y="267"/>
                  </a:lnTo>
                  <a:lnTo>
                    <a:pt x="384" y="260"/>
                  </a:lnTo>
                  <a:lnTo>
                    <a:pt x="378" y="253"/>
                  </a:lnTo>
                  <a:lnTo>
                    <a:pt x="373" y="246"/>
                  </a:lnTo>
                  <a:lnTo>
                    <a:pt x="366" y="240"/>
                  </a:lnTo>
                  <a:lnTo>
                    <a:pt x="354" y="229"/>
                  </a:lnTo>
                  <a:lnTo>
                    <a:pt x="343" y="217"/>
                  </a:lnTo>
                  <a:lnTo>
                    <a:pt x="339" y="209"/>
                  </a:lnTo>
                  <a:lnTo>
                    <a:pt x="335" y="201"/>
                  </a:lnTo>
                  <a:lnTo>
                    <a:pt x="333" y="192"/>
                  </a:lnTo>
                  <a:lnTo>
                    <a:pt x="333" y="180"/>
                  </a:lnTo>
                  <a:lnTo>
                    <a:pt x="333" y="176"/>
                  </a:lnTo>
                  <a:lnTo>
                    <a:pt x="335" y="173"/>
                  </a:lnTo>
                  <a:lnTo>
                    <a:pt x="339" y="170"/>
                  </a:lnTo>
                  <a:lnTo>
                    <a:pt x="343" y="167"/>
                  </a:lnTo>
                  <a:lnTo>
                    <a:pt x="353" y="164"/>
                  </a:lnTo>
                  <a:lnTo>
                    <a:pt x="365" y="162"/>
                  </a:lnTo>
                  <a:lnTo>
                    <a:pt x="389" y="162"/>
                  </a:lnTo>
                  <a:lnTo>
                    <a:pt x="406" y="162"/>
                  </a:lnTo>
                  <a:lnTo>
                    <a:pt x="402" y="160"/>
                  </a:lnTo>
                  <a:lnTo>
                    <a:pt x="399" y="156"/>
                  </a:lnTo>
                  <a:lnTo>
                    <a:pt x="395" y="151"/>
                  </a:lnTo>
                  <a:lnTo>
                    <a:pt x="391" y="146"/>
                  </a:lnTo>
                  <a:lnTo>
                    <a:pt x="385" y="132"/>
                  </a:lnTo>
                  <a:lnTo>
                    <a:pt x="379" y="117"/>
                  </a:lnTo>
                  <a:lnTo>
                    <a:pt x="375" y="101"/>
                  </a:lnTo>
                  <a:lnTo>
                    <a:pt x="373" y="83"/>
                  </a:lnTo>
                  <a:lnTo>
                    <a:pt x="371" y="73"/>
                  </a:lnTo>
                  <a:lnTo>
                    <a:pt x="371" y="64"/>
                  </a:lnTo>
                  <a:lnTo>
                    <a:pt x="371" y="54"/>
                  </a:lnTo>
                  <a:lnTo>
                    <a:pt x="373" y="45"/>
                  </a:lnTo>
                  <a:lnTo>
                    <a:pt x="371" y="33"/>
                  </a:lnTo>
                  <a:lnTo>
                    <a:pt x="369" y="21"/>
                  </a:lnTo>
                  <a:lnTo>
                    <a:pt x="367" y="11"/>
                  </a:lnTo>
                  <a:lnTo>
                    <a:pt x="366" y="2"/>
                  </a:lnTo>
                  <a:lnTo>
                    <a:pt x="357" y="1"/>
                  </a:lnTo>
                  <a:lnTo>
                    <a:pt x="347" y="0"/>
                  </a:lnTo>
                  <a:lnTo>
                    <a:pt x="346" y="2"/>
                  </a:lnTo>
                  <a:lnTo>
                    <a:pt x="330" y="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" name="Freeform 449">
              <a:extLst>
                <a:ext uri="{FF2B5EF4-FFF2-40B4-BE49-F238E27FC236}">
                  <a16:creationId xmlns="" xmlns:a16="http://schemas.microsoft.com/office/drawing/2014/main" id="{168FEE3D-6A4F-E144-A8F0-5B97AB4248D7}"/>
                </a:ext>
              </a:extLst>
            </p:cNvPr>
            <p:cNvSpPr>
              <a:spLocks/>
            </p:cNvSpPr>
            <p:nvPr>
              <p:custDataLst>
                <p:tags r:id="rId287"/>
              </p:custDataLst>
            </p:nvPr>
          </p:nvSpPr>
          <p:spPr bwMode="auto">
            <a:xfrm>
              <a:off x="6677025" y="3017838"/>
              <a:ext cx="55563" cy="57150"/>
            </a:xfrm>
            <a:custGeom>
              <a:avLst/>
              <a:gdLst>
                <a:gd name="T0" fmla="*/ 0 w 126"/>
                <a:gd name="T1" fmla="*/ 56 h 105"/>
                <a:gd name="T2" fmla="*/ 4 w 126"/>
                <a:gd name="T3" fmla="*/ 49 h 105"/>
                <a:gd name="T4" fmla="*/ 10 w 126"/>
                <a:gd name="T5" fmla="*/ 41 h 105"/>
                <a:gd name="T6" fmla="*/ 16 w 126"/>
                <a:gd name="T7" fmla="*/ 33 h 105"/>
                <a:gd name="T8" fmla="*/ 24 w 126"/>
                <a:gd name="T9" fmla="*/ 25 h 105"/>
                <a:gd name="T10" fmla="*/ 37 w 126"/>
                <a:gd name="T11" fmla="*/ 11 h 105"/>
                <a:gd name="T12" fmla="*/ 47 w 126"/>
                <a:gd name="T13" fmla="*/ 0 h 105"/>
                <a:gd name="T14" fmla="*/ 113 w 126"/>
                <a:gd name="T15" fmla="*/ 0 h 105"/>
                <a:gd name="T16" fmla="*/ 114 w 126"/>
                <a:gd name="T17" fmla="*/ 4 h 105"/>
                <a:gd name="T18" fmla="*/ 115 w 126"/>
                <a:gd name="T19" fmla="*/ 8 h 105"/>
                <a:gd name="T20" fmla="*/ 117 w 126"/>
                <a:gd name="T21" fmla="*/ 12 h 105"/>
                <a:gd name="T22" fmla="*/ 119 w 126"/>
                <a:gd name="T23" fmla="*/ 14 h 105"/>
                <a:gd name="T24" fmla="*/ 124 w 126"/>
                <a:gd name="T25" fmla="*/ 20 h 105"/>
                <a:gd name="T26" fmla="*/ 126 w 126"/>
                <a:gd name="T27" fmla="*/ 24 h 105"/>
                <a:gd name="T28" fmla="*/ 126 w 126"/>
                <a:gd name="T29" fmla="*/ 32 h 105"/>
                <a:gd name="T30" fmla="*/ 125 w 126"/>
                <a:gd name="T31" fmla="*/ 41 h 105"/>
                <a:gd name="T32" fmla="*/ 124 w 126"/>
                <a:gd name="T33" fmla="*/ 48 h 105"/>
                <a:gd name="T34" fmla="*/ 122 w 126"/>
                <a:gd name="T35" fmla="*/ 55 h 105"/>
                <a:gd name="T36" fmla="*/ 119 w 126"/>
                <a:gd name="T37" fmla="*/ 62 h 105"/>
                <a:gd name="T38" fmla="*/ 116 w 126"/>
                <a:gd name="T39" fmla="*/ 69 h 105"/>
                <a:gd name="T40" fmla="*/ 112 w 126"/>
                <a:gd name="T41" fmla="*/ 75 h 105"/>
                <a:gd name="T42" fmla="*/ 108 w 126"/>
                <a:gd name="T43" fmla="*/ 81 h 105"/>
                <a:gd name="T44" fmla="*/ 104 w 126"/>
                <a:gd name="T45" fmla="*/ 86 h 105"/>
                <a:gd name="T46" fmla="*/ 99 w 126"/>
                <a:gd name="T47" fmla="*/ 90 h 105"/>
                <a:gd name="T48" fmla="*/ 93 w 126"/>
                <a:gd name="T49" fmla="*/ 94 h 105"/>
                <a:gd name="T50" fmla="*/ 88 w 126"/>
                <a:gd name="T51" fmla="*/ 99 h 105"/>
                <a:gd name="T52" fmla="*/ 81 w 126"/>
                <a:gd name="T53" fmla="*/ 101 h 105"/>
                <a:gd name="T54" fmla="*/ 74 w 126"/>
                <a:gd name="T55" fmla="*/ 103 h 105"/>
                <a:gd name="T56" fmla="*/ 67 w 126"/>
                <a:gd name="T57" fmla="*/ 105 h 105"/>
                <a:gd name="T58" fmla="*/ 60 w 126"/>
                <a:gd name="T59" fmla="*/ 105 h 105"/>
                <a:gd name="T60" fmla="*/ 48 w 126"/>
                <a:gd name="T61" fmla="*/ 104 h 105"/>
                <a:gd name="T62" fmla="*/ 38 w 126"/>
                <a:gd name="T63" fmla="*/ 102 h 105"/>
                <a:gd name="T64" fmla="*/ 31 w 126"/>
                <a:gd name="T65" fmla="*/ 98 h 105"/>
                <a:gd name="T66" fmla="*/ 24 w 126"/>
                <a:gd name="T67" fmla="*/ 92 h 105"/>
                <a:gd name="T68" fmla="*/ 20 w 126"/>
                <a:gd name="T69" fmla="*/ 86 h 105"/>
                <a:gd name="T70" fmla="*/ 16 w 126"/>
                <a:gd name="T71" fmla="*/ 78 h 105"/>
                <a:gd name="T72" fmla="*/ 14 w 126"/>
                <a:gd name="T73" fmla="*/ 70 h 105"/>
                <a:gd name="T74" fmla="*/ 13 w 126"/>
                <a:gd name="T75" fmla="*/ 62 h 105"/>
                <a:gd name="T76" fmla="*/ 0 w 126"/>
                <a:gd name="T77" fmla="*/ 56 h 10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26" h="105">
                  <a:moveTo>
                    <a:pt x="0" y="56"/>
                  </a:moveTo>
                  <a:lnTo>
                    <a:pt x="4" y="49"/>
                  </a:lnTo>
                  <a:lnTo>
                    <a:pt x="10" y="41"/>
                  </a:lnTo>
                  <a:lnTo>
                    <a:pt x="16" y="33"/>
                  </a:lnTo>
                  <a:lnTo>
                    <a:pt x="24" y="25"/>
                  </a:lnTo>
                  <a:lnTo>
                    <a:pt x="37" y="11"/>
                  </a:lnTo>
                  <a:lnTo>
                    <a:pt x="47" y="0"/>
                  </a:lnTo>
                  <a:lnTo>
                    <a:pt x="113" y="0"/>
                  </a:lnTo>
                  <a:lnTo>
                    <a:pt x="114" y="4"/>
                  </a:lnTo>
                  <a:lnTo>
                    <a:pt x="115" y="8"/>
                  </a:lnTo>
                  <a:lnTo>
                    <a:pt x="117" y="12"/>
                  </a:lnTo>
                  <a:lnTo>
                    <a:pt x="119" y="14"/>
                  </a:lnTo>
                  <a:lnTo>
                    <a:pt x="124" y="20"/>
                  </a:lnTo>
                  <a:lnTo>
                    <a:pt x="126" y="24"/>
                  </a:lnTo>
                  <a:lnTo>
                    <a:pt x="126" y="32"/>
                  </a:lnTo>
                  <a:lnTo>
                    <a:pt x="125" y="41"/>
                  </a:lnTo>
                  <a:lnTo>
                    <a:pt x="124" y="48"/>
                  </a:lnTo>
                  <a:lnTo>
                    <a:pt x="122" y="55"/>
                  </a:lnTo>
                  <a:lnTo>
                    <a:pt x="119" y="62"/>
                  </a:lnTo>
                  <a:lnTo>
                    <a:pt x="116" y="69"/>
                  </a:lnTo>
                  <a:lnTo>
                    <a:pt x="112" y="75"/>
                  </a:lnTo>
                  <a:lnTo>
                    <a:pt x="108" y="81"/>
                  </a:lnTo>
                  <a:lnTo>
                    <a:pt x="104" y="86"/>
                  </a:lnTo>
                  <a:lnTo>
                    <a:pt x="99" y="90"/>
                  </a:lnTo>
                  <a:lnTo>
                    <a:pt x="93" y="94"/>
                  </a:lnTo>
                  <a:lnTo>
                    <a:pt x="88" y="99"/>
                  </a:lnTo>
                  <a:lnTo>
                    <a:pt x="81" y="101"/>
                  </a:lnTo>
                  <a:lnTo>
                    <a:pt x="74" y="103"/>
                  </a:lnTo>
                  <a:lnTo>
                    <a:pt x="67" y="105"/>
                  </a:lnTo>
                  <a:lnTo>
                    <a:pt x="60" y="105"/>
                  </a:lnTo>
                  <a:lnTo>
                    <a:pt x="48" y="104"/>
                  </a:lnTo>
                  <a:lnTo>
                    <a:pt x="38" y="102"/>
                  </a:lnTo>
                  <a:lnTo>
                    <a:pt x="31" y="98"/>
                  </a:lnTo>
                  <a:lnTo>
                    <a:pt x="24" y="92"/>
                  </a:lnTo>
                  <a:lnTo>
                    <a:pt x="20" y="86"/>
                  </a:lnTo>
                  <a:lnTo>
                    <a:pt x="16" y="78"/>
                  </a:lnTo>
                  <a:lnTo>
                    <a:pt x="14" y="70"/>
                  </a:lnTo>
                  <a:lnTo>
                    <a:pt x="13" y="62"/>
                  </a:lnTo>
                  <a:lnTo>
                    <a:pt x="0" y="5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" name="Freeform 450">
              <a:extLst>
                <a:ext uri="{FF2B5EF4-FFF2-40B4-BE49-F238E27FC236}">
                  <a16:creationId xmlns="" xmlns:a16="http://schemas.microsoft.com/office/drawing/2014/main" id="{B36929DD-C1B9-CD43-A1DD-26F9470FB47C}"/>
                </a:ext>
              </a:extLst>
            </p:cNvPr>
            <p:cNvSpPr>
              <a:spLocks/>
            </p:cNvSpPr>
            <p:nvPr>
              <p:custDataLst>
                <p:tags r:id="rId288"/>
              </p:custDataLst>
            </p:nvPr>
          </p:nvSpPr>
          <p:spPr bwMode="auto">
            <a:xfrm>
              <a:off x="2032000" y="3281363"/>
              <a:ext cx="298450" cy="523875"/>
            </a:xfrm>
            <a:custGeom>
              <a:avLst/>
              <a:gdLst>
                <a:gd name="T0" fmla="*/ 671 w 684"/>
                <a:gd name="T1" fmla="*/ 573 h 998"/>
                <a:gd name="T2" fmla="*/ 680 w 684"/>
                <a:gd name="T3" fmla="*/ 550 h 998"/>
                <a:gd name="T4" fmla="*/ 671 w 684"/>
                <a:gd name="T5" fmla="*/ 491 h 998"/>
                <a:gd name="T6" fmla="*/ 659 w 684"/>
                <a:gd name="T7" fmla="*/ 423 h 998"/>
                <a:gd name="T8" fmla="*/ 678 w 684"/>
                <a:gd name="T9" fmla="*/ 389 h 998"/>
                <a:gd name="T10" fmla="*/ 557 w 684"/>
                <a:gd name="T11" fmla="*/ 361 h 998"/>
                <a:gd name="T12" fmla="*/ 533 w 684"/>
                <a:gd name="T13" fmla="*/ 326 h 998"/>
                <a:gd name="T14" fmla="*/ 462 w 684"/>
                <a:gd name="T15" fmla="*/ 310 h 998"/>
                <a:gd name="T16" fmla="*/ 402 w 684"/>
                <a:gd name="T17" fmla="*/ 270 h 998"/>
                <a:gd name="T18" fmla="*/ 375 w 684"/>
                <a:gd name="T19" fmla="*/ 201 h 998"/>
                <a:gd name="T20" fmla="*/ 375 w 684"/>
                <a:gd name="T21" fmla="*/ 133 h 998"/>
                <a:gd name="T22" fmla="*/ 395 w 684"/>
                <a:gd name="T23" fmla="*/ 84 h 998"/>
                <a:gd name="T24" fmla="*/ 435 w 684"/>
                <a:gd name="T25" fmla="*/ 48 h 998"/>
                <a:gd name="T26" fmla="*/ 463 w 684"/>
                <a:gd name="T27" fmla="*/ 11 h 998"/>
                <a:gd name="T28" fmla="*/ 389 w 684"/>
                <a:gd name="T29" fmla="*/ 39 h 998"/>
                <a:gd name="T30" fmla="*/ 335 w 684"/>
                <a:gd name="T31" fmla="*/ 68 h 998"/>
                <a:gd name="T32" fmla="*/ 304 w 684"/>
                <a:gd name="T33" fmla="*/ 78 h 998"/>
                <a:gd name="T34" fmla="*/ 278 w 684"/>
                <a:gd name="T35" fmla="*/ 84 h 998"/>
                <a:gd name="T36" fmla="*/ 241 w 684"/>
                <a:gd name="T37" fmla="*/ 81 h 998"/>
                <a:gd name="T38" fmla="*/ 217 w 684"/>
                <a:gd name="T39" fmla="*/ 108 h 998"/>
                <a:gd name="T40" fmla="*/ 196 w 684"/>
                <a:gd name="T41" fmla="*/ 175 h 998"/>
                <a:gd name="T42" fmla="*/ 157 w 684"/>
                <a:gd name="T43" fmla="*/ 227 h 998"/>
                <a:gd name="T44" fmla="*/ 107 w 684"/>
                <a:gd name="T45" fmla="*/ 284 h 998"/>
                <a:gd name="T46" fmla="*/ 90 w 684"/>
                <a:gd name="T47" fmla="*/ 317 h 998"/>
                <a:gd name="T48" fmla="*/ 86 w 684"/>
                <a:gd name="T49" fmla="*/ 356 h 998"/>
                <a:gd name="T50" fmla="*/ 97 w 684"/>
                <a:gd name="T51" fmla="*/ 382 h 998"/>
                <a:gd name="T52" fmla="*/ 97 w 684"/>
                <a:gd name="T53" fmla="*/ 451 h 998"/>
                <a:gd name="T54" fmla="*/ 95 w 684"/>
                <a:gd name="T55" fmla="*/ 525 h 998"/>
                <a:gd name="T56" fmla="*/ 72 w 684"/>
                <a:gd name="T57" fmla="*/ 563 h 998"/>
                <a:gd name="T58" fmla="*/ 37 w 684"/>
                <a:gd name="T59" fmla="*/ 592 h 998"/>
                <a:gd name="T60" fmla="*/ 11 w 684"/>
                <a:gd name="T61" fmla="*/ 612 h 998"/>
                <a:gd name="T62" fmla="*/ 30 w 684"/>
                <a:gd name="T63" fmla="*/ 668 h 998"/>
                <a:gd name="T64" fmla="*/ 123 w 684"/>
                <a:gd name="T65" fmla="*/ 725 h 998"/>
                <a:gd name="T66" fmla="*/ 175 w 684"/>
                <a:gd name="T67" fmla="*/ 728 h 998"/>
                <a:gd name="T68" fmla="*/ 234 w 684"/>
                <a:gd name="T69" fmla="*/ 746 h 998"/>
                <a:gd name="T70" fmla="*/ 299 w 684"/>
                <a:gd name="T71" fmla="*/ 795 h 998"/>
                <a:gd name="T72" fmla="*/ 337 w 684"/>
                <a:gd name="T73" fmla="*/ 850 h 998"/>
                <a:gd name="T74" fmla="*/ 367 w 684"/>
                <a:gd name="T75" fmla="*/ 881 h 998"/>
                <a:gd name="T76" fmla="*/ 412 w 684"/>
                <a:gd name="T77" fmla="*/ 886 h 998"/>
                <a:gd name="T78" fmla="*/ 462 w 684"/>
                <a:gd name="T79" fmla="*/ 876 h 998"/>
                <a:gd name="T80" fmla="*/ 492 w 684"/>
                <a:gd name="T81" fmla="*/ 878 h 998"/>
                <a:gd name="T82" fmla="*/ 515 w 684"/>
                <a:gd name="T83" fmla="*/ 904 h 998"/>
                <a:gd name="T84" fmla="*/ 513 w 684"/>
                <a:gd name="T85" fmla="*/ 922 h 998"/>
                <a:gd name="T86" fmla="*/ 488 w 684"/>
                <a:gd name="T87" fmla="*/ 937 h 998"/>
                <a:gd name="T88" fmla="*/ 488 w 684"/>
                <a:gd name="T89" fmla="*/ 963 h 998"/>
                <a:gd name="T90" fmla="*/ 511 w 684"/>
                <a:gd name="T91" fmla="*/ 994 h 998"/>
                <a:gd name="T92" fmla="*/ 542 w 684"/>
                <a:gd name="T93" fmla="*/ 962 h 998"/>
                <a:gd name="T94" fmla="*/ 566 w 684"/>
                <a:gd name="T95" fmla="*/ 861 h 998"/>
                <a:gd name="T96" fmla="*/ 571 w 684"/>
                <a:gd name="T97" fmla="*/ 803 h 998"/>
                <a:gd name="T98" fmla="*/ 555 w 684"/>
                <a:gd name="T99" fmla="*/ 771 h 998"/>
                <a:gd name="T100" fmla="*/ 523 w 684"/>
                <a:gd name="T101" fmla="*/ 749 h 998"/>
                <a:gd name="T102" fmla="*/ 521 w 684"/>
                <a:gd name="T103" fmla="*/ 723 h 998"/>
                <a:gd name="T104" fmla="*/ 566 w 684"/>
                <a:gd name="T105" fmla="*/ 700 h 998"/>
                <a:gd name="T106" fmla="*/ 556 w 684"/>
                <a:gd name="T107" fmla="*/ 665 h 998"/>
                <a:gd name="T108" fmla="*/ 556 w 684"/>
                <a:gd name="T109" fmla="*/ 649 h 998"/>
                <a:gd name="T110" fmla="*/ 655 w 684"/>
                <a:gd name="T111" fmla="*/ 628 h 9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84" h="998">
                  <a:moveTo>
                    <a:pt x="684" y="622"/>
                  </a:moveTo>
                  <a:lnTo>
                    <a:pt x="680" y="609"/>
                  </a:lnTo>
                  <a:lnTo>
                    <a:pt x="676" y="596"/>
                  </a:lnTo>
                  <a:lnTo>
                    <a:pt x="672" y="583"/>
                  </a:lnTo>
                  <a:lnTo>
                    <a:pt x="671" y="573"/>
                  </a:lnTo>
                  <a:lnTo>
                    <a:pt x="671" y="568"/>
                  </a:lnTo>
                  <a:lnTo>
                    <a:pt x="673" y="564"/>
                  </a:lnTo>
                  <a:lnTo>
                    <a:pt x="676" y="559"/>
                  </a:lnTo>
                  <a:lnTo>
                    <a:pt x="678" y="555"/>
                  </a:lnTo>
                  <a:lnTo>
                    <a:pt x="680" y="550"/>
                  </a:lnTo>
                  <a:lnTo>
                    <a:pt x="682" y="546"/>
                  </a:lnTo>
                  <a:lnTo>
                    <a:pt x="683" y="541"/>
                  </a:lnTo>
                  <a:lnTo>
                    <a:pt x="684" y="537"/>
                  </a:lnTo>
                  <a:lnTo>
                    <a:pt x="680" y="519"/>
                  </a:lnTo>
                  <a:lnTo>
                    <a:pt x="671" y="491"/>
                  </a:lnTo>
                  <a:lnTo>
                    <a:pt x="666" y="475"/>
                  </a:lnTo>
                  <a:lnTo>
                    <a:pt x="662" y="459"/>
                  </a:lnTo>
                  <a:lnTo>
                    <a:pt x="659" y="444"/>
                  </a:lnTo>
                  <a:lnTo>
                    <a:pt x="658" y="432"/>
                  </a:lnTo>
                  <a:lnTo>
                    <a:pt x="659" y="423"/>
                  </a:lnTo>
                  <a:lnTo>
                    <a:pt x="661" y="415"/>
                  </a:lnTo>
                  <a:lnTo>
                    <a:pt x="665" y="409"/>
                  </a:lnTo>
                  <a:lnTo>
                    <a:pt x="669" y="403"/>
                  </a:lnTo>
                  <a:lnTo>
                    <a:pt x="673" y="396"/>
                  </a:lnTo>
                  <a:lnTo>
                    <a:pt x="678" y="389"/>
                  </a:lnTo>
                  <a:lnTo>
                    <a:pt x="681" y="381"/>
                  </a:lnTo>
                  <a:lnTo>
                    <a:pt x="684" y="370"/>
                  </a:lnTo>
                  <a:lnTo>
                    <a:pt x="571" y="370"/>
                  </a:lnTo>
                  <a:lnTo>
                    <a:pt x="564" y="366"/>
                  </a:lnTo>
                  <a:lnTo>
                    <a:pt x="557" y="361"/>
                  </a:lnTo>
                  <a:lnTo>
                    <a:pt x="550" y="355"/>
                  </a:lnTo>
                  <a:lnTo>
                    <a:pt x="544" y="347"/>
                  </a:lnTo>
                  <a:lnTo>
                    <a:pt x="539" y="340"/>
                  </a:lnTo>
                  <a:lnTo>
                    <a:pt x="535" y="333"/>
                  </a:lnTo>
                  <a:lnTo>
                    <a:pt x="533" y="326"/>
                  </a:lnTo>
                  <a:lnTo>
                    <a:pt x="532" y="321"/>
                  </a:lnTo>
                  <a:lnTo>
                    <a:pt x="512" y="320"/>
                  </a:lnTo>
                  <a:lnTo>
                    <a:pt x="494" y="318"/>
                  </a:lnTo>
                  <a:lnTo>
                    <a:pt x="477" y="315"/>
                  </a:lnTo>
                  <a:lnTo>
                    <a:pt x="462" y="310"/>
                  </a:lnTo>
                  <a:lnTo>
                    <a:pt x="447" y="304"/>
                  </a:lnTo>
                  <a:lnTo>
                    <a:pt x="434" y="298"/>
                  </a:lnTo>
                  <a:lnTo>
                    <a:pt x="423" y="290"/>
                  </a:lnTo>
                  <a:lnTo>
                    <a:pt x="412" y="281"/>
                  </a:lnTo>
                  <a:lnTo>
                    <a:pt x="402" y="270"/>
                  </a:lnTo>
                  <a:lnTo>
                    <a:pt x="395" y="259"/>
                  </a:lnTo>
                  <a:lnTo>
                    <a:pt x="388" y="246"/>
                  </a:lnTo>
                  <a:lnTo>
                    <a:pt x="382" y="232"/>
                  </a:lnTo>
                  <a:lnTo>
                    <a:pt x="378" y="218"/>
                  </a:lnTo>
                  <a:lnTo>
                    <a:pt x="375" y="201"/>
                  </a:lnTo>
                  <a:lnTo>
                    <a:pt x="373" y="184"/>
                  </a:lnTo>
                  <a:lnTo>
                    <a:pt x="373" y="167"/>
                  </a:lnTo>
                  <a:lnTo>
                    <a:pt x="373" y="155"/>
                  </a:lnTo>
                  <a:lnTo>
                    <a:pt x="374" y="144"/>
                  </a:lnTo>
                  <a:lnTo>
                    <a:pt x="375" y="133"/>
                  </a:lnTo>
                  <a:lnTo>
                    <a:pt x="377" y="123"/>
                  </a:lnTo>
                  <a:lnTo>
                    <a:pt x="380" y="113"/>
                  </a:lnTo>
                  <a:lnTo>
                    <a:pt x="385" y="103"/>
                  </a:lnTo>
                  <a:lnTo>
                    <a:pt x="389" y="94"/>
                  </a:lnTo>
                  <a:lnTo>
                    <a:pt x="395" y="84"/>
                  </a:lnTo>
                  <a:lnTo>
                    <a:pt x="401" y="76"/>
                  </a:lnTo>
                  <a:lnTo>
                    <a:pt x="408" y="68"/>
                  </a:lnTo>
                  <a:lnTo>
                    <a:pt x="416" y="61"/>
                  </a:lnTo>
                  <a:lnTo>
                    <a:pt x="425" y="54"/>
                  </a:lnTo>
                  <a:lnTo>
                    <a:pt x="435" y="48"/>
                  </a:lnTo>
                  <a:lnTo>
                    <a:pt x="446" y="42"/>
                  </a:lnTo>
                  <a:lnTo>
                    <a:pt x="458" y="36"/>
                  </a:lnTo>
                  <a:lnTo>
                    <a:pt x="471" y="31"/>
                  </a:lnTo>
                  <a:lnTo>
                    <a:pt x="471" y="18"/>
                  </a:lnTo>
                  <a:lnTo>
                    <a:pt x="463" y="11"/>
                  </a:lnTo>
                  <a:lnTo>
                    <a:pt x="455" y="7"/>
                  </a:lnTo>
                  <a:lnTo>
                    <a:pt x="447" y="4"/>
                  </a:lnTo>
                  <a:lnTo>
                    <a:pt x="438" y="0"/>
                  </a:lnTo>
                  <a:lnTo>
                    <a:pt x="414" y="19"/>
                  </a:lnTo>
                  <a:lnTo>
                    <a:pt x="389" y="39"/>
                  </a:lnTo>
                  <a:lnTo>
                    <a:pt x="378" y="48"/>
                  </a:lnTo>
                  <a:lnTo>
                    <a:pt x="367" y="56"/>
                  </a:lnTo>
                  <a:lnTo>
                    <a:pt x="356" y="63"/>
                  </a:lnTo>
                  <a:lnTo>
                    <a:pt x="345" y="68"/>
                  </a:lnTo>
                  <a:lnTo>
                    <a:pt x="335" y="68"/>
                  </a:lnTo>
                  <a:lnTo>
                    <a:pt x="326" y="68"/>
                  </a:lnTo>
                  <a:lnTo>
                    <a:pt x="319" y="68"/>
                  </a:lnTo>
                  <a:lnTo>
                    <a:pt x="312" y="68"/>
                  </a:lnTo>
                  <a:lnTo>
                    <a:pt x="309" y="74"/>
                  </a:lnTo>
                  <a:lnTo>
                    <a:pt x="304" y="78"/>
                  </a:lnTo>
                  <a:lnTo>
                    <a:pt x="299" y="81"/>
                  </a:lnTo>
                  <a:lnTo>
                    <a:pt x="295" y="83"/>
                  </a:lnTo>
                  <a:lnTo>
                    <a:pt x="289" y="85"/>
                  </a:lnTo>
                  <a:lnTo>
                    <a:pt x="284" y="85"/>
                  </a:lnTo>
                  <a:lnTo>
                    <a:pt x="278" y="84"/>
                  </a:lnTo>
                  <a:lnTo>
                    <a:pt x="273" y="84"/>
                  </a:lnTo>
                  <a:lnTo>
                    <a:pt x="262" y="82"/>
                  </a:lnTo>
                  <a:lnTo>
                    <a:pt x="251" y="81"/>
                  </a:lnTo>
                  <a:lnTo>
                    <a:pt x="245" y="81"/>
                  </a:lnTo>
                  <a:lnTo>
                    <a:pt x="241" y="81"/>
                  </a:lnTo>
                  <a:lnTo>
                    <a:pt x="236" y="83"/>
                  </a:lnTo>
                  <a:lnTo>
                    <a:pt x="233" y="86"/>
                  </a:lnTo>
                  <a:lnTo>
                    <a:pt x="225" y="94"/>
                  </a:lnTo>
                  <a:lnTo>
                    <a:pt x="221" y="101"/>
                  </a:lnTo>
                  <a:lnTo>
                    <a:pt x="217" y="108"/>
                  </a:lnTo>
                  <a:lnTo>
                    <a:pt x="213" y="114"/>
                  </a:lnTo>
                  <a:lnTo>
                    <a:pt x="209" y="128"/>
                  </a:lnTo>
                  <a:lnTo>
                    <a:pt x="206" y="143"/>
                  </a:lnTo>
                  <a:lnTo>
                    <a:pt x="201" y="159"/>
                  </a:lnTo>
                  <a:lnTo>
                    <a:pt x="196" y="175"/>
                  </a:lnTo>
                  <a:lnTo>
                    <a:pt x="192" y="183"/>
                  </a:lnTo>
                  <a:lnTo>
                    <a:pt x="187" y="191"/>
                  </a:lnTo>
                  <a:lnTo>
                    <a:pt x="180" y="200"/>
                  </a:lnTo>
                  <a:lnTo>
                    <a:pt x="173" y="210"/>
                  </a:lnTo>
                  <a:lnTo>
                    <a:pt x="157" y="227"/>
                  </a:lnTo>
                  <a:lnTo>
                    <a:pt x="140" y="244"/>
                  </a:lnTo>
                  <a:lnTo>
                    <a:pt x="131" y="253"/>
                  </a:lnTo>
                  <a:lnTo>
                    <a:pt x="122" y="263"/>
                  </a:lnTo>
                  <a:lnTo>
                    <a:pt x="115" y="273"/>
                  </a:lnTo>
                  <a:lnTo>
                    <a:pt x="107" y="284"/>
                  </a:lnTo>
                  <a:lnTo>
                    <a:pt x="102" y="288"/>
                  </a:lnTo>
                  <a:lnTo>
                    <a:pt x="98" y="294"/>
                  </a:lnTo>
                  <a:lnTo>
                    <a:pt x="96" y="299"/>
                  </a:lnTo>
                  <a:lnTo>
                    <a:pt x="94" y="305"/>
                  </a:lnTo>
                  <a:lnTo>
                    <a:pt x="90" y="317"/>
                  </a:lnTo>
                  <a:lnTo>
                    <a:pt x="86" y="327"/>
                  </a:lnTo>
                  <a:lnTo>
                    <a:pt x="85" y="331"/>
                  </a:lnTo>
                  <a:lnTo>
                    <a:pt x="84" y="338"/>
                  </a:lnTo>
                  <a:lnTo>
                    <a:pt x="84" y="347"/>
                  </a:lnTo>
                  <a:lnTo>
                    <a:pt x="86" y="356"/>
                  </a:lnTo>
                  <a:lnTo>
                    <a:pt x="88" y="366"/>
                  </a:lnTo>
                  <a:lnTo>
                    <a:pt x="91" y="375"/>
                  </a:lnTo>
                  <a:lnTo>
                    <a:pt x="93" y="378"/>
                  </a:lnTo>
                  <a:lnTo>
                    <a:pt x="95" y="380"/>
                  </a:lnTo>
                  <a:lnTo>
                    <a:pt x="97" y="382"/>
                  </a:lnTo>
                  <a:lnTo>
                    <a:pt x="100" y="382"/>
                  </a:lnTo>
                  <a:lnTo>
                    <a:pt x="98" y="397"/>
                  </a:lnTo>
                  <a:lnTo>
                    <a:pt x="97" y="414"/>
                  </a:lnTo>
                  <a:lnTo>
                    <a:pt x="97" y="433"/>
                  </a:lnTo>
                  <a:lnTo>
                    <a:pt x="97" y="451"/>
                  </a:lnTo>
                  <a:lnTo>
                    <a:pt x="99" y="484"/>
                  </a:lnTo>
                  <a:lnTo>
                    <a:pt x="100" y="505"/>
                  </a:lnTo>
                  <a:lnTo>
                    <a:pt x="99" y="511"/>
                  </a:lnTo>
                  <a:lnTo>
                    <a:pt x="98" y="518"/>
                  </a:lnTo>
                  <a:lnTo>
                    <a:pt x="95" y="525"/>
                  </a:lnTo>
                  <a:lnTo>
                    <a:pt x="91" y="532"/>
                  </a:lnTo>
                  <a:lnTo>
                    <a:pt x="88" y="541"/>
                  </a:lnTo>
                  <a:lnTo>
                    <a:pt x="83" y="548"/>
                  </a:lnTo>
                  <a:lnTo>
                    <a:pt x="77" y="556"/>
                  </a:lnTo>
                  <a:lnTo>
                    <a:pt x="72" y="563"/>
                  </a:lnTo>
                  <a:lnTo>
                    <a:pt x="65" y="570"/>
                  </a:lnTo>
                  <a:lnTo>
                    <a:pt x="59" y="576"/>
                  </a:lnTo>
                  <a:lnTo>
                    <a:pt x="51" y="582"/>
                  </a:lnTo>
                  <a:lnTo>
                    <a:pt x="43" y="587"/>
                  </a:lnTo>
                  <a:lnTo>
                    <a:pt x="37" y="592"/>
                  </a:lnTo>
                  <a:lnTo>
                    <a:pt x="29" y="596"/>
                  </a:lnTo>
                  <a:lnTo>
                    <a:pt x="21" y="598"/>
                  </a:lnTo>
                  <a:lnTo>
                    <a:pt x="14" y="598"/>
                  </a:lnTo>
                  <a:lnTo>
                    <a:pt x="12" y="605"/>
                  </a:lnTo>
                  <a:lnTo>
                    <a:pt x="11" y="612"/>
                  </a:lnTo>
                  <a:lnTo>
                    <a:pt x="9" y="618"/>
                  </a:lnTo>
                  <a:lnTo>
                    <a:pt x="7" y="625"/>
                  </a:lnTo>
                  <a:lnTo>
                    <a:pt x="3" y="637"/>
                  </a:lnTo>
                  <a:lnTo>
                    <a:pt x="0" y="648"/>
                  </a:lnTo>
                  <a:lnTo>
                    <a:pt x="30" y="668"/>
                  </a:lnTo>
                  <a:lnTo>
                    <a:pt x="67" y="694"/>
                  </a:lnTo>
                  <a:lnTo>
                    <a:pt x="87" y="707"/>
                  </a:lnTo>
                  <a:lnTo>
                    <a:pt x="106" y="718"/>
                  </a:lnTo>
                  <a:lnTo>
                    <a:pt x="115" y="722"/>
                  </a:lnTo>
                  <a:lnTo>
                    <a:pt x="123" y="725"/>
                  </a:lnTo>
                  <a:lnTo>
                    <a:pt x="132" y="727"/>
                  </a:lnTo>
                  <a:lnTo>
                    <a:pt x="140" y="727"/>
                  </a:lnTo>
                  <a:lnTo>
                    <a:pt x="153" y="727"/>
                  </a:lnTo>
                  <a:lnTo>
                    <a:pt x="166" y="727"/>
                  </a:lnTo>
                  <a:lnTo>
                    <a:pt x="175" y="728"/>
                  </a:lnTo>
                  <a:lnTo>
                    <a:pt x="184" y="729"/>
                  </a:lnTo>
                  <a:lnTo>
                    <a:pt x="192" y="730"/>
                  </a:lnTo>
                  <a:lnTo>
                    <a:pt x="201" y="732"/>
                  </a:lnTo>
                  <a:lnTo>
                    <a:pt x="218" y="738"/>
                  </a:lnTo>
                  <a:lnTo>
                    <a:pt x="234" y="746"/>
                  </a:lnTo>
                  <a:lnTo>
                    <a:pt x="250" y="755"/>
                  </a:lnTo>
                  <a:lnTo>
                    <a:pt x="265" y="767"/>
                  </a:lnTo>
                  <a:lnTo>
                    <a:pt x="279" y="778"/>
                  </a:lnTo>
                  <a:lnTo>
                    <a:pt x="292" y="789"/>
                  </a:lnTo>
                  <a:lnTo>
                    <a:pt x="299" y="795"/>
                  </a:lnTo>
                  <a:lnTo>
                    <a:pt x="306" y="802"/>
                  </a:lnTo>
                  <a:lnTo>
                    <a:pt x="312" y="809"/>
                  </a:lnTo>
                  <a:lnTo>
                    <a:pt x="318" y="818"/>
                  </a:lnTo>
                  <a:lnTo>
                    <a:pt x="328" y="834"/>
                  </a:lnTo>
                  <a:lnTo>
                    <a:pt x="337" y="850"/>
                  </a:lnTo>
                  <a:lnTo>
                    <a:pt x="342" y="857"/>
                  </a:lnTo>
                  <a:lnTo>
                    <a:pt x="347" y="864"/>
                  </a:lnTo>
                  <a:lnTo>
                    <a:pt x="354" y="871"/>
                  </a:lnTo>
                  <a:lnTo>
                    <a:pt x="359" y="877"/>
                  </a:lnTo>
                  <a:lnTo>
                    <a:pt x="367" y="881"/>
                  </a:lnTo>
                  <a:lnTo>
                    <a:pt x="374" y="885"/>
                  </a:lnTo>
                  <a:lnTo>
                    <a:pt x="382" y="887"/>
                  </a:lnTo>
                  <a:lnTo>
                    <a:pt x="392" y="888"/>
                  </a:lnTo>
                  <a:lnTo>
                    <a:pt x="402" y="887"/>
                  </a:lnTo>
                  <a:lnTo>
                    <a:pt x="412" y="886"/>
                  </a:lnTo>
                  <a:lnTo>
                    <a:pt x="422" y="884"/>
                  </a:lnTo>
                  <a:lnTo>
                    <a:pt x="432" y="882"/>
                  </a:lnTo>
                  <a:lnTo>
                    <a:pt x="442" y="879"/>
                  </a:lnTo>
                  <a:lnTo>
                    <a:pt x="452" y="877"/>
                  </a:lnTo>
                  <a:lnTo>
                    <a:pt x="462" y="876"/>
                  </a:lnTo>
                  <a:lnTo>
                    <a:pt x="471" y="875"/>
                  </a:lnTo>
                  <a:lnTo>
                    <a:pt x="478" y="876"/>
                  </a:lnTo>
                  <a:lnTo>
                    <a:pt x="485" y="878"/>
                  </a:lnTo>
                  <a:lnTo>
                    <a:pt x="489" y="878"/>
                  </a:lnTo>
                  <a:lnTo>
                    <a:pt x="492" y="878"/>
                  </a:lnTo>
                  <a:lnTo>
                    <a:pt x="496" y="877"/>
                  </a:lnTo>
                  <a:lnTo>
                    <a:pt x="499" y="875"/>
                  </a:lnTo>
                  <a:lnTo>
                    <a:pt x="501" y="883"/>
                  </a:lnTo>
                  <a:lnTo>
                    <a:pt x="509" y="894"/>
                  </a:lnTo>
                  <a:lnTo>
                    <a:pt x="515" y="904"/>
                  </a:lnTo>
                  <a:lnTo>
                    <a:pt x="519" y="912"/>
                  </a:lnTo>
                  <a:lnTo>
                    <a:pt x="518" y="915"/>
                  </a:lnTo>
                  <a:lnTo>
                    <a:pt x="516" y="918"/>
                  </a:lnTo>
                  <a:lnTo>
                    <a:pt x="515" y="920"/>
                  </a:lnTo>
                  <a:lnTo>
                    <a:pt x="513" y="922"/>
                  </a:lnTo>
                  <a:lnTo>
                    <a:pt x="508" y="927"/>
                  </a:lnTo>
                  <a:lnTo>
                    <a:pt x="502" y="930"/>
                  </a:lnTo>
                  <a:lnTo>
                    <a:pt x="496" y="933"/>
                  </a:lnTo>
                  <a:lnTo>
                    <a:pt x="490" y="936"/>
                  </a:lnTo>
                  <a:lnTo>
                    <a:pt x="488" y="937"/>
                  </a:lnTo>
                  <a:lnTo>
                    <a:pt x="487" y="939"/>
                  </a:lnTo>
                  <a:lnTo>
                    <a:pt x="486" y="941"/>
                  </a:lnTo>
                  <a:lnTo>
                    <a:pt x="485" y="943"/>
                  </a:lnTo>
                  <a:lnTo>
                    <a:pt x="486" y="954"/>
                  </a:lnTo>
                  <a:lnTo>
                    <a:pt x="488" y="963"/>
                  </a:lnTo>
                  <a:lnTo>
                    <a:pt x="490" y="970"/>
                  </a:lnTo>
                  <a:lnTo>
                    <a:pt x="494" y="977"/>
                  </a:lnTo>
                  <a:lnTo>
                    <a:pt x="499" y="984"/>
                  </a:lnTo>
                  <a:lnTo>
                    <a:pt x="504" y="989"/>
                  </a:lnTo>
                  <a:lnTo>
                    <a:pt x="511" y="994"/>
                  </a:lnTo>
                  <a:lnTo>
                    <a:pt x="519" y="998"/>
                  </a:lnTo>
                  <a:lnTo>
                    <a:pt x="538" y="998"/>
                  </a:lnTo>
                  <a:lnTo>
                    <a:pt x="538" y="986"/>
                  </a:lnTo>
                  <a:lnTo>
                    <a:pt x="539" y="973"/>
                  </a:lnTo>
                  <a:lnTo>
                    <a:pt x="542" y="962"/>
                  </a:lnTo>
                  <a:lnTo>
                    <a:pt x="544" y="950"/>
                  </a:lnTo>
                  <a:lnTo>
                    <a:pt x="548" y="928"/>
                  </a:lnTo>
                  <a:lnTo>
                    <a:pt x="555" y="906"/>
                  </a:lnTo>
                  <a:lnTo>
                    <a:pt x="561" y="884"/>
                  </a:lnTo>
                  <a:lnTo>
                    <a:pt x="566" y="861"/>
                  </a:lnTo>
                  <a:lnTo>
                    <a:pt x="568" y="850"/>
                  </a:lnTo>
                  <a:lnTo>
                    <a:pt x="570" y="838"/>
                  </a:lnTo>
                  <a:lnTo>
                    <a:pt x="571" y="826"/>
                  </a:lnTo>
                  <a:lnTo>
                    <a:pt x="571" y="813"/>
                  </a:lnTo>
                  <a:lnTo>
                    <a:pt x="571" y="803"/>
                  </a:lnTo>
                  <a:lnTo>
                    <a:pt x="569" y="794"/>
                  </a:lnTo>
                  <a:lnTo>
                    <a:pt x="567" y="786"/>
                  </a:lnTo>
                  <a:lnTo>
                    <a:pt x="564" y="780"/>
                  </a:lnTo>
                  <a:lnTo>
                    <a:pt x="559" y="775"/>
                  </a:lnTo>
                  <a:lnTo>
                    <a:pt x="555" y="771"/>
                  </a:lnTo>
                  <a:lnTo>
                    <a:pt x="549" y="768"/>
                  </a:lnTo>
                  <a:lnTo>
                    <a:pt x="545" y="765"/>
                  </a:lnTo>
                  <a:lnTo>
                    <a:pt x="535" y="759"/>
                  </a:lnTo>
                  <a:lnTo>
                    <a:pt x="526" y="752"/>
                  </a:lnTo>
                  <a:lnTo>
                    <a:pt x="523" y="749"/>
                  </a:lnTo>
                  <a:lnTo>
                    <a:pt x="521" y="745"/>
                  </a:lnTo>
                  <a:lnTo>
                    <a:pt x="519" y="740"/>
                  </a:lnTo>
                  <a:lnTo>
                    <a:pt x="519" y="733"/>
                  </a:lnTo>
                  <a:lnTo>
                    <a:pt x="519" y="728"/>
                  </a:lnTo>
                  <a:lnTo>
                    <a:pt x="521" y="723"/>
                  </a:lnTo>
                  <a:lnTo>
                    <a:pt x="523" y="719"/>
                  </a:lnTo>
                  <a:lnTo>
                    <a:pt x="526" y="716"/>
                  </a:lnTo>
                  <a:lnTo>
                    <a:pt x="535" y="710"/>
                  </a:lnTo>
                  <a:lnTo>
                    <a:pt x="546" y="706"/>
                  </a:lnTo>
                  <a:lnTo>
                    <a:pt x="566" y="700"/>
                  </a:lnTo>
                  <a:lnTo>
                    <a:pt x="578" y="696"/>
                  </a:lnTo>
                  <a:lnTo>
                    <a:pt x="578" y="678"/>
                  </a:lnTo>
                  <a:lnTo>
                    <a:pt x="568" y="673"/>
                  </a:lnTo>
                  <a:lnTo>
                    <a:pt x="560" y="668"/>
                  </a:lnTo>
                  <a:lnTo>
                    <a:pt x="556" y="665"/>
                  </a:lnTo>
                  <a:lnTo>
                    <a:pt x="554" y="662"/>
                  </a:lnTo>
                  <a:lnTo>
                    <a:pt x="552" y="658"/>
                  </a:lnTo>
                  <a:lnTo>
                    <a:pt x="552" y="654"/>
                  </a:lnTo>
                  <a:lnTo>
                    <a:pt x="553" y="651"/>
                  </a:lnTo>
                  <a:lnTo>
                    <a:pt x="556" y="649"/>
                  </a:lnTo>
                  <a:lnTo>
                    <a:pt x="563" y="646"/>
                  </a:lnTo>
                  <a:lnTo>
                    <a:pt x="569" y="644"/>
                  </a:lnTo>
                  <a:lnTo>
                    <a:pt x="588" y="639"/>
                  </a:lnTo>
                  <a:lnTo>
                    <a:pt x="611" y="635"/>
                  </a:lnTo>
                  <a:lnTo>
                    <a:pt x="655" y="628"/>
                  </a:lnTo>
                  <a:lnTo>
                    <a:pt x="684" y="62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" name="Freeform 451">
              <a:extLst>
                <a:ext uri="{FF2B5EF4-FFF2-40B4-BE49-F238E27FC236}">
                  <a16:creationId xmlns="" xmlns:a16="http://schemas.microsoft.com/office/drawing/2014/main" id="{19122BE7-7DF2-9749-88F3-CA42BA7AC93F}"/>
                </a:ext>
              </a:extLst>
            </p:cNvPr>
            <p:cNvSpPr>
              <a:spLocks/>
            </p:cNvSpPr>
            <p:nvPr>
              <p:custDataLst>
                <p:tags r:id="rId289"/>
              </p:custDataLst>
            </p:nvPr>
          </p:nvSpPr>
          <p:spPr bwMode="auto">
            <a:xfrm>
              <a:off x="4284663" y="3549650"/>
              <a:ext cx="187325" cy="274638"/>
            </a:xfrm>
            <a:custGeom>
              <a:avLst/>
              <a:gdLst>
                <a:gd name="T0" fmla="*/ 429 w 429"/>
                <a:gd name="T1" fmla="*/ 22 h 524"/>
                <a:gd name="T2" fmla="*/ 428 w 429"/>
                <a:gd name="T3" fmla="*/ 43 h 524"/>
                <a:gd name="T4" fmla="*/ 424 w 429"/>
                <a:gd name="T5" fmla="*/ 54 h 524"/>
                <a:gd name="T6" fmla="*/ 415 w 429"/>
                <a:gd name="T7" fmla="*/ 67 h 524"/>
                <a:gd name="T8" fmla="*/ 413 w 429"/>
                <a:gd name="T9" fmla="*/ 81 h 524"/>
                <a:gd name="T10" fmla="*/ 414 w 429"/>
                <a:gd name="T11" fmla="*/ 160 h 524"/>
                <a:gd name="T12" fmla="*/ 408 w 429"/>
                <a:gd name="T13" fmla="*/ 207 h 524"/>
                <a:gd name="T14" fmla="*/ 396 w 429"/>
                <a:gd name="T15" fmla="*/ 241 h 524"/>
                <a:gd name="T16" fmla="*/ 372 w 429"/>
                <a:gd name="T17" fmla="*/ 278 h 524"/>
                <a:gd name="T18" fmla="*/ 338 w 429"/>
                <a:gd name="T19" fmla="*/ 309 h 524"/>
                <a:gd name="T20" fmla="*/ 319 w 429"/>
                <a:gd name="T21" fmla="*/ 333 h 524"/>
                <a:gd name="T22" fmla="*/ 312 w 429"/>
                <a:gd name="T23" fmla="*/ 412 h 524"/>
                <a:gd name="T24" fmla="*/ 304 w 429"/>
                <a:gd name="T25" fmla="*/ 439 h 524"/>
                <a:gd name="T26" fmla="*/ 290 w 429"/>
                <a:gd name="T27" fmla="*/ 448 h 524"/>
                <a:gd name="T28" fmla="*/ 269 w 429"/>
                <a:gd name="T29" fmla="*/ 455 h 524"/>
                <a:gd name="T30" fmla="*/ 253 w 429"/>
                <a:gd name="T31" fmla="*/ 472 h 524"/>
                <a:gd name="T32" fmla="*/ 234 w 429"/>
                <a:gd name="T33" fmla="*/ 500 h 524"/>
                <a:gd name="T34" fmla="*/ 223 w 429"/>
                <a:gd name="T35" fmla="*/ 505 h 524"/>
                <a:gd name="T36" fmla="*/ 201 w 429"/>
                <a:gd name="T37" fmla="*/ 504 h 524"/>
                <a:gd name="T38" fmla="*/ 189 w 429"/>
                <a:gd name="T39" fmla="*/ 498 h 524"/>
                <a:gd name="T40" fmla="*/ 145 w 429"/>
                <a:gd name="T41" fmla="*/ 500 h 524"/>
                <a:gd name="T42" fmla="*/ 123 w 429"/>
                <a:gd name="T43" fmla="*/ 500 h 524"/>
                <a:gd name="T44" fmla="*/ 113 w 429"/>
                <a:gd name="T45" fmla="*/ 494 h 524"/>
                <a:gd name="T46" fmla="*/ 95 w 429"/>
                <a:gd name="T47" fmla="*/ 493 h 524"/>
                <a:gd name="T48" fmla="*/ 78 w 429"/>
                <a:gd name="T49" fmla="*/ 502 h 524"/>
                <a:gd name="T50" fmla="*/ 62 w 429"/>
                <a:gd name="T51" fmla="*/ 519 h 524"/>
                <a:gd name="T52" fmla="*/ 27 w 429"/>
                <a:gd name="T53" fmla="*/ 491 h 524"/>
                <a:gd name="T54" fmla="*/ 6 w 429"/>
                <a:gd name="T55" fmla="*/ 447 h 524"/>
                <a:gd name="T56" fmla="*/ 25 w 429"/>
                <a:gd name="T57" fmla="*/ 430 h 524"/>
                <a:gd name="T58" fmla="*/ 42 w 429"/>
                <a:gd name="T59" fmla="*/ 424 h 524"/>
                <a:gd name="T60" fmla="*/ 61 w 429"/>
                <a:gd name="T61" fmla="*/ 428 h 524"/>
                <a:gd name="T62" fmla="*/ 58 w 429"/>
                <a:gd name="T63" fmla="*/ 418 h 524"/>
                <a:gd name="T64" fmla="*/ 45 w 429"/>
                <a:gd name="T65" fmla="*/ 386 h 524"/>
                <a:gd name="T66" fmla="*/ 47 w 429"/>
                <a:gd name="T67" fmla="*/ 366 h 524"/>
                <a:gd name="T68" fmla="*/ 57 w 429"/>
                <a:gd name="T69" fmla="*/ 356 h 524"/>
                <a:gd name="T70" fmla="*/ 71 w 429"/>
                <a:gd name="T71" fmla="*/ 352 h 524"/>
                <a:gd name="T72" fmla="*/ 89 w 429"/>
                <a:gd name="T73" fmla="*/ 337 h 524"/>
                <a:gd name="T74" fmla="*/ 104 w 429"/>
                <a:gd name="T75" fmla="*/ 333 h 524"/>
                <a:gd name="T76" fmla="*/ 115 w 429"/>
                <a:gd name="T77" fmla="*/ 342 h 524"/>
                <a:gd name="T78" fmla="*/ 135 w 429"/>
                <a:gd name="T79" fmla="*/ 359 h 524"/>
                <a:gd name="T80" fmla="*/ 154 w 429"/>
                <a:gd name="T81" fmla="*/ 351 h 524"/>
                <a:gd name="T82" fmla="*/ 181 w 429"/>
                <a:gd name="T83" fmla="*/ 353 h 524"/>
                <a:gd name="T84" fmla="*/ 199 w 429"/>
                <a:gd name="T85" fmla="*/ 340 h 524"/>
                <a:gd name="T86" fmla="*/ 210 w 429"/>
                <a:gd name="T87" fmla="*/ 315 h 524"/>
                <a:gd name="T88" fmla="*/ 213 w 429"/>
                <a:gd name="T89" fmla="*/ 290 h 524"/>
                <a:gd name="T90" fmla="*/ 215 w 429"/>
                <a:gd name="T91" fmla="*/ 269 h 524"/>
                <a:gd name="T92" fmla="*/ 201 w 429"/>
                <a:gd name="T93" fmla="*/ 236 h 524"/>
                <a:gd name="T94" fmla="*/ 188 w 429"/>
                <a:gd name="T95" fmla="*/ 203 h 524"/>
                <a:gd name="T96" fmla="*/ 207 w 429"/>
                <a:gd name="T97" fmla="*/ 177 h 524"/>
                <a:gd name="T98" fmla="*/ 210 w 429"/>
                <a:gd name="T99" fmla="*/ 164 h 524"/>
                <a:gd name="T100" fmla="*/ 200 w 429"/>
                <a:gd name="T101" fmla="*/ 155 h 524"/>
                <a:gd name="T102" fmla="*/ 197 w 429"/>
                <a:gd name="T103" fmla="*/ 137 h 524"/>
                <a:gd name="T104" fmla="*/ 188 w 429"/>
                <a:gd name="T105" fmla="*/ 129 h 524"/>
                <a:gd name="T106" fmla="*/ 161 w 429"/>
                <a:gd name="T107" fmla="*/ 132 h 524"/>
                <a:gd name="T108" fmla="*/ 137 w 429"/>
                <a:gd name="T109" fmla="*/ 131 h 524"/>
                <a:gd name="T110" fmla="*/ 125 w 429"/>
                <a:gd name="T111" fmla="*/ 119 h 524"/>
                <a:gd name="T112" fmla="*/ 123 w 429"/>
                <a:gd name="T113" fmla="*/ 103 h 524"/>
                <a:gd name="T114" fmla="*/ 132 w 429"/>
                <a:gd name="T115" fmla="*/ 76 h 524"/>
                <a:gd name="T116" fmla="*/ 306 w 429"/>
                <a:gd name="T117" fmla="*/ 38 h 524"/>
                <a:gd name="T118" fmla="*/ 323 w 429"/>
                <a:gd name="T119" fmla="*/ 17 h 524"/>
                <a:gd name="T120" fmla="*/ 343 w 429"/>
                <a:gd name="T121" fmla="*/ 7 h 524"/>
                <a:gd name="T122" fmla="*/ 374 w 429"/>
                <a:gd name="T123" fmla="*/ 5 h 524"/>
                <a:gd name="T124" fmla="*/ 408 w 429"/>
                <a:gd name="T125" fmla="*/ 4 h 52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29" h="524">
                  <a:moveTo>
                    <a:pt x="426" y="0"/>
                  </a:moveTo>
                  <a:lnTo>
                    <a:pt x="427" y="12"/>
                  </a:lnTo>
                  <a:lnTo>
                    <a:pt x="429" y="22"/>
                  </a:lnTo>
                  <a:lnTo>
                    <a:pt x="429" y="31"/>
                  </a:lnTo>
                  <a:lnTo>
                    <a:pt x="429" y="38"/>
                  </a:lnTo>
                  <a:lnTo>
                    <a:pt x="428" y="43"/>
                  </a:lnTo>
                  <a:lnTo>
                    <a:pt x="427" y="48"/>
                  </a:lnTo>
                  <a:lnTo>
                    <a:pt x="426" y="51"/>
                  </a:lnTo>
                  <a:lnTo>
                    <a:pt x="424" y="54"/>
                  </a:lnTo>
                  <a:lnTo>
                    <a:pt x="419" y="60"/>
                  </a:lnTo>
                  <a:lnTo>
                    <a:pt x="416" y="64"/>
                  </a:lnTo>
                  <a:lnTo>
                    <a:pt x="415" y="67"/>
                  </a:lnTo>
                  <a:lnTo>
                    <a:pt x="413" y="71"/>
                  </a:lnTo>
                  <a:lnTo>
                    <a:pt x="413" y="75"/>
                  </a:lnTo>
                  <a:lnTo>
                    <a:pt x="413" y="81"/>
                  </a:lnTo>
                  <a:lnTo>
                    <a:pt x="413" y="109"/>
                  </a:lnTo>
                  <a:lnTo>
                    <a:pt x="414" y="135"/>
                  </a:lnTo>
                  <a:lnTo>
                    <a:pt x="414" y="160"/>
                  </a:lnTo>
                  <a:lnTo>
                    <a:pt x="413" y="183"/>
                  </a:lnTo>
                  <a:lnTo>
                    <a:pt x="410" y="196"/>
                  </a:lnTo>
                  <a:lnTo>
                    <a:pt x="408" y="207"/>
                  </a:lnTo>
                  <a:lnTo>
                    <a:pt x="405" y="218"/>
                  </a:lnTo>
                  <a:lnTo>
                    <a:pt x="401" y="229"/>
                  </a:lnTo>
                  <a:lnTo>
                    <a:pt x="396" y="241"/>
                  </a:lnTo>
                  <a:lnTo>
                    <a:pt x="390" y="254"/>
                  </a:lnTo>
                  <a:lnTo>
                    <a:pt x="382" y="266"/>
                  </a:lnTo>
                  <a:lnTo>
                    <a:pt x="372" y="278"/>
                  </a:lnTo>
                  <a:lnTo>
                    <a:pt x="360" y="288"/>
                  </a:lnTo>
                  <a:lnTo>
                    <a:pt x="346" y="300"/>
                  </a:lnTo>
                  <a:lnTo>
                    <a:pt x="338" y="309"/>
                  </a:lnTo>
                  <a:lnTo>
                    <a:pt x="331" y="316"/>
                  </a:lnTo>
                  <a:lnTo>
                    <a:pt x="325" y="324"/>
                  </a:lnTo>
                  <a:lnTo>
                    <a:pt x="319" y="333"/>
                  </a:lnTo>
                  <a:lnTo>
                    <a:pt x="318" y="361"/>
                  </a:lnTo>
                  <a:lnTo>
                    <a:pt x="314" y="395"/>
                  </a:lnTo>
                  <a:lnTo>
                    <a:pt x="312" y="412"/>
                  </a:lnTo>
                  <a:lnTo>
                    <a:pt x="308" y="428"/>
                  </a:lnTo>
                  <a:lnTo>
                    <a:pt x="306" y="434"/>
                  </a:lnTo>
                  <a:lnTo>
                    <a:pt x="304" y="439"/>
                  </a:lnTo>
                  <a:lnTo>
                    <a:pt x="302" y="442"/>
                  </a:lnTo>
                  <a:lnTo>
                    <a:pt x="300" y="444"/>
                  </a:lnTo>
                  <a:lnTo>
                    <a:pt x="290" y="448"/>
                  </a:lnTo>
                  <a:lnTo>
                    <a:pt x="280" y="451"/>
                  </a:lnTo>
                  <a:lnTo>
                    <a:pt x="274" y="453"/>
                  </a:lnTo>
                  <a:lnTo>
                    <a:pt x="269" y="455"/>
                  </a:lnTo>
                  <a:lnTo>
                    <a:pt x="264" y="458"/>
                  </a:lnTo>
                  <a:lnTo>
                    <a:pt x="259" y="462"/>
                  </a:lnTo>
                  <a:lnTo>
                    <a:pt x="253" y="472"/>
                  </a:lnTo>
                  <a:lnTo>
                    <a:pt x="245" y="487"/>
                  </a:lnTo>
                  <a:lnTo>
                    <a:pt x="239" y="494"/>
                  </a:lnTo>
                  <a:lnTo>
                    <a:pt x="234" y="500"/>
                  </a:lnTo>
                  <a:lnTo>
                    <a:pt x="230" y="502"/>
                  </a:lnTo>
                  <a:lnTo>
                    <a:pt x="227" y="504"/>
                  </a:lnTo>
                  <a:lnTo>
                    <a:pt x="223" y="505"/>
                  </a:lnTo>
                  <a:lnTo>
                    <a:pt x="219" y="506"/>
                  </a:lnTo>
                  <a:lnTo>
                    <a:pt x="210" y="505"/>
                  </a:lnTo>
                  <a:lnTo>
                    <a:pt x="201" y="504"/>
                  </a:lnTo>
                  <a:lnTo>
                    <a:pt x="196" y="503"/>
                  </a:lnTo>
                  <a:lnTo>
                    <a:pt x="192" y="501"/>
                  </a:lnTo>
                  <a:lnTo>
                    <a:pt x="189" y="498"/>
                  </a:lnTo>
                  <a:lnTo>
                    <a:pt x="186" y="494"/>
                  </a:lnTo>
                  <a:lnTo>
                    <a:pt x="166" y="496"/>
                  </a:lnTo>
                  <a:lnTo>
                    <a:pt x="145" y="500"/>
                  </a:lnTo>
                  <a:lnTo>
                    <a:pt x="135" y="502"/>
                  </a:lnTo>
                  <a:lnTo>
                    <a:pt x="126" y="501"/>
                  </a:lnTo>
                  <a:lnTo>
                    <a:pt x="123" y="500"/>
                  </a:lnTo>
                  <a:lnTo>
                    <a:pt x="119" y="499"/>
                  </a:lnTo>
                  <a:lnTo>
                    <a:pt x="116" y="497"/>
                  </a:lnTo>
                  <a:lnTo>
                    <a:pt x="113" y="494"/>
                  </a:lnTo>
                  <a:lnTo>
                    <a:pt x="106" y="493"/>
                  </a:lnTo>
                  <a:lnTo>
                    <a:pt x="100" y="493"/>
                  </a:lnTo>
                  <a:lnTo>
                    <a:pt x="95" y="493"/>
                  </a:lnTo>
                  <a:lnTo>
                    <a:pt x="91" y="494"/>
                  </a:lnTo>
                  <a:lnTo>
                    <a:pt x="83" y="497"/>
                  </a:lnTo>
                  <a:lnTo>
                    <a:pt x="78" y="502"/>
                  </a:lnTo>
                  <a:lnTo>
                    <a:pt x="73" y="507"/>
                  </a:lnTo>
                  <a:lnTo>
                    <a:pt x="68" y="513"/>
                  </a:lnTo>
                  <a:lnTo>
                    <a:pt x="62" y="519"/>
                  </a:lnTo>
                  <a:lnTo>
                    <a:pt x="54" y="524"/>
                  </a:lnTo>
                  <a:lnTo>
                    <a:pt x="39" y="507"/>
                  </a:lnTo>
                  <a:lnTo>
                    <a:pt x="27" y="491"/>
                  </a:lnTo>
                  <a:lnTo>
                    <a:pt x="14" y="474"/>
                  </a:lnTo>
                  <a:lnTo>
                    <a:pt x="0" y="456"/>
                  </a:lnTo>
                  <a:lnTo>
                    <a:pt x="6" y="447"/>
                  </a:lnTo>
                  <a:lnTo>
                    <a:pt x="13" y="440"/>
                  </a:lnTo>
                  <a:lnTo>
                    <a:pt x="18" y="434"/>
                  </a:lnTo>
                  <a:lnTo>
                    <a:pt x="25" y="430"/>
                  </a:lnTo>
                  <a:lnTo>
                    <a:pt x="31" y="427"/>
                  </a:lnTo>
                  <a:lnTo>
                    <a:pt x="36" y="425"/>
                  </a:lnTo>
                  <a:lnTo>
                    <a:pt x="42" y="424"/>
                  </a:lnTo>
                  <a:lnTo>
                    <a:pt x="46" y="424"/>
                  </a:lnTo>
                  <a:lnTo>
                    <a:pt x="55" y="425"/>
                  </a:lnTo>
                  <a:lnTo>
                    <a:pt x="61" y="428"/>
                  </a:lnTo>
                  <a:lnTo>
                    <a:pt x="65" y="431"/>
                  </a:lnTo>
                  <a:lnTo>
                    <a:pt x="67" y="432"/>
                  </a:lnTo>
                  <a:lnTo>
                    <a:pt x="58" y="418"/>
                  </a:lnTo>
                  <a:lnTo>
                    <a:pt x="51" y="405"/>
                  </a:lnTo>
                  <a:lnTo>
                    <a:pt x="47" y="395"/>
                  </a:lnTo>
                  <a:lnTo>
                    <a:pt x="45" y="386"/>
                  </a:lnTo>
                  <a:lnTo>
                    <a:pt x="45" y="378"/>
                  </a:lnTo>
                  <a:lnTo>
                    <a:pt x="45" y="372"/>
                  </a:lnTo>
                  <a:lnTo>
                    <a:pt x="47" y="366"/>
                  </a:lnTo>
                  <a:lnTo>
                    <a:pt x="50" y="362"/>
                  </a:lnTo>
                  <a:lnTo>
                    <a:pt x="54" y="359"/>
                  </a:lnTo>
                  <a:lnTo>
                    <a:pt x="57" y="356"/>
                  </a:lnTo>
                  <a:lnTo>
                    <a:pt x="61" y="354"/>
                  </a:lnTo>
                  <a:lnTo>
                    <a:pt x="65" y="353"/>
                  </a:lnTo>
                  <a:lnTo>
                    <a:pt x="71" y="352"/>
                  </a:lnTo>
                  <a:lnTo>
                    <a:pt x="73" y="351"/>
                  </a:lnTo>
                  <a:lnTo>
                    <a:pt x="81" y="343"/>
                  </a:lnTo>
                  <a:lnTo>
                    <a:pt x="89" y="337"/>
                  </a:lnTo>
                  <a:lnTo>
                    <a:pt x="94" y="334"/>
                  </a:lnTo>
                  <a:lnTo>
                    <a:pt x="100" y="333"/>
                  </a:lnTo>
                  <a:lnTo>
                    <a:pt x="104" y="333"/>
                  </a:lnTo>
                  <a:lnTo>
                    <a:pt x="109" y="335"/>
                  </a:lnTo>
                  <a:lnTo>
                    <a:pt x="112" y="339"/>
                  </a:lnTo>
                  <a:lnTo>
                    <a:pt x="115" y="342"/>
                  </a:lnTo>
                  <a:lnTo>
                    <a:pt x="123" y="350"/>
                  </a:lnTo>
                  <a:lnTo>
                    <a:pt x="130" y="356"/>
                  </a:lnTo>
                  <a:lnTo>
                    <a:pt x="135" y="359"/>
                  </a:lnTo>
                  <a:lnTo>
                    <a:pt x="140" y="359"/>
                  </a:lnTo>
                  <a:lnTo>
                    <a:pt x="146" y="356"/>
                  </a:lnTo>
                  <a:lnTo>
                    <a:pt x="154" y="351"/>
                  </a:lnTo>
                  <a:lnTo>
                    <a:pt x="163" y="354"/>
                  </a:lnTo>
                  <a:lnTo>
                    <a:pt x="172" y="354"/>
                  </a:lnTo>
                  <a:lnTo>
                    <a:pt x="181" y="353"/>
                  </a:lnTo>
                  <a:lnTo>
                    <a:pt x="188" y="350"/>
                  </a:lnTo>
                  <a:lnTo>
                    <a:pt x="193" y="345"/>
                  </a:lnTo>
                  <a:lnTo>
                    <a:pt x="199" y="340"/>
                  </a:lnTo>
                  <a:lnTo>
                    <a:pt x="202" y="334"/>
                  </a:lnTo>
                  <a:lnTo>
                    <a:pt x="205" y="328"/>
                  </a:lnTo>
                  <a:lnTo>
                    <a:pt x="210" y="315"/>
                  </a:lnTo>
                  <a:lnTo>
                    <a:pt x="212" y="302"/>
                  </a:lnTo>
                  <a:lnTo>
                    <a:pt x="213" y="293"/>
                  </a:lnTo>
                  <a:lnTo>
                    <a:pt x="213" y="290"/>
                  </a:lnTo>
                  <a:lnTo>
                    <a:pt x="215" y="283"/>
                  </a:lnTo>
                  <a:lnTo>
                    <a:pt x="215" y="276"/>
                  </a:lnTo>
                  <a:lnTo>
                    <a:pt x="215" y="269"/>
                  </a:lnTo>
                  <a:lnTo>
                    <a:pt x="213" y="262"/>
                  </a:lnTo>
                  <a:lnTo>
                    <a:pt x="208" y="249"/>
                  </a:lnTo>
                  <a:lnTo>
                    <a:pt x="201" y="236"/>
                  </a:lnTo>
                  <a:lnTo>
                    <a:pt x="186" y="217"/>
                  </a:lnTo>
                  <a:lnTo>
                    <a:pt x="180" y="210"/>
                  </a:lnTo>
                  <a:lnTo>
                    <a:pt x="188" y="203"/>
                  </a:lnTo>
                  <a:lnTo>
                    <a:pt x="202" y="187"/>
                  </a:lnTo>
                  <a:lnTo>
                    <a:pt x="205" y="182"/>
                  </a:lnTo>
                  <a:lnTo>
                    <a:pt x="207" y="177"/>
                  </a:lnTo>
                  <a:lnTo>
                    <a:pt x="210" y="173"/>
                  </a:lnTo>
                  <a:lnTo>
                    <a:pt x="211" y="168"/>
                  </a:lnTo>
                  <a:lnTo>
                    <a:pt x="210" y="164"/>
                  </a:lnTo>
                  <a:lnTo>
                    <a:pt x="208" y="161"/>
                  </a:lnTo>
                  <a:lnTo>
                    <a:pt x="205" y="157"/>
                  </a:lnTo>
                  <a:lnTo>
                    <a:pt x="200" y="155"/>
                  </a:lnTo>
                  <a:lnTo>
                    <a:pt x="200" y="148"/>
                  </a:lnTo>
                  <a:lnTo>
                    <a:pt x="200" y="142"/>
                  </a:lnTo>
                  <a:lnTo>
                    <a:pt x="197" y="137"/>
                  </a:lnTo>
                  <a:lnTo>
                    <a:pt x="195" y="133"/>
                  </a:lnTo>
                  <a:lnTo>
                    <a:pt x="192" y="131"/>
                  </a:lnTo>
                  <a:lnTo>
                    <a:pt x="188" y="129"/>
                  </a:lnTo>
                  <a:lnTo>
                    <a:pt x="183" y="129"/>
                  </a:lnTo>
                  <a:lnTo>
                    <a:pt x="179" y="129"/>
                  </a:lnTo>
                  <a:lnTo>
                    <a:pt x="161" y="132"/>
                  </a:lnTo>
                  <a:lnTo>
                    <a:pt x="154" y="137"/>
                  </a:lnTo>
                  <a:lnTo>
                    <a:pt x="144" y="134"/>
                  </a:lnTo>
                  <a:lnTo>
                    <a:pt x="137" y="131"/>
                  </a:lnTo>
                  <a:lnTo>
                    <a:pt x="132" y="128"/>
                  </a:lnTo>
                  <a:lnTo>
                    <a:pt x="127" y="124"/>
                  </a:lnTo>
                  <a:lnTo>
                    <a:pt x="125" y="119"/>
                  </a:lnTo>
                  <a:lnTo>
                    <a:pt x="123" y="114"/>
                  </a:lnTo>
                  <a:lnTo>
                    <a:pt x="123" y="109"/>
                  </a:lnTo>
                  <a:lnTo>
                    <a:pt x="123" y="103"/>
                  </a:lnTo>
                  <a:lnTo>
                    <a:pt x="125" y="93"/>
                  </a:lnTo>
                  <a:lnTo>
                    <a:pt x="128" y="84"/>
                  </a:lnTo>
                  <a:lnTo>
                    <a:pt x="132" y="76"/>
                  </a:lnTo>
                  <a:lnTo>
                    <a:pt x="133" y="74"/>
                  </a:lnTo>
                  <a:lnTo>
                    <a:pt x="293" y="105"/>
                  </a:lnTo>
                  <a:lnTo>
                    <a:pt x="306" y="38"/>
                  </a:lnTo>
                  <a:lnTo>
                    <a:pt x="311" y="30"/>
                  </a:lnTo>
                  <a:lnTo>
                    <a:pt x="317" y="22"/>
                  </a:lnTo>
                  <a:lnTo>
                    <a:pt x="323" y="17"/>
                  </a:lnTo>
                  <a:lnTo>
                    <a:pt x="329" y="12"/>
                  </a:lnTo>
                  <a:lnTo>
                    <a:pt x="336" y="9"/>
                  </a:lnTo>
                  <a:lnTo>
                    <a:pt x="343" y="7"/>
                  </a:lnTo>
                  <a:lnTo>
                    <a:pt x="350" y="6"/>
                  </a:lnTo>
                  <a:lnTo>
                    <a:pt x="358" y="5"/>
                  </a:lnTo>
                  <a:lnTo>
                    <a:pt x="374" y="5"/>
                  </a:lnTo>
                  <a:lnTo>
                    <a:pt x="391" y="4"/>
                  </a:lnTo>
                  <a:lnTo>
                    <a:pt x="399" y="4"/>
                  </a:lnTo>
                  <a:lnTo>
                    <a:pt x="408" y="4"/>
                  </a:lnTo>
                  <a:lnTo>
                    <a:pt x="417" y="2"/>
                  </a:lnTo>
                  <a:lnTo>
                    <a:pt x="42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" name="Freeform 452">
              <a:extLst>
                <a:ext uri="{FF2B5EF4-FFF2-40B4-BE49-F238E27FC236}">
                  <a16:creationId xmlns="" xmlns:a16="http://schemas.microsoft.com/office/drawing/2014/main" id="{F14DCF3D-B50F-8744-9690-F40636B9EAD6}"/>
                </a:ext>
              </a:extLst>
            </p:cNvPr>
            <p:cNvSpPr>
              <a:spLocks/>
            </p:cNvSpPr>
            <p:nvPr>
              <p:custDataLst>
                <p:tags r:id="rId290"/>
              </p:custDataLst>
            </p:nvPr>
          </p:nvSpPr>
          <p:spPr bwMode="auto">
            <a:xfrm>
              <a:off x="4316413" y="2192338"/>
              <a:ext cx="127000" cy="114300"/>
            </a:xfrm>
            <a:custGeom>
              <a:avLst/>
              <a:gdLst>
                <a:gd name="T0" fmla="*/ 259 w 292"/>
                <a:gd name="T1" fmla="*/ 93 h 223"/>
                <a:gd name="T2" fmla="*/ 166 w 292"/>
                <a:gd name="T3" fmla="*/ 77 h 223"/>
                <a:gd name="T4" fmla="*/ 152 w 292"/>
                <a:gd name="T5" fmla="*/ 79 h 223"/>
                <a:gd name="T6" fmla="*/ 139 w 292"/>
                <a:gd name="T7" fmla="*/ 79 h 223"/>
                <a:gd name="T8" fmla="*/ 126 w 292"/>
                <a:gd name="T9" fmla="*/ 77 h 223"/>
                <a:gd name="T10" fmla="*/ 119 w 292"/>
                <a:gd name="T11" fmla="*/ 93 h 223"/>
                <a:gd name="T12" fmla="*/ 144 w 292"/>
                <a:gd name="T13" fmla="*/ 131 h 223"/>
                <a:gd name="T14" fmla="*/ 168 w 292"/>
                <a:gd name="T15" fmla="*/ 157 h 223"/>
                <a:gd name="T16" fmla="*/ 189 w 292"/>
                <a:gd name="T17" fmla="*/ 185 h 223"/>
                <a:gd name="T18" fmla="*/ 197 w 292"/>
                <a:gd name="T19" fmla="*/ 202 h 223"/>
                <a:gd name="T20" fmla="*/ 205 w 292"/>
                <a:gd name="T21" fmla="*/ 222 h 223"/>
                <a:gd name="T22" fmla="*/ 175 w 292"/>
                <a:gd name="T23" fmla="*/ 223 h 223"/>
                <a:gd name="T24" fmla="*/ 161 w 292"/>
                <a:gd name="T25" fmla="*/ 222 h 223"/>
                <a:gd name="T26" fmla="*/ 146 w 292"/>
                <a:gd name="T27" fmla="*/ 216 h 223"/>
                <a:gd name="T28" fmla="*/ 134 w 292"/>
                <a:gd name="T29" fmla="*/ 209 h 223"/>
                <a:gd name="T30" fmla="*/ 127 w 292"/>
                <a:gd name="T31" fmla="*/ 198 h 223"/>
                <a:gd name="T32" fmla="*/ 121 w 292"/>
                <a:gd name="T33" fmla="*/ 187 h 223"/>
                <a:gd name="T34" fmla="*/ 113 w 292"/>
                <a:gd name="T35" fmla="*/ 180 h 223"/>
                <a:gd name="T36" fmla="*/ 91 w 292"/>
                <a:gd name="T37" fmla="*/ 145 h 223"/>
                <a:gd name="T38" fmla="*/ 68 w 292"/>
                <a:gd name="T39" fmla="*/ 113 h 223"/>
                <a:gd name="T40" fmla="*/ 55 w 292"/>
                <a:gd name="T41" fmla="*/ 99 h 223"/>
                <a:gd name="T42" fmla="*/ 42 w 292"/>
                <a:gd name="T43" fmla="*/ 87 h 223"/>
                <a:gd name="T44" fmla="*/ 27 w 292"/>
                <a:gd name="T45" fmla="*/ 79 h 223"/>
                <a:gd name="T46" fmla="*/ 13 w 292"/>
                <a:gd name="T47" fmla="*/ 75 h 223"/>
                <a:gd name="T48" fmla="*/ 4 w 292"/>
                <a:gd name="T49" fmla="*/ 65 h 223"/>
                <a:gd name="T50" fmla="*/ 1 w 292"/>
                <a:gd name="T51" fmla="*/ 58 h 223"/>
                <a:gd name="T52" fmla="*/ 0 w 292"/>
                <a:gd name="T53" fmla="*/ 49 h 223"/>
                <a:gd name="T54" fmla="*/ 40 w 292"/>
                <a:gd name="T55" fmla="*/ 55 h 223"/>
                <a:gd name="T56" fmla="*/ 70 w 292"/>
                <a:gd name="T57" fmla="*/ 55 h 223"/>
                <a:gd name="T58" fmla="*/ 91 w 292"/>
                <a:gd name="T59" fmla="*/ 50 h 223"/>
                <a:gd name="T60" fmla="*/ 106 w 292"/>
                <a:gd name="T61" fmla="*/ 41 h 223"/>
                <a:gd name="T62" fmla="*/ 127 w 292"/>
                <a:gd name="T63" fmla="*/ 20 h 223"/>
                <a:gd name="T64" fmla="*/ 138 w 292"/>
                <a:gd name="T65" fmla="*/ 9 h 223"/>
                <a:gd name="T66" fmla="*/ 152 w 292"/>
                <a:gd name="T67" fmla="*/ 0 h 223"/>
                <a:gd name="T68" fmla="*/ 172 w 292"/>
                <a:gd name="T69" fmla="*/ 14 h 223"/>
                <a:gd name="T70" fmla="*/ 194 w 292"/>
                <a:gd name="T71" fmla="*/ 26 h 223"/>
                <a:gd name="T72" fmla="*/ 218 w 292"/>
                <a:gd name="T73" fmla="*/ 34 h 223"/>
                <a:gd name="T74" fmla="*/ 246 w 292"/>
                <a:gd name="T75" fmla="*/ 37 h 223"/>
                <a:gd name="T76" fmla="*/ 262 w 292"/>
                <a:gd name="T77" fmla="*/ 34 h 223"/>
                <a:gd name="T78" fmla="*/ 279 w 292"/>
                <a:gd name="T79" fmla="*/ 31 h 223"/>
                <a:gd name="T80" fmla="*/ 285 w 292"/>
                <a:gd name="T81" fmla="*/ 47 h 223"/>
                <a:gd name="T82" fmla="*/ 287 w 292"/>
                <a:gd name="T83" fmla="*/ 49 h 223"/>
                <a:gd name="T84" fmla="*/ 292 w 292"/>
                <a:gd name="T85" fmla="*/ 69 h 2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92" h="223">
                  <a:moveTo>
                    <a:pt x="292" y="69"/>
                  </a:moveTo>
                  <a:lnTo>
                    <a:pt x="259" y="93"/>
                  </a:lnTo>
                  <a:lnTo>
                    <a:pt x="172" y="75"/>
                  </a:lnTo>
                  <a:lnTo>
                    <a:pt x="166" y="77"/>
                  </a:lnTo>
                  <a:lnTo>
                    <a:pt x="159" y="78"/>
                  </a:lnTo>
                  <a:lnTo>
                    <a:pt x="152" y="79"/>
                  </a:lnTo>
                  <a:lnTo>
                    <a:pt x="146" y="79"/>
                  </a:lnTo>
                  <a:lnTo>
                    <a:pt x="139" y="79"/>
                  </a:lnTo>
                  <a:lnTo>
                    <a:pt x="133" y="78"/>
                  </a:lnTo>
                  <a:lnTo>
                    <a:pt x="126" y="77"/>
                  </a:lnTo>
                  <a:lnTo>
                    <a:pt x="119" y="75"/>
                  </a:lnTo>
                  <a:lnTo>
                    <a:pt x="119" y="93"/>
                  </a:lnTo>
                  <a:lnTo>
                    <a:pt x="132" y="113"/>
                  </a:lnTo>
                  <a:lnTo>
                    <a:pt x="144" y="131"/>
                  </a:lnTo>
                  <a:lnTo>
                    <a:pt x="156" y="145"/>
                  </a:lnTo>
                  <a:lnTo>
                    <a:pt x="168" y="157"/>
                  </a:lnTo>
                  <a:lnTo>
                    <a:pt x="179" y="170"/>
                  </a:lnTo>
                  <a:lnTo>
                    <a:pt x="189" y="185"/>
                  </a:lnTo>
                  <a:lnTo>
                    <a:pt x="193" y="193"/>
                  </a:lnTo>
                  <a:lnTo>
                    <a:pt x="197" y="202"/>
                  </a:lnTo>
                  <a:lnTo>
                    <a:pt x="202" y="211"/>
                  </a:lnTo>
                  <a:lnTo>
                    <a:pt x="205" y="222"/>
                  </a:lnTo>
                  <a:lnTo>
                    <a:pt x="191" y="223"/>
                  </a:lnTo>
                  <a:lnTo>
                    <a:pt x="175" y="223"/>
                  </a:lnTo>
                  <a:lnTo>
                    <a:pt x="168" y="223"/>
                  </a:lnTo>
                  <a:lnTo>
                    <a:pt x="161" y="222"/>
                  </a:lnTo>
                  <a:lnTo>
                    <a:pt x="154" y="220"/>
                  </a:lnTo>
                  <a:lnTo>
                    <a:pt x="146" y="216"/>
                  </a:lnTo>
                  <a:lnTo>
                    <a:pt x="139" y="213"/>
                  </a:lnTo>
                  <a:lnTo>
                    <a:pt x="134" y="209"/>
                  </a:lnTo>
                  <a:lnTo>
                    <a:pt x="130" y="203"/>
                  </a:lnTo>
                  <a:lnTo>
                    <a:pt x="127" y="198"/>
                  </a:lnTo>
                  <a:lnTo>
                    <a:pt x="124" y="192"/>
                  </a:lnTo>
                  <a:lnTo>
                    <a:pt x="121" y="187"/>
                  </a:lnTo>
                  <a:lnTo>
                    <a:pt x="117" y="183"/>
                  </a:lnTo>
                  <a:lnTo>
                    <a:pt x="113" y="180"/>
                  </a:lnTo>
                  <a:lnTo>
                    <a:pt x="102" y="162"/>
                  </a:lnTo>
                  <a:lnTo>
                    <a:pt x="91" y="145"/>
                  </a:lnTo>
                  <a:lnTo>
                    <a:pt x="80" y="129"/>
                  </a:lnTo>
                  <a:lnTo>
                    <a:pt x="68" y="113"/>
                  </a:lnTo>
                  <a:lnTo>
                    <a:pt x="61" y="105"/>
                  </a:lnTo>
                  <a:lnTo>
                    <a:pt x="55" y="99"/>
                  </a:lnTo>
                  <a:lnTo>
                    <a:pt x="48" y="93"/>
                  </a:lnTo>
                  <a:lnTo>
                    <a:pt x="42" y="87"/>
                  </a:lnTo>
                  <a:lnTo>
                    <a:pt x="35" y="83"/>
                  </a:lnTo>
                  <a:lnTo>
                    <a:pt x="27" y="79"/>
                  </a:lnTo>
                  <a:lnTo>
                    <a:pt x="21" y="76"/>
                  </a:lnTo>
                  <a:lnTo>
                    <a:pt x="13" y="75"/>
                  </a:lnTo>
                  <a:lnTo>
                    <a:pt x="9" y="70"/>
                  </a:lnTo>
                  <a:lnTo>
                    <a:pt x="4" y="65"/>
                  </a:lnTo>
                  <a:lnTo>
                    <a:pt x="2" y="62"/>
                  </a:lnTo>
                  <a:lnTo>
                    <a:pt x="1" y="58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22" y="53"/>
                  </a:lnTo>
                  <a:lnTo>
                    <a:pt x="40" y="55"/>
                  </a:lnTo>
                  <a:lnTo>
                    <a:pt x="57" y="56"/>
                  </a:lnTo>
                  <a:lnTo>
                    <a:pt x="70" y="55"/>
                  </a:lnTo>
                  <a:lnTo>
                    <a:pt x="82" y="53"/>
                  </a:lnTo>
                  <a:lnTo>
                    <a:pt x="91" y="50"/>
                  </a:lnTo>
                  <a:lnTo>
                    <a:pt x="99" y="46"/>
                  </a:lnTo>
                  <a:lnTo>
                    <a:pt x="106" y="41"/>
                  </a:lnTo>
                  <a:lnTo>
                    <a:pt x="117" y="31"/>
                  </a:lnTo>
                  <a:lnTo>
                    <a:pt x="127" y="20"/>
                  </a:lnTo>
                  <a:lnTo>
                    <a:pt x="132" y="14"/>
                  </a:lnTo>
                  <a:lnTo>
                    <a:pt x="138" y="9"/>
                  </a:lnTo>
                  <a:lnTo>
                    <a:pt x="145" y="4"/>
                  </a:lnTo>
                  <a:lnTo>
                    <a:pt x="152" y="0"/>
                  </a:lnTo>
                  <a:lnTo>
                    <a:pt x="162" y="8"/>
                  </a:lnTo>
                  <a:lnTo>
                    <a:pt x="172" y="14"/>
                  </a:lnTo>
                  <a:lnTo>
                    <a:pt x="183" y="21"/>
                  </a:lnTo>
                  <a:lnTo>
                    <a:pt x="194" y="26"/>
                  </a:lnTo>
                  <a:lnTo>
                    <a:pt x="205" y="31"/>
                  </a:lnTo>
                  <a:lnTo>
                    <a:pt x="218" y="34"/>
                  </a:lnTo>
                  <a:lnTo>
                    <a:pt x="231" y="37"/>
                  </a:lnTo>
                  <a:lnTo>
                    <a:pt x="246" y="37"/>
                  </a:lnTo>
                  <a:lnTo>
                    <a:pt x="255" y="36"/>
                  </a:lnTo>
                  <a:lnTo>
                    <a:pt x="262" y="34"/>
                  </a:lnTo>
                  <a:lnTo>
                    <a:pt x="270" y="32"/>
                  </a:lnTo>
                  <a:lnTo>
                    <a:pt x="279" y="31"/>
                  </a:lnTo>
                  <a:lnTo>
                    <a:pt x="283" y="42"/>
                  </a:lnTo>
                  <a:lnTo>
                    <a:pt x="285" y="47"/>
                  </a:lnTo>
                  <a:lnTo>
                    <a:pt x="287" y="49"/>
                  </a:lnTo>
                  <a:lnTo>
                    <a:pt x="289" y="52"/>
                  </a:lnTo>
                  <a:lnTo>
                    <a:pt x="292" y="6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" name="Freeform 453">
              <a:extLst>
                <a:ext uri="{FF2B5EF4-FFF2-40B4-BE49-F238E27FC236}">
                  <a16:creationId xmlns="" xmlns:a16="http://schemas.microsoft.com/office/drawing/2014/main" id="{F923AA7F-53ED-CC40-895F-FE0E4B8A35F0}"/>
                </a:ext>
              </a:extLst>
            </p:cNvPr>
            <p:cNvSpPr>
              <a:spLocks/>
            </p:cNvSpPr>
            <p:nvPr>
              <p:custDataLst>
                <p:tags r:id="rId291"/>
              </p:custDataLst>
            </p:nvPr>
          </p:nvSpPr>
          <p:spPr bwMode="auto">
            <a:xfrm>
              <a:off x="4267200" y="2051050"/>
              <a:ext cx="168275" cy="77788"/>
            </a:xfrm>
            <a:custGeom>
              <a:avLst/>
              <a:gdLst>
                <a:gd name="T0" fmla="*/ 375 w 379"/>
                <a:gd name="T1" fmla="*/ 94 h 147"/>
                <a:gd name="T2" fmla="*/ 360 w 379"/>
                <a:gd name="T3" fmla="*/ 101 h 147"/>
                <a:gd name="T4" fmla="*/ 354 w 379"/>
                <a:gd name="T5" fmla="*/ 108 h 147"/>
                <a:gd name="T6" fmla="*/ 347 w 379"/>
                <a:gd name="T7" fmla="*/ 117 h 147"/>
                <a:gd name="T8" fmla="*/ 333 w 379"/>
                <a:gd name="T9" fmla="*/ 127 h 147"/>
                <a:gd name="T10" fmla="*/ 320 w 379"/>
                <a:gd name="T11" fmla="*/ 131 h 147"/>
                <a:gd name="T12" fmla="*/ 311 w 379"/>
                <a:gd name="T13" fmla="*/ 132 h 147"/>
                <a:gd name="T14" fmla="*/ 301 w 379"/>
                <a:gd name="T15" fmla="*/ 130 h 147"/>
                <a:gd name="T16" fmla="*/ 291 w 379"/>
                <a:gd name="T17" fmla="*/ 126 h 147"/>
                <a:gd name="T18" fmla="*/ 281 w 379"/>
                <a:gd name="T19" fmla="*/ 119 h 147"/>
                <a:gd name="T20" fmla="*/ 275 w 379"/>
                <a:gd name="T21" fmla="*/ 116 h 147"/>
                <a:gd name="T22" fmla="*/ 269 w 379"/>
                <a:gd name="T23" fmla="*/ 118 h 147"/>
                <a:gd name="T24" fmla="*/ 267 w 379"/>
                <a:gd name="T25" fmla="*/ 123 h 147"/>
                <a:gd name="T26" fmla="*/ 266 w 379"/>
                <a:gd name="T27" fmla="*/ 140 h 147"/>
                <a:gd name="T28" fmla="*/ 257 w 379"/>
                <a:gd name="T29" fmla="*/ 145 h 147"/>
                <a:gd name="T30" fmla="*/ 244 w 379"/>
                <a:gd name="T31" fmla="*/ 140 h 147"/>
                <a:gd name="T32" fmla="*/ 229 w 379"/>
                <a:gd name="T33" fmla="*/ 131 h 147"/>
                <a:gd name="T34" fmla="*/ 113 w 379"/>
                <a:gd name="T35" fmla="*/ 141 h 147"/>
                <a:gd name="T36" fmla="*/ 80 w 379"/>
                <a:gd name="T37" fmla="*/ 124 h 147"/>
                <a:gd name="T38" fmla="*/ 58 w 379"/>
                <a:gd name="T39" fmla="*/ 109 h 147"/>
                <a:gd name="T40" fmla="*/ 45 w 379"/>
                <a:gd name="T41" fmla="*/ 94 h 147"/>
                <a:gd name="T42" fmla="*/ 37 w 379"/>
                <a:gd name="T43" fmla="*/ 82 h 147"/>
                <a:gd name="T44" fmla="*/ 26 w 379"/>
                <a:gd name="T45" fmla="*/ 59 h 147"/>
                <a:gd name="T46" fmla="*/ 16 w 379"/>
                <a:gd name="T47" fmla="*/ 48 h 147"/>
                <a:gd name="T48" fmla="*/ 0 w 379"/>
                <a:gd name="T49" fmla="*/ 36 h 147"/>
                <a:gd name="T50" fmla="*/ 29 w 379"/>
                <a:gd name="T51" fmla="*/ 40 h 147"/>
                <a:gd name="T52" fmla="*/ 52 w 379"/>
                <a:gd name="T53" fmla="*/ 38 h 147"/>
                <a:gd name="T54" fmla="*/ 72 w 379"/>
                <a:gd name="T55" fmla="*/ 33 h 147"/>
                <a:gd name="T56" fmla="*/ 87 w 379"/>
                <a:gd name="T57" fmla="*/ 25 h 147"/>
                <a:gd name="T58" fmla="*/ 119 w 379"/>
                <a:gd name="T59" fmla="*/ 8 h 147"/>
                <a:gd name="T60" fmla="*/ 138 w 379"/>
                <a:gd name="T61" fmla="*/ 2 h 147"/>
                <a:gd name="T62" fmla="*/ 159 w 379"/>
                <a:gd name="T63" fmla="*/ 0 h 147"/>
                <a:gd name="T64" fmla="*/ 200 w 379"/>
                <a:gd name="T65" fmla="*/ 23 h 147"/>
                <a:gd name="T66" fmla="*/ 244 w 379"/>
                <a:gd name="T67" fmla="*/ 45 h 147"/>
                <a:gd name="T68" fmla="*/ 292 w 379"/>
                <a:gd name="T69" fmla="*/ 67 h 147"/>
                <a:gd name="T70" fmla="*/ 333 w 379"/>
                <a:gd name="T71" fmla="*/ 80 h 147"/>
                <a:gd name="T72" fmla="*/ 354 w 379"/>
                <a:gd name="T73" fmla="*/ 86 h 147"/>
                <a:gd name="T74" fmla="*/ 379 w 379"/>
                <a:gd name="T75" fmla="*/ 92 h 14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79" h="147">
                  <a:moveTo>
                    <a:pt x="379" y="92"/>
                  </a:moveTo>
                  <a:lnTo>
                    <a:pt x="375" y="94"/>
                  </a:lnTo>
                  <a:lnTo>
                    <a:pt x="366" y="98"/>
                  </a:lnTo>
                  <a:lnTo>
                    <a:pt x="360" y="101"/>
                  </a:lnTo>
                  <a:lnTo>
                    <a:pt x="357" y="105"/>
                  </a:lnTo>
                  <a:lnTo>
                    <a:pt x="354" y="108"/>
                  </a:lnTo>
                  <a:lnTo>
                    <a:pt x="353" y="111"/>
                  </a:lnTo>
                  <a:lnTo>
                    <a:pt x="347" y="117"/>
                  </a:lnTo>
                  <a:lnTo>
                    <a:pt x="341" y="123"/>
                  </a:lnTo>
                  <a:lnTo>
                    <a:pt x="333" y="127"/>
                  </a:lnTo>
                  <a:lnTo>
                    <a:pt x="324" y="130"/>
                  </a:lnTo>
                  <a:lnTo>
                    <a:pt x="320" y="131"/>
                  </a:lnTo>
                  <a:lnTo>
                    <a:pt x="315" y="132"/>
                  </a:lnTo>
                  <a:lnTo>
                    <a:pt x="311" y="132"/>
                  </a:lnTo>
                  <a:lnTo>
                    <a:pt x="306" y="131"/>
                  </a:lnTo>
                  <a:lnTo>
                    <a:pt x="301" y="130"/>
                  </a:lnTo>
                  <a:lnTo>
                    <a:pt x="296" y="128"/>
                  </a:lnTo>
                  <a:lnTo>
                    <a:pt x="291" y="126"/>
                  </a:lnTo>
                  <a:lnTo>
                    <a:pt x="286" y="123"/>
                  </a:lnTo>
                  <a:lnTo>
                    <a:pt x="281" y="119"/>
                  </a:lnTo>
                  <a:lnTo>
                    <a:pt x="277" y="117"/>
                  </a:lnTo>
                  <a:lnTo>
                    <a:pt x="275" y="116"/>
                  </a:lnTo>
                  <a:lnTo>
                    <a:pt x="271" y="116"/>
                  </a:lnTo>
                  <a:lnTo>
                    <a:pt x="269" y="118"/>
                  </a:lnTo>
                  <a:lnTo>
                    <a:pt x="268" y="120"/>
                  </a:lnTo>
                  <a:lnTo>
                    <a:pt x="267" y="123"/>
                  </a:lnTo>
                  <a:lnTo>
                    <a:pt x="266" y="126"/>
                  </a:lnTo>
                  <a:lnTo>
                    <a:pt x="266" y="140"/>
                  </a:lnTo>
                  <a:lnTo>
                    <a:pt x="266" y="147"/>
                  </a:lnTo>
                  <a:lnTo>
                    <a:pt x="257" y="145"/>
                  </a:lnTo>
                  <a:lnTo>
                    <a:pt x="251" y="143"/>
                  </a:lnTo>
                  <a:lnTo>
                    <a:pt x="244" y="140"/>
                  </a:lnTo>
                  <a:lnTo>
                    <a:pt x="240" y="137"/>
                  </a:lnTo>
                  <a:lnTo>
                    <a:pt x="229" y="131"/>
                  </a:lnTo>
                  <a:lnTo>
                    <a:pt x="213" y="123"/>
                  </a:lnTo>
                  <a:lnTo>
                    <a:pt x="113" y="141"/>
                  </a:lnTo>
                  <a:lnTo>
                    <a:pt x="95" y="132"/>
                  </a:lnTo>
                  <a:lnTo>
                    <a:pt x="80" y="124"/>
                  </a:lnTo>
                  <a:lnTo>
                    <a:pt x="68" y="116"/>
                  </a:lnTo>
                  <a:lnTo>
                    <a:pt x="58" y="109"/>
                  </a:lnTo>
                  <a:lnTo>
                    <a:pt x="51" y="101"/>
                  </a:lnTo>
                  <a:lnTo>
                    <a:pt x="45" y="94"/>
                  </a:lnTo>
                  <a:lnTo>
                    <a:pt x="40" y="88"/>
                  </a:lnTo>
                  <a:lnTo>
                    <a:pt x="37" y="82"/>
                  </a:lnTo>
                  <a:lnTo>
                    <a:pt x="31" y="70"/>
                  </a:lnTo>
                  <a:lnTo>
                    <a:pt x="26" y="59"/>
                  </a:lnTo>
                  <a:lnTo>
                    <a:pt x="21" y="54"/>
                  </a:lnTo>
                  <a:lnTo>
                    <a:pt x="16" y="48"/>
                  </a:lnTo>
                  <a:lnTo>
                    <a:pt x="9" y="42"/>
                  </a:lnTo>
                  <a:lnTo>
                    <a:pt x="0" y="36"/>
                  </a:lnTo>
                  <a:lnTo>
                    <a:pt x="16" y="39"/>
                  </a:lnTo>
                  <a:lnTo>
                    <a:pt x="29" y="40"/>
                  </a:lnTo>
                  <a:lnTo>
                    <a:pt x="41" y="40"/>
                  </a:lnTo>
                  <a:lnTo>
                    <a:pt x="52" y="38"/>
                  </a:lnTo>
                  <a:lnTo>
                    <a:pt x="62" y="36"/>
                  </a:lnTo>
                  <a:lnTo>
                    <a:pt x="72" y="33"/>
                  </a:lnTo>
                  <a:lnTo>
                    <a:pt x="79" y="29"/>
                  </a:lnTo>
                  <a:lnTo>
                    <a:pt x="87" y="25"/>
                  </a:lnTo>
                  <a:lnTo>
                    <a:pt x="102" y="16"/>
                  </a:lnTo>
                  <a:lnTo>
                    <a:pt x="119" y="8"/>
                  </a:lnTo>
                  <a:lnTo>
                    <a:pt x="128" y="5"/>
                  </a:lnTo>
                  <a:lnTo>
                    <a:pt x="138" y="2"/>
                  </a:lnTo>
                  <a:lnTo>
                    <a:pt x="149" y="1"/>
                  </a:lnTo>
                  <a:lnTo>
                    <a:pt x="159" y="0"/>
                  </a:lnTo>
                  <a:lnTo>
                    <a:pt x="179" y="11"/>
                  </a:lnTo>
                  <a:lnTo>
                    <a:pt x="200" y="23"/>
                  </a:lnTo>
                  <a:lnTo>
                    <a:pt x="222" y="34"/>
                  </a:lnTo>
                  <a:lnTo>
                    <a:pt x="244" y="45"/>
                  </a:lnTo>
                  <a:lnTo>
                    <a:pt x="278" y="61"/>
                  </a:lnTo>
                  <a:lnTo>
                    <a:pt x="292" y="67"/>
                  </a:lnTo>
                  <a:lnTo>
                    <a:pt x="314" y="73"/>
                  </a:lnTo>
                  <a:lnTo>
                    <a:pt x="333" y="80"/>
                  </a:lnTo>
                  <a:lnTo>
                    <a:pt x="343" y="83"/>
                  </a:lnTo>
                  <a:lnTo>
                    <a:pt x="354" y="86"/>
                  </a:lnTo>
                  <a:lnTo>
                    <a:pt x="365" y="89"/>
                  </a:lnTo>
                  <a:lnTo>
                    <a:pt x="379" y="9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5" name="Freeform 454">
              <a:extLst>
                <a:ext uri="{FF2B5EF4-FFF2-40B4-BE49-F238E27FC236}">
                  <a16:creationId xmlns="" xmlns:a16="http://schemas.microsoft.com/office/drawing/2014/main" id="{22B31F3D-2E9B-264B-922F-0EF8E238568F}"/>
                </a:ext>
              </a:extLst>
            </p:cNvPr>
            <p:cNvSpPr>
              <a:spLocks/>
            </p:cNvSpPr>
            <p:nvPr>
              <p:custDataLst>
                <p:tags r:id="rId292"/>
              </p:custDataLst>
            </p:nvPr>
          </p:nvSpPr>
          <p:spPr bwMode="auto">
            <a:xfrm>
              <a:off x="4230688" y="1906588"/>
              <a:ext cx="30162" cy="60325"/>
            </a:xfrm>
            <a:custGeom>
              <a:avLst/>
              <a:gdLst>
                <a:gd name="T0" fmla="*/ 0 w 61"/>
                <a:gd name="T1" fmla="*/ 0 h 67"/>
                <a:gd name="T2" fmla="*/ 0 w 61"/>
                <a:gd name="T3" fmla="*/ 9 h 67"/>
                <a:gd name="T4" fmla="*/ 0 w 61"/>
                <a:gd name="T5" fmla="*/ 18 h 67"/>
                <a:gd name="T6" fmla="*/ 1 w 61"/>
                <a:gd name="T7" fmla="*/ 24 h 67"/>
                <a:gd name="T8" fmla="*/ 2 w 61"/>
                <a:gd name="T9" fmla="*/ 30 h 67"/>
                <a:gd name="T10" fmla="*/ 3 w 61"/>
                <a:gd name="T11" fmla="*/ 36 h 67"/>
                <a:gd name="T12" fmla="*/ 6 w 61"/>
                <a:gd name="T13" fmla="*/ 42 h 67"/>
                <a:gd name="T14" fmla="*/ 12 w 61"/>
                <a:gd name="T15" fmla="*/ 55 h 67"/>
                <a:gd name="T16" fmla="*/ 21 w 61"/>
                <a:gd name="T17" fmla="*/ 67 h 67"/>
                <a:gd name="T18" fmla="*/ 28 w 61"/>
                <a:gd name="T19" fmla="*/ 65 h 67"/>
                <a:gd name="T20" fmla="*/ 35 w 61"/>
                <a:gd name="T21" fmla="*/ 61 h 67"/>
                <a:gd name="T22" fmla="*/ 42 w 61"/>
                <a:gd name="T23" fmla="*/ 58 h 67"/>
                <a:gd name="T24" fmla="*/ 48 w 61"/>
                <a:gd name="T25" fmla="*/ 53 h 67"/>
                <a:gd name="T26" fmla="*/ 53 w 61"/>
                <a:gd name="T27" fmla="*/ 47 h 67"/>
                <a:gd name="T28" fmla="*/ 57 w 61"/>
                <a:gd name="T29" fmla="*/ 40 h 67"/>
                <a:gd name="T30" fmla="*/ 59 w 61"/>
                <a:gd name="T31" fmla="*/ 32 h 67"/>
                <a:gd name="T32" fmla="*/ 61 w 61"/>
                <a:gd name="T33" fmla="*/ 24 h 67"/>
                <a:gd name="T34" fmla="*/ 53 w 61"/>
                <a:gd name="T35" fmla="*/ 14 h 67"/>
                <a:gd name="T36" fmla="*/ 41 w 61"/>
                <a:gd name="T37" fmla="*/ 0 h 67"/>
                <a:gd name="T38" fmla="*/ 28 w 61"/>
                <a:gd name="T39" fmla="*/ 3 h 67"/>
                <a:gd name="T40" fmla="*/ 18 w 61"/>
                <a:gd name="T41" fmla="*/ 4 h 67"/>
                <a:gd name="T42" fmla="*/ 13 w 61"/>
                <a:gd name="T43" fmla="*/ 4 h 67"/>
                <a:gd name="T44" fmla="*/ 10 w 61"/>
                <a:gd name="T45" fmla="*/ 3 h 67"/>
                <a:gd name="T46" fmla="*/ 6 w 61"/>
                <a:gd name="T47" fmla="*/ 2 h 67"/>
                <a:gd name="T48" fmla="*/ 0 w 61"/>
                <a:gd name="T49" fmla="*/ 0 h 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1" h="67">
                  <a:moveTo>
                    <a:pt x="0" y="0"/>
                  </a:moveTo>
                  <a:lnTo>
                    <a:pt x="0" y="9"/>
                  </a:lnTo>
                  <a:lnTo>
                    <a:pt x="0" y="18"/>
                  </a:lnTo>
                  <a:lnTo>
                    <a:pt x="1" y="24"/>
                  </a:lnTo>
                  <a:lnTo>
                    <a:pt x="2" y="30"/>
                  </a:lnTo>
                  <a:lnTo>
                    <a:pt x="3" y="36"/>
                  </a:lnTo>
                  <a:lnTo>
                    <a:pt x="6" y="42"/>
                  </a:lnTo>
                  <a:lnTo>
                    <a:pt x="12" y="55"/>
                  </a:lnTo>
                  <a:lnTo>
                    <a:pt x="21" y="67"/>
                  </a:lnTo>
                  <a:lnTo>
                    <a:pt x="28" y="65"/>
                  </a:lnTo>
                  <a:lnTo>
                    <a:pt x="35" y="61"/>
                  </a:lnTo>
                  <a:lnTo>
                    <a:pt x="42" y="58"/>
                  </a:lnTo>
                  <a:lnTo>
                    <a:pt x="48" y="53"/>
                  </a:lnTo>
                  <a:lnTo>
                    <a:pt x="53" y="47"/>
                  </a:lnTo>
                  <a:lnTo>
                    <a:pt x="57" y="40"/>
                  </a:lnTo>
                  <a:lnTo>
                    <a:pt x="59" y="32"/>
                  </a:lnTo>
                  <a:lnTo>
                    <a:pt x="61" y="24"/>
                  </a:lnTo>
                  <a:lnTo>
                    <a:pt x="53" y="14"/>
                  </a:lnTo>
                  <a:lnTo>
                    <a:pt x="41" y="0"/>
                  </a:lnTo>
                  <a:lnTo>
                    <a:pt x="28" y="3"/>
                  </a:lnTo>
                  <a:lnTo>
                    <a:pt x="18" y="4"/>
                  </a:lnTo>
                  <a:lnTo>
                    <a:pt x="13" y="4"/>
                  </a:lnTo>
                  <a:lnTo>
                    <a:pt x="10" y="3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6" name="Freeform 455">
              <a:extLst>
                <a:ext uri="{FF2B5EF4-FFF2-40B4-BE49-F238E27FC236}">
                  <a16:creationId xmlns="" xmlns:a16="http://schemas.microsoft.com/office/drawing/2014/main" id="{D7AE5F6D-0744-0A4B-AE76-AC10B3562DDF}"/>
                </a:ext>
              </a:extLst>
            </p:cNvPr>
            <p:cNvSpPr>
              <a:spLocks/>
            </p:cNvSpPr>
            <p:nvPr>
              <p:custDataLst>
                <p:tags r:id="rId293"/>
              </p:custDataLst>
            </p:nvPr>
          </p:nvSpPr>
          <p:spPr bwMode="auto">
            <a:xfrm>
              <a:off x="4202113" y="1911350"/>
              <a:ext cx="25400" cy="58738"/>
            </a:xfrm>
            <a:custGeom>
              <a:avLst/>
              <a:gdLst>
                <a:gd name="T0" fmla="*/ 0 w 60"/>
                <a:gd name="T1" fmla="*/ 6 h 55"/>
                <a:gd name="T2" fmla="*/ 0 w 60"/>
                <a:gd name="T3" fmla="*/ 24 h 55"/>
                <a:gd name="T4" fmla="*/ 5 w 60"/>
                <a:gd name="T5" fmla="*/ 32 h 55"/>
                <a:gd name="T6" fmla="*/ 10 w 60"/>
                <a:gd name="T7" fmla="*/ 40 h 55"/>
                <a:gd name="T8" fmla="*/ 16 w 60"/>
                <a:gd name="T9" fmla="*/ 45 h 55"/>
                <a:gd name="T10" fmla="*/ 21 w 60"/>
                <a:gd name="T11" fmla="*/ 49 h 55"/>
                <a:gd name="T12" fmla="*/ 27 w 60"/>
                <a:gd name="T13" fmla="*/ 52 h 55"/>
                <a:gd name="T14" fmla="*/ 33 w 60"/>
                <a:gd name="T15" fmla="*/ 54 h 55"/>
                <a:gd name="T16" fmla="*/ 40 w 60"/>
                <a:gd name="T17" fmla="*/ 55 h 55"/>
                <a:gd name="T18" fmla="*/ 46 w 60"/>
                <a:gd name="T19" fmla="*/ 55 h 55"/>
                <a:gd name="T20" fmla="*/ 53 w 60"/>
                <a:gd name="T21" fmla="*/ 52 h 55"/>
                <a:gd name="T22" fmla="*/ 60 w 60"/>
                <a:gd name="T23" fmla="*/ 49 h 55"/>
                <a:gd name="T24" fmla="*/ 50 w 60"/>
                <a:gd name="T25" fmla="*/ 34 h 55"/>
                <a:gd name="T26" fmla="*/ 42 w 60"/>
                <a:gd name="T27" fmla="*/ 22 h 55"/>
                <a:gd name="T28" fmla="*/ 39 w 60"/>
                <a:gd name="T29" fmla="*/ 17 h 55"/>
                <a:gd name="T30" fmla="*/ 35 w 60"/>
                <a:gd name="T31" fmla="*/ 12 h 55"/>
                <a:gd name="T32" fmla="*/ 34 w 60"/>
                <a:gd name="T33" fmla="*/ 6 h 55"/>
                <a:gd name="T34" fmla="*/ 33 w 60"/>
                <a:gd name="T35" fmla="*/ 0 h 55"/>
                <a:gd name="T36" fmla="*/ 23 w 60"/>
                <a:gd name="T37" fmla="*/ 1 h 55"/>
                <a:gd name="T38" fmla="*/ 15 w 60"/>
                <a:gd name="T39" fmla="*/ 3 h 55"/>
                <a:gd name="T40" fmla="*/ 7 w 60"/>
                <a:gd name="T41" fmla="*/ 5 h 55"/>
                <a:gd name="T42" fmla="*/ 0 w 60"/>
                <a:gd name="T43" fmla="*/ 6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0" h="55">
                  <a:moveTo>
                    <a:pt x="0" y="6"/>
                  </a:moveTo>
                  <a:lnTo>
                    <a:pt x="0" y="24"/>
                  </a:lnTo>
                  <a:lnTo>
                    <a:pt x="5" y="32"/>
                  </a:lnTo>
                  <a:lnTo>
                    <a:pt x="10" y="40"/>
                  </a:lnTo>
                  <a:lnTo>
                    <a:pt x="16" y="45"/>
                  </a:lnTo>
                  <a:lnTo>
                    <a:pt x="21" y="49"/>
                  </a:lnTo>
                  <a:lnTo>
                    <a:pt x="27" y="52"/>
                  </a:lnTo>
                  <a:lnTo>
                    <a:pt x="33" y="54"/>
                  </a:lnTo>
                  <a:lnTo>
                    <a:pt x="40" y="55"/>
                  </a:lnTo>
                  <a:lnTo>
                    <a:pt x="46" y="55"/>
                  </a:lnTo>
                  <a:lnTo>
                    <a:pt x="53" y="52"/>
                  </a:lnTo>
                  <a:lnTo>
                    <a:pt x="60" y="49"/>
                  </a:lnTo>
                  <a:lnTo>
                    <a:pt x="50" y="34"/>
                  </a:lnTo>
                  <a:lnTo>
                    <a:pt x="42" y="22"/>
                  </a:lnTo>
                  <a:lnTo>
                    <a:pt x="39" y="17"/>
                  </a:lnTo>
                  <a:lnTo>
                    <a:pt x="35" y="12"/>
                  </a:lnTo>
                  <a:lnTo>
                    <a:pt x="34" y="6"/>
                  </a:lnTo>
                  <a:lnTo>
                    <a:pt x="33" y="0"/>
                  </a:lnTo>
                  <a:lnTo>
                    <a:pt x="23" y="1"/>
                  </a:lnTo>
                  <a:lnTo>
                    <a:pt x="15" y="3"/>
                  </a:lnTo>
                  <a:lnTo>
                    <a:pt x="7" y="5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7" name="Freeform 456">
              <a:extLst>
                <a:ext uri="{FF2B5EF4-FFF2-40B4-BE49-F238E27FC236}">
                  <a16:creationId xmlns="" xmlns:a16="http://schemas.microsoft.com/office/drawing/2014/main" id="{BFA5CA60-231F-064E-95AB-94801E84F70A}"/>
                </a:ext>
              </a:extLst>
            </p:cNvPr>
            <p:cNvSpPr>
              <a:spLocks/>
            </p:cNvSpPr>
            <p:nvPr>
              <p:custDataLst>
                <p:tags r:id="rId294"/>
              </p:custDataLst>
            </p:nvPr>
          </p:nvSpPr>
          <p:spPr bwMode="auto">
            <a:xfrm>
              <a:off x="4171950" y="1857375"/>
              <a:ext cx="52388" cy="77788"/>
            </a:xfrm>
            <a:custGeom>
              <a:avLst/>
              <a:gdLst>
                <a:gd name="T0" fmla="*/ 74 w 120"/>
                <a:gd name="T1" fmla="*/ 129 h 148"/>
                <a:gd name="T2" fmla="*/ 70 w 120"/>
                <a:gd name="T3" fmla="*/ 131 h 148"/>
                <a:gd name="T4" fmla="*/ 67 w 120"/>
                <a:gd name="T5" fmla="*/ 132 h 148"/>
                <a:gd name="T6" fmla="*/ 64 w 120"/>
                <a:gd name="T7" fmla="*/ 133 h 148"/>
                <a:gd name="T8" fmla="*/ 60 w 120"/>
                <a:gd name="T9" fmla="*/ 133 h 148"/>
                <a:gd name="T10" fmla="*/ 56 w 120"/>
                <a:gd name="T11" fmla="*/ 133 h 148"/>
                <a:gd name="T12" fmla="*/ 53 w 120"/>
                <a:gd name="T13" fmla="*/ 132 h 148"/>
                <a:gd name="T14" fmla="*/ 50 w 120"/>
                <a:gd name="T15" fmla="*/ 131 h 148"/>
                <a:gd name="T16" fmla="*/ 47 w 120"/>
                <a:gd name="T17" fmla="*/ 129 h 148"/>
                <a:gd name="T18" fmla="*/ 41 w 120"/>
                <a:gd name="T19" fmla="*/ 128 h 148"/>
                <a:gd name="T20" fmla="*/ 34 w 120"/>
                <a:gd name="T21" fmla="*/ 125 h 148"/>
                <a:gd name="T22" fmla="*/ 26 w 120"/>
                <a:gd name="T23" fmla="*/ 120 h 148"/>
                <a:gd name="T24" fmla="*/ 19 w 120"/>
                <a:gd name="T25" fmla="*/ 115 h 148"/>
                <a:gd name="T26" fmla="*/ 11 w 120"/>
                <a:gd name="T27" fmla="*/ 108 h 148"/>
                <a:gd name="T28" fmla="*/ 6 w 120"/>
                <a:gd name="T29" fmla="*/ 101 h 148"/>
                <a:gd name="T30" fmla="*/ 3 w 120"/>
                <a:gd name="T31" fmla="*/ 97 h 148"/>
                <a:gd name="T32" fmla="*/ 2 w 120"/>
                <a:gd name="T33" fmla="*/ 94 h 148"/>
                <a:gd name="T34" fmla="*/ 1 w 120"/>
                <a:gd name="T35" fmla="*/ 90 h 148"/>
                <a:gd name="T36" fmla="*/ 0 w 120"/>
                <a:gd name="T37" fmla="*/ 87 h 148"/>
                <a:gd name="T38" fmla="*/ 2 w 120"/>
                <a:gd name="T39" fmla="*/ 73 h 148"/>
                <a:gd name="T40" fmla="*/ 8 w 120"/>
                <a:gd name="T41" fmla="*/ 55 h 148"/>
                <a:gd name="T42" fmla="*/ 14 w 120"/>
                <a:gd name="T43" fmla="*/ 35 h 148"/>
                <a:gd name="T44" fmla="*/ 20 w 120"/>
                <a:gd name="T45" fmla="*/ 18 h 148"/>
                <a:gd name="T46" fmla="*/ 32 w 120"/>
                <a:gd name="T47" fmla="*/ 17 h 148"/>
                <a:gd name="T48" fmla="*/ 42 w 120"/>
                <a:gd name="T49" fmla="*/ 16 h 148"/>
                <a:gd name="T50" fmla="*/ 51 w 120"/>
                <a:gd name="T51" fmla="*/ 14 h 148"/>
                <a:gd name="T52" fmla="*/ 58 w 120"/>
                <a:gd name="T53" fmla="*/ 11 h 148"/>
                <a:gd name="T54" fmla="*/ 70 w 120"/>
                <a:gd name="T55" fmla="*/ 5 h 148"/>
                <a:gd name="T56" fmla="*/ 80 w 120"/>
                <a:gd name="T57" fmla="*/ 0 h 148"/>
                <a:gd name="T58" fmla="*/ 85 w 120"/>
                <a:gd name="T59" fmla="*/ 2 h 148"/>
                <a:gd name="T60" fmla="*/ 93 w 120"/>
                <a:gd name="T61" fmla="*/ 7 h 148"/>
                <a:gd name="T62" fmla="*/ 98 w 120"/>
                <a:gd name="T63" fmla="*/ 10 h 148"/>
                <a:gd name="T64" fmla="*/ 102 w 120"/>
                <a:gd name="T65" fmla="*/ 13 h 148"/>
                <a:gd name="T66" fmla="*/ 106 w 120"/>
                <a:gd name="T67" fmla="*/ 16 h 148"/>
                <a:gd name="T68" fmla="*/ 107 w 120"/>
                <a:gd name="T69" fmla="*/ 18 h 148"/>
                <a:gd name="T70" fmla="*/ 100 w 120"/>
                <a:gd name="T71" fmla="*/ 28 h 148"/>
                <a:gd name="T72" fmla="*/ 93 w 120"/>
                <a:gd name="T73" fmla="*/ 37 h 148"/>
                <a:gd name="T74" fmla="*/ 95 w 120"/>
                <a:gd name="T75" fmla="*/ 42 h 148"/>
                <a:gd name="T76" fmla="*/ 98 w 120"/>
                <a:gd name="T77" fmla="*/ 49 h 148"/>
                <a:gd name="T78" fmla="*/ 102 w 120"/>
                <a:gd name="T79" fmla="*/ 56 h 148"/>
                <a:gd name="T80" fmla="*/ 107 w 120"/>
                <a:gd name="T81" fmla="*/ 63 h 148"/>
                <a:gd name="T82" fmla="*/ 115 w 120"/>
                <a:gd name="T83" fmla="*/ 75 h 148"/>
                <a:gd name="T84" fmla="*/ 120 w 120"/>
                <a:gd name="T85" fmla="*/ 79 h 148"/>
                <a:gd name="T86" fmla="*/ 113 w 120"/>
                <a:gd name="T87" fmla="*/ 81 h 148"/>
                <a:gd name="T88" fmla="*/ 107 w 120"/>
                <a:gd name="T89" fmla="*/ 84 h 148"/>
                <a:gd name="T90" fmla="*/ 100 w 120"/>
                <a:gd name="T91" fmla="*/ 87 h 148"/>
                <a:gd name="T92" fmla="*/ 96 w 120"/>
                <a:gd name="T93" fmla="*/ 91 h 148"/>
                <a:gd name="T94" fmla="*/ 90 w 120"/>
                <a:gd name="T95" fmla="*/ 95 h 148"/>
                <a:gd name="T96" fmla="*/ 87 w 120"/>
                <a:gd name="T97" fmla="*/ 99 h 148"/>
                <a:gd name="T98" fmla="*/ 82 w 120"/>
                <a:gd name="T99" fmla="*/ 104 h 148"/>
                <a:gd name="T100" fmla="*/ 80 w 120"/>
                <a:gd name="T101" fmla="*/ 109 h 148"/>
                <a:gd name="T102" fmla="*/ 78 w 120"/>
                <a:gd name="T103" fmla="*/ 114 h 148"/>
                <a:gd name="T104" fmla="*/ 77 w 120"/>
                <a:gd name="T105" fmla="*/ 120 h 148"/>
                <a:gd name="T106" fmla="*/ 76 w 120"/>
                <a:gd name="T107" fmla="*/ 125 h 148"/>
                <a:gd name="T108" fmla="*/ 75 w 120"/>
                <a:gd name="T109" fmla="*/ 130 h 148"/>
                <a:gd name="T110" fmla="*/ 76 w 120"/>
                <a:gd name="T111" fmla="*/ 135 h 148"/>
                <a:gd name="T112" fmla="*/ 77 w 120"/>
                <a:gd name="T113" fmla="*/ 140 h 148"/>
                <a:gd name="T114" fmla="*/ 78 w 120"/>
                <a:gd name="T115" fmla="*/ 144 h 148"/>
                <a:gd name="T116" fmla="*/ 80 w 120"/>
                <a:gd name="T117" fmla="*/ 148 h 148"/>
                <a:gd name="T118" fmla="*/ 74 w 120"/>
                <a:gd name="T119" fmla="*/ 129 h 14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0" h="148">
                  <a:moveTo>
                    <a:pt x="74" y="129"/>
                  </a:moveTo>
                  <a:lnTo>
                    <a:pt x="70" y="131"/>
                  </a:lnTo>
                  <a:lnTo>
                    <a:pt x="67" y="132"/>
                  </a:lnTo>
                  <a:lnTo>
                    <a:pt x="64" y="133"/>
                  </a:lnTo>
                  <a:lnTo>
                    <a:pt x="60" y="133"/>
                  </a:lnTo>
                  <a:lnTo>
                    <a:pt x="56" y="133"/>
                  </a:lnTo>
                  <a:lnTo>
                    <a:pt x="53" y="132"/>
                  </a:lnTo>
                  <a:lnTo>
                    <a:pt x="50" y="131"/>
                  </a:lnTo>
                  <a:lnTo>
                    <a:pt x="47" y="129"/>
                  </a:lnTo>
                  <a:lnTo>
                    <a:pt x="41" y="128"/>
                  </a:lnTo>
                  <a:lnTo>
                    <a:pt x="34" y="125"/>
                  </a:lnTo>
                  <a:lnTo>
                    <a:pt x="26" y="120"/>
                  </a:lnTo>
                  <a:lnTo>
                    <a:pt x="19" y="115"/>
                  </a:lnTo>
                  <a:lnTo>
                    <a:pt x="11" y="108"/>
                  </a:lnTo>
                  <a:lnTo>
                    <a:pt x="6" y="101"/>
                  </a:lnTo>
                  <a:lnTo>
                    <a:pt x="3" y="97"/>
                  </a:lnTo>
                  <a:lnTo>
                    <a:pt x="2" y="94"/>
                  </a:lnTo>
                  <a:lnTo>
                    <a:pt x="1" y="90"/>
                  </a:lnTo>
                  <a:lnTo>
                    <a:pt x="0" y="87"/>
                  </a:lnTo>
                  <a:lnTo>
                    <a:pt x="2" y="73"/>
                  </a:lnTo>
                  <a:lnTo>
                    <a:pt x="8" y="55"/>
                  </a:lnTo>
                  <a:lnTo>
                    <a:pt x="14" y="35"/>
                  </a:lnTo>
                  <a:lnTo>
                    <a:pt x="20" y="18"/>
                  </a:lnTo>
                  <a:lnTo>
                    <a:pt x="32" y="17"/>
                  </a:lnTo>
                  <a:lnTo>
                    <a:pt x="42" y="16"/>
                  </a:lnTo>
                  <a:lnTo>
                    <a:pt x="51" y="14"/>
                  </a:lnTo>
                  <a:lnTo>
                    <a:pt x="58" y="11"/>
                  </a:lnTo>
                  <a:lnTo>
                    <a:pt x="70" y="5"/>
                  </a:lnTo>
                  <a:lnTo>
                    <a:pt x="80" y="0"/>
                  </a:lnTo>
                  <a:lnTo>
                    <a:pt x="85" y="2"/>
                  </a:lnTo>
                  <a:lnTo>
                    <a:pt x="93" y="7"/>
                  </a:lnTo>
                  <a:lnTo>
                    <a:pt x="98" y="10"/>
                  </a:lnTo>
                  <a:lnTo>
                    <a:pt x="102" y="13"/>
                  </a:lnTo>
                  <a:lnTo>
                    <a:pt x="106" y="16"/>
                  </a:lnTo>
                  <a:lnTo>
                    <a:pt x="107" y="18"/>
                  </a:lnTo>
                  <a:lnTo>
                    <a:pt x="100" y="28"/>
                  </a:lnTo>
                  <a:lnTo>
                    <a:pt x="93" y="37"/>
                  </a:lnTo>
                  <a:lnTo>
                    <a:pt x="95" y="42"/>
                  </a:lnTo>
                  <a:lnTo>
                    <a:pt x="98" y="49"/>
                  </a:lnTo>
                  <a:lnTo>
                    <a:pt x="102" y="56"/>
                  </a:lnTo>
                  <a:lnTo>
                    <a:pt x="107" y="63"/>
                  </a:lnTo>
                  <a:lnTo>
                    <a:pt x="115" y="75"/>
                  </a:lnTo>
                  <a:lnTo>
                    <a:pt x="120" y="79"/>
                  </a:lnTo>
                  <a:lnTo>
                    <a:pt x="113" y="81"/>
                  </a:lnTo>
                  <a:lnTo>
                    <a:pt x="107" y="84"/>
                  </a:lnTo>
                  <a:lnTo>
                    <a:pt x="100" y="87"/>
                  </a:lnTo>
                  <a:lnTo>
                    <a:pt x="96" y="91"/>
                  </a:lnTo>
                  <a:lnTo>
                    <a:pt x="90" y="95"/>
                  </a:lnTo>
                  <a:lnTo>
                    <a:pt x="87" y="99"/>
                  </a:lnTo>
                  <a:lnTo>
                    <a:pt x="82" y="104"/>
                  </a:lnTo>
                  <a:lnTo>
                    <a:pt x="80" y="109"/>
                  </a:lnTo>
                  <a:lnTo>
                    <a:pt x="78" y="114"/>
                  </a:lnTo>
                  <a:lnTo>
                    <a:pt x="77" y="120"/>
                  </a:lnTo>
                  <a:lnTo>
                    <a:pt x="76" y="125"/>
                  </a:lnTo>
                  <a:lnTo>
                    <a:pt x="75" y="130"/>
                  </a:lnTo>
                  <a:lnTo>
                    <a:pt x="76" y="135"/>
                  </a:lnTo>
                  <a:lnTo>
                    <a:pt x="77" y="140"/>
                  </a:lnTo>
                  <a:lnTo>
                    <a:pt x="78" y="144"/>
                  </a:lnTo>
                  <a:lnTo>
                    <a:pt x="80" y="148"/>
                  </a:lnTo>
                  <a:lnTo>
                    <a:pt x="74" y="12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8" name="Freeform 457">
              <a:extLst>
                <a:ext uri="{FF2B5EF4-FFF2-40B4-BE49-F238E27FC236}">
                  <a16:creationId xmlns="" xmlns:a16="http://schemas.microsoft.com/office/drawing/2014/main" id="{F17FB3FB-8ECF-234B-8BF3-F2580473B73A}"/>
                </a:ext>
              </a:extLst>
            </p:cNvPr>
            <p:cNvSpPr>
              <a:spLocks/>
            </p:cNvSpPr>
            <p:nvPr>
              <p:custDataLst>
                <p:tags r:id="rId295"/>
              </p:custDataLst>
            </p:nvPr>
          </p:nvSpPr>
          <p:spPr bwMode="auto">
            <a:xfrm>
              <a:off x="4603750" y="2662238"/>
              <a:ext cx="273050" cy="307975"/>
            </a:xfrm>
            <a:custGeom>
              <a:avLst/>
              <a:gdLst>
                <a:gd name="T0" fmla="*/ 21 w 631"/>
                <a:gd name="T1" fmla="*/ 2 h 592"/>
                <a:gd name="T2" fmla="*/ 32 w 631"/>
                <a:gd name="T3" fmla="*/ 4 h 592"/>
                <a:gd name="T4" fmla="*/ 54 w 631"/>
                <a:gd name="T5" fmla="*/ 8 h 592"/>
                <a:gd name="T6" fmla="*/ 78 w 631"/>
                <a:gd name="T7" fmla="*/ 11 h 592"/>
                <a:gd name="T8" fmla="*/ 104 w 631"/>
                <a:gd name="T9" fmla="*/ 19 h 592"/>
                <a:gd name="T10" fmla="*/ 130 w 631"/>
                <a:gd name="T11" fmla="*/ 32 h 592"/>
                <a:gd name="T12" fmla="*/ 146 w 631"/>
                <a:gd name="T13" fmla="*/ 40 h 592"/>
                <a:gd name="T14" fmla="*/ 159 w 631"/>
                <a:gd name="T15" fmla="*/ 43 h 592"/>
                <a:gd name="T16" fmla="*/ 189 w 631"/>
                <a:gd name="T17" fmla="*/ 43 h 592"/>
                <a:gd name="T18" fmla="*/ 227 w 631"/>
                <a:gd name="T19" fmla="*/ 37 h 592"/>
                <a:gd name="T20" fmla="*/ 277 w 631"/>
                <a:gd name="T21" fmla="*/ 23 h 592"/>
                <a:gd name="T22" fmla="*/ 399 w 631"/>
                <a:gd name="T23" fmla="*/ 38 h 592"/>
                <a:gd name="T24" fmla="*/ 403 w 631"/>
                <a:gd name="T25" fmla="*/ 69 h 592"/>
                <a:gd name="T26" fmla="*/ 410 w 631"/>
                <a:gd name="T27" fmla="*/ 95 h 592"/>
                <a:gd name="T28" fmla="*/ 417 w 631"/>
                <a:gd name="T29" fmla="*/ 119 h 592"/>
                <a:gd name="T30" fmla="*/ 427 w 631"/>
                <a:gd name="T31" fmla="*/ 140 h 592"/>
                <a:gd name="T32" fmla="*/ 450 w 631"/>
                <a:gd name="T33" fmla="*/ 175 h 592"/>
                <a:gd name="T34" fmla="*/ 472 w 631"/>
                <a:gd name="T35" fmla="*/ 204 h 592"/>
                <a:gd name="T36" fmla="*/ 482 w 631"/>
                <a:gd name="T37" fmla="*/ 222 h 592"/>
                <a:gd name="T38" fmla="*/ 485 w 631"/>
                <a:gd name="T39" fmla="*/ 240 h 592"/>
                <a:gd name="T40" fmla="*/ 491 w 631"/>
                <a:gd name="T41" fmla="*/ 255 h 592"/>
                <a:gd name="T42" fmla="*/ 496 w 631"/>
                <a:gd name="T43" fmla="*/ 261 h 592"/>
                <a:gd name="T44" fmla="*/ 505 w 631"/>
                <a:gd name="T45" fmla="*/ 266 h 592"/>
                <a:gd name="T46" fmla="*/ 513 w 631"/>
                <a:gd name="T47" fmla="*/ 270 h 592"/>
                <a:gd name="T48" fmla="*/ 519 w 631"/>
                <a:gd name="T49" fmla="*/ 278 h 592"/>
                <a:gd name="T50" fmla="*/ 533 w 631"/>
                <a:gd name="T51" fmla="*/ 303 h 592"/>
                <a:gd name="T52" fmla="*/ 541 w 631"/>
                <a:gd name="T53" fmla="*/ 331 h 592"/>
                <a:gd name="T54" fmla="*/ 545 w 631"/>
                <a:gd name="T55" fmla="*/ 358 h 592"/>
                <a:gd name="T56" fmla="*/ 548 w 631"/>
                <a:gd name="T57" fmla="*/ 368 h 592"/>
                <a:gd name="T58" fmla="*/ 557 w 631"/>
                <a:gd name="T59" fmla="*/ 381 h 592"/>
                <a:gd name="T60" fmla="*/ 583 w 631"/>
                <a:gd name="T61" fmla="*/ 415 h 592"/>
                <a:gd name="T62" fmla="*/ 612 w 631"/>
                <a:gd name="T63" fmla="*/ 447 h 592"/>
                <a:gd name="T64" fmla="*/ 631 w 631"/>
                <a:gd name="T65" fmla="*/ 463 h 592"/>
                <a:gd name="T66" fmla="*/ 612 w 631"/>
                <a:gd name="T67" fmla="*/ 481 h 592"/>
                <a:gd name="T68" fmla="*/ 624 w 631"/>
                <a:gd name="T69" fmla="*/ 496 h 592"/>
                <a:gd name="T70" fmla="*/ 626 w 631"/>
                <a:gd name="T71" fmla="*/ 507 h 592"/>
                <a:gd name="T72" fmla="*/ 626 w 631"/>
                <a:gd name="T73" fmla="*/ 516 h 592"/>
                <a:gd name="T74" fmla="*/ 631 w 631"/>
                <a:gd name="T75" fmla="*/ 531 h 592"/>
                <a:gd name="T76" fmla="*/ 626 w 631"/>
                <a:gd name="T77" fmla="*/ 539 h 592"/>
                <a:gd name="T78" fmla="*/ 617 w 631"/>
                <a:gd name="T79" fmla="*/ 548 h 592"/>
                <a:gd name="T80" fmla="*/ 592 w 631"/>
                <a:gd name="T81" fmla="*/ 569 h 592"/>
                <a:gd name="T82" fmla="*/ 558 w 631"/>
                <a:gd name="T83" fmla="*/ 592 h 592"/>
                <a:gd name="T84" fmla="*/ 46 w 631"/>
                <a:gd name="T85" fmla="*/ 174 h 592"/>
                <a:gd name="T86" fmla="*/ 25 w 631"/>
                <a:gd name="T87" fmla="*/ 157 h 592"/>
                <a:gd name="T88" fmla="*/ 11 w 631"/>
                <a:gd name="T89" fmla="*/ 138 h 592"/>
                <a:gd name="T90" fmla="*/ 2 w 631"/>
                <a:gd name="T91" fmla="*/ 117 h 592"/>
                <a:gd name="T92" fmla="*/ 0 w 631"/>
                <a:gd name="T93" fmla="*/ 93 h 592"/>
                <a:gd name="T94" fmla="*/ 3 w 631"/>
                <a:gd name="T95" fmla="*/ 89 h 592"/>
                <a:gd name="T96" fmla="*/ 10 w 631"/>
                <a:gd name="T97" fmla="*/ 83 h 592"/>
                <a:gd name="T98" fmla="*/ 17 w 631"/>
                <a:gd name="T99" fmla="*/ 77 h 592"/>
                <a:gd name="T100" fmla="*/ 20 w 631"/>
                <a:gd name="T101" fmla="*/ 69 h 592"/>
                <a:gd name="T102" fmla="*/ 18 w 631"/>
                <a:gd name="T103" fmla="*/ 53 h 592"/>
                <a:gd name="T104" fmla="*/ 13 w 631"/>
                <a:gd name="T105" fmla="*/ 42 h 592"/>
                <a:gd name="T106" fmla="*/ 9 w 631"/>
                <a:gd name="T107" fmla="*/ 34 h 592"/>
                <a:gd name="T108" fmla="*/ 7 w 631"/>
                <a:gd name="T109" fmla="*/ 26 h 592"/>
                <a:gd name="T110" fmla="*/ 13 w 631"/>
                <a:gd name="T111" fmla="*/ 0 h 5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31" h="592">
                  <a:moveTo>
                    <a:pt x="13" y="0"/>
                  </a:moveTo>
                  <a:lnTo>
                    <a:pt x="21" y="2"/>
                  </a:lnTo>
                  <a:lnTo>
                    <a:pt x="26" y="2"/>
                  </a:lnTo>
                  <a:lnTo>
                    <a:pt x="32" y="4"/>
                  </a:lnTo>
                  <a:lnTo>
                    <a:pt x="40" y="7"/>
                  </a:lnTo>
                  <a:lnTo>
                    <a:pt x="54" y="8"/>
                  </a:lnTo>
                  <a:lnTo>
                    <a:pt x="67" y="9"/>
                  </a:lnTo>
                  <a:lnTo>
                    <a:pt x="78" y="11"/>
                  </a:lnTo>
                  <a:lnTo>
                    <a:pt x="88" y="13"/>
                  </a:lnTo>
                  <a:lnTo>
                    <a:pt x="104" y="19"/>
                  </a:lnTo>
                  <a:lnTo>
                    <a:pt x="118" y="26"/>
                  </a:lnTo>
                  <a:lnTo>
                    <a:pt x="130" y="32"/>
                  </a:lnTo>
                  <a:lnTo>
                    <a:pt x="141" y="38"/>
                  </a:lnTo>
                  <a:lnTo>
                    <a:pt x="146" y="40"/>
                  </a:lnTo>
                  <a:lnTo>
                    <a:pt x="153" y="42"/>
                  </a:lnTo>
                  <a:lnTo>
                    <a:pt x="159" y="43"/>
                  </a:lnTo>
                  <a:lnTo>
                    <a:pt x="166" y="44"/>
                  </a:lnTo>
                  <a:lnTo>
                    <a:pt x="189" y="43"/>
                  </a:lnTo>
                  <a:lnTo>
                    <a:pt x="210" y="41"/>
                  </a:lnTo>
                  <a:lnTo>
                    <a:pt x="227" y="37"/>
                  </a:lnTo>
                  <a:lnTo>
                    <a:pt x="244" y="33"/>
                  </a:lnTo>
                  <a:lnTo>
                    <a:pt x="277" y="23"/>
                  </a:lnTo>
                  <a:lnTo>
                    <a:pt x="312" y="14"/>
                  </a:lnTo>
                  <a:lnTo>
                    <a:pt x="399" y="38"/>
                  </a:lnTo>
                  <a:lnTo>
                    <a:pt x="400" y="53"/>
                  </a:lnTo>
                  <a:lnTo>
                    <a:pt x="403" y="69"/>
                  </a:lnTo>
                  <a:lnTo>
                    <a:pt x="405" y="82"/>
                  </a:lnTo>
                  <a:lnTo>
                    <a:pt x="410" y="95"/>
                  </a:lnTo>
                  <a:lnTo>
                    <a:pt x="413" y="107"/>
                  </a:lnTo>
                  <a:lnTo>
                    <a:pt x="417" y="119"/>
                  </a:lnTo>
                  <a:lnTo>
                    <a:pt x="423" y="130"/>
                  </a:lnTo>
                  <a:lnTo>
                    <a:pt x="427" y="140"/>
                  </a:lnTo>
                  <a:lnTo>
                    <a:pt x="438" y="158"/>
                  </a:lnTo>
                  <a:lnTo>
                    <a:pt x="450" y="175"/>
                  </a:lnTo>
                  <a:lnTo>
                    <a:pt x="461" y="190"/>
                  </a:lnTo>
                  <a:lnTo>
                    <a:pt x="472" y="204"/>
                  </a:lnTo>
                  <a:lnTo>
                    <a:pt x="478" y="213"/>
                  </a:lnTo>
                  <a:lnTo>
                    <a:pt x="482" y="222"/>
                  </a:lnTo>
                  <a:lnTo>
                    <a:pt x="484" y="232"/>
                  </a:lnTo>
                  <a:lnTo>
                    <a:pt x="485" y="240"/>
                  </a:lnTo>
                  <a:lnTo>
                    <a:pt x="488" y="248"/>
                  </a:lnTo>
                  <a:lnTo>
                    <a:pt x="491" y="255"/>
                  </a:lnTo>
                  <a:lnTo>
                    <a:pt x="494" y="258"/>
                  </a:lnTo>
                  <a:lnTo>
                    <a:pt x="496" y="261"/>
                  </a:lnTo>
                  <a:lnTo>
                    <a:pt x="501" y="263"/>
                  </a:lnTo>
                  <a:lnTo>
                    <a:pt x="505" y="266"/>
                  </a:lnTo>
                  <a:lnTo>
                    <a:pt x="508" y="267"/>
                  </a:lnTo>
                  <a:lnTo>
                    <a:pt x="513" y="270"/>
                  </a:lnTo>
                  <a:lnTo>
                    <a:pt x="516" y="274"/>
                  </a:lnTo>
                  <a:lnTo>
                    <a:pt x="519" y="278"/>
                  </a:lnTo>
                  <a:lnTo>
                    <a:pt x="526" y="290"/>
                  </a:lnTo>
                  <a:lnTo>
                    <a:pt x="533" y="303"/>
                  </a:lnTo>
                  <a:lnTo>
                    <a:pt x="537" y="317"/>
                  </a:lnTo>
                  <a:lnTo>
                    <a:pt x="541" y="331"/>
                  </a:lnTo>
                  <a:lnTo>
                    <a:pt x="544" y="346"/>
                  </a:lnTo>
                  <a:lnTo>
                    <a:pt x="545" y="358"/>
                  </a:lnTo>
                  <a:lnTo>
                    <a:pt x="546" y="363"/>
                  </a:lnTo>
                  <a:lnTo>
                    <a:pt x="548" y="368"/>
                  </a:lnTo>
                  <a:lnTo>
                    <a:pt x="551" y="374"/>
                  </a:lnTo>
                  <a:lnTo>
                    <a:pt x="557" y="381"/>
                  </a:lnTo>
                  <a:lnTo>
                    <a:pt x="569" y="398"/>
                  </a:lnTo>
                  <a:lnTo>
                    <a:pt x="583" y="415"/>
                  </a:lnTo>
                  <a:lnTo>
                    <a:pt x="598" y="432"/>
                  </a:lnTo>
                  <a:lnTo>
                    <a:pt x="612" y="447"/>
                  </a:lnTo>
                  <a:lnTo>
                    <a:pt x="624" y="458"/>
                  </a:lnTo>
                  <a:lnTo>
                    <a:pt x="631" y="463"/>
                  </a:lnTo>
                  <a:lnTo>
                    <a:pt x="622" y="472"/>
                  </a:lnTo>
                  <a:lnTo>
                    <a:pt x="612" y="481"/>
                  </a:lnTo>
                  <a:lnTo>
                    <a:pt x="619" y="489"/>
                  </a:lnTo>
                  <a:lnTo>
                    <a:pt x="624" y="496"/>
                  </a:lnTo>
                  <a:lnTo>
                    <a:pt x="626" y="501"/>
                  </a:lnTo>
                  <a:lnTo>
                    <a:pt x="626" y="507"/>
                  </a:lnTo>
                  <a:lnTo>
                    <a:pt x="626" y="511"/>
                  </a:lnTo>
                  <a:lnTo>
                    <a:pt x="626" y="516"/>
                  </a:lnTo>
                  <a:lnTo>
                    <a:pt x="627" y="523"/>
                  </a:lnTo>
                  <a:lnTo>
                    <a:pt x="631" y="531"/>
                  </a:lnTo>
                  <a:lnTo>
                    <a:pt x="629" y="535"/>
                  </a:lnTo>
                  <a:lnTo>
                    <a:pt x="626" y="539"/>
                  </a:lnTo>
                  <a:lnTo>
                    <a:pt x="622" y="543"/>
                  </a:lnTo>
                  <a:lnTo>
                    <a:pt x="617" y="548"/>
                  </a:lnTo>
                  <a:lnTo>
                    <a:pt x="605" y="559"/>
                  </a:lnTo>
                  <a:lnTo>
                    <a:pt x="592" y="569"/>
                  </a:lnTo>
                  <a:lnTo>
                    <a:pt x="569" y="585"/>
                  </a:lnTo>
                  <a:lnTo>
                    <a:pt x="558" y="592"/>
                  </a:lnTo>
                  <a:lnTo>
                    <a:pt x="53" y="592"/>
                  </a:lnTo>
                  <a:lnTo>
                    <a:pt x="46" y="174"/>
                  </a:lnTo>
                  <a:lnTo>
                    <a:pt x="35" y="166"/>
                  </a:lnTo>
                  <a:lnTo>
                    <a:pt x="25" y="157"/>
                  </a:lnTo>
                  <a:lnTo>
                    <a:pt x="18" y="148"/>
                  </a:lnTo>
                  <a:lnTo>
                    <a:pt x="11" y="138"/>
                  </a:lnTo>
                  <a:lnTo>
                    <a:pt x="6" y="128"/>
                  </a:lnTo>
                  <a:lnTo>
                    <a:pt x="2" y="117"/>
                  </a:lnTo>
                  <a:lnTo>
                    <a:pt x="1" y="105"/>
                  </a:lnTo>
                  <a:lnTo>
                    <a:pt x="0" y="93"/>
                  </a:lnTo>
                  <a:lnTo>
                    <a:pt x="1" y="91"/>
                  </a:lnTo>
                  <a:lnTo>
                    <a:pt x="3" y="89"/>
                  </a:lnTo>
                  <a:lnTo>
                    <a:pt x="7" y="86"/>
                  </a:lnTo>
                  <a:lnTo>
                    <a:pt x="10" y="83"/>
                  </a:lnTo>
                  <a:lnTo>
                    <a:pt x="13" y="80"/>
                  </a:lnTo>
                  <a:lnTo>
                    <a:pt x="17" y="77"/>
                  </a:lnTo>
                  <a:lnTo>
                    <a:pt x="19" y="73"/>
                  </a:lnTo>
                  <a:lnTo>
                    <a:pt x="20" y="69"/>
                  </a:lnTo>
                  <a:lnTo>
                    <a:pt x="20" y="61"/>
                  </a:lnTo>
                  <a:lnTo>
                    <a:pt x="18" y="53"/>
                  </a:lnTo>
                  <a:lnTo>
                    <a:pt x="15" y="47"/>
                  </a:lnTo>
                  <a:lnTo>
                    <a:pt x="13" y="42"/>
                  </a:lnTo>
                  <a:lnTo>
                    <a:pt x="11" y="38"/>
                  </a:lnTo>
                  <a:lnTo>
                    <a:pt x="9" y="34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10" y="11"/>
                  </a:lnTo>
                  <a:lnTo>
                    <a:pt x="13" y="0"/>
                  </a:lnTo>
                </a:path>
              </a:pathLst>
            </a:custGeom>
            <a:solidFill>
              <a:srgbClr val="D8E04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9" name="Freeform 458">
              <a:extLst>
                <a:ext uri="{FF2B5EF4-FFF2-40B4-BE49-F238E27FC236}">
                  <a16:creationId xmlns="" xmlns:a16="http://schemas.microsoft.com/office/drawing/2014/main" id="{21CEC160-3760-5044-808A-1D0ECBDBCC2C}"/>
                </a:ext>
              </a:extLst>
            </p:cNvPr>
            <p:cNvSpPr>
              <a:spLocks/>
            </p:cNvSpPr>
            <p:nvPr>
              <p:custDataLst>
                <p:tags r:id="rId296"/>
              </p:custDataLst>
            </p:nvPr>
          </p:nvSpPr>
          <p:spPr bwMode="auto">
            <a:xfrm>
              <a:off x="4198938" y="2297113"/>
              <a:ext cx="17462" cy="57150"/>
            </a:xfrm>
            <a:custGeom>
              <a:avLst/>
              <a:gdLst>
                <a:gd name="T0" fmla="*/ 7 w 40"/>
                <a:gd name="T1" fmla="*/ 31 h 93"/>
                <a:gd name="T2" fmla="*/ 10 w 40"/>
                <a:gd name="T3" fmla="*/ 30 h 93"/>
                <a:gd name="T4" fmla="*/ 14 w 40"/>
                <a:gd name="T5" fmla="*/ 26 h 93"/>
                <a:gd name="T6" fmla="*/ 20 w 40"/>
                <a:gd name="T7" fmla="*/ 20 h 93"/>
                <a:gd name="T8" fmla="*/ 25 w 40"/>
                <a:gd name="T9" fmla="*/ 15 h 93"/>
                <a:gd name="T10" fmla="*/ 35 w 40"/>
                <a:gd name="T11" fmla="*/ 4 h 93"/>
                <a:gd name="T12" fmla="*/ 40 w 40"/>
                <a:gd name="T13" fmla="*/ 0 h 93"/>
                <a:gd name="T14" fmla="*/ 37 w 40"/>
                <a:gd name="T15" fmla="*/ 26 h 93"/>
                <a:gd name="T16" fmla="*/ 35 w 40"/>
                <a:gd name="T17" fmla="*/ 53 h 93"/>
                <a:gd name="T18" fmla="*/ 34 w 40"/>
                <a:gd name="T19" fmla="*/ 65 h 93"/>
                <a:gd name="T20" fmla="*/ 34 w 40"/>
                <a:gd name="T21" fmla="*/ 77 h 93"/>
                <a:gd name="T22" fmla="*/ 35 w 40"/>
                <a:gd name="T23" fmla="*/ 82 h 93"/>
                <a:gd name="T24" fmla="*/ 36 w 40"/>
                <a:gd name="T25" fmla="*/ 86 h 93"/>
                <a:gd name="T26" fmla="*/ 37 w 40"/>
                <a:gd name="T27" fmla="*/ 90 h 93"/>
                <a:gd name="T28" fmla="*/ 40 w 40"/>
                <a:gd name="T29" fmla="*/ 93 h 93"/>
                <a:gd name="T30" fmla="*/ 26 w 40"/>
                <a:gd name="T31" fmla="*/ 93 h 93"/>
                <a:gd name="T32" fmla="*/ 13 w 40"/>
                <a:gd name="T33" fmla="*/ 93 h 93"/>
                <a:gd name="T34" fmla="*/ 11 w 40"/>
                <a:gd name="T35" fmla="*/ 92 h 93"/>
                <a:gd name="T36" fmla="*/ 8 w 40"/>
                <a:gd name="T37" fmla="*/ 91 h 93"/>
                <a:gd name="T38" fmla="*/ 6 w 40"/>
                <a:gd name="T39" fmla="*/ 88 h 93"/>
                <a:gd name="T40" fmla="*/ 4 w 40"/>
                <a:gd name="T41" fmla="*/ 86 h 93"/>
                <a:gd name="T42" fmla="*/ 1 w 40"/>
                <a:gd name="T43" fmla="*/ 80 h 93"/>
                <a:gd name="T44" fmla="*/ 0 w 40"/>
                <a:gd name="T45" fmla="*/ 73 h 93"/>
                <a:gd name="T46" fmla="*/ 1 w 40"/>
                <a:gd name="T47" fmla="*/ 64 h 93"/>
                <a:gd name="T48" fmla="*/ 3 w 40"/>
                <a:gd name="T49" fmla="*/ 50 h 93"/>
                <a:gd name="T50" fmla="*/ 6 w 40"/>
                <a:gd name="T51" fmla="*/ 37 h 93"/>
                <a:gd name="T52" fmla="*/ 7 w 40"/>
                <a:gd name="T53" fmla="*/ 31 h 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0" h="93">
                  <a:moveTo>
                    <a:pt x="7" y="31"/>
                  </a:moveTo>
                  <a:lnTo>
                    <a:pt x="10" y="30"/>
                  </a:lnTo>
                  <a:lnTo>
                    <a:pt x="14" y="26"/>
                  </a:lnTo>
                  <a:lnTo>
                    <a:pt x="20" y="20"/>
                  </a:lnTo>
                  <a:lnTo>
                    <a:pt x="25" y="15"/>
                  </a:lnTo>
                  <a:lnTo>
                    <a:pt x="35" y="4"/>
                  </a:lnTo>
                  <a:lnTo>
                    <a:pt x="40" y="0"/>
                  </a:lnTo>
                  <a:lnTo>
                    <a:pt x="37" y="26"/>
                  </a:lnTo>
                  <a:lnTo>
                    <a:pt x="35" y="53"/>
                  </a:lnTo>
                  <a:lnTo>
                    <a:pt x="34" y="65"/>
                  </a:lnTo>
                  <a:lnTo>
                    <a:pt x="34" y="77"/>
                  </a:lnTo>
                  <a:lnTo>
                    <a:pt x="35" y="82"/>
                  </a:lnTo>
                  <a:lnTo>
                    <a:pt x="36" y="86"/>
                  </a:lnTo>
                  <a:lnTo>
                    <a:pt x="37" y="90"/>
                  </a:lnTo>
                  <a:lnTo>
                    <a:pt x="40" y="93"/>
                  </a:lnTo>
                  <a:lnTo>
                    <a:pt x="26" y="93"/>
                  </a:lnTo>
                  <a:lnTo>
                    <a:pt x="13" y="93"/>
                  </a:lnTo>
                  <a:lnTo>
                    <a:pt x="11" y="92"/>
                  </a:lnTo>
                  <a:lnTo>
                    <a:pt x="8" y="91"/>
                  </a:lnTo>
                  <a:lnTo>
                    <a:pt x="6" y="88"/>
                  </a:lnTo>
                  <a:lnTo>
                    <a:pt x="4" y="86"/>
                  </a:lnTo>
                  <a:lnTo>
                    <a:pt x="1" y="80"/>
                  </a:lnTo>
                  <a:lnTo>
                    <a:pt x="0" y="73"/>
                  </a:lnTo>
                  <a:lnTo>
                    <a:pt x="1" y="64"/>
                  </a:lnTo>
                  <a:lnTo>
                    <a:pt x="3" y="50"/>
                  </a:lnTo>
                  <a:lnTo>
                    <a:pt x="6" y="37"/>
                  </a:lnTo>
                  <a:lnTo>
                    <a:pt x="7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" name="Freeform 459">
              <a:extLst>
                <a:ext uri="{FF2B5EF4-FFF2-40B4-BE49-F238E27FC236}">
                  <a16:creationId xmlns="" xmlns:a16="http://schemas.microsoft.com/office/drawing/2014/main" id="{2F6E97B1-F437-0541-A609-F88060BB9612}"/>
                </a:ext>
              </a:extLst>
            </p:cNvPr>
            <p:cNvSpPr>
              <a:spLocks/>
            </p:cNvSpPr>
            <p:nvPr>
              <p:custDataLst>
                <p:tags r:id="rId297"/>
              </p:custDataLst>
            </p:nvPr>
          </p:nvSpPr>
          <p:spPr bwMode="auto">
            <a:xfrm>
              <a:off x="3838575" y="2047875"/>
              <a:ext cx="295275" cy="273050"/>
            </a:xfrm>
            <a:custGeom>
              <a:avLst/>
              <a:gdLst>
                <a:gd name="T0" fmla="*/ 149 w 664"/>
                <a:gd name="T1" fmla="*/ 445 h 518"/>
                <a:gd name="T2" fmla="*/ 151 w 664"/>
                <a:gd name="T3" fmla="*/ 431 h 518"/>
                <a:gd name="T4" fmla="*/ 146 w 664"/>
                <a:gd name="T5" fmla="*/ 400 h 518"/>
                <a:gd name="T6" fmla="*/ 151 w 664"/>
                <a:gd name="T7" fmla="*/ 353 h 518"/>
                <a:gd name="T8" fmla="*/ 146 w 664"/>
                <a:gd name="T9" fmla="*/ 298 h 518"/>
                <a:gd name="T10" fmla="*/ 134 w 664"/>
                <a:gd name="T11" fmla="*/ 251 h 518"/>
                <a:gd name="T12" fmla="*/ 109 w 664"/>
                <a:gd name="T13" fmla="*/ 241 h 518"/>
                <a:gd name="T14" fmla="*/ 20 w 664"/>
                <a:gd name="T15" fmla="*/ 192 h 518"/>
                <a:gd name="T16" fmla="*/ 24 w 664"/>
                <a:gd name="T17" fmla="*/ 171 h 518"/>
                <a:gd name="T18" fmla="*/ 36 w 664"/>
                <a:gd name="T19" fmla="*/ 159 h 518"/>
                <a:gd name="T20" fmla="*/ 48 w 664"/>
                <a:gd name="T21" fmla="*/ 148 h 518"/>
                <a:gd name="T22" fmla="*/ 100 w 664"/>
                <a:gd name="T23" fmla="*/ 155 h 518"/>
                <a:gd name="T24" fmla="*/ 125 w 664"/>
                <a:gd name="T25" fmla="*/ 152 h 518"/>
                <a:gd name="T26" fmla="*/ 147 w 664"/>
                <a:gd name="T27" fmla="*/ 157 h 518"/>
                <a:gd name="T28" fmla="*/ 165 w 664"/>
                <a:gd name="T29" fmla="*/ 94 h 518"/>
                <a:gd name="T30" fmla="*/ 185 w 664"/>
                <a:gd name="T31" fmla="*/ 109 h 518"/>
                <a:gd name="T32" fmla="*/ 207 w 664"/>
                <a:gd name="T33" fmla="*/ 110 h 518"/>
                <a:gd name="T34" fmla="*/ 236 w 664"/>
                <a:gd name="T35" fmla="*/ 99 h 518"/>
                <a:gd name="T36" fmla="*/ 264 w 664"/>
                <a:gd name="T37" fmla="*/ 80 h 518"/>
                <a:gd name="T38" fmla="*/ 289 w 664"/>
                <a:gd name="T39" fmla="*/ 57 h 518"/>
                <a:gd name="T40" fmla="*/ 308 w 664"/>
                <a:gd name="T41" fmla="*/ 32 h 518"/>
                <a:gd name="T42" fmla="*/ 318 w 664"/>
                <a:gd name="T43" fmla="*/ 12 h 518"/>
                <a:gd name="T44" fmla="*/ 370 w 664"/>
                <a:gd name="T45" fmla="*/ 4 h 518"/>
                <a:gd name="T46" fmla="*/ 404 w 664"/>
                <a:gd name="T47" fmla="*/ 32 h 518"/>
                <a:gd name="T48" fmla="*/ 457 w 664"/>
                <a:gd name="T49" fmla="*/ 61 h 518"/>
                <a:gd name="T50" fmla="*/ 511 w 664"/>
                <a:gd name="T51" fmla="*/ 90 h 518"/>
                <a:gd name="T52" fmla="*/ 552 w 664"/>
                <a:gd name="T53" fmla="*/ 107 h 518"/>
                <a:gd name="T54" fmla="*/ 578 w 664"/>
                <a:gd name="T55" fmla="*/ 116 h 518"/>
                <a:gd name="T56" fmla="*/ 623 w 664"/>
                <a:gd name="T57" fmla="*/ 121 h 518"/>
                <a:gd name="T58" fmla="*/ 658 w 664"/>
                <a:gd name="T59" fmla="*/ 136 h 518"/>
                <a:gd name="T60" fmla="*/ 645 w 664"/>
                <a:gd name="T61" fmla="*/ 166 h 518"/>
                <a:gd name="T62" fmla="*/ 620 w 664"/>
                <a:gd name="T63" fmla="*/ 236 h 518"/>
                <a:gd name="T64" fmla="*/ 598 w 664"/>
                <a:gd name="T65" fmla="*/ 272 h 518"/>
                <a:gd name="T66" fmla="*/ 585 w 664"/>
                <a:gd name="T67" fmla="*/ 286 h 518"/>
                <a:gd name="T68" fmla="*/ 599 w 664"/>
                <a:gd name="T69" fmla="*/ 298 h 518"/>
                <a:gd name="T70" fmla="*/ 618 w 664"/>
                <a:gd name="T71" fmla="*/ 307 h 518"/>
                <a:gd name="T72" fmla="*/ 623 w 664"/>
                <a:gd name="T73" fmla="*/ 334 h 518"/>
                <a:gd name="T74" fmla="*/ 620 w 664"/>
                <a:gd name="T75" fmla="*/ 347 h 518"/>
                <a:gd name="T76" fmla="*/ 618 w 664"/>
                <a:gd name="T77" fmla="*/ 372 h 518"/>
                <a:gd name="T78" fmla="*/ 622 w 664"/>
                <a:gd name="T79" fmla="*/ 399 h 518"/>
                <a:gd name="T80" fmla="*/ 632 w 664"/>
                <a:gd name="T81" fmla="*/ 423 h 518"/>
                <a:gd name="T82" fmla="*/ 608 w 664"/>
                <a:gd name="T83" fmla="*/ 457 h 518"/>
                <a:gd name="T84" fmla="*/ 569 w 664"/>
                <a:gd name="T85" fmla="*/ 484 h 518"/>
                <a:gd name="T86" fmla="*/ 542 w 664"/>
                <a:gd name="T87" fmla="*/ 489 h 518"/>
                <a:gd name="T88" fmla="*/ 509 w 664"/>
                <a:gd name="T89" fmla="*/ 481 h 518"/>
                <a:gd name="T90" fmla="*/ 477 w 664"/>
                <a:gd name="T91" fmla="*/ 460 h 518"/>
                <a:gd name="T92" fmla="*/ 463 w 664"/>
                <a:gd name="T93" fmla="*/ 456 h 518"/>
                <a:gd name="T94" fmla="*/ 443 w 664"/>
                <a:gd name="T95" fmla="*/ 457 h 518"/>
                <a:gd name="T96" fmla="*/ 423 w 664"/>
                <a:gd name="T97" fmla="*/ 465 h 518"/>
                <a:gd name="T98" fmla="*/ 406 w 664"/>
                <a:gd name="T99" fmla="*/ 477 h 518"/>
                <a:gd name="T100" fmla="*/ 388 w 664"/>
                <a:gd name="T101" fmla="*/ 503 h 518"/>
                <a:gd name="T102" fmla="*/ 385 w 664"/>
                <a:gd name="T103" fmla="*/ 517 h 518"/>
                <a:gd name="T104" fmla="*/ 333 w 664"/>
                <a:gd name="T105" fmla="*/ 515 h 518"/>
                <a:gd name="T106" fmla="*/ 317 w 664"/>
                <a:gd name="T107" fmla="*/ 507 h 518"/>
                <a:gd name="T108" fmla="*/ 307 w 664"/>
                <a:gd name="T109" fmla="*/ 500 h 518"/>
                <a:gd name="T110" fmla="*/ 296 w 664"/>
                <a:gd name="T111" fmla="*/ 508 h 518"/>
                <a:gd name="T112" fmla="*/ 287 w 664"/>
                <a:gd name="T113" fmla="*/ 516 h 518"/>
                <a:gd name="T114" fmla="*/ 268 w 664"/>
                <a:gd name="T115" fmla="*/ 516 h 518"/>
                <a:gd name="T116" fmla="*/ 227 w 664"/>
                <a:gd name="T117" fmla="*/ 506 h 518"/>
                <a:gd name="T118" fmla="*/ 185 w 664"/>
                <a:gd name="T119" fmla="*/ 487 h 518"/>
                <a:gd name="T120" fmla="*/ 160 w 664"/>
                <a:gd name="T121" fmla="*/ 469 h 518"/>
                <a:gd name="T122" fmla="*/ 146 w 664"/>
                <a:gd name="T123" fmla="*/ 450 h 5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64" h="518">
                  <a:moveTo>
                    <a:pt x="146" y="450"/>
                  </a:moveTo>
                  <a:lnTo>
                    <a:pt x="148" y="447"/>
                  </a:lnTo>
                  <a:lnTo>
                    <a:pt x="149" y="445"/>
                  </a:lnTo>
                  <a:lnTo>
                    <a:pt x="150" y="441"/>
                  </a:lnTo>
                  <a:lnTo>
                    <a:pt x="151" y="438"/>
                  </a:lnTo>
                  <a:lnTo>
                    <a:pt x="151" y="431"/>
                  </a:lnTo>
                  <a:lnTo>
                    <a:pt x="150" y="424"/>
                  </a:lnTo>
                  <a:lnTo>
                    <a:pt x="147" y="411"/>
                  </a:lnTo>
                  <a:lnTo>
                    <a:pt x="146" y="400"/>
                  </a:lnTo>
                  <a:lnTo>
                    <a:pt x="147" y="378"/>
                  </a:lnTo>
                  <a:lnTo>
                    <a:pt x="149" y="364"/>
                  </a:lnTo>
                  <a:lnTo>
                    <a:pt x="151" y="353"/>
                  </a:lnTo>
                  <a:lnTo>
                    <a:pt x="152" y="339"/>
                  </a:lnTo>
                  <a:lnTo>
                    <a:pt x="150" y="320"/>
                  </a:lnTo>
                  <a:lnTo>
                    <a:pt x="146" y="298"/>
                  </a:lnTo>
                  <a:lnTo>
                    <a:pt x="141" y="273"/>
                  </a:lnTo>
                  <a:lnTo>
                    <a:pt x="139" y="252"/>
                  </a:lnTo>
                  <a:lnTo>
                    <a:pt x="134" y="251"/>
                  </a:lnTo>
                  <a:lnTo>
                    <a:pt x="127" y="249"/>
                  </a:lnTo>
                  <a:lnTo>
                    <a:pt x="119" y="246"/>
                  </a:lnTo>
                  <a:lnTo>
                    <a:pt x="109" y="241"/>
                  </a:lnTo>
                  <a:lnTo>
                    <a:pt x="87" y="231"/>
                  </a:lnTo>
                  <a:lnTo>
                    <a:pt x="64" y="217"/>
                  </a:lnTo>
                  <a:lnTo>
                    <a:pt x="20" y="192"/>
                  </a:lnTo>
                  <a:lnTo>
                    <a:pt x="0" y="178"/>
                  </a:lnTo>
                  <a:lnTo>
                    <a:pt x="19" y="172"/>
                  </a:lnTo>
                  <a:lnTo>
                    <a:pt x="24" y="171"/>
                  </a:lnTo>
                  <a:lnTo>
                    <a:pt x="28" y="168"/>
                  </a:lnTo>
                  <a:lnTo>
                    <a:pt x="31" y="165"/>
                  </a:lnTo>
                  <a:lnTo>
                    <a:pt x="36" y="159"/>
                  </a:lnTo>
                  <a:lnTo>
                    <a:pt x="39" y="155"/>
                  </a:lnTo>
                  <a:lnTo>
                    <a:pt x="44" y="151"/>
                  </a:lnTo>
                  <a:lnTo>
                    <a:pt x="48" y="148"/>
                  </a:lnTo>
                  <a:lnTo>
                    <a:pt x="52" y="147"/>
                  </a:lnTo>
                  <a:lnTo>
                    <a:pt x="92" y="159"/>
                  </a:lnTo>
                  <a:lnTo>
                    <a:pt x="100" y="155"/>
                  </a:lnTo>
                  <a:lnTo>
                    <a:pt x="108" y="153"/>
                  </a:lnTo>
                  <a:lnTo>
                    <a:pt x="116" y="152"/>
                  </a:lnTo>
                  <a:lnTo>
                    <a:pt x="125" y="152"/>
                  </a:lnTo>
                  <a:lnTo>
                    <a:pt x="132" y="153"/>
                  </a:lnTo>
                  <a:lnTo>
                    <a:pt x="140" y="155"/>
                  </a:lnTo>
                  <a:lnTo>
                    <a:pt x="147" y="157"/>
                  </a:lnTo>
                  <a:lnTo>
                    <a:pt x="152" y="159"/>
                  </a:lnTo>
                  <a:lnTo>
                    <a:pt x="152" y="86"/>
                  </a:lnTo>
                  <a:lnTo>
                    <a:pt x="165" y="94"/>
                  </a:lnTo>
                  <a:lnTo>
                    <a:pt x="175" y="102"/>
                  </a:lnTo>
                  <a:lnTo>
                    <a:pt x="181" y="105"/>
                  </a:lnTo>
                  <a:lnTo>
                    <a:pt x="185" y="109"/>
                  </a:lnTo>
                  <a:lnTo>
                    <a:pt x="192" y="110"/>
                  </a:lnTo>
                  <a:lnTo>
                    <a:pt x="198" y="111"/>
                  </a:lnTo>
                  <a:lnTo>
                    <a:pt x="207" y="110"/>
                  </a:lnTo>
                  <a:lnTo>
                    <a:pt x="217" y="107"/>
                  </a:lnTo>
                  <a:lnTo>
                    <a:pt x="226" y="103"/>
                  </a:lnTo>
                  <a:lnTo>
                    <a:pt x="236" y="99"/>
                  </a:lnTo>
                  <a:lnTo>
                    <a:pt x="246" y="93"/>
                  </a:lnTo>
                  <a:lnTo>
                    <a:pt x="255" y="87"/>
                  </a:lnTo>
                  <a:lnTo>
                    <a:pt x="264" y="80"/>
                  </a:lnTo>
                  <a:lnTo>
                    <a:pt x="273" y="73"/>
                  </a:lnTo>
                  <a:lnTo>
                    <a:pt x="282" y="65"/>
                  </a:lnTo>
                  <a:lnTo>
                    <a:pt x="289" y="57"/>
                  </a:lnTo>
                  <a:lnTo>
                    <a:pt x="297" y="48"/>
                  </a:lnTo>
                  <a:lnTo>
                    <a:pt x="303" y="40"/>
                  </a:lnTo>
                  <a:lnTo>
                    <a:pt x="308" y="32"/>
                  </a:lnTo>
                  <a:lnTo>
                    <a:pt x="313" y="25"/>
                  </a:lnTo>
                  <a:lnTo>
                    <a:pt x="316" y="18"/>
                  </a:lnTo>
                  <a:lnTo>
                    <a:pt x="318" y="12"/>
                  </a:lnTo>
                  <a:lnTo>
                    <a:pt x="337" y="11"/>
                  </a:lnTo>
                  <a:lnTo>
                    <a:pt x="354" y="8"/>
                  </a:lnTo>
                  <a:lnTo>
                    <a:pt x="370" y="4"/>
                  </a:lnTo>
                  <a:lnTo>
                    <a:pt x="385" y="0"/>
                  </a:lnTo>
                  <a:lnTo>
                    <a:pt x="385" y="24"/>
                  </a:lnTo>
                  <a:lnTo>
                    <a:pt x="404" y="32"/>
                  </a:lnTo>
                  <a:lnTo>
                    <a:pt x="422" y="40"/>
                  </a:lnTo>
                  <a:lnTo>
                    <a:pt x="440" y="50"/>
                  </a:lnTo>
                  <a:lnTo>
                    <a:pt x="457" y="61"/>
                  </a:lnTo>
                  <a:lnTo>
                    <a:pt x="475" y="72"/>
                  </a:lnTo>
                  <a:lnTo>
                    <a:pt x="493" y="81"/>
                  </a:lnTo>
                  <a:lnTo>
                    <a:pt x="511" y="90"/>
                  </a:lnTo>
                  <a:lnTo>
                    <a:pt x="531" y="98"/>
                  </a:lnTo>
                  <a:lnTo>
                    <a:pt x="538" y="101"/>
                  </a:lnTo>
                  <a:lnTo>
                    <a:pt x="552" y="107"/>
                  </a:lnTo>
                  <a:lnTo>
                    <a:pt x="561" y="111"/>
                  </a:lnTo>
                  <a:lnTo>
                    <a:pt x="569" y="114"/>
                  </a:lnTo>
                  <a:lnTo>
                    <a:pt x="578" y="116"/>
                  </a:lnTo>
                  <a:lnTo>
                    <a:pt x="584" y="117"/>
                  </a:lnTo>
                  <a:lnTo>
                    <a:pt x="604" y="118"/>
                  </a:lnTo>
                  <a:lnTo>
                    <a:pt x="623" y="121"/>
                  </a:lnTo>
                  <a:lnTo>
                    <a:pt x="644" y="124"/>
                  </a:lnTo>
                  <a:lnTo>
                    <a:pt x="664" y="129"/>
                  </a:lnTo>
                  <a:lnTo>
                    <a:pt x="658" y="136"/>
                  </a:lnTo>
                  <a:lnTo>
                    <a:pt x="654" y="145"/>
                  </a:lnTo>
                  <a:lnTo>
                    <a:pt x="650" y="155"/>
                  </a:lnTo>
                  <a:lnTo>
                    <a:pt x="645" y="166"/>
                  </a:lnTo>
                  <a:lnTo>
                    <a:pt x="638" y="189"/>
                  </a:lnTo>
                  <a:lnTo>
                    <a:pt x="629" y="212"/>
                  </a:lnTo>
                  <a:lnTo>
                    <a:pt x="620" y="236"/>
                  </a:lnTo>
                  <a:lnTo>
                    <a:pt x="609" y="256"/>
                  </a:lnTo>
                  <a:lnTo>
                    <a:pt x="604" y="265"/>
                  </a:lnTo>
                  <a:lnTo>
                    <a:pt x="598" y="272"/>
                  </a:lnTo>
                  <a:lnTo>
                    <a:pt x="591" y="279"/>
                  </a:lnTo>
                  <a:lnTo>
                    <a:pt x="584" y="283"/>
                  </a:lnTo>
                  <a:lnTo>
                    <a:pt x="585" y="286"/>
                  </a:lnTo>
                  <a:lnTo>
                    <a:pt x="588" y="290"/>
                  </a:lnTo>
                  <a:lnTo>
                    <a:pt x="593" y="294"/>
                  </a:lnTo>
                  <a:lnTo>
                    <a:pt x="599" y="298"/>
                  </a:lnTo>
                  <a:lnTo>
                    <a:pt x="606" y="301"/>
                  </a:lnTo>
                  <a:lnTo>
                    <a:pt x="612" y="304"/>
                  </a:lnTo>
                  <a:lnTo>
                    <a:pt x="618" y="307"/>
                  </a:lnTo>
                  <a:lnTo>
                    <a:pt x="623" y="307"/>
                  </a:lnTo>
                  <a:lnTo>
                    <a:pt x="623" y="326"/>
                  </a:lnTo>
                  <a:lnTo>
                    <a:pt x="623" y="334"/>
                  </a:lnTo>
                  <a:lnTo>
                    <a:pt x="622" y="340"/>
                  </a:lnTo>
                  <a:lnTo>
                    <a:pt x="622" y="344"/>
                  </a:lnTo>
                  <a:lnTo>
                    <a:pt x="620" y="347"/>
                  </a:lnTo>
                  <a:lnTo>
                    <a:pt x="618" y="353"/>
                  </a:lnTo>
                  <a:lnTo>
                    <a:pt x="617" y="363"/>
                  </a:lnTo>
                  <a:lnTo>
                    <a:pt x="618" y="372"/>
                  </a:lnTo>
                  <a:lnTo>
                    <a:pt x="618" y="381"/>
                  </a:lnTo>
                  <a:lnTo>
                    <a:pt x="620" y="391"/>
                  </a:lnTo>
                  <a:lnTo>
                    <a:pt x="622" y="399"/>
                  </a:lnTo>
                  <a:lnTo>
                    <a:pt x="624" y="408"/>
                  </a:lnTo>
                  <a:lnTo>
                    <a:pt x="629" y="416"/>
                  </a:lnTo>
                  <a:lnTo>
                    <a:pt x="632" y="423"/>
                  </a:lnTo>
                  <a:lnTo>
                    <a:pt x="638" y="430"/>
                  </a:lnTo>
                  <a:lnTo>
                    <a:pt x="622" y="444"/>
                  </a:lnTo>
                  <a:lnTo>
                    <a:pt x="608" y="457"/>
                  </a:lnTo>
                  <a:lnTo>
                    <a:pt x="593" y="469"/>
                  </a:lnTo>
                  <a:lnTo>
                    <a:pt x="577" y="480"/>
                  </a:lnTo>
                  <a:lnTo>
                    <a:pt x="569" y="484"/>
                  </a:lnTo>
                  <a:lnTo>
                    <a:pt x="561" y="487"/>
                  </a:lnTo>
                  <a:lnTo>
                    <a:pt x="551" y="489"/>
                  </a:lnTo>
                  <a:lnTo>
                    <a:pt x="542" y="489"/>
                  </a:lnTo>
                  <a:lnTo>
                    <a:pt x="532" y="488"/>
                  </a:lnTo>
                  <a:lnTo>
                    <a:pt x="521" y="485"/>
                  </a:lnTo>
                  <a:lnTo>
                    <a:pt x="509" y="481"/>
                  </a:lnTo>
                  <a:lnTo>
                    <a:pt x="497" y="474"/>
                  </a:lnTo>
                  <a:lnTo>
                    <a:pt x="487" y="466"/>
                  </a:lnTo>
                  <a:lnTo>
                    <a:pt x="477" y="460"/>
                  </a:lnTo>
                  <a:lnTo>
                    <a:pt x="473" y="458"/>
                  </a:lnTo>
                  <a:lnTo>
                    <a:pt x="467" y="457"/>
                  </a:lnTo>
                  <a:lnTo>
                    <a:pt x="463" y="456"/>
                  </a:lnTo>
                  <a:lnTo>
                    <a:pt x="457" y="456"/>
                  </a:lnTo>
                  <a:lnTo>
                    <a:pt x="450" y="456"/>
                  </a:lnTo>
                  <a:lnTo>
                    <a:pt x="443" y="457"/>
                  </a:lnTo>
                  <a:lnTo>
                    <a:pt x="436" y="459"/>
                  </a:lnTo>
                  <a:lnTo>
                    <a:pt x="429" y="462"/>
                  </a:lnTo>
                  <a:lnTo>
                    <a:pt x="423" y="465"/>
                  </a:lnTo>
                  <a:lnTo>
                    <a:pt x="417" y="468"/>
                  </a:lnTo>
                  <a:lnTo>
                    <a:pt x="411" y="472"/>
                  </a:lnTo>
                  <a:lnTo>
                    <a:pt x="406" y="477"/>
                  </a:lnTo>
                  <a:lnTo>
                    <a:pt x="397" y="486"/>
                  </a:lnTo>
                  <a:lnTo>
                    <a:pt x="390" y="496"/>
                  </a:lnTo>
                  <a:lnTo>
                    <a:pt x="388" y="503"/>
                  </a:lnTo>
                  <a:lnTo>
                    <a:pt x="386" y="508"/>
                  </a:lnTo>
                  <a:lnTo>
                    <a:pt x="385" y="512"/>
                  </a:lnTo>
                  <a:lnTo>
                    <a:pt x="385" y="517"/>
                  </a:lnTo>
                  <a:lnTo>
                    <a:pt x="364" y="518"/>
                  </a:lnTo>
                  <a:lnTo>
                    <a:pt x="343" y="517"/>
                  </a:lnTo>
                  <a:lnTo>
                    <a:pt x="333" y="515"/>
                  </a:lnTo>
                  <a:lnTo>
                    <a:pt x="325" y="512"/>
                  </a:lnTo>
                  <a:lnTo>
                    <a:pt x="321" y="510"/>
                  </a:lnTo>
                  <a:lnTo>
                    <a:pt x="317" y="507"/>
                  </a:lnTo>
                  <a:lnTo>
                    <a:pt x="314" y="503"/>
                  </a:lnTo>
                  <a:lnTo>
                    <a:pt x="311" y="499"/>
                  </a:lnTo>
                  <a:lnTo>
                    <a:pt x="307" y="500"/>
                  </a:lnTo>
                  <a:lnTo>
                    <a:pt x="303" y="502"/>
                  </a:lnTo>
                  <a:lnTo>
                    <a:pt x="299" y="505"/>
                  </a:lnTo>
                  <a:lnTo>
                    <a:pt x="296" y="508"/>
                  </a:lnTo>
                  <a:lnTo>
                    <a:pt x="293" y="511"/>
                  </a:lnTo>
                  <a:lnTo>
                    <a:pt x="289" y="514"/>
                  </a:lnTo>
                  <a:lnTo>
                    <a:pt x="287" y="516"/>
                  </a:lnTo>
                  <a:lnTo>
                    <a:pt x="285" y="517"/>
                  </a:lnTo>
                  <a:lnTo>
                    <a:pt x="277" y="517"/>
                  </a:lnTo>
                  <a:lnTo>
                    <a:pt x="268" y="516"/>
                  </a:lnTo>
                  <a:lnTo>
                    <a:pt x="259" y="514"/>
                  </a:lnTo>
                  <a:lnTo>
                    <a:pt x="248" y="512"/>
                  </a:lnTo>
                  <a:lnTo>
                    <a:pt x="227" y="506"/>
                  </a:lnTo>
                  <a:lnTo>
                    <a:pt x="205" y="496"/>
                  </a:lnTo>
                  <a:lnTo>
                    <a:pt x="195" y="492"/>
                  </a:lnTo>
                  <a:lnTo>
                    <a:pt x="185" y="487"/>
                  </a:lnTo>
                  <a:lnTo>
                    <a:pt x="175" y="481"/>
                  </a:lnTo>
                  <a:lnTo>
                    <a:pt x="168" y="475"/>
                  </a:lnTo>
                  <a:lnTo>
                    <a:pt x="160" y="469"/>
                  </a:lnTo>
                  <a:lnTo>
                    <a:pt x="153" y="463"/>
                  </a:lnTo>
                  <a:lnTo>
                    <a:pt x="149" y="456"/>
                  </a:lnTo>
                  <a:lnTo>
                    <a:pt x="146" y="45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" name="Freeform 460">
              <a:extLst>
                <a:ext uri="{FF2B5EF4-FFF2-40B4-BE49-F238E27FC236}">
                  <a16:creationId xmlns="" xmlns:a16="http://schemas.microsoft.com/office/drawing/2014/main" id="{5781897A-D74E-5845-ABE3-B7A3D375B89C}"/>
                </a:ext>
              </a:extLst>
            </p:cNvPr>
            <p:cNvSpPr>
              <a:spLocks/>
            </p:cNvSpPr>
            <p:nvPr>
              <p:custDataLst>
                <p:tags r:id="rId298"/>
              </p:custDataLst>
            </p:nvPr>
          </p:nvSpPr>
          <p:spPr bwMode="auto">
            <a:xfrm>
              <a:off x="4919663" y="2282825"/>
              <a:ext cx="150812" cy="82550"/>
            </a:xfrm>
            <a:custGeom>
              <a:avLst/>
              <a:gdLst>
                <a:gd name="T0" fmla="*/ 332 w 352"/>
                <a:gd name="T1" fmla="*/ 91 h 153"/>
                <a:gd name="T2" fmla="*/ 352 w 352"/>
                <a:gd name="T3" fmla="*/ 153 h 153"/>
                <a:gd name="T4" fmla="*/ 326 w 352"/>
                <a:gd name="T5" fmla="*/ 141 h 153"/>
                <a:gd name="T6" fmla="*/ 299 w 352"/>
                <a:gd name="T7" fmla="*/ 129 h 153"/>
                <a:gd name="T8" fmla="*/ 266 w 352"/>
                <a:gd name="T9" fmla="*/ 141 h 153"/>
                <a:gd name="T10" fmla="*/ 232 w 352"/>
                <a:gd name="T11" fmla="*/ 141 h 153"/>
                <a:gd name="T12" fmla="*/ 227 w 352"/>
                <a:gd name="T13" fmla="*/ 135 h 153"/>
                <a:gd name="T14" fmla="*/ 226 w 352"/>
                <a:gd name="T15" fmla="*/ 135 h 153"/>
                <a:gd name="T16" fmla="*/ 219 w 352"/>
                <a:gd name="T17" fmla="*/ 129 h 153"/>
                <a:gd name="T18" fmla="*/ 213 w 352"/>
                <a:gd name="T19" fmla="*/ 125 h 153"/>
                <a:gd name="T20" fmla="*/ 205 w 352"/>
                <a:gd name="T21" fmla="*/ 121 h 153"/>
                <a:gd name="T22" fmla="*/ 197 w 352"/>
                <a:gd name="T23" fmla="*/ 118 h 153"/>
                <a:gd name="T24" fmla="*/ 181 w 352"/>
                <a:gd name="T25" fmla="*/ 113 h 153"/>
                <a:gd name="T26" fmla="*/ 163 w 352"/>
                <a:gd name="T27" fmla="*/ 110 h 153"/>
                <a:gd name="T28" fmla="*/ 126 w 352"/>
                <a:gd name="T29" fmla="*/ 107 h 153"/>
                <a:gd name="T30" fmla="*/ 86 w 352"/>
                <a:gd name="T31" fmla="*/ 104 h 153"/>
                <a:gd name="T32" fmla="*/ 85 w 352"/>
                <a:gd name="T33" fmla="*/ 94 h 153"/>
                <a:gd name="T34" fmla="*/ 82 w 352"/>
                <a:gd name="T35" fmla="*/ 84 h 153"/>
                <a:gd name="T36" fmla="*/ 80 w 352"/>
                <a:gd name="T37" fmla="*/ 75 h 153"/>
                <a:gd name="T38" fmla="*/ 75 w 352"/>
                <a:gd name="T39" fmla="*/ 67 h 153"/>
                <a:gd name="T40" fmla="*/ 71 w 352"/>
                <a:gd name="T41" fmla="*/ 59 h 153"/>
                <a:gd name="T42" fmla="*/ 67 w 352"/>
                <a:gd name="T43" fmla="*/ 52 h 153"/>
                <a:gd name="T44" fmla="*/ 61 w 352"/>
                <a:gd name="T45" fmla="*/ 44 h 153"/>
                <a:gd name="T46" fmla="*/ 56 w 352"/>
                <a:gd name="T47" fmla="*/ 37 h 153"/>
                <a:gd name="T48" fmla="*/ 44 w 352"/>
                <a:gd name="T49" fmla="*/ 26 h 153"/>
                <a:gd name="T50" fmla="*/ 29 w 352"/>
                <a:gd name="T51" fmla="*/ 16 h 153"/>
                <a:gd name="T52" fmla="*/ 15 w 352"/>
                <a:gd name="T53" fmla="*/ 7 h 153"/>
                <a:gd name="T54" fmla="*/ 0 w 352"/>
                <a:gd name="T55" fmla="*/ 0 h 153"/>
                <a:gd name="T56" fmla="*/ 7 w 352"/>
                <a:gd name="T57" fmla="*/ 0 h 153"/>
                <a:gd name="T58" fmla="*/ 60 w 352"/>
                <a:gd name="T59" fmla="*/ 18 h 153"/>
                <a:gd name="T60" fmla="*/ 106 w 352"/>
                <a:gd name="T61" fmla="*/ 30 h 153"/>
                <a:gd name="T62" fmla="*/ 134 w 352"/>
                <a:gd name="T63" fmla="*/ 18 h 153"/>
                <a:gd name="T64" fmla="*/ 180 w 352"/>
                <a:gd name="T65" fmla="*/ 36 h 153"/>
                <a:gd name="T66" fmla="*/ 206 w 352"/>
                <a:gd name="T67" fmla="*/ 55 h 153"/>
                <a:gd name="T68" fmla="*/ 246 w 352"/>
                <a:gd name="T69" fmla="*/ 49 h 153"/>
                <a:gd name="T70" fmla="*/ 286 w 352"/>
                <a:gd name="T71" fmla="*/ 61 h 153"/>
                <a:gd name="T72" fmla="*/ 313 w 352"/>
                <a:gd name="T73" fmla="*/ 79 h 153"/>
                <a:gd name="T74" fmla="*/ 332 w 352"/>
                <a:gd name="T75" fmla="*/ 91 h 15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52" h="153">
                  <a:moveTo>
                    <a:pt x="332" y="91"/>
                  </a:moveTo>
                  <a:lnTo>
                    <a:pt x="352" y="153"/>
                  </a:lnTo>
                  <a:lnTo>
                    <a:pt x="326" y="141"/>
                  </a:lnTo>
                  <a:lnTo>
                    <a:pt x="299" y="129"/>
                  </a:lnTo>
                  <a:lnTo>
                    <a:pt x="266" y="141"/>
                  </a:lnTo>
                  <a:lnTo>
                    <a:pt x="232" y="141"/>
                  </a:lnTo>
                  <a:lnTo>
                    <a:pt x="227" y="135"/>
                  </a:lnTo>
                  <a:lnTo>
                    <a:pt x="226" y="135"/>
                  </a:lnTo>
                  <a:lnTo>
                    <a:pt x="219" y="129"/>
                  </a:lnTo>
                  <a:lnTo>
                    <a:pt x="213" y="125"/>
                  </a:lnTo>
                  <a:lnTo>
                    <a:pt x="205" y="121"/>
                  </a:lnTo>
                  <a:lnTo>
                    <a:pt x="197" y="118"/>
                  </a:lnTo>
                  <a:lnTo>
                    <a:pt x="181" y="113"/>
                  </a:lnTo>
                  <a:lnTo>
                    <a:pt x="163" y="110"/>
                  </a:lnTo>
                  <a:lnTo>
                    <a:pt x="126" y="107"/>
                  </a:lnTo>
                  <a:lnTo>
                    <a:pt x="86" y="104"/>
                  </a:lnTo>
                  <a:lnTo>
                    <a:pt x="85" y="94"/>
                  </a:lnTo>
                  <a:lnTo>
                    <a:pt x="82" y="84"/>
                  </a:lnTo>
                  <a:lnTo>
                    <a:pt x="80" y="75"/>
                  </a:lnTo>
                  <a:lnTo>
                    <a:pt x="75" y="67"/>
                  </a:lnTo>
                  <a:lnTo>
                    <a:pt x="71" y="59"/>
                  </a:lnTo>
                  <a:lnTo>
                    <a:pt x="67" y="52"/>
                  </a:lnTo>
                  <a:lnTo>
                    <a:pt x="61" y="44"/>
                  </a:lnTo>
                  <a:lnTo>
                    <a:pt x="56" y="37"/>
                  </a:lnTo>
                  <a:lnTo>
                    <a:pt x="44" y="26"/>
                  </a:lnTo>
                  <a:lnTo>
                    <a:pt x="29" y="16"/>
                  </a:lnTo>
                  <a:lnTo>
                    <a:pt x="15" y="7"/>
                  </a:lnTo>
                  <a:lnTo>
                    <a:pt x="0" y="0"/>
                  </a:lnTo>
                  <a:lnTo>
                    <a:pt x="7" y="0"/>
                  </a:lnTo>
                  <a:lnTo>
                    <a:pt x="60" y="18"/>
                  </a:lnTo>
                  <a:lnTo>
                    <a:pt x="106" y="30"/>
                  </a:lnTo>
                  <a:lnTo>
                    <a:pt x="134" y="18"/>
                  </a:lnTo>
                  <a:lnTo>
                    <a:pt x="180" y="36"/>
                  </a:lnTo>
                  <a:lnTo>
                    <a:pt x="206" y="55"/>
                  </a:lnTo>
                  <a:lnTo>
                    <a:pt x="246" y="49"/>
                  </a:lnTo>
                  <a:lnTo>
                    <a:pt x="286" y="61"/>
                  </a:lnTo>
                  <a:lnTo>
                    <a:pt x="313" y="79"/>
                  </a:lnTo>
                  <a:lnTo>
                    <a:pt x="332" y="9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" name="Freeform 461">
              <a:extLst>
                <a:ext uri="{FF2B5EF4-FFF2-40B4-BE49-F238E27FC236}">
                  <a16:creationId xmlns="" xmlns:a16="http://schemas.microsoft.com/office/drawing/2014/main" id="{753CE58D-EA09-F940-851D-8EC9ACE35396}"/>
                </a:ext>
              </a:extLst>
            </p:cNvPr>
            <p:cNvSpPr>
              <a:spLocks/>
            </p:cNvSpPr>
            <p:nvPr>
              <p:custDataLst>
                <p:tags r:id="rId299"/>
              </p:custDataLst>
            </p:nvPr>
          </p:nvSpPr>
          <p:spPr bwMode="auto">
            <a:xfrm>
              <a:off x="4468813" y="2343150"/>
              <a:ext cx="147637" cy="173038"/>
            </a:xfrm>
            <a:custGeom>
              <a:avLst/>
              <a:gdLst>
                <a:gd name="T0" fmla="*/ 230 w 331"/>
                <a:gd name="T1" fmla="*/ 40 h 327"/>
                <a:gd name="T2" fmla="*/ 193 w 331"/>
                <a:gd name="T3" fmla="*/ 56 h 327"/>
                <a:gd name="T4" fmla="*/ 182 w 331"/>
                <a:gd name="T5" fmla="*/ 67 h 327"/>
                <a:gd name="T6" fmla="*/ 181 w 331"/>
                <a:gd name="T7" fmla="*/ 81 h 327"/>
                <a:gd name="T8" fmla="*/ 184 w 331"/>
                <a:gd name="T9" fmla="*/ 94 h 327"/>
                <a:gd name="T10" fmla="*/ 177 w 331"/>
                <a:gd name="T11" fmla="*/ 102 h 327"/>
                <a:gd name="T12" fmla="*/ 168 w 331"/>
                <a:gd name="T13" fmla="*/ 105 h 327"/>
                <a:gd name="T14" fmla="*/ 160 w 331"/>
                <a:gd name="T15" fmla="*/ 98 h 327"/>
                <a:gd name="T16" fmla="*/ 149 w 331"/>
                <a:gd name="T17" fmla="*/ 85 h 327"/>
                <a:gd name="T18" fmla="*/ 126 w 331"/>
                <a:gd name="T19" fmla="*/ 74 h 327"/>
                <a:gd name="T20" fmla="*/ 127 w 331"/>
                <a:gd name="T21" fmla="*/ 96 h 327"/>
                <a:gd name="T22" fmla="*/ 139 w 331"/>
                <a:gd name="T23" fmla="*/ 116 h 327"/>
                <a:gd name="T24" fmla="*/ 154 w 331"/>
                <a:gd name="T25" fmla="*/ 129 h 327"/>
                <a:gd name="T26" fmla="*/ 159 w 331"/>
                <a:gd name="T27" fmla="*/ 130 h 327"/>
                <a:gd name="T28" fmla="*/ 159 w 331"/>
                <a:gd name="T29" fmla="*/ 177 h 327"/>
                <a:gd name="T30" fmla="*/ 159 w 331"/>
                <a:gd name="T31" fmla="*/ 237 h 327"/>
                <a:gd name="T32" fmla="*/ 156 w 331"/>
                <a:gd name="T33" fmla="*/ 251 h 327"/>
                <a:gd name="T34" fmla="*/ 147 w 331"/>
                <a:gd name="T35" fmla="*/ 259 h 327"/>
                <a:gd name="T36" fmla="*/ 145 w 331"/>
                <a:gd name="T37" fmla="*/ 264 h 327"/>
                <a:gd name="T38" fmla="*/ 162 w 331"/>
                <a:gd name="T39" fmla="*/ 276 h 327"/>
                <a:gd name="T40" fmla="*/ 167 w 331"/>
                <a:gd name="T41" fmla="*/ 286 h 327"/>
                <a:gd name="T42" fmla="*/ 155 w 331"/>
                <a:gd name="T43" fmla="*/ 295 h 327"/>
                <a:gd name="T44" fmla="*/ 140 w 331"/>
                <a:gd name="T45" fmla="*/ 297 h 327"/>
                <a:gd name="T46" fmla="*/ 130 w 331"/>
                <a:gd name="T47" fmla="*/ 307 h 327"/>
                <a:gd name="T48" fmla="*/ 126 w 331"/>
                <a:gd name="T49" fmla="*/ 321 h 327"/>
                <a:gd name="T50" fmla="*/ 121 w 331"/>
                <a:gd name="T51" fmla="*/ 300 h 327"/>
                <a:gd name="T52" fmla="*/ 124 w 331"/>
                <a:gd name="T53" fmla="*/ 288 h 327"/>
                <a:gd name="T54" fmla="*/ 109 w 331"/>
                <a:gd name="T55" fmla="*/ 286 h 327"/>
                <a:gd name="T56" fmla="*/ 93 w 331"/>
                <a:gd name="T57" fmla="*/ 292 h 327"/>
                <a:gd name="T58" fmla="*/ 79 w 331"/>
                <a:gd name="T59" fmla="*/ 296 h 327"/>
                <a:gd name="T60" fmla="*/ 73 w 331"/>
                <a:gd name="T61" fmla="*/ 242 h 327"/>
                <a:gd name="T62" fmla="*/ 79 w 331"/>
                <a:gd name="T63" fmla="*/ 216 h 327"/>
                <a:gd name="T64" fmla="*/ 48 w 331"/>
                <a:gd name="T65" fmla="*/ 211 h 327"/>
                <a:gd name="T66" fmla="*/ 28 w 331"/>
                <a:gd name="T67" fmla="*/ 198 h 327"/>
                <a:gd name="T68" fmla="*/ 13 w 331"/>
                <a:gd name="T69" fmla="*/ 173 h 327"/>
                <a:gd name="T70" fmla="*/ 0 w 331"/>
                <a:gd name="T71" fmla="*/ 130 h 327"/>
                <a:gd name="T72" fmla="*/ 28 w 331"/>
                <a:gd name="T73" fmla="*/ 111 h 327"/>
                <a:gd name="T74" fmla="*/ 50 w 331"/>
                <a:gd name="T75" fmla="*/ 81 h 327"/>
                <a:gd name="T76" fmla="*/ 73 w 331"/>
                <a:gd name="T77" fmla="*/ 55 h 327"/>
                <a:gd name="T78" fmla="*/ 115 w 331"/>
                <a:gd name="T79" fmla="*/ 41 h 327"/>
                <a:gd name="T80" fmla="*/ 180 w 331"/>
                <a:gd name="T81" fmla="*/ 14 h 327"/>
                <a:gd name="T82" fmla="*/ 218 w 331"/>
                <a:gd name="T83" fmla="*/ 7 h 327"/>
                <a:gd name="T84" fmla="*/ 249 w 331"/>
                <a:gd name="T85" fmla="*/ 14 h 327"/>
                <a:gd name="T86" fmla="*/ 271 w 331"/>
                <a:gd name="T87" fmla="*/ 27 h 327"/>
                <a:gd name="T88" fmla="*/ 292 w 331"/>
                <a:gd name="T89" fmla="*/ 30 h 327"/>
                <a:gd name="T90" fmla="*/ 307 w 331"/>
                <a:gd name="T91" fmla="*/ 20 h 327"/>
                <a:gd name="T92" fmla="*/ 327 w 331"/>
                <a:gd name="T93" fmla="*/ 6 h 327"/>
                <a:gd name="T94" fmla="*/ 330 w 331"/>
                <a:gd name="T95" fmla="*/ 32 h 3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31" h="327">
                  <a:moveTo>
                    <a:pt x="331" y="56"/>
                  </a:moveTo>
                  <a:lnTo>
                    <a:pt x="245" y="37"/>
                  </a:lnTo>
                  <a:lnTo>
                    <a:pt x="230" y="40"/>
                  </a:lnTo>
                  <a:lnTo>
                    <a:pt x="216" y="44"/>
                  </a:lnTo>
                  <a:lnTo>
                    <a:pt x="204" y="50"/>
                  </a:lnTo>
                  <a:lnTo>
                    <a:pt x="193" y="56"/>
                  </a:lnTo>
                  <a:lnTo>
                    <a:pt x="189" y="59"/>
                  </a:lnTo>
                  <a:lnTo>
                    <a:pt x="185" y="63"/>
                  </a:lnTo>
                  <a:lnTo>
                    <a:pt x="182" y="67"/>
                  </a:lnTo>
                  <a:lnTo>
                    <a:pt x="181" y="72"/>
                  </a:lnTo>
                  <a:lnTo>
                    <a:pt x="180" y="77"/>
                  </a:lnTo>
                  <a:lnTo>
                    <a:pt x="181" y="81"/>
                  </a:lnTo>
                  <a:lnTo>
                    <a:pt x="182" y="87"/>
                  </a:lnTo>
                  <a:lnTo>
                    <a:pt x="185" y="92"/>
                  </a:lnTo>
                  <a:lnTo>
                    <a:pt x="184" y="94"/>
                  </a:lnTo>
                  <a:lnTo>
                    <a:pt x="181" y="98"/>
                  </a:lnTo>
                  <a:lnTo>
                    <a:pt x="179" y="101"/>
                  </a:lnTo>
                  <a:lnTo>
                    <a:pt x="177" y="102"/>
                  </a:lnTo>
                  <a:lnTo>
                    <a:pt x="174" y="105"/>
                  </a:lnTo>
                  <a:lnTo>
                    <a:pt x="172" y="105"/>
                  </a:lnTo>
                  <a:lnTo>
                    <a:pt x="168" y="105"/>
                  </a:lnTo>
                  <a:lnTo>
                    <a:pt x="165" y="102"/>
                  </a:lnTo>
                  <a:lnTo>
                    <a:pt x="162" y="100"/>
                  </a:lnTo>
                  <a:lnTo>
                    <a:pt x="160" y="98"/>
                  </a:lnTo>
                  <a:lnTo>
                    <a:pt x="159" y="92"/>
                  </a:lnTo>
                  <a:lnTo>
                    <a:pt x="159" y="86"/>
                  </a:lnTo>
                  <a:lnTo>
                    <a:pt x="149" y="85"/>
                  </a:lnTo>
                  <a:lnTo>
                    <a:pt x="139" y="82"/>
                  </a:lnTo>
                  <a:lnTo>
                    <a:pt x="132" y="79"/>
                  </a:lnTo>
                  <a:lnTo>
                    <a:pt x="126" y="74"/>
                  </a:lnTo>
                  <a:lnTo>
                    <a:pt x="126" y="83"/>
                  </a:lnTo>
                  <a:lnTo>
                    <a:pt x="126" y="92"/>
                  </a:lnTo>
                  <a:lnTo>
                    <a:pt x="127" y="96"/>
                  </a:lnTo>
                  <a:lnTo>
                    <a:pt x="129" y="101"/>
                  </a:lnTo>
                  <a:lnTo>
                    <a:pt x="135" y="109"/>
                  </a:lnTo>
                  <a:lnTo>
                    <a:pt x="139" y="116"/>
                  </a:lnTo>
                  <a:lnTo>
                    <a:pt x="146" y="122"/>
                  </a:lnTo>
                  <a:lnTo>
                    <a:pt x="151" y="127"/>
                  </a:lnTo>
                  <a:lnTo>
                    <a:pt x="154" y="129"/>
                  </a:lnTo>
                  <a:lnTo>
                    <a:pt x="156" y="130"/>
                  </a:lnTo>
                  <a:lnTo>
                    <a:pt x="157" y="130"/>
                  </a:lnTo>
                  <a:lnTo>
                    <a:pt x="159" y="130"/>
                  </a:lnTo>
                  <a:lnTo>
                    <a:pt x="159" y="147"/>
                  </a:lnTo>
                  <a:lnTo>
                    <a:pt x="159" y="163"/>
                  </a:lnTo>
                  <a:lnTo>
                    <a:pt x="159" y="177"/>
                  </a:lnTo>
                  <a:lnTo>
                    <a:pt x="159" y="191"/>
                  </a:lnTo>
                  <a:lnTo>
                    <a:pt x="159" y="213"/>
                  </a:lnTo>
                  <a:lnTo>
                    <a:pt x="159" y="237"/>
                  </a:lnTo>
                  <a:lnTo>
                    <a:pt x="158" y="242"/>
                  </a:lnTo>
                  <a:lnTo>
                    <a:pt x="157" y="247"/>
                  </a:lnTo>
                  <a:lnTo>
                    <a:pt x="156" y="251"/>
                  </a:lnTo>
                  <a:lnTo>
                    <a:pt x="154" y="254"/>
                  </a:lnTo>
                  <a:lnTo>
                    <a:pt x="150" y="257"/>
                  </a:lnTo>
                  <a:lnTo>
                    <a:pt x="147" y="259"/>
                  </a:lnTo>
                  <a:lnTo>
                    <a:pt x="144" y="259"/>
                  </a:lnTo>
                  <a:lnTo>
                    <a:pt x="139" y="259"/>
                  </a:lnTo>
                  <a:lnTo>
                    <a:pt x="145" y="264"/>
                  </a:lnTo>
                  <a:lnTo>
                    <a:pt x="154" y="270"/>
                  </a:lnTo>
                  <a:lnTo>
                    <a:pt x="158" y="274"/>
                  </a:lnTo>
                  <a:lnTo>
                    <a:pt x="162" y="276"/>
                  </a:lnTo>
                  <a:lnTo>
                    <a:pt x="167" y="277"/>
                  </a:lnTo>
                  <a:lnTo>
                    <a:pt x="172" y="278"/>
                  </a:lnTo>
                  <a:lnTo>
                    <a:pt x="167" y="286"/>
                  </a:lnTo>
                  <a:lnTo>
                    <a:pt x="161" y="291"/>
                  </a:lnTo>
                  <a:lnTo>
                    <a:pt x="158" y="293"/>
                  </a:lnTo>
                  <a:lnTo>
                    <a:pt x="155" y="295"/>
                  </a:lnTo>
                  <a:lnTo>
                    <a:pt x="150" y="296"/>
                  </a:lnTo>
                  <a:lnTo>
                    <a:pt x="146" y="296"/>
                  </a:lnTo>
                  <a:lnTo>
                    <a:pt x="140" y="297"/>
                  </a:lnTo>
                  <a:lnTo>
                    <a:pt x="137" y="299"/>
                  </a:lnTo>
                  <a:lnTo>
                    <a:pt x="134" y="302"/>
                  </a:lnTo>
                  <a:lnTo>
                    <a:pt x="130" y="307"/>
                  </a:lnTo>
                  <a:lnTo>
                    <a:pt x="128" y="311"/>
                  </a:lnTo>
                  <a:lnTo>
                    <a:pt x="127" y="316"/>
                  </a:lnTo>
                  <a:lnTo>
                    <a:pt x="126" y="321"/>
                  </a:lnTo>
                  <a:lnTo>
                    <a:pt x="126" y="327"/>
                  </a:lnTo>
                  <a:lnTo>
                    <a:pt x="122" y="311"/>
                  </a:lnTo>
                  <a:lnTo>
                    <a:pt x="121" y="300"/>
                  </a:lnTo>
                  <a:lnTo>
                    <a:pt x="121" y="296"/>
                  </a:lnTo>
                  <a:lnTo>
                    <a:pt x="122" y="292"/>
                  </a:lnTo>
                  <a:lnTo>
                    <a:pt x="124" y="288"/>
                  </a:lnTo>
                  <a:lnTo>
                    <a:pt x="126" y="284"/>
                  </a:lnTo>
                  <a:lnTo>
                    <a:pt x="116" y="284"/>
                  </a:lnTo>
                  <a:lnTo>
                    <a:pt x="109" y="286"/>
                  </a:lnTo>
                  <a:lnTo>
                    <a:pt x="103" y="288"/>
                  </a:lnTo>
                  <a:lnTo>
                    <a:pt x="98" y="290"/>
                  </a:lnTo>
                  <a:lnTo>
                    <a:pt x="93" y="292"/>
                  </a:lnTo>
                  <a:lnTo>
                    <a:pt x="89" y="294"/>
                  </a:lnTo>
                  <a:lnTo>
                    <a:pt x="83" y="295"/>
                  </a:lnTo>
                  <a:lnTo>
                    <a:pt x="79" y="296"/>
                  </a:lnTo>
                  <a:lnTo>
                    <a:pt x="78" y="272"/>
                  </a:lnTo>
                  <a:lnTo>
                    <a:pt x="74" y="251"/>
                  </a:lnTo>
                  <a:lnTo>
                    <a:pt x="73" y="242"/>
                  </a:lnTo>
                  <a:lnTo>
                    <a:pt x="73" y="234"/>
                  </a:lnTo>
                  <a:lnTo>
                    <a:pt x="76" y="225"/>
                  </a:lnTo>
                  <a:lnTo>
                    <a:pt x="79" y="216"/>
                  </a:lnTo>
                  <a:lnTo>
                    <a:pt x="68" y="216"/>
                  </a:lnTo>
                  <a:lnTo>
                    <a:pt x="57" y="213"/>
                  </a:lnTo>
                  <a:lnTo>
                    <a:pt x="48" y="211"/>
                  </a:lnTo>
                  <a:lnTo>
                    <a:pt x="40" y="207"/>
                  </a:lnTo>
                  <a:lnTo>
                    <a:pt x="34" y="203"/>
                  </a:lnTo>
                  <a:lnTo>
                    <a:pt x="28" y="198"/>
                  </a:lnTo>
                  <a:lnTo>
                    <a:pt x="23" y="193"/>
                  </a:lnTo>
                  <a:lnTo>
                    <a:pt x="20" y="187"/>
                  </a:lnTo>
                  <a:lnTo>
                    <a:pt x="13" y="173"/>
                  </a:lnTo>
                  <a:lnTo>
                    <a:pt x="9" y="158"/>
                  </a:lnTo>
                  <a:lnTo>
                    <a:pt x="4" y="144"/>
                  </a:lnTo>
                  <a:lnTo>
                    <a:pt x="0" y="130"/>
                  </a:lnTo>
                  <a:lnTo>
                    <a:pt x="10" y="124"/>
                  </a:lnTo>
                  <a:lnTo>
                    <a:pt x="19" y="118"/>
                  </a:lnTo>
                  <a:lnTo>
                    <a:pt x="28" y="111"/>
                  </a:lnTo>
                  <a:lnTo>
                    <a:pt x="37" y="101"/>
                  </a:lnTo>
                  <a:lnTo>
                    <a:pt x="45" y="92"/>
                  </a:lnTo>
                  <a:lnTo>
                    <a:pt x="50" y="81"/>
                  </a:lnTo>
                  <a:lnTo>
                    <a:pt x="56" y="69"/>
                  </a:lnTo>
                  <a:lnTo>
                    <a:pt x="59" y="56"/>
                  </a:lnTo>
                  <a:lnTo>
                    <a:pt x="73" y="55"/>
                  </a:lnTo>
                  <a:lnTo>
                    <a:pt x="88" y="52"/>
                  </a:lnTo>
                  <a:lnTo>
                    <a:pt x="102" y="47"/>
                  </a:lnTo>
                  <a:lnTo>
                    <a:pt x="115" y="41"/>
                  </a:lnTo>
                  <a:lnTo>
                    <a:pt x="140" y="29"/>
                  </a:lnTo>
                  <a:lnTo>
                    <a:pt x="166" y="19"/>
                  </a:lnTo>
                  <a:lnTo>
                    <a:pt x="180" y="14"/>
                  </a:lnTo>
                  <a:lnTo>
                    <a:pt x="192" y="10"/>
                  </a:lnTo>
                  <a:lnTo>
                    <a:pt x="205" y="8"/>
                  </a:lnTo>
                  <a:lnTo>
                    <a:pt x="218" y="7"/>
                  </a:lnTo>
                  <a:lnTo>
                    <a:pt x="230" y="8"/>
                  </a:lnTo>
                  <a:lnTo>
                    <a:pt x="240" y="10"/>
                  </a:lnTo>
                  <a:lnTo>
                    <a:pt x="249" y="14"/>
                  </a:lnTo>
                  <a:lnTo>
                    <a:pt x="257" y="19"/>
                  </a:lnTo>
                  <a:lnTo>
                    <a:pt x="264" y="23"/>
                  </a:lnTo>
                  <a:lnTo>
                    <a:pt x="271" y="27"/>
                  </a:lnTo>
                  <a:lnTo>
                    <a:pt x="278" y="30"/>
                  </a:lnTo>
                  <a:lnTo>
                    <a:pt x="285" y="31"/>
                  </a:lnTo>
                  <a:lnTo>
                    <a:pt x="292" y="30"/>
                  </a:lnTo>
                  <a:lnTo>
                    <a:pt x="297" y="28"/>
                  </a:lnTo>
                  <a:lnTo>
                    <a:pt x="303" y="24"/>
                  </a:lnTo>
                  <a:lnTo>
                    <a:pt x="307" y="20"/>
                  </a:lnTo>
                  <a:lnTo>
                    <a:pt x="316" y="10"/>
                  </a:lnTo>
                  <a:lnTo>
                    <a:pt x="325" y="0"/>
                  </a:lnTo>
                  <a:lnTo>
                    <a:pt x="327" y="6"/>
                  </a:lnTo>
                  <a:lnTo>
                    <a:pt x="329" y="14"/>
                  </a:lnTo>
                  <a:lnTo>
                    <a:pt x="330" y="23"/>
                  </a:lnTo>
                  <a:lnTo>
                    <a:pt x="330" y="32"/>
                  </a:lnTo>
                  <a:lnTo>
                    <a:pt x="331" y="49"/>
                  </a:lnTo>
                  <a:lnTo>
                    <a:pt x="331" y="5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" name="Freeform 462">
              <a:extLst>
                <a:ext uri="{FF2B5EF4-FFF2-40B4-BE49-F238E27FC236}">
                  <a16:creationId xmlns="" xmlns:a16="http://schemas.microsoft.com/office/drawing/2014/main" id="{CA01A60F-0A37-F64C-AFAF-AFE9D63E5DAF}"/>
                </a:ext>
              </a:extLst>
            </p:cNvPr>
            <p:cNvSpPr>
              <a:spLocks/>
            </p:cNvSpPr>
            <p:nvPr>
              <p:custDataLst>
                <p:tags r:id="rId300"/>
              </p:custDataLst>
            </p:nvPr>
          </p:nvSpPr>
          <p:spPr bwMode="auto">
            <a:xfrm>
              <a:off x="4552950" y="2535238"/>
              <a:ext cx="69850" cy="57150"/>
            </a:xfrm>
            <a:custGeom>
              <a:avLst/>
              <a:gdLst>
                <a:gd name="T0" fmla="*/ 0 w 153"/>
                <a:gd name="T1" fmla="*/ 0 h 49"/>
                <a:gd name="T2" fmla="*/ 44 w 153"/>
                <a:gd name="T3" fmla="*/ 2 h 49"/>
                <a:gd name="T4" fmla="*/ 83 w 153"/>
                <a:gd name="T5" fmla="*/ 6 h 49"/>
                <a:gd name="T6" fmla="*/ 103 w 153"/>
                <a:gd name="T7" fmla="*/ 8 h 49"/>
                <a:gd name="T8" fmla="*/ 121 w 153"/>
                <a:gd name="T9" fmla="*/ 7 h 49"/>
                <a:gd name="T10" fmla="*/ 130 w 153"/>
                <a:gd name="T11" fmla="*/ 6 h 49"/>
                <a:gd name="T12" fmla="*/ 137 w 153"/>
                <a:gd name="T13" fmla="*/ 5 h 49"/>
                <a:gd name="T14" fmla="*/ 145 w 153"/>
                <a:gd name="T15" fmla="*/ 3 h 49"/>
                <a:gd name="T16" fmla="*/ 153 w 153"/>
                <a:gd name="T17" fmla="*/ 0 h 49"/>
                <a:gd name="T18" fmla="*/ 153 w 153"/>
                <a:gd name="T19" fmla="*/ 9 h 49"/>
                <a:gd name="T20" fmla="*/ 153 w 153"/>
                <a:gd name="T21" fmla="*/ 25 h 49"/>
                <a:gd name="T22" fmla="*/ 143 w 153"/>
                <a:gd name="T23" fmla="*/ 31 h 49"/>
                <a:gd name="T24" fmla="*/ 133 w 153"/>
                <a:gd name="T25" fmla="*/ 36 h 49"/>
                <a:gd name="T26" fmla="*/ 124 w 153"/>
                <a:gd name="T27" fmla="*/ 40 h 49"/>
                <a:gd name="T28" fmla="*/ 114 w 153"/>
                <a:gd name="T29" fmla="*/ 44 h 49"/>
                <a:gd name="T30" fmla="*/ 106 w 153"/>
                <a:gd name="T31" fmla="*/ 46 h 49"/>
                <a:gd name="T32" fmla="*/ 99 w 153"/>
                <a:gd name="T33" fmla="*/ 48 h 49"/>
                <a:gd name="T34" fmla="*/ 92 w 153"/>
                <a:gd name="T35" fmla="*/ 49 h 49"/>
                <a:gd name="T36" fmla="*/ 87 w 153"/>
                <a:gd name="T37" fmla="*/ 49 h 49"/>
                <a:gd name="T38" fmla="*/ 72 w 153"/>
                <a:gd name="T39" fmla="*/ 48 h 49"/>
                <a:gd name="T40" fmla="*/ 60 w 153"/>
                <a:gd name="T41" fmla="*/ 46 h 49"/>
                <a:gd name="T42" fmla="*/ 50 w 153"/>
                <a:gd name="T43" fmla="*/ 43 h 49"/>
                <a:gd name="T44" fmla="*/ 41 w 153"/>
                <a:gd name="T45" fmla="*/ 38 h 49"/>
                <a:gd name="T46" fmla="*/ 22 w 153"/>
                <a:gd name="T47" fmla="*/ 29 h 49"/>
                <a:gd name="T48" fmla="*/ 0 w 153"/>
                <a:gd name="T49" fmla="*/ 19 h 49"/>
                <a:gd name="T50" fmla="*/ 0 w 153"/>
                <a:gd name="T51" fmla="*/ 0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3" h="49">
                  <a:moveTo>
                    <a:pt x="0" y="0"/>
                  </a:moveTo>
                  <a:lnTo>
                    <a:pt x="44" y="2"/>
                  </a:lnTo>
                  <a:lnTo>
                    <a:pt x="83" y="6"/>
                  </a:lnTo>
                  <a:lnTo>
                    <a:pt x="103" y="8"/>
                  </a:lnTo>
                  <a:lnTo>
                    <a:pt x="121" y="7"/>
                  </a:lnTo>
                  <a:lnTo>
                    <a:pt x="130" y="6"/>
                  </a:lnTo>
                  <a:lnTo>
                    <a:pt x="137" y="5"/>
                  </a:lnTo>
                  <a:lnTo>
                    <a:pt x="145" y="3"/>
                  </a:lnTo>
                  <a:lnTo>
                    <a:pt x="153" y="0"/>
                  </a:lnTo>
                  <a:lnTo>
                    <a:pt x="153" y="9"/>
                  </a:lnTo>
                  <a:lnTo>
                    <a:pt x="153" y="25"/>
                  </a:lnTo>
                  <a:lnTo>
                    <a:pt x="143" y="31"/>
                  </a:lnTo>
                  <a:lnTo>
                    <a:pt x="133" y="36"/>
                  </a:lnTo>
                  <a:lnTo>
                    <a:pt x="124" y="40"/>
                  </a:lnTo>
                  <a:lnTo>
                    <a:pt x="114" y="44"/>
                  </a:lnTo>
                  <a:lnTo>
                    <a:pt x="106" y="46"/>
                  </a:lnTo>
                  <a:lnTo>
                    <a:pt x="99" y="48"/>
                  </a:lnTo>
                  <a:lnTo>
                    <a:pt x="92" y="49"/>
                  </a:lnTo>
                  <a:lnTo>
                    <a:pt x="87" y="49"/>
                  </a:lnTo>
                  <a:lnTo>
                    <a:pt x="72" y="48"/>
                  </a:lnTo>
                  <a:lnTo>
                    <a:pt x="60" y="46"/>
                  </a:lnTo>
                  <a:lnTo>
                    <a:pt x="50" y="43"/>
                  </a:lnTo>
                  <a:lnTo>
                    <a:pt x="41" y="38"/>
                  </a:lnTo>
                  <a:lnTo>
                    <a:pt x="22" y="2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" name="Freeform 463">
              <a:extLst>
                <a:ext uri="{FF2B5EF4-FFF2-40B4-BE49-F238E27FC236}">
                  <a16:creationId xmlns="" xmlns:a16="http://schemas.microsoft.com/office/drawing/2014/main" id="{6693B2FA-6B83-484D-8DA6-A6DB1216534B}"/>
                </a:ext>
              </a:extLst>
            </p:cNvPr>
            <p:cNvSpPr>
              <a:spLocks/>
            </p:cNvSpPr>
            <p:nvPr>
              <p:custDataLst>
                <p:tags r:id="rId301"/>
              </p:custDataLst>
            </p:nvPr>
          </p:nvSpPr>
          <p:spPr bwMode="auto">
            <a:xfrm>
              <a:off x="3632200" y="3267075"/>
              <a:ext cx="187325" cy="158750"/>
            </a:xfrm>
            <a:custGeom>
              <a:avLst/>
              <a:gdLst>
                <a:gd name="T0" fmla="*/ 194 w 426"/>
                <a:gd name="T1" fmla="*/ 16 h 299"/>
                <a:gd name="T2" fmla="*/ 216 w 426"/>
                <a:gd name="T3" fmla="*/ 22 h 299"/>
                <a:gd name="T4" fmla="*/ 230 w 426"/>
                <a:gd name="T5" fmla="*/ 29 h 299"/>
                <a:gd name="T6" fmla="*/ 253 w 426"/>
                <a:gd name="T7" fmla="*/ 35 h 299"/>
                <a:gd name="T8" fmla="*/ 279 w 426"/>
                <a:gd name="T9" fmla="*/ 37 h 299"/>
                <a:gd name="T10" fmla="*/ 300 w 426"/>
                <a:gd name="T11" fmla="*/ 37 h 299"/>
                <a:gd name="T12" fmla="*/ 319 w 426"/>
                <a:gd name="T13" fmla="*/ 34 h 299"/>
                <a:gd name="T14" fmla="*/ 329 w 426"/>
                <a:gd name="T15" fmla="*/ 29 h 299"/>
                <a:gd name="T16" fmla="*/ 365 w 426"/>
                <a:gd name="T17" fmla="*/ 25 h 299"/>
                <a:gd name="T18" fmla="*/ 372 w 426"/>
                <a:gd name="T19" fmla="*/ 49 h 299"/>
                <a:gd name="T20" fmla="*/ 383 w 426"/>
                <a:gd name="T21" fmla="*/ 74 h 299"/>
                <a:gd name="T22" fmla="*/ 391 w 426"/>
                <a:gd name="T23" fmla="*/ 84 h 299"/>
                <a:gd name="T24" fmla="*/ 400 w 426"/>
                <a:gd name="T25" fmla="*/ 92 h 299"/>
                <a:gd name="T26" fmla="*/ 412 w 426"/>
                <a:gd name="T27" fmla="*/ 97 h 299"/>
                <a:gd name="T28" fmla="*/ 425 w 426"/>
                <a:gd name="T29" fmla="*/ 99 h 299"/>
                <a:gd name="T30" fmla="*/ 425 w 426"/>
                <a:gd name="T31" fmla="*/ 120 h 299"/>
                <a:gd name="T32" fmla="*/ 425 w 426"/>
                <a:gd name="T33" fmla="*/ 142 h 299"/>
                <a:gd name="T34" fmla="*/ 416 w 426"/>
                <a:gd name="T35" fmla="*/ 158 h 299"/>
                <a:gd name="T36" fmla="*/ 412 w 426"/>
                <a:gd name="T37" fmla="*/ 170 h 299"/>
                <a:gd name="T38" fmla="*/ 412 w 426"/>
                <a:gd name="T39" fmla="*/ 181 h 299"/>
                <a:gd name="T40" fmla="*/ 415 w 426"/>
                <a:gd name="T41" fmla="*/ 190 h 299"/>
                <a:gd name="T42" fmla="*/ 423 w 426"/>
                <a:gd name="T43" fmla="*/ 211 h 299"/>
                <a:gd name="T44" fmla="*/ 426 w 426"/>
                <a:gd name="T45" fmla="*/ 226 h 299"/>
                <a:gd name="T46" fmla="*/ 425 w 426"/>
                <a:gd name="T47" fmla="*/ 247 h 299"/>
                <a:gd name="T48" fmla="*/ 426 w 426"/>
                <a:gd name="T49" fmla="*/ 274 h 299"/>
                <a:gd name="T50" fmla="*/ 423 w 426"/>
                <a:gd name="T51" fmla="*/ 285 h 299"/>
                <a:gd name="T52" fmla="*/ 412 w 426"/>
                <a:gd name="T53" fmla="*/ 296 h 299"/>
                <a:gd name="T54" fmla="*/ 380 w 426"/>
                <a:gd name="T55" fmla="*/ 298 h 299"/>
                <a:gd name="T56" fmla="*/ 370 w 426"/>
                <a:gd name="T57" fmla="*/ 299 h 299"/>
                <a:gd name="T58" fmla="*/ 360 w 426"/>
                <a:gd name="T59" fmla="*/ 296 h 299"/>
                <a:gd name="T60" fmla="*/ 351 w 426"/>
                <a:gd name="T61" fmla="*/ 290 h 299"/>
                <a:gd name="T62" fmla="*/ 338 w 426"/>
                <a:gd name="T63" fmla="*/ 278 h 299"/>
                <a:gd name="T64" fmla="*/ 324 w 426"/>
                <a:gd name="T65" fmla="*/ 261 h 299"/>
                <a:gd name="T66" fmla="*/ 311 w 426"/>
                <a:gd name="T67" fmla="*/ 253 h 299"/>
                <a:gd name="T68" fmla="*/ 294 w 426"/>
                <a:gd name="T69" fmla="*/ 251 h 299"/>
                <a:gd name="T70" fmla="*/ 278 w 426"/>
                <a:gd name="T71" fmla="*/ 232 h 299"/>
                <a:gd name="T72" fmla="*/ 274 w 426"/>
                <a:gd name="T73" fmla="*/ 210 h 299"/>
                <a:gd name="T74" fmla="*/ 269 w 426"/>
                <a:gd name="T75" fmla="*/ 197 h 299"/>
                <a:gd name="T76" fmla="*/ 261 w 426"/>
                <a:gd name="T77" fmla="*/ 184 h 299"/>
                <a:gd name="T78" fmla="*/ 251 w 426"/>
                <a:gd name="T79" fmla="*/ 173 h 299"/>
                <a:gd name="T80" fmla="*/ 238 w 426"/>
                <a:gd name="T81" fmla="*/ 165 h 299"/>
                <a:gd name="T82" fmla="*/ 222 w 426"/>
                <a:gd name="T83" fmla="*/ 161 h 299"/>
                <a:gd name="T84" fmla="*/ 204 w 426"/>
                <a:gd name="T85" fmla="*/ 161 h 299"/>
                <a:gd name="T86" fmla="*/ 188 w 426"/>
                <a:gd name="T87" fmla="*/ 163 h 299"/>
                <a:gd name="T88" fmla="*/ 173 w 426"/>
                <a:gd name="T89" fmla="*/ 168 h 299"/>
                <a:gd name="T90" fmla="*/ 160 w 426"/>
                <a:gd name="T91" fmla="*/ 176 h 299"/>
                <a:gd name="T92" fmla="*/ 141 w 426"/>
                <a:gd name="T93" fmla="*/ 191 h 299"/>
                <a:gd name="T94" fmla="*/ 118 w 426"/>
                <a:gd name="T95" fmla="*/ 215 h 299"/>
                <a:gd name="T96" fmla="*/ 105 w 426"/>
                <a:gd name="T97" fmla="*/ 218 h 299"/>
                <a:gd name="T98" fmla="*/ 100 w 426"/>
                <a:gd name="T99" fmla="*/ 201 h 299"/>
                <a:gd name="T100" fmla="*/ 90 w 426"/>
                <a:gd name="T101" fmla="*/ 186 h 299"/>
                <a:gd name="T102" fmla="*/ 76 w 426"/>
                <a:gd name="T103" fmla="*/ 171 h 299"/>
                <a:gd name="T104" fmla="*/ 50 w 426"/>
                <a:gd name="T105" fmla="*/ 153 h 299"/>
                <a:gd name="T106" fmla="*/ 24 w 426"/>
                <a:gd name="T107" fmla="*/ 134 h 299"/>
                <a:gd name="T108" fmla="*/ 8 w 426"/>
                <a:gd name="T109" fmla="*/ 119 h 299"/>
                <a:gd name="T110" fmla="*/ 15 w 426"/>
                <a:gd name="T111" fmla="*/ 101 h 299"/>
                <a:gd name="T112" fmla="*/ 46 w 426"/>
                <a:gd name="T113" fmla="*/ 77 h 299"/>
                <a:gd name="T114" fmla="*/ 75 w 426"/>
                <a:gd name="T115" fmla="*/ 48 h 299"/>
                <a:gd name="T116" fmla="*/ 98 w 426"/>
                <a:gd name="T117" fmla="*/ 17 h 299"/>
                <a:gd name="T118" fmla="*/ 179 w 426"/>
                <a:gd name="T119" fmla="*/ 13 h 2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26" h="299">
                  <a:moveTo>
                    <a:pt x="179" y="13"/>
                  </a:moveTo>
                  <a:lnTo>
                    <a:pt x="194" y="16"/>
                  </a:lnTo>
                  <a:lnTo>
                    <a:pt x="207" y="19"/>
                  </a:lnTo>
                  <a:lnTo>
                    <a:pt x="216" y="22"/>
                  </a:lnTo>
                  <a:lnTo>
                    <a:pt x="223" y="24"/>
                  </a:lnTo>
                  <a:lnTo>
                    <a:pt x="230" y="29"/>
                  </a:lnTo>
                  <a:lnTo>
                    <a:pt x="233" y="31"/>
                  </a:lnTo>
                  <a:lnTo>
                    <a:pt x="253" y="35"/>
                  </a:lnTo>
                  <a:lnTo>
                    <a:pt x="269" y="37"/>
                  </a:lnTo>
                  <a:lnTo>
                    <a:pt x="279" y="37"/>
                  </a:lnTo>
                  <a:lnTo>
                    <a:pt x="285" y="37"/>
                  </a:lnTo>
                  <a:lnTo>
                    <a:pt x="300" y="37"/>
                  </a:lnTo>
                  <a:lnTo>
                    <a:pt x="314" y="36"/>
                  </a:lnTo>
                  <a:lnTo>
                    <a:pt x="319" y="34"/>
                  </a:lnTo>
                  <a:lnTo>
                    <a:pt x="325" y="32"/>
                  </a:lnTo>
                  <a:lnTo>
                    <a:pt x="329" y="29"/>
                  </a:lnTo>
                  <a:lnTo>
                    <a:pt x="331" y="25"/>
                  </a:lnTo>
                  <a:lnTo>
                    <a:pt x="365" y="25"/>
                  </a:lnTo>
                  <a:lnTo>
                    <a:pt x="368" y="37"/>
                  </a:lnTo>
                  <a:lnTo>
                    <a:pt x="372" y="49"/>
                  </a:lnTo>
                  <a:lnTo>
                    <a:pt x="376" y="62"/>
                  </a:lnTo>
                  <a:lnTo>
                    <a:pt x="383" y="74"/>
                  </a:lnTo>
                  <a:lnTo>
                    <a:pt x="386" y="79"/>
                  </a:lnTo>
                  <a:lnTo>
                    <a:pt x="391" y="84"/>
                  </a:lnTo>
                  <a:lnTo>
                    <a:pt x="395" y="88"/>
                  </a:lnTo>
                  <a:lnTo>
                    <a:pt x="400" y="92"/>
                  </a:lnTo>
                  <a:lnTo>
                    <a:pt x="405" y="95"/>
                  </a:lnTo>
                  <a:lnTo>
                    <a:pt x="412" y="97"/>
                  </a:lnTo>
                  <a:lnTo>
                    <a:pt x="418" y="98"/>
                  </a:lnTo>
                  <a:lnTo>
                    <a:pt x="425" y="99"/>
                  </a:lnTo>
                  <a:lnTo>
                    <a:pt x="425" y="111"/>
                  </a:lnTo>
                  <a:lnTo>
                    <a:pt x="425" y="120"/>
                  </a:lnTo>
                  <a:lnTo>
                    <a:pt x="425" y="130"/>
                  </a:lnTo>
                  <a:lnTo>
                    <a:pt x="425" y="142"/>
                  </a:lnTo>
                  <a:lnTo>
                    <a:pt x="419" y="151"/>
                  </a:lnTo>
                  <a:lnTo>
                    <a:pt x="416" y="158"/>
                  </a:lnTo>
                  <a:lnTo>
                    <a:pt x="413" y="164"/>
                  </a:lnTo>
                  <a:lnTo>
                    <a:pt x="412" y="170"/>
                  </a:lnTo>
                  <a:lnTo>
                    <a:pt x="412" y="175"/>
                  </a:lnTo>
                  <a:lnTo>
                    <a:pt x="412" y="181"/>
                  </a:lnTo>
                  <a:lnTo>
                    <a:pt x="414" y="186"/>
                  </a:lnTo>
                  <a:lnTo>
                    <a:pt x="415" y="190"/>
                  </a:lnTo>
                  <a:lnTo>
                    <a:pt x="419" y="200"/>
                  </a:lnTo>
                  <a:lnTo>
                    <a:pt x="423" y="211"/>
                  </a:lnTo>
                  <a:lnTo>
                    <a:pt x="425" y="218"/>
                  </a:lnTo>
                  <a:lnTo>
                    <a:pt x="426" y="226"/>
                  </a:lnTo>
                  <a:lnTo>
                    <a:pt x="426" y="236"/>
                  </a:lnTo>
                  <a:lnTo>
                    <a:pt x="425" y="247"/>
                  </a:lnTo>
                  <a:lnTo>
                    <a:pt x="426" y="261"/>
                  </a:lnTo>
                  <a:lnTo>
                    <a:pt x="426" y="274"/>
                  </a:lnTo>
                  <a:lnTo>
                    <a:pt x="425" y="280"/>
                  </a:lnTo>
                  <a:lnTo>
                    <a:pt x="423" y="285"/>
                  </a:lnTo>
                  <a:lnTo>
                    <a:pt x="418" y="292"/>
                  </a:lnTo>
                  <a:lnTo>
                    <a:pt x="412" y="296"/>
                  </a:lnTo>
                  <a:lnTo>
                    <a:pt x="385" y="296"/>
                  </a:lnTo>
                  <a:lnTo>
                    <a:pt x="380" y="298"/>
                  </a:lnTo>
                  <a:lnTo>
                    <a:pt x="375" y="299"/>
                  </a:lnTo>
                  <a:lnTo>
                    <a:pt x="370" y="299"/>
                  </a:lnTo>
                  <a:lnTo>
                    <a:pt x="365" y="297"/>
                  </a:lnTo>
                  <a:lnTo>
                    <a:pt x="360" y="296"/>
                  </a:lnTo>
                  <a:lnTo>
                    <a:pt x="356" y="293"/>
                  </a:lnTo>
                  <a:lnTo>
                    <a:pt x="351" y="290"/>
                  </a:lnTo>
                  <a:lnTo>
                    <a:pt x="347" y="286"/>
                  </a:lnTo>
                  <a:lnTo>
                    <a:pt x="338" y="278"/>
                  </a:lnTo>
                  <a:lnTo>
                    <a:pt x="330" y="269"/>
                  </a:lnTo>
                  <a:lnTo>
                    <a:pt x="324" y="261"/>
                  </a:lnTo>
                  <a:lnTo>
                    <a:pt x="318" y="253"/>
                  </a:lnTo>
                  <a:lnTo>
                    <a:pt x="311" y="253"/>
                  </a:lnTo>
                  <a:lnTo>
                    <a:pt x="304" y="252"/>
                  </a:lnTo>
                  <a:lnTo>
                    <a:pt x="294" y="251"/>
                  </a:lnTo>
                  <a:lnTo>
                    <a:pt x="279" y="247"/>
                  </a:lnTo>
                  <a:lnTo>
                    <a:pt x="278" y="232"/>
                  </a:lnTo>
                  <a:lnTo>
                    <a:pt x="275" y="217"/>
                  </a:lnTo>
                  <a:lnTo>
                    <a:pt x="274" y="210"/>
                  </a:lnTo>
                  <a:lnTo>
                    <a:pt x="272" y="203"/>
                  </a:lnTo>
                  <a:lnTo>
                    <a:pt x="269" y="197"/>
                  </a:lnTo>
                  <a:lnTo>
                    <a:pt x="266" y="190"/>
                  </a:lnTo>
                  <a:lnTo>
                    <a:pt x="261" y="184"/>
                  </a:lnTo>
                  <a:lnTo>
                    <a:pt x="257" y="179"/>
                  </a:lnTo>
                  <a:lnTo>
                    <a:pt x="251" y="173"/>
                  </a:lnTo>
                  <a:lnTo>
                    <a:pt x="245" y="168"/>
                  </a:lnTo>
                  <a:lnTo>
                    <a:pt x="238" y="165"/>
                  </a:lnTo>
                  <a:lnTo>
                    <a:pt x="230" y="162"/>
                  </a:lnTo>
                  <a:lnTo>
                    <a:pt x="222" y="161"/>
                  </a:lnTo>
                  <a:lnTo>
                    <a:pt x="213" y="160"/>
                  </a:lnTo>
                  <a:lnTo>
                    <a:pt x="204" y="161"/>
                  </a:lnTo>
                  <a:lnTo>
                    <a:pt x="195" y="162"/>
                  </a:lnTo>
                  <a:lnTo>
                    <a:pt x="188" y="163"/>
                  </a:lnTo>
                  <a:lnTo>
                    <a:pt x="181" y="166"/>
                  </a:lnTo>
                  <a:lnTo>
                    <a:pt x="173" y="168"/>
                  </a:lnTo>
                  <a:lnTo>
                    <a:pt x="167" y="172"/>
                  </a:lnTo>
                  <a:lnTo>
                    <a:pt x="160" y="176"/>
                  </a:lnTo>
                  <a:lnTo>
                    <a:pt x="155" y="181"/>
                  </a:lnTo>
                  <a:lnTo>
                    <a:pt x="141" y="191"/>
                  </a:lnTo>
                  <a:lnTo>
                    <a:pt x="131" y="202"/>
                  </a:lnTo>
                  <a:lnTo>
                    <a:pt x="118" y="215"/>
                  </a:lnTo>
                  <a:lnTo>
                    <a:pt x="106" y="228"/>
                  </a:lnTo>
                  <a:lnTo>
                    <a:pt x="105" y="218"/>
                  </a:lnTo>
                  <a:lnTo>
                    <a:pt x="103" y="209"/>
                  </a:lnTo>
                  <a:lnTo>
                    <a:pt x="100" y="201"/>
                  </a:lnTo>
                  <a:lnTo>
                    <a:pt x="95" y="193"/>
                  </a:lnTo>
                  <a:lnTo>
                    <a:pt x="90" y="186"/>
                  </a:lnTo>
                  <a:lnTo>
                    <a:pt x="83" y="179"/>
                  </a:lnTo>
                  <a:lnTo>
                    <a:pt x="76" y="171"/>
                  </a:lnTo>
                  <a:lnTo>
                    <a:pt x="68" y="165"/>
                  </a:lnTo>
                  <a:lnTo>
                    <a:pt x="50" y="153"/>
                  </a:lnTo>
                  <a:lnTo>
                    <a:pt x="33" y="140"/>
                  </a:lnTo>
                  <a:lnTo>
                    <a:pt x="24" y="134"/>
                  </a:lnTo>
                  <a:lnTo>
                    <a:pt x="15" y="127"/>
                  </a:lnTo>
                  <a:lnTo>
                    <a:pt x="8" y="119"/>
                  </a:lnTo>
                  <a:lnTo>
                    <a:pt x="0" y="111"/>
                  </a:lnTo>
                  <a:lnTo>
                    <a:pt x="15" y="101"/>
                  </a:lnTo>
                  <a:lnTo>
                    <a:pt x="31" y="90"/>
                  </a:lnTo>
                  <a:lnTo>
                    <a:pt x="46" y="77"/>
                  </a:lnTo>
                  <a:lnTo>
                    <a:pt x="60" y="62"/>
                  </a:lnTo>
                  <a:lnTo>
                    <a:pt x="75" y="48"/>
                  </a:lnTo>
                  <a:lnTo>
                    <a:pt x="87" y="33"/>
                  </a:lnTo>
                  <a:lnTo>
                    <a:pt x="98" y="17"/>
                  </a:lnTo>
                  <a:lnTo>
                    <a:pt x="106" y="0"/>
                  </a:lnTo>
                  <a:lnTo>
                    <a:pt x="179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" name="Freeform 464">
              <a:extLst>
                <a:ext uri="{FF2B5EF4-FFF2-40B4-BE49-F238E27FC236}">
                  <a16:creationId xmlns="" xmlns:a16="http://schemas.microsoft.com/office/drawing/2014/main" id="{BA488160-C6FD-D74B-A5FF-E561E3CB3759}"/>
                </a:ext>
              </a:extLst>
            </p:cNvPr>
            <p:cNvSpPr>
              <a:spLocks/>
            </p:cNvSpPr>
            <p:nvPr>
              <p:custDataLst>
                <p:tags r:id="rId302"/>
              </p:custDataLst>
            </p:nvPr>
          </p:nvSpPr>
          <p:spPr bwMode="auto">
            <a:xfrm>
              <a:off x="5676900" y="2530475"/>
              <a:ext cx="692150" cy="874713"/>
            </a:xfrm>
            <a:custGeom>
              <a:avLst/>
              <a:gdLst>
                <a:gd name="T0" fmla="*/ 477 w 1594"/>
                <a:gd name="T1" fmla="*/ 107 h 1670"/>
                <a:gd name="T2" fmla="*/ 485 w 1594"/>
                <a:gd name="T3" fmla="*/ 185 h 1670"/>
                <a:gd name="T4" fmla="*/ 578 w 1594"/>
                <a:gd name="T5" fmla="*/ 287 h 1670"/>
                <a:gd name="T6" fmla="*/ 701 w 1594"/>
                <a:gd name="T7" fmla="*/ 459 h 1670"/>
                <a:gd name="T8" fmla="*/ 795 w 1594"/>
                <a:gd name="T9" fmla="*/ 499 h 1670"/>
                <a:gd name="T10" fmla="*/ 877 w 1594"/>
                <a:gd name="T11" fmla="*/ 493 h 1670"/>
                <a:gd name="T12" fmla="*/ 930 w 1594"/>
                <a:gd name="T13" fmla="*/ 537 h 1670"/>
                <a:gd name="T14" fmla="*/ 1102 w 1594"/>
                <a:gd name="T15" fmla="*/ 567 h 1670"/>
                <a:gd name="T16" fmla="*/ 1121 w 1594"/>
                <a:gd name="T17" fmla="*/ 461 h 1670"/>
                <a:gd name="T18" fmla="*/ 1179 w 1594"/>
                <a:gd name="T19" fmla="*/ 539 h 1670"/>
                <a:gd name="T20" fmla="*/ 1243 w 1594"/>
                <a:gd name="T21" fmla="*/ 561 h 1670"/>
                <a:gd name="T22" fmla="*/ 1299 w 1594"/>
                <a:gd name="T23" fmla="*/ 498 h 1670"/>
                <a:gd name="T24" fmla="*/ 1404 w 1594"/>
                <a:gd name="T25" fmla="*/ 409 h 1670"/>
                <a:gd name="T26" fmla="*/ 1549 w 1594"/>
                <a:gd name="T27" fmla="*/ 428 h 1670"/>
                <a:gd name="T28" fmla="*/ 1579 w 1594"/>
                <a:gd name="T29" fmla="*/ 498 h 1670"/>
                <a:gd name="T30" fmla="*/ 1504 w 1594"/>
                <a:gd name="T31" fmla="*/ 542 h 1670"/>
                <a:gd name="T32" fmla="*/ 1485 w 1594"/>
                <a:gd name="T33" fmla="*/ 679 h 1670"/>
                <a:gd name="T34" fmla="*/ 1429 w 1594"/>
                <a:gd name="T35" fmla="*/ 704 h 1670"/>
                <a:gd name="T36" fmla="*/ 1408 w 1594"/>
                <a:gd name="T37" fmla="*/ 814 h 1670"/>
                <a:gd name="T38" fmla="*/ 1321 w 1594"/>
                <a:gd name="T39" fmla="*/ 754 h 1670"/>
                <a:gd name="T40" fmla="*/ 1323 w 1594"/>
                <a:gd name="T41" fmla="*/ 698 h 1670"/>
                <a:gd name="T42" fmla="*/ 1225 w 1594"/>
                <a:gd name="T43" fmla="*/ 638 h 1670"/>
                <a:gd name="T44" fmla="*/ 1187 w 1594"/>
                <a:gd name="T45" fmla="*/ 588 h 1670"/>
                <a:gd name="T46" fmla="*/ 1131 w 1594"/>
                <a:gd name="T47" fmla="*/ 575 h 1670"/>
                <a:gd name="T48" fmla="*/ 1127 w 1594"/>
                <a:gd name="T49" fmla="*/ 625 h 1670"/>
                <a:gd name="T50" fmla="*/ 1117 w 1594"/>
                <a:gd name="T51" fmla="*/ 683 h 1670"/>
                <a:gd name="T52" fmla="*/ 1160 w 1594"/>
                <a:gd name="T53" fmla="*/ 735 h 1670"/>
                <a:gd name="T54" fmla="*/ 1149 w 1594"/>
                <a:gd name="T55" fmla="*/ 843 h 1670"/>
                <a:gd name="T56" fmla="*/ 1075 w 1594"/>
                <a:gd name="T57" fmla="*/ 864 h 1670"/>
                <a:gd name="T58" fmla="*/ 1049 w 1594"/>
                <a:gd name="T59" fmla="*/ 937 h 1670"/>
                <a:gd name="T60" fmla="*/ 954 w 1594"/>
                <a:gd name="T61" fmla="*/ 1001 h 1670"/>
                <a:gd name="T62" fmla="*/ 912 w 1594"/>
                <a:gd name="T63" fmla="*/ 1050 h 1670"/>
                <a:gd name="T64" fmla="*/ 780 w 1594"/>
                <a:gd name="T65" fmla="*/ 1188 h 1670"/>
                <a:gd name="T66" fmla="*/ 723 w 1594"/>
                <a:gd name="T67" fmla="*/ 1233 h 1670"/>
                <a:gd name="T68" fmla="*/ 744 w 1594"/>
                <a:gd name="T69" fmla="*/ 1344 h 1670"/>
                <a:gd name="T70" fmla="*/ 712 w 1594"/>
                <a:gd name="T71" fmla="*/ 1445 h 1670"/>
                <a:gd name="T72" fmla="*/ 722 w 1594"/>
                <a:gd name="T73" fmla="*/ 1524 h 1670"/>
                <a:gd name="T74" fmla="*/ 693 w 1594"/>
                <a:gd name="T75" fmla="*/ 1576 h 1670"/>
                <a:gd name="T76" fmla="*/ 595 w 1594"/>
                <a:gd name="T77" fmla="*/ 1663 h 1670"/>
                <a:gd name="T78" fmla="*/ 516 w 1594"/>
                <a:gd name="T79" fmla="*/ 1529 h 1670"/>
                <a:gd name="T80" fmla="*/ 419 w 1594"/>
                <a:gd name="T81" fmla="*/ 1334 h 1670"/>
                <a:gd name="T82" fmla="*/ 301 w 1594"/>
                <a:gd name="T83" fmla="*/ 1114 h 1670"/>
                <a:gd name="T84" fmla="*/ 259 w 1594"/>
                <a:gd name="T85" fmla="*/ 861 h 1670"/>
                <a:gd name="T86" fmla="*/ 230 w 1594"/>
                <a:gd name="T87" fmla="*/ 814 h 1670"/>
                <a:gd name="T88" fmla="*/ 164 w 1594"/>
                <a:gd name="T89" fmla="*/ 900 h 1670"/>
                <a:gd name="T90" fmla="*/ 90 w 1594"/>
                <a:gd name="T91" fmla="*/ 876 h 1670"/>
                <a:gd name="T92" fmla="*/ 51 w 1594"/>
                <a:gd name="T93" fmla="*/ 798 h 1670"/>
                <a:gd name="T94" fmla="*/ 30 w 1594"/>
                <a:gd name="T95" fmla="*/ 771 h 1670"/>
                <a:gd name="T96" fmla="*/ 32 w 1594"/>
                <a:gd name="T97" fmla="*/ 708 h 1670"/>
                <a:gd name="T98" fmla="*/ 159 w 1594"/>
                <a:gd name="T99" fmla="*/ 659 h 1670"/>
                <a:gd name="T100" fmla="*/ 92 w 1594"/>
                <a:gd name="T101" fmla="*/ 569 h 1670"/>
                <a:gd name="T102" fmla="*/ 59 w 1594"/>
                <a:gd name="T103" fmla="*/ 500 h 1670"/>
                <a:gd name="T104" fmla="*/ 162 w 1594"/>
                <a:gd name="T105" fmla="*/ 459 h 1670"/>
                <a:gd name="T106" fmla="*/ 270 w 1594"/>
                <a:gd name="T107" fmla="*/ 294 h 1670"/>
                <a:gd name="T108" fmla="*/ 274 w 1594"/>
                <a:gd name="T109" fmla="*/ 230 h 1670"/>
                <a:gd name="T110" fmla="*/ 227 w 1594"/>
                <a:gd name="T111" fmla="*/ 142 h 1670"/>
                <a:gd name="T112" fmla="*/ 322 w 1594"/>
                <a:gd name="T113" fmla="*/ 54 h 16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94" h="1670">
                  <a:moveTo>
                    <a:pt x="385" y="0"/>
                  </a:moveTo>
                  <a:lnTo>
                    <a:pt x="400" y="16"/>
                  </a:lnTo>
                  <a:lnTo>
                    <a:pt x="415" y="33"/>
                  </a:lnTo>
                  <a:lnTo>
                    <a:pt x="427" y="48"/>
                  </a:lnTo>
                  <a:lnTo>
                    <a:pt x="437" y="63"/>
                  </a:lnTo>
                  <a:lnTo>
                    <a:pt x="448" y="76"/>
                  </a:lnTo>
                  <a:lnTo>
                    <a:pt x="459" y="90"/>
                  </a:lnTo>
                  <a:lnTo>
                    <a:pt x="464" y="96"/>
                  </a:lnTo>
                  <a:lnTo>
                    <a:pt x="471" y="101"/>
                  </a:lnTo>
                  <a:lnTo>
                    <a:pt x="477" y="107"/>
                  </a:lnTo>
                  <a:lnTo>
                    <a:pt x="485" y="111"/>
                  </a:lnTo>
                  <a:lnTo>
                    <a:pt x="492" y="118"/>
                  </a:lnTo>
                  <a:lnTo>
                    <a:pt x="499" y="126"/>
                  </a:lnTo>
                  <a:lnTo>
                    <a:pt x="506" y="134"/>
                  </a:lnTo>
                  <a:lnTo>
                    <a:pt x="512" y="144"/>
                  </a:lnTo>
                  <a:lnTo>
                    <a:pt x="519" y="153"/>
                  </a:lnTo>
                  <a:lnTo>
                    <a:pt x="523" y="163"/>
                  </a:lnTo>
                  <a:lnTo>
                    <a:pt x="528" y="174"/>
                  </a:lnTo>
                  <a:lnTo>
                    <a:pt x="531" y="185"/>
                  </a:lnTo>
                  <a:lnTo>
                    <a:pt x="485" y="185"/>
                  </a:lnTo>
                  <a:lnTo>
                    <a:pt x="485" y="216"/>
                  </a:lnTo>
                  <a:lnTo>
                    <a:pt x="490" y="229"/>
                  </a:lnTo>
                  <a:lnTo>
                    <a:pt x="497" y="240"/>
                  </a:lnTo>
                  <a:lnTo>
                    <a:pt x="505" y="250"/>
                  </a:lnTo>
                  <a:lnTo>
                    <a:pt x="514" y="257"/>
                  </a:lnTo>
                  <a:lnTo>
                    <a:pt x="523" y="264"/>
                  </a:lnTo>
                  <a:lnTo>
                    <a:pt x="534" y="269"/>
                  </a:lnTo>
                  <a:lnTo>
                    <a:pt x="544" y="274"/>
                  </a:lnTo>
                  <a:lnTo>
                    <a:pt x="556" y="278"/>
                  </a:lnTo>
                  <a:lnTo>
                    <a:pt x="578" y="287"/>
                  </a:lnTo>
                  <a:lnTo>
                    <a:pt x="600" y="296"/>
                  </a:lnTo>
                  <a:lnTo>
                    <a:pt x="610" y="302"/>
                  </a:lnTo>
                  <a:lnTo>
                    <a:pt x="620" y="310"/>
                  </a:lnTo>
                  <a:lnTo>
                    <a:pt x="629" y="318"/>
                  </a:lnTo>
                  <a:lnTo>
                    <a:pt x="638" y="327"/>
                  </a:lnTo>
                  <a:lnTo>
                    <a:pt x="631" y="420"/>
                  </a:lnTo>
                  <a:lnTo>
                    <a:pt x="643" y="429"/>
                  </a:lnTo>
                  <a:lnTo>
                    <a:pt x="660" y="440"/>
                  </a:lnTo>
                  <a:lnTo>
                    <a:pt x="679" y="450"/>
                  </a:lnTo>
                  <a:lnTo>
                    <a:pt x="701" y="459"/>
                  </a:lnTo>
                  <a:lnTo>
                    <a:pt x="723" y="468"/>
                  </a:lnTo>
                  <a:lnTo>
                    <a:pt x="744" y="475"/>
                  </a:lnTo>
                  <a:lnTo>
                    <a:pt x="753" y="478"/>
                  </a:lnTo>
                  <a:lnTo>
                    <a:pt x="762" y="480"/>
                  </a:lnTo>
                  <a:lnTo>
                    <a:pt x="770" y="481"/>
                  </a:lnTo>
                  <a:lnTo>
                    <a:pt x="777" y="481"/>
                  </a:lnTo>
                  <a:lnTo>
                    <a:pt x="779" y="488"/>
                  </a:lnTo>
                  <a:lnTo>
                    <a:pt x="784" y="494"/>
                  </a:lnTo>
                  <a:lnTo>
                    <a:pt x="789" y="497"/>
                  </a:lnTo>
                  <a:lnTo>
                    <a:pt x="795" y="499"/>
                  </a:lnTo>
                  <a:lnTo>
                    <a:pt x="800" y="501"/>
                  </a:lnTo>
                  <a:lnTo>
                    <a:pt x="807" y="501"/>
                  </a:lnTo>
                  <a:lnTo>
                    <a:pt x="814" y="500"/>
                  </a:lnTo>
                  <a:lnTo>
                    <a:pt x="822" y="499"/>
                  </a:lnTo>
                  <a:lnTo>
                    <a:pt x="836" y="496"/>
                  </a:lnTo>
                  <a:lnTo>
                    <a:pt x="852" y="492"/>
                  </a:lnTo>
                  <a:lnTo>
                    <a:pt x="858" y="492"/>
                  </a:lnTo>
                  <a:lnTo>
                    <a:pt x="865" y="491"/>
                  </a:lnTo>
                  <a:lnTo>
                    <a:pt x="871" y="492"/>
                  </a:lnTo>
                  <a:lnTo>
                    <a:pt x="877" y="493"/>
                  </a:lnTo>
                  <a:lnTo>
                    <a:pt x="886" y="499"/>
                  </a:lnTo>
                  <a:lnTo>
                    <a:pt x="892" y="504"/>
                  </a:lnTo>
                  <a:lnTo>
                    <a:pt x="898" y="511"/>
                  </a:lnTo>
                  <a:lnTo>
                    <a:pt x="903" y="517"/>
                  </a:lnTo>
                  <a:lnTo>
                    <a:pt x="908" y="523"/>
                  </a:lnTo>
                  <a:lnTo>
                    <a:pt x="914" y="529"/>
                  </a:lnTo>
                  <a:lnTo>
                    <a:pt x="918" y="532"/>
                  </a:lnTo>
                  <a:lnTo>
                    <a:pt x="921" y="534"/>
                  </a:lnTo>
                  <a:lnTo>
                    <a:pt x="925" y="536"/>
                  </a:lnTo>
                  <a:lnTo>
                    <a:pt x="930" y="537"/>
                  </a:lnTo>
                  <a:lnTo>
                    <a:pt x="946" y="540"/>
                  </a:lnTo>
                  <a:lnTo>
                    <a:pt x="968" y="546"/>
                  </a:lnTo>
                  <a:lnTo>
                    <a:pt x="993" y="552"/>
                  </a:lnTo>
                  <a:lnTo>
                    <a:pt x="1021" y="559"/>
                  </a:lnTo>
                  <a:lnTo>
                    <a:pt x="1047" y="564"/>
                  </a:lnTo>
                  <a:lnTo>
                    <a:pt x="1071" y="568"/>
                  </a:lnTo>
                  <a:lnTo>
                    <a:pt x="1082" y="569"/>
                  </a:lnTo>
                  <a:lnTo>
                    <a:pt x="1090" y="570"/>
                  </a:lnTo>
                  <a:lnTo>
                    <a:pt x="1098" y="569"/>
                  </a:lnTo>
                  <a:lnTo>
                    <a:pt x="1102" y="567"/>
                  </a:lnTo>
                  <a:lnTo>
                    <a:pt x="1098" y="560"/>
                  </a:lnTo>
                  <a:lnTo>
                    <a:pt x="1093" y="552"/>
                  </a:lnTo>
                  <a:lnTo>
                    <a:pt x="1090" y="544"/>
                  </a:lnTo>
                  <a:lnTo>
                    <a:pt x="1088" y="535"/>
                  </a:lnTo>
                  <a:lnTo>
                    <a:pt x="1083" y="520"/>
                  </a:lnTo>
                  <a:lnTo>
                    <a:pt x="1082" y="512"/>
                  </a:lnTo>
                  <a:lnTo>
                    <a:pt x="1082" y="481"/>
                  </a:lnTo>
                  <a:lnTo>
                    <a:pt x="1082" y="450"/>
                  </a:lnTo>
                  <a:lnTo>
                    <a:pt x="1115" y="450"/>
                  </a:lnTo>
                  <a:lnTo>
                    <a:pt x="1121" y="461"/>
                  </a:lnTo>
                  <a:lnTo>
                    <a:pt x="1125" y="468"/>
                  </a:lnTo>
                  <a:lnTo>
                    <a:pt x="1131" y="474"/>
                  </a:lnTo>
                  <a:lnTo>
                    <a:pt x="1136" y="481"/>
                  </a:lnTo>
                  <a:lnTo>
                    <a:pt x="1135" y="497"/>
                  </a:lnTo>
                  <a:lnTo>
                    <a:pt x="1132" y="507"/>
                  </a:lnTo>
                  <a:lnTo>
                    <a:pt x="1130" y="515"/>
                  </a:lnTo>
                  <a:lnTo>
                    <a:pt x="1128" y="524"/>
                  </a:lnTo>
                  <a:lnTo>
                    <a:pt x="1149" y="530"/>
                  </a:lnTo>
                  <a:lnTo>
                    <a:pt x="1169" y="536"/>
                  </a:lnTo>
                  <a:lnTo>
                    <a:pt x="1179" y="539"/>
                  </a:lnTo>
                  <a:lnTo>
                    <a:pt x="1189" y="541"/>
                  </a:lnTo>
                  <a:lnTo>
                    <a:pt x="1199" y="542"/>
                  </a:lnTo>
                  <a:lnTo>
                    <a:pt x="1209" y="543"/>
                  </a:lnTo>
                  <a:lnTo>
                    <a:pt x="1210" y="547"/>
                  </a:lnTo>
                  <a:lnTo>
                    <a:pt x="1212" y="551"/>
                  </a:lnTo>
                  <a:lnTo>
                    <a:pt x="1215" y="554"/>
                  </a:lnTo>
                  <a:lnTo>
                    <a:pt x="1220" y="557"/>
                  </a:lnTo>
                  <a:lnTo>
                    <a:pt x="1228" y="560"/>
                  </a:lnTo>
                  <a:lnTo>
                    <a:pt x="1235" y="561"/>
                  </a:lnTo>
                  <a:lnTo>
                    <a:pt x="1243" y="561"/>
                  </a:lnTo>
                  <a:lnTo>
                    <a:pt x="1249" y="559"/>
                  </a:lnTo>
                  <a:lnTo>
                    <a:pt x="1256" y="556"/>
                  </a:lnTo>
                  <a:lnTo>
                    <a:pt x="1261" y="553"/>
                  </a:lnTo>
                  <a:lnTo>
                    <a:pt x="1267" y="549"/>
                  </a:lnTo>
                  <a:lnTo>
                    <a:pt x="1272" y="544"/>
                  </a:lnTo>
                  <a:lnTo>
                    <a:pt x="1277" y="539"/>
                  </a:lnTo>
                  <a:lnTo>
                    <a:pt x="1281" y="534"/>
                  </a:lnTo>
                  <a:lnTo>
                    <a:pt x="1289" y="521"/>
                  </a:lnTo>
                  <a:lnTo>
                    <a:pt x="1294" y="509"/>
                  </a:lnTo>
                  <a:lnTo>
                    <a:pt x="1299" y="498"/>
                  </a:lnTo>
                  <a:lnTo>
                    <a:pt x="1302" y="487"/>
                  </a:lnTo>
                  <a:lnTo>
                    <a:pt x="1312" y="476"/>
                  </a:lnTo>
                  <a:lnTo>
                    <a:pt x="1322" y="465"/>
                  </a:lnTo>
                  <a:lnTo>
                    <a:pt x="1333" y="456"/>
                  </a:lnTo>
                  <a:lnTo>
                    <a:pt x="1344" y="446"/>
                  </a:lnTo>
                  <a:lnTo>
                    <a:pt x="1356" y="438"/>
                  </a:lnTo>
                  <a:lnTo>
                    <a:pt x="1367" y="430"/>
                  </a:lnTo>
                  <a:lnTo>
                    <a:pt x="1379" y="423"/>
                  </a:lnTo>
                  <a:lnTo>
                    <a:pt x="1391" y="416"/>
                  </a:lnTo>
                  <a:lnTo>
                    <a:pt x="1404" y="409"/>
                  </a:lnTo>
                  <a:lnTo>
                    <a:pt x="1417" y="403"/>
                  </a:lnTo>
                  <a:lnTo>
                    <a:pt x="1430" y="398"/>
                  </a:lnTo>
                  <a:lnTo>
                    <a:pt x="1444" y="393"/>
                  </a:lnTo>
                  <a:lnTo>
                    <a:pt x="1472" y="384"/>
                  </a:lnTo>
                  <a:lnTo>
                    <a:pt x="1501" y="377"/>
                  </a:lnTo>
                  <a:lnTo>
                    <a:pt x="1507" y="385"/>
                  </a:lnTo>
                  <a:lnTo>
                    <a:pt x="1515" y="395"/>
                  </a:lnTo>
                  <a:lnTo>
                    <a:pt x="1526" y="406"/>
                  </a:lnTo>
                  <a:lnTo>
                    <a:pt x="1537" y="418"/>
                  </a:lnTo>
                  <a:lnTo>
                    <a:pt x="1549" y="428"/>
                  </a:lnTo>
                  <a:lnTo>
                    <a:pt x="1562" y="436"/>
                  </a:lnTo>
                  <a:lnTo>
                    <a:pt x="1568" y="440"/>
                  </a:lnTo>
                  <a:lnTo>
                    <a:pt x="1574" y="442"/>
                  </a:lnTo>
                  <a:lnTo>
                    <a:pt x="1581" y="444"/>
                  </a:lnTo>
                  <a:lnTo>
                    <a:pt x="1587" y="444"/>
                  </a:lnTo>
                  <a:lnTo>
                    <a:pt x="1594" y="432"/>
                  </a:lnTo>
                  <a:lnTo>
                    <a:pt x="1590" y="453"/>
                  </a:lnTo>
                  <a:lnTo>
                    <a:pt x="1585" y="477"/>
                  </a:lnTo>
                  <a:lnTo>
                    <a:pt x="1583" y="488"/>
                  </a:lnTo>
                  <a:lnTo>
                    <a:pt x="1579" y="498"/>
                  </a:lnTo>
                  <a:lnTo>
                    <a:pt x="1576" y="502"/>
                  </a:lnTo>
                  <a:lnTo>
                    <a:pt x="1574" y="506"/>
                  </a:lnTo>
                  <a:lnTo>
                    <a:pt x="1571" y="509"/>
                  </a:lnTo>
                  <a:lnTo>
                    <a:pt x="1568" y="512"/>
                  </a:lnTo>
                  <a:lnTo>
                    <a:pt x="1554" y="515"/>
                  </a:lnTo>
                  <a:lnTo>
                    <a:pt x="1531" y="523"/>
                  </a:lnTo>
                  <a:lnTo>
                    <a:pt x="1520" y="530"/>
                  </a:lnTo>
                  <a:lnTo>
                    <a:pt x="1511" y="536"/>
                  </a:lnTo>
                  <a:lnTo>
                    <a:pt x="1506" y="539"/>
                  </a:lnTo>
                  <a:lnTo>
                    <a:pt x="1504" y="542"/>
                  </a:lnTo>
                  <a:lnTo>
                    <a:pt x="1502" y="546"/>
                  </a:lnTo>
                  <a:lnTo>
                    <a:pt x="1501" y="549"/>
                  </a:lnTo>
                  <a:lnTo>
                    <a:pt x="1502" y="584"/>
                  </a:lnTo>
                  <a:lnTo>
                    <a:pt x="1501" y="624"/>
                  </a:lnTo>
                  <a:lnTo>
                    <a:pt x="1498" y="634"/>
                  </a:lnTo>
                  <a:lnTo>
                    <a:pt x="1497" y="645"/>
                  </a:lnTo>
                  <a:lnTo>
                    <a:pt x="1495" y="654"/>
                  </a:lnTo>
                  <a:lnTo>
                    <a:pt x="1493" y="663"/>
                  </a:lnTo>
                  <a:lnTo>
                    <a:pt x="1490" y="671"/>
                  </a:lnTo>
                  <a:lnTo>
                    <a:pt x="1485" y="679"/>
                  </a:lnTo>
                  <a:lnTo>
                    <a:pt x="1480" y="685"/>
                  </a:lnTo>
                  <a:lnTo>
                    <a:pt x="1474" y="690"/>
                  </a:lnTo>
                  <a:lnTo>
                    <a:pt x="1471" y="693"/>
                  </a:lnTo>
                  <a:lnTo>
                    <a:pt x="1464" y="694"/>
                  </a:lnTo>
                  <a:lnTo>
                    <a:pt x="1457" y="695"/>
                  </a:lnTo>
                  <a:lnTo>
                    <a:pt x="1449" y="696"/>
                  </a:lnTo>
                  <a:lnTo>
                    <a:pt x="1441" y="697"/>
                  </a:lnTo>
                  <a:lnTo>
                    <a:pt x="1434" y="700"/>
                  </a:lnTo>
                  <a:lnTo>
                    <a:pt x="1431" y="701"/>
                  </a:lnTo>
                  <a:lnTo>
                    <a:pt x="1429" y="704"/>
                  </a:lnTo>
                  <a:lnTo>
                    <a:pt x="1428" y="706"/>
                  </a:lnTo>
                  <a:lnTo>
                    <a:pt x="1428" y="709"/>
                  </a:lnTo>
                  <a:lnTo>
                    <a:pt x="1427" y="721"/>
                  </a:lnTo>
                  <a:lnTo>
                    <a:pt x="1427" y="735"/>
                  </a:lnTo>
                  <a:lnTo>
                    <a:pt x="1425" y="750"/>
                  </a:lnTo>
                  <a:lnTo>
                    <a:pt x="1423" y="764"/>
                  </a:lnTo>
                  <a:lnTo>
                    <a:pt x="1420" y="778"/>
                  </a:lnTo>
                  <a:lnTo>
                    <a:pt x="1417" y="791"/>
                  </a:lnTo>
                  <a:lnTo>
                    <a:pt x="1413" y="803"/>
                  </a:lnTo>
                  <a:lnTo>
                    <a:pt x="1408" y="814"/>
                  </a:lnTo>
                  <a:lnTo>
                    <a:pt x="1361" y="733"/>
                  </a:lnTo>
                  <a:lnTo>
                    <a:pt x="1359" y="737"/>
                  </a:lnTo>
                  <a:lnTo>
                    <a:pt x="1354" y="746"/>
                  </a:lnTo>
                  <a:lnTo>
                    <a:pt x="1349" y="751"/>
                  </a:lnTo>
                  <a:lnTo>
                    <a:pt x="1345" y="755"/>
                  </a:lnTo>
                  <a:lnTo>
                    <a:pt x="1340" y="758"/>
                  </a:lnTo>
                  <a:lnTo>
                    <a:pt x="1335" y="759"/>
                  </a:lnTo>
                  <a:lnTo>
                    <a:pt x="1329" y="758"/>
                  </a:lnTo>
                  <a:lnTo>
                    <a:pt x="1325" y="757"/>
                  </a:lnTo>
                  <a:lnTo>
                    <a:pt x="1321" y="754"/>
                  </a:lnTo>
                  <a:lnTo>
                    <a:pt x="1316" y="751"/>
                  </a:lnTo>
                  <a:lnTo>
                    <a:pt x="1313" y="746"/>
                  </a:lnTo>
                  <a:lnTo>
                    <a:pt x="1311" y="742"/>
                  </a:lnTo>
                  <a:lnTo>
                    <a:pt x="1308" y="738"/>
                  </a:lnTo>
                  <a:lnTo>
                    <a:pt x="1308" y="733"/>
                  </a:lnTo>
                  <a:lnTo>
                    <a:pt x="1308" y="727"/>
                  </a:lnTo>
                  <a:lnTo>
                    <a:pt x="1311" y="721"/>
                  </a:lnTo>
                  <a:lnTo>
                    <a:pt x="1313" y="715"/>
                  </a:lnTo>
                  <a:lnTo>
                    <a:pt x="1315" y="709"/>
                  </a:lnTo>
                  <a:lnTo>
                    <a:pt x="1323" y="698"/>
                  </a:lnTo>
                  <a:lnTo>
                    <a:pt x="1332" y="687"/>
                  </a:lnTo>
                  <a:lnTo>
                    <a:pt x="1340" y="677"/>
                  </a:lnTo>
                  <a:lnTo>
                    <a:pt x="1348" y="666"/>
                  </a:lnTo>
                  <a:lnTo>
                    <a:pt x="1350" y="660"/>
                  </a:lnTo>
                  <a:lnTo>
                    <a:pt x="1352" y="655"/>
                  </a:lnTo>
                  <a:lnTo>
                    <a:pt x="1355" y="648"/>
                  </a:lnTo>
                  <a:lnTo>
                    <a:pt x="1355" y="642"/>
                  </a:lnTo>
                  <a:lnTo>
                    <a:pt x="1235" y="642"/>
                  </a:lnTo>
                  <a:lnTo>
                    <a:pt x="1231" y="641"/>
                  </a:lnTo>
                  <a:lnTo>
                    <a:pt x="1225" y="638"/>
                  </a:lnTo>
                  <a:lnTo>
                    <a:pt x="1221" y="632"/>
                  </a:lnTo>
                  <a:lnTo>
                    <a:pt x="1217" y="626"/>
                  </a:lnTo>
                  <a:lnTo>
                    <a:pt x="1214" y="618"/>
                  </a:lnTo>
                  <a:lnTo>
                    <a:pt x="1211" y="610"/>
                  </a:lnTo>
                  <a:lnTo>
                    <a:pt x="1210" y="601"/>
                  </a:lnTo>
                  <a:lnTo>
                    <a:pt x="1209" y="592"/>
                  </a:lnTo>
                  <a:lnTo>
                    <a:pt x="1203" y="592"/>
                  </a:lnTo>
                  <a:lnTo>
                    <a:pt x="1198" y="591"/>
                  </a:lnTo>
                  <a:lnTo>
                    <a:pt x="1192" y="590"/>
                  </a:lnTo>
                  <a:lnTo>
                    <a:pt x="1187" y="588"/>
                  </a:lnTo>
                  <a:lnTo>
                    <a:pt x="1182" y="585"/>
                  </a:lnTo>
                  <a:lnTo>
                    <a:pt x="1179" y="582"/>
                  </a:lnTo>
                  <a:lnTo>
                    <a:pt x="1177" y="577"/>
                  </a:lnTo>
                  <a:lnTo>
                    <a:pt x="1176" y="573"/>
                  </a:lnTo>
                  <a:lnTo>
                    <a:pt x="1167" y="573"/>
                  </a:lnTo>
                  <a:lnTo>
                    <a:pt x="1159" y="573"/>
                  </a:lnTo>
                  <a:lnTo>
                    <a:pt x="1151" y="573"/>
                  </a:lnTo>
                  <a:lnTo>
                    <a:pt x="1143" y="573"/>
                  </a:lnTo>
                  <a:lnTo>
                    <a:pt x="1136" y="574"/>
                  </a:lnTo>
                  <a:lnTo>
                    <a:pt x="1131" y="575"/>
                  </a:lnTo>
                  <a:lnTo>
                    <a:pt x="1124" y="578"/>
                  </a:lnTo>
                  <a:lnTo>
                    <a:pt x="1117" y="582"/>
                  </a:lnTo>
                  <a:lnTo>
                    <a:pt x="1112" y="587"/>
                  </a:lnTo>
                  <a:lnTo>
                    <a:pt x="1106" y="592"/>
                  </a:lnTo>
                  <a:lnTo>
                    <a:pt x="1103" y="598"/>
                  </a:lnTo>
                  <a:lnTo>
                    <a:pt x="1102" y="604"/>
                  </a:lnTo>
                  <a:lnTo>
                    <a:pt x="1104" y="608"/>
                  </a:lnTo>
                  <a:lnTo>
                    <a:pt x="1110" y="613"/>
                  </a:lnTo>
                  <a:lnTo>
                    <a:pt x="1117" y="619"/>
                  </a:lnTo>
                  <a:lnTo>
                    <a:pt x="1127" y="625"/>
                  </a:lnTo>
                  <a:lnTo>
                    <a:pt x="1137" y="631"/>
                  </a:lnTo>
                  <a:lnTo>
                    <a:pt x="1147" y="636"/>
                  </a:lnTo>
                  <a:lnTo>
                    <a:pt x="1156" y="640"/>
                  </a:lnTo>
                  <a:lnTo>
                    <a:pt x="1162" y="642"/>
                  </a:lnTo>
                  <a:lnTo>
                    <a:pt x="1149" y="652"/>
                  </a:lnTo>
                  <a:lnTo>
                    <a:pt x="1134" y="664"/>
                  </a:lnTo>
                  <a:lnTo>
                    <a:pt x="1127" y="670"/>
                  </a:lnTo>
                  <a:lnTo>
                    <a:pt x="1121" y="677"/>
                  </a:lnTo>
                  <a:lnTo>
                    <a:pt x="1119" y="680"/>
                  </a:lnTo>
                  <a:lnTo>
                    <a:pt x="1117" y="683"/>
                  </a:lnTo>
                  <a:lnTo>
                    <a:pt x="1116" y="687"/>
                  </a:lnTo>
                  <a:lnTo>
                    <a:pt x="1115" y="690"/>
                  </a:lnTo>
                  <a:lnTo>
                    <a:pt x="1116" y="695"/>
                  </a:lnTo>
                  <a:lnTo>
                    <a:pt x="1117" y="698"/>
                  </a:lnTo>
                  <a:lnTo>
                    <a:pt x="1120" y="702"/>
                  </a:lnTo>
                  <a:lnTo>
                    <a:pt x="1122" y="706"/>
                  </a:lnTo>
                  <a:lnTo>
                    <a:pt x="1130" y="714"/>
                  </a:lnTo>
                  <a:lnTo>
                    <a:pt x="1139" y="722"/>
                  </a:lnTo>
                  <a:lnTo>
                    <a:pt x="1149" y="729"/>
                  </a:lnTo>
                  <a:lnTo>
                    <a:pt x="1160" y="735"/>
                  </a:lnTo>
                  <a:lnTo>
                    <a:pt x="1166" y="737"/>
                  </a:lnTo>
                  <a:lnTo>
                    <a:pt x="1171" y="738"/>
                  </a:lnTo>
                  <a:lnTo>
                    <a:pt x="1177" y="739"/>
                  </a:lnTo>
                  <a:lnTo>
                    <a:pt x="1182" y="740"/>
                  </a:lnTo>
                  <a:lnTo>
                    <a:pt x="1209" y="844"/>
                  </a:lnTo>
                  <a:lnTo>
                    <a:pt x="1194" y="844"/>
                  </a:lnTo>
                  <a:lnTo>
                    <a:pt x="1180" y="844"/>
                  </a:lnTo>
                  <a:lnTo>
                    <a:pt x="1167" y="844"/>
                  </a:lnTo>
                  <a:lnTo>
                    <a:pt x="1156" y="844"/>
                  </a:lnTo>
                  <a:lnTo>
                    <a:pt x="1149" y="843"/>
                  </a:lnTo>
                  <a:lnTo>
                    <a:pt x="1142" y="838"/>
                  </a:lnTo>
                  <a:lnTo>
                    <a:pt x="1137" y="836"/>
                  </a:lnTo>
                  <a:lnTo>
                    <a:pt x="1132" y="834"/>
                  </a:lnTo>
                  <a:lnTo>
                    <a:pt x="1127" y="833"/>
                  </a:lnTo>
                  <a:lnTo>
                    <a:pt x="1122" y="832"/>
                  </a:lnTo>
                  <a:lnTo>
                    <a:pt x="1117" y="834"/>
                  </a:lnTo>
                  <a:lnTo>
                    <a:pt x="1109" y="839"/>
                  </a:lnTo>
                  <a:lnTo>
                    <a:pt x="1099" y="846"/>
                  </a:lnTo>
                  <a:lnTo>
                    <a:pt x="1087" y="854"/>
                  </a:lnTo>
                  <a:lnTo>
                    <a:pt x="1075" y="864"/>
                  </a:lnTo>
                  <a:lnTo>
                    <a:pt x="1065" y="872"/>
                  </a:lnTo>
                  <a:lnTo>
                    <a:pt x="1058" y="878"/>
                  </a:lnTo>
                  <a:lnTo>
                    <a:pt x="1056" y="882"/>
                  </a:lnTo>
                  <a:lnTo>
                    <a:pt x="1076" y="894"/>
                  </a:lnTo>
                  <a:lnTo>
                    <a:pt x="1075" y="900"/>
                  </a:lnTo>
                  <a:lnTo>
                    <a:pt x="1072" y="907"/>
                  </a:lnTo>
                  <a:lnTo>
                    <a:pt x="1069" y="912"/>
                  </a:lnTo>
                  <a:lnTo>
                    <a:pt x="1066" y="919"/>
                  </a:lnTo>
                  <a:lnTo>
                    <a:pt x="1058" y="928"/>
                  </a:lnTo>
                  <a:lnTo>
                    <a:pt x="1049" y="937"/>
                  </a:lnTo>
                  <a:lnTo>
                    <a:pt x="1039" y="945"/>
                  </a:lnTo>
                  <a:lnTo>
                    <a:pt x="1027" y="952"/>
                  </a:lnTo>
                  <a:lnTo>
                    <a:pt x="1016" y="958"/>
                  </a:lnTo>
                  <a:lnTo>
                    <a:pt x="1004" y="964"/>
                  </a:lnTo>
                  <a:lnTo>
                    <a:pt x="992" y="972"/>
                  </a:lnTo>
                  <a:lnTo>
                    <a:pt x="981" y="978"/>
                  </a:lnTo>
                  <a:lnTo>
                    <a:pt x="971" y="985"/>
                  </a:lnTo>
                  <a:lnTo>
                    <a:pt x="962" y="993"/>
                  </a:lnTo>
                  <a:lnTo>
                    <a:pt x="957" y="997"/>
                  </a:lnTo>
                  <a:lnTo>
                    <a:pt x="954" y="1001"/>
                  </a:lnTo>
                  <a:lnTo>
                    <a:pt x="951" y="1006"/>
                  </a:lnTo>
                  <a:lnTo>
                    <a:pt x="948" y="1011"/>
                  </a:lnTo>
                  <a:lnTo>
                    <a:pt x="946" y="1017"/>
                  </a:lnTo>
                  <a:lnTo>
                    <a:pt x="944" y="1022"/>
                  </a:lnTo>
                  <a:lnTo>
                    <a:pt x="943" y="1029"/>
                  </a:lnTo>
                  <a:lnTo>
                    <a:pt x="943" y="1036"/>
                  </a:lnTo>
                  <a:lnTo>
                    <a:pt x="934" y="1039"/>
                  </a:lnTo>
                  <a:lnTo>
                    <a:pt x="926" y="1042"/>
                  </a:lnTo>
                  <a:lnTo>
                    <a:pt x="919" y="1046"/>
                  </a:lnTo>
                  <a:lnTo>
                    <a:pt x="912" y="1050"/>
                  </a:lnTo>
                  <a:lnTo>
                    <a:pt x="898" y="1060"/>
                  </a:lnTo>
                  <a:lnTo>
                    <a:pt x="886" y="1072"/>
                  </a:lnTo>
                  <a:lnTo>
                    <a:pt x="864" y="1099"/>
                  </a:lnTo>
                  <a:lnTo>
                    <a:pt x="843" y="1128"/>
                  </a:lnTo>
                  <a:lnTo>
                    <a:pt x="832" y="1143"/>
                  </a:lnTo>
                  <a:lnTo>
                    <a:pt x="821" y="1156"/>
                  </a:lnTo>
                  <a:lnTo>
                    <a:pt x="809" y="1168"/>
                  </a:lnTo>
                  <a:lnTo>
                    <a:pt x="796" y="1179"/>
                  </a:lnTo>
                  <a:lnTo>
                    <a:pt x="788" y="1184"/>
                  </a:lnTo>
                  <a:lnTo>
                    <a:pt x="780" y="1188"/>
                  </a:lnTo>
                  <a:lnTo>
                    <a:pt x="773" y="1192"/>
                  </a:lnTo>
                  <a:lnTo>
                    <a:pt x="764" y="1196"/>
                  </a:lnTo>
                  <a:lnTo>
                    <a:pt x="754" y="1199"/>
                  </a:lnTo>
                  <a:lnTo>
                    <a:pt x="745" y="1201"/>
                  </a:lnTo>
                  <a:lnTo>
                    <a:pt x="734" y="1202"/>
                  </a:lnTo>
                  <a:lnTo>
                    <a:pt x="723" y="1202"/>
                  </a:lnTo>
                  <a:lnTo>
                    <a:pt x="723" y="1211"/>
                  </a:lnTo>
                  <a:lnTo>
                    <a:pt x="723" y="1220"/>
                  </a:lnTo>
                  <a:lnTo>
                    <a:pt x="723" y="1227"/>
                  </a:lnTo>
                  <a:lnTo>
                    <a:pt x="723" y="1233"/>
                  </a:lnTo>
                  <a:lnTo>
                    <a:pt x="723" y="1244"/>
                  </a:lnTo>
                  <a:lnTo>
                    <a:pt x="723" y="1261"/>
                  </a:lnTo>
                  <a:lnTo>
                    <a:pt x="723" y="1279"/>
                  </a:lnTo>
                  <a:lnTo>
                    <a:pt x="725" y="1298"/>
                  </a:lnTo>
                  <a:lnTo>
                    <a:pt x="727" y="1308"/>
                  </a:lnTo>
                  <a:lnTo>
                    <a:pt x="729" y="1317"/>
                  </a:lnTo>
                  <a:lnTo>
                    <a:pt x="731" y="1325"/>
                  </a:lnTo>
                  <a:lnTo>
                    <a:pt x="735" y="1332"/>
                  </a:lnTo>
                  <a:lnTo>
                    <a:pt x="739" y="1339"/>
                  </a:lnTo>
                  <a:lnTo>
                    <a:pt x="744" y="1344"/>
                  </a:lnTo>
                  <a:lnTo>
                    <a:pt x="750" y="1348"/>
                  </a:lnTo>
                  <a:lnTo>
                    <a:pt x="757" y="1350"/>
                  </a:lnTo>
                  <a:lnTo>
                    <a:pt x="751" y="1366"/>
                  </a:lnTo>
                  <a:lnTo>
                    <a:pt x="744" y="1380"/>
                  </a:lnTo>
                  <a:lnTo>
                    <a:pt x="736" y="1393"/>
                  </a:lnTo>
                  <a:lnTo>
                    <a:pt x="729" y="1405"/>
                  </a:lnTo>
                  <a:lnTo>
                    <a:pt x="721" y="1419"/>
                  </a:lnTo>
                  <a:lnTo>
                    <a:pt x="716" y="1432"/>
                  </a:lnTo>
                  <a:lnTo>
                    <a:pt x="713" y="1438"/>
                  </a:lnTo>
                  <a:lnTo>
                    <a:pt x="712" y="1445"/>
                  </a:lnTo>
                  <a:lnTo>
                    <a:pt x="711" y="1453"/>
                  </a:lnTo>
                  <a:lnTo>
                    <a:pt x="710" y="1460"/>
                  </a:lnTo>
                  <a:lnTo>
                    <a:pt x="711" y="1463"/>
                  </a:lnTo>
                  <a:lnTo>
                    <a:pt x="712" y="1465"/>
                  </a:lnTo>
                  <a:lnTo>
                    <a:pt x="714" y="1467"/>
                  </a:lnTo>
                  <a:lnTo>
                    <a:pt x="718" y="1469"/>
                  </a:lnTo>
                  <a:lnTo>
                    <a:pt x="724" y="1473"/>
                  </a:lnTo>
                  <a:lnTo>
                    <a:pt x="730" y="1474"/>
                  </a:lnTo>
                  <a:lnTo>
                    <a:pt x="730" y="1510"/>
                  </a:lnTo>
                  <a:lnTo>
                    <a:pt x="722" y="1524"/>
                  </a:lnTo>
                  <a:lnTo>
                    <a:pt x="716" y="1539"/>
                  </a:lnTo>
                  <a:lnTo>
                    <a:pt x="711" y="1545"/>
                  </a:lnTo>
                  <a:lnTo>
                    <a:pt x="706" y="1549"/>
                  </a:lnTo>
                  <a:lnTo>
                    <a:pt x="702" y="1551"/>
                  </a:lnTo>
                  <a:lnTo>
                    <a:pt x="699" y="1552"/>
                  </a:lnTo>
                  <a:lnTo>
                    <a:pt x="695" y="1553"/>
                  </a:lnTo>
                  <a:lnTo>
                    <a:pt x="690" y="1553"/>
                  </a:lnTo>
                  <a:lnTo>
                    <a:pt x="690" y="1561"/>
                  </a:lnTo>
                  <a:lnTo>
                    <a:pt x="691" y="1571"/>
                  </a:lnTo>
                  <a:lnTo>
                    <a:pt x="693" y="1576"/>
                  </a:lnTo>
                  <a:lnTo>
                    <a:pt x="694" y="1580"/>
                  </a:lnTo>
                  <a:lnTo>
                    <a:pt x="695" y="1583"/>
                  </a:lnTo>
                  <a:lnTo>
                    <a:pt x="697" y="1584"/>
                  </a:lnTo>
                  <a:lnTo>
                    <a:pt x="671" y="1605"/>
                  </a:lnTo>
                  <a:lnTo>
                    <a:pt x="649" y="1622"/>
                  </a:lnTo>
                  <a:lnTo>
                    <a:pt x="639" y="1632"/>
                  </a:lnTo>
                  <a:lnTo>
                    <a:pt x="630" y="1643"/>
                  </a:lnTo>
                  <a:lnTo>
                    <a:pt x="620" y="1656"/>
                  </a:lnTo>
                  <a:lnTo>
                    <a:pt x="611" y="1670"/>
                  </a:lnTo>
                  <a:lnTo>
                    <a:pt x="595" y="1663"/>
                  </a:lnTo>
                  <a:lnTo>
                    <a:pt x="584" y="1656"/>
                  </a:lnTo>
                  <a:lnTo>
                    <a:pt x="575" y="1649"/>
                  </a:lnTo>
                  <a:lnTo>
                    <a:pt x="568" y="1641"/>
                  </a:lnTo>
                  <a:lnTo>
                    <a:pt x="563" y="1631"/>
                  </a:lnTo>
                  <a:lnTo>
                    <a:pt x="560" y="1621"/>
                  </a:lnTo>
                  <a:lnTo>
                    <a:pt x="555" y="1609"/>
                  </a:lnTo>
                  <a:lnTo>
                    <a:pt x="551" y="1597"/>
                  </a:lnTo>
                  <a:lnTo>
                    <a:pt x="542" y="1574"/>
                  </a:lnTo>
                  <a:lnTo>
                    <a:pt x="530" y="1552"/>
                  </a:lnTo>
                  <a:lnTo>
                    <a:pt x="516" y="1529"/>
                  </a:lnTo>
                  <a:lnTo>
                    <a:pt x="501" y="1505"/>
                  </a:lnTo>
                  <a:lnTo>
                    <a:pt x="486" y="1483"/>
                  </a:lnTo>
                  <a:lnTo>
                    <a:pt x="473" y="1461"/>
                  </a:lnTo>
                  <a:lnTo>
                    <a:pt x="461" y="1441"/>
                  </a:lnTo>
                  <a:lnTo>
                    <a:pt x="451" y="1424"/>
                  </a:lnTo>
                  <a:lnTo>
                    <a:pt x="442" y="1405"/>
                  </a:lnTo>
                  <a:lnTo>
                    <a:pt x="436" y="1388"/>
                  </a:lnTo>
                  <a:lnTo>
                    <a:pt x="430" y="1370"/>
                  </a:lnTo>
                  <a:lnTo>
                    <a:pt x="425" y="1352"/>
                  </a:lnTo>
                  <a:lnTo>
                    <a:pt x="419" y="1334"/>
                  </a:lnTo>
                  <a:lnTo>
                    <a:pt x="414" y="1316"/>
                  </a:lnTo>
                  <a:lnTo>
                    <a:pt x="407" y="1296"/>
                  </a:lnTo>
                  <a:lnTo>
                    <a:pt x="398" y="1276"/>
                  </a:lnTo>
                  <a:lnTo>
                    <a:pt x="376" y="1244"/>
                  </a:lnTo>
                  <a:lnTo>
                    <a:pt x="352" y="1214"/>
                  </a:lnTo>
                  <a:lnTo>
                    <a:pt x="341" y="1200"/>
                  </a:lnTo>
                  <a:lnTo>
                    <a:pt x="330" y="1184"/>
                  </a:lnTo>
                  <a:lnTo>
                    <a:pt x="320" y="1169"/>
                  </a:lnTo>
                  <a:lnTo>
                    <a:pt x="312" y="1153"/>
                  </a:lnTo>
                  <a:lnTo>
                    <a:pt x="301" y="1114"/>
                  </a:lnTo>
                  <a:lnTo>
                    <a:pt x="292" y="1078"/>
                  </a:lnTo>
                  <a:lnTo>
                    <a:pt x="284" y="1043"/>
                  </a:lnTo>
                  <a:lnTo>
                    <a:pt x="280" y="1008"/>
                  </a:lnTo>
                  <a:lnTo>
                    <a:pt x="275" y="974"/>
                  </a:lnTo>
                  <a:lnTo>
                    <a:pt x="273" y="938"/>
                  </a:lnTo>
                  <a:lnTo>
                    <a:pt x="272" y="901"/>
                  </a:lnTo>
                  <a:lnTo>
                    <a:pt x="272" y="864"/>
                  </a:lnTo>
                  <a:lnTo>
                    <a:pt x="268" y="863"/>
                  </a:lnTo>
                  <a:lnTo>
                    <a:pt x="263" y="862"/>
                  </a:lnTo>
                  <a:lnTo>
                    <a:pt x="259" y="861"/>
                  </a:lnTo>
                  <a:lnTo>
                    <a:pt x="256" y="857"/>
                  </a:lnTo>
                  <a:lnTo>
                    <a:pt x="252" y="855"/>
                  </a:lnTo>
                  <a:lnTo>
                    <a:pt x="250" y="852"/>
                  </a:lnTo>
                  <a:lnTo>
                    <a:pt x="247" y="848"/>
                  </a:lnTo>
                  <a:lnTo>
                    <a:pt x="246" y="844"/>
                  </a:lnTo>
                  <a:lnTo>
                    <a:pt x="242" y="836"/>
                  </a:lnTo>
                  <a:lnTo>
                    <a:pt x="240" y="827"/>
                  </a:lnTo>
                  <a:lnTo>
                    <a:pt x="239" y="817"/>
                  </a:lnTo>
                  <a:lnTo>
                    <a:pt x="239" y="808"/>
                  </a:lnTo>
                  <a:lnTo>
                    <a:pt x="230" y="814"/>
                  </a:lnTo>
                  <a:lnTo>
                    <a:pt x="224" y="821"/>
                  </a:lnTo>
                  <a:lnTo>
                    <a:pt x="217" y="828"/>
                  </a:lnTo>
                  <a:lnTo>
                    <a:pt x="210" y="836"/>
                  </a:lnTo>
                  <a:lnTo>
                    <a:pt x="201" y="852"/>
                  </a:lnTo>
                  <a:lnTo>
                    <a:pt x="192" y="869"/>
                  </a:lnTo>
                  <a:lnTo>
                    <a:pt x="186" y="876"/>
                  </a:lnTo>
                  <a:lnTo>
                    <a:pt x="182" y="883"/>
                  </a:lnTo>
                  <a:lnTo>
                    <a:pt x="176" y="890"/>
                  </a:lnTo>
                  <a:lnTo>
                    <a:pt x="171" y="895"/>
                  </a:lnTo>
                  <a:lnTo>
                    <a:pt x="164" y="900"/>
                  </a:lnTo>
                  <a:lnTo>
                    <a:pt x="157" y="903"/>
                  </a:lnTo>
                  <a:lnTo>
                    <a:pt x="148" y="905"/>
                  </a:lnTo>
                  <a:lnTo>
                    <a:pt x="139" y="906"/>
                  </a:lnTo>
                  <a:lnTo>
                    <a:pt x="134" y="905"/>
                  </a:lnTo>
                  <a:lnTo>
                    <a:pt x="127" y="903"/>
                  </a:lnTo>
                  <a:lnTo>
                    <a:pt x="120" y="900"/>
                  </a:lnTo>
                  <a:lnTo>
                    <a:pt x="113" y="895"/>
                  </a:lnTo>
                  <a:lnTo>
                    <a:pt x="105" y="889"/>
                  </a:lnTo>
                  <a:lnTo>
                    <a:pt x="97" y="883"/>
                  </a:lnTo>
                  <a:lnTo>
                    <a:pt x="90" y="876"/>
                  </a:lnTo>
                  <a:lnTo>
                    <a:pt x="82" y="868"/>
                  </a:lnTo>
                  <a:lnTo>
                    <a:pt x="75" y="860"/>
                  </a:lnTo>
                  <a:lnTo>
                    <a:pt x="69" y="851"/>
                  </a:lnTo>
                  <a:lnTo>
                    <a:pt x="62" y="842"/>
                  </a:lnTo>
                  <a:lnTo>
                    <a:pt x="57" y="833"/>
                  </a:lnTo>
                  <a:lnTo>
                    <a:pt x="52" y="825"/>
                  </a:lnTo>
                  <a:lnTo>
                    <a:pt x="49" y="817"/>
                  </a:lnTo>
                  <a:lnTo>
                    <a:pt x="47" y="809"/>
                  </a:lnTo>
                  <a:lnTo>
                    <a:pt x="46" y="801"/>
                  </a:lnTo>
                  <a:lnTo>
                    <a:pt x="51" y="798"/>
                  </a:lnTo>
                  <a:lnTo>
                    <a:pt x="63" y="792"/>
                  </a:lnTo>
                  <a:lnTo>
                    <a:pt x="77" y="786"/>
                  </a:lnTo>
                  <a:lnTo>
                    <a:pt x="85" y="783"/>
                  </a:lnTo>
                  <a:lnTo>
                    <a:pt x="77" y="783"/>
                  </a:lnTo>
                  <a:lnTo>
                    <a:pt x="67" y="782"/>
                  </a:lnTo>
                  <a:lnTo>
                    <a:pt x="59" y="780"/>
                  </a:lnTo>
                  <a:lnTo>
                    <a:pt x="51" y="779"/>
                  </a:lnTo>
                  <a:lnTo>
                    <a:pt x="44" y="776"/>
                  </a:lnTo>
                  <a:lnTo>
                    <a:pt x="37" y="774"/>
                  </a:lnTo>
                  <a:lnTo>
                    <a:pt x="30" y="771"/>
                  </a:lnTo>
                  <a:lnTo>
                    <a:pt x="25" y="767"/>
                  </a:lnTo>
                  <a:lnTo>
                    <a:pt x="21" y="763"/>
                  </a:lnTo>
                  <a:lnTo>
                    <a:pt x="16" y="759"/>
                  </a:lnTo>
                  <a:lnTo>
                    <a:pt x="12" y="754"/>
                  </a:lnTo>
                  <a:lnTo>
                    <a:pt x="8" y="750"/>
                  </a:lnTo>
                  <a:lnTo>
                    <a:pt x="3" y="738"/>
                  </a:lnTo>
                  <a:lnTo>
                    <a:pt x="0" y="727"/>
                  </a:lnTo>
                  <a:lnTo>
                    <a:pt x="10" y="719"/>
                  </a:lnTo>
                  <a:lnTo>
                    <a:pt x="21" y="713"/>
                  </a:lnTo>
                  <a:lnTo>
                    <a:pt x="32" y="708"/>
                  </a:lnTo>
                  <a:lnTo>
                    <a:pt x="44" y="704"/>
                  </a:lnTo>
                  <a:lnTo>
                    <a:pt x="67" y="699"/>
                  </a:lnTo>
                  <a:lnTo>
                    <a:pt x="90" y="695"/>
                  </a:lnTo>
                  <a:lnTo>
                    <a:pt x="102" y="693"/>
                  </a:lnTo>
                  <a:lnTo>
                    <a:pt x="113" y="689"/>
                  </a:lnTo>
                  <a:lnTo>
                    <a:pt x="123" y="686"/>
                  </a:lnTo>
                  <a:lnTo>
                    <a:pt x="133" y="681"/>
                  </a:lnTo>
                  <a:lnTo>
                    <a:pt x="142" y="676"/>
                  </a:lnTo>
                  <a:lnTo>
                    <a:pt x="151" y="668"/>
                  </a:lnTo>
                  <a:lnTo>
                    <a:pt x="159" y="659"/>
                  </a:lnTo>
                  <a:lnTo>
                    <a:pt x="165" y="648"/>
                  </a:lnTo>
                  <a:lnTo>
                    <a:pt x="161" y="646"/>
                  </a:lnTo>
                  <a:lnTo>
                    <a:pt x="157" y="643"/>
                  </a:lnTo>
                  <a:lnTo>
                    <a:pt x="151" y="639"/>
                  </a:lnTo>
                  <a:lnTo>
                    <a:pt x="145" y="633"/>
                  </a:lnTo>
                  <a:lnTo>
                    <a:pt x="131" y="621"/>
                  </a:lnTo>
                  <a:lnTo>
                    <a:pt x="118" y="607"/>
                  </a:lnTo>
                  <a:lnTo>
                    <a:pt x="106" y="592"/>
                  </a:lnTo>
                  <a:lnTo>
                    <a:pt x="95" y="576"/>
                  </a:lnTo>
                  <a:lnTo>
                    <a:pt x="92" y="569"/>
                  </a:lnTo>
                  <a:lnTo>
                    <a:pt x="89" y="562"/>
                  </a:lnTo>
                  <a:lnTo>
                    <a:pt x="86" y="555"/>
                  </a:lnTo>
                  <a:lnTo>
                    <a:pt x="85" y="549"/>
                  </a:lnTo>
                  <a:lnTo>
                    <a:pt x="81" y="548"/>
                  </a:lnTo>
                  <a:lnTo>
                    <a:pt x="77" y="547"/>
                  </a:lnTo>
                  <a:lnTo>
                    <a:pt x="73" y="545"/>
                  </a:lnTo>
                  <a:lnTo>
                    <a:pt x="70" y="541"/>
                  </a:lnTo>
                  <a:lnTo>
                    <a:pt x="64" y="534"/>
                  </a:lnTo>
                  <a:lnTo>
                    <a:pt x="59" y="524"/>
                  </a:lnTo>
                  <a:lnTo>
                    <a:pt x="59" y="500"/>
                  </a:lnTo>
                  <a:lnTo>
                    <a:pt x="73" y="499"/>
                  </a:lnTo>
                  <a:lnTo>
                    <a:pt x="86" y="498"/>
                  </a:lnTo>
                  <a:lnTo>
                    <a:pt x="98" y="496"/>
                  </a:lnTo>
                  <a:lnTo>
                    <a:pt x="109" y="492"/>
                  </a:lnTo>
                  <a:lnTo>
                    <a:pt x="119" y="489"/>
                  </a:lnTo>
                  <a:lnTo>
                    <a:pt x="129" y="484"/>
                  </a:lnTo>
                  <a:lnTo>
                    <a:pt x="138" y="479"/>
                  </a:lnTo>
                  <a:lnTo>
                    <a:pt x="147" y="473"/>
                  </a:lnTo>
                  <a:lnTo>
                    <a:pt x="154" y="466"/>
                  </a:lnTo>
                  <a:lnTo>
                    <a:pt x="162" y="459"/>
                  </a:lnTo>
                  <a:lnTo>
                    <a:pt x="169" y="452"/>
                  </a:lnTo>
                  <a:lnTo>
                    <a:pt x="175" y="444"/>
                  </a:lnTo>
                  <a:lnTo>
                    <a:pt x="186" y="428"/>
                  </a:lnTo>
                  <a:lnTo>
                    <a:pt x="197" y="410"/>
                  </a:lnTo>
                  <a:lnTo>
                    <a:pt x="216" y="374"/>
                  </a:lnTo>
                  <a:lnTo>
                    <a:pt x="235" y="338"/>
                  </a:lnTo>
                  <a:lnTo>
                    <a:pt x="246" y="322"/>
                  </a:lnTo>
                  <a:lnTo>
                    <a:pt x="257" y="308"/>
                  </a:lnTo>
                  <a:lnTo>
                    <a:pt x="263" y="300"/>
                  </a:lnTo>
                  <a:lnTo>
                    <a:pt x="270" y="294"/>
                  </a:lnTo>
                  <a:lnTo>
                    <a:pt x="277" y="289"/>
                  </a:lnTo>
                  <a:lnTo>
                    <a:pt x="285" y="284"/>
                  </a:lnTo>
                  <a:lnTo>
                    <a:pt x="279" y="272"/>
                  </a:lnTo>
                  <a:lnTo>
                    <a:pt x="274" y="261"/>
                  </a:lnTo>
                  <a:lnTo>
                    <a:pt x="273" y="256"/>
                  </a:lnTo>
                  <a:lnTo>
                    <a:pt x="272" y="251"/>
                  </a:lnTo>
                  <a:lnTo>
                    <a:pt x="272" y="245"/>
                  </a:lnTo>
                  <a:lnTo>
                    <a:pt x="272" y="240"/>
                  </a:lnTo>
                  <a:lnTo>
                    <a:pt x="273" y="235"/>
                  </a:lnTo>
                  <a:lnTo>
                    <a:pt x="274" y="230"/>
                  </a:lnTo>
                  <a:lnTo>
                    <a:pt x="276" y="226"/>
                  </a:lnTo>
                  <a:lnTo>
                    <a:pt x="280" y="222"/>
                  </a:lnTo>
                  <a:lnTo>
                    <a:pt x="283" y="219"/>
                  </a:lnTo>
                  <a:lnTo>
                    <a:pt x="287" y="216"/>
                  </a:lnTo>
                  <a:lnTo>
                    <a:pt x="293" y="213"/>
                  </a:lnTo>
                  <a:lnTo>
                    <a:pt x="298" y="210"/>
                  </a:lnTo>
                  <a:lnTo>
                    <a:pt x="269" y="183"/>
                  </a:lnTo>
                  <a:lnTo>
                    <a:pt x="247" y="163"/>
                  </a:lnTo>
                  <a:lnTo>
                    <a:pt x="237" y="153"/>
                  </a:lnTo>
                  <a:lnTo>
                    <a:pt x="227" y="142"/>
                  </a:lnTo>
                  <a:lnTo>
                    <a:pt x="217" y="128"/>
                  </a:lnTo>
                  <a:lnTo>
                    <a:pt x="205" y="111"/>
                  </a:lnTo>
                  <a:lnTo>
                    <a:pt x="205" y="68"/>
                  </a:lnTo>
                  <a:lnTo>
                    <a:pt x="229" y="68"/>
                  </a:lnTo>
                  <a:lnTo>
                    <a:pt x="256" y="66"/>
                  </a:lnTo>
                  <a:lnTo>
                    <a:pt x="270" y="65"/>
                  </a:lnTo>
                  <a:lnTo>
                    <a:pt x="283" y="63"/>
                  </a:lnTo>
                  <a:lnTo>
                    <a:pt x="297" y="60"/>
                  </a:lnTo>
                  <a:lnTo>
                    <a:pt x="310" y="57"/>
                  </a:lnTo>
                  <a:lnTo>
                    <a:pt x="322" y="54"/>
                  </a:lnTo>
                  <a:lnTo>
                    <a:pt x="335" y="49"/>
                  </a:lnTo>
                  <a:lnTo>
                    <a:pt x="347" y="44"/>
                  </a:lnTo>
                  <a:lnTo>
                    <a:pt x="357" y="37"/>
                  </a:lnTo>
                  <a:lnTo>
                    <a:pt x="366" y="30"/>
                  </a:lnTo>
                  <a:lnTo>
                    <a:pt x="374" y="21"/>
                  </a:lnTo>
                  <a:lnTo>
                    <a:pt x="381" y="11"/>
                  </a:lnTo>
                  <a:lnTo>
                    <a:pt x="385" y="0"/>
                  </a:lnTo>
                </a:path>
              </a:pathLst>
            </a:custGeom>
            <a:solidFill>
              <a:srgbClr val="D8E046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" name="Freeform 465">
              <a:extLst>
                <a:ext uri="{FF2B5EF4-FFF2-40B4-BE49-F238E27FC236}">
                  <a16:creationId xmlns="" xmlns:a16="http://schemas.microsoft.com/office/drawing/2014/main" id="{941A5181-ACDC-8048-B4C6-AB1943504F57}"/>
                </a:ext>
              </a:extLst>
            </p:cNvPr>
            <p:cNvSpPr>
              <a:spLocks/>
            </p:cNvSpPr>
            <p:nvPr>
              <p:custDataLst>
                <p:tags r:id="rId303"/>
              </p:custDataLst>
            </p:nvPr>
          </p:nvSpPr>
          <p:spPr bwMode="auto">
            <a:xfrm>
              <a:off x="3798888" y="3325813"/>
              <a:ext cx="158750" cy="206375"/>
            </a:xfrm>
            <a:custGeom>
              <a:avLst/>
              <a:gdLst>
                <a:gd name="T0" fmla="*/ 53 w 359"/>
                <a:gd name="T1" fmla="*/ 382 h 394"/>
                <a:gd name="T2" fmla="*/ 53 w 359"/>
                <a:gd name="T3" fmla="*/ 358 h 394"/>
                <a:gd name="T4" fmla="*/ 53 w 359"/>
                <a:gd name="T5" fmla="*/ 333 h 394"/>
                <a:gd name="T6" fmla="*/ 50 w 359"/>
                <a:gd name="T7" fmla="*/ 312 h 394"/>
                <a:gd name="T8" fmla="*/ 43 w 359"/>
                <a:gd name="T9" fmla="*/ 293 h 394"/>
                <a:gd name="T10" fmla="*/ 35 w 359"/>
                <a:gd name="T11" fmla="*/ 277 h 394"/>
                <a:gd name="T12" fmla="*/ 13 w 359"/>
                <a:gd name="T13" fmla="*/ 245 h 394"/>
                <a:gd name="T14" fmla="*/ 0 w 359"/>
                <a:gd name="T15" fmla="*/ 185 h 394"/>
                <a:gd name="T16" fmla="*/ 33 w 359"/>
                <a:gd name="T17" fmla="*/ 181 h 394"/>
                <a:gd name="T18" fmla="*/ 40 w 359"/>
                <a:gd name="T19" fmla="*/ 169 h 394"/>
                <a:gd name="T20" fmla="*/ 41 w 359"/>
                <a:gd name="T21" fmla="*/ 150 h 394"/>
                <a:gd name="T22" fmla="*/ 38 w 359"/>
                <a:gd name="T23" fmla="*/ 107 h 394"/>
                <a:gd name="T24" fmla="*/ 31 w 359"/>
                <a:gd name="T25" fmla="*/ 65 h 394"/>
                <a:gd name="T26" fmla="*/ 32 w 359"/>
                <a:gd name="T27" fmla="*/ 47 h 394"/>
                <a:gd name="T28" fmla="*/ 36 w 359"/>
                <a:gd name="T29" fmla="*/ 36 h 394"/>
                <a:gd name="T30" fmla="*/ 120 w 359"/>
                <a:gd name="T31" fmla="*/ 31 h 394"/>
                <a:gd name="T32" fmla="*/ 122 w 359"/>
                <a:gd name="T33" fmla="*/ 22 h 394"/>
                <a:gd name="T34" fmla="*/ 128 w 359"/>
                <a:gd name="T35" fmla="*/ 14 h 394"/>
                <a:gd name="T36" fmla="*/ 140 w 359"/>
                <a:gd name="T37" fmla="*/ 0 h 394"/>
                <a:gd name="T38" fmla="*/ 142 w 359"/>
                <a:gd name="T39" fmla="*/ 18 h 394"/>
                <a:gd name="T40" fmla="*/ 142 w 359"/>
                <a:gd name="T41" fmla="*/ 26 h 394"/>
                <a:gd name="T42" fmla="*/ 140 w 359"/>
                <a:gd name="T43" fmla="*/ 31 h 394"/>
                <a:gd name="T44" fmla="*/ 168 w 359"/>
                <a:gd name="T45" fmla="*/ 31 h 394"/>
                <a:gd name="T46" fmla="*/ 186 w 359"/>
                <a:gd name="T47" fmla="*/ 31 h 394"/>
                <a:gd name="T48" fmla="*/ 214 w 359"/>
                <a:gd name="T49" fmla="*/ 38 h 394"/>
                <a:gd name="T50" fmla="*/ 233 w 359"/>
                <a:gd name="T51" fmla="*/ 49 h 394"/>
                <a:gd name="T52" fmla="*/ 246 w 359"/>
                <a:gd name="T53" fmla="*/ 58 h 394"/>
                <a:gd name="T54" fmla="*/ 259 w 359"/>
                <a:gd name="T55" fmla="*/ 61 h 394"/>
                <a:gd name="T56" fmla="*/ 268 w 359"/>
                <a:gd name="T57" fmla="*/ 59 h 394"/>
                <a:gd name="T58" fmla="*/ 275 w 359"/>
                <a:gd name="T59" fmla="*/ 54 h 394"/>
                <a:gd name="T60" fmla="*/ 286 w 359"/>
                <a:gd name="T61" fmla="*/ 37 h 394"/>
                <a:gd name="T62" fmla="*/ 312 w 359"/>
                <a:gd name="T63" fmla="*/ 52 h 394"/>
                <a:gd name="T64" fmla="*/ 325 w 359"/>
                <a:gd name="T65" fmla="*/ 59 h 394"/>
                <a:gd name="T66" fmla="*/ 338 w 359"/>
                <a:gd name="T67" fmla="*/ 61 h 394"/>
                <a:gd name="T68" fmla="*/ 353 w 359"/>
                <a:gd name="T69" fmla="*/ 161 h 394"/>
                <a:gd name="T70" fmla="*/ 338 w 359"/>
                <a:gd name="T71" fmla="*/ 185 h 394"/>
                <a:gd name="T72" fmla="*/ 323 w 359"/>
                <a:gd name="T73" fmla="*/ 206 h 394"/>
                <a:gd name="T74" fmla="*/ 315 w 359"/>
                <a:gd name="T75" fmla="*/ 224 h 394"/>
                <a:gd name="T76" fmla="*/ 313 w 359"/>
                <a:gd name="T77" fmla="*/ 239 h 394"/>
                <a:gd name="T78" fmla="*/ 313 w 359"/>
                <a:gd name="T79" fmla="*/ 255 h 394"/>
                <a:gd name="T80" fmla="*/ 321 w 359"/>
                <a:gd name="T81" fmla="*/ 273 h 394"/>
                <a:gd name="T82" fmla="*/ 331 w 359"/>
                <a:gd name="T83" fmla="*/ 293 h 394"/>
                <a:gd name="T84" fmla="*/ 337 w 359"/>
                <a:gd name="T85" fmla="*/ 309 h 394"/>
                <a:gd name="T86" fmla="*/ 337 w 359"/>
                <a:gd name="T87" fmla="*/ 321 h 394"/>
                <a:gd name="T88" fmla="*/ 330 w 359"/>
                <a:gd name="T89" fmla="*/ 337 h 394"/>
                <a:gd name="T90" fmla="*/ 326 w 359"/>
                <a:gd name="T91" fmla="*/ 351 h 394"/>
                <a:gd name="T92" fmla="*/ 319 w 359"/>
                <a:gd name="T93" fmla="*/ 358 h 394"/>
                <a:gd name="T94" fmla="*/ 308 w 359"/>
                <a:gd name="T95" fmla="*/ 356 h 394"/>
                <a:gd name="T96" fmla="*/ 298 w 359"/>
                <a:gd name="T97" fmla="*/ 350 h 394"/>
                <a:gd name="T98" fmla="*/ 287 w 359"/>
                <a:gd name="T99" fmla="*/ 340 h 394"/>
                <a:gd name="T100" fmla="*/ 277 w 359"/>
                <a:gd name="T101" fmla="*/ 335 h 394"/>
                <a:gd name="T102" fmla="*/ 266 w 359"/>
                <a:gd name="T103" fmla="*/ 333 h 394"/>
                <a:gd name="T104" fmla="*/ 246 w 359"/>
                <a:gd name="T105" fmla="*/ 333 h 394"/>
                <a:gd name="T106" fmla="*/ 221 w 359"/>
                <a:gd name="T107" fmla="*/ 336 h 394"/>
                <a:gd name="T108" fmla="*/ 181 w 359"/>
                <a:gd name="T109" fmla="*/ 343 h 394"/>
                <a:gd name="T110" fmla="*/ 131 w 359"/>
                <a:gd name="T111" fmla="*/ 359 h 394"/>
                <a:gd name="T112" fmla="*/ 86 w 359"/>
                <a:gd name="T113" fmla="*/ 375 h 394"/>
                <a:gd name="T114" fmla="*/ 53 w 359"/>
                <a:gd name="T115" fmla="*/ 394 h 3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59" h="394">
                  <a:moveTo>
                    <a:pt x="53" y="394"/>
                  </a:moveTo>
                  <a:lnTo>
                    <a:pt x="53" y="382"/>
                  </a:lnTo>
                  <a:lnTo>
                    <a:pt x="53" y="370"/>
                  </a:lnTo>
                  <a:lnTo>
                    <a:pt x="53" y="358"/>
                  </a:lnTo>
                  <a:lnTo>
                    <a:pt x="53" y="346"/>
                  </a:lnTo>
                  <a:lnTo>
                    <a:pt x="53" y="333"/>
                  </a:lnTo>
                  <a:lnTo>
                    <a:pt x="52" y="322"/>
                  </a:lnTo>
                  <a:lnTo>
                    <a:pt x="50" y="312"/>
                  </a:lnTo>
                  <a:lnTo>
                    <a:pt x="46" y="302"/>
                  </a:lnTo>
                  <a:lnTo>
                    <a:pt x="43" y="293"/>
                  </a:lnTo>
                  <a:lnTo>
                    <a:pt x="40" y="284"/>
                  </a:lnTo>
                  <a:lnTo>
                    <a:pt x="35" y="277"/>
                  </a:lnTo>
                  <a:lnTo>
                    <a:pt x="32" y="270"/>
                  </a:lnTo>
                  <a:lnTo>
                    <a:pt x="13" y="245"/>
                  </a:lnTo>
                  <a:lnTo>
                    <a:pt x="0" y="222"/>
                  </a:lnTo>
                  <a:lnTo>
                    <a:pt x="0" y="185"/>
                  </a:lnTo>
                  <a:lnTo>
                    <a:pt x="27" y="185"/>
                  </a:lnTo>
                  <a:lnTo>
                    <a:pt x="33" y="181"/>
                  </a:lnTo>
                  <a:lnTo>
                    <a:pt x="38" y="174"/>
                  </a:lnTo>
                  <a:lnTo>
                    <a:pt x="40" y="169"/>
                  </a:lnTo>
                  <a:lnTo>
                    <a:pt x="41" y="163"/>
                  </a:lnTo>
                  <a:lnTo>
                    <a:pt x="41" y="150"/>
                  </a:lnTo>
                  <a:lnTo>
                    <a:pt x="40" y="136"/>
                  </a:lnTo>
                  <a:lnTo>
                    <a:pt x="38" y="107"/>
                  </a:lnTo>
                  <a:lnTo>
                    <a:pt x="32" y="79"/>
                  </a:lnTo>
                  <a:lnTo>
                    <a:pt x="31" y="65"/>
                  </a:lnTo>
                  <a:lnTo>
                    <a:pt x="31" y="52"/>
                  </a:lnTo>
                  <a:lnTo>
                    <a:pt x="32" y="47"/>
                  </a:lnTo>
                  <a:lnTo>
                    <a:pt x="34" y="41"/>
                  </a:lnTo>
                  <a:lnTo>
                    <a:pt x="36" y="36"/>
                  </a:lnTo>
                  <a:lnTo>
                    <a:pt x="40" y="31"/>
                  </a:lnTo>
                  <a:lnTo>
                    <a:pt x="120" y="31"/>
                  </a:lnTo>
                  <a:lnTo>
                    <a:pt x="120" y="27"/>
                  </a:lnTo>
                  <a:lnTo>
                    <a:pt x="122" y="22"/>
                  </a:lnTo>
                  <a:lnTo>
                    <a:pt x="124" y="18"/>
                  </a:lnTo>
                  <a:lnTo>
                    <a:pt x="128" y="14"/>
                  </a:lnTo>
                  <a:lnTo>
                    <a:pt x="133" y="6"/>
                  </a:lnTo>
                  <a:lnTo>
                    <a:pt x="140" y="0"/>
                  </a:lnTo>
                  <a:lnTo>
                    <a:pt x="141" y="9"/>
                  </a:lnTo>
                  <a:lnTo>
                    <a:pt x="142" y="18"/>
                  </a:lnTo>
                  <a:lnTo>
                    <a:pt x="143" y="22"/>
                  </a:lnTo>
                  <a:lnTo>
                    <a:pt x="142" y="26"/>
                  </a:lnTo>
                  <a:lnTo>
                    <a:pt x="142" y="29"/>
                  </a:lnTo>
                  <a:lnTo>
                    <a:pt x="140" y="31"/>
                  </a:lnTo>
                  <a:lnTo>
                    <a:pt x="153" y="31"/>
                  </a:lnTo>
                  <a:lnTo>
                    <a:pt x="168" y="31"/>
                  </a:lnTo>
                  <a:lnTo>
                    <a:pt x="180" y="31"/>
                  </a:lnTo>
                  <a:lnTo>
                    <a:pt x="186" y="31"/>
                  </a:lnTo>
                  <a:lnTo>
                    <a:pt x="202" y="34"/>
                  </a:lnTo>
                  <a:lnTo>
                    <a:pt x="214" y="38"/>
                  </a:lnTo>
                  <a:lnTo>
                    <a:pt x="224" y="43"/>
                  </a:lnTo>
                  <a:lnTo>
                    <a:pt x="233" y="49"/>
                  </a:lnTo>
                  <a:lnTo>
                    <a:pt x="240" y="53"/>
                  </a:lnTo>
                  <a:lnTo>
                    <a:pt x="246" y="58"/>
                  </a:lnTo>
                  <a:lnTo>
                    <a:pt x="252" y="60"/>
                  </a:lnTo>
                  <a:lnTo>
                    <a:pt x="259" y="61"/>
                  </a:lnTo>
                  <a:lnTo>
                    <a:pt x="264" y="61"/>
                  </a:lnTo>
                  <a:lnTo>
                    <a:pt x="268" y="59"/>
                  </a:lnTo>
                  <a:lnTo>
                    <a:pt x="271" y="57"/>
                  </a:lnTo>
                  <a:lnTo>
                    <a:pt x="275" y="54"/>
                  </a:lnTo>
                  <a:lnTo>
                    <a:pt x="280" y="46"/>
                  </a:lnTo>
                  <a:lnTo>
                    <a:pt x="286" y="37"/>
                  </a:lnTo>
                  <a:lnTo>
                    <a:pt x="300" y="44"/>
                  </a:lnTo>
                  <a:lnTo>
                    <a:pt x="312" y="52"/>
                  </a:lnTo>
                  <a:lnTo>
                    <a:pt x="319" y="55"/>
                  </a:lnTo>
                  <a:lnTo>
                    <a:pt x="325" y="59"/>
                  </a:lnTo>
                  <a:lnTo>
                    <a:pt x="332" y="61"/>
                  </a:lnTo>
                  <a:lnTo>
                    <a:pt x="338" y="61"/>
                  </a:lnTo>
                  <a:lnTo>
                    <a:pt x="359" y="148"/>
                  </a:lnTo>
                  <a:lnTo>
                    <a:pt x="353" y="161"/>
                  </a:lnTo>
                  <a:lnTo>
                    <a:pt x="346" y="173"/>
                  </a:lnTo>
                  <a:lnTo>
                    <a:pt x="338" y="185"/>
                  </a:lnTo>
                  <a:lnTo>
                    <a:pt x="331" y="195"/>
                  </a:lnTo>
                  <a:lnTo>
                    <a:pt x="323" y="206"/>
                  </a:lnTo>
                  <a:lnTo>
                    <a:pt x="318" y="218"/>
                  </a:lnTo>
                  <a:lnTo>
                    <a:pt x="315" y="224"/>
                  </a:lnTo>
                  <a:lnTo>
                    <a:pt x="314" y="231"/>
                  </a:lnTo>
                  <a:lnTo>
                    <a:pt x="313" y="239"/>
                  </a:lnTo>
                  <a:lnTo>
                    <a:pt x="312" y="247"/>
                  </a:lnTo>
                  <a:lnTo>
                    <a:pt x="313" y="255"/>
                  </a:lnTo>
                  <a:lnTo>
                    <a:pt x="316" y="263"/>
                  </a:lnTo>
                  <a:lnTo>
                    <a:pt x="321" y="273"/>
                  </a:lnTo>
                  <a:lnTo>
                    <a:pt x="325" y="283"/>
                  </a:lnTo>
                  <a:lnTo>
                    <a:pt x="331" y="293"/>
                  </a:lnTo>
                  <a:lnTo>
                    <a:pt x="335" y="302"/>
                  </a:lnTo>
                  <a:lnTo>
                    <a:pt x="337" y="309"/>
                  </a:lnTo>
                  <a:lnTo>
                    <a:pt x="338" y="315"/>
                  </a:lnTo>
                  <a:lnTo>
                    <a:pt x="337" y="321"/>
                  </a:lnTo>
                  <a:lnTo>
                    <a:pt x="332" y="331"/>
                  </a:lnTo>
                  <a:lnTo>
                    <a:pt x="330" y="337"/>
                  </a:lnTo>
                  <a:lnTo>
                    <a:pt x="327" y="343"/>
                  </a:lnTo>
                  <a:lnTo>
                    <a:pt x="326" y="351"/>
                  </a:lnTo>
                  <a:lnTo>
                    <a:pt x="325" y="358"/>
                  </a:lnTo>
                  <a:lnTo>
                    <a:pt x="319" y="358"/>
                  </a:lnTo>
                  <a:lnTo>
                    <a:pt x="313" y="357"/>
                  </a:lnTo>
                  <a:lnTo>
                    <a:pt x="308" y="356"/>
                  </a:lnTo>
                  <a:lnTo>
                    <a:pt x="304" y="354"/>
                  </a:lnTo>
                  <a:lnTo>
                    <a:pt x="298" y="350"/>
                  </a:lnTo>
                  <a:lnTo>
                    <a:pt x="292" y="346"/>
                  </a:lnTo>
                  <a:lnTo>
                    <a:pt x="287" y="340"/>
                  </a:lnTo>
                  <a:lnTo>
                    <a:pt x="280" y="336"/>
                  </a:lnTo>
                  <a:lnTo>
                    <a:pt x="277" y="335"/>
                  </a:lnTo>
                  <a:lnTo>
                    <a:pt x="271" y="334"/>
                  </a:lnTo>
                  <a:lnTo>
                    <a:pt x="266" y="333"/>
                  </a:lnTo>
                  <a:lnTo>
                    <a:pt x="259" y="333"/>
                  </a:lnTo>
                  <a:lnTo>
                    <a:pt x="246" y="333"/>
                  </a:lnTo>
                  <a:lnTo>
                    <a:pt x="234" y="334"/>
                  </a:lnTo>
                  <a:lnTo>
                    <a:pt x="221" y="336"/>
                  </a:lnTo>
                  <a:lnTo>
                    <a:pt x="208" y="338"/>
                  </a:lnTo>
                  <a:lnTo>
                    <a:pt x="181" y="343"/>
                  </a:lnTo>
                  <a:lnTo>
                    <a:pt x="155" y="351"/>
                  </a:lnTo>
                  <a:lnTo>
                    <a:pt x="131" y="359"/>
                  </a:lnTo>
                  <a:lnTo>
                    <a:pt x="107" y="367"/>
                  </a:lnTo>
                  <a:lnTo>
                    <a:pt x="86" y="375"/>
                  </a:lnTo>
                  <a:lnTo>
                    <a:pt x="66" y="382"/>
                  </a:lnTo>
                  <a:lnTo>
                    <a:pt x="53" y="39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" name="Freeform 466">
              <a:extLst>
                <a:ext uri="{FF2B5EF4-FFF2-40B4-BE49-F238E27FC236}">
                  <a16:creationId xmlns="" xmlns:a16="http://schemas.microsoft.com/office/drawing/2014/main" id="{3C55C34D-2176-D746-866A-283EC0A685CE}"/>
                </a:ext>
              </a:extLst>
            </p:cNvPr>
            <p:cNvSpPr>
              <a:spLocks/>
            </p:cNvSpPr>
            <p:nvPr>
              <p:custDataLst>
                <p:tags r:id="rId304"/>
              </p:custDataLst>
            </p:nvPr>
          </p:nvSpPr>
          <p:spPr bwMode="auto">
            <a:xfrm>
              <a:off x="4867275" y="3521075"/>
              <a:ext cx="192088" cy="271463"/>
            </a:xfrm>
            <a:custGeom>
              <a:avLst/>
              <a:gdLst>
                <a:gd name="T0" fmla="*/ 410 w 449"/>
                <a:gd name="T1" fmla="*/ 105 h 523"/>
                <a:gd name="T2" fmla="*/ 405 w 449"/>
                <a:gd name="T3" fmla="*/ 98 h 523"/>
                <a:gd name="T4" fmla="*/ 408 w 449"/>
                <a:gd name="T5" fmla="*/ 92 h 523"/>
                <a:gd name="T6" fmla="*/ 422 w 449"/>
                <a:gd name="T7" fmla="*/ 77 h 523"/>
                <a:gd name="T8" fmla="*/ 441 w 449"/>
                <a:gd name="T9" fmla="*/ 60 h 523"/>
                <a:gd name="T10" fmla="*/ 447 w 449"/>
                <a:gd name="T11" fmla="*/ 50 h 523"/>
                <a:gd name="T12" fmla="*/ 449 w 449"/>
                <a:gd name="T13" fmla="*/ 37 h 523"/>
                <a:gd name="T14" fmla="*/ 432 w 449"/>
                <a:gd name="T15" fmla="*/ 34 h 523"/>
                <a:gd name="T16" fmla="*/ 422 w 449"/>
                <a:gd name="T17" fmla="*/ 27 h 523"/>
                <a:gd name="T18" fmla="*/ 411 w 449"/>
                <a:gd name="T19" fmla="*/ 21 h 523"/>
                <a:gd name="T20" fmla="*/ 390 w 449"/>
                <a:gd name="T21" fmla="*/ 18 h 523"/>
                <a:gd name="T22" fmla="*/ 377 w 449"/>
                <a:gd name="T23" fmla="*/ 20 h 523"/>
                <a:gd name="T24" fmla="*/ 368 w 449"/>
                <a:gd name="T25" fmla="*/ 24 h 523"/>
                <a:gd name="T26" fmla="*/ 355 w 449"/>
                <a:gd name="T27" fmla="*/ 37 h 523"/>
                <a:gd name="T28" fmla="*/ 340 w 449"/>
                <a:gd name="T29" fmla="*/ 50 h 523"/>
                <a:gd name="T30" fmla="*/ 326 w 449"/>
                <a:gd name="T31" fmla="*/ 54 h 523"/>
                <a:gd name="T32" fmla="*/ 310 w 449"/>
                <a:gd name="T33" fmla="*/ 55 h 523"/>
                <a:gd name="T34" fmla="*/ 287 w 449"/>
                <a:gd name="T35" fmla="*/ 54 h 523"/>
                <a:gd name="T36" fmla="*/ 267 w 449"/>
                <a:gd name="T37" fmla="*/ 50 h 523"/>
                <a:gd name="T38" fmla="*/ 235 w 449"/>
                <a:gd name="T39" fmla="*/ 36 h 523"/>
                <a:gd name="T40" fmla="*/ 206 w 449"/>
                <a:gd name="T41" fmla="*/ 19 h 523"/>
                <a:gd name="T42" fmla="*/ 189 w 449"/>
                <a:gd name="T43" fmla="*/ 12 h 523"/>
                <a:gd name="T44" fmla="*/ 170 w 449"/>
                <a:gd name="T45" fmla="*/ 6 h 523"/>
                <a:gd name="T46" fmla="*/ 134 w 449"/>
                <a:gd name="T47" fmla="*/ 8 h 523"/>
                <a:gd name="T48" fmla="*/ 119 w 449"/>
                <a:gd name="T49" fmla="*/ 6 h 523"/>
                <a:gd name="T50" fmla="*/ 103 w 449"/>
                <a:gd name="T51" fmla="*/ 0 h 523"/>
                <a:gd name="T52" fmla="*/ 52 w 449"/>
                <a:gd name="T53" fmla="*/ 0 h 523"/>
                <a:gd name="T54" fmla="*/ 5 w 449"/>
                <a:gd name="T55" fmla="*/ 0 h 523"/>
                <a:gd name="T56" fmla="*/ 5 w 449"/>
                <a:gd name="T57" fmla="*/ 18 h 523"/>
                <a:gd name="T58" fmla="*/ 5 w 449"/>
                <a:gd name="T59" fmla="*/ 37 h 523"/>
                <a:gd name="T60" fmla="*/ 15 w 449"/>
                <a:gd name="T61" fmla="*/ 60 h 523"/>
                <a:gd name="T62" fmla="*/ 23 w 449"/>
                <a:gd name="T63" fmla="*/ 91 h 523"/>
                <a:gd name="T64" fmla="*/ 31 w 449"/>
                <a:gd name="T65" fmla="*/ 128 h 523"/>
                <a:gd name="T66" fmla="*/ 38 w 449"/>
                <a:gd name="T67" fmla="*/ 172 h 523"/>
                <a:gd name="T68" fmla="*/ 37 w 449"/>
                <a:gd name="T69" fmla="*/ 206 h 523"/>
                <a:gd name="T70" fmla="*/ 29 w 449"/>
                <a:gd name="T71" fmla="*/ 230 h 523"/>
                <a:gd name="T72" fmla="*/ 7 w 449"/>
                <a:gd name="T73" fmla="*/ 269 h 523"/>
                <a:gd name="T74" fmla="*/ 10 w 449"/>
                <a:gd name="T75" fmla="*/ 321 h 523"/>
                <a:gd name="T76" fmla="*/ 28 w 449"/>
                <a:gd name="T77" fmla="*/ 339 h 523"/>
                <a:gd name="T78" fmla="*/ 84 w 449"/>
                <a:gd name="T79" fmla="*/ 367 h 523"/>
                <a:gd name="T80" fmla="*/ 136 w 449"/>
                <a:gd name="T81" fmla="*/ 396 h 523"/>
                <a:gd name="T82" fmla="*/ 170 w 449"/>
                <a:gd name="T83" fmla="*/ 420 h 523"/>
                <a:gd name="T84" fmla="*/ 189 w 449"/>
                <a:gd name="T85" fmla="*/ 436 h 523"/>
                <a:gd name="T86" fmla="*/ 198 w 449"/>
                <a:gd name="T87" fmla="*/ 451 h 523"/>
                <a:gd name="T88" fmla="*/ 201 w 449"/>
                <a:gd name="T89" fmla="*/ 464 h 523"/>
                <a:gd name="T90" fmla="*/ 209 w 449"/>
                <a:gd name="T91" fmla="*/ 479 h 523"/>
                <a:gd name="T92" fmla="*/ 220 w 449"/>
                <a:gd name="T93" fmla="*/ 492 h 523"/>
                <a:gd name="T94" fmla="*/ 233 w 449"/>
                <a:gd name="T95" fmla="*/ 503 h 523"/>
                <a:gd name="T96" fmla="*/ 247 w 449"/>
                <a:gd name="T97" fmla="*/ 512 h 523"/>
                <a:gd name="T98" fmla="*/ 264 w 449"/>
                <a:gd name="T99" fmla="*/ 519 h 523"/>
                <a:gd name="T100" fmla="*/ 281 w 449"/>
                <a:gd name="T101" fmla="*/ 523 h 523"/>
                <a:gd name="T102" fmla="*/ 304 w 449"/>
                <a:gd name="T103" fmla="*/ 502 h 523"/>
                <a:gd name="T104" fmla="*/ 335 w 449"/>
                <a:gd name="T105" fmla="*/ 462 h 523"/>
                <a:gd name="T106" fmla="*/ 365 w 449"/>
                <a:gd name="T107" fmla="*/ 427 h 523"/>
                <a:gd name="T108" fmla="*/ 394 w 449"/>
                <a:gd name="T109" fmla="*/ 390 h 5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49" h="523">
                  <a:moveTo>
                    <a:pt x="410" y="370"/>
                  </a:moveTo>
                  <a:lnTo>
                    <a:pt x="410" y="105"/>
                  </a:lnTo>
                  <a:lnTo>
                    <a:pt x="407" y="102"/>
                  </a:lnTo>
                  <a:lnTo>
                    <a:pt x="405" y="98"/>
                  </a:lnTo>
                  <a:lnTo>
                    <a:pt x="405" y="95"/>
                  </a:lnTo>
                  <a:lnTo>
                    <a:pt x="408" y="92"/>
                  </a:lnTo>
                  <a:lnTo>
                    <a:pt x="413" y="84"/>
                  </a:lnTo>
                  <a:lnTo>
                    <a:pt x="422" y="77"/>
                  </a:lnTo>
                  <a:lnTo>
                    <a:pt x="432" y="70"/>
                  </a:lnTo>
                  <a:lnTo>
                    <a:pt x="441" y="60"/>
                  </a:lnTo>
                  <a:lnTo>
                    <a:pt x="444" y="55"/>
                  </a:lnTo>
                  <a:lnTo>
                    <a:pt x="447" y="50"/>
                  </a:lnTo>
                  <a:lnTo>
                    <a:pt x="448" y="44"/>
                  </a:lnTo>
                  <a:lnTo>
                    <a:pt x="449" y="37"/>
                  </a:lnTo>
                  <a:lnTo>
                    <a:pt x="438" y="37"/>
                  </a:lnTo>
                  <a:lnTo>
                    <a:pt x="432" y="34"/>
                  </a:lnTo>
                  <a:lnTo>
                    <a:pt x="426" y="32"/>
                  </a:lnTo>
                  <a:lnTo>
                    <a:pt x="422" y="27"/>
                  </a:lnTo>
                  <a:lnTo>
                    <a:pt x="418" y="24"/>
                  </a:lnTo>
                  <a:lnTo>
                    <a:pt x="411" y="21"/>
                  </a:lnTo>
                  <a:lnTo>
                    <a:pt x="402" y="19"/>
                  </a:lnTo>
                  <a:lnTo>
                    <a:pt x="390" y="18"/>
                  </a:lnTo>
                  <a:lnTo>
                    <a:pt x="382" y="19"/>
                  </a:lnTo>
                  <a:lnTo>
                    <a:pt x="377" y="20"/>
                  </a:lnTo>
                  <a:lnTo>
                    <a:pt x="371" y="22"/>
                  </a:lnTo>
                  <a:lnTo>
                    <a:pt x="368" y="24"/>
                  </a:lnTo>
                  <a:lnTo>
                    <a:pt x="360" y="31"/>
                  </a:lnTo>
                  <a:lnTo>
                    <a:pt x="355" y="37"/>
                  </a:lnTo>
                  <a:lnTo>
                    <a:pt x="348" y="44"/>
                  </a:lnTo>
                  <a:lnTo>
                    <a:pt x="340" y="50"/>
                  </a:lnTo>
                  <a:lnTo>
                    <a:pt x="333" y="52"/>
                  </a:lnTo>
                  <a:lnTo>
                    <a:pt x="326" y="54"/>
                  </a:lnTo>
                  <a:lnTo>
                    <a:pt x="319" y="55"/>
                  </a:lnTo>
                  <a:lnTo>
                    <a:pt x="310" y="55"/>
                  </a:lnTo>
                  <a:lnTo>
                    <a:pt x="298" y="55"/>
                  </a:lnTo>
                  <a:lnTo>
                    <a:pt x="287" y="54"/>
                  </a:lnTo>
                  <a:lnTo>
                    <a:pt x="277" y="52"/>
                  </a:lnTo>
                  <a:lnTo>
                    <a:pt x="267" y="50"/>
                  </a:lnTo>
                  <a:lnTo>
                    <a:pt x="251" y="43"/>
                  </a:lnTo>
                  <a:lnTo>
                    <a:pt x="235" y="36"/>
                  </a:lnTo>
                  <a:lnTo>
                    <a:pt x="220" y="27"/>
                  </a:lnTo>
                  <a:lnTo>
                    <a:pt x="206" y="19"/>
                  </a:lnTo>
                  <a:lnTo>
                    <a:pt x="197" y="15"/>
                  </a:lnTo>
                  <a:lnTo>
                    <a:pt x="189" y="12"/>
                  </a:lnTo>
                  <a:lnTo>
                    <a:pt x="180" y="9"/>
                  </a:lnTo>
                  <a:lnTo>
                    <a:pt x="170" y="6"/>
                  </a:lnTo>
                  <a:lnTo>
                    <a:pt x="152" y="7"/>
                  </a:lnTo>
                  <a:lnTo>
                    <a:pt x="134" y="8"/>
                  </a:lnTo>
                  <a:lnTo>
                    <a:pt x="127" y="7"/>
                  </a:lnTo>
                  <a:lnTo>
                    <a:pt x="119" y="6"/>
                  </a:lnTo>
                  <a:lnTo>
                    <a:pt x="111" y="4"/>
                  </a:lnTo>
                  <a:lnTo>
                    <a:pt x="103" y="0"/>
                  </a:lnTo>
                  <a:lnTo>
                    <a:pt x="80" y="0"/>
                  </a:lnTo>
                  <a:lnTo>
                    <a:pt x="52" y="0"/>
                  </a:lnTo>
                  <a:lnTo>
                    <a:pt x="24" y="0"/>
                  </a:lnTo>
                  <a:lnTo>
                    <a:pt x="5" y="0"/>
                  </a:lnTo>
                  <a:lnTo>
                    <a:pt x="5" y="7"/>
                  </a:lnTo>
                  <a:lnTo>
                    <a:pt x="5" y="18"/>
                  </a:lnTo>
                  <a:lnTo>
                    <a:pt x="5" y="29"/>
                  </a:lnTo>
                  <a:lnTo>
                    <a:pt x="5" y="37"/>
                  </a:lnTo>
                  <a:lnTo>
                    <a:pt x="9" y="47"/>
                  </a:lnTo>
                  <a:lnTo>
                    <a:pt x="15" y="60"/>
                  </a:lnTo>
                  <a:lnTo>
                    <a:pt x="19" y="74"/>
                  </a:lnTo>
                  <a:lnTo>
                    <a:pt x="23" y="91"/>
                  </a:lnTo>
                  <a:lnTo>
                    <a:pt x="28" y="109"/>
                  </a:lnTo>
                  <a:lnTo>
                    <a:pt x="31" y="128"/>
                  </a:lnTo>
                  <a:lnTo>
                    <a:pt x="34" y="150"/>
                  </a:lnTo>
                  <a:lnTo>
                    <a:pt x="38" y="172"/>
                  </a:lnTo>
                  <a:lnTo>
                    <a:pt x="38" y="190"/>
                  </a:lnTo>
                  <a:lnTo>
                    <a:pt x="37" y="206"/>
                  </a:lnTo>
                  <a:lnTo>
                    <a:pt x="33" y="219"/>
                  </a:lnTo>
                  <a:lnTo>
                    <a:pt x="29" y="230"/>
                  </a:lnTo>
                  <a:lnTo>
                    <a:pt x="18" y="249"/>
                  </a:lnTo>
                  <a:lnTo>
                    <a:pt x="7" y="269"/>
                  </a:lnTo>
                  <a:lnTo>
                    <a:pt x="17" y="284"/>
                  </a:lnTo>
                  <a:lnTo>
                    <a:pt x="10" y="321"/>
                  </a:lnTo>
                  <a:lnTo>
                    <a:pt x="0" y="328"/>
                  </a:lnTo>
                  <a:lnTo>
                    <a:pt x="28" y="339"/>
                  </a:lnTo>
                  <a:lnTo>
                    <a:pt x="55" y="352"/>
                  </a:lnTo>
                  <a:lnTo>
                    <a:pt x="84" y="367"/>
                  </a:lnTo>
                  <a:lnTo>
                    <a:pt x="111" y="381"/>
                  </a:lnTo>
                  <a:lnTo>
                    <a:pt x="136" y="396"/>
                  </a:lnTo>
                  <a:lnTo>
                    <a:pt x="159" y="411"/>
                  </a:lnTo>
                  <a:lnTo>
                    <a:pt x="170" y="420"/>
                  </a:lnTo>
                  <a:lnTo>
                    <a:pt x="180" y="428"/>
                  </a:lnTo>
                  <a:lnTo>
                    <a:pt x="189" y="436"/>
                  </a:lnTo>
                  <a:lnTo>
                    <a:pt x="197" y="444"/>
                  </a:lnTo>
                  <a:lnTo>
                    <a:pt x="198" y="451"/>
                  </a:lnTo>
                  <a:lnTo>
                    <a:pt x="199" y="457"/>
                  </a:lnTo>
                  <a:lnTo>
                    <a:pt x="201" y="464"/>
                  </a:lnTo>
                  <a:lnTo>
                    <a:pt x="205" y="471"/>
                  </a:lnTo>
                  <a:lnTo>
                    <a:pt x="209" y="479"/>
                  </a:lnTo>
                  <a:lnTo>
                    <a:pt x="214" y="486"/>
                  </a:lnTo>
                  <a:lnTo>
                    <a:pt x="220" y="492"/>
                  </a:lnTo>
                  <a:lnTo>
                    <a:pt x="226" y="498"/>
                  </a:lnTo>
                  <a:lnTo>
                    <a:pt x="233" y="503"/>
                  </a:lnTo>
                  <a:lnTo>
                    <a:pt x="240" y="508"/>
                  </a:lnTo>
                  <a:lnTo>
                    <a:pt x="247" y="512"/>
                  </a:lnTo>
                  <a:lnTo>
                    <a:pt x="256" y="516"/>
                  </a:lnTo>
                  <a:lnTo>
                    <a:pt x="264" y="519"/>
                  </a:lnTo>
                  <a:lnTo>
                    <a:pt x="273" y="521"/>
                  </a:lnTo>
                  <a:lnTo>
                    <a:pt x="281" y="523"/>
                  </a:lnTo>
                  <a:lnTo>
                    <a:pt x="290" y="523"/>
                  </a:lnTo>
                  <a:lnTo>
                    <a:pt x="304" y="502"/>
                  </a:lnTo>
                  <a:lnTo>
                    <a:pt x="320" y="482"/>
                  </a:lnTo>
                  <a:lnTo>
                    <a:pt x="335" y="462"/>
                  </a:lnTo>
                  <a:lnTo>
                    <a:pt x="349" y="444"/>
                  </a:lnTo>
                  <a:lnTo>
                    <a:pt x="365" y="427"/>
                  </a:lnTo>
                  <a:lnTo>
                    <a:pt x="379" y="408"/>
                  </a:lnTo>
                  <a:lnTo>
                    <a:pt x="394" y="390"/>
                  </a:lnTo>
                  <a:lnTo>
                    <a:pt x="410" y="370"/>
                  </a:lnTo>
                </a:path>
              </a:pathLst>
            </a:custGeom>
            <a:solidFill>
              <a:srgbClr val="D8E046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8" name="Freeform 467">
              <a:extLst>
                <a:ext uri="{FF2B5EF4-FFF2-40B4-BE49-F238E27FC236}">
                  <a16:creationId xmlns="" xmlns:a16="http://schemas.microsoft.com/office/drawing/2014/main" id="{C23A0D8D-9E6A-0940-A879-BA87F6BEC3BB}"/>
                </a:ext>
              </a:extLst>
            </p:cNvPr>
            <p:cNvSpPr>
              <a:spLocks/>
            </p:cNvSpPr>
            <p:nvPr>
              <p:custDataLst>
                <p:tags r:id="rId305"/>
              </p:custDataLst>
            </p:nvPr>
          </p:nvSpPr>
          <p:spPr bwMode="auto">
            <a:xfrm>
              <a:off x="4849813" y="2606675"/>
              <a:ext cx="101600" cy="130175"/>
            </a:xfrm>
            <a:custGeom>
              <a:avLst/>
              <a:gdLst>
                <a:gd name="T0" fmla="*/ 12 w 226"/>
                <a:gd name="T1" fmla="*/ 228 h 246"/>
                <a:gd name="T2" fmla="*/ 36 w 226"/>
                <a:gd name="T3" fmla="*/ 240 h 246"/>
                <a:gd name="T4" fmla="*/ 53 w 226"/>
                <a:gd name="T5" fmla="*/ 245 h 246"/>
                <a:gd name="T6" fmla="*/ 68 w 226"/>
                <a:gd name="T7" fmla="*/ 245 h 246"/>
                <a:gd name="T8" fmla="*/ 85 w 226"/>
                <a:gd name="T9" fmla="*/ 241 h 246"/>
                <a:gd name="T10" fmla="*/ 110 w 226"/>
                <a:gd name="T11" fmla="*/ 228 h 246"/>
                <a:gd name="T12" fmla="*/ 141 w 226"/>
                <a:gd name="T13" fmla="*/ 205 h 246"/>
                <a:gd name="T14" fmla="*/ 161 w 226"/>
                <a:gd name="T15" fmla="*/ 184 h 246"/>
                <a:gd name="T16" fmla="*/ 159 w 226"/>
                <a:gd name="T17" fmla="*/ 173 h 246"/>
                <a:gd name="T18" fmla="*/ 149 w 226"/>
                <a:gd name="T19" fmla="*/ 160 h 246"/>
                <a:gd name="T20" fmla="*/ 143 w 226"/>
                <a:gd name="T21" fmla="*/ 145 h 246"/>
                <a:gd name="T22" fmla="*/ 141 w 226"/>
                <a:gd name="T23" fmla="*/ 130 h 246"/>
                <a:gd name="T24" fmla="*/ 141 w 226"/>
                <a:gd name="T25" fmla="*/ 116 h 246"/>
                <a:gd name="T26" fmla="*/ 146 w 226"/>
                <a:gd name="T27" fmla="*/ 105 h 246"/>
                <a:gd name="T28" fmla="*/ 156 w 226"/>
                <a:gd name="T29" fmla="*/ 94 h 246"/>
                <a:gd name="T30" fmla="*/ 168 w 226"/>
                <a:gd name="T31" fmla="*/ 86 h 246"/>
                <a:gd name="T32" fmla="*/ 204 w 226"/>
                <a:gd name="T33" fmla="*/ 71 h 246"/>
                <a:gd name="T34" fmla="*/ 225 w 226"/>
                <a:gd name="T35" fmla="*/ 49 h 246"/>
                <a:gd name="T36" fmla="*/ 221 w 226"/>
                <a:gd name="T37" fmla="*/ 30 h 246"/>
                <a:gd name="T38" fmla="*/ 214 w 226"/>
                <a:gd name="T39" fmla="*/ 17 h 246"/>
                <a:gd name="T40" fmla="*/ 212 w 226"/>
                <a:gd name="T41" fmla="*/ 6 h 246"/>
                <a:gd name="T42" fmla="*/ 202 w 226"/>
                <a:gd name="T43" fmla="*/ 1 h 246"/>
                <a:gd name="T44" fmla="*/ 181 w 226"/>
                <a:gd name="T45" fmla="*/ 7 h 246"/>
                <a:gd name="T46" fmla="*/ 154 w 226"/>
                <a:gd name="T47" fmla="*/ 20 h 246"/>
                <a:gd name="T48" fmla="*/ 121 w 226"/>
                <a:gd name="T49" fmla="*/ 38 h 246"/>
                <a:gd name="T50" fmla="*/ 100 w 226"/>
                <a:gd name="T51" fmla="*/ 51 h 246"/>
                <a:gd name="T52" fmla="*/ 87 w 226"/>
                <a:gd name="T53" fmla="*/ 55 h 246"/>
                <a:gd name="T54" fmla="*/ 75 w 226"/>
                <a:gd name="T55" fmla="*/ 54 h 246"/>
                <a:gd name="T56" fmla="*/ 59 w 226"/>
                <a:gd name="T57" fmla="*/ 47 h 246"/>
                <a:gd name="T58" fmla="*/ 36 w 226"/>
                <a:gd name="T59" fmla="*/ 31 h 246"/>
                <a:gd name="T60" fmla="*/ 24 w 226"/>
                <a:gd name="T61" fmla="*/ 39 h 246"/>
                <a:gd name="T62" fmla="*/ 18 w 226"/>
                <a:gd name="T63" fmla="*/ 95 h 246"/>
                <a:gd name="T64" fmla="*/ 10 w 226"/>
                <a:gd name="T65" fmla="*/ 163 h 246"/>
                <a:gd name="T66" fmla="*/ 3 w 226"/>
                <a:gd name="T67" fmla="*/ 212 h 2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26" h="246">
                  <a:moveTo>
                    <a:pt x="0" y="221"/>
                  </a:moveTo>
                  <a:lnTo>
                    <a:pt x="12" y="228"/>
                  </a:lnTo>
                  <a:lnTo>
                    <a:pt x="27" y="236"/>
                  </a:lnTo>
                  <a:lnTo>
                    <a:pt x="36" y="240"/>
                  </a:lnTo>
                  <a:lnTo>
                    <a:pt x="44" y="243"/>
                  </a:lnTo>
                  <a:lnTo>
                    <a:pt x="53" y="245"/>
                  </a:lnTo>
                  <a:lnTo>
                    <a:pt x="60" y="246"/>
                  </a:lnTo>
                  <a:lnTo>
                    <a:pt x="68" y="245"/>
                  </a:lnTo>
                  <a:lnTo>
                    <a:pt x="76" y="243"/>
                  </a:lnTo>
                  <a:lnTo>
                    <a:pt x="85" y="241"/>
                  </a:lnTo>
                  <a:lnTo>
                    <a:pt x="92" y="237"/>
                  </a:lnTo>
                  <a:lnTo>
                    <a:pt x="110" y="228"/>
                  </a:lnTo>
                  <a:lnTo>
                    <a:pt x="126" y="217"/>
                  </a:lnTo>
                  <a:lnTo>
                    <a:pt x="141" y="205"/>
                  </a:lnTo>
                  <a:lnTo>
                    <a:pt x="153" y="194"/>
                  </a:lnTo>
                  <a:lnTo>
                    <a:pt x="161" y="184"/>
                  </a:lnTo>
                  <a:lnTo>
                    <a:pt x="167" y="178"/>
                  </a:lnTo>
                  <a:lnTo>
                    <a:pt x="159" y="173"/>
                  </a:lnTo>
                  <a:lnTo>
                    <a:pt x="154" y="167"/>
                  </a:lnTo>
                  <a:lnTo>
                    <a:pt x="149" y="160"/>
                  </a:lnTo>
                  <a:lnTo>
                    <a:pt x="146" y="152"/>
                  </a:lnTo>
                  <a:lnTo>
                    <a:pt x="143" y="145"/>
                  </a:lnTo>
                  <a:lnTo>
                    <a:pt x="142" y="137"/>
                  </a:lnTo>
                  <a:lnTo>
                    <a:pt x="141" y="130"/>
                  </a:lnTo>
                  <a:lnTo>
                    <a:pt x="139" y="123"/>
                  </a:lnTo>
                  <a:lnTo>
                    <a:pt x="141" y="116"/>
                  </a:lnTo>
                  <a:lnTo>
                    <a:pt x="143" y="110"/>
                  </a:lnTo>
                  <a:lnTo>
                    <a:pt x="146" y="105"/>
                  </a:lnTo>
                  <a:lnTo>
                    <a:pt x="150" y="100"/>
                  </a:lnTo>
                  <a:lnTo>
                    <a:pt x="156" y="94"/>
                  </a:lnTo>
                  <a:lnTo>
                    <a:pt x="161" y="90"/>
                  </a:lnTo>
                  <a:lnTo>
                    <a:pt x="168" y="86"/>
                  </a:lnTo>
                  <a:lnTo>
                    <a:pt x="176" y="82"/>
                  </a:lnTo>
                  <a:lnTo>
                    <a:pt x="204" y="71"/>
                  </a:lnTo>
                  <a:lnTo>
                    <a:pt x="226" y="61"/>
                  </a:lnTo>
                  <a:lnTo>
                    <a:pt x="225" y="49"/>
                  </a:lnTo>
                  <a:lnTo>
                    <a:pt x="223" y="38"/>
                  </a:lnTo>
                  <a:lnTo>
                    <a:pt x="221" y="30"/>
                  </a:lnTo>
                  <a:lnTo>
                    <a:pt x="217" y="23"/>
                  </a:lnTo>
                  <a:lnTo>
                    <a:pt x="214" y="17"/>
                  </a:lnTo>
                  <a:lnTo>
                    <a:pt x="212" y="12"/>
                  </a:lnTo>
                  <a:lnTo>
                    <a:pt x="212" y="6"/>
                  </a:lnTo>
                  <a:lnTo>
                    <a:pt x="213" y="0"/>
                  </a:lnTo>
                  <a:lnTo>
                    <a:pt x="202" y="1"/>
                  </a:lnTo>
                  <a:lnTo>
                    <a:pt x="191" y="4"/>
                  </a:lnTo>
                  <a:lnTo>
                    <a:pt x="181" y="7"/>
                  </a:lnTo>
                  <a:lnTo>
                    <a:pt x="171" y="11"/>
                  </a:lnTo>
                  <a:lnTo>
                    <a:pt x="154" y="20"/>
                  </a:lnTo>
                  <a:lnTo>
                    <a:pt x="136" y="29"/>
                  </a:lnTo>
                  <a:lnTo>
                    <a:pt x="121" y="38"/>
                  </a:lnTo>
                  <a:lnTo>
                    <a:pt x="107" y="47"/>
                  </a:lnTo>
                  <a:lnTo>
                    <a:pt x="100" y="51"/>
                  </a:lnTo>
                  <a:lnTo>
                    <a:pt x="93" y="53"/>
                  </a:lnTo>
                  <a:lnTo>
                    <a:pt x="87" y="55"/>
                  </a:lnTo>
                  <a:lnTo>
                    <a:pt x="80" y="55"/>
                  </a:lnTo>
                  <a:lnTo>
                    <a:pt x="75" y="54"/>
                  </a:lnTo>
                  <a:lnTo>
                    <a:pt x="67" y="51"/>
                  </a:lnTo>
                  <a:lnTo>
                    <a:pt x="59" y="47"/>
                  </a:lnTo>
                  <a:lnTo>
                    <a:pt x="51" y="41"/>
                  </a:lnTo>
                  <a:lnTo>
                    <a:pt x="36" y="31"/>
                  </a:lnTo>
                  <a:lnTo>
                    <a:pt x="27" y="24"/>
                  </a:lnTo>
                  <a:lnTo>
                    <a:pt x="24" y="39"/>
                  </a:lnTo>
                  <a:lnTo>
                    <a:pt x="21" y="64"/>
                  </a:lnTo>
                  <a:lnTo>
                    <a:pt x="18" y="95"/>
                  </a:lnTo>
                  <a:lnTo>
                    <a:pt x="13" y="129"/>
                  </a:lnTo>
                  <a:lnTo>
                    <a:pt x="10" y="163"/>
                  </a:lnTo>
                  <a:lnTo>
                    <a:pt x="7" y="191"/>
                  </a:lnTo>
                  <a:lnTo>
                    <a:pt x="3" y="212"/>
                  </a:lnTo>
                  <a:lnTo>
                    <a:pt x="0" y="22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9" name="Freeform 468">
              <a:extLst>
                <a:ext uri="{FF2B5EF4-FFF2-40B4-BE49-F238E27FC236}">
                  <a16:creationId xmlns="" xmlns:a16="http://schemas.microsoft.com/office/drawing/2014/main" id="{05744503-B5C3-F64D-A52B-AE80F88BF5B3}"/>
                </a:ext>
              </a:extLst>
            </p:cNvPr>
            <p:cNvSpPr>
              <a:spLocks/>
            </p:cNvSpPr>
            <p:nvPr>
              <p:custDataLst>
                <p:tags r:id="rId306"/>
              </p:custDataLst>
            </p:nvPr>
          </p:nvSpPr>
          <p:spPr bwMode="auto">
            <a:xfrm>
              <a:off x="5148263" y="2709863"/>
              <a:ext cx="22225" cy="55562"/>
            </a:xfrm>
            <a:custGeom>
              <a:avLst/>
              <a:gdLst>
                <a:gd name="T0" fmla="*/ 27 w 60"/>
                <a:gd name="T1" fmla="*/ 0 h 81"/>
                <a:gd name="T2" fmla="*/ 29 w 60"/>
                <a:gd name="T3" fmla="*/ 2 h 81"/>
                <a:gd name="T4" fmla="*/ 32 w 60"/>
                <a:gd name="T5" fmla="*/ 3 h 81"/>
                <a:gd name="T6" fmla="*/ 36 w 60"/>
                <a:gd name="T7" fmla="*/ 3 h 81"/>
                <a:gd name="T8" fmla="*/ 40 w 60"/>
                <a:gd name="T9" fmla="*/ 2 h 81"/>
                <a:gd name="T10" fmla="*/ 47 w 60"/>
                <a:gd name="T11" fmla="*/ 1 h 81"/>
                <a:gd name="T12" fmla="*/ 53 w 60"/>
                <a:gd name="T13" fmla="*/ 0 h 81"/>
                <a:gd name="T14" fmla="*/ 53 w 60"/>
                <a:gd name="T15" fmla="*/ 26 h 81"/>
                <a:gd name="T16" fmla="*/ 54 w 60"/>
                <a:gd name="T17" fmla="*/ 47 h 81"/>
                <a:gd name="T18" fmla="*/ 54 w 60"/>
                <a:gd name="T19" fmla="*/ 57 h 81"/>
                <a:gd name="T20" fmla="*/ 56 w 60"/>
                <a:gd name="T21" fmla="*/ 65 h 81"/>
                <a:gd name="T22" fmla="*/ 58 w 60"/>
                <a:gd name="T23" fmla="*/ 73 h 81"/>
                <a:gd name="T24" fmla="*/ 60 w 60"/>
                <a:gd name="T25" fmla="*/ 81 h 81"/>
                <a:gd name="T26" fmla="*/ 20 w 60"/>
                <a:gd name="T27" fmla="*/ 81 h 81"/>
                <a:gd name="T28" fmla="*/ 14 w 60"/>
                <a:gd name="T29" fmla="*/ 80 h 81"/>
                <a:gd name="T30" fmla="*/ 7 w 60"/>
                <a:gd name="T31" fmla="*/ 77 h 81"/>
                <a:gd name="T32" fmla="*/ 5 w 60"/>
                <a:gd name="T33" fmla="*/ 74 h 81"/>
                <a:gd name="T34" fmla="*/ 2 w 60"/>
                <a:gd name="T35" fmla="*/ 72 h 81"/>
                <a:gd name="T36" fmla="*/ 1 w 60"/>
                <a:gd name="T37" fmla="*/ 70 h 81"/>
                <a:gd name="T38" fmla="*/ 0 w 60"/>
                <a:gd name="T39" fmla="*/ 68 h 81"/>
                <a:gd name="T40" fmla="*/ 7 w 60"/>
                <a:gd name="T41" fmla="*/ 12 h 81"/>
                <a:gd name="T42" fmla="*/ 20 w 60"/>
                <a:gd name="T43" fmla="*/ 6 h 81"/>
                <a:gd name="T44" fmla="*/ 34 w 60"/>
                <a:gd name="T45" fmla="*/ 0 h 81"/>
                <a:gd name="T46" fmla="*/ 27 w 60"/>
                <a:gd name="T47" fmla="*/ 0 h 8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" h="81">
                  <a:moveTo>
                    <a:pt x="27" y="0"/>
                  </a:moveTo>
                  <a:lnTo>
                    <a:pt x="29" y="2"/>
                  </a:lnTo>
                  <a:lnTo>
                    <a:pt x="32" y="3"/>
                  </a:lnTo>
                  <a:lnTo>
                    <a:pt x="36" y="3"/>
                  </a:lnTo>
                  <a:lnTo>
                    <a:pt x="40" y="2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53" y="26"/>
                  </a:lnTo>
                  <a:lnTo>
                    <a:pt x="54" y="47"/>
                  </a:lnTo>
                  <a:lnTo>
                    <a:pt x="54" y="57"/>
                  </a:lnTo>
                  <a:lnTo>
                    <a:pt x="56" y="65"/>
                  </a:lnTo>
                  <a:lnTo>
                    <a:pt x="58" y="73"/>
                  </a:lnTo>
                  <a:lnTo>
                    <a:pt x="60" y="81"/>
                  </a:lnTo>
                  <a:lnTo>
                    <a:pt x="20" y="81"/>
                  </a:lnTo>
                  <a:lnTo>
                    <a:pt x="14" y="80"/>
                  </a:lnTo>
                  <a:lnTo>
                    <a:pt x="7" y="77"/>
                  </a:lnTo>
                  <a:lnTo>
                    <a:pt x="5" y="74"/>
                  </a:lnTo>
                  <a:lnTo>
                    <a:pt x="2" y="72"/>
                  </a:lnTo>
                  <a:lnTo>
                    <a:pt x="1" y="70"/>
                  </a:lnTo>
                  <a:lnTo>
                    <a:pt x="0" y="68"/>
                  </a:lnTo>
                  <a:lnTo>
                    <a:pt x="7" y="12"/>
                  </a:lnTo>
                  <a:lnTo>
                    <a:pt x="20" y="6"/>
                  </a:lnTo>
                  <a:lnTo>
                    <a:pt x="34" y="0"/>
                  </a:lnTo>
                  <a:lnTo>
                    <a:pt x="2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0" name="Freeform 469">
              <a:extLst>
                <a:ext uri="{FF2B5EF4-FFF2-40B4-BE49-F238E27FC236}">
                  <a16:creationId xmlns="" xmlns:a16="http://schemas.microsoft.com/office/drawing/2014/main" id="{81DC8D39-3602-334A-BFC5-6254919AFC15}"/>
                </a:ext>
              </a:extLst>
            </p:cNvPr>
            <p:cNvSpPr>
              <a:spLocks/>
            </p:cNvSpPr>
            <p:nvPr>
              <p:custDataLst>
                <p:tags r:id="rId307"/>
              </p:custDataLst>
            </p:nvPr>
          </p:nvSpPr>
          <p:spPr bwMode="auto">
            <a:xfrm>
              <a:off x="4435475" y="1844675"/>
              <a:ext cx="161925" cy="66675"/>
            </a:xfrm>
            <a:custGeom>
              <a:avLst/>
              <a:gdLst>
                <a:gd name="T0" fmla="*/ 250 w 370"/>
                <a:gd name="T1" fmla="*/ 117 h 129"/>
                <a:gd name="T2" fmla="*/ 258 w 370"/>
                <a:gd name="T3" fmla="*/ 119 h 129"/>
                <a:gd name="T4" fmla="*/ 277 w 370"/>
                <a:gd name="T5" fmla="*/ 123 h 129"/>
                <a:gd name="T6" fmla="*/ 295 w 370"/>
                <a:gd name="T7" fmla="*/ 127 h 129"/>
                <a:gd name="T8" fmla="*/ 303 w 370"/>
                <a:gd name="T9" fmla="*/ 129 h 129"/>
                <a:gd name="T10" fmla="*/ 370 w 370"/>
                <a:gd name="T11" fmla="*/ 97 h 129"/>
                <a:gd name="T12" fmla="*/ 358 w 370"/>
                <a:gd name="T13" fmla="*/ 75 h 129"/>
                <a:gd name="T14" fmla="*/ 345 w 370"/>
                <a:gd name="T15" fmla="*/ 48 h 129"/>
                <a:gd name="T16" fmla="*/ 335 w 370"/>
                <a:gd name="T17" fmla="*/ 27 h 129"/>
                <a:gd name="T18" fmla="*/ 330 w 370"/>
                <a:gd name="T19" fmla="*/ 18 h 129"/>
                <a:gd name="T20" fmla="*/ 300 w 370"/>
                <a:gd name="T21" fmla="*/ 15 h 129"/>
                <a:gd name="T22" fmla="*/ 257 w 370"/>
                <a:gd name="T23" fmla="*/ 9 h 129"/>
                <a:gd name="T24" fmla="*/ 214 w 370"/>
                <a:gd name="T25" fmla="*/ 2 h 129"/>
                <a:gd name="T26" fmla="*/ 183 w 370"/>
                <a:gd name="T27" fmla="*/ 0 h 129"/>
                <a:gd name="T28" fmla="*/ 179 w 370"/>
                <a:gd name="T29" fmla="*/ 0 h 129"/>
                <a:gd name="T30" fmla="*/ 176 w 370"/>
                <a:gd name="T31" fmla="*/ 1 h 129"/>
                <a:gd name="T32" fmla="*/ 172 w 370"/>
                <a:gd name="T33" fmla="*/ 2 h 129"/>
                <a:gd name="T34" fmla="*/ 170 w 370"/>
                <a:gd name="T35" fmla="*/ 3 h 129"/>
                <a:gd name="T36" fmla="*/ 162 w 370"/>
                <a:gd name="T37" fmla="*/ 7 h 129"/>
                <a:gd name="T38" fmla="*/ 150 w 370"/>
                <a:gd name="T39" fmla="*/ 12 h 129"/>
                <a:gd name="T40" fmla="*/ 147 w 370"/>
                <a:gd name="T41" fmla="*/ 21 h 129"/>
                <a:gd name="T42" fmla="*/ 140 w 370"/>
                <a:gd name="T43" fmla="*/ 35 h 129"/>
                <a:gd name="T44" fmla="*/ 134 w 370"/>
                <a:gd name="T45" fmla="*/ 48 h 129"/>
                <a:gd name="T46" fmla="*/ 131 w 370"/>
                <a:gd name="T47" fmla="*/ 55 h 129"/>
                <a:gd name="T48" fmla="*/ 122 w 370"/>
                <a:gd name="T49" fmla="*/ 54 h 129"/>
                <a:gd name="T50" fmla="*/ 111 w 370"/>
                <a:gd name="T51" fmla="*/ 49 h 129"/>
                <a:gd name="T52" fmla="*/ 98 w 370"/>
                <a:gd name="T53" fmla="*/ 44 h 129"/>
                <a:gd name="T54" fmla="*/ 84 w 370"/>
                <a:gd name="T55" fmla="*/ 38 h 129"/>
                <a:gd name="T56" fmla="*/ 60 w 370"/>
                <a:gd name="T57" fmla="*/ 26 h 129"/>
                <a:gd name="T58" fmla="*/ 44 w 370"/>
                <a:gd name="T59" fmla="*/ 18 h 129"/>
                <a:gd name="T60" fmla="*/ 32 w 370"/>
                <a:gd name="T61" fmla="*/ 25 h 129"/>
                <a:gd name="T62" fmla="*/ 21 w 370"/>
                <a:gd name="T63" fmla="*/ 33 h 129"/>
                <a:gd name="T64" fmla="*/ 16 w 370"/>
                <a:gd name="T65" fmla="*/ 37 h 129"/>
                <a:gd name="T66" fmla="*/ 12 w 370"/>
                <a:gd name="T67" fmla="*/ 41 h 129"/>
                <a:gd name="T68" fmla="*/ 9 w 370"/>
                <a:gd name="T69" fmla="*/ 46 h 129"/>
                <a:gd name="T70" fmla="*/ 5 w 370"/>
                <a:gd name="T71" fmla="*/ 52 h 129"/>
                <a:gd name="T72" fmla="*/ 3 w 370"/>
                <a:gd name="T73" fmla="*/ 57 h 129"/>
                <a:gd name="T74" fmla="*/ 1 w 370"/>
                <a:gd name="T75" fmla="*/ 63 h 129"/>
                <a:gd name="T76" fmla="*/ 0 w 370"/>
                <a:gd name="T77" fmla="*/ 69 h 129"/>
                <a:gd name="T78" fmla="*/ 0 w 370"/>
                <a:gd name="T79" fmla="*/ 75 h 129"/>
                <a:gd name="T80" fmla="*/ 1 w 370"/>
                <a:gd name="T81" fmla="*/ 82 h 129"/>
                <a:gd name="T82" fmla="*/ 3 w 370"/>
                <a:gd name="T83" fmla="*/ 88 h 129"/>
                <a:gd name="T84" fmla="*/ 6 w 370"/>
                <a:gd name="T85" fmla="*/ 96 h 129"/>
                <a:gd name="T86" fmla="*/ 11 w 370"/>
                <a:gd name="T87" fmla="*/ 103 h 129"/>
                <a:gd name="T88" fmla="*/ 20 w 370"/>
                <a:gd name="T89" fmla="*/ 101 h 129"/>
                <a:gd name="T90" fmla="*/ 33 w 370"/>
                <a:gd name="T91" fmla="*/ 99 h 129"/>
                <a:gd name="T92" fmla="*/ 50 w 370"/>
                <a:gd name="T93" fmla="*/ 97 h 129"/>
                <a:gd name="T94" fmla="*/ 69 w 370"/>
                <a:gd name="T95" fmla="*/ 95 h 129"/>
                <a:gd name="T96" fmla="*/ 102 w 370"/>
                <a:gd name="T97" fmla="*/ 92 h 129"/>
                <a:gd name="T98" fmla="*/ 117 w 370"/>
                <a:gd name="T99" fmla="*/ 91 h 129"/>
                <a:gd name="T100" fmla="*/ 137 w 370"/>
                <a:gd name="T101" fmla="*/ 92 h 129"/>
                <a:gd name="T102" fmla="*/ 152 w 370"/>
                <a:gd name="T103" fmla="*/ 94 h 129"/>
                <a:gd name="T104" fmla="*/ 166 w 370"/>
                <a:gd name="T105" fmla="*/ 97 h 129"/>
                <a:gd name="T106" fmla="*/ 177 w 370"/>
                <a:gd name="T107" fmla="*/ 100 h 129"/>
                <a:gd name="T108" fmla="*/ 189 w 370"/>
                <a:gd name="T109" fmla="*/ 104 h 129"/>
                <a:gd name="T110" fmla="*/ 201 w 370"/>
                <a:gd name="T111" fmla="*/ 108 h 129"/>
                <a:gd name="T112" fmla="*/ 217 w 370"/>
                <a:gd name="T113" fmla="*/ 110 h 129"/>
                <a:gd name="T114" fmla="*/ 237 w 370"/>
                <a:gd name="T115" fmla="*/ 111 h 129"/>
                <a:gd name="T116" fmla="*/ 237 w 370"/>
                <a:gd name="T117" fmla="*/ 117 h 129"/>
                <a:gd name="T118" fmla="*/ 250 w 370"/>
                <a:gd name="T119" fmla="*/ 117 h 12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70" h="129">
                  <a:moveTo>
                    <a:pt x="250" y="117"/>
                  </a:moveTo>
                  <a:lnTo>
                    <a:pt x="258" y="119"/>
                  </a:lnTo>
                  <a:lnTo>
                    <a:pt x="277" y="123"/>
                  </a:lnTo>
                  <a:lnTo>
                    <a:pt x="295" y="127"/>
                  </a:lnTo>
                  <a:lnTo>
                    <a:pt x="303" y="129"/>
                  </a:lnTo>
                  <a:lnTo>
                    <a:pt x="370" y="97"/>
                  </a:lnTo>
                  <a:lnTo>
                    <a:pt x="358" y="75"/>
                  </a:lnTo>
                  <a:lnTo>
                    <a:pt x="345" y="48"/>
                  </a:lnTo>
                  <a:lnTo>
                    <a:pt x="335" y="27"/>
                  </a:lnTo>
                  <a:lnTo>
                    <a:pt x="330" y="18"/>
                  </a:lnTo>
                  <a:lnTo>
                    <a:pt x="300" y="15"/>
                  </a:lnTo>
                  <a:lnTo>
                    <a:pt x="257" y="9"/>
                  </a:lnTo>
                  <a:lnTo>
                    <a:pt x="214" y="2"/>
                  </a:lnTo>
                  <a:lnTo>
                    <a:pt x="183" y="0"/>
                  </a:lnTo>
                  <a:lnTo>
                    <a:pt x="179" y="0"/>
                  </a:lnTo>
                  <a:lnTo>
                    <a:pt x="176" y="1"/>
                  </a:lnTo>
                  <a:lnTo>
                    <a:pt x="172" y="2"/>
                  </a:lnTo>
                  <a:lnTo>
                    <a:pt x="170" y="3"/>
                  </a:lnTo>
                  <a:lnTo>
                    <a:pt x="162" y="7"/>
                  </a:lnTo>
                  <a:lnTo>
                    <a:pt x="150" y="12"/>
                  </a:lnTo>
                  <a:lnTo>
                    <a:pt x="147" y="21"/>
                  </a:lnTo>
                  <a:lnTo>
                    <a:pt x="140" y="35"/>
                  </a:lnTo>
                  <a:lnTo>
                    <a:pt x="134" y="48"/>
                  </a:lnTo>
                  <a:lnTo>
                    <a:pt x="131" y="55"/>
                  </a:lnTo>
                  <a:lnTo>
                    <a:pt x="122" y="54"/>
                  </a:lnTo>
                  <a:lnTo>
                    <a:pt x="111" y="49"/>
                  </a:lnTo>
                  <a:lnTo>
                    <a:pt x="98" y="44"/>
                  </a:lnTo>
                  <a:lnTo>
                    <a:pt x="84" y="38"/>
                  </a:lnTo>
                  <a:lnTo>
                    <a:pt x="60" y="26"/>
                  </a:lnTo>
                  <a:lnTo>
                    <a:pt x="44" y="18"/>
                  </a:lnTo>
                  <a:lnTo>
                    <a:pt x="32" y="25"/>
                  </a:lnTo>
                  <a:lnTo>
                    <a:pt x="21" y="33"/>
                  </a:lnTo>
                  <a:lnTo>
                    <a:pt x="16" y="37"/>
                  </a:lnTo>
                  <a:lnTo>
                    <a:pt x="12" y="41"/>
                  </a:lnTo>
                  <a:lnTo>
                    <a:pt x="9" y="46"/>
                  </a:lnTo>
                  <a:lnTo>
                    <a:pt x="5" y="52"/>
                  </a:lnTo>
                  <a:lnTo>
                    <a:pt x="3" y="57"/>
                  </a:lnTo>
                  <a:lnTo>
                    <a:pt x="1" y="63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1" y="82"/>
                  </a:lnTo>
                  <a:lnTo>
                    <a:pt x="3" y="88"/>
                  </a:lnTo>
                  <a:lnTo>
                    <a:pt x="6" y="96"/>
                  </a:lnTo>
                  <a:lnTo>
                    <a:pt x="11" y="103"/>
                  </a:lnTo>
                  <a:lnTo>
                    <a:pt x="20" y="101"/>
                  </a:lnTo>
                  <a:lnTo>
                    <a:pt x="33" y="99"/>
                  </a:lnTo>
                  <a:lnTo>
                    <a:pt x="50" y="97"/>
                  </a:lnTo>
                  <a:lnTo>
                    <a:pt x="69" y="95"/>
                  </a:lnTo>
                  <a:lnTo>
                    <a:pt x="102" y="92"/>
                  </a:lnTo>
                  <a:lnTo>
                    <a:pt x="117" y="91"/>
                  </a:lnTo>
                  <a:lnTo>
                    <a:pt x="137" y="92"/>
                  </a:lnTo>
                  <a:lnTo>
                    <a:pt x="152" y="94"/>
                  </a:lnTo>
                  <a:lnTo>
                    <a:pt x="166" y="97"/>
                  </a:lnTo>
                  <a:lnTo>
                    <a:pt x="177" y="100"/>
                  </a:lnTo>
                  <a:lnTo>
                    <a:pt x="189" y="104"/>
                  </a:lnTo>
                  <a:lnTo>
                    <a:pt x="201" y="108"/>
                  </a:lnTo>
                  <a:lnTo>
                    <a:pt x="217" y="110"/>
                  </a:lnTo>
                  <a:lnTo>
                    <a:pt x="237" y="111"/>
                  </a:lnTo>
                  <a:lnTo>
                    <a:pt x="237" y="117"/>
                  </a:lnTo>
                  <a:lnTo>
                    <a:pt x="250" y="11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" name="Freeform 470">
              <a:extLst>
                <a:ext uri="{FF2B5EF4-FFF2-40B4-BE49-F238E27FC236}">
                  <a16:creationId xmlns="" xmlns:a16="http://schemas.microsoft.com/office/drawing/2014/main" id="{6CE30307-00BA-D549-AD65-0B1C080C5DB7}"/>
                </a:ext>
              </a:extLst>
            </p:cNvPr>
            <p:cNvSpPr>
              <a:spLocks/>
            </p:cNvSpPr>
            <p:nvPr>
              <p:custDataLst>
                <p:tags r:id="rId308"/>
              </p:custDataLst>
            </p:nvPr>
          </p:nvSpPr>
          <p:spPr bwMode="auto">
            <a:xfrm>
              <a:off x="4846638" y="2565400"/>
              <a:ext cx="30162" cy="57150"/>
            </a:xfrm>
            <a:custGeom>
              <a:avLst/>
              <a:gdLst>
                <a:gd name="T0" fmla="*/ 27 w 80"/>
                <a:gd name="T1" fmla="*/ 1 h 94"/>
                <a:gd name="T2" fmla="*/ 34 w 80"/>
                <a:gd name="T3" fmla="*/ 0 h 94"/>
                <a:gd name="T4" fmla="*/ 41 w 80"/>
                <a:gd name="T5" fmla="*/ 0 h 94"/>
                <a:gd name="T6" fmla="*/ 47 w 80"/>
                <a:gd name="T7" fmla="*/ 2 h 94"/>
                <a:gd name="T8" fmla="*/ 54 w 80"/>
                <a:gd name="T9" fmla="*/ 4 h 94"/>
                <a:gd name="T10" fmla="*/ 60 w 80"/>
                <a:gd name="T11" fmla="*/ 6 h 94"/>
                <a:gd name="T12" fmla="*/ 66 w 80"/>
                <a:gd name="T13" fmla="*/ 8 h 94"/>
                <a:gd name="T14" fmla="*/ 73 w 80"/>
                <a:gd name="T15" fmla="*/ 8 h 94"/>
                <a:gd name="T16" fmla="*/ 80 w 80"/>
                <a:gd name="T17" fmla="*/ 7 h 94"/>
                <a:gd name="T18" fmla="*/ 80 w 80"/>
                <a:gd name="T19" fmla="*/ 38 h 94"/>
                <a:gd name="T20" fmla="*/ 75 w 80"/>
                <a:gd name="T21" fmla="*/ 44 h 94"/>
                <a:gd name="T22" fmla="*/ 69 w 80"/>
                <a:gd name="T23" fmla="*/ 51 h 94"/>
                <a:gd name="T24" fmla="*/ 64 w 80"/>
                <a:gd name="T25" fmla="*/ 59 h 94"/>
                <a:gd name="T26" fmla="*/ 58 w 80"/>
                <a:gd name="T27" fmla="*/ 68 h 94"/>
                <a:gd name="T28" fmla="*/ 51 w 80"/>
                <a:gd name="T29" fmla="*/ 84 h 94"/>
                <a:gd name="T30" fmla="*/ 47 w 80"/>
                <a:gd name="T31" fmla="*/ 94 h 94"/>
                <a:gd name="T32" fmla="*/ 43 w 80"/>
                <a:gd name="T33" fmla="*/ 93 h 94"/>
                <a:gd name="T34" fmla="*/ 40 w 80"/>
                <a:gd name="T35" fmla="*/ 92 h 94"/>
                <a:gd name="T36" fmla="*/ 37 w 80"/>
                <a:gd name="T37" fmla="*/ 91 h 94"/>
                <a:gd name="T38" fmla="*/ 34 w 80"/>
                <a:gd name="T39" fmla="*/ 89 h 94"/>
                <a:gd name="T40" fmla="*/ 29 w 80"/>
                <a:gd name="T41" fmla="*/ 84 h 94"/>
                <a:gd name="T42" fmla="*/ 23 w 80"/>
                <a:gd name="T43" fmla="*/ 78 h 94"/>
                <a:gd name="T44" fmla="*/ 19 w 80"/>
                <a:gd name="T45" fmla="*/ 72 h 94"/>
                <a:gd name="T46" fmla="*/ 13 w 80"/>
                <a:gd name="T47" fmla="*/ 65 h 94"/>
                <a:gd name="T48" fmla="*/ 7 w 80"/>
                <a:gd name="T49" fmla="*/ 60 h 94"/>
                <a:gd name="T50" fmla="*/ 0 w 80"/>
                <a:gd name="T51" fmla="*/ 56 h 94"/>
                <a:gd name="T52" fmla="*/ 8 w 80"/>
                <a:gd name="T53" fmla="*/ 41 h 94"/>
                <a:gd name="T54" fmla="*/ 13 w 80"/>
                <a:gd name="T55" fmla="*/ 29 h 94"/>
                <a:gd name="T56" fmla="*/ 19 w 80"/>
                <a:gd name="T57" fmla="*/ 17 h 94"/>
                <a:gd name="T58" fmla="*/ 27 w 80"/>
                <a:gd name="T59" fmla="*/ 1 h 9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" h="94">
                  <a:moveTo>
                    <a:pt x="27" y="1"/>
                  </a:moveTo>
                  <a:lnTo>
                    <a:pt x="34" y="0"/>
                  </a:lnTo>
                  <a:lnTo>
                    <a:pt x="41" y="0"/>
                  </a:lnTo>
                  <a:lnTo>
                    <a:pt x="47" y="2"/>
                  </a:lnTo>
                  <a:lnTo>
                    <a:pt x="54" y="4"/>
                  </a:lnTo>
                  <a:lnTo>
                    <a:pt x="60" y="6"/>
                  </a:lnTo>
                  <a:lnTo>
                    <a:pt x="66" y="8"/>
                  </a:lnTo>
                  <a:lnTo>
                    <a:pt x="73" y="8"/>
                  </a:lnTo>
                  <a:lnTo>
                    <a:pt x="80" y="7"/>
                  </a:lnTo>
                  <a:lnTo>
                    <a:pt x="80" y="38"/>
                  </a:lnTo>
                  <a:lnTo>
                    <a:pt x="75" y="44"/>
                  </a:lnTo>
                  <a:lnTo>
                    <a:pt x="69" y="51"/>
                  </a:lnTo>
                  <a:lnTo>
                    <a:pt x="64" y="59"/>
                  </a:lnTo>
                  <a:lnTo>
                    <a:pt x="58" y="68"/>
                  </a:lnTo>
                  <a:lnTo>
                    <a:pt x="51" y="84"/>
                  </a:lnTo>
                  <a:lnTo>
                    <a:pt x="47" y="94"/>
                  </a:lnTo>
                  <a:lnTo>
                    <a:pt x="43" y="93"/>
                  </a:lnTo>
                  <a:lnTo>
                    <a:pt x="40" y="92"/>
                  </a:lnTo>
                  <a:lnTo>
                    <a:pt x="37" y="91"/>
                  </a:lnTo>
                  <a:lnTo>
                    <a:pt x="34" y="89"/>
                  </a:lnTo>
                  <a:lnTo>
                    <a:pt x="29" y="84"/>
                  </a:lnTo>
                  <a:lnTo>
                    <a:pt x="23" y="78"/>
                  </a:lnTo>
                  <a:lnTo>
                    <a:pt x="19" y="72"/>
                  </a:lnTo>
                  <a:lnTo>
                    <a:pt x="13" y="65"/>
                  </a:lnTo>
                  <a:lnTo>
                    <a:pt x="7" y="60"/>
                  </a:lnTo>
                  <a:lnTo>
                    <a:pt x="0" y="56"/>
                  </a:lnTo>
                  <a:lnTo>
                    <a:pt x="8" y="41"/>
                  </a:lnTo>
                  <a:lnTo>
                    <a:pt x="13" y="29"/>
                  </a:lnTo>
                  <a:lnTo>
                    <a:pt x="19" y="17"/>
                  </a:lnTo>
                  <a:lnTo>
                    <a:pt x="27" y="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" name="Freeform 471">
              <a:extLst>
                <a:ext uri="{FF2B5EF4-FFF2-40B4-BE49-F238E27FC236}">
                  <a16:creationId xmlns="" xmlns:a16="http://schemas.microsoft.com/office/drawing/2014/main" id="{134562DE-DC2B-E84E-A4A2-63511C5985F1}"/>
                </a:ext>
              </a:extLst>
            </p:cNvPr>
            <p:cNvSpPr>
              <a:spLocks/>
            </p:cNvSpPr>
            <p:nvPr>
              <p:custDataLst>
                <p:tags r:id="rId309"/>
              </p:custDataLst>
            </p:nvPr>
          </p:nvSpPr>
          <p:spPr bwMode="auto">
            <a:xfrm>
              <a:off x="4662488" y="4576763"/>
              <a:ext cx="61912" cy="57150"/>
            </a:xfrm>
            <a:custGeom>
              <a:avLst/>
              <a:gdLst>
                <a:gd name="T0" fmla="*/ 3 w 135"/>
                <a:gd name="T1" fmla="*/ 55 h 98"/>
                <a:gd name="T2" fmla="*/ 11 w 135"/>
                <a:gd name="T3" fmla="*/ 54 h 98"/>
                <a:gd name="T4" fmla="*/ 18 w 135"/>
                <a:gd name="T5" fmla="*/ 53 h 98"/>
                <a:gd name="T6" fmla="*/ 24 w 135"/>
                <a:gd name="T7" fmla="*/ 50 h 98"/>
                <a:gd name="T8" fmla="*/ 31 w 135"/>
                <a:gd name="T9" fmla="*/ 47 h 98"/>
                <a:gd name="T10" fmla="*/ 42 w 135"/>
                <a:gd name="T11" fmla="*/ 38 h 98"/>
                <a:gd name="T12" fmla="*/ 52 w 135"/>
                <a:gd name="T13" fmla="*/ 28 h 98"/>
                <a:gd name="T14" fmla="*/ 61 w 135"/>
                <a:gd name="T15" fmla="*/ 18 h 98"/>
                <a:gd name="T16" fmla="*/ 71 w 135"/>
                <a:gd name="T17" fmla="*/ 8 h 98"/>
                <a:gd name="T18" fmla="*/ 76 w 135"/>
                <a:gd name="T19" fmla="*/ 5 h 98"/>
                <a:gd name="T20" fmla="*/ 82 w 135"/>
                <a:gd name="T21" fmla="*/ 2 h 98"/>
                <a:gd name="T22" fmla="*/ 88 w 135"/>
                <a:gd name="T23" fmla="*/ 0 h 98"/>
                <a:gd name="T24" fmla="*/ 96 w 135"/>
                <a:gd name="T25" fmla="*/ 0 h 98"/>
                <a:gd name="T26" fmla="*/ 102 w 135"/>
                <a:gd name="T27" fmla="*/ 0 h 98"/>
                <a:gd name="T28" fmla="*/ 110 w 135"/>
                <a:gd name="T29" fmla="*/ 3 h 98"/>
                <a:gd name="T30" fmla="*/ 117 w 135"/>
                <a:gd name="T31" fmla="*/ 6 h 98"/>
                <a:gd name="T32" fmla="*/ 123 w 135"/>
                <a:gd name="T33" fmla="*/ 11 h 98"/>
                <a:gd name="T34" fmla="*/ 128 w 135"/>
                <a:gd name="T35" fmla="*/ 16 h 98"/>
                <a:gd name="T36" fmla="*/ 132 w 135"/>
                <a:gd name="T37" fmla="*/ 24 h 98"/>
                <a:gd name="T38" fmla="*/ 134 w 135"/>
                <a:gd name="T39" fmla="*/ 30 h 98"/>
                <a:gd name="T40" fmla="*/ 135 w 135"/>
                <a:gd name="T41" fmla="*/ 37 h 98"/>
                <a:gd name="T42" fmla="*/ 134 w 135"/>
                <a:gd name="T43" fmla="*/ 40 h 98"/>
                <a:gd name="T44" fmla="*/ 132 w 135"/>
                <a:gd name="T45" fmla="*/ 43 h 98"/>
                <a:gd name="T46" fmla="*/ 129 w 135"/>
                <a:gd name="T47" fmla="*/ 47 h 98"/>
                <a:gd name="T48" fmla="*/ 124 w 135"/>
                <a:gd name="T49" fmla="*/ 51 h 98"/>
                <a:gd name="T50" fmla="*/ 113 w 135"/>
                <a:gd name="T51" fmla="*/ 61 h 98"/>
                <a:gd name="T52" fmla="*/ 100 w 135"/>
                <a:gd name="T53" fmla="*/ 72 h 98"/>
                <a:gd name="T54" fmla="*/ 87 w 135"/>
                <a:gd name="T55" fmla="*/ 82 h 98"/>
                <a:gd name="T56" fmla="*/ 74 w 135"/>
                <a:gd name="T57" fmla="*/ 91 h 98"/>
                <a:gd name="T58" fmla="*/ 63 w 135"/>
                <a:gd name="T59" fmla="*/ 96 h 98"/>
                <a:gd name="T60" fmla="*/ 55 w 135"/>
                <a:gd name="T61" fmla="*/ 98 h 98"/>
                <a:gd name="T62" fmla="*/ 51 w 135"/>
                <a:gd name="T63" fmla="*/ 97 h 98"/>
                <a:gd name="T64" fmla="*/ 43 w 135"/>
                <a:gd name="T65" fmla="*/ 92 h 98"/>
                <a:gd name="T66" fmla="*/ 32 w 135"/>
                <a:gd name="T67" fmla="*/ 85 h 98"/>
                <a:gd name="T68" fmla="*/ 21 w 135"/>
                <a:gd name="T69" fmla="*/ 77 h 98"/>
                <a:gd name="T70" fmla="*/ 11 w 135"/>
                <a:gd name="T71" fmla="*/ 68 h 98"/>
                <a:gd name="T72" fmla="*/ 5 w 135"/>
                <a:gd name="T73" fmla="*/ 62 h 98"/>
                <a:gd name="T74" fmla="*/ 1 w 135"/>
                <a:gd name="T75" fmla="*/ 59 h 98"/>
                <a:gd name="T76" fmla="*/ 0 w 135"/>
                <a:gd name="T77" fmla="*/ 57 h 98"/>
                <a:gd name="T78" fmla="*/ 0 w 135"/>
                <a:gd name="T79" fmla="*/ 56 h 98"/>
                <a:gd name="T80" fmla="*/ 3 w 135"/>
                <a:gd name="T81" fmla="*/ 55 h 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35" h="98">
                  <a:moveTo>
                    <a:pt x="3" y="55"/>
                  </a:moveTo>
                  <a:lnTo>
                    <a:pt x="11" y="54"/>
                  </a:lnTo>
                  <a:lnTo>
                    <a:pt x="18" y="53"/>
                  </a:lnTo>
                  <a:lnTo>
                    <a:pt x="24" y="50"/>
                  </a:lnTo>
                  <a:lnTo>
                    <a:pt x="31" y="47"/>
                  </a:lnTo>
                  <a:lnTo>
                    <a:pt x="42" y="38"/>
                  </a:lnTo>
                  <a:lnTo>
                    <a:pt x="52" y="28"/>
                  </a:lnTo>
                  <a:lnTo>
                    <a:pt x="61" y="18"/>
                  </a:lnTo>
                  <a:lnTo>
                    <a:pt x="71" y="8"/>
                  </a:lnTo>
                  <a:lnTo>
                    <a:pt x="76" y="5"/>
                  </a:lnTo>
                  <a:lnTo>
                    <a:pt x="82" y="2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3"/>
                  </a:lnTo>
                  <a:lnTo>
                    <a:pt x="117" y="6"/>
                  </a:lnTo>
                  <a:lnTo>
                    <a:pt x="123" y="11"/>
                  </a:lnTo>
                  <a:lnTo>
                    <a:pt x="128" y="16"/>
                  </a:lnTo>
                  <a:lnTo>
                    <a:pt x="132" y="24"/>
                  </a:lnTo>
                  <a:lnTo>
                    <a:pt x="134" y="30"/>
                  </a:lnTo>
                  <a:lnTo>
                    <a:pt x="135" y="37"/>
                  </a:lnTo>
                  <a:lnTo>
                    <a:pt x="134" y="40"/>
                  </a:lnTo>
                  <a:lnTo>
                    <a:pt x="132" y="43"/>
                  </a:lnTo>
                  <a:lnTo>
                    <a:pt x="129" y="47"/>
                  </a:lnTo>
                  <a:lnTo>
                    <a:pt x="124" y="51"/>
                  </a:lnTo>
                  <a:lnTo>
                    <a:pt x="113" y="61"/>
                  </a:lnTo>
                  <a:lnTo>
                    <a:pt x="100" y="72"/>
                  </a:lnTo>
                  <a:lnTo>
                    <a:pt x="87" y="82"/>
                  </a:lnTo>
                  <a:lnTo>
                    <a:pt x="74" y="91"/>
                  </a:lnTo>
                  <a:lnTo>
                    <a:pt x="63" y="96"/>
                  </a:lnTo>
                  <a:lnTo>
                    <a:pt x="55" y="98"/>
                  </a:lnTo>
                  <a:lnTo>
                    <a:pt x="51" y="97"/>
                  </a:lnTo>
                  <a:lnTo>
                    <a:pt x="43" y="92"/>
                  </a:lnTo>
                  <a:lnTo>
                    <a:pt x="32" y="85"/>
                  </a:lnTo>
                  <a:lnTo>
                    <a:pt x="21" y="77"/>
                  </a:lnTo>
                  <a:lnTo>
                    <a:pt x="11" y="68"/>
                  </a:lnTo>
                  <a:lnTo>
                    <a:pt x="5" y="62"/>
                  </a:lnTo>
                  <a:lnTo>
                    <a:pt x="1" y="59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3" y="5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" name="Freeform 472">
              <a:extLst>
                <a:ext uri="{FF2B5EF4-FFF2-40B4-BE49-F238E27FC236}">
                  <a16:creationId xmlns="" xmlns:a16="http://schemas.microsoft.com/office/drawing/2014/main" id="{B7B9C469-1546-514F-89A4-E249EADF5207}"/>
                </a:ext>
              </a:extLst>
            </p:cNvPr>
            <p:cNvSpPr>
              <a:spLocks/>
            </p:cNvSpPr>
            <p:nvPr>
              <p:custDataLst>
                <p:tags r:id="rId310"/>
              </p:custDataLst>
            </p:nvPr>
          </p:nvSpPr>
          <p:spPr bwMode="auto">
            <a:xfrm>
              <a:off x="4433888" y="1892300"/>
              <a:ext cx="131762" cy="84138"/>
            </a:xfrm>
            <a:custGeom>
              <a:avLst/>
              <a:gdLst>
                <a:gd name="T0" fmla="*/ 192 w 312"/>
                <a:gd name="T1" fmla="*/ 155 h 155"/>
                <a:gd name="T2" fmla="*/ 194 w 312"/>
                <a:gd name="T3" fmla="*/ 151 h 155"/>
                <a:gd name="T4" fmla="*/ 197 w 312"/>
                <a:gd name="T5" fmla="*/ 148 h 155"/>
                <a:gd name="T6" fmla="*/ 200 w 312"/>
                <a:gd name="T7" fmla="*/ 145 h 155"/>
                <a:gd name="T8" fmla="*/ 203 w 312"/>
                <a:gd name="T9" fmla="*/ 142 h 155"/>
                <a:gd name="T10" fmla="*/ 211 w 312"/>
                <a:gd name="T11" fmla="*/ 137 h 155"/>
                <a:gd name="T12" fmla="*/ 220 w 312"/>
                <a:gd name="T13" fmla="*/ 132 h 155"/>
                <a:gd name="T14" fmla="*/ 238 w 312"/>
                <a:gd name="T15" fmla="*/ 123 h 155"/>
                <a:gd name="T16" fmla="*/ 253 w 312"/>
                <a:gd name="T17" fmla="*/ 117 h 155"/>
                <a:gd name="T18" fmla="*/ 255 w 312"/>
                <a:gd name="T19" fmla="*/ 109 h 155"/>
                <a:gd name="T20" fmla="*/ 260 w 312"/>
                <a:gd name="T21" fmla="*/ 97 h 155"/>
                <a:gd name="T22" fmla="*/ 264 w 312"/>
                <a:gd name="T23" fmla="*/ 91 h 155"/>
                <a:gd name="T24" fmla="*/ 267 w 312"/>
                <a:gd name="T25" fmla="*/ 86 h 155"/>
                <a:gd name="T26" fmla="*/ 269 w 312"/>
                <a:gd name="T27" fmla="*/ 82 h 155"/>
                <a:gd name="T28" fmla="*/ 272 w 312"/>
                <a:gd name="T29" fmla="*/ 81 h 155"/>
                <a:gd name="T30" fmla="*/ 312 w 312"/>
                <a:gd name="T31" fmla="*/ 44 h 155"/>
                <a:gd name="T32" fmla="*/ 312 w 312"/>
                <a:gd name="T33" fmla="*/ 39 h 155"/>
                <a:gd name="T34" fmla="*/ 310 w 312"/>
                <a:gd name="T35" fmla="*/ 35 h 155"/>
                <a:gd name="T36" fmla="*/ 306 w 312"/>
                <a:gd name="T37" fmla="*/ 32 h 155"/>
                <a:gd name="T38" fmla="*/ 302 w 312"/>
                <a:gd name="T39" fmla="*/ 30 h 155"/>
                <a:gd name="T40" fmla="*/ 291 w 312"/>
                <a:gd name="T41" fmla="*/ 28 h 155"/>
                <a:gd name="T42" fmla="*/ 280 w 312"/>
                <a:gd name="T43" fmla="*/ 27 h 155"/>
                <a:gd name="T44" fmla="*/ 268 w 312"/>
                <a:gd name="T45" fmla="*/ 27 h 155"/>
                <a:gd name="T46" fmla="*/ 259 w 312"/>
                <a:gd name="T47" fmla="*/ 27 h 155"/>
                <a:gd name="T48" fmla="*/ 256 w 312"/>
                <a:gd name="T49" fmla="*/ 26 h 155"/>
                <a:gd name="T50" fmla="*/ 253 w 312"/>
                <a:gd name="T51" fmla="*/ 25 h 155"/>
                <a:gd name="T52" fmla="*/ 252 w 312"/>
                <a:gd name="T53" fmla="*/ 23 h 155"/>
                <a:gd name="T54" fmla="*/ 253 w 312"/>
                <a:gd name="T55" fmla="*/ 20 h 155"/>
                <a:gd name="T56" fmla="*/ 232 w 312"/>
                <a:gd name="T57" fmla="*/ 19 h 155"/>
                <a:gd name="T58" fmla="*/ 216 w 312"/>
                <a:gd name="T59" fmla="*/ 17 h 155"/>
                <a:gd name="T60" fmla="*/ 202 w 312"/>
                <a:gd name="T61" fmla="*/ 13 h 155"/>
                <a:gd name="T62" fmla="*/ 189 w 312"/>
                <a:gd name="T63" fmla="*/ 9 h 155"/>
                <a:gd name="T64" fmla="*/ 177 w 312"/>
                <a:gd name="T65" fmla="*/ 6 h 155"/>
                <a:gd name="T66" fmla="*/ 163 w 312"/>
                <a:gd name="T67" fmla="*/ 3 h 155"/>
                <a:gd name="T68" fmla="*/ 146 w 312"/>
                <a:gd name="T69" fmla="*/ 1 h 155"/>
                <a:gd name="T70" fmla="*/ 126 w 312"/>
                <a:gd name="T71" fmla="*/ 0 h 155"/>
                <a:gd name="T72" fmla="*/ 110 w 312"/>
                <a:gd name="T73" fmla="*/ 1 h 155"/>
                <a:gd name="T74" fmla="*/ 74 w 312"/>
                <a:gd name="T75" fmla="*/ 4 h 155"/>
                <a:gd name="T76" fmla="*/ 53 w 312"/>
                <a:gd name="T77" fmla="*/ 6 h 155"/>
                <a:gd name="T78" fmla="*/ 34 w 312"/>
                <a:gd name="T79" fmla="*/ 8 h 155"/>
                <a:gd name="T80" fmla="*/ 18 w 312"/>
                <a:gd name="T81" fmla="*/ 10 h 155"/>
                <a:gd name="T82" fmla="*/ 7 w 312"/>
                <a:gd name="T83" fmla="*/ 12 h 155"/>
                <a:gd name="T84" fmla="*/ 9 w 312"/>
                <a:gd name="T85" fmla="*/ 17 h 155"/>
                <a:gd name="T86" fmla="*/ 11 w 312"/>
                <a:gd name="T87" fmla="*/ 19 h 155"/>
                <a:gd name="T88" fmla="*/ 13 w 312"/>
                <a:gd name="T89" fmla="*/ 19 h 155"/>
                <a:gd name="T90" fmla="*/ 15 w 312"/>
                <a:gd name="T91" fmla="*/ 20 h 155"/>
                <a:gd name="T92" fmla="*/ 18 w 312"/>
                <a:gd name="T93" fmla="*/ 20 h 155"/>
                <a:gd name="T94" fmla="*/ 19 w 312"/>
                <a:gd name="T95" fmla="*/ 20 h 155"/>
                <a:gd name="T96" fmla="*/ 20 w 312"/>
                <a:gd name="T97" fmla="*/ 22 h 155"/>
                <a:gd name="T98" fmla="*/ 20 w 312"/>
                <a:gd name="T99" fmla="*/ 26 h 155"/>
                <a:gd name="T100" fmla="*/ 20 w 312"/>
                <a:gd name="T101" fmla="*/ 30 h 155"/>
                <a:gd name="T102" fmla="*/ 19 w 312"/>
                <a:gd name="T103" fmla="*/ 35 h 155"/>
                <a:gd name="T104" fmla="*/ 18 w 312"/>
                <a:gd name="T105" fmla="*/ 39 h 155"/>
                <a:gd name="T106" fmla="*/ 15 w 312"/>
                <a:gd name="T107" fmla="*/ 42 h 155"/>
                <a:gd name="T108" fmla="*/ 12 w 312"/>
                <a:gd name="T109" fmla="*/ 45 h 155"/>
                <a:gd name="T110" fmla="*/ 9 w 312"/>
                <a:gd name="T111" fmla="*/ 48 h 155"/>
                <a:gd name="T112" fmla="*/ 4 w 312"/>
                <a:gd name="T113" fmla="*/ 49 h 155"/>
                <a:gd name="T114" fmla="*/ 0 w 312"/>
                <a:gd name="T115" fmla="*/ 50 h 155"/>
                <a:gd name="T116" fmla="*/ 74 w 312"/>
                <a:gd name="T117" fmla="*/ 68 h 155"/>
                <a:gd name="T118" fmla="*/ 87 w 312"/>
                <a:gd name="T119" fmla="*/ 111 h 155"/>
                <a:gd name="T120" fmla="*/ 166 w 312"/>
                <a:gd name="T121" fmla="*/ 123 h 155"/>
                <a:gd name="T122" fmla="*/ 192 w 312"/>
                <a:gd name="T123" fmla="*/ 155 h 15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12" h="155">
                  <a:moveTo>
                    <a:pt x="192" y="155"/>
                  </a:moveTo>
                  <a:lnTo>
                    <a:pt x="194" y="151"/>
                  </a:lnTo>
                  <a:lnTo>
                    <a:pt x="197" y="148"/>
                  </a:lnTo>
                  <a:lnTo>
                    <a:pt x="200" y="145"/>
                  </a:lnTo>
                  <a:lnTo>
                    <a:pt x="203" y="142"/>
                  </a:lnTo>
                  <a:lnTo>
                    <a:pt x="211" y="137"/>
                  </a:lnTo>
                  <a:lnTo>
                    <a:pt x="220" y="132"/>
                  </a:lnTo>
                  <a:lnTo>
                    <a:pt x="238" y="123"/>
                  </a:lnTo>
                  <a:lnTo>
                    <a:pt x="253" y="117"/>
                  </a:lnTo>
                  <a:lnTo>
                    <a:pt x="255" y="109"/>
                  </a:lnTo>
                  <a:lnTo>
                    <a:pt x="260" y="97"/>
                  </a:lnTo>
                  <a:lnTo>
                    <a:pt x="264" y="91"/>
                  </a:lnTo>
                  <a:lnTo>
                    <a:pt x="267" y="86"/>
                  </a:lnTo>
                  <a:lnTo>
                    <a:pt x="269" y="82"/>
                  </a:lnTo>
                  <a:lnTo>
                    <a:pt x="272" y="81"/>
                  </a:lnTo>
                  <a:lnTo>
                    <a:pt x="312" y="44"/>
                  </a:lnTo>
                  <a:lnTo>
                    <a:pt x="312" y="39"/>
                  </a:lnTo>
                  <a:lnTo>
                    <a:pt x="310" y="35"/>
                  </a:lnTo>
                  <a:lnTo>
                    <a:pt x="306" y="32"/>
                  </a:lnTo>
                  <a:lnTo>
                    <a:pt x="302" y="30"/>
                  </a:lnTo>
                  <a:lnTo>
                    <a:pt x="291" y="28"/>
                  </a:lnTo>
                  <a:lnTo>
                    <a:pt x="280" y="27"/>
                  </a:lnTo>
                  <a:lnTo>
                    <a:pt x="268" y="27"/>
                  </a:lnTo>
                  <a:lnTo>
                    <a:pt x="259" y="27"/>
                  </a:lnTo>
                  <a:lnTo>
                    <a:pt x="256" y="26"/>
                  </a:lnTo>
                  <a:lnTo>
                    <a:pt x="253" y="25"/>
                  </a:lnTo>
                  <a:lnTo>
                    <a:pt x="252" y="23"/>
                  </a:lnTo>
                  <a:lnTo>
                    <a:pt x="253" y="20"/>
                  </a:lnTo>
                  <a:lnTo>
                    <a:pt x="232" y="19"/>
                  </a:lnTo>
                  <a:lnTo>
                    <a:pt x="216" y="17"/>
                  </a:lnTo>
                  <a:lnTo>
                    <a:pt x="202" y="13"/>
                  </a:lnTo>
                  <a:lnTo>
                    <a:pt x="189" y="9"/>
                  </a:lnTo>
                  <a:lnTo>
                    <a:pt x="177" y="6"/>
                  </a:lnTo>
                  <a:lnTo>
                    <a:pt x="163" y="3"/>
                  </a:lnTo>
                  <a:lnTo>
                    <a:pt x="146" y="1"/>
                  </a:lnTo>
                  <a:lnTo>
                    <a:pt x="126" y="0"/>
                  </a:lnTo>
                  <a:lnTo>
                    <a:pt x="110" y="1"/>
                  </a:lnTo>
                  <a:lnTo>
                    <a:pt x="74" y="4"/>
                  </a:lnTo>
                  <a:lnTo>
                    <a:pt x="53" y="6"/>
                  </a:lnTo>
                  <a:lnTo>
                    <a:pt x="34" y="8"/>
                  </a:lnTo>
                  <a:lnTo>
                    <a:pt x="18" y="10"/>
                  </a:lnTo>
                  <a:lnTo>
                    <a:pt x="7" y="12"/>
                  </a:lnTo>
                  <a:lnTo>
                    <a:pt x="9" y="17"/>
                  </a:lnTo>
                  <a:lnTo>
                    <a:pt x="11" y="19"/>
                  </a:lnTo>
                  <a:lnTo>
                    <a:pt x="13" y="19"/>
                  </a:lnTo>
                  <a:lnTo>
                    <a:pt x="15" y="20"/>
                  </a:lnTo>
                  <a:lnTo>
                    <a:pt x="18" y="20"/>
                  </a:lnTo>
                  <a:lnTo>
                    <a:pt x="19" y="20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20" y="30"/>
                  </a:lnTo>
                  <a:lnTo>
                    <a:pt x="19" y="35"/>
                  </a:lnTo>
                  <a:lnTo>
                    <a:pt x="18" y="39"/>
                  </a:lnTo>
                  <a:lnTo>
                    <a:pt x="15" y="42"/>
                  </a:lnTo>
                  <a:lnTo>
                    <a:pt x="12" y="45"/>
                  </a:lnTo>
                  <a:lnTo>
                    <a:pt x="9" y="48"/>
                  </a:lnTo>
                  <a:lnTo>
                    <a:pt x="4" y="49"/>
                  </a:lnTo>
                  <a:lnTo>
                    <a:pt x="0" y="50"/>
                  </a:lnTo>
                  <a:lnTo>
                    <a:pt x="74" y="68"/>
                  </a:lnTo>
                  <a:lnTo>
                    <a:pt x="87" y="111"/>
                  </a:lnTo>
                  <a:lnTo>
                    <a:pt x="166" y="123"/>
                  </a:lnTo>
                  <a:lnTo>
                    <a:pt x="192" y="15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" name="Freeform 473">
              <a:extLst>
                <a:ext uri="{FF2B5EF4-FFF2-40B4-BE49-F238E27FC236}">
                  <a16:creationId xmlns="" xmlns:a16="http://schemas.microsoft.com/office/drawing/2014/main" id="{955A9CA7-1113-394A-B768-19C97655C52F}"/>
                </a:ext>
              </a:extLst>
            </p:cNvPr>
            <p:cNvSpPr>
              <a:spLocks/>
            </p:cNvSpPr>
            <p:nvPr>
              <p:custDataLst>
                <p:tags r:id="rId311"/>
              </p:custDataLst>
            </p:nvPr>
          </p:nvSpPr>
          <p:spPr bwMode="auto">
            <a:xfrm>
              <a:off x="4140200" y="2078038"/>
              <a:ext cx="19050" cy="60325"/>
            </a:xfrm>
            <a:custGeom>
              <a:avLst/>
              <a:gdLst>
                <a:gd name="T0" fmla="*/ 0 w 46"/>
                <a:gd name="T1" fmla="*/ 25 h 50"/>
                <a:gd name="T2" fmla="*/ 2 w 46"/>
                <a:gd name="T3" fmla="*/ 18 h 50"/>
                <a:gd name="T4" fmla="*/ 1 w 46"/>
                <a:gd name="T5" fmla="*/ 14 h 50"/>
                <a:gd name="T6" fmla="*/ 2 w 46"/>
                <a:gd name="T7" fmla="*/ 13 h 50"/>
                <a:gd name="T8" fmla="*/ 3 w 46"/>
                <a:gd name="T9" fmla="*/ 13 h 50"/>
                <a:gd name="T10" fmla="*/ 6 w 46"/>
                <a:gd name="T11" fmla="*/ 12 h 50"/>
                <a:gd name="T12" fmla="*/ 13 w 46"/>
                <a:gd name="T13" fmla="*/ 12 h 50"/>
                <a:gd name="T14" fmla="*/ 46 w 46"/>
                <a:gd name="T15" fmla="*/ 0 h 50"/>
                <a:gd name="T16" fmla="*/ 46 w 46"/>
                <a:gd name="T17" fmla="*/ 50 h 50"/>
                <a:gd name="T18" fmla="*/ 40 w 46"/>
                <a:gd name="T19" fmla="*/ 49 h 50"/>
                <a:gd name="T20" fmla="*/ 33 w 46"/>
                <a:gd name="T21" fmla="*/ 45 h 50"/>
                <a:gd name="T22" fmla="*/ 25 w 46"/>
                <a:gd name="T23" fmla="*/ 41 h 50"/>
                <a:gd name="T24" fmla="*/ 17 w 46"/>
                <a:gd name="T25" fmla="*/ 37 h 50"/>
                <a:gd name="T26" fmla="*/ 5 w 46"/>
                <a:gd name="T27" fmla="*/ 28 h 50"/>
                <a:gd name="T28" fmla="*/ 0 w 46"/>
                <a:gd name="T29" fmla="*/ 25 h 5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50">
                  <a:moveTo>
                    <a:pt x="0" y="25"/>
                  </a:moveTo>
                  <a:lnTo>
                    <a:pt x="2" y="18"/>
                  </a:lnTo>
                  <a:lnTo>
                    <a:pt x="1" y="14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6" y="12"/>
                  </a:lnTo>
                  <a:lnTo>
                    <a:pt x="13" y="12"/>
                  </a:lnTo>
                  <a:lnTo>
                    <a:pt x="46" y="0"/>
                  </a:lnTo>
                  <a:lnTo>
                    <a:pt x="46" y="50"/>
                  </a:lnTo>
                  <a:lnTo>
                    <a:pt x="40" y="49"/>
                  </a:lnTo>
                  <a:lnTo>
                    <a:pt x="33" y="45"/>
                  </a:lnTo>
                  <a:lnTo>
                    <a:pt x="25" y="41"/>
                  </a:lnTo>
                  <a:lnTo>
                    <a:pt x="17" y="37"/>
                  </a:lnTo>
                  <a:lnTo>
                    <a:pt x="5" y="28"/>
                  </a:lnTo>
                  <a:lnTo>
                    <a:pt x="0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" name="Freeform 474">
              <a:extLst>
                <a:ext uri="{FF2B5EF4-FFF2-40B4-BE49-F238E27FC236}">
                  <a16:creationId xmlns="" xmlns:a16="http://schemas.microsoft.com/office/drawing/2014/main" id="{015AF60B-9E87-CB4F-85BD-B26E7536F64D}"/>
                </a:ext>
              </a:extLst>
            </p:cNvPr>
            <p:cNvSpPr>
              <a:spLocks/>
            </p:cNvSpPr>
            <p:nvPr>
              <p:custDataLst>
                <p:tags r:id="rId312"/>
              </p:custDataLst>
            </p:nvPr>
          </p:nvSpPr>
          <p:spPr bwMode="auto">
            <a:xfrm>
              <a:off x="4837113" y="3962400"/>
              <a:ext cx="69850" cy="241300"/>
            </a:xfrm>
            <a:custGeom>
              <a:avLst/>
              <a:gdLst>
                <a:gd name="T0" fmla="*/ 10 w 166"/>
                <a:gd name="T1" fmla="*/ 282 h 456"/>
                <a:gd name="T2" fmla="*/ 19 w 166"/>
                <a:gd name="T3" fmla="*/ 290 h 456"/>
                <a:gd name="T4" fmla="*/ 37 w 166"/>
                <a:gd name="T5" fmla="*/ 300 h 456"/>
                <a:gd name="T6" fmla="*/ 58 w 166"/>
                <a:gd name="T7" fmla="*/ 306 h 456"/>
                <a:gd name="T8" fmla="*/ 70 w 166"/>
                <a:gd name="T9" fmla="*/ 312 h 456"/>
                <a:gd name="T10" fmla="*/ 80 w 166"/>
                <a:gd name="T11" fmla="*/ 320 h 456"/>
                <a:gd name="T12" fmla="*/ 86 w 166"/>
                <a:gd name="T13" fmla="*/ 331 h 456"/>
                <a:gd name="T14" fmla="*/ 86 w 166"/>
                <a:gd name="T15" fmla="*/ 347 h 456"/>
                <a:gd name="T16" fmla="*/ 78 w 166"/>
                <a:gd name="T17" fmla="*/ 363 h 456"/>
                <a:gd name="T18" fmla="*/ 68 w 166"/>
                <a:gd name="T19" fmla="*/ 375 h 456"/>
                <a:gd name="T20" fmla="*/ 62 w 166"/>
                <a:gd name="T21" fmla="*/ 388 h 456"/>
                <a:gd name="T22" fmla="*/ 60 w 166"/>
                <a:gd name="T23" fmla="*/ 400 h 456"/>
                <a:gd name="T24" fmla="*/ 64 w 166"/>
                <a:gd name="T25" fmla="*/ 411 h 456"/>
                <a:gd name="T26" fmla="*/ 76 w 166"/>
                <a:gd name="T27" fmla="*/ 424 h 456"/>
                <a:gd name="T28" fmla="*/ 104 w 166"/>
                <a:gd name="T29" fmla="*/ 445 h 456"/>
                <a:gd name="T30" fmla="*/ 120 w 166"/>
                <a:gd name="T31" fmla="*/ 443 h 456"/>
                <a:gd name="T32" fmla="*/ 120 w 166"/>
                <a:gd name="T33" fmla="*/ 423 h 456"/>
                <a:gd name="T34" fmla="*/ 131 w 166"/>
                <a:gd name="T35" fmla="*/ 413 h 456"/>
                <a:gd name="T36" fmla="*/ 145 w 166"/>
                <a:gd name="T37" fmla="*/ 407 h 456"/>
                <a:gd name="T38" fmla="*/ 153 w 166"/>
                <a:gd name="T39" fmla="*/ 402 h 456"/>
                <a:gd name="T40" fmla="*/ 160 w 166"/>
                <a:gd name="T41" fmla="*/ 393 h 456"/>
                <a:gd name="T42" fmla="*/ 166 w 166"/>
                <a:gd name="T43" fmla="*/ 375 h 456"/>
                <a:gd name="T44" fmla="*/ 165 w 166"/>
                <a:gd name="T45" fmla="*/ 350 h 456"/>
                <a:gd name="T46" fmla="*/ 158 w 166"/>
                <a:gd name="T47" fmla="*/ 328 h 456"/>
                <a:gd name="T48" fmla="*/ 148 w 166"/>
                <a:gd name="T49" fmla="*/ 307 h 456"/>
                <a:gd name="T50" fmla="*/ 141 w 166"/>
                <a:gd name="T51" fmla="*/ 284 h 456"/>
                <a:gd name="T52" fmla="*/ 135 w 166"/>
                <a:gd name="T53" fmla="*/ 269 h 456"/>
                <a:gd name="T54" fmla="*/ 118 w 166"/>
                <a:gd name="T55" fmla="*/ 251 h 456"/>
                <a:gd name="T56" fmla="*/ 97 w 166"/>
                <a:gd name="T57" fmla="*/ 224 h 456"/>
                <a:gd name="T58" fmla="*/ 85 w 166"/>
                <a:gd name="T59" fmla="*/ 206 h 456"/>
                <a:gd name="T60" fmla="*/ 80 w 166"/>
                <a:gd name="T61" fmla="*/ 195 h 456"/>
                <a:gd name="T62" fmla="*/ 81 w 166"/>
                <a:gd name="T63" fmla="*/ 177 h 456"/>
                <a:gd name="T64" fmla="*/ 88 w 166"/>
                <a:gd name="T65" fmla="*/ 147 h 456"/>
                <a:gd name="T66" fmla="*/ 96 w 166"/>
                <a:gd name="T67" fmla="*/ 129 h 456"/>
                <a:gd name="T68" fmla="*/ 98 w 166"/>
                <a:gd name="T69" fmla="*/ 113 h 456"/>
                <a:gd name="T70" fmla="*/ 95 w 166"/>
                <a:gd name="T71" fmla="*/ 82 h 456"/>
                <a:gd name="T72" fmla="*/ 92 w 166"/>
                <a:gd name="T73" fmla="*/ 45 h 456"/>
                <a:gd name="T74" fmla="*/ 89 w 166"/>
                <a:gd name="T75" fmla="*/ 18 h 456"/>
                <a:gd name="T76" fmla="*/ 71 w 166"/>
                <a:gd name="T77" fmla="*/ 8 h 456"/>
                <a:gd name="T78" fmla="*/ 33 w 166"/>
                <a:gd name="T79" fmla="*/ 4 h 456"/>
                <a:gd name="T80" fmla="*/ 12 w 166"/>
                <a:gd name="T81" fmla="*/ 10 h 456"/>
                <a:gd name="T82" fmla="*/ 22 w 166"/>
                <a:gd name="T83" fmla="*/ 25 h 456"/>
                <a:gd name="T84" fmla="*/ 33 w 166"/>
                <a:gd name="T85" fmla="*/ 30 h 456"/>
                <a:gd name="T86" fmla="*/ 40 w 166"/>
                <a:gd name="T87" fmla="*/ 44 h 456"/>
                <a:gd name="T88" fmla="*/ 40 w 166"/>
                <a:gd name="T89" fmla="*/ 64 h 456"/>
                <a:gd name="T90" fmla="*/ 40 w 166"/>
                <a:gd name="T91" fmla="*/ 78 h 456"/>
                <a:gd name="T92" fmla="*/ 36 w 166"/>
                <a:gd name="T93" fmla="*/ 85 h 456"/>
                <a:gd name="T94" fmla="*/ 29 w 166"/>
                <a:gd name="T95" fmla="*/ 95 h 456"/>
                <a:gd name="T96" fmla="*/ 15 w 166"/>
                <a:gd name="T97" fmla="*/ 109 h 456"/>
                <a:gd name="T98" fmla="*/ 3 w 166"/>
                <a:gd name="T99" fmla="*/ 122 h 456"/>
                <a:gd name="T100" fmla="*/ 7 w 166"/>
                <a:gd name="T101" fmla="*/ 277 h 4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66" h="456">
                  <a:moveTo>
                    <a:pt x="7" y="277"/>
                  </a:moveTo>
                  <a:lnTo>
                    <a:pt x="10" y="282"/>
                  </a:lnTo>
                  <a:lnTo>
                    <a:pt x="14" y="287"/>
                  </a:lnTo>
                  <a:lnTo>
                    <a:pt x="19" y="290"/>
                  </a:lnTo>
                  <a:lnTo>
                    <a:pt x="25" y="294"/>
                  </a:lnTo>
                  <a:lnTo>
                    <a:pt x="37" y="300"/>
                  </a:lnTo>
                  <a:lnTo>
                    <a:pt x="52" y="304"/>
                  </a:lnTo>
                  <a:lnTo>
                    <a:pt x="58" y="306"/>
                  </a:lnTo>
                  <a:lnTo>
                    <a:pt x="65" y="309"/>
                  </a:lnTo>
                  <a:lnTo>
                    <a:pt x="70" y="312"/>
                  </a:lnTo>
                  <a:lnTo>
                    <a:pt x="76" y="316"/>
                  </a:lnTo>
                  <a:lnTo>
                    <a:pt x="80" y="320"/>
                  </a:lnTo>
                  <a:lnTo>
                    <a:pt x="84" y="325"/>
                  </a:lnTo>
                  <a:lnTo>
                    <a:pt x="86" y="331"/>
                  </a:lnTo>
                  <a:lnTo>
                    <a:pt x="87" y="339"/>
                  </a:lnTo>
                  <a:lnTo>
                    <a:pt x="86" y="347"/>
                  </a:lnTo>
                  <a:lnTo>
                    <a:pt x="82" y="356"/>
                  </a:lnTo>
                  <a:lnTo>
                    <a:pt x="78" y="363"/>
                  </a:lnTo>
                  <a:lnTo>
                    <a:pt x="74" y="369"/>
                  </a:lnTo>
                  <a:lnTo>
                    <a:pt x="68" y="375"/>
                  </a:lnTo>
                  <a:lnTo>
                    <a:pt x="64" y="381"/>
                  </a:lnTo>
                  <a:lnTo>
                    <a:pt x="62" y="388"/>
                  </a:lnTo>
                  <a:lnTo>
                    <a:pt x="60" y="394"/>
                  </a:lnTo>
                  <a:lnTo>
                    <a:pt x="60" y="400"/>
                  </a:lnTo>
                  <a:lnTo>
                    <a:pt x="62" y="405"/>
                  </a:lnTo>
                  <a:lnTo>
                    <a:pt x="64" y="411"/>
                  </a:lnTo>
                  <a:lnTo>
                    <a:pt x="67" y="416"/>
                  </a:lnTo>
                  <a:lnTo>
                    <a:pt x="76" y="424"/>
                  </a:lnTo>
                  <a:lnTo>
                    <a:pt x="85" y="432"/>
                  </a:lnTo>
                  <a:lnTo>
                    <a:pt x="104" y="445"/>
                  </a:lnTo>
                  <a:lnTo>
                    <a:pt x="120" y="456"/>
                  </a:lnTo>
                  <a:lnTo>
                    <a:pt x="120" y="443"/>
                  </a:lnTo>
                  <a:lnTo>
                    <a:pt x="120" y="432"/>
                  </a:lnTo>
                  <a:lnTo>
                    <a:pt x="120" y="423"/>
                  </a:lnTo>
                  <a:lnTo>
                    <a:pt x="120" y="413"/>
                  </a:lnTo>
                  <a:lnTo>
                    <a:pt x="131" y="413"/>
                  </a:lnTo>
                  <a:lnTo>
                    <a:pt x="141" y="410"/>
                  </a:lnTo>
                  <a:lnTo>
                    <a:pt x="145" y="407"/>
                  </a:lnTo>
                  <a:lnTo>
                    <a:pt x="149" y="405"/>
                  </a:lnTo>
                  <a:lnTo>
                    <a:pt x="153" y="402"/>
                  </a:lnTo>
                  <a:lnTo>
                    <a:pt x="155" y="399"/>
                  </a:lnTo>
                  <a:lnTo>
                    <a:pt x="160" y="393"/>
                  </a:lnTo>
                  <a:lnTo>
                    <a:pt x="164" y="384"/>
                  </a:lnTo>
                  <a:lnTo>
                    <a:pt x="166" y="375"/>
                  </a:lnTo>
                  <a:lnTo>
                    <a:pt x="166" y="364"/>
                  </a:lnTo>
                  <a:lnTo>
                    <a:pt x="165" y="350"/>
                  </a:lnTo>
                  <a:lnTo>
                    <a:pt x="163" y="339"/>
                  </a:lnTo>
                  <a:lnTo>
                    <a:pt x="158" y="328"/>
                  </a:lnTo>
                  <a:lnTo>
                    <a:pt x="153" y="318"/>
                  </a:lnTo>
                  <a:lnTo>
                    <a:pt x="148" y="307"/>
                  </a:lnTo>
                  <a:lnTo>
                    <a:pt x="144" y="296"/>
                  </a:lnTo>
                  <a:lnTo>
                    <a:pt x="141" y="284"/>
                  </a:lnTo>
                  <a:lnTo>
                    <a:pt x="140" y="271"/>
                  </a:lnTo>
                  <a:lnTo>
                    <a:pt x="135" y="269"/>
                  </a:lnTo>
                  <a:lnTo>
                    <a:pt x="127" y="261"/>
                  </a:lnTo>
                  <a:lnTo>
                    <a:pt x="118" y="251"/>
                  </a:lnTo>
                  <a:lnTo>
                    <a:pt x="108" y="238"/>
                  </a:lnTo>
                  <a:lnTo>
                    <a:pt x="97" y="224"/>
                  </a:lnTo>
                  <a:lnTo>
                    <a:pt x="88" y="211"/>
                  </a:lnTo>
                  <a:lnTo>
                    <a:pt x="85" y="206"/>
                  </a:lnTo>
                  <a:lnTo>
                    <a:pt x="82" y="200"/>
                  </a:lnTo>
                  <a:lnTo>
                    <a:pt x="80" y="195"/>
                  </a:lnTo>
                  <a:lnTo>
                    <a:pt x="80" y="192"/>
                  </a:lnTo>
                  <a:lnTo>
                    <a:pt x="81" y="177"/>
                  </a:lnTo>
                  <a:lnTo>
                    <a:pt x="85" y="157"/>
                  </a:lnTo>
                  <a:lnTo>
                    <a:pt x="88" y="147"/>
                  </a:lnTo>
                  <a:lnTo>
                    <a:pt x="91" y="138"/>
                  </a:lnTo>
                  <a:lnTo>
                    <a:pt x="96" y="129"/>
                  </a:lnTo>
                  <a:lnTo>
                    <a:pt x="100" y="123"/>
                  </a:lnTo>
                  <a:lnTo>
                    <a:pt x="98" y="113"/>
                  </a:lnTo>
                  <a:lnTo>
                    <a:pt x="96" y="99"/>
                  </a:lnTo>
                  <a:lnTo>
                    <a:pt x="95" y="82"/>
                  </a:lnTo>
                  <a:lnTo>
                    <a:pt x="93" y="63"/>
                  </a:lnTo>
                  <a:lnTo>
                    <a:pt x="92" y="45"/>
                  </a:lnTo>
                  <a:lnTo>
                    <a:pt x="90" y="30"/>
                  </a:lnTo>
                  <a:lnTo>
                    <a:pt x="89" y="18"/>
                  </a:lnTo>
                  <a:lnTo>
                    <a:pt x="87" y="12"/>
                  </a:lnTo>
                  <a:lnTo>
                    <a:pt x="71" y="8"/>
                  </a:lnTo>
                  <a:lnTo>
                    <a:pt x="54" y="6"/>
                  </a:lnTo>
                  <a:lnTo>
                    <a:pt x="33" y="4"/>
                  </a:lnTo>
                  <a:lnTo>
                    <a:pt x="7" y="0"/>
                  </a:lnTo>
                  <a:lnTo>
                    <a:pt x="12" y="10"/>
                  </a:lnTo>
                  <a:lnTo>
                    <a:pt x="19" y="21"/>
                  </a:lnTo>
                  <a:lnTo>
                    <a:pt x="22" y="25"/>
                  </a:lnTo>
                  <a:lnTo>
                    <a:pt x="28" y="28"/>
                  </a:lnTo>
                  <a:lnTo>
                    <a:pt x="33" y="30"/>
                  </a:lnTo>
                  <a:lnTo>
                    <a:pt x="40" y="31"/>
                  </a:lnTo>
                  <a:lnTo>
                    <a:pt x="40" y="44"/>
                  </a:lnTo>
                  <a:lnTo>
                    <a:pt x="40" y="55"/>
                  </a:lnTo>
                  <a:lnTo>
                    <a:pt x="40" y="64"/>
                  </a:lnTo>
                  <a:lnTo>
                    <a:pt x="40" y="74"/>
                  </a:lnTo>
                  <a:lnTo>
                    <a:pt x="40" y="78"/>
                  </a:lnTo>
                  <a:lnTo>
                    <a:pt x="39" y="81"/>
                  </a:lnTo>
                  <a:lnTo>
                    <a:pt x="36" y="85"/>
                  </a:lnTo>
                  <a:lnTo>
                    <a:pt x="35" y="88"/>
                  </a:lnTo>
                  <a:lnTo>
                    <a:pt x="29" y="95"/>
                  </a:lnTo>
                  <a:lnTo>
                    <a:pt x="22" y="102"/>
                  </a:lnTo>
                  <a:lnTo>
                    <a:pt x="15" y="109"/>
                  </a:lnTo>
                  <a:lnTo>
                    <a:pt x="9" y="115"/>
                  </a:lnTo>
                  <a:lnTo>
                    <a:pt x="3" y="122"/>
                  </a:lnTo>
                  <a:lnTo>
                    <a:pt x="0" y="129"/>
                  </a:lnTo>
                  <a:lnTo>
                    <a:pt x="7" y="277"/>
                  </a:lnTo>
                </a:path>
              </a:pathLst>
            </a:custGeom>
            <a:solidFill>
              <a:srgbClr val="D8E046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" name="Freeform 475">
              <a:extLst>
                <a:ext uri="{FF2B5EF4-FFF2-40B4-BE49-F238E27FC236}">
                  <a16:creationId xmlns="" xmlns:a16="http://schemas.microsoft.com/office/drawing/2014/main" id="{22A269A2-DE20-0545-86A8-6905992313F0}"/>
                </a:ext>
              </a:extLst>
            </p:cNvPr>
            <p:cNvSpPr>
              <a:spLocks/>
            </p:cNvSpPr>
            <p:nvPr>
              <p:custDataLst>
                <p:tags r:id="rId313"/>
              </p:custDataLst>
            </p:nvPr>
          </p:nvSpPr>
          <p:spPr bwMode="auto">
            <a:xfrm>
              <a:off x="4329113" y="2533650"/>
              <a:ext cx="14287" cy="57150"/>
            </a:xfrm>
            <a:custGeom>
              <a:avLst/>
              <a:gdLst>
                <a:gd name="T0" fmla="*/ 27 w 27"/>
                <a:gd name="T1" fmla="*/ 0 h 19"/>
                <a:gd name="T2" fmla="*/ 27 w 27"/>
                <a:gd name="T3" fmla="*/ 12 h 19"/>
                <a:gd name="T4" fmla="*/ 27 w 27"/>
                <a:gd name="T5" fmla="*/ 19 h 19"/>
                <a:gd name="T6" fmla="*/ 9 w 27"/>
                <a:gd name="T7" fmla="*/ 19 h 19"/>
                <a:gd name="T8" fmla="*/ 0 w 27"/>
                <a:gd name="T9" fmla="*/ 19 h 19"/>
                <a:gd name="T10" fmla="*/ 9 w 27"/>
                <a:gd name="T11" fmla="*/ 12 h 19"/>
                <a:gd name="T12" fmla="*/ 27 w 27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19">
                  <a:moveTo>
                    <a:pt x="27" y="0"/>
                  </a:moveTo>
                  <a:lnTo>
                    <a:pt x="27" y="12"/>
                  </a:lnTo>
                  <a:lnTo>
                    <a:pt x="27" y="19"/>
                  </a:lnTo>
                  <a:lnTo>
                    <a:pt x="9" y="19"/>
                  </a:lnTo>
                  <a:lnTo>
                    <a:pt x="0" y="19"/>
                  </a:lnTo>
                  <a:lnTo>
                    <a:pt x="9" y="12"/>
                  </a:lnTo>
                  <a:lnTo>
                    <a:pt x="2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" name="Freeform 476">
              <a:extLst>
                <a:ext uri="{FF2B5EF4-FFF2-40B4-BE49-F238E27FC236}">
                  <a16:creationId xmlns="" xmlns:a16="http://schemas.microsoft.com/office/drawing/2014/main" id="{4B278710-0E4E-A44F-8674-9E38F82D7F36}"/>
                </a:ext>
              </a:extLst>
            </p:cNvPr>
            <p:cNvSpPr>
              <a:spLocks/>
            </p:cNvSpPr>
            <p:nvPr>
              <p:custDataLst>
                <p:tags r:id="rId314"/>
              </p:custDataLst>
            </p:nvPr>
          </p:nvSpPr>
          <p:spPr bwMode="auto">
            <a:xfrm>
              <a:off x="4648200" y="4154488"/>
              <a:ext cx="188913" cy="217487"/>
            </a:xfrm>
            <a:custGeom>
              <a:avLst/>
              <a:gdLst>
                <a:gd name="T0" fmla="*/ 284 w 438"/>
                <a:gd name="T1" fmla="*/ 8 h 406"/>
                <a:gd name="T2" fmla="*/ 320 w 438"/>
                <a:gd name="T3" fmla="*/ 27 h 406"/>
                <a:gd name="T4" fmla="*/ 363 w 438"/>
                <a:gd name="T5" fmla="*/ 47 h 406"/>
                <a:gd name="T6" fmla="*/ 395 w 438"/>
                <a:gd name="T7" fmla="*/ 58 h 406"/>
                <a:gd name="T8" fmla="*/ 416 w 438"/>
                <a:gd name="T9" fmla="*/ 61 h 406"/>
                <a:gd name="T10" fmla="*/ 425 w 438"/>
                <a:gd name="T11" fmla="*/ 81 h 406"/>
                <a:gd name="T12" fmla="*/ 429 w 438"/>
                <a:gd name="T13" fmla="*/ 120 h 406"/>
                <a:gd name="T14" fmla="*/ 434 w 438"/>
                <a:gd name="T15" fmla="*/ 157 h 406"/>
                <a:gd name="T16" fmla="*/ 438 w 438"/>
                <a:gd name="T17" fmla="*/ 195 h 406"/>
                <a:gd name="T18" fmla="*/ 438 w 438"/>
                <a:gd name="T19" fmla="*/ 223 h 406"/>
                <a:gd name="T20" fmla="*/ 435 w 438"/>
                <a:gd name="T21" fmla="*/ 237 h 406"/>
                <a:gd name="T22" fmla="*/ 425 w 438"/>
                <a:gd name="T23" fmla="*/ 259 h 406"/>
                <a:gd name="T24" fmla="*/ 407 w 438"/>
                <a:gd name="T25" fmla="*/ 287 h 406"/>
                <a:gd name="T26" fmla="*/ 391 w 438"/>
                <a:gd name="T27" fmla="*/ 307 h 406"/>
                <a:gd name="T28" fmla="*/ 381 w 438"/>
                <a:gd name="T29" fmla="*/ 320 h 406"/>
                <a:gd name="T30" fmla="*/ 374 w 438"/>
                <a:gd name="T31" fmla="*/ 332 h 406"/>
                <a:gd name="T32" fmla="*/ 372 w 438"/>
                <a:gd name="T33" fmla="*/ 352 h 406"/>
                <a:gd name="T34" fmla="*/ 359 w 438"/>
                <a:gd name="T35" fmla="*/ 372 h 406"/>
                <a:gd name="T36" fmla="*/ 321 w 438"/>
                <a:gd name="T37" fmla="*/ 401 h 406"/>
                <a:gd name="T38" fmla="*/ 205 w 438"/>
                <a:gd name="T39" fmla="*/ 388 h 406"/>
                <a:gd name="T40" fmla="*/ 182 w 438"/>
                <a:gd name="T41" fmla="*/ 379 h 406"/>
                <a:gd name="T42" fmla="*/ 165 w 438"/>
                <a:gd name="T43" fmla="*/ 370 h 406"/>
                <a:gd name="T44" fmla="*/ 150 w 438"/>
                <a:gd name="T45" fmla="*/ 359 h 406"/>
                <a:gd name="T46" fmla="*/ 139 w 438"/>
                <a:gd name="T47" fmla="*/ 346 h 406"/>
                <a:gd name="T48" fmla="*/ 124 w 438"/>
                <a:gd name="T49" fmla="*/ 322 h 406"/>
                <a:gd name="T50" fmla="*/ 108 w 438"/>
                <a:gd name="T51" fmla="*/ 296 h 406"/>
                <a:gd name="T52" fmla="*/ 94 w 438"/>
                <a:gd name="T53" fmla="*/ 279 h 406"/>
                <a:gd name="T54" fmla="*/ 72 w 438"/>
                <a:gd name="T55" fmla="*/ 259 h 406"/>
                <a:gd name="T56" fmla="*/ 44 w 438"/>
                <a:gd name="T57" fmla="*/ 234 h 406"/>
                <a:gd name="T58" fmla="*/ 24 w 438"/>
                <a:gd name="T59" fmla="*/ 213 h 406"/>
                <a:gd name="T60" fmla="*/ 13 w 438"/>
                <a:gd name="T61" fmla="*/ 195 h 406"/>
                <a:gd name="T62" fmla="*/ 4 w 438"/>
                <a:gd name="T63" fmla="*/ 176 h 406"/>
                <a:gd name="T64" fmla="*/ 0 w 438"/>
                <a:gd name="T65" fmla="*/ 154 h 406"/>
                <a:gd name="T66" fmla="*/ 18 w 438"/>
                <a:gd name="T67" fmla="*/ 141 h 406"/>
                <a:gd name="T68" fmla="*/ 40 w 438"/>
                <a:gd name="T69" fmla="*/ 141 h 406"/>
                <a:gd name="T70" fmla="*/ 53 w 438"/>
                <a:gd name="T71" fmla="*/ 141 h 406"/>
                <a:gd name="T72" fmla="*/ 63 w 438"/>
                <a:gd name="T73" fmla="*/ 138 h 406"/>
                <a:gd name="T74" fmla="*/ 77 w 438"/>
                <a:gd name="T75" fmla="*/ 131 h 406"/>
                <a:gd name="T76" fmla="*/ 99 w 438"/>
                <a:gd name="T77" fmla="*/ 108 h 406"/>
                <a:gd name="T78" fmla="*/ 117 w 438"/>
                <a:gd name="T79" fmla="*/ 87 h 406"/>
                <a:gd name="T80" fmla="*/ 130 w 438"/>
                <a:gd name="T81" fmla="*/ 80 h 406"/>
                <a:gd name="T82" fmla="*/ 150 w 438"/>
                <a:gd name="T83" fmla="*/ 71 h 406"/>
                <a:gd name="T84" fmla="*/ 179 w 438"/>
                <a:gd name="T85" fmla="*/ 60 h 406"/>
                <a:gd name="T86" fmla="*/ 203 w 438"/>
                <a:gd name="T87" fmla="*/ 50 h 406"/>
                <a:gd name="T88" fmla="*/ 211 w 438"/>
                <a:gd name="T89" fmla="*/ 43 h 406"/>
                <a:gd name="T90" fmla="*/ 210 w 438"/>
                <a:gd name="T91" fmla="*/ 38 h 406"/>
                <a:gd name="T92" fmla="*/ 211 w 438"/>
                <a:gd name="T93" fmla="*/ 30 h 406"/>
                <a:gd name="T94" fmla="*/ 213 w 438"/>
                <a:gd name="T95" fmla="*/ 17 h 406"/>
                <a:gd name="T96" fmla="*/ 217 w 438"/>
                <a:gd name="T97" fmla="*/ 12 h 406"/>
                <a:gd name="T98" fmla="*/ 225 w 438"/>
                <a:gd name="T99" fmla="*/ 12 h 406"/>
                <a:gd name="T100" fmla="*/ 232 w 438"/>
                <a:gd name="T101" fmla="*/ 9 h 406"/>
                <a:gd name="T102" fmla="*/ 236 w 438"/>
                <a:gd name="T103" fmla="*/ 4 h 406"/>
                <a:gd name="T104" fmla="*/ 244 w 438"/>
                <a:gd name="T105" fmla="*/ 2 h 406"/>
                <a:gd name="T106" fmla="*/ 251 w 438"/>
                <a:gd name="T107" fmla="*/ 3 h 406"/>
                <a:gd name="T108" fmla="*/ 264 w 438"/>
                <a:gd name="T109" fmla="*/ 1 h 4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38" h="406">
                  <a:moveTo>
                    <a:pt x="272" y="0"/>
                  </a:moveTo>
                  <a:lnTo>
                    <a:pt x="284" y="8"/>
                  </a:lnTo>
                  <a:lnTo>
                    <a:pt x="301" y="17"/>
                  </a:lnTo>
                  <a:lnTo>
                    <a:pt x="320" y="27"/>
                  </a:lnTo>
                  <a:lnTo>
                    <a:pt x="341" y="37"/>
                  </a:lnTo>
                  <a:lnTo>
                    <a:pt x="363" y="47"/>
                  </a:lnTo>
                  <a:lnTo>
                    <a:pt x="385" y="55"/>
                  </a:lnTo>
                  <a:lnTo>
                    <a:pt x="395" y="58"/>
                  </a:lnTo>
                  <a:lnTo>
                    <a:pt x="406" y="60"/>
                  </a:lnTo>
                  <a:lnTo>
                    <a:pt x="416" y="61"/>
                  </a:lnTo>
                  <a:lnTo>
                    <a:pt x="425" y="61"/>
                  </a:lnTo>
                  <a:lnTo>
                    <a:pt x="425" y="81"/>
                  </a:lnTo>
                  <a:lnTo>
                    <a:pt x="427" y="101"/>
                  </a:lnTo>
                  <a:lnTo>
                    <a:pt x="429" y="120"/>
                  </a:lnTo>
                  <a:lnTo>
                    <a:pt x="432" y="138"/>
                  </a:lnTo>
                  <a:lnTo>
                    <a:pt x="434" y="157"/>
                  </a:lnTo>
                  <a:lnTo>
                    <a:pt x="436" y="176"/>
                  </a:lnTo>
                  <a:lnTo>
                    <a:pt x="438" y="195"/>
                  </a:lnTo>
                  <a:lnTo>
                    <a:pt x="438" y="216"/>
                  </a:lnTo>
                  <a:lnTo>
                    <a:pt x="438" y="223"/>
                  </a:lnTo>
                  <a:lnTo>
                    <a:pt x="436" y="230"/>
                  </a:lnTo>
                  <a:lnTo>
                    <a:pt x="435" y="237"/>
                  </a:lnTo>
                  <a:lnTo>
                    <a:pt x="432" y="245"/>
                  </a:lnTo>
                  <a:lnTo>
                    <a:pt x="425" y="259"/>
                  </a:lnTo>
                  <a:lnTo>
                    <a:pt x="416" y="274"/>
                  </a:lnTo>
                  <a:lnTo>
                    <a:pt x="407" y="287"/>
                  </a:lnTo>
                  <a:lnTo>
                    <a:pt x="399" y="298"/>
                  </a:lnTo>
                  <a:lnTo>
                    <a:pt x="391" y="307"/>
                  </a:lnTo>
                  <a:lnTo>
                    <a:pt x="385" y="314"/>
                  </a:lnTo>
                  <a:lnTo>
                    <a:pt x="381" y="320"/>
                  </a:lnTo>
                  <a:lnTo>
                    <a:pt x="378" y="326"/>
                  </a:lnTo>
                  <a:lnTo>
                    <a:pt x="374" y="332"/>
                  </a:lnTo>
                  <a:lnTo>
                    <a:pt x="373" y="339"/>
                  </a:lnTo>
                  <a:lnTo>
                    <a:pt x="372" y="352"/>
                  </a:lnTo>
                  <a:lnTo>
                    <a:pt x="372" y="363"/>
                  </a:lnTo>
                  <a:lnTo>
                    <a:pt x="359" y="372"/>
                  </a:lnTo>
                  <a:lnTo>
                    <a:pt x="339" y="387"/>
                  </a:lnTo>
                  <a:lnTo>
                    <a:pt x="321" y="401"/>
                  </a:lnTo>
                  <a:lnTo>
                    <a:pt x="312" y="406"/>
                  </a:lnTo>
                  <a:lnTo>
                    <a:pt x="205" y="388"/>
                  </a:lnTo>
                  <a:lnTo>
                    <a:pt x="192" y="382"/>
                  </a:lnTo>
                  <a:lnTo>
                    <a:pt x="182" y="379"/>
                  </a:lnTo>
                  <a:lnTo>
                    <a:pt x="172" y="376"/>
                  </a:lnTo>
                  <a:lnTo>
                    <a:pt x="165" y="370"/>
                  </a:lnTo>
                  <a:lnTo>
                    <a:pt x="157" y="365"/>
                  </a:lnTo>
                  <a:lnTo>
                    <a:pt x="150" y="359"/>
                  </a:lnTo>
                  <a:lnTo>
                    <a:pt x="145" y="353"/>
                  </a:lnTo>
                  <a:lnTo>
                    <a:pt x="139" y="346"/>
                  </a:lnTo>
                  <a:lnTo>
                    <a:pt x="134" y="338"/>
                  </a:lnTo>
                  <a:lnTo>
                    <a:pt x="124" y="322"/>
                  </a:lnTo>
                  <a:lnTo>
                    <a:pt x="114" y="304"/>
                  </a:lnTo>
                  <a:lnTo>
                    <a:pt x="108" y="296"/>
                  </a:lnTo>
                  <a:lnTo>
                    <a:pt x="101" y="288"/>
                  </a:lnTo>
                  <a:lnTo>
                    <a:pt x="94" y="279"/>
                  </a:lnTo>
                  <a:lnTo>
                    <a:pt x="86" y="271"/>
                  </a:lnTo>
                  <a:lnTo>
                    <a:pt x="72" y="259"/>
                  </a:lnTo>
                  <a:lnTo>
                    <a:pt x="58" y="247"/>
                  </a:lnTo>
                  <a:lnTo>
                    <a:pt x="44" y="234"/>
                  </a:lnTo>
                  <a:lnTo>
                    <a:pt x="31" y="220"/>
                  </a:lnTo>
                  <a:lnTo>
                    <a:pt x="24" y="213"/>
                  </a:lnTo>
                  <a:lnTo>
                    <a:pt x="19" y="204"/>
                  </a:lnTo>
                  <a:lnTo>
                    <a:pt x="13" y="195"/>
                  </a:lnTo>
                  <a:lnTo>
                    <a:pt x="9" y="186"/>
                  </a:lnTo>
                  <a:lnTo>
                    <a:pt x="4" y="176"/>
                  </a:lnTo>
                  <a:lnTo>
                    <a:pt x="2" y="166"/>
                  </a:lnTo>
                  <a:lnTo>
                    <a:pt x="0" y="154"/>
                  </a:lnTo>
                  <a:lnTo>
                    <a:pt x="0" y="141"/>
                  </a:lnTo>
                  <a:lnTo>
                    <a:pt x="18" y="141"/>
                  </a:lnTo>
                  <a:lnTo>
                    <a:pt x="31" y="141"/>
                  </a:lnTo>
                  <a:lnTo>
                    <a:pt x="40" y="141"/>
                  </a:lnTo>
                  <a:lnTo>
                    <a:pt x="46" y="141"/>
                  </a:lnTo>
                  <a:lnTo>
                    <a:pt x="53" y="141"/>
                  </a:lnTo>
                  <a:lnTo>
                    <a:pt x="58" y="140"/>
                  </a:lnTo>
                  <a:lnTo>
                    <a:pt x="63" y="138"/>
                  </a:lnTo>
                  <a:lnTo>
                    <a:pt x="68" y="136"/>
                  </a:lnTo>
                  <a:lnTo>
                    <a:pt x="77" y="131"/>
                  </a:lnTo>
                  <a:lnTo>
                    <a:pt x="85" y="124"/>
                  </a:lnTo>
                  <a:lnTo>
                    <a:pt x="99" y="108"/>
                  </a:lnTo>
                  <a:lnTo>
                    <a:pt x="113" y="92"/>
                  </a:lnTo>
                  <a:lnTo>
                    <a:pt x="117" y="87"/>
                  </a:lnTo>
                  <a:lnTo>
                    <a:pt x="124" y="83"/>
                  </a:lnTo>
                  <a:lnTo>
                    <a:pt x="130" y="80"/>
                  </a:lnTo>
                  <a:lnTo>
                    <a:pt x="136" y="77"/>
                  </a:lnTo>
                  <a:lnTo>
                    <a:pt x="150" y="71"/>
                  </a:lnTo>
                  <a:lnTo>
                    <a:pt x="165" y="65"/>
                  </a:lnTo>
                  <a:lnTo>
                    <a:pt x="179" y="60"/>
                  </a:lnTo>
                  <a:lnTo>
                    <a:pt x="192" y="55"/>
                  </a:lnTo>
                  <a:lnTo>
                    <a:pt x="203" y="50"/>
                  </a:lnTo>
                  <a:lnTo>
                    <a:pt x="212" y="43"/>
                  </a:lnTo>
                  <a:lnTo>
                    <a:pt x="211" y="43"/>
                  </a:lnTo>
                  <a:lnTo>
                    <a:pt x="210" y="41"/>
                  </a:lnTo>
                  <a:lnTo>
                    <a:pt x="210" y="38"/>
                  </a:lnTo>
                  <a:lnTo>
                    <a:pt x="210" y="36"/>
                  </a:lnTo>
                  <a:lnTo>
                    <a:pt x="211" y="30"/>
                  </a:lnTo>
                  <a:lnTo>
                    <a:pt x="212" y="24"/>
                  </a:lnTo>
                  <a:lnTo>
                    <a:pt x="213" y="17"/>
                  </a:lnTo>
                  <a:lnTo>
                    <a:pt x="214" y="14"/>
                  </a:lnTo>
                  <a:lnTo>
                    <a:pt x="217" y="12"/>
                  </a:lnTo>
                  <a:lnTo>
                    <a:pt x="221" y="12"/>
                  </a:lnTo>
                  <a:lnTo>
                    <a:pt x="225" y="12"/>
                  </a:lnTo>
                  <a:lnTo>
                    <a:pt x="229" y="11"/>
                  </a:lnTo>
                  <a:lnTo>
                    <a:pt x="232" y="9"/>
                  </a:lnTo>
                  <a:lnTo>
                    <a:pt x="234" y="7"/>
                  </a:lnTo>
                  <a:lnTo>
                    <a:pt x="236" y="4"/>
                  </a:lnTo>
                  <a:lnTo>
                    <a:pt x="239" y="0"/>
                  </a:lnTo>
                  <a:lnTo>
                    <a:pt x="244" y="2"/>
                  </a:lnTo>
                  <a:lnTo>
                    <a:pt x="248" y="3"/>
                  </a:lnTo>
                  <a:lnTo>
                    <a:pt x="251" y="3"/>
                  </a:lnTo>
                  <a:lnTo>
                    <a:pt x="256" y="2"/>
                  </a:lnTo>
                  <a:lnTo>
                    <a:pt x="264" y="1"/>
                  </a:lnTo>
                  <a:lnTo>
                    <a:pt x="272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8" name="Freeform 477">
              <a:extLst>
                <a:ext uri="{FF2B5EF4-FFF2-40B4-BE49-F238E27FC236}">
                  <a16:creationId xmlns="" xmlns:a16="http://schemas.microsoft.com/office/drawing/2014/main" id="{AA0D1C74-7C88-9B4C-981A-708551D1B485}"/>
                </a:ext>
              </a:extLst>
            </p:cNvPr>
            <p:cNvSpPr>
              <a:spLocks/>
            </p:cNvSpPr>
            <p:nvPr>
              <p:custDataLst>
                <p:tags r:id="rId315"/>
              </p:custDataLst>
            </p:nvPr>
          </p:nvSpPr>
          <p:spPr bwMode="auto">
            <a:xfrm>
              <a:off x="4560888" y="3930650"/>
              <a:ext cx="293687" cy="300038"/>
            </a:xfrm>
            <a:custGeom>
              <a:avLst/>
              <a:gdLst>
                <a:gd name="T0" fmla="*/ 513 w 678"/>
                <a:gd name="T1" fmla="*/ 8 h 574"/>
                <a:gd name="T2" fmla="*/ 552 w 678"/>
                <a:gd name="T3" fmla="*/ 26 h 574"/>
                <a:gd name="T4" fmla="*/ 645 w 678"/>
                <a:gd name="T5" fmla="*/ 63 h 574"/>
                <a:gd name="T6" fmla="*/ 660 w 678"/>
                <a:gd name="T7" fmla="*/ 88 h 574"/>
                <a:gd name="T8" fmla="*/ 678 w 678"/>
                <a:gd name="T9" fmla="*/ 94 h 574"/>
                <a:gd name="T10" fmla="*/ 678 w 678"/>
                <a:gd name="T11" fmla="*/ 127 h 574"/>
                <a:gd name="T12" fmla="*/ 677 w 678"/>
                <a:gd name="T13" fmla="*/ 144 h 574"/>
                <a:gd name="T14" fmla="*/ 667 w 678"/>
                <a:gd name="T15" fmla="*/ 158 h 574"/>
                <a:gd name="T16" fmla="*/ 647 w 678"/>
                <a:gd name="T17" fmla="*/ 178 h 574"/>
                <a:gd name="T18" fmla="*/ 638 w 678"/>
                <a:gd name="T19" fmla="*/ 346 h 574"/>
                <a:gd name="T20" fmla="*/ 461 w 678"/>
                <a:gd name="T21" fmla="*/ 388 h 574"/>
                <a:gd name="T22" fmla="*/ 461 w 678"/>
                <a:gd name="T23" fmla="*/ 415 h 574"/>
                <a:gd name="T24" fmla="*/ 455 w 678"/>
                <a:gd name="T25" fmla="*/ 435 h 574"/>
                <a:gd name="T26" fmla="*/ 444 w 678"/>
                <a:gd name="T27" fmla="*/ 435 h 574"/>
                <a:gd name="T28" fmla="*/ 434 w 678"/>
                <a:gd name="T29" fmla="*/ 440 h 574"/>
                <a:gd name="T30" fmla="*/ 425 w 678"/>
                <a:gd name="T31" fmla="*/ 445 h 574"/>
                <a:gd name="T32" fmla="*/ 414 w 678"/>
                <a:gd name="T33" fmla="*/ 447 h 574"/>
                <a:gd name="T34" fmla="*/ 411 w 678"/>
                <a:gd name="T35" fmla="*/ 463 h 574"/>
                <a:gd name="T36" fmla="*/ 410 w 678"/>
                <a:gd name="T37" fmla="*/ 474 h 574"/>
                <a:gd name="T38" fmla="*/ 403 w 678"/>
                <a:gd name="T39" fmla="*/ 483 h 574"/>
                <a:gd name="T40" fmla="*/ 365 w 678"/>
                <a:gd name="T41" fmla="*/ 498 h 574"/>
                <a:gd name="T42" fmla="*/ 330 w 678"/>
                <a:gd name="T43" fmla="*/ 513 h 574"/>
                <a:gd name="T44" fmla="*/ 313 w 678"/>
                <a:gd name="T45" fmla="*/ 525 h 574"/>
                <a:gd name="T46" fmla="*/ 277 w 678"/>
                <a:gd name="T47" fmla="*/ 564 h 574"/>
                <a:gd name="T48" fmla="*/ 258 w 678"/>
                <a:gd name="T49" fmla="*/ 573 h 574"/>
                <a:gd name="T50" fmla="*/ 238 w 678"/>
                <a:gd name="T51" fmla="*/ 574 h 574"/>
                <a:gd name="T52" fmla="*/ 193 w 678"/>
                <a:gd name="T53" fmla="*/ 574 h 574"/>
                <a:gd name="T54" fmla="*/ 186 w 678"/>
                <a:gd name="T55" fmla="*/ 559 h 574"/>
                <a:gd name="T56" fmla="*/ 165 w 678"/>
                <a:gd name="T57" fmla="*/ 547 h 574"/>
                <a:gd name="T58" fmla="*/ 133 w 678"/>
                <a:gd name="T59" fmla="*/ 545 h 574"/>
                <a:gd name="T60" fmla="*/ 93 w 678"/>
                <a:gd name="T61" fmla="*/ 556 h 574"/>
                <a:gd name="T62" fmla="*/ 33 w 678"/>
                <a:gd name="T63" fmla="*/ 527 h 574"/>
                <a:gd name="T64" fmla="*/ 0 w 678"/>
                <a:gd name="T65" fmla="*/ 285 h 574"/>
                <a:gd name="T66" fmla="*/ 73 w 678"/>
                <a:gd name="T67" fmla="*/ 286 h 574"/>
                <a:gd name="T68" fmla="*/ 103 w 678"/>
                <a:gd name="T69" fmla="*/ 282 h 574"/>
                <a:gd name="T70" fmla="*/ 119 w 678"/>
                <a:gd name="T71" fmla="*/ 275 h 574"/>
                <a:gd name="T72" fmla="*/ 129 w 678"/>
                <a:gd name="T73" fmla="*/ 256 h 574"/>
                <a:gd name="T74" fmla="*/ 131 w 678"/>
                <a:gd name="T75" fmla="*/ 229 h 574"/>
                <a:gd name="T76" fmla="*/ 126 w 678"/>
                <a:gd name="T77" fmla="*/ 185 h 574"/>
                <a:gd name="T78" fmla="*/ 130 w 678"/>
                <a:gd name="T79" fmla="*/ 165 h 574"/>
                <a:gd name="T80" fmla="*/ 140 w 678"/>
                <a:gd name="T81" fmla="*/ 171 h 574"/>
                <a:gd name="T82" fmla="*/ 174 w 678"/>
                <a:gd name="T83" fmla="*/ 175 h 574"/>
                <a:gd name="T84" fmla="*/ 188 w 678"/>
                <a:gd name="T85" fmla="*/ 186 h 574"/>
                <a:gd name="T86" fmla="*/ 195 w 678"/>
                <a:gd name="T87" fmla="*/ 201 h 574"/>
                <a:gd name="T88" fmla="*/ 208 w 678"/>
                <a:gd name="T89" fmla="*/ 210 h 574"/>
                <a:gd name="T90" fmla="*/ 241 w 678"/>
                <a:gd name="T91" fmla="*/ 217 h 574"/>
                <a:gd name="T92" fmla="*/ 269 w 678"/>
                <a:gd name="T93" fmla="*/ 214 h 574"/>
                <a:gd name="T94" fmla="*/ 301 w 678"/>
                <a:gd name="T95" fmla="*/ 199 h 574"/>
                <a:gd name="T96" fmla="*/ 319 w 678"/>
                <a:gd name="T97" fmla="*/ 196 h 574"/>
                <a:gd name="T98" fmla="*/ 331 w 678"/>
                <a:gd name="T99" fmla="*/ 193 h 574"/>
                <a:gd name="T100" fmla="*/ 343 w 678"/>
                <a:gd name="T101" fmla="*/ 190 h 574"/>
                <a:gd name="T102" fmla="*/ 357 w 678"/>
                <a:gd name="T103" fmla="*/ 182 h 574"/>
                <a:gd name="T104" fmla="*/ 368 w 678"/>
                <a:gd name="T105" fmla="*/ 168 h 574"/>
                <a:gd name="T106" fmla="*/ 383 w 678"/>
                <a:gd name="T107" fmla="*/ 126 h 574"/>
                <a:gd name="T108" fmla="*/ 403 w 678"/>
                <a:gd name="T109" fmla="*/ 47 h 574"/>
                <a:gd name="T110" fmla="*/ 414 w 678"/>
                <a:gd name="T111" fmla="*/ 10 h 574"/>
                <a:gd name="T112" fmla="*/ 431 w 678"/>
                <a:gd name="T113" fmla="*/ 6 h 574"/>
                <a:gd name="T114" fmla="*/ 453 w 678"/>
                <a:gd name="T115" fmla="*/ 8 h 574"/>
                <a:gd name="T116" fmla="*/ 482 w 678"/>
                <a:gd name="T117" fmla="*/ 1 h 57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78" h="574">
                  <a:moveTo>
                    <a:pt x="505" y="1"/>
                  </a:moveTo>
                  <a:lnTo>
                    <a:pt x="507" y="4"/>
                  </a:lnTo>
                  <a:lnTo>
                    <a:pt x="513" y="8"/>
                  </a:lnTo>
                  <a:lnTo>
                    <a:pt x="521" y="12"/>
                  </a:lnTo>
                  <a:lnTo>
                    <a:pt x="529" y="16"/>
                  </a:lnTo>
                  <a:lnTo>
                    <a:pt x="552" y="26"/>
                  </a:lnTo>
                  <a:lnTo>
                    <a:pt x="578" y="37"/>
                  </a:lnTo>
                  <a:lnTo>
                    <a:pt x="624" y="55"/>
                  </a:lnTo>
                  <a:lnTo>
                    <a:pt x="645" y="63"/>
                  </a:lnTo>
                  <a:lnTo>
                    <a:pt x="650" y="73"/>
                  </a:lnTo>
                  <a:lnTo>
                    <a:pt x="657" y="84"/>
                  </a:lnTo>
                  <a:lnTo>
                    <a:pt x="660" y="88"/>
                  </a:lnTo>
                  <a:lnTo>
                    <a:pt x="666" y="91"/>
                  </a:lnTo>
                  <a:lnTo>
                    <a:pt x="671" y="93"/>
                  </a:lnTo>
                  <a:lnTo>
                    <a:pt x="678" y="94"/>
                  </a:lnTo>
                  <a:lnTo>
                    <a:pt x="678" y="107"/>
                  </a:lnTo>
                  <a:lnTo>
                    <a:pt x="678" y="118"/>
                  </a:lnTo>
                  <a:lnTo>
                    <a:pt x="678" y="127"/>
                  </a:lnTo>
                  <a:lnTo>
                    <a:pt x="678" y="137"/>
                  </a:lnTo>
                  <a:lnTo>
                    <a:pt x="678" y="141"/>
                  </a:lnTo>
                  <a:lnTo>
                    <a:pt x="677" y="144"/>
                  </a:lnTo>
                  <a:lnTo>
                    <a:pt x="674" y="148"/>
                  </a:lnTo>
                  <a:lnTo>
                    <a:pt x="673" y="151"/>
                  </a:lnTo>
                  <a:lnTo>
                    <a:pt x="667" y="158"/>
                  </a:lnTo>
                  <a:lnTo>
                    <a:pt x="660" y="165"/>
                  </a:lnTo>
                  <a:lnTo>
                    <a:pt x="653" y="172"/>
                  </a:lnTo>
                  <a:lnTo>
                    <a:pt x="647" y="178"/>
                  </a:lnTo>
                  <a:lnTo>
                    <a:pt x="641" y="185"/>
                  </a:lnTo>
                  <a:lnTo>
                    <a:pt x="638" y="192"/>
                  </a:lnTo>
                  <a:lnTo>
                    <a:pt x="638" y="346"/>
                  </a:lnTo>
                  <a:lnTo>
                    <a:pt x="466" y="378"/>
                  </a:lnTo>
                  <a:lnTo>
                    <a:pt x="464" y="382"/>
                  </a:lnTo>
                  <a:lnTo>
                    <a:pt x="461" y="388"/>
                  </a:lnTo>
                  <a:lnTo>
                    <a:pt x="460" y="394"/>
                  </a:lnTo>
                  <a:lnTo>
                    <a:pt x="460" y="400"/>
                  </a:lnTo>
                  <a:lnTo>
                    <a:pt x="461" y="415"/>
                  </a:lnTo>
                  <a:lnTo>
                    <a:pt x="466" y="433"/>
                  </a:lnTo>
                  <a:lnTo>
                    <a:pt x="460" y="434"/>
                  </a:lnTo>
                  <a:lnTo>
                    <a:pt x="455" y="435"/>
                  </a:lnTo>
                  <a:lnTo>
                    <a:pt x="451" y="436"/>
                  </a:lnTo>
                  <a:lnTo>
                    <a:pt x="448" y="436"/>
                  </a:lnTo>
                  <a:lnTo>
                    <a:pt x="444" y="435"/>
                  </a:lnTo>
                  <a:lnTo>
                    <a:pt x="439" y="433"/>
                  </a:lnTo>
                  <a:lnTo>
                    <a:pt x="436" y="437"/>
                  </a:lnTo>
                  <a:lnTo>
                    <a:pt x="434" y="440"/>
                  </a:lnTo>
                  <a:lnTo>
                    <a:pt x="432" y="442"/>
                  </a:lnTo>
                  <a:lnTo>
                    <a:pt x="429" y="444"/>
                  </a:lnTo>
                  <a:lnTo>
                    <a:pt x="425" y="445"/>
                  </a:lnTo>
                  <a:lnTo>
                    <a:pt x="421" y="445"/>
                  </a:lnTo>
                  <a:lnTo>
                    <a:pt x="417" y="445"/>
                  </a:lnTo>
                  <a:lnTo>
                    <a:pt x="414" y="447"/>
                  </a:lnTo>
                  <a:lnTo>
                    <a:pt x="413" y="450"/>
                  </a:lnTo>
                  <a:lnTo>
                    <a:pt x="412" y="457"/>
                  </a:lnTo>
                  <a:lnTo>
                    <a:pt x="411" y="463"/>
                  </a:lnTo>
                  <a:lnTo>
                    <a:pt x="410" y="469"/>
                  </a:lnTo>
                  <a:lnTo>
                    <a:pt x="410" y="471"/>
                  </a:lnTo>
                  <a:lnTo>
                    <a:pt x="410" y="474"/>
                  </a:lnTo>
                  <a:lnTo>
                    <a:pt x="411" y="476"/>
                  </a:lnTo>
                  <a:lnTo>
                    <a:pt x="412" y="476"/>
                  </a:lnTo>
                  <a:lnTo>
                    <a:pt x="403" y="483"/>
                  </a:lnTo>
                  <a:lnTo>
                    <a:pt x="392" y="488"/>
                  </a:lnTo>
                  <a:lnTo>
                    <a:pt x="379" y="493"/>
                  </a:lnTo>
                  <a:lnTo>
                    <a:pt x="365" y="498"/>
                  </a:lnTo>
                  <a:lnTo>
                    <a:pt x="350" y="504"/>
                  </a:lnTo>
                  <a:lnTo>
                    <a:pt x="336" y="510"/>
                  </a:lnTo>
                  <a:lnTo>
                    <a:pt x="330" y="513"/>
                  </a:lnTo>
                  <a:lnTo>
                    <a:pt x="324" y="516"/>
                  </a:lnTo>
                  <a:lnTo>
                    <a:pt x="317" y="520"/>
                  </a:lnTo>
                  <a:lnTo>
                    <a:pt x="313" y="525"/>
                  </a:lnTo>
                  <a:lnTo>
                    <a:pt x="299" y="541"/>
                  </a:lnTo>
                  <a:lnTo>
                    <a:pt x="285" y="557"/>
                  </a:lnTo>
                  <a:lnTo>
                    <a:pt x="277" y="564"/>
                  </a:lnTo>
                  <a:lnTo>
                    <a:pt x="268" y="569"/>
                  </a:lnTo>
                  <a:lnTo>
                    <a:pt x="263" y="571"/>
                  </a:lnTo>
                  <a:lnTo>
                    <a:pt x="258" y="573"/>
                  </a:lnTo>
                  <a:lnTo>
                    <a:pt x="253" y="574"/>
                  </a:lnTo>
                  <a:lnTo>
                    <a:pt x="246" y="574"/>
                  </a:lnTo>
                  <a:lnTo>
                    <a:pt x="238" y="574"/>
                  </a:lnTo>
                  <a:lnTo>
                    <a:pt x="227" y="574"/>
                  </a:lnTo>
                  <a:lnTo>
                    <a:pt x="212" y="574"/>
                  </a:lnTo>
                  <a:lnTo>
                    <a:pt x="193" y="574"/>
                  </a:lnTo>
                  <a:lnTo>
                    <a:pt x="192" y="569"/>
                  </a:lnTo>
                  <a:lnTo>
                    <a:pt x="189" y="564"/>
                  </a:lnTo>
                  <a:lnTo>
                    <a:pt x="186" y="559"/>
                  </a:lnTo>
                  <a:lnTo>
                    <a:pt x="180" y="554"/>
                  </a:lnTo>
                  <a:lnTo>
                    <a:pt x="173" y="550"/>
                  </a:lnTo>
                  <a:lnTo>
                    <a:pt x="165" y="547"/>
                  </a:lnTo>
                  <a:lnTo>
                    <a:pt x="156" y="545"/>
                  </a:lnTo>
                  <a:lnTo>
                    <a:pt x="146" y="544"/>
                  </a:lnTo>
                  <a:lnTo>
                    <a:pt x="133" y="545"/>
                  </a:lnTo>
                  <a:lnTo>
                    <a:pt x="120" y="548"/>
                  </a:lnTo>
                  <a:lnTo>
                    <a:pt x="108" y="552"/>
                  </a:lnTo>
                  <a:lnTo>
                    <a:pt x="93" y="556"/>
                  </a:lnTo>
                  <a:lnTo>
                    <a:pt x="61" y="556"/>
                  </a:lnTo>
                  <a:lnTo>
                    <a:pt x="48" y="544"/>
                  </a:lnTo>
                  <a:lnTo>
                    <a:pt x="33" y="527"/>
                  </a:lnTo>
                  <a:lnTo>
                    <a:pt x="17" y="510"/>
                  </a:lnTo>
                  <a:lnTo>
                    <a:pt x="0" y="494"/>
                  </a:lnTo>
                  <a:lnTo>
                    <a:pt x="0" y="285"/>
                  </a:lnTo>
                  <a:lnTo>
                    <a:pt x="21" y="286"/>
                  </a:lnTo>
                  <a:lnTo>
                    <a:pt x="54" y="286"/>
                  </a:lnTo>
                  <a:lnTo>
                    <a:pt x="73" y="286"/>
                  </a:lnTo>
                  <a:lnTo>
                    <a:pt x="89" y="285"/>
                  </a:lnTo>
                  <a:lnTo>
                    <a:pt x="97" y="284"/>
                  </a:lnTo>
                  <a:lnTo>
                    <a:pt x="103" y="282"/>
                  </a:lnTo>
                  <a:lnTo>
                    <a:pt x="109" y="281"/>
                  </a:lnTo>
                  <a:lnTo>
                    <a:pt x="113" y="279"/>
                  </a:lnTo>
                  <a:lnTo>
                    <a:pt x="119" y="275"/>
                  </a:lnTo>
                  <a:lnTo>
                    <a:pt x="123" y="269"/>
                  </a:lnTo>
                  <a:lnTo>
                    <a:pt x="126" y="263"/>
                  </a:lnTo>
                  <a:lnTo>
                    <a:pt x="129" y="256"/>
                  </a:lnTo>
                  <a:lnTo>
                    <a:pt x="130" y="247"/>
                  </a:lnTo>
                  <a:lnTo>
                    <a:pt x="131" y="238"/>
                  </a:lnTo>
                  <a:lnTo>
                    <a:pt x="131" y="229"/>
                  </a:lnTo>
                  <a:lnTo>
                    <a:pt x="130" y="220"/>
                  </a:lnTo>
                  <a:lnTo>
                    <a:pt x="129" y="202"/>
                  </a:lnTo>
                  <a:lnTo>
                    <a:pt x="126" y="185"/>
                  </a:lnTo>
                  <a:lnTo>
                    <a:pt x="125" y="171"/>
                  </a:lnTo>
                  <a:lnTo>
                    <a:pt x="126" y="162"/>
                  </a:lnTo>
                  <a:lnTo>
                    <a:pt x="130" y="165"/>
                  </a:lnTo>
                  <a:lnTo>
                    <a:pt x="132" y="168"/>
                  </a:lnTo>
                  <a:lnTo>
                    <a:pt x="136" y="170"/>
                  </a:lnTo>
                  <a:lnTo>
                    <a:pt x="140" y="171"/>
                  </a:lnTo>
                  <a:lnTo>
                    <a:pt x="147" y="174"/>
                  </a:lnTo>
                  <a:lnTo>
                    <a:pt x="156" y="175"/>
                  </a:lnTo>
                  <a:lnTo>
                    <a:pt x="174" y="175"/>
                  </a:lnTo>
                  <a:lnTo>
                    <a:pt x="187" y="174"/>
                  </a:lnTo>
                  <a:lnTo>
                    <a:pt x="187" y="180"/>
                  </a:lnTo>
                  <a:lnTo>
                    <a:pt x="188" y="186"/>
                  </a:lnTo>
                  <a:lnTo>
                    <a:pt x="190" y="191"/>
                  </a:lnTo>
                  <a:lnTo>
                    <a:pt x="192" y="197"/>
                  </a:lnTo>
                  <a:lnTo>
                    <a:pt x="195" y="201"/>
                  </a:lnTo>
                  <a:lnTo>
                    <a:pt x="199" y="204"/>
                  </a:lnTo>
                  <a:lnTo>
                    <a:pt x="202" y="207"/>
                  </a:lnTo>
                  <a:lnTo>
                    <a:pt x="208" y="210"/>
                  </a:lnTo>
                  <a:lnTo>
                    <a:pt x="218" y="213"/>
                  </a:lnTo>
                  <a:lnTo>
                    <a:pt x="229" y="216"/>
                  </a:lnTo>
                  <a:lnTo>
                    <a:pt x="241" y="217"/>
                  </a:lnTo>
                  <a:lnTo>
                    <a:pt x="253" y="217"/>
                  </a:lnTo>
                  <a:lnTo>
                    <a:pt x="260" y="216"/>
                  </a:lnTo>
                  <a:lnTo>
                    <a:pt x="269" y="214"/>
                  </a:lnTo>
                  <a:lnTo>
                    <a:pt x="277" y="211"/>
                  </a:lnTo>
                  <a:lnTo>
                    <a:pt x="286" y="207"/>
                  </a:lnTo>
                  <a:lnTo>
                    <a:pt x="301" y="199"/>
                  </a:lnTo>
                  <a:lnTo>
                    <a:pt x="313" y="192"/>
                  </a:lnTo>
                  <a:lnTo>
                    <a:pt x="315" y="195"/>
                  </a:lnTo>
                  <a:lnTo>
                    <a:pt x="319" y="196"/>
                  </a:lnTo>
                  <a:lnTo>
                    <a:pt x="322" y="196"/>
                  </a:lnTo>
                  <a:lnTo>
                    <a:pt x="325" y="195"/>
                  </a:lnTo>
                  <a:lnTo>
                    <a:pt x="331" y="193"/>
                  </a:lnTo>
                  <a:lnTo>
                    <a:pt x="333" y="192"/>
                  </a:lnTo>
                  <a:lnTo>
                    <a:pt x="338" y="192"/>
                  </a:lnTo>
                  <a:lnTo>
                    <a:pt x="343" y="190"/>
                  </a:lnTo>
                  <a:lnTo>
                    <a:pt x="348" y="188"/>
                  </a:lnTo>
                  <a:lnTo>
                    <a:pt x="353" y="185"/>
                  </a:lnTo>
                  <a:lnTo>
                    <a:pt x="357" y="182"/>
                  </a:lnTo>
                  <a:lnTo>
                    <a:pt x="360" y="178"/>
                  </a:lnTo>
                  <a:lnTo>
                    <a:pt x="364" y="173"/>
                  </a:lnTo>
                  <a:lnTo>
                    <a:pt x="368" y="168"/>
                  </a:lnTo>
                  <a:lnTo>
                    <a:pt x="373" y="156"/>
                  </a:lnTo>
                  <a:lnTo>
                    <a:pt x="379" y="142"/>
                  </a:lnTo>
                  <a:lnTo>
                    <a:pt x="383" y="126"/>
                  </a:lnTo>
                  <a:lnTo>
                    <a:pt x="388" y="111"/>
                  </a:lnTo>
                  <a:lnTo>
                    <a:pt x="395" y="78"/>
                  </a:lnTo>
                  <a:lnTo>
                    <a:pt x="403" y="47"/>
                  </a:lnTo>
                  <a:lnTo>
                    <a:pt x="406" y="33"/>
                  </a:lnTo>
                  <a:lnTo>
                    <a:pt x="410" y="20"/>
                  </a:lnTo>
                  <a:lnTo>
                    <a:pt x="414" y="10"/>
                  </a:lnTo>
                  <a:lnTo>
                    <a:pt x="418" y="1"/>
                  </a:lnTo>
                  <a:lnTo>
                    <a:pt x="425" y="4"/>
                  </a:lnTo>
                  <a:lnTo>
                    <a:pt x="431" y="6"/>
                  </a:lnTo>
                  <a:lnTo>
                    <a:pt x="436" y="8"/>
                  </a:lnTo>
                  <a:lnTo>
                    <a:pt x="442" y="8"/>
                  </a:lnTo>
                  <a:lnTo>
                    <a:pt x="453" y="8"/>
                  </a:lnTo>
                  <a:lnTo>
                    <a:pt x="462" y="6"/>
                  </a:lnTo>
                  <a:lnTo>
                    <a:pt x="472" y="4"/>
                  </a:lnTo>
                  <a:lnTo>
                    <a:pt x="482" y="1"/>
                  </a:lnTo>
                  <a:lnTo>
                    <a:pt x="493" y="0"/>
                  </a:lnTo>
                  <a:lnTo>
                    <a:pt x="505" y="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9" name="Freeform 478">
              <a:extLst>
                <a:ext uri="{FF2B5EF4-FFF2-40B4-BE49-F238E27FC236}">
                  <a16:creationId xmlns="" xmlns:a16="http://schemas.microsoft.com/office/drawing/2014/main" id="{A71744AA-E33B-4644-88EC-BF729C45A569}"/>
                </a:ext>
              </a:extLst>
            </p:cNvPr>
            <p:cNvSpPr>
              <a:spLocks/>
            </p:cNvSpPr>
            <p:nvPr>
              <p:custDataLst>
                <p:tags r:id="rId316"/>
              </p:custDataLst>
            </p:nvPr>
          </p:nvSpPr>
          <p:spPr bwMode="auto">
            <a:xfrm>
              <a:off x="4297363" y="4203700"/>
              <a:ext cx="350837" cy="381000"/>
            </a:xfrm>
            <a:custGeom>
              <a:avLst/>
              <a:gdLst>
                <a:gd name="T0" fmla="*/ 797 w 810"/>
                <a:gd name="T1" fmla="*/ 42 h 727"/>
                <a:gd name="T2" fmla="*/ 766 w 810"/>
                <a:gd name="T3" fmla="*/ 26 h 727"/>
                <a:gd name="T4" fmla="*/ 718 w 810"/>
                <a:gd name="T5" fmla="*/ 33 h 727"/>
                <a:gd name="T6" fmla="*/ 634 w 810"/>
                <a:gd name="T7" fmla="*/ 44 h 727"/>
                <a:gd name="T8" fmla="*/ 604 w 810"/>
                <a:gd name="T9" fmla="*/ 55 h 727"/>
                <a:gd name="T10" fmla="*/ 280 w 810"/>
                <a:gd name="T11" fmla="*/ 40 h 727"/>
                <a:gd name="T12" fmla="*/ 232 w 810"/>
                <a:gd name="T13" fmla="*/ 37 h 727"/>
                <a:gd name="T14" fmla="*/ 172 w 810"/>
                <a:gd name="T15" fmla="*/ 17 h 727"/>
                <a:gd name="T16" fmla="*/ 116 w 810"/>
                <a:gd name="T17" fmla="*/ 0 h 727"/>
                <a:gd name="T18" fmla="*/ 83 w 810"/>
                <a:gd name="T19" fmla="*/ 5 h 727"/>
                <a:gd name="T20" fmla="*/ 53 w 810"/>
                <a:gd name="T21" fmla="*/ 24 h 727"/>
                <a:gd name="T22" fmla="*/ 0 w 810"/>
                <a:gd name="T23" fmla="*/ 55 h 727"/>
                <a:gd name="T24" fmla="*/ 7 w 810"/>
                <a:gd name="T25" fmla="*/ 68 h 727"/>
                <a:gd name="T26" fmla="*/ 26 w 810"/>
                <a:gd name="T27" fmla="*/ 74 h 727"/>
                <a:gd name="T28" fmla="*/ 36 w 810"/>
                <a:gd name="T29" fmla="*/ 129 h 727"/>
                <a:gd name="T30" fmla="*/ 60 w 810"/>
                <a:gd name="T31" fmla="*/ 192 h 727"/>
                <a:gd name="T32" fmla="*/ 109 w 810"/>
                <a:gd name="T33" fmla="*/ 276 h 727"/>
                <a:gd name="T34" fmla="*/ 133 w 810"/>
                <a:gd name="T35" fmla="*/ 300 h 727"/>
                <a:gd name="T36" fmla="*/ 159 w 810"/>
                <a:gd name="T37" fmla="*/ 302 h 727"/>
                <a:gd name="T38" fmla="*/ 159 w 810"/>
                <a:gd name="T39" fmla="*/ 332 h 727"/>
                <a:gd name="T40" fmla="*/ 152 w 810"/>
                <a:gd name="T41" fmla="*/ 359 h 727"/>
                <a:gd name="T42" fmla="*/ 146 w 810"/>
                <a:gd name="T43" fmla="*/ 394 h 727"/>
                <a:gd name="T44" fmla="*/ 150 w 810"/>
                <a:gd name="T45" fmla="*/ 425 h 727"/>
                <a:gd name="T46" fmla="*/ 173 w 810"/>
                <a:gd name="T47" fmla="*/ 484 h 727"/>
                <a:gd name="T48" fmla="*/ 179 w 810"/>
                <a:gd name="T49" fmla="*/ 518 h 727"/>
                <a:gd name="T50" fmla="*/ 187 w 810"/>
                <a:gd name="T51" fmla="*/ 606 h 727"/>
                <a:gd name="T52" fmla="*/ 204 w 810"/>
                <a:gd name="T53" fmla="*/ 647 h 727"/>
                <a:gd name="T54" fmla="*/ 231 w 810"/>
                <a:gd name="T55" fmla="*/ 690 h 727"/>
                <a:gd name="T56" fmla="*/ 245 w 810"/>
                <a:gd name="T57" fmla="*/ 700 h 727"/>
                <a:gd name="T58" fmla="*/ 259 w 810"/>
                <a:gd name="T59" fmla="*/ 715 h 727"/>
                <a:gd name="T60" fmla="*/ 265 w 810"/>
                <a:gd name="T61" fmla="*/ 678 h 727"/>
                <a:gd name="T62" fmla="*/ 308 w 810"/>
                <a:gd name="T63" fmla="*/ 696 h 727"/>
                <a:gd name="T64" fmla="*/ 328 w 810"/>
                <a:gd name="T65" fmla="*/ 713 h 727"/>
                <a:gd name="T66" fmla="*/ 372 w 810"/>
                <a:gd name="T67" fmla="*/ 726 h 727"/>
                <a:gd name="T68" fmla="*/ 407 w 810"/>
                <a:gd name="T69" fmla="*/ 723 h 727"/>
                <a:gd name="T70" fmla="*/ 429 w 810"/>
                <a:gd name="T71" fmla="*/ 710 h 727"/>
                <a:gd name="T72" fmla="*/ 452 w 810"/>
                <a:gd name="T73" fmla="*/ 675 h 727"/>
                <a:gd name="T74" fmla="*/ 463 w 810"/>
                <a:gd name="T75" fmla="*/ 529 h 727"/>
                <a:gd name="T76" fmla="*/ 465 w 810"/>
                <a:gd name="T77" fmla="*/ 480 h 727"/>
                <a:gd name="T78" fmla="*/ 471 w 810"/>
                <a:gd name="T79" fmla="*/ 469 h 727"/>
                <a:gd name="T80" fmla="*/ 463 w 810"/>
                <a:gd name="T81" fmla="*/ 426 h 727"/>
                <a:gd name="T82" fmla="*/ 469 w 810"/>
                <a:gd name="T83" fmla="*/ 368 h 727"/>
                <a:gd name="T84" fmla="*/ 500 w 810"/>
                <a:gd name="T85" fmla="*/ 330 h 727"/>
                <a:gd name="T86" fmla="*/ 525 w 810"/>
                <a:gd name="T87" fmla="*/ 320 h 727"/>
                <a:gd name="T88" fmla="*/ 538 w 810"/>
                <a:gd name="T89" fmla="*/ 232 h 727"/>
                <a:gd name="T90" fmla="*/ 551 w 810"/>
                <a:gd name="T91" fmla="*/ 148 h 727"/>
                <a:gd name="T92" fmla="*/ 541 w 810"/>
                <a:gd name="T93" fmla="*/ 124 h 727"/>
                <a:gd name="T94" fmla="*/ 531 w 810"/>
                <a:gd name="T95" fmla="*/ 99 h 727"/>
                <a:gd name="T96" fmla="*/ 539 w 810"/>
                <a:gd name="T97" fmla="*/ 86 h 727"/>
                <a:gd name="T98" fmla="*/ 617 w 810"/>
                <a:gd name="T99" fmla="*/ 80 h 727"/>
                <a:gd name="T100" fmla="*/ 708 w 810"/>
                <a:gd name="T101" fmla="*/ 63 h 727"/>
                <a:gd name="T102" fmla="*/ 803 w 810"/>
                <a:gd name="T103" fmla="*/ 61 h 72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810" h="727">
                  <a:moveTo>
                    <a:pt x="810" y="61"/>
                  </a:moveTo>
                  <a:lnTo>
                    <a:pt x="807" y="54"/>
                  </a:lnTo>
                  <a:lnTo>
                    <a:pt x="802" y="48"/>
                  </a:lnTo>
                  <a:lnTo>
                    <a:pt x="797" y="42"/>
                  </a:lnTo>
                  <a:lnTo>
                    <a:pt x="790" y="36"/>
                  </a:lnTo>
                  <a:lnTo>
                    <a:pt x="784" y="32"/>
                  </a:lnTo>
                  <a:lnTo>
                    <a:pt x="775" y="28"/>
                  </a:lnTo>
                  <a:lnTo>
                    <a:pt x="766" y="26"/>
                  </a:lnTo>
                  <a:lnTo>
                    <a:pt x="756" y="25"/>
                  </a:lnTo>
                  <a:lnTo>
                    <a:pt x="743" y="26"/>
                  </a:lnTo>
                  <a:lnTo>
                    <a:pt x="730" y="29"/>
                  </a:lnTo>
                  <a:lnTo>
                    <a:pt x="718" y="33"/>
                  </a:lnTo>
                  <a:lnTo>
                    <a:pt x="703" y="37"/>
                  </a:lnTo>
                  <a:lnTo>
                    <a:pt x="671" y="37"/>
                  </a:lnTo>
                  <a:lnTo>
                    <a:pt x="651" y="41"/>
                  </a:lnTo>
                  <a:lnTo>
                    <a:pt x="634" y="44"/>
                  </a:lnTo>
                  <a:lnTo>
                    <a:pt x="627" y="46"/>
                  </a:lnTo>
                  <a:lnTo>
                    <a:pt x="619" y="48"/>
                  </a:lnTo>
                  <a:lnTo>
                    <a:pt x="611" y="51"/>
                  </a:lnTo>
                  <a:lnTo>
                    <a:pt x="604" y="55"/>
                  </a:lnTo>
                  <a:lnTo>
                    <a:pt x="411" y="55"/>
                  </a:lnTo>
                  <a:lnTo>
                    <a:pt x="411" y="37"/>
                  </a:lnTo>
                  <a:lnTo>
                    <a:pt x="292" y="37"/>
                  </a:lnTo>
                  <a:lnTo>
                    <a:pt x="280" y="40"/>
                  </a:lnTo>
                  <a:lnTo>
                    <a:pt x="269" y="41"/>
                  </a:lnTo>
                  <a:lnTo>
                    <a:pt x="257" y="40"/>
                  </a:lnTo>
                  <a:lnTo>
                    <a:pt x="245" y="39"/>
                  </a:lnTo>
                  <a:lnTo>
                    <a:pt x="232" y="37"/>
                  </a:lnTo>
                  <a:lnTo>
                    <a:pt x="220" y="34"/>
                  </a:lnTo>
                  <a:lnTo>
                    <a:pt x="208" y="30"/>
                  </a:lnTo>
                  <a:lnTo>
                    <a:pt x="196" y="26"/>
                  </a:lnTo>
                  <a:lnTo>
                    <a:pt x="172" y="17"/>
                  </a:lnTo>
                  <a:lnTo>
                    <a:pt x="149" y="8"/>
                  </a:lnTo>
                  <a:lnTo>
                    <a:pt x="137" y="5"/>
                  </a:lnTo>
                  <a:lnTo>
                    <a:pt x="126" y="2"/>
                  </a:lnTo>
                  <a:lnTo>
                    <a:pt x="116" y="0"/>
                  </a:lnTo>
                  <a:lnTo>
                    <a:pt x="105" y="0"/>
                  </a:lnTo>
                  <a:lnTo>
                    <a:pt x="97" y="0"/>
                  </a:lnTo>
                  <a:lnTo>
                    <a:pt x="91" y="2"/>
                  </a:lnTo>
                  <a:lnTo>
                    <a:pt x="83" y="5"/>
                  </a:lnTo>
                  <a:lnTo>
                    <a:pt x="75" y="8"/>
                  </a:lnTo>
                  <a:lnTo>
                    <a:pt x="68" y="13"/>
                  </a:lnTo>
                  <a:lnTo>
                    <a:pt x="60" y="19"/>
                  </a:lnTo>
                  <a:lnTo>
                    <a:pt x="53" y="24"/>
                  </a:lnTo>
                  <a:lnTo>
                    <a:pt x="46" y="31"/>
                  </a:lnTo>
                  <a:lnTo>
                    <a:pt x="6" y="31"/>
                  </a:lnTo>
                  <a:lnTo>
                    <a:pt x="3" y="45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2" y="61"/>
                  </a:lnTo>
                  <a:lnTo>
                    <a:pt x="4" y="64"/>
                  </a:lnTo>
                  <a:lnTo>
                    <a:pt x="7" y="68"/>
                  </a:lnTo>
                  <a:lnTo>
                    <a:pt x="12" y="70"/>
                  </a:lnTo>
                  <a:lnTo>
                    <a:pt x="16" y="72"/>
                  </a:lnTo>
                  <a:lnTo>
                    <a:pt x="21" y="74"/>
                  </a:lnTo>
                  <a:lnTo>
                    <a:pt x="26" y="74"/>
                  </a:lnTo>
                  <a:lnTo>
                    <a:pt x="26" y="86"/>
                  </a:lnTo>
                  <a:lnTo>
                    <a:pt x="28" y="99"/>
                  </a:lnTo>
                  <a:lnTo>
                    <a:pt x="32" y="113"/>
                  </a:lnTo>
                  <a:lnTo>
                    <a:pt x="36" y="129"/>
                  </a:lnTo>
                  <a:lnTo>
                    <a:pt x="40" y="144"/>
                  </a:lnTo>
                  <a:lnTo>
                    <a:pt x="47" y="160"/>
                  </a:lnTo>
                  <a:lnTo>
                    <a:pt x="53" y="175"/>
                  </a:lnTo>
                  <a:lnTo>
                    <a:pt x="60" y="192"/>
                  </a:lnTo>
                  <a:lnTo>
                    <a:pt x="77" y="223"/>
                  </a:lnTo>
                  <a:lnTo>
                    <a:pt x="93" y="252"/>
                  </a:lnTo>
                  <a:lnTo>
                    <a:pt x="102" y="265"/>
                  </a:lnTo>
                  <a:lnTo>
                    <a:pt x="109" y="276"/>
                  </a:lnTo>
                  <a:lnTo>
                    <a:pt x="117" y="286"/>
                  </a:lnTo>
                  <a:lnTo>
                    <a:pt x="125" y="296"/>
                  </a:lnTo>
                  <a:lnTo>
                    <a:pt x="128" y="298"/>
                  </a:lnTo>
                  <a:lnTo>
                    <a:pt x="133" y="300"/>
                  </a:lnTo>
                  <a:lnTo>
                    <a:pt x="137" y="301"/>
                  </a:lnTo>
                  <a:lnTo>
                    <a:pt x="142" y="301"/>
                  </a:lnTo>
                  <a:lnTo>
                    <a:pt x="151" y="302"/>
                  </a:lnTo>
                  <a:lnTo>
                    <a:pt x="159" y="302"/>
                  </a:lnTo>
                  <a:lnTo>
                    <a:pt x="159" y="309"/>
                  </a:lnTo>
                  <a:lnTo>
                    <a:pt x="159" y="317"/>
                  </a:lnTo>
                  <a:lnTo>
                    <a:pt x="159" y="326"/>
                  </a:lnTo>
                  <a:lnTo>
                    <a:pt x="159" y="332"/>
                  </a:lnTo>
                  <a:lnTo>
                    <a:pt x="158" y="339"/>
                  </a:lnTo>
                  <a:lnTo>
                    <a:pt x="157" y="346"/>
                  </a:lnTo>
                  <a:lnTo>
                    <a:pt x="154" y="353"/>
                  </a:lnTo>
                  <a:lnTo>
                    <a:pt x="152" y="359"/>
                  </a:lnTo>
                  <a:lnTo>
                    <a:pt x="149" y="366"/>
                  </a:lnTo>
                  <a:lnTo>
                    <a:pt x="147" y="374"/>
                  </a:lnTo>
                  <a:lnTo>
                    <a:pt x="146" y="383"/>
                  </a:lnTo>
                  <a:lnTo>
                    <a:pt x="146" y="394"/>
                  </a:lnTo>
                  <a:lnTo>
                    <a:pt x="146" y="403"/>
                  </a:lnTo>
                  <a:lnTo>
                    <a:pt x="147" y="410"/>
                  </a:lnTo>
                  <a:lnTo>
                    <a:pt x="148" y="418"/>
                  </a:lnTo>
                  <a:lnTo>
                    <a:pt x="150" y="425"/>
                  </a:lnTo>
                  <a:lnTo>
                    <a:pt x="156" y="439"/>
                  </a:lnTo>
                  <a:lnTo>
                    <a:pt x="162" y="453"/>
                  </a:lnTo>
                  <a:lnTo>
                    <a:pt x="168" y="469"/>
                  </a:lnTo>
                  <a:lnTo>
                    <a:pt x="173" y="484"/>
                  </a:lnTo>
                  <a:lnTo>
                    <a:pt x="175" y="491"/>
                  </a:lnTo>
                  <a:lnTo>
                    <a:pt x="178" y="500"/>
                  </a:lnTo>
                  <a:lnTo>
                    <a:pt x="179" y="508"/>
                  </a:lnTo>
                  <a:lnTo>
                    <a:pt x="179" y="518"/>
                  </a:lnTo>
                  <a:lnTo>
                    <a:pt x="179" y="542"/>
                  </a:lnTo>
                  <a:lnTo>
                    <a:pt x="180" y="564"/>
                  </a:lnTo>
                  <a:lnTo>
                    <a:pt x="183" y="586"/>
                  </a:lnTo>
                  <a:lnTo>
                    <a:pt x="187" y="606"/>
                  </a:lnTo>
                  <a:lnTo>
                    <a:pt x="191" y="616"/>
                  </a:lnTo>
                  <a:lnTo>
                    <a:pt x="194" y="627"/>
                  </a:lnTo>
                  <a:lnTo>
                    <a:pt x="198" y="637"/>
                  </a:lnTo>
                  <a:lnTo>
                    <a:pt x="204" y="647"/>
                  </a:lnTo>
                  <a:lnTo>
                    <a:pt x="209" y="657"/>
                  </a:lnTo>
                  <a:lnTo>
                    <a:pt x="216" y="667"/>
                  </a:lnTo>
                  <a:lnTo>
                    <a:pt x="224" y="679"/>
                  </a:lnTo>
                  <a:lnTo>
                    <a:pt x="231" y="690"/>
                  </a:lnTo>
                  <a:lnTo>
                    <a:pt x="235" y="696"/>
                  </a:lnTo>
                  <a:lnTo>
                    <a:pt x="238" y="698"/>
                  </a:lnTo>
                  <a:lnTo>
                    <a:pt x="241" y="700"/>
                  </a:lnTo>
                  <a:lnTo>
                    <a:pt x="245" y="700"/>
                  </a:lnTo>
                  <a:lnTo>
                    <a:pt x="249" y="701"/>
                  </a:lnTo>
                  <a:lnTo>
                    <a:pt x="252" y="703"/>
                  </a:lnTo>
                  <a:lnTo>
                    <a:pt x="256" y="707"/>
                  </a:lnTo>
                  <a:lnTo>
                    <a:pt x="259" y="715"/>
                  </a:lnTo>
                  <a:lnTo>
                    <a:pt x="259" y="708"/>
                  </a:lnTo>
                  <a:lnTo>
                    <a:pt x="262" y="699"/>
                  </a:lnTo>
                  <a:lnTo>
                    <a:pt x="264" y="688"/>
                  </a:lnTo>
                  <a:lnTo>
                    <a:pt x="265" y="678"/>
                  </a:lnTo>
                  <a:lnTo>
                    <a:pt x="298" y="678"/>
                  </a:lnTo>
                  <a:lnTo>
                    <a:pt x="301" y="685"/>
                  </a:lnTo>
                  <a:lnTo>
                    <a:pt x="304" y="691"/>
                  </a:lnTo>
                  <a:lnTo>
                    <a:pt x="308" y="696"/>
                  </a:lnTo>
                  <a:lnTo>
                    <a:pt x="313" y="701"/>
                  </a:lnTo>
                  <a:lnTo>
                    <a:pt x="317" y="706"/>
                  </a:lnTo>
                  <a:lnTo>
                    <a:pt x="322" y="710"/>
                  </a:lnTo>
                  <a:lnTo>
                    <a:pt x="328" y="713"/>
                  </a:lnTo>
                  <a:lnTo>
                    <a:pt x="333" y="716"/>
                  </a:lnTo>
                  <a:lnTo>
                    <a:pt x="346" y="721"/>
                  </a:lnTo>
                  <a:lnTo>
                    <a:pt x="359" y="724"/>
                  </a:lnTo>
                  <a:lnTo>
                    <a:pt x="372" y="726"/>
                  </a:lnTo>
                  <a:lnTo>
                    <a:pt x="384" y="727"/>
                  </a:lnTo>
                  <a:lnTo>
                    <a:pt x="393" y="726"/>
                  </a:lnTo>
                  <a:lnTo>
                    <a:pt x="400" y="725"/>
                  </a:lnTo>
                  <a:lnTo>
                    <a:pt x="407" y="723"/>
                  </a:lnTo>
                  <a:lnTo>
                    <a:pt x="414" y="721"/>
                  </a:lnTo>
                  <a:lnTo>
                    <a:pt x="419" y="718"/>
                  </a:lnTo>
                  <a:lnTo>
                    <a:pt x="425" y="714"/>
                  </a:lnTo>
                  <a:lnTo>
                    <a:pt x="429" y="710"/>
                  </a:lnTo>
                  <a:lnTo>
                    <a:pt x="433" y="706"/>
                  </a:lnTo>
                  <a:lnTo>
                    <a:pt x="441" y="696"/>
                  </a:lnTo>
                  <a:lnTo>
                    <a:pt x="447" y="686"/>
                  </a:lnTo>
                  <a:lnTo>
                    <a:pt x="452" y="675"/>
                  </a:lnTo>
                  <a:lnTo>
                    <a:pt x="458" y="665"/>
                  </a:lnTo>
                  <a:lnTo>
                    <a:pt x="458" y="554"/>
                  </a:lnTo>
                  <a:lnTo>
                    <a:pt x="462" y="542"/>
                  </a:lnTo>
                  <a:lnTo>
                    <a:pt x="463" y="529"/>
                  </a:lnTo>
                  <a:lnTo>
                    <a:pt x="464" y="516"/>
                  </a:lnTo>
                  <a:lnTo>
                    <a:pt x="464" y="502"/>
                  </a:lnTo>
                  <a:lnTo>
                    <a:pt x="464" y="490"/>
                  </a:lnTo>
                  <a:lnTo>
                    <a:pt x="465" y="480"/>
                  </a:lnTo>
                  <a:lnTo>
                    <a:pt x="466" y="476"/>
                  </a:lnTo>
                  <a:lnTo>
                    <a:pt x="467" y="473"/>
                  </a:lnTo>
                  <a:lnTo>
                    <a:pt x="469" y="470"/>
                  </a:lnTo>
                  <a:lnTo>
                    <a:pt x="471" y="469"/>
                  </a:lnTo>
                  <a:lnTo>
                    <a:pt x="466" y="456"/>
                  </a:lnTo>
                  <a:lnTo>
                    <a:pt x="464" y="444"/>
                  </a:lnTo>
                  <a:lnTo>
                    <a:pt x="463" y="435"/>
                  </a:lnTo>
                  <a:lnTo>
                    <a:pt x="463" y="426"/>
                  </a:lnTo>
                  <a:lnTo>
                    <a:pt x="463" y="409"/>
                  </a:lnTo>
                  <a:lnTo>
                    <a:pt x="464" y="388"/>
                  </a:lnTo>
                  <a:lnTo>
                    <a:pt x="465" y="378"/>
                  </a:lnTo>
                  <a:lnTo>
                    <a:pt x="469" y="368"/>
                  </a:lnTo>
                  <a:lnTo>
                    <a:pt x="474" y="358"/>
                  </a:lnTo>
                  <a:lnTo>
                    <a:pt x="482" y="348"/>
                  </a:lnTo>
                  <a:lnTo>
                    <a:pt x="490" y="338"/>
                  </a:lnTo>
                  <a:lnTo>
                    <a:pt x="500" y="330"/>
                  </a:lnTo>
                  <a:lnTo>
                    <a:pt x="506" y="327"/>
                  </a:lnTo>
                  <a:lnTo>
                    <a:pt x="511" y="324"/>
                  </a:lnTo>
                  <a:lnTo>
                    <a:pt x="518" y="322"/>
                  </a:lnTo>
                  <a:lnTo>
                    <a:pt x="525" y="320"/>
                  </a:lnTo>
                  <a:lnTo>
                    <a:pt x="526" y="298"/>
                  </a:lnTo>
                  <a:lnTo>
                    <a:pt x="528" y="275"/>
                  </a:lnTo>
                  <a:lnTo>
                    <a:pt x="532" y="254"/>
                  </a:lnTo>
                  <a:lnTo>
                    <a:pt x="538" y="232"/>
                  </a:lnTo>
                  <a:lnTo>
                    <a:pt x="542" y="211"/>
                  </a:lnTo>
                  <a:lnTo>
                    <a:pt x="546" y="190"/>
                  </a:lnTo>
                  <a:lnTo>
                    <a:pt x="550" y="168"/>
                  </a:lnTo>
                  <a:lnTo>
                    <a:pt x="551" y="148"/>
                  </a:lnTo>
                  <a:lnTo>
                    <a:pt x="550" y="141"/>
                  </a:lnTo>
                  <a:lnTo>
                    <a:pt x="548" y="135"/>
                  </a:lnTo>
                  <a:lnTo>
                    <a:pt x="544" y="129"/>
                  </a:lnTo>
                  <a:lnTo>
                    <a:pt x="541" y="124"/>
                  </a:lnTo>
                  <a:lnTo>
                    <a:pt x="537" y="117"/>
                  </a:lnTo>
                  <a:lnTo>
                    <a:pt x="533" y="111"/>
                  </a:lnTo>
                  <a:lnTo>
                    <a:pt x="531" y="105"/>
                  </a:lnTo>
                  <a:lnTo>
                    <a:pt x="531" y="99"/>
                  </a:lnTo>
                  <a:lnTo>
                    <a:pt x="531" y="94"/>
                  </a:lnTo>
                  <a:lnTo>
                    <a:pt x="532" y="91"/>
                  </a:lnTo>
                  <a:lnTo>
                    <a:pt x="535" y="88"/>
                  </a:lnTo>
                  <a:lnTo>
                    <a:pt x="539" y="86"/>
                  </a:lnTo>
                  <a:lnTo>
                    <a:pt x="548" y="84"/>
                  </a:lnTo>
                  <a:lnTo>
                    <a:pt x="559" y="83"/>
                  </a:lnTo>
                  <a:lnTo>
                    <a:pt x="587" y="82"/>
                  </a:lnTo>
                  <a:lnTo>
                    <a:pt x="617" y="80"/>
                  </a:lnTo>
                  <a:lnTo>
                    <a:pt x="640" y="74"/>
                  </a:lnTo>
                  <a:lnTo>
                    <a:pt x="662" y="70"/>
                  </a:lnTo>
                  <a:lnTo>
                    <a:pt x="685" y="67"/>
                  </a:lnTo>
                  <a:lnTo>
                    <a:pt x="708" y="63"/>
                  </a:lnTo>
                  <a:lnTo>
                    <a:pt x="731" y="62"/>
                  </a:lnTo>
                  <a:lnTo>
                    <a:pt x="754" y="61"/>
                  </a:lnTo>
                  <a:lnTo>
                    <a:pt x="778" y="61"/>
                  </a:lnTo>
                  <a:lnTo>
                    <a:pt x="803" y="61"/>
                  </a:lnTo>
                  <a:lnTo>
                    <a:pt x="810" y="6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0" name="Freeform 479">
              <a:extLst>
                <a:ext uri="{FF2B5EF4-FFF2-40B4-BE49-F238E27FC236}">
                  <a16:creationId xmlns="" xmlns:a16="http://schemas.microsoft.com/office/drawing/2014/main" id="{BAE6EB60-5976-AA41-AB09-3E67D4BAE8FB}"/>
                </a:ext>
              </a:extLst>
            </p:cNvPr>
            <p:cNvSpPr>
              <a:spLocks/>
            </p:cNvSpPr>
            <p:nvPr>
              <p:custDataLst>
                <p:tags r:id="rId317"/>
              </p:custDataLst>
            </p:nvPr>
          </p:nvSpPr>
          <p:spPr bwMode="auto">
            <a:xfrm>
              <a:off x="3576638" y="3133725"/>
              <a:ext cx="161925" cy="141288"/>
            </a:xfrm>
            <a:custGeom>
              <a:avLst/>
              <a:gdLst>
                <a:gd name="T0" fmla="*/ 203 w 365"/>
                <a:gd name="T1" fmla="*/ 250 h 271"/>
                <a:gd name="T2" fmla="*/ 163 w 365"/>
                <a:gd name="T3" fmla="*/ 246 h 271"/>
                <a:gd name="T4" fmla="*/ 121 w 365"/>
                <a:gd name="T5" fmla="*/ 247 h 271"/>
                <a:gd name="T6" fmla="*/ 92 w 365"/>
                <a:gd name="T7" fmla="*/ 250 h 271"/>
                <a:gd name="T8" fmla="*/ 74 w 365"/>
                <a:gd name="T9" fmla="*/ 255 h 271"/>
                <a:gd name="T10" fmla="*/ 26 w 365"/>
                <a:gd name="T11" fmla="*/ 271 h 271"/>
                <a:gd name="T12" fmla="*/ 20 w 365"/>
                <a:gd name="T13" fmla="*/ 270 h 271"/>
                <a:gd name="T14" fmla="*/ 17 w 365"/>
                <a:gd name="T15" fmla="*/ 266 h 271"/>
                <a:gd name="T16" fmla="*/ 18 w 365"/>
                <a:gd name="T17" fmla="*/ 254 h 271"/>
                <a:gd name="T18" fmla="*/ 26 w 365"/>
                <a:gd name="T19" fmla="*/ 228 h 271"/>
                <a:gd name="T20" fmla="*/ 61 w 365"/>
                <a:gd name="T21" fmla="*/ 226 h 271"/>
                <a:gd name="T22" fmla="*/ 89 w 365"/>
                <a:gd name="T23" fmla="*/ 222 h 271"/>
                <a:gd name="T24" fmla="*/ 115 w 365"/>
                <a:gd name="T25" fmla="*/ 218 h 271"/>
                <a:gd name="T26" fmla="*/ 146 w 365"/>
                <a:gd name="T27" fmla="*/ 216 h 271"/>
                <a:gd name="T28" fmla="*/ 182 w 365"/>
                <a:gd name="T29" fmla="*/ 218 h 271"/>
                <a:gd name="T30" fmla="*/ 199 w 365"/>
                <a:gd name="T31" fmla="*/ 218 h 271"/>
                <a:gd name="T32" fmla="*/ 219 w 365"/>
                <a:gd name="T33" fmla="*/ 216 h 271"/>
                <a:gd name="T34" fmla="*/ 215 w 365"/>
                <a:gd name="T35" fmla="*/ 208 h 271"/>
                <a:gd name="T36" fmla="*/ 210 w 365"/>
                <a:gd name="T37" fmla="*/ 201 h 271"/>
                <a:gd name="T38" fmla="*/ 195 w 365"/>
                <a:gd name="T39" fmla="*/ 194 h 271"/>
                <a:gd name="T40" fmla="*/ 175 w 365"/>
                <a:gd name="T41" fmla="*/ 191 h 271"/>
                <a:gd name="T42" fmla="*/ 152 w 365"/>
                <a:gd name="T43" fmla="*/ 190 h 271"/>
                <a:gd name="T44" fmla="*/ 93 w 365"/>
                <a:gd name="T45" fmla="*/ 192 h 271"/>
                <a:gd name="T46" fmla="*/ 64 w 365"/>
                <a:gd name="T47" fmla="*/ 196 h 271"/>
                <a:gd name="T48" fmla="*/ 33 w 365"/>
                <a:gd name="T49" fmla="*/ 203 h 271"/>
                <a:gd name="T50" fmla="*/ 38 w 365"/>
                <a:gd name="T51" fmla="*/ 183 h 271"/>
                <a:gd name="T52" fmla="*/ 39 w 365"/>
                <a:gd name="T53" fmla="*/ 172 h 271"/>
                <a:gd name="T54" fmla="*/ 26 w 365"/>
                <a:gd name="T55" fmla="*/ 164 h 271"/>
                <a:gd name="T56" fmla="*/ 13 w 365"/>
                <a:gd name="T57" fmla="*/ 160 h 271"/>
                <a:gd name="T58" fmla="*/ 11 w 365"/>
                <a:gd name="T59" fmla="*/ 147 h 271"/>
                <a:gd name="T60" fmla="*/ 6 w 365"/>
                <a:gd name="T61" fmla="*/ 143 h 271"/>
                <a:gd name="T62" fmla="*/ 2 w 365"/>
                <a:gd name="T63" fmla="*/ 141 h 271"/>
                <a:gd name="T64" fmla="*/ 0 w 365"/>
                <a:gd name="T65" fmla="*/ 135 h 271"/>
                <a:gd name="T66" fmla="*/ 5 w 365"/>
                <a:gd name="T67" fmla="*/ 115 h 271"/>
                <a:gd name="T68" fmla="*/ 17 w 365"/>
                <a:gd name="T69" fmla="*/ 92 h 271"/>
                <a:gd name="T70" fmla="*/ 30 w 365"/>
                <a:gd name="T71" fmla="*/ 69 h 271"/>
                <a:gd name="T72" fmla="*/ 39 w 365"/>
                <a:gd name="T73" fmla="*/ 49 h 271"/>
                <a:gd name="T74" fmla="*/ 48 w 365"/>
                <a:gd name="T75" fmla="*/ 42 h 271"/>
                <a:gd name="T76" fmla="*/ 49 w 365"/>
                <a:gd name="T77" fmla="*/ 48 h 271"/>
                <a:gd name="T78" fmla="*/ 52 w 365"/>
                <a:gd name="T79" fmla="*/ 36 h 271"/>
                <a:gd name="T80" fmla="*/ 75 w 365"/>
                <a:gd name="T81" fmla="*/ 31 h 271"/>
                <a:gd name="T82" fmla="*/ 114 w 365"/>
                <a:gd name="T83" fmla="*/ 18 h 271"/>
                <a:gd name="T84" fmla="*/ 165 w 365"/>
                <a:gd name="T85" fmla="*/ 0 h 271"/>
                <a:gd name="T86" fmla="*/ 184 w 365"/>
                <a:gd name="T87" fmla="*/ 15 h 271"/>
                <a:gd name="T88" fmla="*/ 202 w 365"/>
                <a:gd name="T89" fmla="*/ 24 h 271"/>
                <a:gd name="T90" fmla="*/ 220 w 365"/>
                <a:gd name="T91" fmla="*/ 29 h 271"/>
                <a:gd name="T92" fmla="*/ 239 w 365"/>
                <a:gd name="T93" fmla="*/ 30 h 271"/>
                <a:gd name="T94" fmla="*/ 241 w 365"/>
                <a:gd name="T95" fmla="*/ 52 h 271"/>
                <a:gd name="T96" fmla="*/ 247 w 365"/>
                <a:gd name="T97" fmla="*/ 69 h 271"/>
                <a:gd name="T98" fmla="*/ 254 w 365"/>
                <a:gd name="T99" fmla="*/ 84 h 271"/>
                <a:gd name="T100" fmla="*/ 264 w 365"/>
                <a:gd name="T101" fmla="*/ 95 h 271"/>
                <a:gd name="T102" fmla="*/ 305 w 365"/>
                <a:gd name="T103" fmla="*/ 129 h 271"/>
                <a:gd name="T104" fmla="*/ 352 w 365"/>
                <a:gd name="T105" fmla="*/ 234 h 271"/>
                <a:gd name="T106" fmla="*/ 359 w 365"/>
                <a:gd name="T107" fmla="*/ 257 h 271"/>
                <a:gd name="T108" fmla="*/ 365 w 365"/>
                <a:gd name="T109" fmla="*/ 271 h 271"/>
                <a:gd name="T110" fmla="*/ 321 w 365"/>
                <a:gd name="T111" fmla="*/ 259 h 271"/>
                <a:gd name="T112" fmla="*/ 275 w 365"/>
                <a:gd name="T113" fmla="*/ 252 h 271"/>
                <a:gd name="T114" fmla="*/ 248 w 365"/>
                <a:gd name="T115" fmla="*/ 251 h 271"/>
                <a:gd name="T116" fmla="*/ 219 w 365"/>
                <a:gd name="T117" fmla="*/ 252 h 27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65" h="271">
                  <a:moveTo>
                    <a:pt x="219" y="252"/>
                  </a:moveTo>
                  <a:lnTo>
                    <a:pt x="203" y="250"/>
                  </a:lnTo>
                  <a:lnTo>
                    <a:pt x="184" y="248"/>
                  </a:lnTo>
                  <a:lnTo>
                    <a:pt x="163" y="246"/>
                  </a:lnTo>
                  <a:lnTo>
                    <a:pt x="142" y="246"/>
                  </a:lnTo>
                  <a:lnTo>
                    <a:pt x="121" y="247"/>
                  </a:lnTo>
                  <a:lnTo>
                    <a:pt x="101" y="249"/>
                  </a:lnTo>
                  <a:lnTo>
                    <a:pt x="92" y="250"/>
                  </a:lnTo>
                  <a:lnTo>
                    <a:pt x="82" y="252"/>
                  </a:lnTo>
                  <a:lnTo>
                    <a:pt x="74" y="255"/>
                  </a:lnTo>
                  <a:lnTo>
                    <a:pt x="65" y="258"/>
                  </a:lnTo>
                  <a:lnTo>
                    <a:pt x="26" y="271"/>
                  </a:lnTo>
                  <a:lnTo>
                    <a:pt x="23" y="271"/>
                  </a:lnTo>
                  <a:lnTo>
                    <a:pt x="20" y="270"/>
                  </a:lnTo>
                  <a:lnTo>
                    <a:pt x="18" y="268"/>
                  </a:lnTo>
                  <a:lnTo>
                    <a:pt x="17" y="266"/>
                  </a:lnTo>
                  <a:lnTo>
                    <a:pt x="17" y="260"/>
                  </a:lnTo>
                  <a:lnTo>
                    <a:pt x="18" y="254"/>
                  </a:lnTo>
                  <a:lnTo>
                    <a:pt x="24" y="240"/>
                  </a:lnTo>
                  <a:lnTo>
                    <a:pt x="26" y="228"/>
                  </a:lnTo>
                  <a:lnTo>
                    <a:pt x="45" y="227"/>
                  </a:lnTo>
                  <a:lnTo>
                    <a:pt x="61" y="226"/>
                  </a:lnTo>
                  <a:lnTo>
                    <a:pt x="75" y="224"/>
                  </a:lnTo>
                  <a:lnTo>
                    <a:pt x="89" y="222"/>
                  </a:lnTo>
                  <a:lnTo>
                    <a:pt x="102" y="220"/>
                  </a:lnTo>
                  <a:lnTo>
                    <a:pt x="115" y="218"/>
                  </a:lnTo>
                  <a:lnTo>
                    <a:pt x="129" y="216"/>
                  </a:lnTo>
                  <a:lnTo>
                    <a:pt x="146" y="216"/>
                  </a:lnTo>
                  <a:lnTo>
                    <a:pt x="164" y="217"/>
                  </a:lnTo>
                  <a:lnTo>
                    <a:pt x="182" y="218"/>
                  </a:lnTo>
                  <a:lnTo>
                    <a:pt x="191" y="218"/>
                  </a:lnTo>
                  <a:lnTo>
                    <a:pt x="199" y="218"/>
                  </a:lnTo>
                  <a:lnTo>
                    <a:pt x="209" y="217"/>
                  </a:lnTo>
                  <a:lnTo>
                    <a:pt x="219" y="216"/>
                  </a:lnTo>
                  <a:lnTo>
                    <a:pt x="217" y="211"/>
                  </a:lnTo>
                  <a:lnTo>
                    <a:pt x="215" y="208"/>
                  </a:lnTo>
                  <a:lnTo>
                    <a:pt x="213" y="203"/>
                  </a:lnTo>
                  <a:lnTo>
                    <a:pt x="210" y="201"/>
                  </a:lnTo>
                  <a:lnTo>
                    <a:pt x="204" y="196"/>
                  </a:lnTo>
                  <a:lnTo>
                    <a:pt x="195" y="194"/>
                  </a:lnTo>
                  <a:lnTo>
                    <a:pt x="186" y="192"/>
                  </a:lnTo>
                  <a:lnTo>
                    <a:pt x="175" y="191"/>
                  </a:lnTo>
                  <a:lnTo>
                    <a:pt x="164" y="191"/>
                  </a:lnTo>
                  <a:lnTo>
                    <a:pt x="152" y="190"/>
                  </a:lnTo>
                  <a:lnTo>
                    <a:pt x="120" y="191"/>
                  </a:lnTo>
                  <a:lnTo>
                    <a:pt x="93" y="192"/>
                  </a:lnTo>
                  <a:lnTo>
                    <a:pt x="79" y="193"/>
                  </a:lnTo>
                  <a:lnTo>
                    <a:pt x="64" y="196"/>
                  </a:lnTo>
                  <a:lnTo>
                    <a:pt x="49" y="199"/>
                  </a:lnTo>
                  <a:lnTo>
                    <a:pt x="33" y="203"/>
                  </a:lnTo>
                  <a:lnTo>
                    <a:pt x="37" y="191"/>
                  </a:lnTo>
                  <a:lnTo>
                    <a:pt x="38" y="183"/>
                  </a:lnTo>
                  <a:lnTo>
                    <a:pt x="39" y="177"/>
                  </a:lnTo>
                  <a:lnTo>
                    <a:pt x="39" y="172"/>
                  </a:lnTo>
                  <a:lnTo>
                    <a:pt x="34" y="168"/>
                  </a:lnTo>
                  <a:lnTo>
                    <a:pt x="26" y="164"/>
                  </a:lnTo>
                  <a:lnTo>
                    <a:pt x="18" y="161"/>
                  </a:lnTo>
                  <a:lnTo>
                    <a:pt x="13" y="160"/>
                  </a:lnTo>
                  <a:lnTo>
                    <a:pt x="13" y="153"/>
                  </a:lnTo>
                  <a:lnTo>
                    <a:pt x="11" y="147"/>
                  </a:lnTo>
                  <a:lnTo>
                    <a:pt x="8" y="144"/>
                  </a:lnTo>
                  <a:lnTo>
                    <a:pt x="6" y="143"/>
                  </a:lnTo>
                  <a:lnTo>
                    <a:pt x="4" y="142"/>
                  </a:lnTo>
                  <a:lnTo>
                    <a:pt x="2" y="141"/>
                  </a:lnTo>
                  <a:lnTo>
                    <a:pt x="0" y="139"/>
                  </a:lnTo>
                  <a:lnTo>
                    <a:pt x="0" y="135"/>
                  </a:lnTo>
                  <a:lnTo>
                    <a:pt x="1" y="125"/>
                  </a:lnTo>
                  <a:lnTo>
                    <a:pt x="5" y="115"/>
                  </a:lnTo>
                  <a:lnTo>
                    <a:pt x="11" y="104"/>
                  </a:lnTo>
                  <a:lnTo>
                    <a:pt x="17" y="92"/>
                  </a:lnTo>
                  <a:lnTo>
                    <a:pt x="24" y="80"/>
                  </a:lnTo>
                  <a:lnTo>
                    <a:pt x="30" y="69"/>
                  </a:lnTo>
                  <a:lnTo>
                    <a:pt x="36" y="59"/>
                  </a:lnTo>
                  <a:lnTo>
                    <a:pt x="39" y="49"/>
                  </a:lnTo>
                  <a:lnTo>
                    <a:pt x="45" y="43"/>
                  </a:lnTo>
                  <a:lnTo>
                    <a:pt x="48" y="42"/>
                  </a:lnTo>
                  <a:lnTo>
                    <a:pt x="49" y="44"/>
                  </a:lnTo>
                  <a:lnTo>
                    <a:pt x="49" y="48"/>
                  </a:lnTo>
                  <a:lnTo>
                    <a:pt x="48" y="51"/>
                  </a:lnTo>
                  <a:lnTo>
                    <a:pt x="52" y="36"/>
                  </a:lnTo>
                  <a:lnTo>
                    <a:pt x="61" y="35"/>
                  </a:lnTo>
                  <a:lnTo>
                    <a:pt x="75" y="31"/>
                  </a:lnTo>
                  <a:lnTo>
                    <a:pt x="94" y="25"/>
                  </a:lnTo>
                  <a:lnTo>
                    <a:pt x="114" y="18"/>
                  </a:lnTo>
                  <a:lnTo>
                    <a:pt x="150" y="6"/>
                  </a:lnTo>
                  <a:lnTo>
                    <a:pt x="165" y="0"/>
                  </a:lnTo>
                  <a:lnTo>
                    <a:pt x="175" y="8"/>
                  </a:lnTo>
                  <a:lnTo>
                    <a:pt x="184" y="15"/>
                  </a:lnTo>
                  <a:lnTo>
                    <a:pt x="194" y="20"/>
                  </a:lnTo>
                  <a:lnTo>
                    <a:pt x="202" y="24"/>
                  </a:lnTo>
                  <a:lnTo>
                    <a:pt x="210" y="27"/>
                  </a:lnTo>
                  <a:lnTo>
                    <a:pt x="220" y="29"/>
                  </a:lnTo>
                  <a:lnTo>
                    <a:pt x="229" y="30"/>
                  </a:lnTo>
                  <a:lnTo>
                    <a:pt x="239" y="30"/>
                  </a:lnTo>
                  <a:lnTo>
                    <a:pt x="239" y="42"/>
                  </a:lnTo>
                  <a:lnTo>
                    <a:pt x="241" y="52"/>
                  </a:lnTo>
                  <a:lnTo>
                    <a:pt x="243" y="61"/>
                  </a:lnTo>
                  <a:lnTo>
                    <a:pt x="247" y="69"/>
                  </a:lnTo>
                  <a:lnTo>
                    <a:pt x="250" y="77"/>
                  </a:lnTo>
                  <a:lnTo>
                    <a:pt x="254" y="84"/>
                  </a:lnTo>
                  <a:lnTo>
                    <a:pt x="259" y="90"/>
                  </a:lnTo>
                  <a:lnTo>
                    <a:pt x="264" y="95"/>
                  </a:lnTo>
                  <a:lnTo>
                    <a:pt x="286" y="115"/>
                  </a:lnTo>
                  <a:lnTo>
                    <a:pt x="305" y="129"/>
                  </a:lnTo>
                  <a:lnTo>
                    <a:pt x="305" y="210"/>
                  </a:lnTo>
                  <a:lnTo>
                    <a:pt x="352" y="234"/>
                  </a:lnTo>
                  <a:lnTo>
                    <a:pt x="353" y="245"/>
                  </a:lnTo>
                  <a:lnTo>
                    <a:pt x="359" y="257"/>
                  </a:lnTo>
                  <a:lnTo>
                    <a:pt x="363" y="267"/>
                  </a:lnTo>
                  <a:lnTo>
                    <a:pt x="365" y="271"/>
                  </a:lnTo>
                  <a:lnTo>
                    <a:pt x="353" y="267"/>
                  </a:lnTo>
                  <a:lnTo>
                    <a:pt x="321" y="259"/>
                  </a:lnTo>
                  <a:lnTo>
                    <a:pt x="300" y="255"/>
                  </a:lnTo>
                  <a:lnTo>
                    <a:pt x="275" y="252"/>
                  </a:lnTo>
                  <a:lnTo>
                    <a:pt x="262" y="251"/>
                  </a:lnTo>
                  <a:lnTo>
                    <a:pt x="248" y="251"/>
                  </a:lnTo>
                  <a:lnTo>
                    <a:pt x="233" y="251"/>
                  </a:lnTo>
                  <a:lnTo>
                    <a:pt x="219" y="25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" name="Freeform 480">
              <a:extLst>
                <a:ext uri="{FF2B5EF4-FFF2-40B4-BE49-F238E27FC236}">
                  <a16:creationId xmlns="" xmlns:a16="http://schemas.microsoft.com/office/drawing/2014/main" id="{E1E0144B-B997-9A44-891A-04A35299DCFB}"/>
                </a:ext>
              </a:extLst>
            </p:cNvPr>
            <p:cNvSpPr>
              <a:spLocks/>
            </p:cNvSpPr>
            <p:nvPr>
              <p:custDataLst>
                <p:tags r:id="rId318"/>
              </p:custDataLst>
            </p:nvPr>
          </p:nvSpPr>
          <p:spPr bwMode="auto">
            <a:xfrm>
              <a:off x="4749800" y="3695700"/>
              <a:ext cx="269875" cy="334963"/>
            </a:xfrm>
            <a:custGeom>
              <a:avLst/>
              <a:gdLst>
                <a:gd name="T0" fmla="*/ 146 w 624"/>
                <a:gd name="T1" fmla="*/ 12 h 640"/>
                <a:gd name="T2" fmla="*/ 239 w 624"/>
                <a:gd name="T3" fmla="*/ 12 h 640"/>
                <a:gd name="T4" fmla="*/ 287 w 624"/>
                <a:gd name="T5" fmla="*/ 5 h 640"/>
                <a:gd name="T6" fmla="*/ 326 w 624"/>
                <a:gd name="T7" fmla="*/ 22 h 640"/>
                <a:gd name="T8" fmla="*/ 396 w 624"/>
                <a:gd name="T9" fmla="*/ 66 h 640"/>
                <a:gd name="T10" fmla="*/ 465 w 624"/>
                <a:gd name="T11" fmla="*/ 111 h 640"/>
                <a:gd name="T12" fmla="*/ 469 w 624"/>
                <a:gd name="T13" fmla="*/ 131 h 640"/>
                <a:gd name="T14" fmla="*/ 480 w 624"/>
                <a:gd name="T15" fmla="*/ 153 h 640"/>
                <a:gd name="T16" fmla="*/ 497 w 624"/>
                <a:gd name="T17" fmla="*/ 170 h 640"/>
                <a:gd name="T18" fmla="*/ 519 w 624"/>
                <a:gd name="T19" fmla="*/ 183 h 640"/>
                <a:gd name="T20" fmla="*/ 543 w 624"/>
                <a:gd name="T21" fmla="*/ 190 h 640"/>
                <a:gd name="T22" fmla="*/ 554 w 624"/>
                <a:gd name="T23" fmla="*/ 195 h 640"/>
                <a:gd name="T24" fmla="*/ 565 w 624"/>
                <a:gd name="T25" fmla="*/ 205 h 640"/>
                <a:gd name="T26" fmla="*/ 561 w 624"/>
                <a:gd name="T27" fmla="*/ 227 h 640"/>
                <a:gd name="T28" fmla="*/ 537 w 624"/>
                <a:gd name="T29" fmla="*/ 252 h 640"/>
                <a:gd name="T30" fmla="*/ 525 w 624"/>
                <a:gd name="T31" fmla="*/ 271 h 640"/>
                <a:gd name="T32" fmla="*/ 533 w 624"/>
                <a:gd name="T33" fmla="*/ 287 h 640"/>
                <a:gd name="T34" fmla="*/ 547 w 624"/>
                <a:gd name="T35" fmla="*/ 299 h 640"/>
                <a:gd name="T36" fmla="*/ 552 w 624"/>
                <a:gd name="T37" fmla="*/ 425 h 640"/>
                <a:gd name="T38" fmla="*/ 550 w 624"/>
                <a:gd name="T39" fmla="*/ 439 h 640"/>
                <a:gd name="T40" fmla="*/ 558 w 624"/>
                <a:gd name="T41" fmla="*/ 462 h 640"/>
                <a:gd name="T42" fmla="*/ 558 w 624"/>
                <a:gd name="T43" fmla="*/ 489 h 640"/>
                <a:gd name="T44" fmla="*/ 561 w 624"/>
                <a:gd name="T45" fmla="*/ 515 h 640"/>
                <a:gd name="T46" fmla="*/ 594 w 624"/>
                <a:gd name="T47" fmla="*/ 549 h 640"/>
                <a:gd name="T48" fmla="*/ 616 w 624"/>
                <a:gd name="T49" fmla="*/ 579 h 640"/>
                <a:gd name="T50" fmla="*/ 575 w 624"/>
                <a:gd name="T51" fmla="*/ 600 h 640"/>
                <a:gd name="T52" fmla="*/ 491 w 624"/>
                <a:gd name="T53" fmla="*/ 631 h 640"/>
                <a:gd name="T54" fmla="*/ 443 w 624"/>
                <a:gd name="T55" fmla="*/ 638 h 640"/>
                <a:gd name="T56" fmla="*/ 392 w 624"/>
                <a:gd name="T57" fmla="*/ 628 h 640"/>
                <a:gd name="T58" fmla="*/ 339 w 624"/>
                <a:gd name="T59" fmla="*/ 633 h 640"/>
                <a:gd name="T60" fmla="*/ 306 w 624"/>
                <a:gd name="T61" fmla="*/ 628 h 640"/>
                <a:gd name="T62" fmla="*/ 299 w 624"/>
                <a:gd name="T63" fmla="*/ 614 h 640"/>
                <a:gd name="T64" fmla="*/ 294 w 624"/>
                <a:gd name="T65" fmla="*/ 573 h 640"/>
                <a:gd name="T66" fmla="*/ 288 w 624"/>
                <a:gd name="T67" fmla="*/ 529 h 640"/>
                <a:gd name="T68" fmla="*/ 253 w 624"/>
                <a:gd name="T69" fmla="*/ 517 h 640"/>
                <a:gd name="T70" fmla="*/ 185 w 624"/>
                <a:gd name="T71" fmla="*/ 502 h 640"/>
                <a:gd name="T72" fmla="*/ 90 w 624"/>
                <a:gd name="T73" fmla="*/ 459 h 640"/>
                <a:gd name="T74" fmla="*/ 68 w 624"/>
                <a:gd name="T75" fmla="*/ 446 h 640"/>
                <a:gd name="T76" fmla="*/ 66 w 624"/>
                <a:gd name="T77" fmla="*/ 428 h 640"/>
                <a:gd name="T78" fmla="*/ 65 w 624"/>
                <a:gd name="T79" fmla="*/ 402 h 640"/>
                <a:gd name="T80" fmla="*/ 53 w 624"/>
                <a:gd name="T81" fmla="*/ 377 h 640"/>
                <a:gd name="T82" fmla="*/ 41 w 624"/>
                <a:gd name="T83" fmla="*/ 357 h 640"/>
                <a:gd name="T84" fmla="*/ 27 w 624"/>
                <a:gd name="T85" fmla="*/ 347 h 640"/>
                <a:gd name="T86" fmla="*/ 12 w 624"/>
                <a:gd name="T87" fmla="*/ 332 h 640"/>
                <a:gd name="T88" fmla="*/ 5 w 624"/>
                <a:gd name="T89" fmla="*/ 308 h 640"/>
                <a:gd name="T90" fmla="*/ 0 w 624"/>
                <a:gd name="T91" fmla="*/ 262 h 640"/>
                <a:gd name="T92" fmla="*/ 0 w 624"/>
                <a:gd name="T93" fmla="*/ 234 h 640"/>
                <a:gd name="T94" fmla="*/ 10 w 624"/>
                <a:gd name="T95" fmla="*/ 212 h 640"/>
                <a:gd name="T96" fmla="*/ 38 w 624"/>
                <a:gd name="T97" fmla="*/ 195 h 640"/>
                <a:gd name="T98" fmla="*/ 61 w 624"/>
                <a:gd name="T99" fmla="*/ 173 h 640"/>
                <a:gd name="T100" fmla="*/ 77 w 624"/>
                <a:gd name="T101" fmla="*/ 77 h 640"/>
                <a:gd name="T102" fmla="*/ 84 w 624"/>
                <a:gd name="T103" fmla="*/ 43 h 640"/>
                <a:gd name="T104" fmla="*/ 82 w 624"/>
                <a:gd name="T105" fmla="*/ 8 h 6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624" h="640">
                  <a:moveTo>
                    <a:pt x="79" y="0"/>
                  </a:moveTo>
                  <a:lnTo>
                    <a:pt x="146" y="0"/>
                  </a:lnTo>
                  <a:lnTo>
                    <a:pt x="146" y="12"/>
                  </a:lnTo>
                  <a:lnTo>
                    <a:pt x="173" y="43"/>
                  </a:lnTo>
                  <a:lnTo>
                    <a:pt x="232" y="43"/>
                  </a:lnTo>
                  <a:lnTo>
                    <a:pt x="239" y="12"/>
                  </a:lnTo>
                  <a:lnTo>
                    <a:pt x="259" y="0"/>
                  </a:lnTo>
                  <a:lnTo>
                    <a:pt x="273" y="0"/>
                  </a:lnTo>
                  <a:lnTo>
                    <a:pt x="287" y="5"/>
                  </a:lnTo>
                  <a:lnTo>
                    <a:pt x="301" y="10"/>
                  </a:lnTo>
                  <a:lnTo>
                    <a:pt x="314" y="16"/>
                  </a:lnTo>
                  <a:lnTo>
                    <a:pt x="326" y="22"/>
                  </a:lnTo>
                  <a:lnTo>
                    <a:pt x="351" y="36"/>
                  </a:lnTo>
                  <a:lnTo>
                    <a:pt x="374" y="51"/>
                  </a:lnTo>
                  <a:lnTo>
                    <a:pt x="396" y="66"/>
                  </a:lnTo>
                  <a:lnTo>
                    <a:pt x="418" y="81"/>
                  </a:lnTo>
                  <a:lnTo>
                    <a:pt x="441" y="97"/>
                  </a:lnTo>
                  <a:lnTo>
                    <a:pt x="465" y="111"/>
                  </a:lnTo>
                  <a:lnTo>
                    <a:pt x="465" y="118"/>
                  </a:lnTo>
                  <a:lnTo>
                    <a:pt x="467" y="124"/>
                  </a:lnTo>
                  <a:lnTo>
                    <a:pt x="469" y="131"/>
                  </a:lnTo>
                  <a:lnTo>
                    <a:pt x="471" y="138"/>
                  </a:lnTo>
                  <a:lnTo>
                    <a:pt x="476" y="146"/>
                  </a:lnTo>
                  <a:lnTo>
                    <a:pt x="480" y="153"/>
                  </a:lnTo>
                  <a:lnTo>
                    <a:pt x="485" y="159"/>
                  </a:lnTo>
                  <a:lnTo>
                    <a:pt x="491" y="165"/>
                  </a:lnTo>
                  <a:lnTo>
                    <a:pt x="497" y="170"/>
                  </a:lnTo>
                  <a:lnTo>
                    <a:pt x="503" y="175"/>
                  </a:lnTo>
                  <a:lnTo>
                    <a:pt x="511" y="179"/>
                  </a:lnTo>
                  <a:lnTo>
                    <a:pt x="519" y="183"/>
                  </a:lnTo>
                  <a:lnTo>
                    <a:pt x="526" y="186"/>
                  </a:lnTo>
                  <a:lnTo>
                    <a:pt x="534" y="188"/>
                  </a:lnTo>
                  <a:lnTo>
                    <a:pt x="543" y="190"/>
                  </a:lnTo>
                  <a:lnTo>
                    <a:pt x="552" y="190"/>
                  </a:lnTo>
                  <a:lnTo>
                    <a:pt x="552" y="193"/>
                  </a:lnTo>
                  <a:lnTo>
                    <a:pt x="554" y="195"/>
                  </a:lnTo>
                  <a:lnTo>
                    <a:pt x="556" y="198"/>
                  </a:lnTo>
                  <a:lnTo>
                    <a:pt x="559" y="200"/>
                  </a:lnTo>
                  <a:lnTo>
                    <a:pt x="565" y="205"/>
                  </a:lnTo>
                  <a:lnTo>
                    <a:pt x="571" y="209"/>
                  </a:lnTo>
                  <a:lnTo>
                    <a:pt x="567" y="219"/>
                  </a:lnTo>
                  <a:lnTo>
                    <a:pt x="561" y="227"/>
                  </a:lnTo>
                  <a:lnTo>
                    <a:pt x="554" y="236"/>
                  </a:lnTo>
                  <a:lnTo>
                    <a:pt x="545" y="244"/>
                  </a:lnTo>
                  <a:lnTo>
                    <a:pt x="537" y="252"/>
                  </a:lnTo>
                  <a:lnTo>
                    <a:pt x="531" y="260"/>
                  </a:lnTo>
                  <a:lnTo>
                    <a:pt x="526" y="266"/>
                  </a:lnTo>
                  <a:lnTo>
                    <a:pt x="525" y="271"/>
                  </a:lnTo>
                  <a:lnTo>
                    <a:pt x="526" y="277"/>
                  </a:lnTo>
                  <a:lnTo>
                    <a:pt x="528" y="283"/>
                  </a:lnTo>
                  <a:lnTo>
                    <a:pt x="533" y="287"/>
                  </a:lnTo>
                  <a:lnTo>
                    <a:pt x="538" y="291"/>
                  </a:lnTo>
                  <a:lnTo>
                    <a:pt x="543" y="295"/>
                  </a:lnTo>
                  <a:lnTo>
                    <a:pt x="547" y="299"/>
                  </a:lnTo>
                  <a:lnTo>
                    <a:pt x="550" y="303"/>
                  </a:lnTo>
                  <a:lnTo>
                    <a:pt x="552" y="307"/>
                  </a:lnTo>
                  <a:lnTo>
                    <a:pt x="552" y="425"/>
                  </a:lnTo>
                  <a:lnTo>
                    <a:pt x="549" y="430"/>
                  </a:lnTo>
                  <a:lnTo>
                    <a:pt x="549" y="434"/>
                  </a:lnTo>
                  <a:lnTo>
                    <a:pt x="550" y="439"/>
                  </a:lnTo>
                  <a:lnTo>
                    <a:pt x="552" y="443"/>
                  </a:lnTo>
                  <a:lnTo>
                    <a:pt x="556" y="452"/>
                  </a:lnTo>
                  <a:lnTo>
                    <a:pt x="558" y="462"/>
                  </a:lnTo>
                  <a:lnTo>
                    <a:pt x="558" y="475"/>
                  </a:lnTo>
                  <a:lnTo>
                    <a:pt x="558" y="483"/>
                  </a:lnTo>
                  <a:lnTo>
                    <a:pt x="558" y="489"/>
                  </a:lnTo>
                  <a:lnTo>
                    <a:pt x="558" y="499"/>
                  </a:lnTo>
                  <a:lnTo>
                    <a:pt x="559" y="507"/>
                  </a:lnTo>
                  <a:lnTo>
                    <a:pt x="561" y="515"/>
                  </a:lnTo>
                  <a:lnTo>
                    <a:pt x="567" y="523"/>
                  </a:lnTo>
                  <a:lnTo>
                    <a:pt x="574" y="532"/>
                  </a:lnTo>
                  <a:lnTo>
                    <a:pt x="594" y="549"/>
                  </a:lnTo>
                  <a:lnTo>
                    <a:pt x="624" y="572"/>
                  </a:lnTo>
                  <a:lnTo>
                    <a:pt x="622" y="575"/>
                  </a:lnTo>
                  <a:lnTo>
                    <a:pt x="616" y="579"/>
                  </a:lnTo>
                  <a:lnTo>
                    <a:pt x="609" y="583"/>
                  </a:lnTo>
                  <a:lnTo>
                    <a:pt x="599" y="589"/>
                  </a:lnTo>
                  <a:lnTo>
                    <a:pt x="575" y="600"/>
                  </a:lnTo>
                  <a:lnTo>
                    <a:pt x="546" y="611"/>
                  </a:lnTo>
                  <a:lnTo>
                    <a:pt x="518" y="622"/>
                  </a:lnTo>
                  <a:lnTo>
                    <a:pt x="491" y="631"/>
                  </a:lnTo>
                  <a:lnTo>
                    <a:pt x="470" y="638"/>
                  </a:lnTo>
                  <a:lnTo>
                    <a:pt x="458" y="640"/>
                  </a:lnTo>
                  <a:lnTo>
                    <a:pt x="443" y="638"/>
                  </a:lnTo>
                  <a:lnTo>
                    <a:pt x="423" y="634"/>
                  </a:lnTo>
                  <a:lnTo>
                    <a:pt x="403" y="630"/>
                  </a:lnTo>
                  <a:lnTo>
                    <a:pt x="392" y="628"/>
                  </a:lnTo>
                  <a:lnTo>
                    <a:pt x="369" y="630"/>
                  </a:lnTo>
                  <a:lnTo>
                    <a:pt x="348" y="632"/>
                  </a:lnTo>
                  <a:lnTo>
                    <a:pt x="339" y="633"/>
                  </a:lnTo>
                  <a:lnTo>
                    <a:pt x="329" y="633"/>
                  </a:lnTo>
                  <a:lnTo>
                    <a:pt x="318" y="631"/>
                  </a:lnTo>
                  <a:lnTo>
                    <a:pt x="306" y="628"/>
                  </a:lnTo>
                  <a:lnTo>
                    <a:pt x="303" y="625"/>
                  </a:lnTo>
                  <a:lnTo>
                    <a:pt x="301" y="620"/>
                  </a:lnTo>
                  <a:lnTo>
                    <a:pt x="299" y="614"/>
                  </a:lnTo>
                  <a:lnTo>
                    <a:pt x="298" y="608"/>
                  </a:lnTo>
                  <a:lnTo>
                    <a:pt x="295" y="592"/>
                  </a:lnTo>
                  <a:lnTo>
                    <a:pt x="294" y="573"/>
                  </a:lnTo>
                  <a:lnTo>
                    <a:pt x="291" y="556"/>
                  </a:lnTo>
                  <a:lnTo>
                    <a:pt x="289" y="541"/>
                  </a:lnTo>
                  <a:lnTo>
                    <a:pt x="288" y="529"/>
                  </a:lnTo>
                  <a:lnTo>
                    <a:pt x="286" y="523"/>
                  </a:lnTo>
                  <a:lnTo>
                    <a:pt x="270" y="519"/>
                  </a:lnTo>
                  <a:lnTo>
                    <a:pt x="253" y="517"/>
                  </a:lnTo>
                  <a:lnTo>
                    <a:pt x="232" y="515"/>
                  </a:lnTo>
                  <a:lnTo>
                    <a:pt x="206" y="511"/>
                  </a:lnTo>
                  <a:lnTo>
                    <a:pt x="185" y="502"/>
                  </a:lnTo>
                  <a:lnTo>
                    <a:pt x="139" y="482"/>
                  </a:lnTo>
                  <a:lnTo>
                    <a:pt x="113" y="470"/>
                  </a:lnTo>
                  <a:lnTo>
                    <a:pt x="90" y="459"/>
                  </a:lnTo>
                  <a:lnTo>
                    <a:pt x="82" y="454"/>
                  </a:lnTo>
                  <a:lnTo>
                    <a:pt x="74" y="450"/>
                  </a:lnTo>
                  <a:lnTo>
                    <a:pt x="68" y="446"/>
                  </a:lnTo>
                  <a:lnTo>
                    <a:pt x="66" y="443"/>
                  </a:lnTo>
                  <a:lnTo>
                    <a:pt x="66" y="437"/>
                  </a:lnTo>
                  <a:lnTo>
                    <a:pt x="66" y="428"/>
                  </a:lnTo>
                  <a:lnTo>
                    <a:pt x="66" y="419"/>
                  </a:lnTo>
                  <a:lnTo>
                    <a:pt x="66" y="412"/>
                  </a:lnTo>
                  <a:lnTo>
                    <a:pt x="65" y="402"/>
                  </a:lnTo>
                  <a:lnTo>
                    <a:pt x="62" y="392"/>
                  </a:lnTo>
                  <a:lnTo>
                    <a:pt x="57" y="384"/>
                  </a:lnTo>
                  <a:lnTo>
                    <a:pt x="53" y="377"/>
                  </a:lnTo>
                  <a:lnTo>
                    <a:pt x="48" y="371"/>
                  </a:lnTo>
                  <a:lnTo>
                    <a:pt x="44" y="363"/>
                  </a:lnTo>
                  <a:lnTo>
                    <a:pt x="41" y="357"/>
                  </a:lnTo>
                  <a:lnTo>
                    <a:pt x="40" y="351"/>
                  </a:lnTo>
                  <a:lnTo>
                    <a:pt x="32" y="350"/>
                  </a:lnTo>
                  <a:lnTo>
                    <a:pt x="27" y="347"/>
                  </a:lnTo>
                  <a:lnTo>
                    <a:pt x="21" y="343"/>
                  </a:lnTo>
                  <a:lnTo>
                    <a:pt x="17" y="338"/>
                  </a:lnTo>
                  <a:lnTo>
                    <a:pt x="12" y="332"/>
                  </a:lnTo>
                  <a:lnTo>
                    <a:pt x="9" y="325"/>
                  </a:lnTo>
                  <a:lnTo>
                    <a:pt x="7" y="317"/>
                  </a:lnTo>
                  <a:lnTo>
                    <a:pt x="5" y="308"/>
                  </a:lnTo>
                  <a:lnTo>
                    <a:pt x="1" y="291"/>
                  </a:lnTo>
                  <a:lnTo>
                    <a:pt x="0" y="276"/>
                  </a:lnTo>
                  <a:lnTo>
                    <a:pt x="0" y="262"/>
                  </a:lnTo>
                  <a:lnTo>
                    <a:pt x="0" y="252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0" y="225"/>
                  </a:lnTo>
                  <a:lnTo>
                    <a:pt x="0" y="215"/>
                  </a:lnTo>
                  <a:lnTo>
                    <a:pt x="10" y="212"/>
                  </a:lnTo>
                  <a:lnTo>
                    <a:pt x="20" y="208"/>
                  </a:lnTo>
                  <a:lnTo>
                    <a:pt x="29" y="202"/>
                  </a:lnTo>
                  <a:lnTo>
                    <a:pt x="38" y="195"/>
                  </a:lnTo>
                  <a:lnTo>
                    <a:pt x="46" y="188"/>
                  </a:lnTo>
                  <a:lnTo>
                    <a:pt x="54" y="180"/>
                  </a:lnTo>
                  <a:lnTo>
                    <a:pt x="61" y="173"/>
                  </a:lnTo>
                  <a:lnTo>
                    <a:pt x="66" y="166"/>
                  </a:lnTo>
                  <a:lnTo>
                    <a:pt x="73" y="85"/>
                  </a:lnTo>
                  <a:lnTo>
                    <a:pt x="77" y="77"/>
                  </a:lnTo>
                  <a:lnTo>
                    <a:pt x="81" y="67"/>
                  </a:lnTo>
                  <a:lnTo>
                    <a:pt x="83" y="55"/>
                  </a:lnTo>
                  <a:lnTo>
                    <a:pt x="84" y="43"/>
                  </a:lnTo>
                  <a:lnTo>
                    <a:pt x="84" y="30"/>
                  </a:lnTo>
                  <a:lnTo>
                    <a:pt x="83" y="18"/>
                  </a:lnTo>
                  <a:lnTo>
                    <a:pt x="82" y="8"/>
                  </a:lnTo>
                  <a:lnTo>
                    <a:pt x="79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" name="Freeform 481">
              <a:extLst>
                <a:ext uri="{FF2B5EF4-FFF2-40B4-BE49-F238E27FC236}">
                  <a16:creationId xmlns="" xmlns:a16="http://schemas.microsoft.com/office/drawing/2014/main" id="{0EED8DBC-CEED-DC42-8E4D-D2175C0A504E}"/>
                </a:ext>
              </a:extLst>
            </p:cNvPr>
            <p:cNvSpPr>
              <a:spLocks/>
            </p:cNvSpPr>
            <p:nvPr>
              <p:custDataLst>
                <p:tags r:id="rId319"/>
              </p:custDataLst>
            </p:nvPr>
          </p:nvSpPr>
          <p:spPr bwMode="auto">
            <a:xfrm>
              <a:off x="7313613" y="2209800"/>
              <a:ext cx="19050" cy="57150"/>
            </a:xfrm>
            <a:custGeom>
              <a:avLst/>
              <a:gdLst>
                <a:gd name="T0" fmla="*/ 13 w 52"/>
                <a:gd name="T1" fmla="*/ 50 h 50"/>
                <a:gd name="T2" fmla="*/ 0 w 52"/>
                <a:gd name="T3" fmla="*/ 32 h 50"/>
                <a:gd name="T4" fmla="*/ 2 w 52"/>
                <a:gd name="T5" fmla="*/ 25 h 50"/>
                <a:gd name="T6" fmla="*/ 6 w 52"/>
                <a:gd name="T7" fmla="*/ 18 h 50"/>
                <a:gd name="T8" fmla="*/ 12 w 52"/>
                <a:gd name="T9" fmla="*/ 13 h 50"/>
                <a:gd name="T10" fmla="*/ 18 w 52"/>
                <a:gd name="T11" fmla="*/ 9 h 50"/>
                <a:gd name="T12" fmla="*/ 26 w 52"/>
                <a:gd name="T13" fmla="*/ 5 h 50"/>
                <a:gd name="T14" fmla="*/ 34 w 52"/>
                <a:gd name="T15" fmla="*/ 3 h 50"/>
                <a:gd name="T16" fmla="*/ 43 w 52"/>
                <a:gd name="T17" fmla="*/ 1 h 50"/>
                <a:gd name="T18" fmla="*/ 52 w 52"/>
                <a:gd name="T19" fmla="*/ 0 h 50"/>
                <a:gd name="T20" fmla="*/ 40 w 52"/>
                <a:gd name="T21" fmla="*/ 11 h 50"/>
                <a:gd name="T22" fmla="*/ 27 w 52"/>
                <a:gd name="T23" fmla="*/ 22 h 50"/>
                <a:gd name="T24" fmla="*/ 22 w 52"/>
                <a:gd name="T25" fmla="*/ 30 h 50"/>
                <a:gd name="T26" fmla="*/ 17 w 52"/>
                <a:gd name="T27" fmla="*/ 36 h 50"/>
                <a:gd name="T28" fmla="*/ 14 w 52"/>
                <a:gd name="T29" fmla="*/ 43 h 50"/>
                <a:gd name="T30" fmla="*/ 13 w 52"/>
                <a:gd name="T31" fmla="*/ 50 h 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2" h="50">
                  <a:moveTo>
                    <a:pt x="13" y="50"/>
                  </a:moveTo>
                  <a:lnTo>
                    <a:pt x="0" y="32"/>
                  </a:lnTo>
                  <a:lnTo>
                    <a:pt x="2" y="25"/>
                  </a:lnTo>
                  <a:lnTo>
                    <a:pt x="6" y="18"/>
                  </a:lnTo>
                  <a:lnTo>
                    <a:pt x="12" y="13"/>
                  </a:lnTo>
                  <a:lnTo>
                    <a:pt x="18" y="9"/>
                  </a:lnTo>
                  <a:lnTo>
                    <a:pt x="26" y="5"/>
                  </a:lnTo>
                  <a:lnTo>
                    <a:pt x="34" y="3"/>
                  </a:lnTo>
                  <a:lnTo>
                    <a:pt x="43" y="1"/>
                  </a:lnTo>
                  <a:lnTo>
                    <a:pt x="52" y="0"/>
                  </a:lnTo>
                  <a:lnTo>
                    <a:pt x="40" y="11"/>
                  </a:lnTo>
                  <a:lnTo>
                    <a:pt x="27" y="22"/>
                  </a:lnTo>
                  <a:lnTo>
                    <a:pt x="22" y="30"/>
                  </a:lnTo>
                  <a:lnTo>
                    <a:pt x="17" y="36"/>
                  </a:lnTo>
                  <a:lnTo>
                    <a:pt x="14" y="43"/>
                  </a:lnTo>
                  <a:lnTo>
                    <a:pt x="13" y="5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" name="Freeform 482">
              <a:extLst>
                <a:ext uri="{FF2B5EF4-FFF2-40B4-BE49-F238E27FC236}">
                  <a16:creationId xmlns="" xmlns:a16="http://schemas.microsoft.com/office/drawing/2014/main" id="{1E7D9951-4088-E74D-883D-994B3640CF7B}"/>
                </a:ext>
              </a:extLst>
            </p:cNvPr>
            <p:cNvSpPr>
              <a:spLocks/>
            </p:cNvSpPr>
            <p:nvPr>
              <p:custDataLst>
                <p:tags r:id="rId320"/>
              </p:custDataLst>
            </p:nvPr>
          </p:nvSpPr>
          <p:spPr bwMode="auto">
            <a:xfrm>
              <a:off x="7172325" y="2211388"/>
              <a:ext cx="141288" cy="125412"/>
            </a:xfrm>
            <a:custGeom>
              <a:avLst/>
              <a:gdLst>
                <a:gd name="T0" fmla="*/ 76 w 320"/>
                <a:gd name="T1" fmla="*/ 231 h 234"/>
                <a:gd name="T2" fmla="*/ 61 w 320"/>
                <a:gd name="T3" fmla="*/ 226 h 234"/>
                <a:gd name="T4" fmla="*/ 66 w 320"/>
                <a:gd name="T5" fmla="*/ 222 h 234"/>
                <a:gd name="T6" fmla="*/ 77 w 320"/>
                <a:gd name="T7" fmla="*/ 217 h 234"/>
                <a:gd name="T8" fmla="*/ 64 w 320"/>
                <a:gd name="T9" fmla="*/ 204 h 234"/>
                <a:gd name="T10" fmla="*/ 43 w 320"/>
                <a:gd name="T11" fmla="*/ 189 h 234"/>
                <a:gd name="T12" fmla="*/ 36 w 320"/>
                <a:gd name="T13" fmla="*/ 179 h 234"/>
                <a:gd name="T14" fmla="*/ 34 w 320"/>
                <a:gd name="T15" fmla="*/ 171 h 234"/>
                <a:gd name="T16" fmla="*/ 34 w 320"/>
                <a:gd name="T17" fmla="*/ 164 h 234"/>
                <a:gd name="T18" fmla="*/ 36 w 320"/>
                <a:gd name="T19" fmla="*/ 157 h 234"/>
                <a:gd name="T20" fmla="*/ 43 w 320"/>
                <a:gd name="T21" fmla="*/ 149 h 234"/>
                <a:gd name="T22" fmla="*/ 56 w 320"/>
                <a:gd name="T23" fmla="*/ 141 h 234"/>
                <a:gd name="T24" fmla="*/ 73 w 320"/>
                <a:gd name="T25" fmla="*/ 137 h 234"/>
                <a:gd name="T26" fmla="*/ 80 w 320"/>
                <a:gd name="T27" fmla="*/ 126 h 234"/>
                <a:gd name="T28" fmla="*/ 67 w 320"/>
                <a:gd name="T29" fmla="*/ 111 h 234"/>
                <a:gd name="T30" fmla="*/ 61 w 320"/>
                <a:gd name="T31" fmla="*/ 102 h 234"/>
                <a:gd name="T32" fmla="*/ 60 w 320"/>
                <a:gd name="T33" fmla="*/ 86 h 234"/>
                <a:gd name="T34" fmla="*/ 55 w 320"/>
                <a:gd name="T35" fmla="*/ 70 h 234"/>
                <a:gd name="T36" fmla="*/ 46 w 320"/>
                <a:gd name="T37" fmla="*/ 46 h 234"/>
                <a:gd name="T38" fmla="*/ 33 w 320"/>
                <a:gd name="T39" fmla="*/ 31 h 234"/>
                <a:gd name="T40" fmla="*/ 20 w 320"/>
                <a:gd name="T41" fmla="*/ 25 h 234"/>
                <a:gd name="T42" fmla="*/ 7 w 320"/>
                <a:gd name="T43" fmla="*/ 10 h 234"/>
                <a:gd name="T44" fmla="*/ 9 w 320"/>
                <a:gd name="T45" fmla="*/ 0 h 234"/>
                <a:gd name="T46" fmla="*/ 24 w 320"/>
                <a:gd name="T47" fmla="*/ 0 h 234"/>
                <a:gd name="T48" fmla="*/ 38 w 320"/>
                <a:gd name="T49" fmla="*/ 3 h 234"/>
                <a:gd name="T50" fmla="*/ 56 w 320"/>
                <a:gd name="T51" fmla="*/ 16 h 234"/>
                <a:gd name="T52" fmla="*/ 78 w 320"/>
                <a:gd name="T53" fmla="*/ 35 h 234"/>
                <a:gd name="T54" fmla="*/ 96 w 320"/>
                <a:gd name="T55" fmla="*/ 48 h 234"/>
                <a:gd name="T56" fmla="*/ 119 w 320"/>
                <a:gd name="T57" fmla="*/ 58 h 234"/>
                <a:gd name="T58" fmla="*/ 152 w 320"/>
                <a:gd name="T59" fmla="*/ 70 h 234"/>
                <a:gd name="T60" fmla="*/ 181 w 320"/>
                <a:gd name="T61" fmla="*/ 79 h 234"/>
                <a:gd name="T62" fmla="*/ 214 w 320"/>
                <a:gd name="T63" fmla="*/ 85 h 234"/>
                <a:gd name="T64" fmla="*/ 236 w 320"/>
                <a:gd name="T65" fmla="*/ 77 h 234"/>
                <a:gd name="T66" fmla="*/ 257 w 320"/>
                <a:gd name="T67" fmla="*/ 83 h 234"/>
                <a:gd name="T68" fmla="*/ 284 w 320"/>
                <a:gd name="T69" fmla="*/ 107 h 234"/>
                <a:gd name="T70" fmla="*/ 305 w 320"/>
                <a:gd name="T71" fmla="*/ 119 h 234"/>
                <a:gd name="T72" fmla="*/ 297 w 320"/>
                <a:gd name="T73" fmla="*/ 133 h 234"/>
                <a:gd name="T74" fmla="*/ 268 w 320"/>
                <a:gd name="T75" fmla="*/ 144 h 234"/>
                <a:gd name="T76" fmla="*/ 249 w 320"/>
                <a:gd name="T77" fmla="*/ 148 h 234"/>
                <a:gd name="T78" fmla="*/ 237 w 320"/>
                <a:gd name="T79" fmla="*/ 159 h 234"/>
                <a:gd name="T80" fmla="*/ 232 w 320"/>
                <a:gd name="T81" fmla="*/ 176 h 234"/>
                <a:gd name="T82" fmla="*/ 231 w 320"/>
                <a:gd name="T83" fmla="*/ 187 h 234"/>
                <a:gd name="T84" fmla="*/ 222 w 320"/>
                <a:gd name="T85" fmla="*/ 192 h 234"/>
                <a:gd name="T86" fmla="*/ 204 w 320"/>
                <a:gd name="T87" fmla="*/ 189 h 234"/>
                <a:gd name="T88" fmla="*/ 186 w 320"/>
                <a:gd name="T89" fmla="*/ 181 h 234"/>
                <a:gd name="T90" fmla="*/ 168 w 320"/>
                <a:gd name="T91" fmla="*/ 170 h 234"/>
                <a:gd name="T92" fmla="*/ 155 w 320"/>
                <a:gd name="T93" fmla="*/ 164 h 234"/>
                <a:gd name="T94" fmla="*/ 145 w 320"/>
                <a:gd name="T95" fmla="*/ 161 h 234"/>
                <a:gd name="T96" fmla="*/ 131 w 320"/>
                <a:gd name="T97" fmla="*/ 162 h 234"/>
                <a:gd name="T98" fmla="*/ 114 w 320"/>
                <a:gd name="T99" fmla="*/ 167 h 234"/>
                <a:gd name="T100" fmla="*/ 100 w 320"/>
                <a:gd name="T101" fmla="*/ 173 h 234"/>
                <a:gd name="T102" fmla="*/ 87 w 320"/>
                <a:gd name="T103" fmla="*/ 178 h 234"/>
                <a:gd name="T104" fmla="*/ 85 w 320"/>
                <a:gd name="T105" fmla="*/ 183 h 234"/>
                <a:gd name="T106" fmla="*/ 96 w 320"/>
                <a:gd name="T107" fmla="*/ 191 h 234"/>
                <a:gd name="T108" fmla="*/ 116 w 320"/>
                <a:gd name="T109" fmla="*/ 200 h 234"/>
                <a:gd name="T110" fmla="*/ 126 w 320"/>
                <a:gd name="T111" fmla="*/ 212 h 234"/>
                <a:gd name="T112" fmla="*/ 113 w 320"/>
                <a:gd name="T113" fmla="*/ 224 h 234"/>
                <a:gd name="T114" fmla="*/ 102 w 320"/>
                <a:gd name="T115" fmla="*/ 231 h 234"/>
                <a:gd name="T116" fmla="*/ 91 w 320"/>
                <a:gd name="T117" fmla="*/ 234 h 23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20" h="234">
                  <a:moveTo>
                    <a:pt x="87" y="234"/>
                  </a:moveTo>
                  <a:lnTo>
                    <a:pt x="76" y="231"/>
                  </a:lnTo>
                  <a:lnTo>
                    <a:pt x="61" y="228"/>
                  </a:lnTo>
                  <a:lnTo>
                    <a:pt x="61" y="226"/>
                  </a:lnTo>
                  <a:lnTo>
                    <a:pt x="63" y="224"/>
                  </a:lnTo>
                  <a:lnTo>
                    <a:pt x="66" y="222"/>
                  </a:lnTo>
                  <a:lnTo>
                    <a:pt x="70" y="220"/>
                  </a:lnTo>
                  <a:lnTo>
                    <a:pt x="77" y="217"/>
                  </a:lnTo>
                  <a:lnTo>
                    <a:pt x="80" y="216"/>
                  </a:lnTo>
                  <a:lnTo>
                    <a:pt x="64" y="204"/>
                  </a:lnTo>
                  <a:lnTo>
                    <a:pt x="50" y="194"/>
                  </a:lnTo>
                  <a:lnTo>
                    <a:pt x="43" y="189"/>
                  </a:lnTo>
                  <a:lnTo>
                    <a:pt x="38" y="182"/>
                  </a:lnTo>
                  <a:lnTo>
                    <a:pt x="36" y="179"/>
                  </a:lnTo>
                  <a:lnTo>
                    <a:pt x="34" y="175"/>
                  </a:lnTo>
                  <a:lnTo>
                    <a:pt x="34" y="171"/>
                  </a:lnTo>
                  <a:lnTo>
                    <a:pt x="33" y="167"/>
                  </a:lnTo>
                  <a:lnTo>
                    <a:pt x="34" y="164"/>
                  </a:lnTo>
                  <a:lnTo>
                    <a:pt x="34" y="160"/>
                  </a:lnTo>
                  <a:lnTo>
                    <a:pt x="36" y="157"/>
                  </a:lnTo>
                  <a:lnTo>
                    <a:pt x="38" y="154"/>
                  </a:lnTo>
                  <a:lnTo>
                    <a:pt x="43" y="149"/>
                  </a:lnTo>
                  <a:lnTo>
                    <a:pt x="50" y="145"/>
                  </a:lnTo>
                  <a:lnTo>
                    <a:pt x="56" y="141"/>
                  </a:lnTo>
                  <a:lnTo>
                    <a:pt x="64" y="139"/>
                  </a:lnTo>
                  <a:lnTo>
                    <a:pt x="73" y="137"/>
                  </a:lnTo>
                  <a:lnTo>
                    <a:pt x="80" y="137"/>
                  </a:lnTo>
                  <a:lnTo>
                    <a:pt x="80" y="126"/>
                  </a:lnTo>
                  <a:lnTo>
                    <a:pt x="80" y="111"/>
                  </a:lnTo>
                  <a:lnTo>
                    <a:pt x="67" y="111"/>
                  </a:lnTo>
                  <a:lnTo>
                    <a:pt x="61" y="111"/>
                  </a:lnTo>
                  <a:lnTo>
                    <a:pt x="61" y="102"/>
                  </a:lnTo>
                  <a:lnTo>
                    <a:pt x="61" y="93"/>
                  </a:lnTo>
                  <a:lnTo>
                    <a:pt x="60" y="86"/>
                  </a:lnTo>
                  <a:lnTo>
                    <a:pt x="58" y="79"/>
                  </a:lnTo>
                  <a:lnTo>
                    <a:pt x="55" y="70"/>
                  </a:lnTo>
                  <a:lnTo>
                    <a:pt x="53" y="62"/>
                  </a:lnTo>
                  <a:lnTo>
                    <a:pt x="46" y="46"/>
                  </a:lnTo>
                  <a:lnTo>
                    <a:pt x="40" y="32"/>
                  </a:lnTo>
                  <a:lnTo>
                    <a:pt x="33" y="31"/>
                  </a:lnTo>
                  <a:lnTo>
                    <a:pt x="27" y="29"/>
                  </a:lnTo>
                  <a:lnTo>
                    <a:pt x="20" y="25"/>
                  </a:lnTo>
                  <a:lnTo>
                    <a:pt x="16" y="21"/>
                  </a:lnTo>
                  <a:lnTo>
                    <a:pt x="7" y="1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8" y="3"/>
                  </a:lnTo>
                  <a:lnTo>
                    <a:pt x="45" y="8"/>
                  </a:lnTo>
                  <a:lnTo>
                    <a:pt x="56" y="16"/>
                  </a:lnTo>
                  <a:lnTo>
                    <a:pt x="67" y="26"/>
                  </a:lnTo>
                  <a:lnTo>
                    <a:pt x="78" y="35"/>
                  </a:lnTo>
                  <a:lnTo>
                    <a:pt x="88" y="42"/>
                  </a:lnTo>
                  <a:lnTo>
                    <a:pt x="96" y="48"/>
                  </a:lnTo>
                  <a:lnTo>
                    <a:pt x="100" y="50"/>
                  </a:lnTo>
                  <a:lnTo>
                    <a:pt x="119" y="58"/>
                  </a:lnTo>
                  <a:lnTo>
                    <a:pt x="135" y="65"/>
                  </a:lnTo>
                  <a:lnTo>
                    <a:pt x="152" y="70"/>
                  </a:lnTo>
                  <a:lnTo>
                    <a:pt x="166" y="76"/>
                  </a:lnTo>
                  <a:lnTo>
                    <a:pt x="181" y="79"/>
                  </a:lnTo>
                  <a:lnTo>
                    <a:pt x="197" y="82"/>
                  </a:lnTo>
                  <a:lnTo>
                    <a:pt x="214" y="85"/>
                  </a:lnTo>
                  <a:lnTo>
                    <a:pt x="233" y="87"/>
                  </a:lnTo>
                  <a:lnTo>
                    <a:pt x="236" y="77"/>
                  </a:lnTo>
                  <a:lnTo>
                    <a:pt x="240" y="62"/>
                  </a:lnTo>
                  <a:lnTo>
                    <a:pt x="257" y="83"/>
                  </a:lnTo>
                  <a:lnTo>
                    <a:pt x="275" y="100"/>
                  </a:lnTo>
                  <a:lnTo>
                    <a:pt x="284" y="107"/>
                  </a:lnTo>
                  <a:lnTo>
                    <a:pt x="293" y="113"/>
                  </a:lnTo>
                  <a:lnTo>
                    <a:pt x="305" y="119"/>
                  </a:lnTo>
                  <a:lnTo>
                    <a:pt x="320" y="123"/>
                  </a:lnTo>
                  <a:lnTo>
                    <a:pt x="297" y="133"/>
                  </a:lnTo>
                  <a:lnTo>
                    <a:pt x="277" y="141"/>
                  </a:lnTo>
                  <a:lnTo>
                    <a:pt x="268" y="144"/>
                  </a:lnTo>
                  <a:lnTo>
                    <a:pt x="258" y="147"/>
                  </a:lnTo>
                  <a:lnTo>
                    <a:pt x="249" y="148"/>
                  </a:lnTo>
                  <a:lnTo>
                    <a:pt x="240" y="149"/>
                  </a:lnTo>
                  <a:lnTo>
                    <a:pt x="237" y="159"/>
                  </a:lnTo>
                  <a:lnTo>
                    <a:pt x="234" y="170"/>
                  </a:lnTo>
                  <a:lnTo>
                    <a:pt x="232" y="176"/>
                  </a:lnTo>
                  <a:lnTo>
                    <a:pt x="231" y="181"/>
                  </a:lnTo>
                  <a:lnTo>
                    <a:pt x="231" y="187"/>
                  </a:lnTo>
                  <a:lnTo>
                    <a:pt x="233" y="192"/>
                  </a:lnTo>
                  <a:lnTo>
                    <a:pt x="222" y="192"/>
                  </a:lnTo>
                  <a:lnTo>
                    <a:pt x="213" y="191"/>
                  </a:lnTo>
                  <a:lnTo>
                    <a:pt x="204" y="189"/>
                  </a:lnTo>
                  <a:lnTo>
                    <a:pt x="198" y="187"/>
                  </a:lnTo>
                  <a:lnTo>
                    <a:pt x="186" y="181"/>
                  </a:lnTo>
                  <a:lnTo>
                    <a:pt x="176" y="176"/>
                  </a:lnTo>
                  <a:lnTo>
                    <a:pt x="168" y="170"/>
                  </a:lnTo>
                  <a:lnTo>
                    <a:pt x="159" y="165"/>
                  </a:lnTo>
                  <a:lnTo>
                    <a:pt x="155" y="164"/>
                  </a:lnTo>
                  <a:lnTo>
                    <a:pt x="151" y="162"/>
                  </a:lnTo>
                  <a:lnTo>
                    <a:pt x="145" y="161"/>
                  </a:lnTo>
                  <a:lnTo>
                    <a:pt x="140" y="161"/>
                  </a:lnTo>
                  <a:lnTo>
                    <a:pt x="131" y="162"/>
                  </a:lnTo>
                  <a:lnTo>
                    <a:pt x="122" y="164"/>
                  </a:lnTo>
                  <a:lnTo>
                    <a:pt x="114" y="167"/>
                  </a:lnTo>
                  <a:lnTo>
                    <a:pt x="108" y="170"/>
                  </a:lnTo>
                  <a:lnTo>
                    <a:pt x="100" y="173"/>
                  </a:lnTo>
                  <a:lnTo>
                    <a:pt x="94" y="176"/>
                  </a:lnTo>
                  <a:lnTo>
                    <a:pt x="87" y="178"/>
                  </a:lnTo>
                  <a:lnTo>
                    <a:pt x="80" y="179"/>
                  </a:lnTo>
                  <a:lnTo>
                    <a:pt x="85" y="183"/>
                  </a:lnTo>
                  <a:lnTo>
                    <a:pt x="90" y="188"/>
                  </a:lnTo>
                  <a:lnTo>
                    <a:pt x="96" y="191"/>
                  </a:lnTo>
                  <a:lnTo>
                    <a:pt x="101" y="194"/>
                  </a:lnTo>
                  <a:lnTo>
                    <a:pt x="116" y="200"/>
                  </a:lnTo>
                  <a:lnTo>
                    <a:pt x="133" y="204"/>
                  </a:lnTo>
                  <a:lnTo>
                    <a:pt x="126" y="212"/>
                  </a:lnTo>
                  <a:lnTo>
                    <a:pt x="119" y="219"/>
                  </a:lnTo>
                  <a:lnTo>
                    <a:pt x="113" y="224"/>
                  </a:lnTo>
                  <a:lnTo>
                    <a:pt x="108" y="228"/>
                  </a:lnTo>
                  <a:lnTo>
                    <a:pt x="102" y="231"/>
                  </a:lnTo>
                  <a:lnTo>
                    <a:pt x="97" y="233"/>
                  </a:lnTo>
                  <a:lnTo>
                    <a:pt x="91" y="234"/>
                  </a:lnTo>
                  <a:lnTo>
                    <a:pt x="87" y="23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" name="Freeform 483">
              <a:extLst>
                <a:ext uri="{FF2B5EF4-FFF2-40B4-BE49-F238E27FC236}">
                  <a16:creationId xmlns="" xmlns:a16="http://schemas.microsoft.com/office/drawing/2014/main" id="{7A4085DD-ED6E-9143-BF73-B079210086E3}"/>
                </a:ext>
              </a:extLst>
            </p:cNvPr>
            <p:cNvSpPr>
              <a:spLocks/>
            </p:cNvSpPr>
            <p:nvPr>
              <p:custDataLst>
                <p:tags r:id="rId321"/>
              </p:custDataLst>
            </p:nvPr>
          </p:nvSpPr>
          <p:spPr bwMode="auto">
            <a:xfrm>
              <a:off x="7142163" y="2565400"/>
              <a:ext cx="52387" cy="57150"/>
            </a:xfrm>
            <a:custGeom>
              <a:avLst/>
              <a:gdLst>
                <a:gd name="T0" fmla="*/ 33 w 125"/>
                <a:gd name="T1" fmla="*/ 19 h 93"/>
                <a:gd name="T2" fmla="*/ 43 w 125"/>
                <a:gd name="T3" fmla="*/ 19 h 93"/>
                <a:gd name="T4" fmla="*/ 52 w 125"/>
                <a:gd name="T5" fmla="*/ 19 h 93"/>
                <a:gd name="T6" fmla="*/ 55 w 125"/>
                <a:gd name="T7" fmla="*/ 19 h 93"/>
                <a:gd name="T8" fmla="*/ 58 w 125"/>
                <a:gd name="T9" fmla="*/ 17 h 93"/>
                <a:gd name="T10" fmla="*/ 61 w 125"/>
                <a:gd name="T11" fmla="*/ 15 h 93"/>
                <a:gd name="T12" fmla="*/ 65 w 125"/>
                <a:gd name="T13" fmla="*/ 11 h 93"/>
                <a:gd name="T14" fmla="*/ 68 w 125"/>
                <a:gd name="T15" fmla="*/ 8 h 93"/>
                <a:gd name="T16" fmla="*/ 70 w 125"/>
                <a:gd name="T17" fmla="*/ 5 h 93"/>
                <a:gd name="T18" fmla="*/ 72 w 125"/>
                <a:gd name="T19" fmla="*/ 3 h 93"/>
                <a:gd name="T20" fmla="*/ 72 w 125"/>
                <a:gd name="T21" fmla="*/ 0 h 93"/>
                <a:gd name="T22" fmla="*/ 118 w 125"/>
                <a:gd name="T23" fmla="*/ 0 h 93"/>
                <a:gd name="T24" fmla="*/ 122 w 125"/>
                <a:gd name="T25" fmla="*/ 15 h 93"/>
                <a:gd name="T26" fmla="*/ 125 w 125"/>
                <a:gd name="T27" fmla="*/ 25 h 93"/>
                <a:gd name="T28" fmla="*/ 124 w 125"/>
                <a:gd name="T29" fmla="*/ 29 h 93"/>
                <a:gd name="T30" fmla="*/ 122 w 125"/>
                <a:gd name="T31" fmla="*/ 33 h 93"/>
                <a:gd name="T32" fmla="*/ 119 w 125"/>
                <a:gd name="T33" fmla="*/ 35 h 93"/>
                <a:gd name="T34" fmla="*/ 117 w 125"/>
                <a:gd name="T35" fmla="*/ 37 h 93"/>
                <a:gd name="T36" fmla="*/ 111 w 125"/>
                <a:gd name="T37" fmla="*/ 40 h 93"/>
                <a:gd name="T38" fmla="*/ 104 w 125"/>
                <a:gd name="T39" fmla="*/ 41 h 93"/>
                <a:gd name="T40" fmla="*/ 88 w 125"/>
                <a:gd name="T41" fmla="*/ 41 h 93"/>
                <a:gd name="T42" fmla="*/ 72 w 125"/>
                <a:gd name="T43" fmla="*/ 43 h 93"/>
                <a:gd name="T44" fmla="*/ 70 w 125"/>
                <a:gd name="T45" fmla="*/ 47 h 93"/>
                <a:gd name="T46" fmla="*/ 69 w 125"/>
                <a:gd name="T47" fmla="*/ 53 h 93"/>
                <a:gd name="T48" fmla="*/ 67 w 125"/>
                <a:gd name="T49" fmla="*/ 61 h 93"/>
                <a:gd name="T50" fmla="*/ 67 w 125"/>
                <a:gd name="T51" fmla="*/ 71 h 93"/>
                <a:gd name="T52" fmla="*/ 66 w 125"/>
                <a:gd name="T53" fmla="*/ 86 h 93"/>
                <a:gd name="T54" fmla="*/ 66 w 125"/>
                <a:gd name="T55" fmla="*/ 93 h 93"/>
                <a:gd name="T56" fmla="*/ 49 w 125"/>
                <a:gd name="T57" fmla="*/ 85 h 93"/>
                <a:gd name="T58" fmla="*/ 27 w 125"/>
                <a:gd name="T59" fmla="*/ 73 h 93"/>
                <a:gd name="T60" fmla="*/ 16 w 125"/>
                <a:gd name="T61" fmla="*/ 65 h 93"/>
                <a:gd name="T62" fmla="*/ 7 w 125"/>
                <a:gd name="T63" fmla="*/ 58 h 93"/>
                <a:gd name="T64" fmla="*/ 4 w 125"/>
                <a:gd name="T65" fmla="*/ 54 h 93"/>
                <a:gd name="T66" fmla="*/ 2 w 125"/>
                <a:gd name="T67" fmla="*/ 50 h 93"/>
                <a:gd name="T68" fmla="*/ 0 w 125"/>
                <a:gd name="T69" fmla="*/ 47 h 93"/>
                <a:gd name="T70" fmla="*/ 0 w 125"/>
                <a:gd name="T71" fmla="*/ 43 h 93"/>
                <a:gd name="T72" fmla="*/ 7 w 125"/>
                <a:gd name="T73" fmla="*/ 43 h 93"/>
                <a:gd name="T74" fmla="*/ 15 w 125"/>
                <a:gd name="T75" fmla="*/ 41 h 93"/>
                <a:gd name="T76" fmla="*/ 20 w 125"/>
                <a:gd name="T77" fmla="*/ 39 h 93"/>
                <a:gd name="T78" fmla="*/ 23 w 125"/>
                <a:gd name="T79" fmla="*/ 36 h 93"/>
                <a:gd name="T80" fmla="*/ 28 w 125"/>
                <a:gd name="T81" fmla="*/ 28 h 93"/>
                <a:gd name="T82" fmla="*/ 33 w 125"/>
                <a:gd name="T83" fmla="*/ 19 h 9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25" h="93">
                  <a:moveTo>
                    <a:pt x="33" y="19"/>
                  </a:moveTo>
                  <a:lnTo>
                    <a:pt x="43" y="19"/>
                  </a:lnTo>
                  <a:lnTo>
                    <a:pt x="52" y="19"/>
                  </a:lnTo>
                  <a:lnTo>
                    <a:pt x="55" y="19"/>
                  </a:lnTo>
                  <a:lnTo>
                    <a:pt x="58" y="17"/>
                  </a:lnTo>
                  <a:lnTo>
                    <a:pt x="61" y="15"/>
                  </a:lnTo>
                  <a:lnTo>
                    <a:pt x="65" y="11"/>
                  </a:lnTo>
                  <a:lnTo>
                    <a:pt x="68" y="8"/>
                  </a:lnTo>
                  <a:lnTo>
                    <a:pt x="70" y="5"/>
                  </a:lnTo>
                  <a:lnTo>
                    <a:pt x="72" y="3"/>
                  </a:lnTo>
                  <a:lnTo>
                    <a:pt x="72" y="0"/>
                  </a:lnTo>
                  <a:lnTo>
                    <a:pt x="118" y="0"/>
                  </a:lnTo>
                  <a:lnTo>
                    <a:pt x="122" y="15"/>
                  </a:lnTo>
                  <a:lnTo>
                    <a:pt x="125" y="25"/>
                  </a:lnTo>
                  <a:lnTo>
                    <a:pt x="124" y="29"/>
                  </a:lnTo>
                  <a:lnTo>
                    <a:pt x="122" y="33"/>
                  </a:lnTo>
                  <a:lnTo>
                    <a:pt x="119" y="35"/>
                  </a:lnTo>
                  <a:lnTo>
                    <a:pt x="117" y="37"/>
                  </a:lnTo>
                  <a:lnTo>
                    <a:pt x="111" y="40"/>
                  </a:lnTo>
                  <a:lnTo>
                    <a:pt x="104" y="41"/>
                  </a:lnTo>
                  <a:lnTo>
                    <a:pt x="88" y="41"/>
                  </a:lnTo>
                  <a:lnTo>
                    <a:pt x="72" y="43"/>
                  </a:lnTo>
                  <a:lnTo>
                    <a:pt x="70" y="47"/>
                  </a:lnTo>
                  <a:lnTo>
                    <a:pt x="69" y="53"/>
                  </a:lnTo>
                  <a:lnTo>
                    <a:pt x="67" y="61"/>
                  </a:lnTo>
                  <a:lnTo>
                    <a:pt x="67" y="71"/>
                  </a:lnTo>
                  <a:lnTo>
                    <a:pt x="66" y="86"/>
                  </a:lnTo>
                  <a:lnTo>
                    <a:pt x="66" y="93"/>
                  </a:lnTo>
                  <a:lnTo>
                    <a:pt x="49" y="85"/>
                  </a:lnTo>
                  <a:lnTo>
                    <a:pt x="27" y="73"/>
                  </a:lnTo>
                  <a:lnTo>
                    <a:pt x="16" y="65"/>
                  </a:lnTo>
                  <a:lnTo>
                    <a:pt x="7" y="58"/>
                  </a:lnTo>
                  <a:lnTo>
                    <a:pt x="4" y="54"/>
                  </a:lnTo>
                  <a:lnTo>
                    <a:pt x="2" y="50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7" y="43"/>
                  </a:lnTo>
                  <a:lnTo>
                    <a:pt x="15" y="41"/>
                  </a:lnTo>
                  <a:lnTo>
                    <a:pt x="20" y="39"/>
                  </a:lnTo>
                  <a:lnTo>
                    <a:pt x="23" y="36"/>
                  </a:lnTo>
                  <a:lnTo>
                    <a:pt x="28" y="28"/>
                  </a:lnTo>
                  <a:lnTo>
                    <a:pt x="33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" name="Freeform 484">
              <a:extLst>
                <a:ext uri="{FF2B5EF4-FFF2-40B4-BE49-F238E27FC236}">
                  <a16:creationId xmlns="" xmlns:a16="http://schemas.microsoft.com/office/drawing/2014/main" id="{AC34CC1D-ADBF-6349-AB46-A01380A6CF31}"/>
                </a:ext>
              </a:extLst>
            </p:cNvPr>
            <p:cNvSpPr>
              <a:spLocks/>
            </p:cNvSpPr>
            <p:nvPr>
              <p:custDataLst>
                <p:tags r:id="rId322"/>
              </p:custDataLst>
            </p:nvPr>
          </p:nvSpPr>
          <p:spPr bwMode="auto">
            <a:xfrm>
              <a:off x="7088188" y="2579688"/>
              <a:ext cx="60325" cy="84137"/>
            </a:xfrm>
            <a:custGeom>
              <a:avLst/>
              <a:gdLst>
                <a:gd name="T0" fmla="*/ 20 w 133"/>
                <a:gd name="T1" fmla="*/ 12 h 154"/>
                <a:gd name="T2" fmla="*/ 24 w 133"/>
                <a:gd name="T3" fmla="*/ 10 h 154"/>
                <a:gd name="T4" fmla="*/ 31 w 133"/>
                <a:gd name="T5" fmla="*/ 6 h 154"/>
                <a:gd name="T6" fmla="*/ 34 w 133"/>
                <a:gd name="T7" fmla="*/ 4 h 154"/>
                <a:gd name="T8" fmla="*/ 37 w 133"/>
                <a:gd name="T9" fmla="*/ 2 h 154"/>
                <a:gd name="T10" fmla="*/ 42 w 133"/>
                <a:gd name="T11" fmla="*/ 1 h 154"/>
                <a:gd name="T12" fmla="*/ 46 w 133"/>
                <a:gd name="T13" fmla="*/ 0 h 154"/>
                <a:gd name="T14" fmla="*/ 59 w 133"/>
                <a:gd name="T15" fmla="*/ 1 h 154"/>
                <a:gd name="T16" fmla="*/ 70 w 133"/>
                <a:gd name="T17" fmla="*/ 4 h 154"/>
                <a:gd name="T18" fmla="*/ 81 w 133"/>
                <a:gd name="T19" fmla="*/ 8 h 154"/>
                <a:gd name="T20" fmla="*/ 90 w 133"/>
                <a:gd name="T21" fmla="*/ 14 h 154"/>
                <a:gd name="T22" fmla="*/ 99 w 133"/>
                <a:gd name="T23" fmla="*/ 21 h 154"/>
                <a:gd name="T24" fmla="*/ 105 w 133"/>
                <a:gd name="T25" fmla="*/ 30 h 154"/>
                <a:gd name="T26" fmla="*/ 112 w 133"/>
                <a:gd name="T27" fmla="*/ 40 h 154"/>
                <a:gd name="T28" fmla="*/ 116 w 133"/>
                <a:gd name="T29" fmla="*/ 50 h 154"/>
                <a:gd name="T30" fmla="*/ 121 w 133"/>
                <a:gd name="T31" fmla="*/ 60 h 154"/>
                <a:gd name="T32" fmla="*/ 124 w 133"/>
                <a:gd name="T33" fmla="*/ 71 h 154"/>
                <a:gd name="T34" fmla="*/ 127 w 133"/>
                <a:gd name="T35" fmla="*/ 82 h 154"/>
                <a:gd name="T36" fmla="*/ 130 w 133"/>
                <a:gd name="T37" fmla="*/ 94 h 154"/>
                <a:gd name="T38" fmla="*/ 132 w 133"/>
                <a:gd name="T39" fmla="*/ 116 h 154"/>
                <a:gd name="T40" fmla="*/ 133 w 133"/>
                <a:gd name="T41" fmla="*/ 135 h 154"/>
                <a:gd name="T42" fmla="*/ 132 w 133"/>
                <a:gd name="T43" fmla="*/ 138 h 154"/>
                <a:gd name="T44" fmla="*/ 130 w 133"/>
                <a:gd name="T45" fmla="*/ 141 h 154"/>
                <a:gd name="T46" fmla="*/ 125 w 133"/>
                <a:gd name="T47" fmla="*/ 144 h 154"/>
                <a:gd name="T48" fmla="*/ 121 w 133"/>
                <a:gd name="T49" fmla="*/ 147 h 154"/>
                <a:gd name="T50" fmla="*/ 115 w 133"/>
                <a:gd name="T51" fmla="*/ 150 h 154"/>
                <a:gd name="T52" fmla="*/ 110 w 133"/>
                <a:gd name="T53" fmla="*/ 153 h 154"/>
                <a:gd name="T54" fmla="*/ 104 w 133"/>
                <a:gd name="T55" fmla="*/ 154 h 154"/>
                <a:gd name="T56" fmla="*/ 99 w 133"/>
                <a:gd name="T57" fmla="*/ 154 h 154"/>
                <a:gd name="T58" fmla="*/ 93 w 133"/>
                <a:gd name="T59" fmla="*/ 153 h 154"/>
                <a:gd name="T60" fmla="*/ 87 w 133"/>
                <a:gd name="T61" fmla="*/ 149 h 154"/>
                <a:gd name="T62" fmla="*/ 79 w 133"/>
                <a:gd name="T63" fmla="*/ 141 h 154"/>
                <a:gd name="T64" fmla="*/ 71 w 133"/>
                <a:gd name="T65" fmla="*/ 134 h 154"/>
                <a:gd name="T66" fmla="*/ 64 w 133"/>
                <a:gd name="T67" fmla="*/ 126 h 154"/>
                <a:gd name="T68" fmla="*/ 58 w 133"/>
                <a:gd name="T69" fmla="*/ 118 h 154"/>
                <a:gd name="T70" fmla="*/ 54 w 133"/>
                <a:gd name="T71" fmla="*/ 111 h 154"/>
                <a:gd name="T72" fmla="*/ 53 w 133"/>
                <a:gd name="T73" fmla="*/ 105 h 154"/>
                <a:gd name="T74" fmla="*/ 54 w 133"/>
                <a:gd name="T75" fmla="*/ 98 h 154"/>
                <a:gd name="T76" fmla="*/ 56 w 133"/>
                <a:gd name="T77" fmla="*/ 83 h 154"/>
                <a:gd name="T78" fmla="*/ 58 w 133"/>
                <a:gd name="T79" fmla="*/ 68 h 154"/>
                <a:gd name="T80" fmla="*/ 59 w 133"/>
                <a:gd name="T81" fmla="*/ 62 h 154"/>
                <a:gd name="T82" fmla="*/ 47 w 133"/>
                <a:gd name="T83" fmla="*/ 61 h 154"/>
                <a:gd name="T84" fmla="*/ 36 w 133"/>
                <a:gd name="T85" fmla="*/ 59 h 154"/>
                <a:gd name="T86" fmla="*/ 25 w 133"/>
                <a:gd name="T87" fmla="*/ 56 h 154"/>
                <a:gd name="T88" fmla="*/ 17 w 133"/>
                <a:gd name="T89" fmla="*/ 52 h 154"/>
                <a:gd name="T90" fmla="*/ 13 w 133"/>
                <a:gd name="T91" fmla="*/ 49 h 154"/>
                <a:gd name="T92" fmla="*/ 10 w 133"/>
                <a:gd name="T93" fmla="*/ 46 h 154"/>
                <a:gd name="T94" fmla="*/ 7 w 133"/>
                <a:gd name="T95" fmla="*/ 43 h 154"/>
                <a:gd name="T96" fmla="*/ 4 w 133"/>
                <a:gd name="T97" fmla="*/ 39 h 154"/>
                <a:gd name="T98" fmla="*/ 2 w 133"/>
                <a:gd name="T99" fmla="*/ 34 h 154"/>
                <a:gd name="T100" fmla="*/ 1 w 133"/>
                <a:gd name="T101" fmla="*/ 29 h 154"/>
                <a:gd name="T102" fmla="*/ 0 w 133"/>
                <a:gd name="T103" fmla="*/ 24 h 154"/>
                <a:gd name="T104" fmla="*/ 0 w 133"/>
                <a:gd name="T105" fmla="*/ 18 h 154"/>
                <a:gd name="T106" fmla="*/ 7 w 133"/>
                <a:gd name="T107" fmla="*/ 15 h 154"/>
                <a:gd name="T108" fmla="*/ 20 w 133"/>
                <a:gd name="T109" fmla="*/ 12 h 15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33" h="154">
                  <a:moveTo>
                    <a:pt x="20" y="12"/>
                  </a:moveTo>
                  <a:lnTo>
                    <a:pt x="24" y="10"/>
                  </a:lnTo>
                  <a:lnTo>
                    <a:pt x="31" y="6"/>
                  </a:lnTo>
                  <a:lnTo>
                    <a:pt x="34" y="4"/>
                  </a:lnTo>
                  <a:lnTo>
                    <a:pt x="37" y="2"/>
                  </a:lnTo>
                  <a:lnTo>
                    <a:pt x="42" y="1"/>
                  </a:lnTo>
                  <a:lnTo>
                    <a:pt x="46" y="0"/>
                  </a:lnTo>
                  <a:lnTo>
                    <a:pt x="59" y="1"/>
                  </a:lnTo>
                  <a:lnTo>
                    <a:pt x="70" y="4"/>
                  </a:lnTo>
                  <a:lnTo>
                    <a:pt x="81" y="8"/>
                  </a:lnTo>
                  <a:lnTo>
                    <a:pt x="90" y="14"/>
                  </a:lnTo>
                  <a:lnTo>
                    <a:pt x="99" y="21"/>
                  </a:lnTo>
                  <a:lnTo>
                    <a:pt x="105" y="30"/>
                  </a:lnTo>
                  <a:lnTo>
                    <a:pt x="112" y="40"/>
                  </a:lnTo>
                  <a:lnTo>
                    <a:pt x="116" y="50"/>
                  </a:lnTo>
                  <a:lnTo>
                    <a:pt x="121" y="60"/>
                  </a:lnTo>
                  <a:lnTo>
                    <a:pt x="124" y="71"/>
                  </a:lnTo>
                  <a:lnTo>
                    <a:pt x="127" y="82"/>
                  </a:lnTo>
                  <a:lnTo>
                    <a:pt x="130" y="94"/>
                  </a:lnTo>
                  <a:lnTo>
                    <a:pt x="132" y="116"/>
                  </a:lnTo>
                  <a:lnTo>
                    <a:pt x="133" y="135"/>
                  </a:lnTo>
                  <a:lnTo>
                    <a:pt x="132" y="138"/>
                  </a:lnTo>
                  <a:lnTo>
                    <a:pt x="130" y="141"/>
                  </a:lnTo>
                  <a:lnTo>
                    <a:pt x="125" y="144"/>
                  </a:lnTo>
                  <a:lnTo>
                    <a:pt x="121" y="147"/>
                  </a:lnTo>
                  <a:lnTo>
                    <a:pt x="115" y="150"/>
                  </a:lnTo>
                  <a:lnTo>
                    <a:pt x="110" y="153"/>
                  </a:lnTo>
                  <a:lnTo>
                    <a:pt x="104" y="154"/>
                  </a:lnTo>
                  <a:lnTo>
                    <a:pt x="99" y="154"/>
                  </a:lnTo>
                  <a:lnTo>
                    <a:pt x="93" y="153"/>
                  </a:lnTo>
                  <a:lnTo>
                    <a:pt x="87" y="149"/>
                  </a:lnTo>
                  <a:lnTo>
                    <a:pt x="79" y="141"/>
                  </a:lnTo>
                  <a:lnTo>
                    <a:pt x="71" y="134"/>
                  </a:lnTo>
                  <a:lnTo>
                    <a:pt x="64" y="126"/>
                  </a:lnTo>
                  <a:lnTo>
                    <a:pt x="58" y="118"/>
                  </a:lnTo>
                  <a:lnTo>
                    <a:pt x="54" y="111"/>
                  </a:lnTo>
                  <a:lnTo>
                    <a:pt x="53" y="105"/>
                  </a:lnTo>
                  <a:lnTo>
                    <a:pt x="54" y="98"/>
                  </a:lnTo>
                  <a:lnTo>
                    <a:pt x="56" y="83"/>
                  </a:lnTo>
                  <a:lnTo>
                    <a:pt x="58" y="68"/>
                  </a:lnTo>
                  <a:lnTo>
                    <a:pt x="59" y="62"/>
                  </a:lnTo>
                  <a:lnTo>
                    <a:pt x="47" y="61"/>
                  </a:lnTo>
                  <a:lnTo>
                    <a:pt x="36" y="59"/>
                  </a:lnTo>
                  <a:lnTo>
                    <a:pt x="25" y="56"/>
                  </a:lnTo>
                  <a:lnTo>
                    <a:pt x="17" y="52"/>
                  </a:lnTo>
                  <a:lnTo>
                    <a:pt x="13" y="49"/>
                  </a:lnTo>
                  <a:lnTo>
                    <a:pt x="10" y="46"/>
                  </a:lnTo>
                  <a:lnTo>
                    <a:pt x="7" y="43"/>
                  </a:lnTo>
                  <a:lnTo>
                    <a:pt x="4" y="39"/>
                  </a:lnTo>
                  <a:lnTo>
                    <a:pt x="2" y="34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7" y="15"/>
                  </a:lnTo>
                  <a:lnTo>
                    <a:pt x="20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" name="Freeform 485">
              <a:extLst>
                <a:ext uri="{FF2B5EF4-FFF2-40B4-BE49-F238E27FC236}">
                  <a16:creationId xmlns="" xmlns:a16="http://schemas.microsoft.com/office/drawing/2014/main" id="{3D833D79-80BC-2348-95EA-AED5AA823907}"/>
                </a:ext>
              </a:extLst>
            </p:cNvPr>
            <p:cNvSpPr>
              <a:spLocks/>
            </p:cNvSpPr>
            <p:nvPr>
              <p:custDataLst>
                <p:tags r:id="rId323"/>
              </p:custDataLst>
            </p:nvPr>
          </p:nvSpPr>
          <p:spPr bwMode="auto">
            <a:xfrm>
              <a:off x="7104063" y="2341563"/>
              <a:ext cx="209550" cy="244475"/>
            </a:xfrm>
            <a:custGeom>
              <a:avLst/>
              <a:gdLst>
                <a:gd name="T0" fmla="*/ 134 w 485"/>
                <a:gd name="T1" fmla="*/ 351 h 468"/>
                <a:gd name="T2" fmla="*/ 167 w 485"/>
                <a:gd name="T3" fmla="*/ 339 h 468"/>
                <a:gd name="T4" fmla="*/ 200 w 485"/>
                <a:gd name="T5" fmla="*/ 339 h 468"/>
                <a:gd name="T6" fmla="*/ 226 w 485"/>
                <a:gd name="T7" fmla="*/ 348 h 468"/>
                <a:gd name="T8" fmla="*/ 224 w 485"/>
                <a:gd name="T9" fmla="*/ 327 h 468"/>
                <a:gd name="T10" fmla="*/ 220 w 485"/>
                <a:gd name="T11" fmla="*/ 316 h 468"/>
                <a:gd name="T12" fmla="*/ 233 w 485"/>
                <a:gd name="T13" fmla="*/ 303 h 468"/>
                <a:gd name="T14" fmla="*/ 239 w 485"/>
                <a:gd name="T15" fmla="*/ 276 h 468"/>
                <a:gd name="T16" fmla="*/ 242 w 485"/>
                <a:gd name="T17" fmla="*/ 246 h 468"/>
                <a:gd name="T18" fmla="*/ 268 w 485"/>
                <a:gd name="T19" fmla="*/ 255 h 468"/>
                <a:gd name="T20" fmla="*/ 300 w 485"/>
                <a:gd name="T21" fmla="*/ 238 h 468"/>
                <a:gd name="T22" fmla="*/ 316 w 485"/>
                <a:gd name="T23" fmla="*/ 217 h 468"/>
                <a:gd name="T24" fmla="*/ 293 w 485"/>
                <a:gd name="T25" fmla="*/ 194 h 468"/>
                <a:gd name="T26" fmla="*/ 318 w 485"/>
                <a:gd name="T27" fmla="*/ 199 h 468"/>
                <a:gd name="T28" fmla="*/ 343 w 485"/>
                <a:gd name="T29" fmla="*/ 202 h 468"/>
                <a:gd name="T30" fmla="*/ 346 w 485"/>
                <a:gd name="T31" fmla="*/ 185 h 468"/>
                <a:gd name="T32" fmla="*/ 295 w 485"/>
                <a:gd name="T33" fmla="*/ 96 h 468"/>
                <a:gd name="T34" fmla="*/ 285 w 485"/>
                <a:gd name="T35" fmla="*/ 53 h 468"/>
                <a:gd name="T36" fmla="*/ 291 w 485"/>
                <a:gd name="T37" fmla="*/ 19 h 468"/>
                <a:gd name="T38" fmla="*/ 316 w 485"/>
                <a:gd name="T39" fmla="*/ 1 h 468"/>
                <a:gd name="T40" fmla="*/ 336 w 485"/>
                <a:gd name="T41" fmla="*/ 18 h 468"/>
                <a:gd name="T42" fmla="*/ 377 w 485"/>
                <a:gd name="T43" fmla="*/ 45 h 468"/>
                <a:gd name="T44" fmla="*/ 415 w 485"/>
                <a:gd name="T45" fmla="*/ 72 h 468"/>
                <a:gd name="T46" fmla="*/ 426 w 485"/>
                <a:gd name="T47" fmla="*/ 98 h 468"/>
                <a:gd name="T48" fmla="*/ 436 w 485"/>
                <a:gd name="T49" fmla="*/ 137 h 468"/>
                <a:gd name="T50" fmla="*/ 445 w 485"/>
                <a:gd name="T51" fmla="*/ 173 h 468"/>
                <a:gd name="T52" fmla="*/ 428 w 485"/>
                <a:gd name="T53" fmla="*/ 179 h 468"/>
                <a:gd name="T54" fmla="*/ 412 w 485"/>
                <a:gd name="T55" fmla="*/ 185 h 468"/>
                <a:gd name="T56" fmla="*/ 426 w 485"/>
                <a:gd name="T57" fmla="*/ 199 h 468"/>
                <a:gd name="T58" fmla="*/ 445 w 485"/>
                <a:gd name="T59" fmla="*/ 203 h 468"/>
                <a:gd name="T60" fmla="*/ 455 w 485"/>
                <a:gd name="T61" fmla="*/ 262 h 468"/>
                <a:gd name="T62" fmla="*/ 475 w 485"/>
                <a:gd name="T63" fmla="*/ 312 h 468"/>
                <a:gd name="T64" fmla="*/ 480 w 485"/>
                <a:gd name="T65" fmla="*/ 381 h 468"/>
                <a:gd name="T66" fmla="*/ 463 w 485"/>
                <a:gd name="T67" fmla="*/ 364 h 468"/>
                <a:gd name="T68" fmla="*/ 453 w 485"/>
                <a:gd name="T69" fmla="*/ 356 h 468"/>
                <a:gd name="T70" fmla="*/ 436 w 485"/>
                <a:gd name="T71" fmla="*/ 363 h 468"/>
                <a:gd name="T72" fmla="*/ 429 w 485"/>
                <a:gd name="T73" fmla="*/ 399 h 468"/>
                <a:gd name="T74" fmla="*/ 408 w 485"/>
                <a:gd name="T75" fmla="*/ 389 h 468"/>
                <a:gd name="T76" fmla="*/ 389 w 485"/>
                <a:gd name="T77" fmla="*/ 382 h 468"/>
                <a:gd name="T78" fmla="*/ 376 w 485"/>
                <a:gd name="T79" fmla="*/ 402 h 468"/>
                <a:gd name="T80" fmla="*/ 345 w 485"/>
                <a:gd name="T81" fmla="*/ 413 h 468"/>
                <a:gd name="T82" fmla="*/ 334 w 485"/>
                <a:gd name="T83" fmla="*/ 400 h 468"/>
                <a:gd name="T84" fmla="*/ 312 w 485"/>
                <a:gd name="T85" fmla="*/ 395 h 468"/>
                <a:gd name="T86" fmla="*/ 303 w 485"/>
                <a:gd name="T87" fmla="*/ 426 h 468"/>
                <a:gd name="T88" fmla="*/ 299 w 485"/>
                <a:gd name="T89" fmla="*/ 450 h 468"/>
                <a:gd name="T90" fmla="*/ 307 w 485"/>
                <a:gd name="T91" fmla="*/ 466 h 468"/>
                <a:gd name="T92" fmla="*/ 272 w 485"/>
                <a:gd name="T93" fmla="*/ 468 h 468"/>
                <a:gd name="T94" fmla="*/ 258 w 485"/>
                <a:gd name="T95" fmla="*/ 465 h 468"/>
                <a:gd name="T96" fmla="*/ 244 w 485"/>
                <a:gd name="T97" fmla="*/ 440 h 468"/>
                <a:gd name="T98" fmla="*/ 229 w 485"/>
                <a:gd name="T99" fmla="*/ 418 h 468"/>
                <a:gd name="T100" fmla="*/ 204 w 485"/>
                <a:gd name="T101" fmla="*/ 406 h 468"/>
                <a:gd name="T102" fmla="*/ 190 w 485"/>
                <a:gd name="T103" fmla="*/ 394 h 468"/>
                <a:gd name="T104" fmla="*/ 136 w 485"/>
                <a:gd name="T105" fmla="*/ 417 h 468"/>
                <a:gd name="T106" fmla="*/ 90 w 485"/>
                <a:gd name="T107" fmla="*/ 435 h 468"/>
                <a:gd name="T108" fmla="*/ 65 w 485"/>
                <a:gd name="T109" fmla="*/ 459 h 468"/>
                <a:gd name="T110" fmla="*/ 27 w 485"/>
                <a:gd name="T111" fmla="*/ 461 h 468"/>
                <a:gd name="T112" fmla="*/ 7 w 485"/>
                <a:gd name="T113" fmla="*/ 438 h 468"/>
                <a:gd name="T114" fmla="*/ 0 w 485"/>
                <a:gd name="T115" fmla="*/ 417 h 468"/>
                <a:gd name="T116" fmla="*/ 7 w 485"/>
                <a:gd name="T117" fmla="*/ 413 h 468"/>
                <a:gd name="T118" fmla="*/ 27 w 485"/>
                <a:gd name="T119" fmla="*/ 414 h 468"/>
                <a:gd name="T120" fmla="*/ 48 w 485"/>
                <a:gd name="T121" fmla="*/ 405 h 468"/>
                <a:gd name="T122" fmla="*/ 72 w 485"/>
                <a:gd name="T123" fmla="*/ 369 h 468"/>
                <a:gd name="T124" fmla="*/ 93 w 485"/>
                <a:gd name="T125" fmla="*/ 352 h 46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85" h="468">
                  <a:moveTo>
                    <a:pt x="100" y="351"/>
                  </a:moveTo>
                  <a:lnTo>
                    <a:pt x="113" y="351"/>
                  </a:lnTo>
                  <a:lnTo>
                    <a:pt x="126" y="351"/>
                  </a:lnTo>
                  <a:lnTo>
                    <a:pt x="134" y="351"/>
                  </a:lnTo>
                  <a:lnTo>
                    <a:pt x="142" y="348"/>
                  </a:lnTo>
                  <a:lnTo>
                    <a:pt x="149" y="346"/>
                  </a:lnTo>
                  <a:lnTo>
                    <a:pt x="158" y="342"/>
                  </a:lnTo>
                  <a:lnTo>
                    <a:pt x="167" y="339"/>
                  </a:lnTo>
                  <a:lnTo>
                    <a:pt x="177" y="336"/>
                  </a:lnTo>
                  <a:lnTo>
                    <a:pt x="188" y="334"/>
                  </a:lnTo>
                  <a:lnTo>
                    <a:pt x="199" y="333"/>
                  </a:lnTo>
                  <a:lnTo>
                    <a:pt x="200" y="339"/>
                  </a:lnTo>
                  <a:lnTo>
                    <a:pt x="203" y="345"/>
                  </a:lnTo>
                  <a:lnTo>
                    <a:pt x="208" y="352"/>
                  </a:lnTo>
                  <a:lnTo>
                    <a:pt x="212" y="357"/>
                  </a:lnTo>
                  <a:lnTo>
                    <a:pt x="226" y="348"/>
                  </a:lnTo>
                  <a:lnTo>
                    <a:pt x="239" y="339"/>
                  </a:lnTo>
                  <a:lnTo>
                    <a:pt x="233" y="335"/>
                  </a:lnTo>
                  <a:lnTo>
                    <a:pt x="226" y="329"/>
                  </a:lnTo>
                  <a:lnTo>
                    <a:pt x="224" y="327"/>
                  </a:lnTo>
                  <a:lnTo>
                    <a:pt x="221" y="325"/>
                  </a:lnTo>
                  <a:lnTo>
                    <a:pt x="220" y="322"/>
                  </a:lnTo>
                  <a:lnTo>
                    <a:pt x="220" y="320"/>
                  </a:lnTo>
                  <a:lnTo>
                    <a:pt x="220" y="316"/>
                  </a:lnTo>
                  <a:lnTo>
                    <a:pt x="222" y="312"/>
                  </a:lnTo>
                  <a:lnTo>
                    <a:pt x="225" y="309"/>
                  </a:lnTo>
                  <a:lnTo>
                    <a:pt x="229" y="306"/>
                  </a:lnTo>
                  <a:lnTo>
                    <a:pt x="233" y="303"/>
                  </a:lnTo>
                  <a:lnTo>
                    <a:pt x="236" y="301"/>
                  </a:lnTo>
                  <a:lnTo>
                    <a:pt x="238" y="298"/>
                  </a:lnTo>
                  <a:lnTo>
                    <a:pt x="239" y="296"/>
                  </a:lnTo>
                  <a:lnTo>
                    <a:pt x="239" y="276"/>
                  </a:lnTo>
                  <a:lnTo>
                    <a:pt x="239" y="268"/>
                  </a:lnTo>
                  <a:lnTo>
                    <a:pt x="239" y="259"/>
                  </a:lnTo>
                  <a:lnTo>
                    <a:pt x="239" y="240"/>
                  </a:lnTo>
                  <a:lnTo>
                    <a:pt x="242" y="246"/>
                  </a:lnTo>
                  <a:lnTo>
                    <a:pt x="246" y="253"/>
                  </a:lnTo>
                  <a:lnTo>
                    <a:pt x="253" y="259"/>
                  </a:lnTo>
                  <a:lnTo>
                    <a:pt x="259" y="265"/>
                  </a:lnTo>
                  <a:lnTo>
                    <a:pt x="268" y="255"/>
                  </a:lnTo>
                  <a:lnTo>
                    <a:pt x="277" y="249"/>
                  </a:lnTo>
                  <a:lnTo>
                    <a:pt x="284" y="244"/>
                  </a:lnTo>
                  <a:lnTo>
                    <a:pt x="292" y="241"/>
                  </a:lnTo>
                  <a:lnTo>
                    <a:pt x="300" y="238"/>
                  </a:lnTo>
                  <a:lnTo>
                    <a:pt x="307" y="235"/>
                  </a:lnTo>
                  <a:lnTo>
                    <a:pt x="316" y="230"/>
                  </a:lnTo>
                  <a:lnTo>
                    <a:pt x="325" y="222"/>
                  </a:lnTo>
                  <a:lnTo>
                    <a:pt x="316" y="217"/>
                  </a:lnTo>
                  <a:lnTo>
                    <a:pt x="310" y="212"/>
                  </a:lnTo>
                  <a:lnTo>
                    <a:pt x="304" y="208"/>
                  </a:lnTo>
                  <a:lnTo>
                    <a:pt x="301" y="203"/>
                  </a:lnTo>
                  <a:lnTo>
                    <a:pt x="293" y="194"/>
                  </a:lnTo>
                  <a:lnTo>
                    <a:pt x="285" y="185"/>
                  </a:lnTo>
                  <a:lnTo>
                    <a:pt x="300" y="190"/>
                  </a:lnTo>
                  <a:lnTo>
                    <a:pt x="312" y="196"/>
                  </a:lnTo>
                  <a:lnTo>
                    <a:pt x="318" y="199"/>
                  </a:lnTo>
                  <a:lnTo>
                    <a:pt x="325" y="201"/>
                  </a:lnTo>
                  <a:lnTo>
                    <a:pt x="332" y="203"/>
                  </a:lnTo>
                  <a:lnTo>
                    <a:pt x="338" y="203"/>
                  </a:lnTo>
                  <a:lnTo>
                    <a:pt x="343" y="202"/>
                  </a:lnTo>
                  <a:lnTo>
                    <a:pt x="345" y="200"/>
                  </a:lnTo>
                  <a:lnTo>
                    <a:pt x="347" y="197"/>
                  </a:lnTo>
                  <a:lnTo>
                    <a:pt x="347" y="193"/>
                  </a:lnTo>
                  <a:lnTo>
                    <a:pt x="346" y="185"/>
                  </a:lnTo>
                  <a:lnTo>
                    <a:pt x="345" y="179"/>
                  </a:lnTo>
                  <a:lnTo>
                    <a:pt x="322" y="142"/>
                  </a:lnTo>
                  <a:lnTo>
                    <a:pt x="303" y="111"/>
                  </a:lnTo>
                  <a:lnTo>
                    <a:pt x="295" y="96"/>
                  </a:lnTo>
                  <a:lnTo>
                    <a:pt x="290" y="80"/>
                  </a:lnTo>
                  <a:lnTo>
                    <a:pt x="288" y="72"/>
                  </a:lnTo>
                  <a:lnTo>
                    <a:pt x="287" y="63"/>
                  </a:lnTo>
                  <a:lnTo>
                    <a:pt x="285" y="53"/>
                  </a:lnTo>
                  <a:lnTo>
                    <a:pt x="285" y="43"/>
                  </a:lnTo>
                  <a:lnTo>
                    <a:pt x="287" y="34"/>
                  </a:lnTo>
                  <a:lnTo>
                    <a:pt x="288" y="26"/>
                  </a:lnTo>
                  <a:lnTo>
                    <a:pt x="291" y="19"/>
                  </a:lnTo>
                  <a:lnTo>
                    <a:pt x="295" y="13"/>
                  </a:lnTo>
                  <a:lnTo>
                    <a:pt x="301" y="7"/>
                  </a:lnTo>
                  <a:lnTo>
                    <a:pt x="307" y="4"/>
                  </a:lnTo>
                  <a:lnTo>
                    <a:pt x="316" y="1"/>
                  </a:lnTo>
                  <a:lnTo>
                    <a:pt x="325" y="0"/>
                  </a:lnTo>
                  <a:lnTo>
                    <a:pt x="328" y="7"/>
                  </a:lnTo>
                  <a:lnTo>
                    <a:pt x="332" y="13"/>
                  </a:lnTo>
                  <a:lnTo>
                    <a:pt x="336" y="18"/>
                  </a:lnTo>
                  <a:lnTo>
                    <a:pt x="340" y="23"/>
                  </a:lnTo>
                  <a:lnTo>
                    <a:pt x="351" y="31"/>
                  </a:lnTo>
                  <a:lnTo>
                    <a:pt x="363" y="38"/>
                  </a:lnTo>
                  <a:lnTo>
                    <a:pt x="377" y="45"/>
                  </a:lnTo>
                  <a:lnTo>
                    <a:pt x="389" y="51"/>
                  </a:lnTo>
                  <a:lnTo>
                    <a:pt x="401" y="60"/>
                  </a:lnTo>
                  <a:lnTo>
                    <a:pt x="412" y="68"/>
                  </a:lnTo>
                  <a:lnTo>
                    <a:pt x="415" y="72"/>
                  </a:lnTo>
                  <a:lnTo>
                    <a:pt x="418" y="76"/>
                  </a:lnTo>
                  <a:lnTo>
                    <a:pt x="421" y="81"/>
                  </a:lnTo>
                  <a:lnTo>
                    <a:pt x="423" y="86"/>
                  </a:lnTo>
                  <a:lnTo>
                    <a:pt x="426" y="98"/>
                  </a:lnTo>
                  <a:lnTo>
                    <a:pt x="428" y="111"/>
                  </a:lnTo>
                  <a:lnTo>
                    <a:pt x="430" y="122"/>
                  </a:lnTo>
                  <a:lnTo>
                    <a:pt x="434" y="133"/>
                  </a:lnTo>
                  <a:lnTo>
                    <a:pt x="436" y="137"/>
                  </a:lnTo>
                  <a:lnTo>
                    <a:pt x="438" y="142"/>
                  </a:lnTo>
                  <a:lnTo>
                    <a:pt x="441" y="145"/>
                  </a:lnTo>
                  <a:lnTo>
                    <a:pt x="445" y="148"/>
                  </a:lnTo>
                  <a:lnTo>
                    <a:pt x="445" y="173"/>
                  </a:lnTo>
                  <a:lnTo>
                    <a:pt x="440" y="173"/>
                  </a:lnTo>
                  <a:lnTo>
                    <a:pt x="436" y="175"/>
                  </a:lnTo>
                  <a:lnTo>
                    <a:pt x="432" y="177"/>
                  </a:lnTo>
                  <a:lnTo>
                    <a:pt x="428" y="179"/>
                  </a:lnTo>
                  <a:lnTo>
                    <a:pt x="425" y="181"/>
                  </a:lnTo>
                  <a:lnTo>
                    <a:pt x="421" y="183"/>
                  </a:lnTo>
                  <a:lnTo>
                    <a:pt x="416" y="184"/>
                  </a:lnTo>
                  <a:lnTo>
                    <a:pt x="412" y="185"/>
                  </a:lnTo>
                  <a:lnTo>
                    <a:pt x="415" y="189"/>
                  </a:lnTo>
                  <a:lnTo>
                    <a:pt x="418" y="193"/>
                  </a:lnTo>
                  <a:lnTo>
                    <a:pt x="422" y="196"/>
                  </a:lnTo>
                  <a:lnTo>
                    <a:pt x="426" y="199"/>
                  </a:lnTo>
                  <a:lnTo>
                    <a:pt x="430" y="201"/>
                  </a:lnTo>
                  <a:lnTo>
                    <a:pt x="435" y="202"/>
                  </a:lnTo>
                  <a:lnTo>
                    <a:pt x="440" y="203"/>
                  </a:lnTo>
                  <a:lnTo>
                    <a:pt x="445" y="203"/>
                  </a:lnTo>
                  <a:lnTo>
                    <a:pt x="446" y="211"/>
                  </a:lnTo>
                  <a:lnTo>
                    <a:pt x="447" y="225"/>
                  </a:lnTo>
                  <a:lnTo>
                    <a:pt x="450" y="243"/>
                  </a:lnTo>
                  <a:lnTo>
                    <a:pt x="455" y="262"/>
                  </a:lnTo>
                  <a:lnTo>
                    <a:pt x="460" y="282"/>
                  </a:lnTo>
                  <a:lnTo>
                    <a:pt x="468" y="299"/>
                  </a:lnTo>
                  <a:lnTo>
                    <a:pt x="471" y="306"/>
                  </a:lnTo>
                  <a:lnTo>
                    <a:pt x="475" y="312"/>
                  </a:lnTo>
                  <a:lnTo>
                    <a:pt x="480" y="317"/>
                  </a:lnTo>
                  <a:lnTo>
                    <a:pt x="485" y="320"/>
                  </a:lnTo>
                  <a:lnTo>
                    <a:pt x="485" y="382"/>
                  </a:lnTo>
                  <a:lnTo>
                    <a:pt x="480" y="381"/>
                  </a:lnTo>
                  <a:lnTo>
                    <a:pt x="475" y="378"/>
                  </a:lnTo>
                  <a:lnTo>
                    <a:pt x="471" y="374"/>
                  </a:lnTo>
                  <a:lnTo>
                    <a:pt x="467" y="369"/>
                  </a:lnTo>
                  <a:lnTo>
                    <a:pt x="463" y="364"/>
                  </a:lnTo>
                  <a:lnTo>
                    <a:pt x="460" y="359"/>
                  </a:lnTo>
                  <a:lnTo>
                    <a:pt x="459" y="354"/>
                  </a:lnTo>
                  <a:lnTo>
                    <a:pt x="458" y="351"/>
                  </a:lnTo>
                  <a:lnTo>
                    <a:pt x="453" y="356"/>
                  </a:lnTo>
                  <a:lnTo>
                    <a:pt x="448" y="360"/>
                  </a:lnTo>
                  <a:lnTo>
                    <a:pt x="444" y="361"/>
                  </a:lnTo>
                  <a:lnTo>
                    <a:pt x="440" y="362"/>
                  </a:lnTo>
                  <a:lnTo>
                    <a:pt x="436" y="363"/>
                  </a:lnTo>
                  <a:lnTo>
                    <a:pt x="432" y="363"/>
                  </a:lnTo>
                  <a:lnTo>
                    <a:pt x="432" y="380"/>
                  </a:lnTo>
                  <a:lnTo>
                    <a:pt x="430" y="391"/>
                  </a:lnTo>
                  <a:lnTo>
                    <a:pt x="429" y="399"/>
                  </a:lnTo>
                  <a:lnTo>
                    <a:pt x="425" y="413"/>
                  </a:lnTo>
                  <a:lnTo>
                    <a:pt x="419" y="403"/>
                  </a:lnTo>
                  <a:lnTo>
                    <a:pt x="412" y="393"/>
                  </a:lnTo>
                  <a:lnTo>
                    <a:pt x="408" y="389"/>
                  </a:lnTo>
                  <a:lnTo>
                    <a:pt x="404" y="385"/>
                  </a:lnTo>
                  <a:lnTo>
                    <a:pt x="401" y="382"/>
                  </a:lnTo>
                  <a:lnTo>
                    <a:pt x="399" y="382"/>
                  </a:lnTo>
                  <a:lnTo>
                    <a:pt x="389" y="382"/>
                  </a:lnTo>
                  <a:lnTo>
                    <a:pt x="379" y="382"/>
                  </a:lnTo>
                  <a:lnTo>
                    <a:pt x="378" y="389"/>
                  </a:lnTo>
                  <a:lnTo>
                    <a:pt x="376" y="398"/>
                  </a:lnTo>
                  <a:lnTo>
                    <a:pt x="376" y="402"/>
                  </a:lnTo>
                  <a:lnTo>
                    <a:pt x="376" y="406"/>
                  </a:lnTo>
                  <a:lnTo>
                    <a:pt x="377" y="410"/>
                  </a:lnTo>
                  <a:lnTo>
                    <a:pt x="379" y="413"/>
                  </a:lnTo>
                  <a:lnTo>
                    <a:pt x="345" y="413"/>
                  </a:lnTo>
                  <a:lnTo>
                    <a:pt x="340" y="410"/>
                  </a:lnTo>
                  <a:lnTo>
                    <a:pt x="337" y="407"/>
                  </a:lnTo>
                  <a:lnTo>
                    <a:pt x="335" y="404"/>
                  </a:lnTo>
                  <a:lnTo>
                    <a:pt x="334" y="400"/>
                  </a:lnTo>
                  <a:lnTo>
                    <a:pt x="333" y="392"/>
                  </a:lnTo>
                  <a:lnTo>
                    <a:pt x="332" y="382"/>
                  </a:lnTo>
                  <a:lnTo>
                    <a:pt x="312" y="382"/>
                  </a:lnTo>
                  <a:lnTo>
                    <a:pt x="312" y="395"/>
                  </a:lnTo>
                  <a:lnTo>
                    <a:pt x="310" y="405"/>
                  </a:lnTo>
                  <a:lnTo>
                    <a:pt x="307" y="413"/>
                  </a:lnTo>
                  <a:lnTo>
                    <a:pt x="305" y="420"/>
                  </a:lnTo>
                  <a:lnTo>
                    <a:pt x="303" y="426"/>
                  </a:lnTo>
                  <a:lnTo>
                    <a:pt x="301" y="431"/>
                  </a:lnTo>
                  <a:lnTo>
                    <a:pt x="300" y="437"/>
                  </a:lnTo>
                  <a:lnTo>
                    <a:pt x="299" y="443"/>
                  </a:lnTo>
                  <a:lnTo>
                    <a:pt x="299" y="450"/>
                  </a:lnTo>
                  <a:lnTo>
                    <a:pt x="301" y="456"/>
                  </a:lnTo>
                  <a:lnTo>
                    <a:pt x="302" y="460"/>
                  </a:lnTo>
                  <a:lnTo>
                    <a:pt x="304" y="463"/>
                  </a:lnTo>
                  <a:lnTo>
                    <a:pt x="307" y="466"/>
                  </a:lnTo>
                  <a:lnTo>
                    <a:pt x="312" y="468"/>
                  </a:lnTo>
                  <a:lnTo>
                    <a:pt x="298" y="468"/>
                  </a:lnTo>
                  <a:lnTo>
                    <a:pt x="284" y="468"/>
                  </a:lnTo>
                  <a:lnTo>
                    <a:pt x="272" y="468"/>
                  </a:lnTo>
                  <a:lnTo>
                    <a:pt x="266" y="468"/>
                  </a:lnTo>
                  <a:lnTo>
                    <a:pt x="264" y="468"/>
                  </a:lnTo>
                  <a:lnTo>
                    <a:pt x="260" y="467"/>
                  </a:lnTo>
                  <a:lnTo>
                    <a:pt x="258" y="465"/>
                  </a:lnTo>
                  <a:lnTo>
                    <a:pt x="256" y="462"/>
                  </a:lnTo>
                  <a:lnTo>
                    <a:pt x="251" y="456"/>
                  </a:lnTo>
                  <a:lnTo>
                    <a:pt x="247" y="449"/>
                  </a:lnTo>
                  <a:lnTo>
                    <a:pt x="244" y="440"/>
                  </a:lnTo>
                  <a:lnTo>
                    <a:pt x="242" y="432"/>
                  </a:lnTo>
                  <a:lnTo>
                    <a:pt x="239" y="424"/>
                  </a:lnTo>
                  <a:lnTo>
                    <a:pt x="239" y="419"/>
                  </a:lnTo>
                  <a:lnTo>
                    <a:pt x="229" y="418"/>
                  </a:lnTo>
                  <a:lnTo>
                    <a:pt x="222" y="417"/>
                  </a:lnTo>
                  <a:lnTo>
                    <a:pt x="215" y="414"/>
                  </a:lnTo>
                  <a:lnTo>
                    <a:pt x="209" y="411"/>
                  </a:lnTo>
                  <a:lnTo>
                    <a:pt x="204" y="406"/>
                  </a:lnTo>
                  <a:lnTo>
                    <a:pt x="202" y="401"/>
                  </a:lnTo>
                  <a:lnTo>
                    <a:pt x="200" y="395"/>
                  </a:lnTo>
                  <a:lnTo>
                    <a:pt x="199" y="389"/>
                  </a:lnTo>
                  <a:lnTo>
                    <a:pt x="190" y="394"/>
                  </a:lnTo>
                  <a:lnTo>
                    <a:pt x="179" y="399"/>
                  </a:lnTo>
                  <a:lnTo>
                    <a:pt x="166" y="405"/>
                  </a:lnTo>
                  <a:lnTo>
                    <a:pt x="150" y="411"/>
                  </a:lnTo>
                  <a:lnTo>
                    <a:pt x="136" y="417"/>
                  </a:lnTo>
                  <a:lnTo>
                    <a:pt x="121" y="421"/>
                  </a:lnTo>
                  <a:lnTo>
                    <a:pt x="107" y="424"/>
                  </a:lnTo>
                  <a:lnTo>
                    <a:pt x="93" y="425"/>
                  </a:lnTo>
                  <a:lnTo>
                    <a:pt x="90" y="435"/>
                  </a:lnTo>
                  <a:lnTo>
                    <a:pt x="86" y="443"/>
                  </a:lnTo>
                  <a:lnTo>
                    <a:pt x="80" y="451"/>
                  </a:lnTo>
                  <a:lnTo>
                    <a:pt x="72" y="455"/>
                  </a:lnTo>
                  <a:lnTo>
                    <a:pt x="65" y="459"/>
                  </a:lnTo>
                  <a:lnTo>
                    <a:pt x="56" y="461"/>
                  </a:lnTo>
                  <a:lnTo>
                    <a:pt x="45" y="462"/>
                  </a:lnTo>
                  <a:lnTo>
                    <a:pt x="33" y="462"/>
                  </a:lnTo>
                  <a:lnTo>
                    <a:pt x="27" y="461"/>
                  </a:lnTo>
                  <a:lnTo>
                    <a:pt x="22" y="457"/>
                  </a:lnTo>
                  <a:lnTo>
                    <a:pt x="16" y="452"/>
                  </a:lnTo>
                  <a:lnTo>
                    <a:pt x="11" y="446"/>
                  </a:lnTo>
                  <a:lnTo>
                    <a:pt x="7" y="438"/>
                  </a:lnTo>
                  <a:lnTo>
                    <a:pt x="3" y="431"/>
                  </a:lnTo>
                  <a:lnTo>
                    <a:pt x="1" y="424"/>
                  </a:lnTo>
                  <a:lnTo>
                    <a:pt x="0" y="419"/>
                  </a:lnTo>
                  <a:lnTo>
                    <a:pt x="0" y="417"/>
                  </a:lnTo>
                  <a:lnTo>
                    <a:pt x="1" y="415"/>
                  </a:lnTo>
                  <a:lnTo>
                    <a:pt x="2" y="414"/>
                  </a:lnTo>
                  <a:lnTo>
                    <a:pt x="3" y="414"/>
                  </a:lnTo>
                  <a:lnTo>
                    <a:pt x="7" y="413"/>
                  </a:lnTo>
                  <a:lnTo>
                    <a:pt x="11" y="414"/>
                  </a:lnTo>
                  <a:lnTo>
                    <a:pt x="16" y="414"/>
                  </a:lnTo>
                  <a:lnTo>
                    <a:pt x="22" y="415"/>
                  </a:lnTo>
                  <a:lnTo>
                    <a:pt x="27" y="414"/>
                  </a:lnTo>
                  <a:lnTo>
                    <a:pt x="33" y="413"/>
                  </a:lnTo>
                  <a:lnTo>
                    <a:pt x="38" y="411"/>
                  </a:lnTo>
                  <a:lnTo>
                    <a:pt x="44" y="409"/>
                  </a:lnTo>
                  <a:lnTo>
                    <a:pt x="48" y="405"/>
                  </a:lnTo>
                  <a:lnTo>
                    <a:pt x="53" y="401"/>
                  </a:lnTo>
                  <a:lnTo>
                    <a:pt x="60" y="391"/>
                  </a:lnTo>
                  <a:lnTo>
                    <a:pt x="66" y="379"/>
                  </a:lnTo>
                  <a:lnTo>
                    <a:pt x="72" y="369"/>
                  </a:lnTo>
                  <a:lnTo>
                    <a:pt x="80" y="360"/>
                  </a:lnTo>
                  <a:lnTo>
                    <a:pt x="83" y="356"/>
                  </a:lnTo>
                  <a:lnTo>
                    <a:pt x="89" y="354"/>
                  </a:lnTo>
                  <a:lnTo>
                    <a:pt x="93" y="352"/>
                  </a:lnTo>
                  <a:lnTo>
                    <a:pt x="100" y="35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" name="Freeform 486">
              <a:extLst>
                <a:ext uri="{FF2B5EF4-FFF2-40B4-BE49-F238E27FC236}">
                  <a16:creationId xmlns="" xmlns:a16="http://schemas.microsoft.com/office/drawing/2014/main" id="{D27688BE-229E-1D49-8C5B-4D6B45AAAA7E}"/>
                </a:ext>
              </a:extLst>
            </p:cNvPr>
            <p:cNvSpPr>
              <a:spLocks/>
            </p:cNvSpPr>
            <p:nvPr>
              <p:custDataLst>
                <p:tags r:id="rId324"/>
              </p:custDataLst>
            </p:nvPr>
          </p:nvSpPr>
          <p:spPr bwMode="auto">
            <a:xfrm>
              <a:off x="4687888" y="1231900"/>
              <a:ext cx="107950" cy="60325"/>
            </a:xfrm>
            <a:custGeom>
              <a:avLst/>
              <a:gdLst>
                <a:gd name="T0" fmla="*/ 27 w 246"/>
                <a:gd name="T1" fmla="*/ 36 h 42"/>
                <a:gd name="T2" fmla="*/ 36 w 246"/>
                <a:gd name="T3" fmla="*/ 36 h 42"/>
                <a:gd name="T4" fmla="*/ 45 w 246"/>
                <a:gd name="T5" fmla="*/ 35 h 42"/>
                <a:gd name="T6" fmla="*/ 53 w 246"/>
                <a:gd name="T7" fmla="*/ 33 h 42"/>
                <a:gd name="T8" fmla="*/ 59 w 246"/>
                <a:gd name="T9" fmla="*/ 31 h 42"/>
                <a:gd name="T10" fmla="*/ 66 w 246"/>
                <a:gd name="T11" fmla="*/ 30 h 42"/>
                <a:gd name="T12" fmla="*/ 72 w 246"/>
                <a:gd name="T13" fmla="*/ 29 h 42"/>
                <a:gd name="T14" fmla="*/ 80 w 246"/>
                <a:gd name="T15" fmla="*/ 29 h 42"/>
                <a:gd name="T16" fmla="*/ 87 w 246"/>
                <a:gd name="T17" fmla="*/ 30 h 42"/>
                <a:gd name="T18" fmla="*/ 87 w 246"/>
                <a:gd name="T19" fmla="*/ 42 h 42"/>
                <a:gd name="T20" fmla="*/ 154 w 246"/>
                <a:gd name="T21" fmla="*/ 42 h 42"/>
                <a:gd name="T22" fmla="*/ 154 w 246"/>
                <a:gd name="T23" fmla="*/ 39 h 42"/>
                <a:gd name="T24" fmla="*/ 156 w 246"/>
                <a:gd name="T25" fmla="*/ 36 h 42"/>
                <a:gd name="T26" fmla="*/ 159 w 246"/>
                <a:gd name="T27" fmla="*/ 33 h 42"/>
                <a:gd name="T28" fmla="*/ 163 w 246"/>
                <a:gd name="T29" fmla="*/ 31 h 42"/>
                <a:gd name="T30" fmla="*/ 175 w 246"/>
                <a:gd name="T31" fmla="*/ 26 h 42"/>
                <a:gd name="T32" fmla="*/ 190 w 246"/>
                <a:gd name="T33" fmla="*/ 23 h 42"/>
                <a:gd name="T34" fmla="*/ 221 w 246"/>
                <a:gd name="T35" fmla="*/ 17 h 42"/>
                <a:gd name="T36" fmla="*/ 246 w 246"/>
                <a:gd name="T37" fmla="*/ 12 h 42"/>
                <a:gd name="T38" fmla="*/ 212 w 246"/>
                <a:gd name="T39" fmla="*/ 13 h 42"/>
                <a:gd name="T40" fmla="*/ 186 w 246"/>
                <a:gd name="T41" fmla="*/ 14 h 42"/>
                <a:gd name="T42" fmla="*/ 178 w 246"/>
                <a:gd name="T43" fmla="*/ 15 h 42"/>
                <a:gd name="T44" fmla="*/ 171 w 246"/>
                <a:gd name="T45" fmla="*/ 15 h 42"/>
                <a:gd name="T46" fmla="*/ 168 w 246"/>
                <a:gd name="T47" fmla="*/ 14 h 42"/>
                <a:gd name="T48" fmla="*/ 167 w 246"/>
                <a:gd name="T49" fmla="*/ 12 h 42"/>
                <a:gd name="T50" fmla="*/ 159 w 246"/>
                <a:gd name="T51" fmla="*/ 16 h 42"/>
                <a:gd name="T52" fmla="*/ 152 w 246"/>
                <a:gd name="T53" fmla="*/ 17 h 42"/>
                <a:gd name="T54" fmla="*/ 147 w 246"/>
                <a:gd name="T55" fmla="*/ 17 h 42"/>
                <a:gd name="T56" fmla="*/ 141 w 246"/>
                <a:gd name="T57" fmla="*/ 15 h 42"/>
                <a:gd name="T58" fmla="*/ 137 w 246"/>
                <a:gd name="T59" fmla="*/ 12 h 42"/>
                <a:gd name="T60" fmla="*/ 133 w 246"/>
                <a:gd name="T61" fmla="*/ 9 h 42"/>
                <a:gd name="T62" fmla="*/ 129 w 246"/>
                <a:gd name="T63" fmla="*/ 5 h 42"/>
                <a:gd name="T64" fmla="*/ 126 w 246"/>
                <a:gd name="T65" fmla="*/ 0 h 42"/>
                <a:gd name="T66" fmla="*/ 121 w 246"/>
                <a:gd name="T67" fmla="*/ 2 h 42"/>
                <a:gd name="T68" fmla="*/ 113 w 246"/>
                <a:gd name="T69" fmla="*/ 4 h 42"/>
                <a:gd name="T70" fmla="*/ 103 w 246"/>
                <a:gd name="T71" fmla="*/ 5 h 42"/>
                <a:gd name="T72" fmla="*/ 93 w 246"/>
                <a:gd name="T73" fmla="*/ 5 h 42"/>
                <a:gd name="T74" fmla="*/ 74 w 246"/>
                <a:gd name="T75" fmla="*/ 6 h 42"/>
                <a:gd name="T76" fmla="*/ 60 w 246"/>
                <a:gd name="T77" fmla="*/ 6 h 42"/>
                <a:gd name="T78" fmla="*/ 58 w 246"/>
                <a:gd name="T79" fmla="*/ 9 h 42"/>
                <a:gd name="T80" fmla="*/ 56 w 246"/>
                <a:gd name="T81" fmla="*/ 12 h 42"/>
                <a:gd name="T82" fmla="*/ 54 w 246"/>
                <a:gd name="T83" fmla="*/ 15 h 42"/>
                <a:gd name="T84" fmla="*/ 50 w 246"/>
                <a:gd name="T85" fmla="*/ 17 h 42"/>
                <a:gd name="T86" fmla="*/ 42 w 246"/>
                <a:gd name="T87" fmla="*/ 20 h 42"/>
                <a:gd name="T88" fmla="*/ 33 w 246"/>
                <a:gd name="T89" fmla="*/ 22 h 42"/>
                <a:gd name="T90" fmla="*/ 14 w 246"/>
                <a:gd name="T91" fmla="*/ 24 h 42"/>
                <a:gd name="T92" fmla="*/ 0 w 246"/>
                <a:gd name="T93" fmla="*/ 24 h 42"/>
                <a:gd name="T94" fmla="*/ 1 w 246"/>
                <a:gd name="T95" fmla="*/ 27 h 42"/>
                <a:gd name="T96" fmla="*/ 3 w 246"/>
                <a:gd name="T97" fmla="*/ 29 h 42"/>
                <a:gd name="T98" fmla="*/ 5 w 246"/>
                <a:gd name="T99" fmla="*/ 31 h 42"/>
                <a:gd name="T100" fmla="*/ 9 w 246"/>
                <a:gd name="T101" fmla="*/ 33 h 42"/>
                <a:gd name="T102" fmla="*/ 17 w 246"/>
                <a:gd name="T103" fmla="*/ 35 h 42"/>
                <a:gd name="T104" fmla="*/ 27 w 246"/>
                <a:gd name="T105" fmla="*/ 36 h 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46" h="42">
                  <a:moveTo>
                    <a:pt x="27" y="36"/>
                  </a:moveTo>
                  <a:lnTo>
                    <a:pt x="36" y="36"/>
                  </a:lnTo>
                  <a:lnTo>
                    <a:pt x="45" y="35"/>
                  </a:lnTo>
                  <a:lnTo>
                    <a:pt x="53" y="33"/>
                  </a:lnTo>
                  <a:lnTo>
                    <a:pt x="59" y="31"/>
                  </a:lnTo>
                  <a:lnTo>
                    <a:pt x="66" y="30"/>
                  </a:lnTo>
                  <a:lnTo>
                    <a:pt x="72" y="29"/>
                  </a:lnTo>
                  <a:lnTo>
                    <a:pt x="80" y="29"/>
                  </a:lnTo>
                  <a:lnTo>
                    <a:pt x="87" y="30"/>
                  </a:lnTo>
                  <a:lnTo>
                    <a:pt x="87" y="42"/>
                  </a:lnTo>
                  <a:lnTo>
                    <a:pt x="154" y="42"/>
                  </a:lnTo>
                  <a:lnTo>
                    <a:pt x="154" y="39"/>
                  </a:lnTo>
                  <a:lnTo>
                    <a:pt x="156" y="36"/>
                  </a:lnTo>
                  <a:lnTo>
                    <a:pt x="159" y="33"/>
                  </a:lnTo>
                  <a:lnTo>
                    <a:pt x="163" y="31"/>
                  </a:lnTo>
                  <a:lnTo>
                    <a:pt x="175" y="26"/>
                  </a:lnTo>
                  <a:lnTo>
                    <a:pt x="190" y="23"/>
                  </a:lnTo>
                  <a:lnTo>
                    <a:pt x="221" y="17"/>
                  </a:lnTo>
                  <a:lnTo>
                    <a:pt x="246" y="12"/>
                  </a:lnTo>
                  <a:lnTo>
                    <a:pt x="212" y="13"/>
                  </a:lnTo>
                  <a:lnTo>
                    <a:pt x="186" y="14"/>
                  </a:lnTo>
                  <a:lnTo>
                    <a:pt x="178" y="15"/>
                  </a:lnTo>
                  <a:lnTo>
                    <a:pt x="171" y="15"/>
                  </a:lnTo>
                  <a:lnTo>
                    <a:pt x="168" y="14"/>
                  </a:lnTo>
                  <a:lnTo>
                    <a:pt x="167" y="12"/>
                  </a:lnTo>
                  <a:lnTo>
                    <a:pt x="159" y="16"/>
                  </a:lnTo>
                  <a:lnTo>
                    <a:pt x="152" y="17"/>
                  </a:lnTo>
                  <a:lnTo>
                    <a:pt x="147" y="17"/>
                  </a:lnTo>
                  <a:lnTo>
                    <a:pt x="141" y="15"/>
                  </a:lnTo>
                  <a:lnTo>
                    <a:pt x="137" y="12"/>
                  </a:lnTo>
                  <a:lnTo>
                    <a:pt x="133" y="9"/>
                  </a:lnTo>
                  <a:lnTo>
                    <a:pt x="129" y="5"/>
                  </a:lnTo>
                  <a:lnTo>
                    <a:pt x="126" y="0"/>
                  </a:lnTo>
                  <a:lnTo>
                    <a:pt x="121" y="2"/>
                  </a:lnTo>
                  <a:lnTo>
                    <a:pt x="113" y="4"/>
                  </a:lnTo>
                  <a:lnTo>
                    <a:pt x="103" y="5"/>
                  </a:lnTo>
                  <a:lnTo>
                    <a:pt x="93" y="5"/>
                  </a:lnTo>
                  <a:lnTo>
                    <a:pt x="74" y="6"/>
                  </a:lnTo>
                  <a:lnTo>
                    <a:pt x="60" y="6"/>
                  </a:lnTo>
                  <a:lnTo>
                    <a:pt x="58" y="9"/>
                  </a:lnTo>
                  <a:lnTo>
                    <a:pt x="56" y="12"/>
                  </a:lnTo>
                  <a:lnTo>
                    <a:pt x="54" y="15"/>
                  </a:lnTo>
                  <a:lnTo>
                    <a:pt x="50" y="17"/>
                  </a:lnTo>
                  <a:lnTo>
                    <a:pt x="42" y="20"/>
                  </a:lnTo>
                  <a:lnTo>
                    <a:pt x="33" y="22"/>
                  </a:lnTo>
                  <a:lnTo>
                    <a:pt x="14" y="24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9" y="33"/>
                  </a:lnTo>
                  <a:lnTo>
                    <a:pt x="17" y="35"/>
                  </a:lnTo>
                  <a:lnTo>
                    <a:pt x="27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8" name="Freeform 487">
              <a:extLst>
                <a:ext uri="{FF2B5EF4-FFF2-40B4-BE49-F238E27FC236}">
                  <a16:creationId xmlns="" xmlns:a16="http://schemas.microsoft.com/office/drawing/2014/main" id="{6EAE2EF6-38ED-0F42-A6A5-EEFC2801C03E}"/>
                </a:ext>
              </a:extLst>
            </p:cNvPr>
            <p:cNvSpPr>
              <a:spLocks/>
            </p:cNvSpPr>
            <p:nvPr>
              <p:custDataLst>
                <p:tags r:id="rId325"/>
              </p:custDataLst>
            </p:nvPr>
          </p:nvSpPr>
          <p:spPr bwMode="auto">
            <a:xfrm>
              <a:off x="4830763" y="1214438"/>
              <a:ext cx="63500" cy="57150"/>
            </a:xfrm>
            <a:custGeom>
              <a:avLst/>
              <a:gdLst>
                <a:gd name="T0" fmla="*/ 103 w 149"/>
                <a:gd name="T1" fmla="*/ 0 h 61"/>
                <a:gd name="T2" fmla="*/ 118 w 149"/>
                <a:gd name="T3" fmla="*/ 1 h 61"/>
                <a:gd name="T4" fmla="*/ 134 w 149"/>
                <a:gd name="T5" fmla="*/ 3 h 61"/>
                <a:gd name="T6" fmla="*/ 145 w 149"/>
                <a:gd name="T7" fmla="*/ 5 h 61"/>
                <a:gd name="T8" fmla="*/ 149 w 149"/>
                <a:gd name="T9" fmla="*/ 6 h 61"/>
                <a:gd name="T10" fmla="*/ 149 w 149"/>
                <a:gd name="T11" fmla="*/ 8 h 61"/>
                <a:gd name="T12" fmla="*/ 147 w 149"/>
                <a:gd name="T13" fmla="*/ 10 h 61"/>
                <a:gd name="T14" fmla="*/ 145 w 149"/>
                <a:gd name="T15" fmla="*/ 12 h 61"/>
                <a:gd name="T16" fmla="*/ 141 w 149"/>
                <a:gd name="T17" fmla="*/ 13 h 61"/>
                <a:gd name="T18" fmla="*/ 137 w 149"/>
                <a:gd name="T19" fmla="*/ 14 h 61"/>
                <a:gd name="T20" fmla="*/ 132 w 149"/>
                <a:gd name="T21" fmla="*/ 14 h 61"/>
                <a:gd name="T22" fmla="*/ 127 w 149"/>
                <a:gd name="T23" fmla="*/ 14 h 61"/>
                <a:gd name="T24" fmla="*/ 123 w 149"/>
                <a:gd name="T25" fmla="*/ 12 h 61"/>
                <a:gd name="T26" fmla="*/ 123 w 149"/>
                <a:gd name="T27" fmla="*/ 23 h 61"/>
                <a:gd name="T28" fmla="*/ 123 w 149"/>
                <a:gd name="T29" fmla="*/ 33 h 61"/>
                <a:gd name="T30" fmla="*/ 123 w 149"/>
                <a:gd name="T31" fmla="*/ 41 h 61"/>
                <a:gd name="T32" fmla="*/ 123 w 149"/>
                <a:gd name="T33" fmla="*/ 49 h 61"/>
                <a:gd name="T34" fmla="*/ 116 w 149"/>
                <a:gd name="T35" fmla="*/ 50 h 61"/>
                <a:gd name="T36" fmla="*/ 109 w 149"/>
                <a:gd name="T37" fmla="*/ 51 h 61"/>
                <a:gd name="T38" fmla="*/ 104 w 149"/>
                <a:gd name="T39" fmla="*/ 53 h 61"/>
                <a:gd name="T40" fmla="*/ 100 w 149"/>
                <a:gd name="T41" fmla="*/ 55 h 61"/>
                <a:gd name="T42" fmla="*/ 94 w 149"/>
                <a:gd name="T43" fmla="*/ 57 h 61"/>
                <a:gd name="T44" fmla="*/ 89 w 149"/>
                <a:gd name="T45" fmla="*/ 59 h 61"/>
                <a:gd name="T46" fmla="*/ 83 w 149"/>
                <a:gd name="T47" fmla="*/ 61 h 61"/>
                <a:gd name="T48" fmla="*/ 76 w 149"/>
                <a:gd name="T49" fmla="*/ 61 h 61"/>
                <a:gd name="T50" fmla="*/ 67 w 149"/>
                <a:gd name="T51" fmla="*/ 60 h 61"/>
                <a:gd name="T52" fmla="*/ 53 w 149"/>
                <a:gd name="T53" fmla="*/ 57 h 61"/>
                <a:gd name="T54" fmla="*/ 39 w 149"/>
                <a:gd name="T55" fmla="*/ 54 h 61"/>
                <a:gd name="T56" fmla="*/ 25 w 149"/>
                <a:gd name="T57" fmla="*/ 49 h 61"/>
                <a:gd name="T58" fmla="*/ 12 w 149"/>
                <a:gd name="T59" fmla="*/ 45 h 61"/>
                <a:gd name="T60" fmla="*/ 3 w 149"/>
                <a:gd name="T61" fmla="*/ 41 h 61"/>
                <a:gd name="T62" fmla="*/ 1 w 149"/>
                <a:gd name="T63" fmla="*/ 39 h 61"/>
                <a:gd name="T64" fmla="*/ 0 w 149"/>
                <a:gd name="T65" fmla="*/ 38 h 61"/>
                <a:gd name="T66" fmla="*/ 0 w 149"/>
                <a:gd name="T67" fmla="*/ 37 h 61"/>
                <a:gd name="T68" fmla="*/ 3 w 149"/>
                <a:gd name="T69" fmla="*/ 37 h 61"/>
                <a:gd name="T70" fmla="*/ 19 w 149"/>
                <a:gd name="T71" fmla="*/ 36 h 61"/>
                <a:gd name="T72" fmla="*/ 35 w 149"/>
                <a:gd name="T73" fmla="*/ 35 h 61"/>
                <a:gd name="T74" fmla="*/ 48 w 149"/>
                <a:gd name="T75" fmla="*/ 32 h 61"/>
                <a:gd name="T76" fmla="*/ 60 w 149"/>
                <a:gd name="T77" fmla="*/ 27 h 61"/>
                <a:gd name="T78" fmla="*/ 72 w 149"/>
                <a:gd name="T79" fmla="*/ 22 h 61"/>
                <a:gd name="T80" fmla="*/ 82 w 149"/>
                <a:gd name="T81" fmla="*/ 16 h 61"/>
                <a:gd name="T82" fmla="*/ 93 w 149"/>
                <a:gd name="T83" fmla="*/ 8 h 61"/>
                <a:gd name="T84" fmla="*/ 103 w 149"/>
                <a:gd name="T85" fmla="*/ 0 h 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49" h="61">
                  <a:moveTo>
                    <a:pt x="103" y="0"/>
                  </a:moveTo>
                  <a:lnTo>
                    <a:pt x="118" y="1"/>
                  </a:lnTo>
                  <a:lnTo>
                    <a:pt x="134" y="3"/>
                  </a:lnTo>
                  <a:lnTo>
                    <a:pt x="145" y="5"/>
                  </a:lnTo>
                  <a:lnTo>
                    <a:pt x="149" y="6"/>
                  </a:lnTo>
                  <a:lnTo>
                    <a:pt x="149" y="8"/>
                  </a:lnTo>
                  <a:lnTo>
                    <a:pt x="147" y="10"/>
                  </a:lnTo>
                  <a:lnTo>
                    <a:pt x="145" y="12"/>
                  </a:lnTo>
                  <a:lnTo>
                    <a:pt x="141" y="13"/>
                  </a:lnTo>
                  <a:lnTo>
                    <a:pt x="137" y="14"/>
                  </a:lnTo>
                  <a:lnTo>
                    <a:pt x="132" y="14"/>
                  </a:lnTo>
                  <a:lnTo>
                    <a:pt x="127" y="14"/>
                  </a:lnTo>
                  <a:lnTo>
                    <a:pt x="123" y="12"/>
                  </a:lnTo>
                  <a:lnTo>
                    <a:pt x="123" y="23"/>
                  </a:lnTo>
                  <a:lnTo>
                    <a:pt x="123" y="33"/>
                  </a:lnTo>
                  <a:lnTo>
                    <a:pt x="123" y="41"/>
                  </a:lnTo>
                  <a:lnTo>
                    <a:pt x="123" y="49"/>
                  </a:lnTo>
                  <a:lnTo>
                    <a:pt x="116" y="50"/>
                  </a:lnTo>
                  <a:lnTo>
                    <a:pt x="109" y="51"/>
                  </a:lnTo>
                  <a:lnTo>
                    <a:pt x="104" y="53"/>
                  </a:lnTo>
                  <a:lnTo>
                    <a:pt x="100" y="55"/>
                  </a:lnTo>
                  <a:lnTo>
                    <a:pt x="94" y="57"/>
                  </a:lnTo>
                  <a:lnTo>
                    <a:pt x="89" y="59"/>
                  </a:lnTo>
                  <a:lnTo>
                    <a:pt x="83" y="61"/>
                  </a:lnTo>
                  <a:lnTo>
                    <a:pt x="76" y="61"/>
                  </a:lnTo>
                  <a:lnTo>
                    <a:pt x="67" y="60"/>
                  </a:lnTo>
                  <a:lnTo>
                    <a:pt x="53" y="57"/>
                  </a:lnTo>
                  <a:lnTo>
                    <a:pt x="39" y="54"/>
                  </a:lnTo>
                  <a:lnTo>
                    <a:pt x="25" y="49"/>
                  </a:lnTo>
                  <a:lnTo>
                    <a:pt x="12" y="45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3" y="37"/>
                  </a:lnTo>
                  <a:lnTo>
                    <a:pt x="19" y="36"/>
                  </a:lnTo>
                  <a:lnTo>
                    <a:pt x="35" y="35"/>
                  </a:lnTo>
                  <a:lnTo>
                    <a:pt x="48" y="32"/>
                  </a:lnTo>
                  <a:lnTo>
                    <a:pt x="60" y="27"/>
                  </a:lnTo>
                  <a:lnTo>
                    <a:pt x="72" y="22"/>
                  </a:lnTo>
                  <a:lnTo>
                    <a:pt x="82" y="16"/>
                  </a:lnTo>
                  <a:lnTo>
                    <a:pt x="93" y="8"/>
                  </a:lnTo>
                  <a:lnTo>
                    <a:pt x="10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9" name="Freeform 488">
              <a:extLst>
                <a:ext uri="{FF2B5EF4-FFF2-40B4-BE49-F238E27FC236}">
                  <a16:creationId xmlns="" xmlns:a16="http://schemas.microsoft.com/office/drawing/2014/main" id="{1B155012-3909-E441-A366-2C83EE7E0CF1}"/>
                </a:ext>
              </a:extLst>
            </p:cNvPr>
            <p:cNvSpPr>
              <a:spLocks/>
            </p:cNvSpPr>
            <p:nvPr>
              <p:custDataLst>
                <p:tags r:id="rId326"/>
              </p:custDataLst>
            </p:nvPr>
          </p:nvSpPr>
          <p:spPr bwMode="auto">
            <a:xfrm>
              <a:off x="4867275" y="1222375"/>
              <a:ext cx="130175" cy="57150"/>
            </a:xfrm>
            <a:custGeom>
              <a:avLst/>
              <a:gdLst>
                <a:gd name="T0" fmla="*/ 133 w 299"/>
                <a:gd name="T1" fmla="*/ 72 h 74"/>
                <a:gd name="T2" fmla="*/ 154 w 299"/>
                <a:gd name="T3" fmla="*/ 65 h 74"/>
                <a:gd name="T4" fmla="*/ 178 w 299"/>
                <a:gd name="T5" fmla="*/ 54 h 74"/>
                <a:gd name="T6" fmla="*/ 199 w 299"/>
                <a:gd name="T7" fmla="*/ 42 h 74"/>
                <a:gd name="T8" fmla="*/ 207 w 299"/>
                <a:gd name="T9" fmla="*/ 40 h 74"/>
                <a:gd name="T10" fmla="*/ 211 w 299"/>
                <a:gd name="T11" fmla="*/ 46 h 74"/>
                <a:gd name="T12" fmla="*/ 220 w 299"/>
                <a:gd name="T13" fmla="*/ 51 h 74"/>
                <a:gd name="T14" fmla="*/ 243 w 299"/>
                <a:gd name="T15" fmla="*/ 55 h 74"/>
                <a:gd name="T16" fmla="*/ 269 w 299"/>
                <a:gd name="T17" fmla="*/ 55 h 74"/>
                <a:gd name="T18" fmla="*/ 286 w 299"/>
                <a:gd name="T19" fmla="*/ 55 h 74"/>
                <a:gd name="T20" fmla="*/ 293 w 299"/>
                <a:gd name="T21" fmla="*/ 46 h 74"/>
                <a:gd name="T22" fmla="*/ 298 w 299"/>
                <a:gd name="T23" fmla="*/ 31 h 74"/>
                <a:gd name="T24" fmla="*/ 279 w 299"/>
                <a:gd name="T25" fmla="*/ 25 h 74"/>
                <a:gd name="T26" fmla="*/ 244 w 299"/>
                <a:gd name="T27" fmla="*/ 25 h 74"/>
                <a:gd name="T28" fmla="*/ 225 w 299"/>
                <a:gd name="T29" fmla="*/ 25 h 74"/>
                <a:gd name="T30" fmla="*/ 214 w 299"/>
                <a:gd name="T31" fmla="*/ 27 h 74"/>
                <a:gd name="T32" fmla="*/ 204 w 299"/>
                <a:gd name="T33" fmla="*/ 33 h 74"/>
                <a:gd name="T34" fmla="*/ 172 w 299"/>
                <a:gd name="T35" fmla="*/ 37 h 74"/>
                <a:gd name="T36" fmla="*/ 176 w 299"/>
                <a:gd name="T37" fmla="*/ 28 h 74"/>
                <a:gd name="T38" fmla="*/ 180 w 299"/>
                <a:gd name="T39" fmla="*/ 21 h 74"/>
                <a:gd name="T40" fmla="*/ 194 w 299"/>
                <a:gd name="T41" fmla="*/ 13 h 74"/>
                <a:gd name="T42" fmla="*/ 210 w 299"/>
                <a:gd name="T43" fmla="*/ 9 h 74"/>
                <a:gd name="T44" fmla="*/ 225 w 299"/>
                <a:gd name="T45" fmla="*/ 0 h 74"/>
                <a:gd name="T46" fmla="*/ 185 w 299"/>
                <a:gd name="T47" fmla="*/ 3 h 74"/>
                <a:gd name="T48" fmla="*/ 157 w 299"/>
                <a:gd name="T49" fmla="*/ 11 h 74"/>
                <a:gd name="T50" fmla="*/ 134 w 299"/>
                <a:gd name="T51" fmla="*/ 25 h 74"/>
                <a:gd name="T52" fmla="*/ 114 w 299"/>
                <a:gd name="T53" fmla="*/ 40 h 74"/>
                <a:gd name="T54" fmla="*/ 100 w 299"/>
                <a:gd name="T55" fmla="*/ 53 h 74"/>
                <a:gd name="T56" fmla="*/ 87 w 299"/>
                <a:gd name="T57" fmla="*/ 59 h 74"/>
                <a:gd name="T58" fmla="*/ 64 w 299"/>
                <a:gd name="T59" fmla="*/ 63 h 74"/>
                <a:gd name="T60" fmla="*/ 32 w 299"/>
                <a:gd name="T61" fmla="*/ 64 h 74"/>
                <a:gd name="T62" fmla="*/ 12 w 299"/>
                <a:gd name="T63" fmla="*/ 67 h 74"/>
                <a:gd name="T64" fmla="*/ 2 w 299"/>
                <a:gd name="T65" fmla="*/ 70 h 74"/>
                <a:gd name="T66" fmla="*/ 39 w 299"/>
                <a:gd name="T67" fmla="*/ 74 h 74"/>
                <a:gd name="T68" fmla="*/ 102 w 299"/>
                <a:gd name="T69" fmla="*/ 74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99" h="74">
                  <a:moveTo>
                    <a:pt x="126" y="74"/>
                  </a:moveTo>
                  <a:lnTo>
                    <a:pt x="133" y="72"/>
                  </a:lnTo>
                  <a:lnTo>
                    <a:pt x="142" y="69"/>
                  </a:lnTo>
                  <a:lnTo>
                    <a:pt x="154" y="65"/>
                  </a:lnTo>
                  <a:lnTo>
                    <a:pt x="166" y="60"/>
                  </a:lnTo>
                  <a:lnTo>
                    <a:pt x="178" y="54"/>
                  </a:lnTo>
                  <a:lnTo>
                    <a:pt x="189" y="48"/>
                  </a:lnTo>
                  <a:lnTo>
                    <a:pt x="199" y="42"/>
                  </a:lnTo>
                  <a:lnTo>
                    <a:pt x="205" y="37"/>
                  </a:lnTo>
                  <a:lnTo>
                    <a:pt x="207" y="40"/>
                  </a:lnTo>
                  <a:lnTo>
                    <a:pt x="209" y="43"/>
                  </a:lnTo>
                  <a:lnTo>
                    <a:pt x="211" y="46"/>
                  </a:lnTo>
                  <a:lnTo>
                    <a:pt x="214" y="48"/>
                  </a:lnTo>
                  <a:lnTo>
                    <a:pt x="220" y="51"/>
                  </a:lnTo>
                  <a:lnTo>
                    <a:pt x="227" y="53"/>
                  </a:lnTo>
                  <a:lnTo>
                    <a:pt x="243" y="55"/>
                  </a:lnTo>
                  <a:lnTo>
                    <a:pt x="259" y="55"/>
                  </a:lnTo>
                  <a:lnTo>
                    <a:pt x="269" y="55"/>
                  </a:lnTo>
                  <a:lnTo>
                    <a:pt x="278" y="55"/>
                  </a:lnTo>
                  <a:lnTo>
                    <a:pt x="286" y="55"/>
                  </a:lnTo>
                  <a:lnTo>
                    <a:pt x="292" y="55"/>
                  </a:lnTo>
                  <a:lnTo>
                    <a:pt x="293" y="46"/>
                  </a:lnTo>
                  <a:lnTo>
                    <a:pt x="295" y="38"/>
                  </a:lnTo>
                  <a:lnTo>
                    <a:pt x="298" y="31"/>
                  </a:lnTo>
                  <a:lnTo>
                    <a:pt x="299" y="25"/>
                  </a:lnTo>
                  <a:lnTo>
                    <a:pt x="279" y="25"/>
                  </a:lnTo>
                  <a:lnTo>
                    <a:pt x="260" y="25"/>
                  </a:lnTo>
                  <a:lnTo>
                    <a:pt x="244" y="25"/>
                  </a:lnTo>
                  <a:lnTo>
                    <a:pt x="232" y="25"/>
                  </a:lnTo>
                  <a:lnTo>
                    <a:pt x="225" y="25"/>
                  </a:lnTo>
                  <a:lnTo>
                    <a:pt x="220" y="26"/>
                  </a:lnTo>
                  <a:lnTo>
                    <a:pt x="214" y="27"/>
                  </a:lnTo>
                  <a:lnTo>
                    <a:pt x="211" y="29"/>
                  </a:lnTo>
                  <a:lnTo>
                    <a:pt x="204" y="33"/>
                  </a:lnTo>
                  <a:lnTo>
                    <a:pt x="199" y="37"/>
                  </a:lnTo>
                  <a:lnTo>
                    <a:pt x="172" y="37"/>
                  </a:lnTo>
                  <a:lnTo>
                    <a:pt x="174" y="32"/>
                  </a:lnTo>
                  <a:lnTo>
                    <a:pt x="176" y="28"/>
                  </a:lnTo>
                  <a:lnTo>
                    <a:pt x="178" y="24"/>
                  </a:lnTo>
                  <a:lnTo>
                    <a:pt x="180" y="21"/>
                  </a:lnTo>
                  <a:lnTo>
                    <a:pt x="187" y="16"/>
                  </a:lnTo>
                  <a:lnTo>
                    <a:pt x="194" y="13"/>
                  </a:lnTo>
                  <a:lnTo>
                    <a:pt x="202" y="11"/>
                  </a:lnTo>
                  <a:lnTo>
                    <a:pt x="210" y="9"/>
                  </a:lnTo>
                  <a:lnTo>
                    <a:pt x="217" y="5"/>
                  </a:lnTo>
                  <a:lnTo>
                    <a:pt x="225" y="0"/>
                  </a:lnTo>
                  <a:lnTo>
                    <a:pt x="199" y="0"/>
                  </a:lnTo>
                  <a:lnTo>
                    <a:pt x="185" y="3"/>
                  </a:lnTo>
                  <a:lnTo>
                    <a:pt x="170" y="7"/>
                  </a:lnTo>
                  <a:lnTo>
                    <a:pt x="157" y="11"/>
                  </a:lnTo>
                  <a:lnTo>
                    <a:pt x="145" y="18"/>
                  </a:lnTo>
                  <a:lnTo>
                    <a:pt x="134" y="25"/>
                  </a:lnTo>
                  <a:lnTo>
                    <a:pt x="123" y="32"/>
                  </a:lnTo>
                  <a:lnTo>
                    <a:pt x="114" y="40"/>
                  </a:lnTo>
                  <a:lnTo>
                    <a:pt x="105" y="49"/>
                  </a:lnTo>
                  <a:lnTo>
                    <a:pt x="100" y="53"/>
                  </a:lnTo>
                  <a:lnTo>
                    <a:pt x="95" y="56"/>
                  </a:lnTo>
                  <a:lnTo>
                    <a:pt x="87" y="59"/>
                  </a:lnTo>
                  <a:lnTo>
                    <a:pt x="80" y="61"/>
                  </a:lnTo>
                  <a:lnTo>
                    <a:pt x="64" y="63"/>
                  </a:lnTo>
                  <a:lnTo>
                    <a:pt x="47" y="64"/>
                  </a:lnTo>
                  <a:lnTo>
                    <a:pt x="32" y="64"/>
                  </a:lnTo>
                  <a:lnTo>
                    <a:pt x="18" y="65"/>
                  </a:lnTo>
                  <a:lnTo>
                    <a:pt x="12" y="67"/>
                  </a:lnTo>
                  <a:lnTo>
                    <a:pt x="7" y="68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39" y="74"/>
                  </a:lnTo>
                  <a:lnTo>
                    <a:pt x="73" y="74"/>
                  </a:lnTo>
                  <a:lnTo>
                    <a:pt x="102" y="74"/>
                  </a:lnTo>
                  <a:lnTo>
                    <a:pt x="126" y="7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0" name="Freeform 489">
              <a:extLst>
                <a:ext uri="{FF2B5EF4-FFF2-40B4-BE49-F238E27FC236}">
                  <a16:creationId xmlns="" xmlns:a16="http://schemas.microsoft.com/office/drawing/2014/main" id="{CDD1A14B-EC93-C146-9DE2-B762AEE525E4}"/>
                </a:ext>
              </a:extLst>
            </p:cNvPr>
            <p:cNvSpPr>
              <a:spLocks/>
            </p:cNvSpPr>
            <p:nvPr>
              <p:custDataLst>
                <p:tags r:id="rId327"/>
              </p:custDataLst>
            </p:nvPr>
          </p:nvSpPr>
          <p:spPr bwMode="auto">
            <a:xfrm>
              <a:off x="5400675" y="1408113"/>
              <a:ext cx="41275" cy="57150"/>
            </a:xfrm>
            <a:custGeom>
              <a:avLst/>
              <a:gdLst>
                <a:gd name="T0" fmla="*/ 93 w 100"/>
                <a:gd name="T1" fmla="*/ 0 h 42"/>
                <a:gd name="T2" fmla="*/ 97 w 100"/>
                <a:gd name="T3" fmla="*/ 7 h 42"/>
                <a:gd name="T4" fmla="*/ 100 w 100"/>
                <a:gd name="T5" fmla="*/ 18 h 42"/>
                <a:gd name="T6" fmla="*/ 92 w 100"/>
                <a:gd name="T7" fmla="*/ 24 h 42"/>
                <a:gd name="T8" fmla="*/ 86 w 100"/>
                <a:gd name="T9" fmla="*/ 29 h 42"/>
                <a:gd name="T10" fmla="*/ 79 w 100"/>
                <a:gd name="T11" fmla="*/ 34 h 42"/>
                <a:gd name="T12" fmla="*/ 72 w 100"/>
                <a:gd name="T13" fmla="*/ 37 h 42"/>
                <a:gd name="T14" fmla="*/ 65 w 100"/>
                <a:gd name="T15" fmla="*/ 39 h 42"/>
                <a:gd name="T16" fmla="*/ 57 w 100"/>
                <a:gd name="T17" fmla="*/ 41 h 42"/>
                <a:gd name="T18" fmla="*/ 49 w 100"/>
                <a:gd name="T19" fmla="*/ 42 h 42"/>
                <a:gd name="T20" fmla="*/ 40 w 100"/>
                <a:gd name="T21" fmla="*/ 42 h 42"/>
                <a:gd name="T22" fmla="*/ 27 w 100"/>
                <a:gd name="T23" fmla="*/ 41 h 42"/>
                <a:gd name="T24" fmla="*/ 12 w 100"/>
                <a:gd name="T25" fmla="*/ 39 h 42"/>
                <a:gd name="T26" fmla="*/ 1 w 100"/>
                <a:gd name="T27" fmla="*/ 37 h 42"/>
                <a:gd name="T28" fmla="*/ 0 w 100"/>
                <a:gd name="T29" fmla="*/ 36 h 42"/>
                <a:gd name="T30" fmla="*/ 6 w 100"/>
                <a:gd name="T31" fmla="*/ 36 h 42"/>
                <a:gd name="T32" fmla="*/ 12 w 100"/>
                <a:gd name="T33" fmla="*/ 35 h 42"/>
                <a:gd name="T34" fmla="*/ 18 w 100"/>
                <a:gd name="T35" fmla="*/ 33 h 42"/>
                <a:gd name="T36" fmla="*/ 23 w 100"/>
                <a:gd name="T37" fmla="*/ 30 h 42"/>
                <a:gd name="T38" fmla="*/ 33 w 100"/>
                <a:gd name="T39" fmla="*/ 25 h 42"/>
                <a:gd name="T40" fmla="*/ 44 w 100"/>
                <a:gd name="T41" fmla="*/ 18 h 42"/>
                <a:gd name="T42" fmla="*/ 55 w 100"/>
                <a:gd name="T43" fmla="*/ 11 h 42"/>
                <a:gd name="T44" fmla="*/ 66 w 100"/>
                <a:gd name="T45" fmla="*/ 5 h 42"/>
                <a:gd name="T46" fmla="*/ 72 w 100"/>
                <a:gd name="T47" fmla="*/ 3 h 42"/>
                <a:gd name="T48" fmla="*/ 79 w 100"/>
                <a:gd name="T49" fmla="*/ 1 h 42"/>
                <a:gd name="T50" fmla="*/ 86 w 100"/>
                <a:gd name="T51" fmla="*/ 0 h 42"/>
                <a:gd name="T52" fmla="*/ 93 w 100"/>
                <a:gd name="T53" fmla="*/ 0 h 4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00" h="42">
                  <a:moveTo>
                    <a:pt x="93" y="0"/>
                  </a:moveTo>
                  <a:lnTo>
                    <a:pt x="97" y="7"/>
                  </a:lnTo>
                  <a:lnTo>
                    <a:pt x="100" y="18"/>
                  </a:lnTo>
                  <a:lnTo>
                    <a:pt x="92" y="24"/>
                  </a:lnTo>
                  <a:lnTo>
                    <a:pt x="86" y="29"/>
                  </a:lnTo>
                  <a:lnTo>
                    <a:pt x="79" y="34"/>
                  </a:lnTo>
                  <a:lnTo>
                    <a:pt x="72" y="37"/>
                  </a:lnTo>
                  <a:lnTo>
                    <a:pt x="65" y="39"/>
                  </a:lnTo>
                  <a:lnTo>
                    <a:pt x="57" y="41"/>
                  </a:lnTo>
                  <a:lnTo>
                    <a:pt x="49" y="42"/>
                  </a:lnTo>
                  <a:lnTo>
                    <a:pt x="40" y="42"/>
                  </a:lnTo>
                  <a:lnTo>
                    <a:pt x="27" y="41"/>
                  </a:lnTo>
                  <a:lnTo>
                    <a:pt x="12" y="39"/>
                  </a:lnTo>
                  <a:lnTo>
                    <a:pt x="1" y="37"/>
                  </a:lnTo>
                  <a:lnTo>
                    <a:pt x="0" y="36"/>
                  </a:lnTo>
                  <a:lnTo>
                    <a:pt x="6" y="36"/>
                  </a:lnTo>
                  <a:lnTo>
                    <a:pt x="12" y="35"/>
                  </a:lnTo>
                  <a:lnTo>
                    <a:pt x="18" y="33"/>
                  </a:lnTo>
                  <a:lnTo>
                    <a:pt x="23" y="30"/>
                  </a:lnTo>
                  <a:lnTo>
                    <a:pt x="33" y="25"/>
                  </a:lnTo>
                  <a:lnTo>
                    <a:pt x="44" y="18"/>
                  </a:lnTo>
                  <a:lnTo>
                    <a:pt x="55" y="11"/>
                  </a:lnTo>
                  <a:lnTo>
                    <a:pt x="66" y="5"/>
                  </a:lnTo>
                  <a:lnTo>
                    <a:pt x="72" y="3"/>
                  </a:lnTo>
                  <a:lnTo>
                    <a:pt x="79" y="1"/>
                  </a:lnTo>
                  <a:lnTo>
                    <a:pt x="86" y="0"/>
                  </a:lnTo>
                  <a:lnTo>
                    <a:pt x="9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1" name="Freeform 490">
              <a:extLst>
                <a:ext uri="{FF2B5EF4-FFF2-40B4-BE49-F238E27FC236}">
                  <a16:creationId xmlns="" xmlns:a16="http://schemas.microsoft.com/office/drawing/2014/main" id="{2CBC4CB6-E6B2-9140-BD6D-3E6D059A9117}"/>
                </a:ext>
              </a:extLst>
            </p:cNvPr>
            <p:cNvSpPr>
              <a:spLocks/>
            </p:cNvSpPr>
            <p:nvPr>
              <p:custDataLst>
                <p:tags r:id="rId328"/>
              </p:custDataLst>
            </p:nvPr>
          </p:nvSpPr>
          <p:spPr bwMode="auto">
            <a:xfrm>
              <a:off x="5310188" y="1266825"/>
              <a:ext cx="15875" cy="58738"/>
            </a:xfrm>
            <a:custGeom>
              <a:avLst/>
              <a:gdLst>
                <a:gd name="T0" fmla="*/ 40 w 40"/>
                <a:gd name="T1" fmla="*/ 5 h 5"/>
                <a:gd name="T2" fmla="*/ 0 w 40"/>
                <a:gd name="T3" fmla="*/ 5 h 5"/>
                <a:gd name="T4" fmla="*/ 5 w 40"/>
                <a:gd name="T5" fmla="*/ 3 h 5"/>
                <a:gd name="T6" fmla="*/ 9 w 40"/>
                <a:gd name="T7" fmla="*/ 1 h 5"/>
                <a:gd name="T8" fmla="*/ 15 w 40"/>
                <a:gd name="T9" fmla="*/ 0 h 5"/>
                <a:gd name="T10" fmla="*/ 20 w 40"/>
                <a:gd name="T11" fmla="*/ 0 h 5"/>
                <a:gd name="T12" fmla="*/ 25 w 40"/>
                <a:gd name="T13" fmla="*/ 0 h 5"/>
                <a:gd name="T14" fmla="*/ 30 w 40"/>
                <a:gd name="T15" fmla="*/ 1 h 5"/>
                <a:gd name="T16" fmla="*/ 35 w 40"/>
                <a:gd name="T17" fmla="*/ 3 h 5"/>
                <a:gd name="T18" fmla="*/ 40 w 40"/>
                <a:gd name="T19" fmla="*/ 5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5">
                  <a:moveTo>
                    <a:pt x="40" y="5"/>
                  </a:moveTo>
                  <a:lnTo>
                    <a:pt x="0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0" y="1"/>
                  </a:lnTo>
                  <a:lnTo>
                    <a:pt x="35" y="3"/>
                  </a:lnTo>
                  <a:lnTo>
                    <a:pt x="40" y="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" name="Freeform 491">
              <a:extLst>
                <a:ext uri="{FF2B5EF4-FFF2-40B4-BE49-F238E27FC236}">
                  <a16:creationId xmlns="" xmlns:a16="http://schemas.microsoft.com/office/drawing/2014/main" id="{18195E02-1658-E949-88E3-5938BE5725E2}"/>
                </a:ext>
              </a:extLst>
            </p:cNvPr>
            <p:cNvSpPr>
              <a:spLocks/>
            </p:cNvSpPr>
            <p:nvPr>
              <p:custDataLst>
                <p:tags r:id="rId329"/>
              </p:custDataLst>
            </p:nvPr>
          </p:nvSpPr>
          <p:spPr bwMode="auto">
            <a:xfrm>
              <a:off x="5332413" y="1225550"/>
              <a:ext cx="14287" cy="60325"/>
            </a:xfrm>
            <a:custGeom>
              <a:avLst/>
              <a:gdLst>
                <a:gd name="T0" fmla="*/ 0 w 33"/>
                <a:gd name="T1" fmla="*/ 19 h 31"/>
                <a:gd name="T2" fmla="*/ 20 w 33"/>
                <a:gd name="T3" fmla="*/ 0 h 31"/>
                <a:gd name="T4" fmla="*/ 20 w 33"/>
                <a:gd name="T5" fmla="*/ 4 h 31"/>
                <a:gd name="T6" fmla="*/ 22 w 33"/>
                <a:gd name="T7" fmla="*/ 10 h 31"/>
                <a:gd name="T8" fmla="*/ 25 w 33"/>
                <a:gd name="T9" fmla="*/ 14 h 31"/>
                <a:gd name="T10" fmla="*/ 27 w 33"/>
                <a:gd name="T11" fmla="*/ 18 h 31"/>
                <a:gd name="T12" fmla="*/ 31 w 33"/>
                <a:gd name="T13" fmla="*/ 26 h 31"/>
                <a:gd name="T14" fmla="*/ 33 w 33"/>
                <a:gd name="T15" fmla="*/ 31 h 31"/>
                <a:gd name="T16" fmla="*/ 0 w 33"/>
                <a:gd name="T17" fmla="*/ 31 h 31"/>
                <a:gd name="T18" fmla="*/ 0 w 33"/>
                <a:gd name="T19" fmla="*/ 25 h 31"/>
                <a:gd name="T20" fmla="*/ 0 w 33"/>
                <a:gd name="T21" fmla="*/ 19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31">
                  <a:moveTo>
                    <a:pt x="0" y="19"/>
                  </a:moveTo>
                  <a:lnTo>
                    <a:pt x="20" y="0"/>
                  </a:lnTo>
                  <a:lnTo>
                    <a:pt x="20" y="4"/>
                  </a:lnTo>
                  <a:lnTo>
                    <a:pt x="22" y="10"/>
                  </a:lnTo>
                  <a:lnTo>
                    <a:pt x="25" y="14"/>
                  </a:lnTo>
                  <a:lnTo>
                    <a:pt x="27" y="18"/>
                  </a:lnTo>
                  <a:lnTo>
                    <a:pt x="31" y="26"/>
                  </a:lnTo>
                  <a:lnTo>
                    <a:pt x="33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" name="Freeform 492">
              <a:extLst>
                <a:ext uri="{FF2B5EF4-FFF2-40B4-BE49-F238E27FC236}">
                  <a16:creationId xmlns="" xmlns:a16="http://schemas.microsoft.com/office/drawing/2014/main" id="{4ECDFACC-8FDB-BB45-998B-5C08E45F66C4}"/>
                </a:ext>
              </a:extLst>
            </p:cNvPr>
            <p:cNvSpPr>
              <a:spLocks/>
            </p:cNvSpPr>
            <p:nvPr>
              <p:custDataLst>
                <p:tags r:id="rId330"/>
              </p:custDataLst>
            </p:nvPr>
          </p:nvSpPr>
          <p:spPr bwMode="auto">
            <a:xfrm>
              <a:off x="5476875" y="1341438"/>
              <a:ext cx="17463" cy="57150"/>
            </a:xfrm>
            <a:custGeom>
              <a:avLst/>
              <a:gdLst>
                <a:gd name="T0" fmla="*/ 41 w 41"/>
                <a:gd name="T1" fmla="*/ 0 h 43"/>
                <a:gd name="T2" fmla="*/ 41 w 41"/>
                <a:gd name="T3" fmla="*/ 43 h 43"/>
                <a:gd name="T4" fmla="*/ 31 w 41"/>
                <a:gd name="T5" fmla="*/ 42 h 43"/>
                <a:gd name="T6" fmla="*/ 24 w 41"/>
                <a:gd name="T7" fmla="*/ 40 h 43"/>
                <a:gd name="T8" fmla="*/ 18 w 41"/>
                <a:gd name="T9" fmla="*/ 37 h 43"/>
                <a:gd name="T10" fmla="*/ 13 w 41"/>
                <a:gd name="T11" fmla="*/ 33 h 43"/>
                <a:gd name="T12" fmla="*/ 5 w 41"/>
                <a:gd name="T13" fmla="*/ 25 h 43"/>
                <a:gd name="T14" fmla="*/ 0 w 41"/>
                <a:gd name="T15" fmla="*/ 19 h 43"/>
                <a:gd name="T16" fmla="*/ 12 w 41"/>
                <a:gd name="T17" fmla="*/ 13 h 43"/>
                <a:gd name="T18" fmla="*/ 25 w 41"/>
                <a:gd name="T19" fmla="*/ 7 h 43"/>
                <a:gd name="T20" fmla="*/ 36 w 41"/>
                <a:gd name="T21" fmla="*/ 2 h 43"/>
                <a:gd name="T22" fmla="*/ 41 w 41"/>
                <a:gd name="T23" fmla="*/ 0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1" h="43">
                  <a:moveTo>
                    <a:pt x="41" y="0"/>
                  </a:moveTo>
                  <a:lnTo>
                    <a:pt x="41" y="43"/>
                  </a:lnTo>
                  <a:lnTo>
                    <a:pt x="31" y="42"/>
                  </a:lnTo>
                  <a:lnTo>
                    <a:pt x="24" y="40"/>
                  </a:lnTo>
                  <a:lnTo>
                    <a:pt x="18" y="37"/>
                  </a:lnTo>
                  <a:lnTo>
                    <a:pt x="13" y="33"/>
                  </a:lnTo>
                  <a:lnTo>
                    <a:pt x="5" y="25"/>
                  </a:lnTo>
                  <a:lnTo>
                    <a:pt x="0" y="19"/>
                  </a:lnTo>
                  <a:lnTo>
                    <a:pt x="12" y="13"/>
                  </a:lnTo>
                  <a:lnTo>
                    <a:pt x="25" y="7"/>
                  </a:lnTo>
                  <a:lnTo>
                    <a:pt x="36" y="2"/>
                  </a:lnTo>
                  <a:lnTo>
                    <a:pt x="41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" name="Freeform 493">
              <a:extLst>
                <a:ext uri="{FF2B5EF4-FFF2-40B4-BE49-F238E27FC236}">
                  <a16:creationId xmlns="" xmlns:a16="http://schemas.microsoft.com/office/drawing/2014/main" id="{1216C95A-93C5-4B44-B1B7-B4CB626C9D69}"/>
                </a:ext>
              </a:extLst>
            </p:cNvPr>
            <p:cNvSpPr>
              <a:spLocks/>
            </p:cNvSpPr>
            <p:nvPr>
              <p:custDataLst>
                <p:tags r:id="rId331"/>
              </p:custDataLst>
            </p:nvPr>
          </p:nvSpPr>
          <p:spPr bwMode="auto">
            <a:xfrm>
              <a:off x="5530850" y="1225550"/>
              <a:ext cx="93663" cy="60325"/>
            </a:xfrm>
            <a:custGeom>
              <a:avLst/>
              <a:gdLst>
                <a:gd name="T0" fmla="*/ 61 w 213"/>
                <a:gd name="T1" fmla="*/ 0 h 62"/>
                <a:gd name="T2" fmla="*/ 83 w 213"/>
                <a:gd name="T3" fmla="*/ 0 h 62"/>
                <a:gd name="T4" fmla="*/ 105 w 213"/>
                <a:gd name="T5" fmla="*/ 1 h 62"/>
                <a:gd name="T6" fmla="*/ 127 w 213"/>
                <a:gd name="T7" fmla="*/ 3 h 62"/>
                <a:gd name="T8" fmla="*/ 146 w 213"/>
                <a:gd name="T9" fmla="*/ 7 h 62"/>
                <a:gd name="T10" fmla="*/ 166 w 213"/>
                <a:gd name="T11" fmla="*/ 11 h 62"/>
                <a:gd name="T12" fmla="*/ 184 w 213"/>
                <a:gd name="T13" fmla="*/ 16 h 62"/>
                <a:gd name="T14" fmla="*/ 191 w 213"/>
                <a:gd name="T15" fmla="*/ 19 h 62"/>
                <a:gd name="T16" fmla="*/ 199 w 213"/>
                <a:gd name="T17" fmla="*/ 23 h 62"/>
                <a:gd name="T18" fmla="*/ 207 w 213"/>
                <a:gd name="T19" fmla="*/ 27 h 62"/>
                <a:gd name="T20" fmla="*/ 213 w 213"/>
                <a:gd name="T21" fmla="*/ 31 h 62"/>
                <a:gd name="T22" fmla="*/ 211 w 213"/>
                <a:gd name="T23" fmla="*/ 35 h 62"/>
                <a:gd name="T24" fmla="*/ 207 w 213"/>
                <a:gd name="T25" fmla="*/ 38 h 62"/>
                <a:gd name="T26" fmla="*/ 201 w 213"/>
                <a:gd name="T27" fmla="*/ 41 h 62"/>
                <a:gd name="T28" fmla="*/ 195 w 213"/>
                <a:gd name="T29" fmla="*/ 44 h 62"/>
                <a:gd name="T30" fmla="*/ 177 w 213"/>
                <a:gd name="T31" fmla="*/ 49 h 62"/>
                <a:gd name="T32" fmla="*/ 156 w 213"/>
                <a:gd name="T33" fmla="*/ 53 h 62"/>
                <a:gd name="T34" fmla="*/ 135 w 213"/>
                <a:gd name="T35" fmla="*/ 57 h 62"/>
                <a:gd name="T36" fmla="*/ 114 w 213"/>
                <a:gd name="T37" fmla="*/ 59 h 62"/>
                <a:gd name="T38" fmla="*/ 95 w 213"/>
                <a:gd name="T39" fmla="*/ 62 h 62"/>
                <a:gd name="T40" fmla="*/ 80 w 213"/>
                <a:gd name="T41" fmla="*/ 62 h 62"/>
                <a:gd name="T42" fmla="*/ 62 w 213"/>
                <a:gd name="T43" fmla="*/ 62 h 62"/>
                <a:gd name="T44" fmla="*/ 43 w 213"/>
                <a:gd name="T45" fmla="*/ 59 h 62"/>
                <a:gd name="T46" fmla="*/ 33 w 213"/>
                <a:gd name="T47" fmla="*/ 59 h 62"/>
                <a:gd name="T48" fmla="*/ 23 w 213"/>
                <a:gd name="T49" fmla="*/ 59 h 62"/>
                <a:gd name="T50" fmla="*/ 12 w 213"/>
                <a:gd name="T51" fmla="*/ 60 h 62"/>
                <a:gd name="T52" fmla="*/ 0 w 213"/>
                <a:gd name="T53" fmla="*/ 62 h 62"/>
                <a:gd name="T54" fmla="*/ 6 w 213"/>
                <a:gd name="T55" fmla="*/ 50 h 62"/>
                <a:gd name="T56" fmla="*/ 11 w 213"/>
                <a:gd name="T57" fmla="*/ 39 h 62"/>
                <a:gd name="T58" fmla="*/ 17 w 213"/>
                <a:gd name="T59" fmla="*/ 29 h 62"/>
                <a:gd name="T60" fmla="*/ 23 w 213"/>
                <a:gd name="T61" fmla="*/ 20 h 62"/>
                <a:gd name="T62" fmla="*/ 27 w 213"/>
                <a:gd name="T63" fmla="*/ 16 h 62"/>
                <a:gd name="T64" fmla="*/ 30 w 213"/>
                <a:gd name="T65" fmla="*/ 12 h 62"/>
                <a:gd name="T66" fmla="*/ 34 w 213"/>
                <a:gd name="T67" fmla="*/ 9 h 62"/>
                <a:gd name="T68" fmla="*/ 39 w 213"/>
                <a:gd name="T69" fmla="*/ 6 h 62"/>
                <a:gd name="T70" fmla="*/ 43 w 213"/>
                <a:gd name="T71" fmla="*/ 3 h 62"/>
                <a:gd name="T72" fmla="*/ 49 w 213"/>
                <a:gd name="T73" fmla="*/ 1 h 62"/>
                <a:gd name="T74" fmla="*/ 54 w 213"/>
                <a:gd name="T75" fmla="*/ 0 h 62"/>
                <a:gd name="T76" fmla="*/ 61 w 213"/>
                <a:gd name="T77" fmla="*/ 0 h 6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13" h="62">
                  <a:moveTo>
                    <a:pt x="61" y="0"/>
                  </a:moveTo>
                  <a:lnTo>
                    <a:pt x="83" y="0"/>
                  </a:lnTo>
                  <a:lnTo>
                    <a:pt x="105" y="1"/>
                  </a:lnTo>
                  <a:lnTo>
                    <a:pt x="127" y="3"/>
                  </a:lnTo>
                  <a:lnTo>
                    <a:pt x="146" y="7"/>
                  </a:lnTo>
                  <a:lnTo>
                    <a:pt x="166" y="11"/>
                  </a:lnTo>
                  <a:lnTo>
                    <a:pt x="184" y="16"/>
                  </a:lnTo>
                  <a:lnTo>
                    <a:pt x="191" y="19"/>
                  </a:lnTo>
                  <a:lnTo>
                    <a:pt x="199" y="23"/>
                  </a:lnTo>
                  <a:lnTo>
                    <a:pt x="207" y="27"/>
                  </a:lnTo>
                  <a:lnTo>
                    <a:pt x="213" y="31"/>
                  </a:lnTo>
                  <a:lnTo>
                    <a:pt x="211" y="35"/>
                  </a:lnTo>
                  <a:lnTo>
                    <a:pt x="207" y="38"/>
                  </a:lnTo>
                  <a:lnTo>
                    <a:pt x="201" y="41"/>
                  </a:lnTo>
                  <a:lnTo>
                    <a:pt x="195" y="44"/>
                  </a:lnTo>
                  <a:lnTo>
                    <a:pt x="177" y="49"/>
                  </a:lnTo>
                  <a:lnTo>
                    <a:pt x="156" y="53"/>
                  </a:lnTo>
                  <a:lnTo>
                    <a:pt x="135" y="57"/>
                  </a:lnTo>
                  <a:lnTo>
                    <a:pt x="114" y="59"/>
                  </a:lnTo>
                  <a:lnTo>
                    <a:pt x="95" y="62"/>
                  </a:lnTo>
                  <a:lnTo>
                    <a:pt x="80" y="62"/>
                  </a:lnTo>
                  <a:lnTo>
                    <a:pt x="62" y="62"/>
                  </a:lnTo>
                  <a:lnTo>
                    <a:pt x="43" y="59"/>
                  </a:lnTo>
                  <a:lnTo>
                    <a:pt x="33" y="59"/>
                  </a:lnTo>
                  <a:lnTo>
                    <a:pt x="23" y="59"/>
                  </a:lnTo>
                  <a:lnTo>
                    <a:pt x="12" y="60"/>
                  </a:lnTo>
                  <a:lnTo>
                    <a:pt x="0" y="62"/>
                  </a:lnTo>
                  <a:lnTo>
                    <a:pt x="6" y="50"/>
                  </a:lnTo>
                  <a:lnTo>
                    <a:pt x="11" y="39"/>
                  </a:lnTo>
                  <a:lnTo>
                    <a:pt x="17" y="29"/>
                  </a:lnTo>
                  <a:lnTo>
                    <a:pt x="23" y="20"/>
                  </a:lnTo>
                  <a:lnTo>
                    <a:pt x="27" y="16"/>
                  </a:lnTo>
                  <a:lnTo>
                    <a:pt x="30" y="12"/>
                  </a:lnTo>
                  <a:lnTo>
                    <a:pt x="34" y="9"/>
                  </a:lnTo>
                  <a:lnTo>
                    <a:pt x="39" y="6"/>
                  </a:lnTo>
                  <a:lnTo>
                    <a:pt x="43" y="3"/>
                  </a:lnTo>
                  <a:lnTo>
                    <a:pt x="49" y="1"/>
                  </a:lnTo>
                  <a:lnTo>
                    <a:pt x="54" y="0"/>
                  </a:lnTo>
                  <a:lnTo>
                    <a:pt x="61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" name="Freeform 494">
              <a:extLst>
                <a:ext uri="{FF2B5EF4-FFF2-40B4-BE49-F238E27FC236}">
                  <a16:creationId xmlns="" xmlns:a16="http://schemas.microsoft.com/office/drawing/2014/main" id="{68B5DD70-E1CF-A64D-84E0-AF750C39DE55}"/>
                </a:ext>
              </a:extLst>
            </p:cNvPr>
            <p:cNvSpPr>
              <a:spLocks/>
            </p:cNvSpPr>
            <p:nvPr>
              <p:custDataLst>
                <p:tags r:id="rId332"/>
              </p:custDataLst>
            </p:nvPr>
          </p:nvSpPr>
          <p:spPr bwMode="auto">
            <a:xfrm>
              <a:off x="5591175" y="1250950"/>
              <a:ext cx="103188" cy="60325"/>
            </a:xfrm>
            <a:custGeom>
              <a:avLst/>
              <a:gdLst>
                <a:gd name="T0" fmla="*/ 41 w 239"/>
                <a:gd name="T1" fmla="*/ 0 h 56"/>
                <a:gd name="T2" fmla="*/ 30 w 239"/>
                <a:gd name="T3" fmla="*/ 3 h 56"/>
                <a:gd name="T4" fmla="*/ 23 w 239"/>
                <a:gd name="T5" fmla="*/ 5 h 56"/>
                <a:gd name="T6" fmla="*/ 19 w 239"/>
                <a:gd name="T7" fmla="*/ 7 h 56"/>
                <a:gd name="T8" fmla="*/ 15 w 239"/>
                <a:gd name="T9" fmla="*/ 9 h 56"/>
                <a:gd name="T10" fmla="*/ 13 w 239"/>
                <a:gd name="T11" fmla="*/ 13 h 56"/>
                <a:gd name="T12" fmla="*/ 10 w 239"/>
                <a:gd name="T13" fmla="*/ 15 h 56"/>
                <a:gd name="T14" fmla="*/ 7 w 239"/>
                <a:gd name="T15" fmla="*/ 17 h 56"/>
                <a:gd name="T16" fmla="*/ 0 w 239"/>
                <a:gd name="T17" fmla="*/ 19 h 56"/>
                <a:gd name="T18" fmla="*/ 2 w 239"/>
                <a:gd name="T19" fmla="*/ 24 h 56"/>
                <a:gd name="T20" fmla="*/ 5 w 239"/>
                <a:gd name="T21" fmla="*/ 27 h 56"/>
                <a:gd name="T22" fmla="*/ 7 w 239"/>
                <a:gd name="T23" fmla="*/ 30 h 56"/>
                <a:gd name="T24" fmla="*/ 10 w 239"/>
                <a:gd name="T25" fmla="*/ 33 h 56"/>
                <a:gd name="T26" fmla="*/ 17 w 239"/>
                <a:gd name="T27" fmla="*/ 36 h 56"/>
                <a:gd name="T28" fmla="*/ 24 w 239"/>
                <a:gd name="T29" fmla="*/ 38 h 56"/>
                <a:gd name="T30" fmla="*/ 41 w 239"/>
                <a:gd name="T31" fmla="*/ 38 h 56"/>
                <a:gd name="T32" fmla="*/ 54 w 239"/>
                <a:gd name="T33" fmla="*/ 38 h 56"/>
                <a:gd name="T34" fmla="*/ 153 w 239"/>
                <a:gd name="T35" fmla="*/ 38 h 56"/>
                <a:gd name="T36" fmla="*/ 155 w 239"/>
                <a:gd name="T37" fmla="*/ 41 h 56"/>
                <a:gd name="T38" fmla="*/ 156 w 239"/>
                <a:gd name="T39" fmla="*/ 44 h 56"/>
                <a:gd name="T40" fmla="*/ 159 w 239"/>
                <a:gd name="T41" fmla="*/ 46 h 56"/>
                <a:gd name="T42" fmla="*/ 162 w 239"/>
                <a:gd name="T43" fmla="*/ 48 h 56"/>
                <a:gd name="T44" fmla="*/ 167 w 239"/>
                <a:gd name="T45" fmla="*/ 51 h 56"/>
                <a:gd name="T46" fmla="*/ 174 w 239"/>
                <a:gd name="T47" fmla="*/ 54 h 56"/>
                <a:gd name="T48" fmla="*/ 188 w 239"/>
                <a:gd name="T49" fmla="*/ 56 h 56"/>
                <a:gd name="T50" fmla="*/ 200 w 239"/>
                <a:gd name="T51" fmla="*/ 56 h 56"/>
                <a:gd name="T52" fmla="*/ 204 w 239"/>
                <a:gd name="T53" fmla="*/ 55 h 56"/>
                <a:gd name="T54" fmla="*/ 210 w 239"/>
                <a:gd name="T55" fmla="*/ 54 h 56"/>
                <a:gd name="T56" fmla="*/ 214 w 239"/>
                <a:gd name="T57" fmla="*/ 52 h 56"/>
                <a:gd name="T58" fmla="*/ 220 w 239"/>
                <a:gd name="T59" fmla="*/ 49 h 56"/>
                <a:gd name="T60" fmla="*/ 230 w 239"/>
                <a:gd name="T61" fmla="*/ 43 h 56"/>
                <a:gd name="T62" fmla="*/ 239 w 239"/>
                <a:gd name="T63" fmla="*/ 38 h 56"/>
                <a:gd name="T64" fmla="*/ 232 w 239"/>
                <a:gd name="T65" fmla="*/ 37 h 56"/>
                <a:gd name="T66" fmla="*/ 225 w 239"/>
                <a:gd name="T67" fmla="*/ 36 h 56"/>
                <a:gd name="T68" fmla="*/ 219 w 239"/>
                <a:gd name="T69" fmla="*/ 34 h 56"/>
                <a:gd name="T70" fmla="*/ 213 w 239"/>
                <a:gd name="T71" fmla="*/ 32 h 56"/>
                <a:gd name="T72" fmla="*/ 201 w 239"/>
                <a:gd name="T73" fmla="*/ 26 h 56"/>
                <a:gd name="T74" fmla="*/ 190 w 239"/>
                <a:gd name="T75" fmla="*/ 19 h 56"/>
                <a:gd name="T76" fmla="*/ 178 w 239"/>
                <a:gd name="T77" fmla="*/ 13 h 56"/>
                <a:gd name="T78" fmla="*/ 167 w 239"/>
                <a:gd name="T79" fmla="*/ 6 h 56"/>
                <a:gd name="T80" fmla="*/ 160 w 239"/>
                <a:gd name="T81" fmla="*/ 4 h 56"/>
                <a:gd name="T82" fmla="*/ 154 w 239"/>
                <a:gd name="T83" fmla="*/ 2 h 56"/>
                <a:gd name="T84" fmla="*/ 147 w 239"/>
                <a:gd name="T85" fmla="*/ 1 h 56"/>
                <a:gd name="T86" fmla="*/ 140 w 239"/>
                <a:gd name="T87" fmla="*/ 0 h 56"/>
                <a:gd name="T88" fmla="*/ 134 w 239"/>
                <a:gd name="T89" fmla="*/ 1 h 56"/>
                <a:gd name="T90" fmla="*/ 127 w 239"/>
                <a:gd name="T91" fmla="*/ 4 h 56"/>
                <a:gd name="T92" fmla="*/ 124 w 239"/>
                <a:gd name="T93" fmla="*/ 6 h 56"/>
                <a:gd name="T94" fmla="*/ 122 w 239"/>
                <a:gd name="T95" fmla="*/ 8 h 56"/>
                <a:gd name="T96" fmla="*/ 121 w 239"/>
                <a:gd name="T97" fmla="*/ 10 h 56"/>
                <a:gd name="T98" fmla="*/ 120 w 239"/>
                <a:gd name="T99" fmla="*/ 13 h 56"/>
                <a:gd name="T100" fmla="*/ 100 w 239"/>
                <a:gd name="T101" fmla="*/ 8 h 56"/>
                <a:gd name="T102" fmla="*/ 80 w 239"/>
                <a:gd name="T103" fmla="*/ 4 h 56"/>
                <a:gd name="T104" fmla="*/ 61 w 239"/>
                <a:gd name="T105" fmla="*/ 1 h 56"/>
                <a:gd name="T106" fmla="*/ 41 w 239"/>
                <a:gd name="T107" fmla="*/ 0 h 5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39" h="56">
                  <a:moveTo>
                    <a:pt x="41" y="0"/>
                  </a:moveTo>
                  <a:lnTo>
                    <a:pt x="30" y="3"/>
                  </a:lnTo>
                  <a:lnTo>
                    <a:pt x="23" y="5"/>
                  </a:lnTo>
                  <a:lnTo>
                    <a:pt x="19" y="7"/>
                  </a:lnTo>
                  <a:lnTo>
                    <a:pt x="15" y="9"/>
                  </a:lnTo>
                  <a:lnTo>
                    <a:pt x="13" y="13"/>
                  </a:lnTo>
                  <a:lnTo>
                    <a:pt x="10" y="15"/>
                  </a:lnTo>
                  <a:lnTo>
                    <a:pt x="7" y="17"/>
                  </a:lnTo>
                  <a:lnTo>
                    <a:pt x="0" y="19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30"/>
                  </a:lnTo>
                  <a:lnTo>
                    <a:pt x="10" y="33"/>
                  </a:lnTo>
                  <a:lnTo>
                    <a:pt x="17" y="36"/>
                  </a:lnTo>
                  <a:lnTo>
                    <a:pt x="24" y="38"/>
                  </a:lnTo>
                  <a:lnTo>
                    <a:pt x="41" y="38"/>
                  </a:lnTo>
                  <a:lnTo>
                    <a:pt x="54" y="38"/>
                  </a:lnTo>
                  <a:lnTo>
                    <a:pt x="153" y="38"/>
                  </a:lnTo>
                  <a:lnTo>
                    <a:pt x="155" y="41"/>
                  </a:lnTo>
                  <a:lnTo>
                    <a:pt x="156" y="44"/>
                  </a:lnTo>
                  <a:lnTo>
                    <a:pt x="159" y="46"/>
                  </a:lnTo>
                  <a:lnTo>
                    <a:pt x="162" y="48"/>
                  </a:lnTo>
                  <a:lnTo>
                    <a:pt x="167" y="51"/>
                  </a:lnTo>
                  <a:lnTo>
                    <a:pt x="174" y="54"/>
                  </a:lnTo>
                  <a:lnTo>
                    <a:pt x="188" y="56"/>
                  </a:lnTo>
                  <a:lnTo>
                    <a:pt x="200" y="56"/>
                  </a:lnTo>
                  <a:lnTo>
                    <a:pt x="204" y="55"/>
                  </a:lnTo>
                  <a:lnTo>
                    <a:pt x="210" y="54"/>
                  </a:lnTo>
                  <a:lnTo>
                    <a:pt x="214" y="52"/>
                  </a:lnTo>
                  <a:lnTo>
                    <a:pt x="220" y="49"/>
                  </a:lnTo>
                  <a:lnTo>
                    <a:pt x="230" y="43"/>
                  </a:lnTo>
                  <a:lnTo>
                    <a:pt x="239" y="38"/>
                  </a:lnTo>
                  <a:lnTo>
                    <a:pt x="232" y="37"/>
                  </a:lnTo>
                  <a:lnTo>
                    <a:pt x="225" y="36"/>
                  </a:lnTo>
                  <a:lnTo>
                    <a:pt x="219" y="34"/>
                  </a:lnTo>
                  <a:lnTo>
                    <a:pt x="213" y="32"/>
                  </a:lnTo>
                  <a:lnTo>
                    <a:pt x="201" y="26"/>
                  </a:lnTo>
                  <a:lnTo>
                    <a:pt x="190" y="19"/>
                  </a:lnTo>
                  <a:lnTo>
                    <a:pt x="178" y="13"/>
                  </a:lnTo>
                  <a:lnTo>
                    <a:pt x="167" y="6"/>
                  </a:lnTo>
                  <a:lnTo>
                    <a:pt x="160" y="4"/>
                  </a:lnTo>
                  <a:lnTo>
                    <a:pt x="154" y="2"/>
                  </a:lnTo>
                  <a:lnTo>
                    <a:pt x="147" y="1"/>
                  </a:lnTo>
                  <a:lnTo>
                    <a:pt x="140" y="0"/>
                  </a:lnTo>
                  <a:lnTo>
                    <a:pt x="134" y="1"/>
                  </a:lnTo>
                  <a:lnTo>
                    <a:pt x="127" y="4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1" y="10"/>
                  </a:lnTo>
                  <a:lnTo>
                    <a:pt x="120" y="13"/>
                  </a:lnTo>
                  <a:lnTo>
                    <a:pt x="100" y="8"/>
                  </a:lnTo>
                  <a:lnTo>
                    <a:pt x="80" y="4"/>
                  </a:lnTo>
                  <a:lnTo>
                    <a:pt x="61" y="1"/>
                  </a:lnTo>
                  <a:lnTo>
                    <a:pt x="41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" name="Freeform 495">
              <a:extLst>
                <a:ext uri="{FF2B5EF4-FFF2-40B4-BE49-F238E27FC236}">
                  <a16:creationId xmlns="" xmlns:a16="http://schemas.microsoft.com/office/drawing/2014/main" id="{3EED5BCD-75AC-E84E-BCD6-E01D9FBA0481}"/>
                </a:ext>
              </a:extLst>
            </p:cNvPr>
            <p:cNvSpPr>
              <a:spLocks/>
            </p:cNvSpPr>
            <p:nvPr>
              <p:custDataLst>
                <p:tags r:id="rId333"/>
              </p:custDataLst>
            </p:nvPr>
          </p:nvSpPr>
          <p:spPr bwMode="auto">
            <a:xfrm>
              <a:off x="5708650" y="1265238"/>
              <a:ext cx="82550" cy="57150"/>
            </a:xfrm>
            <a:custGeom>
              <a:avLst/>
              <a:gdLst>
                <a:gd name="T0" fmla="*/ 14 w 187"/>
                <a:gd name="T1" fmla="*/ 19 h 80"/>
                <a:gd name="T2" fmla="*/ 41 w 187"/>
                <a:gd name="T3" fmla="*/ 0 h 80"/>
                <a:gd name="T4" fmla="*/ 44 w 187"/>
                <a:gd name="T5" fmla="*/ 3 h 80"/>
                <a:gd name="T6" fmla="*/ 50 w 187"/>
                <a:gd name="T7" fmla="*/ 6 h 80"/>
                <a:gd name="T8" fmla="*/ 58 w 187"/>
                <a:gd name="T9" fmla="*/ 9 h 80"/>
                <a:gd name="T10" fmla="*/ 67 w 187"/>
                <a:gd name="T11" fmla="*/ 12 h 80"/>
                <a:gd name="T12" fmla="*/ 89 w 187"/>
                <a:gd name="T13" fmla="*/ 19 h 80"/>
                <a:gd name="T14" fmla="*/ 114 w 187"/>
                <a:gd name="T15" fmla="*/ 26 h 80"/>
                <a:gd name="T16" fmla="*/ 139 w 187"/>
                <a:gd name="T17" fmla="*/ 33 h 80"/>
                <a:gd name="T18" fmla="*/ 161 w 187"/>
                <a:gd name="T19" fmla="*/ 38 h 80"/>
                <a:gd name="T20" fmla="*/ 177 w 187"/>
                <a:gd name="T21" fmla="*/ 42 h 80"/>
                <a:gd name="T22" fmla="*/ 187 w 187"/>
                <a:gd name="T23" fmla="*/ 43 h 80"/>
                <a:gd name="T24" fmla="*/ 187 w 187"/>
                <a:gd name="T25" fmla="*/ 56 h 80"/>
                <a:gd name="T26" fmla="*/ 187 w 187"/>
                <a:gd name="T27" fmla="*/ 68 h 80"/>
                <a:gd name="T28" fmla="*/ 170 w 187"/>
                <a:gd name="T29" fmla="*/ 70 h 80"/>
                <a:gd name="T30" fmla="*/ 151 w 187"/>
                <a:gd name="T31" fmla="*/ 71 h 80"/>
                <a:gd name="T32" fmla="*/ 133 w 187"/>
                <a:gd name="T33" fmla="*/ 71 h 80"/>
                <a:gd name="T34" fmla="*/ 116 w 187"/>
                <a:gd name="T35" fmla="*/ 70 h 80"/>
                <a:gd name="T36" fmla="*/ 85 w 187"/>
                <a:gd name="T37" fmla="*/ 69 h 80"/>
                <a:gd name="T38" fmla="*/ 61 w 187"/>
                <a:gd name="T39" fmla="*/ 68 h 80"/>
                <a:gd name="T40" fmla="*/ 55 w 187"/>
                <a:gd name="T41" fmla="*/ 69 h 80"/>
                <a:gd name="T42" fmla="*/ 51 w 187"/>
                <a:gd name="T43" fmla="*/ 70 h 80"/>
                <a:gd name="T44" fmla="*/ 45 w 187"/>
                <a:gd name="T45" fmla="*/ 72 h 80"/>
                <a:gd name="T46" fmla="*/ 41 w 187"/>
                <a:gd name="T47" fmla="*/ 74 h 80"/>
                <a:gd name="T48" fmla="*/ 33 w 187"/>
                <a:gd name="T49" fmla="*/ 78 h 80"/>
                <a:gd name="T50" fmla="*/ 28 w 187"/>
                <a:gd name="T51" fmla="*/ 80 h 80"/>
                <a:gd name="T52" fmla="*/ 22 w 187"/>
                <a:gd name="T53" fmla="*/ 79 h 80"/>
                <a:gd name="T54" fmla="*/ 18 w 187"/>
                <a:gd name="T55" fmla="*/ 76 h 80"/>
                <a:gd name="T56" fmla="*/ 14 w 187"/>
                <a:gd name="T57" fmla="*/ 72 h 80"/>
                <a:gd name="T58" fmla="*/ 9 w 187"/>
                <a:gd name="T59" fmla="*/ 67 h 80"/>
                <a:gd name="T60" fmla="*/ 6 w 187"/>
                <a:gd name="T61" fmla="*/ 62 h 80"/>
                <a:gd name="T62" fmla="*/ 3 w 187"/>
                <a:gd name="T63" fmla="*/ 57 h 80"/>
                <a:gd name="T64" fmla="*/ 2 w 187"/>
                <a:gd name="T65" fmla="*/ 53 h 80"/>
                <a:gd name="T66" fmla="*/ 0 w 187"/>
                <a:gd name="T67" fmla="*/ 50 h 80"/>
                <a:gd name="T68" fmla="*/ 2 w 187"/>
                <a:gd name="T69" fmla="*/ 44 h 80"/>
                <a:gd name="T70" fmla="*/ 3 w 187"/>
                <a:gd name="T71" fmla="*/ 40 h 80"/>
                <a:gd name="T72" fmla="*/ 5 w 187"/>
                <a:gd name="T73" fmla="*/ 36 h 80"/>
                <a:gd name="T74" fmla="*/ 7 w 187"/>
                <a:gd name="T75" fmla="*/ 31 h 80"/>
                <a:gd name="T76" fmla="*/ 13 w 187"/>
                <a:gd name="T77" fmla="*/ 24 h 80"/>
                <a:gd name="T78" fmla="*/ 14 w 187"/>
                <a:gd name="T79" fmla="*/ 19 h 8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87" h="80">
                  <a:moveTo>
                    <a:pt x="14" y="19"/>
                  </a:moveTo>
                  <a:lnTo>
                    <a:pt x="41" y="0"/>
                  </a:lnTo>
                  <a:lnTo>
                    <a:pt x="44" y="3"/>
                  </a:lnTo>
                  <a:lnTo>
                    <a:pt x="50" y="6"/>
                  </a:lnTo>
                  <a:lnTo>
                    <a:pt x="58" y="9"/>
                  </a:lnTo>
                  <a:lnTo>
                    <a:pt x="67" y="12"/>
                  </a:lnTo>
                  <a:lnTo>
                    <a:pt x="89" y="19"/>
                  </a:lnTo>
                  <a:lnTo>
                    <a:pt x="114" y="26"/>
                  </a:lnTo>
                  <a:lnTo>
                    <a:pt x="139" y="33"/>
                  </a:lnTo>
                  <a:lnTo>
                    <a:pt x="161" y="38"/>
                  </a:lnTo>
                  <a:lnTo>
                    <a:pt x="177" y="42"/>
                  </a:lnTo>
                  <a:lnTo>
                    <a:pt x="187" y="43"/>
                  </a:lnTo>
                  <a:lnTo>
                    <a:pt x="187" y="56"/>
                  </a:lnTo>
                  <a:lnTo>
                    <a:pt x="187" y="68"/>
                  </a:lnTo>
                  <a:lnTo>
                    <a:pt x="170" y="70"/>
                  </a:lnTo>
                  <a:lnTo>
                    <a:pt x="151" y="71"/>
                  </a:lnTo>
                  <a:lnTo>
                    <a:pt x="133" y="71"/>
                  </a:lnTo>
                  <a:lnTo>
                    <a:pt x="116" y="70"/>
                  </a:lnTo>
                  <a:lnTo>
                    <a:pt x="85" y="69"/>
                  </a:lnTo>
                  <a:lnTo>
                    <a:pt x="61" y="68"/>
                  </a:lnTo>
                  <a:lnTo>
                    <a:pt x="55" y="69"/>
                  </a:lnTo>
                  <a:lnTo>
                    <a:pt x="51" y="70"/>
                  </a:lnTo>
                  <a:lnTo>
                    <a:pt x="45" y="72"/>
                  </a:lnTo>
                  <a:lnTo>
                    <a:pt x="41" y="74"/>
                  </a:lnTo>
                  <a:lnTo>
                    <a:pt x="33" y="78"/>
                  </a:lnTo>
                  <a:lnTo>
                    <a:pt x="28" y="80"/>
                  </a:lnTo>
                  <a:lnTo>
                    <a:pt x="22" y="79"/>
                  </a:lnTo>
                  <a:lnTo>
                    <a:pt x="18" y="76"/>
                  </a:lnTo>
                  <a:lnTo>
                    <a:pt x="14" y="72"/>
                  </a:lnTo>
                  <a:lnTo>
                    <a:pt x="9" y="67"/>
                  </a:lnTo>
                  <a:lnTo>
                    <a:pt x="6" y="62"/>
                  </a:lnTo>
                  <a:lnTo>
                    <a:pt x="3" y="57"/>
                  </a:lnTo>
                  <a:lnTo>
                    <a:pt x="2" y="53"/>
                  </a:lnTo>
                  <a:lnTo>
                    <a:pt x="0" y="50"/>
                  </a:lnTo>
                  <a:lnTo>
                    <a:pt x="2" y="44"/>
                  </a:lnTo>
                  <a:lnTo>
                    <a:pt x="3" y="40"/>
                  </a:lnTo>
                  <a:lnTo>
                    <a:pt x="5" y="36"/>
                  </a:lnTo>
                  <a:lnTo>
                    <a:pt x="7" y="31"/>
                  </a:lnTo>
                  <a:lnTo>
                    <a:pt x="13" y="24"/>
                  </a:lnTo>
                  <a:lnTo>
                    <a:pt x="14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" name="Freeform 496">
              <a:extLst>
                <a:ext uri="{FF2B5EF4-FFF2-40B4-BE49-F238E27FC236}">
                  <a16:creationId xmlns="" xmlns:a16="http://schemas.microsoft.com/office/drawing/2014/main" id="{783A382F-2DD9-544B-9C84-2F114E77125A}"/>
                </a:ext>
              </a:extLst>
            </p:cNvPr>
            <p:cNvSpPr>
              <a:spLocks/>
            </p:cNvSpPr>
            <p:nvPr>
              <p:custDataLst>
                <p:tags r:id="rId334"/>
              </p:custDataLst>
            </p:nvPr>
          </p:nvSpPr>
          <p:spPr bwMode="auto">
            <a:xfrm>
              <a:off x="6235700" y="1390650"/>
              <a:ext cx="79375" cy="58738"/>
            </a:xfrm>
            <a:custGeom>
              <a:avLst/>
              <a:gdLst>
                <a:gd name="T0" fmla="*/ 50 w 183"/>
                <a:gd name="T1" fmla="*/ 0 h 73"/>
                <a:gd name="T2" fmla="*/ 63 w 183"/>
                <a:gd name="T3" fmla="*/ 0 h 73"/>
                <a:gd name="T4" fmla="*/ 75 w 183"/>
                <a:gd name="T5" fmla="*/ 1 h 73"/>
                <a:gd name="T6" fmla="*/ 86 w 183"/>
                <a:gd name="T7" fmla="*/ 4 h 73"/>
                <a:gd name="T8" fmla="*/ 97 w 183"/>
                <a:gd name="T9" fmla="*/ 7 h 73"/>
                <a:gd name="T10" fmla="*/ 106 w 183"/>
                <a:gd name="T11" fmla="*/ 10 h 73"/>
                <a:gd name="T12" fmla="*/ 116 w 183"/>
                <a:gd name="T13" fmla="*/ 15 h 73"/>
                <a:gd name="T14" fmla="*/ 124 w 183"/>
                <a:gd name="T15" fmla="*/ 19 h 73"/>
                <a:gd name="T16" fmla="*/ 131 w 183"/>
                <a:gd name="T17" fmla="*/ 25 h 73"/>
                <a:gd name="T18" fmla="*/ 159 w 183"/>
                <a:gd name="T19" fmla="*/ 49 h 73"/>
                <a:gd name="T20" fmla="*/ 183 w 183"/>
                <a:gd name="T21" fmla="*/ 73 h 73"/>
                <a:gd name="T22" fmla="*/ 137 w 183"/>
                <a:gd name="T23" fmla="*/ 73 h 73"/>
                <a:gd name="T24" fmla="*/ 128 w 183"/>
                <a:gd name="T25" fmla="*/ 72 h 73"/>
                <a:gd name="T26" fmla="*/ 117 w 183"/>
                <a:gd name="T27" fmla="*/ 70 h 73"/>
                <a:gd name="T28" fmla="*/ 104 w 183"/>
                <a:gd name="T29" fmla="*/ 66 h 73"/>
                <a:gd name="T30" fmla="*/ 90 w 183"/>
                <a:gd name="T31" fmla="*/ 62 h 73"/>
                <a:gd name="T32" fmla="*/ 73 w 183"/>
                <a:gd name="T33" fmla="*/ 56 h 73"/>
                <a:gd name="T34" fmla="*/ 58 w 183"/>
                <a:gd name="T35" fmla="*/ 50 h 73"/>
                <a:gd name="T36" fmla="*/ 42 w 183"/>
                <a:gd name="T37" fmla="*/ 44 h 73"/>
                <a:gd name="T38" fmla="*/ 28 w 183"/>
                <a:gd name="T39" fmla="*/ 37 h 73"/>
                <a:gd name="T40" fmla="*/ 16 w 183"/>
                <a:gd name="T41" fmla="*/ 30 h 73"/>
                <a:gd name="T42" fmla="*/ 7 w 183"/>
                <a:gd name="T43" fmla="*/ 23 h 73"/>
                <a:gd name="T44" fmla="*/ 4 w 183"/>
                <a:gd name="T45" fmla="*/ 19 h 73"/>
                <a:gd name="T46" fmla="*/ 2 w 183"/>
                <a:gd name="T47" fmla="*/ 16 h 73"/>
                <a:gd name="T48" fmla="*/ 1 w 183"/>
                <a:gd name="T49" fmla="*/ 14 h 73"/>
                <a:gd name="T50" fmla="*/ 0 w 183"/>
                <a:gd name="T51" fmla="*/ 11 h 73"/>
                <a:gd name="T52" fmla="*/ 1 w 183"/>
                <a:gd name="T53" fmla="*/ 8 h 73"/>
                <a:gd name="T54" fmla="*/ 3 w 183"/>
                <a:gd name="T55" fmla="*/ 6 h 73"/>
                <a:gd name="T56" fmla="*/ 7 w 183"/>
                <a:gd name="T57" fmla="*/ 4 h 73"/>
                <a:gd name="T58" fmla="*/ 13 w 183"/>
                <a:gd name="T59" fmla="*/ 3 h 73"/>
                <a:gd name="T60" fmla="*/ 19 w 183"/>
                <a:gd name="T61" fmla="*/ 1 h 73"/>
                <a:gd name="T62" fmla="*/ 28 w 183"/>
                <a:gd name="T63" fmla="*/ 0 h 73"/>
                <a:gd name="T64" fmla="*/ 38 w 183"/>
                <a:gd name="T65" fmla="*/ 0 h 73"/>
                <a:gd name="T66" fmla="*/ 50 w 183"/>
                <a:gd name="T67" fmla="*/ 0 h 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3" h="73">
                  <a:moveTo>
                    <a:pt x="50" y="0"/>
                  </a:moveTo>
                  <a:lnTo>
                    <a:pt x="63" y="0"/>
                  </a:lnTo>
                  <a:lnTo>
                    <a:pt x="75" y="1"/>
                  </a:lnTo>
                  <a:lnTo>
                    <a:pt x="86" y="4"/>
                  </a:lnTo>
                  <a:lnTo>
                    <a:pt x="97" y="7"/>
                  </a:lnTo>
                  <a:lnTo>
                    <a:pt x="106" y="10"/>
                  </a:lnTo>
                  <a:lnTo>
                    <a:pt x="116" y="15"/>
                  </a:lnTo>
                  <a:lnTo>
                    <a:pt x="124" y="19"/>
                  </a:lnTo>
                  <a:lnTo>
                    <a:pt x="131" y="25"/>
                  </a:lnTo>
                  <a:lnTo>
                    <a:pt x="159" y="49"/>
                  </a:lnTo>
                  <a:lnTo>
                    <a:pt x="183" y="73"/>
                  </a:lnTo>
                  <a:lnTo>
                    <a:pt x="137" y="73"/>
                  </a:lnTo>
                  <a:lnTo>
                    <a:pt x="128" y="72"/>
                  </a:lnTo>
                  <a:lnTo>
                    <a:pt x="117" y="70"/>
                  </a:lnTo>
                  <a:lnTo>
                    <a:pt x="104" y="66"/>
                  </a:lnTo>
                  <a:lnTo>
                    <a:pt x="90" y="62"/>
                  </a:lnTo>
                  <a:lnTo>
                    <a:pt x="73" y="56"/>
                  </a:lnTo>
                  <a:lnTo>
                    <a:pt x="58" y="50"/>
                  </a:lnTo>
                  <a:lnTo>
                    <a:pt x="42" y="44"/>
                  </a:lnTo>
                  <a:lnTo>
                    <a:pt x="28" y="37"/>
                  </a:lnTo>
                  <a:lnTo>
                    <a:pt x="16" y="30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7" y="4"/>
                  </a:lnTo>
                  <a:lnTo>
                    <a:pt x="13" y="3"/>
                  </a:lnTo>
                  <a:lnTo>
                    <a:pt x="19" y="1"/>
                  </a:lnTo>
                  <a:lnTo>
                    <a:pt x="28" y="0"/>
                  </a:lnTo>
                  <a:lnTo>
                    <a:pt x="38" y="0"/>
                  </a:lnTo>
                  <a:lnTo>
                    <a:pt x="5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" name="Freeform 497">
              <a:extLst>
                <a:ext uri="{FF2B5EF4-FFF2-40B4-BE49-F238E27FC236}">
                  <a16:creationId xmlns="" xmlns:a16="http://schemas.microsoft.com/office/drawing/2014/main" id="{4F793917-8E9D-CE48-8604-DF5ED219EB85}"/>
                </a:ext>
              </a:extLst>
            </p:cNvPr>
            <p:cNvSpPr>
              <a:spLocks/>
            </p:cNvSpPr>
            <p:nvPr>
              <p:custDataLst>
                <p:tags r:id="rId335"/>
              </p:custDataLst>
            </p:nvPr>
          </p:nvSpPr>
          <p:spPr bwMode="auto">
            <a:xfrm>
              <a:off x="6302375" y="1408113"/>
              <a:ext cx="33338" cy="57150"/>
            </a:xfrm>
            <a:custGeom>
              <a:avLst/>
              <a:gdLst>
                <a:gd name="T0" fmla="*/ 0 w 79"/>
                <a:gd name="T1" fmla="*/ 6 h 42"/>
                <a:gd name="T2" fmla="*/ 23 w 79"/>
                <a:gd name="T3" fmla="*/ 2 h 42"/>
                <a:gd name="T4" fmla="*/ 41 w 79"/>
                <a:gd name="T5" fmla="*/ 1 h 42"/>
                <a:gd name="T6" fmla="*/ 60 w 79"/>
                <a:gd name="T7" fmla="*/ 0 h 42"/>
                <a:gd name="T8" fmla="*/ 79 w 79"/>
                <a:gd name="T9" fmla="*/ 0 h 42"/>
                <a:gd name="T10" fmla="*/ 79 w 79"/>
                <a:gd name="T11" fmla="*/ 9 h 42"/>
                <a:gd name="T12" fmla="*/ 79 w 79"/>
                <a:gd name="T13" fmla="*/ 18 h 42"/>
                <a:gd name="T14" fmla="*/ 79 w 79"/>
                <a:gd name="T15" fmla="*/ 22 h 42"/>
                <a:gd name="T16" fmla="*/ 75 w 79"/>
                <a:gd name="T17" fmla="*/ 27 h 42"/>
                <a:gd name="T18" fmla="*/ 72 w 79"/>
                <a:gd name="T19" fmla="*/ 31 h 42"/>
                <a:gd name="T20" fmla="*/ 68 w 79"/>
                <a:gd name="T21" fmla="*/ 35 h 42"/>
                <a:gd name="T22" fmla="*/ 62 w 79"/>
                <a:gd name="T23" fmla="*/ 38 h 42"/>
                <a:gd name="T24" fmla="*/ 57 w 79"/>
                <a:gd name="T25" fmla="*/ 40 h 42"/>
                <a:gd name="T26" fmla="*/ 51 w 79"/>
                <a:gd name="T27" fmla="*/ 42 h 42"/>
                <a:gd name="T28" fmla="*/ 46 w 79"/>
                <a:gd name="T29" fmla="*/ 42 h 42"/>
                <a:gd name="T30" fmla="*/ 40 w 79"/>
                <a:gd name="T31" fmla="*/ 42 h 42"/>
                <a:gd name="T32" fmla="*/ 35 w 79"/>
                <a:gd name="T33" fmla="*/ 41 h 42"/>
                <a:gd name="T34" fmla="*/ 29 w 79"/>
                <a:gd name="T35" fmla="*/ 39 h 42"/>
                <a:gd name="T36" fmla="*/ 25 w 79"/>
                <a:gd name="T37" fmla="*/ 37 h 42"/>
                <a:gd name="T38" fmla="*/ 16 w 79"/>
                <a:gd name="T39" fmla="*/ 32 h 42"/>
                <a:gd name="T40" fmla="*/ 11 w 79"/>
                <a:gd name="T41" fmla="*/ 26 h 42"/>
                <a:gd name="T42" fmla="*/ 5 w 79"/>
                <a:gd name="T43" fmla="*/ 20 h 42"/>
                <a:gd name="T44" fmla="*/ 2 w 79"/>
                <a:gd name="T45" fmla="*/ 14 h 42"/>
                <a:gd name="T46" fmla="*/ 0 w 79"/>
                <a:gd name="T47" fmla="*/ 9 h 42"/>
                <a:gd name="T48" fmla="*/ 0 w 79"/>
                <a:gd name="T49" fmla="*/ 6 h 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9" h="42">
                  <a:moveTo>
                    <a:pt x="0" y="6"/>
                  </a:moveTo>
                  <a:lnTo>
                    <a:pt x="23" y="2"/>
                  </a:lnTo>
                  <a:lnTo>
                    <a:pt x="41" y="1"/>
                  </a:lnTo>
                  <a:lnTo>
                    <a:pt x="60" y="0"/>
                  </a:lnTo>
                  <a:lnTo>
                    <a:pt x="79" y="0"/>
                  </a:lnTo>
                  <a:lnTo>
                    <a:pt x="79" y="9"/>
                  </a:lnTo>
                  <a:lnTo>
                    <a:pt x="79" y="18"/>
                  </a:lnTo>
                  <a:lnTo>
                    <a:pt x="79" y="22"/>
                  </a:lnTo>
                  <a:lnTo>
                    <a:pt x="75" y="27"/>
                  </a:lnTo>
                  <a:lnTo>
                    <a:pt x="72" y="31"/>
                  </a:lnTo>
                  <a:lnTo>
                    <a:pt x="68" y="35"/>
                  </a:lnTo>
                  <a:lnTo>
                    <a:pt x="62" y="38"/>
                  </a:lnTo>
                  <a:lnTo>
                    <a:pt x="57" y="40"/>
                  </a:lnTo>
                  <a:lnTo>
                    <a:pt x="51" y="42"/>
                  </a:lnTo>
                  <a:lnTo>
                    <a:pt x="46" y="42"/>
                  </a:lnTo>
                  <a:lnTo>
                    <a:pt x="40" y="42"/>
                  </a:lnTo>
                  <a:lnTo>
                    <a:pt x="35" y="41"/>
                  </a:lnTo>
                  <a:lnTo>
                    <a:pt x="29" y="39"/>
                  </a:lnTo>
                  <a:lnTo>
                    <a:pt x="25" y="37"/>
                  </a:lnTo>
                  <a:lnTo>
                    <a:pt x="16" y="32"/>
                  </a:lnTo>
                  <a:lnTo>
                    <a:pt x="11" y="26"/>
                  </a:lnTo>
                  <a:lnTo>
                    <a:pt x="5" y="20"/>
                  </a:lnTo>
                  <a:lnTo>
                    <a:pt x="2" y="14"/>
                  </a:lnTo>
                  <a:lnTo>
                    <a:pt x="0" y="9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" name="Freeform 498">
              <a:extLst>
                <a:ext uri="{FF2B5EF4-FFF2-40B4-BE49-F238E27FC236}">
                  <a16:creationId xmlns="" xmlns:a16="http://schemas.microsoft.com/office/drawing/2014/main" id="{CCAFAA1A-C826-A34B-9AF3-D6A555F73C91}"/>
                </a:ext>
              </a:extLst>
            </p:cNvPr>
            <p:cNvSpPr>
              <a:spLocks/>
            </p:cNvSpPr>
            <p:nvPr>
              <p:custDataLst>
                <p:tags r:id="rId336"/>
              </p:custDataLst>
            </p:nvPr>
          </p:nvSpPr>
          <p:spPr bwMode="auto">
            <a:xfrm>
              <a:off x="6332538" y="1419225"/>
              <a:ext cx="52387" cy="58738"/>
            </a:xfrm>
            <a:custGeom>
              <a:avLst/>
              <a:gdLst>
                <a:gd name="T0" fmla="*/ 113 w 113"/>
                <a:gd name="T1" fmla="*/ 39 h 52"/>
                <a:gd name="T2" fmla="*/ 112 w 113"/>
                <a:gd name="T3" fmla="*/ 42 h 52"/>
                <a:gd name="T4" fmla="*/ 109 w 113"/>
                <a:gd name="T5" fmla="*/ 45 h 52"/>
                <a:gd name="T6" fmla="*/ 106 w 113"/>
                <a:gd name="T7" fmla="*/ 47 h 52"/>
                <a:gd name="T8" fmla="*/ 103 w 113"/>
                <a:gd name="T9" fmla="*/ 49 h 52"/>
                <a:gd name="T10" fmla="*/ 94 w 113"/>
                <a:gd name="T11" fmla="*/ 51 h 52"/>
                <a:gd name="T12" fmla="*/ 85 w 113"/>
                <a:gd name="T13" fmla="*/ 52 h 52"/>
                <a:gd name="T14" fmla="*/ 66 w 113"/>
                <a:gd name="T15" fmla="*/ 52 h 52"/>
                <a:gd name="T16" fmla="*/ 53 w 113"/>
                <a:gd name="T17" fmla="*/ 51 h 52"/>
                <a:gd name="T18" fmla="*/ 47 w 113"/>
                <a:gd name="T19" fmla="*/ 51 h 52"/>
                <a:gd name="T20" fmla="*/ 39 w 113"/>
                <a:gd name="T21" fmla="*/ 48 h 52"/>
                <a:gd name="T22" fmla="*/ 30 w 113"/>
                <a:gd name="T23" fmla="*/ 45 h 52"/>
                <a:gd name="T24" fmla="*/ 21 w 113"/>
                <a:gd name="T25" fmla="*/ 41 h 52"/>
                <a:gd name="T26" fmla="*/ 13 w 113"/>
                <a:gd name="T27" fmla="*/ 36 h 52"/>
                <a:gd name="T28" fmla="*/ 6 w 113"/>
                <a:gd name="T29" fmla="*/ 31 h 52"/>
                <a:gd name="T30" fmla="*/ 4 w 113"/>
                <a:gd name="T31" fmla="*/ 28 h 52"/>
                <a:gd name="T32" fmla="*/ 2 w 113"/>
                <a:gd name="T33" fmla="*/ 25 h 52"/>
                <a:gd name="T34" fmla="*/ 1 w 113"/>
                <a:gd name="T35" fmla="*/ 22 h 52"/>
                <a:gd name="T36" fmla="*/ 0 w 113"/>
                <a:gd name="T37" fmla="*/ 20 h 52"/>
                <a:gd name="T38" fmla="*/ 1 w 113"/>
                <a:gd name="T39" fmla="*/ 15 h 52"/>
                <a:gd name="T40" fmla="*/ 1 w 113"/>
                <a:gd name="T41" fmla="*/ 11 h 52"/>
                <a:gd name="T42" fmla="*/ 3 w 113"/>
                <a:gd name="T43" fmla="*/ 8 h 52"/>
                <a:gd name="T44" fmla="*/ 5 w 113"/>
                <a:gd name="T45" fmla="*/ 5 h 52"/>
                <a:gd name="T46" fmla="*/ 7 w 113"/>
                <a:gd name="T47" fmla="*/ 3 h 52"/>
                <a:gd name="T48" fmla="*/ 10 w 113"/>
                <a:gd name="T49" fmla="*/ 2 h 52"/>
                <a:gd name="T50" fmla="*/ 14 w 113"/>
                <a:gd name="T51" fmla="*/ 1 h 52"/>
                <a:gd name="T52" fmla="*/ 17 w 113"/>
                <a:gd name="T53" fmla="*/ 0 h 52"/>
                <a:gd name="T54" fmla="*/ 26 w 113"/>
                <a:gd name="T55" fmla="*/ 0 h 52"/>
                <a:gd name="T56" fmla="*/ 36 w 113"/>
                <a:gd name="T57" fmla="*/ 2 h 52"/>
                <a:gd name="T58" fmla="*/ 46 w 113"/>
                <a:gd name="T59" fmla="*/ 5 h 52"/>
                <a:gd name="T60" fmla="*/ 57 w 113"/>
                <a:gd name="T61" fmla="*/ 9 h 52"/>
                <a:gd name="T62" fmla="*/ 77 w 113"/>
                <a:gd name="T63" fmla="*/ 18 h 52"/>
                <a:gd name="T64" fmla="*/ 95 w 113"/>
                <a:gd name="T65" fmla="*/ 29 h 52"/>
                <a:gd name="T66" fmla="*/ 108 w 113"/>
                <a:gd name="T67" fmla="*/ 36 h 52"/>
                <a:gd name="T68" fmla="*/ 113 w 113"/>
                <a:gd name="T69" fmla="*/ 39 h 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13" h="52">
                  <a:moveTo>
                    <a:pt x="113" y="39"/>
                  </a:moveTo>
                  <a:lnTo>
                    <a:pt x="112" y="42"/>
                  </a:lnTo>
                  <a:lnTo>
                    <a:pt x="109" y="45"/>
                  </a:lnTo>
                  <a:lnTo>
                    <a:pt x="106" y="47"/>
                  </a:lnTo>
                  <a:lnTo>
                    <a:pt x="103" y="49"/>
                  </a:lnTo>
                  <a:lnTo>
                    <a:pt x="94" y="51"/>
                  </a:lnTo>
                  <a:lnTo>
                    <a:pt x="85" y="52"/>
                  </a:lnTo>
                  <a:lnTo>
                    <a:pt x="66" y="52"/>
                  </a:lnTo>
                  <a:lnTo>
                    <a:pt x="53" y="51"/>
                  </a:lnTo>
                  <a:lnTo>
                    <a:pt x="47" y="51"/>
                  </a:lnTo>
                  <a:lnTo>
                    <a:pt x="39" y="48"/>
                  </a:lnTo>
                  <a:lnTo>
                    <a:pt x="30" y="45"/>
                  </a:lnTo>
                  <a:lnTo>
                    <a:pt x="21" y="41"/>
                  </a:lnTo>
                  <a:lnTo>
                    <a:pt x="13" y="36"/>
                  </a:lnTo>
                  <a:lnTo>
                    <a:pt x="6" y="31"/>
                  </a:lnTo>
                  <a:lnTo>
                    <a:pt x="4" y="28"/>
                  </a:lnTo>
                  <a:lnTo>
                    <a:pt x="2" y="25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1" y="11"/>
                  </a:lnTo>
                  <a:lnTo>
                    <a:pt x="3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6" y="5"/>
                  </a:lnTo>
                  <a:lnTo>
                    <a:pt x="57" y="9"/>
                  </a:lnTo>
                  <a:lnTo>
                    <a:pt x="77" y="18"/>
                  </a:lnTo>
                  <a:lnTo>
                    <a:pt x="95" y="29"/>
                  </a:lnTo>
                  <a:lnTo>
                    <a:pt x="108" y="36"/>
                  </a:lnTo>
                  <a:lnTo>
                    <a:pt x="113" y="3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" name="Freeform 499">
              <a:extLst>
                <a:ext uri="{FF2B5EF4-FFF2-40B4-BE49-F238E27FC236}">
                  <a16:creationId xmlns="" xmlns:a16="http://schemas.microsoft.com/office/drawing/2014/main" id="{A7F5C0D5-690D-F044-B40F-615E7C8669EA}"/>
                </a:ext>
              </a:extLst>
            </p:cNvPr>
            <p:cNvSpPr>
              <a:spLocks/>
            </p:cNvSpPr>
            <p:nvPr>
              <p:custDataLst>
                <p:tags r:id="rId337"/>
              </p:custDataLst>
            </p:nvPr>
          </p:nvSpPr>
          <p:spPr bwMode="auto">
            <a:xfrm>
              <a:off x="6103938" y="1392238"/>
              <a:ext cx="61912" cy="58737"/>
            </a:xfrm>
            <a:custGeom>
              <a:avLst/>
              <a:gdLst>
                <a:gd name="T0" fmla="*/ 0 w 139"/>
                <a:gd name="T1" fmla="*/ 8 h 40"/>
                <a:gd name="T2" fmla="*/ 8 w 139"/>
                <a:gd name="T3" fmla="*/ 9 h 40"/>
                <a:gd name="T4" fmla="*/ 19 w 139"/>
                <a:gd name="T5" fmla="*/ 8 h 40"/>
                <a:gd name="T6" fmla="*/ 30 w 139"/>
                <a:gd name="T7" fmla="*/ 7 h 40"/>
                <a:gd name="T8" fmla="*/ 42 w 139"/>
                <a:gd name="T9" fmla="*/ 5 h 40"/>
                <a:gd name="T10" fmla="*/ 53 w 139"/>
                <a:gd name="T11" fmla="*/ 2 h 40"/>
                <a:gd name="T12" fmla="*/ 64 w 139"/>
                <a:gd name="T13" fmla="*/ 1 h 40"/>
                <a:gd name="T14" fmla="*/ 73 w 139"/>
                <a:gd name="T15" fmla="*/ 0 h 40"/>
                <a:gd name="T16" fmla="*/ 80 w 139"/>
                <a:gd name="T17" fmla="*/ 2 h 40"/>
                <a:gd name="T18" fmla="*/ 139 w 139"/>
                <a:gd name="T19" fmla="*/ 39 h 40"/>
                <a:gd name="T20" fmla="*/ 133 w 139"/>
                <a:gd name="T21" fmla="*/ 40 h 40"/>
                <a:gd name="T22" fmla="*/ 125 w 139"/>
                <a:gd name="T23" fmla="*/ 39 h 40"/>
                <a:gd name="T24" fmla="*/ 116 w 139"/>
                <a:gd name="T25" fmla="*/ 38 h 40"/>
                <a:gd name="T26" fmla="*/ 106 w 139"/>
                <a:gd name="T27" fmla="*/ 36 h 40"/>
                <a:gd name="T28" fmla="*/ 86 w 139"/>
                <a:gd name="T29" fmla="*/ 30 h 40"/>
                <a:gd name="T30" fmla="*/ 64 w 139"/>
                <a:gd name="T31" fmla="*/ 24 h 40"/>
                <a:gd name="T32" fmla="*/ 44 w 139"/>
                <a:gd name="T33" fmla="*/ 16 h 40"/>
                <a:gd name="T34" fmla="*/ 26 w 139"/>
                <a:gd name="T35" fmla="*/ 11 h 40"/>
                <a:gd name="T36" fmla="*/ 17 w 139"/>
                <a:gd name="T37" fmla="*/ 9 h 40"/>
                <a:gd name="T38" fmla="*/ 11 w 139"/>
                <a:gd name="T39" fmla="*/ 7 h 40"/>
                <a:gd name="T40" fmla="*/ 4 w 139"/>
                <a:gd name="T41" fmla="*/ 7 h 40"/>
                <a:gd name="T42" fmla="*/ 0 w 139"/>
                <a:gd name="T43" fmla="*/ 8 h 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39" h="40">
                  <a:moveTo>
                    <a:pt x="0" y="8"/>
                  </a:moveTo>
                  <a:lnTo>
                    <a:pt x="8" y="9"/>
                  </a:lnTo>
                  <a:lnTo>
                    <a:pt x="19" y="8"/>
                  </a:lnTo>
                  <a:lnTo>
                    <a:pt x="30" y="7"/>
                  </a:lnTo>
                  <a:lnTo>
                    <a:pt x="42" y="5"/>
                  </a:lnTo>
                  <a:lnTo>
                    <a:pt x="53" y="2"/>
                  </a:lnTo>
                  <a:lnTo>
                    <a:pt x="64" y="1"/>
                  </a:lnTo>
                  <a:lnTo>
                    <a:pt x="73" y="0"/>
                  </a:lnTo>
                  <a:lnTo>
                    <a:pt x="80" y="2"/>
                  </a:lnTo>
                  <a:lnTo>
                    <a:pt x="139" y="39"/>
                  </a:lnTo>
                  <a:lnTo>
                    <a:pt x="133" y="40"/>
                  </a:lnTo>
                  <a:lnTo>
                    <a:pt x="125" y="39"/>
                  </a:lnTo>
                  <a:lnTo>
                    <a:pt x="116" y="38"/>
                  </a:lnTo>
                  <a:lnTo>
                    <a:pt x="106" y="36"/>
                  </a:lnTo>
                  <a:lnTo>
                    <a:pt x="86" y="30"/>
                  </a:lnTo>
                  <a:lnTo>
                    <a:pt x="64" y="24"/>
                  </a:lnTo>
                  <a:lnTo>
                    <a:pt x="44" y="16"/>
                  </a:lnTo>
                  <a:lnTo>
                    <a:pt x="26" y="11"/>
                  </a:lnTo>
                  <a:lnTo>
                    <a:pt x="17" y="9"/>
                  </a:lnTo>
                  <a:lnTo>
                    <a:pt x="11" y="7"/>
                  </a:lnTo>
                  <a:lnTo>
                    <a:pt x="4" y="7"/>
                  </a:lnTo>
                  <a:lnTo>
                    <a:pt x="0" y="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" name="Freeform 500">
              <a:extLst>
                <a:ext uri="{FF2B5EF4-FFF2-40B4-BE49-F238E27FC236}">
                  <a16:creationId xmlns="" xmlns:a16="http://schemas.microsoft.com/office/drawing/2014/main" id="{34AAC5BB-A92E-DE4C-8AE9-0391F9441194}"/>
                </a:ext>
              </a:extLst>
            </p:cNvPr>
            <p:cNvSpPr>
              <a:spLocks/>
            </p:cNvSpPr>
            <p:nvPr>
              <p:custDataLst>
                <p:tags r:id="rId338"/>
              </p:custDataLst>
            </p:nvPr>
          </p:nvSpPr>
          <p:spPr bwMode="auto">
            <a:xfrm>
              <a:off x="6403975" y="1333500"/>
              <a:ext cx="139700" cy="57150"/>
            </a:xfrm>
            <a:custGeom>
              <a:avLst/>
              <a:gdLst>
                <a:gd name="T0" fmla="*/ 10 w 325"/>
                <a:gd name="T1" fmla="*/ 7 h 71"/>
                <a:gd name="T2" fmla="*/ 31 w 325"/>
                <a:gd name="T3" fmla="*/ 1 h 71"/>
                <a:gd name="T4" fmla="*/ 53 w 325"/>
                <a:gd name="T5" fmla="*/ 0 h 71"/>
                <a:gd name="T6" fmla="*/ 73 w 325"/>
                <a:gd name="T7" fmla="*/ 4 h 71"/>
                <a:gd name="T8" fmla="*/ 92 w 325"/>
                <a:gd name="T9" fmla="*/ 10 h 71"/>
                <a:gd name="T10" fmla="*/ 110 w 325"/>
                <a:gd name="T11" fmla="*/ 18 h 71"/>
                <a:gd name="T12" fmla="*/ 122 w 325"/>
                <a:gd name="T13" fmla="*/ 29 h 71"/>
                <a:gd name="T14" fmla="*/ 130 w 325"/>
                <a:gd name="T15" fmla="*/ 38 h 71"/>
                <a:gd name="T16" fmla="*/ 136 w 325"/>
                <a:gd name="T17" fmla="*/ 34 h 71"/>
                <a:gd name="T18" fmla="*/ 139 w 325"/>
                <a:gd name="T19" fmla="*/ 15 h 71"/>
                <a:gd name="T20" fmla="*/ 161 w 325"/>
                <a:gd name="T21" fmla="*/ 7 h 71"/>
                <a:gd name="T22" fmla="*/ 216 w 325"/>
                <a:gd name="T23" fmla="*/ 13 h 71"/>
                <a:gd name="T24" fmla="*/ 258 w 325"/>
                <a:gd name="T25" fmla="*/ 23 h 71"/>
                <a:gd name="T26" fmla="*/ 283 w 325"/>
                <a:gd name="T27" fmla="*/ 32 h 71"/>
                <a:gd name="T28" fmla="*/ 305 w 325"/>
                <a:gd name="T29" fmla="*/ 43 h 71"/>
                <a:gd name="T30" fmla="*/ 320 w 325"/>
                <a:gd name="T31" fmla="*/ 55 h 71"/>
                <a:gd name="T32" fmla="*/ 316 w 325"/>
                <a:gd name="T33" fmla="*/ 64 h 71"/>
                <a:gd name="T34" fmla="*/ 294 w 325"/>
                <a:gd name="T35" fmla="*/ 68 h 71"/>
                <a:gd name="T36" fmla="*/ 259 w 325"/>
                <a:gd name="T37" fmla="*/ 71 h 71"/>
                <a:gd name="T38" fmla="*/ 210 w 325"/>
                <a:gd name="T39" fmla="*/ 70 h 71"/>
                <a:gd name="T40" fmla="*/ 167 w 325"/>
                <a:gd name="T41" fmla="*/ 68 h 71"/>
                <a:gd name="T42" fmla="*/ 133 w 325"/>
                <a:gd name="T43" fmla="*/ 69 h 71"/>
                <a:gd name="T44" fmla="*/ 90 w 325"/>
                <a:gd name="T45" fmla="*/ 71 h 71"/>
                <a:gd name="T46" fmla="*/ 72 w 325"/>
                <a:gd name="T47" fmla="*/ 68 h 71"/>
                <a:gd name="T48" fmla="*/ 67 w 325"/>
                <a:gd name="T49" fmla="*/ 64 h 71"/>
                <a:gd name="T50" fmla="*/ 58 w 325"/>
                <a:gd name="T51" fmla="*/ 61 h 71"/>
                <a:gd name="T52" fmla="*/ 46 w 325"/>
                <a:gd name="T53" fmla="*/ 59 h 71"/>
                <a:gd name="T54" fmla="*/ 35 w 325"/>
                <a:gd name="T55" fmla="*/ 53 h 71"/>
                <a:gd name="T56" fmla="*/ 25 w 325"/>
                <a:gd name="T57" fmla="*/ 45 h 71"/>
                <a:gd name="T58" fmla="*/ 16 w 325"/>
                <a:gd name="T59" fmla="*/ 39 h 71"/>
                <a:gd name="T60" fmla="*/ 6 w 325"/>
                <a:gd name="T61" fmla="*/ 37 h 71"/>
                <a:gd name="T62" fmla="*/ 0 w 325"/>
                <a:gd name="T63" fmla="*/ 22 h 7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25" h="71">
                  <a:moveTo>
                    <a:pt x="0" y="12"/>
                  </a:moveTo>
                  <a:lnTo>
                    <a:pt x="10" y="7"/>
                  </a:lnTo>
                  <a:lnTo>
                    <a:pt x="20" y="3"/>
                  </a:lnTo>
                  <a:lnTo>
                    <a:pt x="31" y="1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2" y="2"/>
                  </a:lnTo>
                  <a:lnTo>
                    <a:pt x="73" y="4"/>
                  </a:lnTo>
                  <a:lnTo>
                    <a:pt x="83" y="6"/>
                  </a:lnTo>
                  <a:lnTo>
                    <a:pt x="92" y="10"/>
                  </a:lnTo>
                  <a:lnTo>
                    <a:pt x="101" y="14"/>
                  </a:lnTo>
                  <a:lnTo>
                    <a:pt x="110" y="18"/>
                  </a:lnTo>
                  <a:lnTo>
                    <a:pt x="116" y="23"/>
                  </a:lnTo>
                  <a:lnTo>
                    <a:pt x="122" y="29"/>
                  </a:lnTo>
                  <a:lnTo>
                    <a:pt x="127" y="33"/>
                  </a:lnTo>
                  <a:lnTo>
                    <a:pt x="130" y="38"/>
                  </a:lnTo>
                  <a:lnTo>
                    <a:pt x="133" y="43"/>
                  </a:lnTo>
                  <a:lnTo>
                    <a:pt x="136" y="34"/>
                  </a:lnTo>
                  <a:lnTo>
                    <a:pt x="138" y="25"/>
                  </a:lnTo>
                  <a:lnTo>
                    <a:pt x="139" y="15"/>
                  </a:lnTo>
                  <a:lnTo>
                    <a:pt x="139" y="6"/>
                  </a:lnTo>
                  <a:lnTo>
                    <a:pt x="161" y="7"/>
                  </a:lnTo>
                  <a:lnTo>
                    <a:pt x="188" y="9"/>
                  </a:lnTo>
                  <a:lnTo>
                    <a:pt x="216" y="13"/>
                  </a:lnTo>
                  <a:lnTo>
                    <a:pt x="245" y="19"/>
                  </a:lnTo>
                  <a:lnTo>
                    <a:pt x="258" y="23"/>
                  </a:lnTo>
                  <a:lnTo>
                    <a:pt x="271" y="28"/>
                  </a:lnTo>
                  <a:lnTo>
                    <a:pt x="283" y="32"/>
                  </a:lnTo>
                  <a:lnTo>
                    <a:pt x="295" y="37"/>
                  </a:lnTo>
                  <a:lnTo>
                    <a:pt x="305" y="43"/>
                  </a:lnTo>
                  <a:lnTo>
                    <a:pt x="314" y="48"/>
                  </a:lnTo>
                  <a:lnTo>
                    <a:pt x="320" y="55"/>
                  </a:lnTo>
                  <a:lnTo>
                    <a:pt x="325" y="61"/>
                  </a:lnTo>
                  <a:lnTo>
                    <a:pt x="316" y="64"/>
                  </a:lnTo>
                  <a:lnTo>
                    <a:pt x="305" y="67"/>
                  </a:lnTo>
                  <a:lnTo>
                    <a:pt x="294" y="68"/>
                  </a:lnTo>
                  <a:lnTo>
                    <a:pt x="283" y="70"/>
                  </a:lnTo>
                  <a:lnTo>
                    <a:pt x="259" y="71"/>
                  </a:lnTo>
                  <a:lnTo>
                    <a:pt x="234" y="71"/>
                  </a:lnTo>
                  <a:lnTo>
                    <a:pt x="210" y="70"/>
                  </a:lnTo>
                  <a:lnTo>
                    <a:pt x="186" y="69"/>
                  </a:lnTo>
                  <a:lnTo>
                    <a:pt x="167" y="68"/>
                  </a:lnTo>
                  <a:lnTo>
                    <a:pt x="152" y="67"/>
                  </a:lnTo>
                  <a:lnTo>
                    <a:pt x="133" y="69"/>
                  </a:lnTo>
                  <a:lnTo>
                    <a:pt x="104" y="71"/>
                  </a:lnTo>
                  <a:lnTo>
                    <a:pt x="90" y="71"/>
                  </a:lnTo>
                  <a:lnTo>
                    <a:pt x="78" y="70"/>
                  </a:lnTo>
                  <a:lnTo>
                    <a:pt x="72" y="68"/>
                  </a:lnTo>
                  <a:lnTo>
                    <a:pt x="69" y="67"/>
                  </a:lnTo>
                  <a:lnTo>
                    <a:pt x="67" y="64"/>
                  </a:lnTo>
                  <a:lnTo>
                    <a:pt x="66" y="61"/>
                  </a:lnTo>
                  <a:lnTo>
                    <a:pt x="58" y="61"/>
                  </a:lnTo>
                  <a:lnTo>
                    <a:pt x="51" y="60"/>
                  </a:lnTo>
                  <a:lnTo>
                    <a:pt x="46" y="59"/>
                  </a:lnTo>
                  <a:lnTo>
                    <a:pt x="42" y="57"/>
                  </a:lnTo>
                  <a:lnTo>
                    <a:pt x="35" y="53"/>
                  </a:lnTo>
                  <a:lnTo>
                    <a:pt x="31" y="49"/>
                  </a:lnTo>
                  <a:lnTo>
                    <a:pt x="25" y="45"/>
                  </a:lnTo>
                  <a:lnTo>
                    <a:pt x="20" y="41"/>
                  </a:lnTo>
                  <a:lnTo>
                    <a:pt x="16" y="39"/>
                  </a:lnTo>
                  <a:lnTo>
                    <a:pt x="12" y="38"/>
                  </a:lnTo>
                  <a:lnTo>
                    <a:pt x="6" y="37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" name="Freeform 501">
              <a:extLst>
                <a:ext uri="{FF2B5EF4-FFF2-40B4-BE49-F238E27FC236}">
                  <a16:creationId xmlns="" xmlns:a16="http://schemas.microsoft.com/office/drawing/2014/main" id="{620FFE1E-63DD-C940-ACF7-4AB2C9C0C3D5}"/>
                </a:ext>
              </a:extLst>
            </p:cNvPr>
            <p:cNvSpPr>
              <a:spLocks/>
            </p:cNvSpPr>
            <p:nvPr>
              <p:custDataLst>
                <p:tags r:id="rId339"/>
              </p:custDataLst>
            </p:nvPr>
          </p:nvSpPr>
          <p:spPr bwMode="auto">
            <a:xfrm>
              <a:off x="6564313" y="1341438"/>
              <a:ext cx="95250" cy="57150"/>
            </a:xfrm>
            <a:custGeom>
              <a:avLst/>
              <a:gdLst>
                <a:gd name="T0" fmla="*/ 87 w 220"/>
                <a:gd name="T1" fmla="*/ 25 h 72"/>
                <a:gd name="T2" fmla="*/ 92 w 220"/>
                <a:gd name="T3" fmla="*/ 26 h 72"/>
                <a:gd name="T4" fmla="*/ 98 w 220"/>
                <a:gd name="T5" fmla="*/ 27 h 72"/>
                <a:gd name="T6" fmla="*/ 101 w 220"/>
                <a:gd name="T7" fmla="*/ 28 h 72"/>
                <a:gd name="T8" fmla="*/ 104 w 220"/>
                <a:gd name="T9" fmla="*/ 27 h 72"/>
                <a:gd name="T10" fmla="*/ 109 w 220"/>
                <a:gd name="T11" fmla="*/ 27 h 72"/>
                <a:gd name="T12" fmla="*/ 113 w 220"/>
                <a:gd name="T13" fmla="*/ 25 h 72"/>
                <a:gd name="T14" fmla="*/ 114 w 220"/>
                <a:gd name="T15" fmla="*/ 26 h 72"/>
                <a:gd name="T16" fmla="*/ 115 w 220"/>
                <a:gd name="T17" fmla="*/ 26 h 72"/>
                <a:gd name="T18" fmla="*/ 116 w 220"/>
                <a:gd name="T19" fmla="*/ 25 h 72"/>
                <a:gd name="T20" fmla="*/ 117 w 220"/>
                <a:gd name="T21" fmla="*/ 25 h 72"/>
                <a:gd name="T22" fmla="*/ 119 w 220"/>
                <a:gd name="T23" fmla="*/ 22 h 72"/>
                <a:gd name="T24" fmla="*/ 120 w 220"/>
                <a:gd name="T25" fmla="*/ 17 h 72"/>
                <a:gd name="T26" fmla="*/ 120 w 220"/>
                <a:gd name="T27" fmla="*/ 7 h 72"/>
                <a:gd name="T28" fmla="*/ 120 w 220"/>
                <a:gd name="T29" fmla="*/ 0 h 72"/>
                <a:gd name="T30" fmla="*/ 125 w 220"/>
                <a:gd name="T31" fmla="*/ 5 h 72"/>
                <a:gd name="T32" fmla="*/ 131 w 220"/>
                <a:gd name="T33" fmla="*/ 10 h 72"/>
                <a:gd name="T34" fmla="*/ 137 w 220"/>
                <a:gd name="T35" fmla="*/ 15 h 72"/>
                <a:gd name="T36" fmla="*/ 143 w 220"/>
                <a:gd name="T37" fmla="*/ 19 h 72"/>
                <a:gd name="T38" fmla="*/ 156 w 220"/>
                <a:gd name="T39" fmla="*/ 25 h 72"/>
                <a:gd name="T40" fmla="*/ 170 w 220"/>
                <a:gd name="T41" fmla="*/ 30 h 72"/>
                <a:gd name="T42" fmla="*/ 183 w 220"/>
                <a:gd name="T43" fmla="*/ 35 h 72"/>
                <a:gd name="T44" fmla="*/ 196 w 220"/>
                <a:gd name="T45" fmla="*/ 41 h 72"/>
                <a:gd name="T46" fmla="*/ 203 w 220"/>
                <a:gd name="T47" fmla="*/ 44 h 72"/>
                <a:gd name="T48" fmla="*/ 209 w 220"/>
                <a:gd name="T49" fmla="*/ 47 h 72"/>
                <a:gd name="T50" fmla="*/ 214 w 220"/>
                <a:gd name="T51" fmla="*/ 51 h 72"/>
                <a:gd name="T52" fmla="*/ 220 w 220"/>
                <a:gd name="T53" fmla="*/ 55 h 72"/>
                <a:gd name="T54" fmla="*/ 206 w 220"/>
                <a:gd name="T55" fmla="*/ 56 h 72"/>
                <a:gd name="T56" fmla="*/ 194 w 220"/>
                <a:gd name="T57" fmla="*/ 57 h 72"/>
                <a:gd name="T58" fmla="*/ 182 w 220"/>
                <a:gd name="T59" fmla="*/ 58 h 72"/>
                <a:gd name="T60" fmla="*/ 171 w 220"/>
                <a:gd name="T61" fmla="*/ 60 h 72"/>
                <a:gd name="T62" fmla="*/ 151 w 220"/>
                <a:gd name="T63" fmla="*/ 65 h 72"/>
                <a:gd name="T64" fmla="*/ 134 w 220"/>
                <a:gd name="T65" fmla="*/ 70 h 72"/>
                <a:gd name="T66" fmla="*/ 126 w 220"/>
                <a:gd name="T67" fmla="*/ 71 h 72"/>
                <a:gd name="T68" fmla="*/ 117 w 220"/>
                <a:gd name="T69" fmla="*/ 72 h 72"/>
                <a:gd name="T70" fmla="*/ 110 w 220"/>
                <a:gd name="T71" fmla="*/ 72 h 72"/>
                <a:gd name="T72" fmla="*/ 103 w 220"/>
                <a:gd name="T73" fmla="*/ 72 h 72"/>
                <a:gd name="T74" fmla="*/ 95 w 220"/>
                <a:gd name="T75" fmla="*/ 70 h 72"/>
                <a:gd name="T76" fmla="*/ 88 w 220"/>
                <a:gd name="T77" fmla="*/ 66 h 72"/>
                <a:gd name="T78" fmla="*/ 81 w 220"/>
                <a:gd name="T79" fmla="*/ 61 h 72"/>
                <a:gd name="T80" fmla="*/ 74 w 220"/>
                <a:gd name="T81" fmla="*/ 55 h 72"/>
                <a:gd name="T82" fmla="*/ 59 w 220"/>
                <a:gd name="T83" fmla="*/ 53 h 72"/>
                <a:gd name="T84" fmla="*/ 45 w 220"/>
                <a:gd name="T85" fmla="*/ 50 h 72"/>
                <a:gd name="T86" fmla="*/ 33 w 220"/>
                <a:gd name="T87" fmla="*/ 47 h 72"/>
                <a:gd name="T88" fmla="*/ 22 w 220"/>
                <a:gd name="T89" fmla="*/ 43 h 72"/>
                <a:gd name="T90" fmla="*/ 18 w 220"/>
                <a:gd name="T91" fmla="*/ 41 h 72"/>
                <a:gd name="T92" fmla="*/ 13 w 220"/>
                <a:gd name="T93" fmla="*/ 38 h 72"/>
                <a:gd name="T94" fmla="*/ 9 w 220"/>
                <a:gd name="T95" fmla="*/ 35 h 72"/>
                <a:gd name="T96" fmla="*/ 7 w 220"/>
                <a:gd name="T97" fmla="*/ 31 h 72"/>
                <a:gd name="T98" fmla="*/ 3 w 220"/>
                <a:gd name="T99" fmla="*/ 27 h 72"/>
                <a:gd name="T100" fmla="*/ 2 w 220"/>
                <a:gd name="T101" fmla="*/ 23 h 72"/>
                <a:gd name="T102" fmla="*/ 1 w 220"/>
                <a:gd name="T103" fmla="*/ 18 h 72"/>
                <a:gd name="T104" fmla="*/ 0 w 220"/>
                <a:gd name="T105" fmla="*/ 13 h 72"/>
                <a:gd name="T106" fmla="*/ 23 w 220"/>
                <a:gd name="T107" fmla="*/ 17 h 72"/>
                <a:gd name="T108" fmla="*/ 44 w 220"/>
                <a:gd name="T109" fmla="*/ 21 h 72"/>
                <a:gd name="T110" fmla="*/ 64 w 220"/>
                <a:gd name="T111" fmla="*/ 24 h 72"/>
                <a:gd name="T112" fmla="*/ 87 w 220"/>
                <a:gd name="T113" fmla="*/ 25 h 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20" h="72">
                  <a:moveTo>
                    <a:pt x="87" y="25"/>
                  </a:moveTo>
                  <a:lnTo>
                    <a:pt x="92" y="26"/>
                  </a:lnTo>
                  <a:lnTo>
                    <a:pt x="98" y="27"/>
                  </a:lnTo>
                  <a:lnTo>
                    <a:pt x="101" y="28"/>
                  </a:lnTo>
                  <a:lnTo>
                    <a:pt x="104" y="27"/>
                  </a:lnTo>
                  <a:lnTo>
                    <a:pt x="109" y="27"/>
                  </a:lnTo>
                  <a:lnTo>
                    <a:pt x="113" y="25"/>
                  </a:lnTo>
                  <a:lnTo>
                    <a:pt x="114" y="26"/>
                  </a:lnTo>
                  <a:lnTo>
                    <a:pt x="115" y="26"/>
                  </a:lnTo>
                  <a:lnTo>
                    <a:pt x="116" y="25"/>
                  </a:lnTo>
                  <a:lnTo>
                    <a:pt x="117" y="25"/>
                  </a:lnTo>
                  <a:lnTo>
                    <a:pt x="119" y="22"/>
                  </a:lnTo>
                  <a:lnTo>
                    <a:pt x="120" y="17"/>
                  </a:lnTo>
                  <a:lnTo>
                    <a:pt x="120" y="7"/>
                  </a:lnTo>
                  <a:lnTo>
                    <a:pt x="120" y="0"/>
                  </a:lnTo>
                  <a:lnTo>
                    <a:pt x="125" y="5"/>
                  </a:lnTo>
                  <a:lnTo>
                    <a:pt x="131" y="10"/>
                  </a:lnTo>
                  <a:lnTo>
                    <a:pt x="137" y="15"/>
                  </a:lnTo>
                  <a:lnTo>
                    <a:pt x="143" y="19"/>
                  </a:lnTo>
                  <a:lnTo>
                    <a:pt x="156" y="25"/>
                  </a:lnTo>
                  <a:lnTo>
                    <a:pt x="170" y="30"/>
                  </a:lnTo>
                  <a:lnTo>
                    <a:pt x="183" y="35"/>
                  </a:lnTo>
                  <a:lnTo>
                    <a:pt x="196" y="41"/>
                  </a:lnTo>
                  <a:lnTo>
                    <a:pt x="203" y="44"/>
                  </a:lnTo>
                  <a:lnTo>
                    <a:pt x="209" y="47"/>
                  </a:lnTo>
                  <a:lnTo>
                    <a:pt x="214" y="51"/>
                  </a:lnTo>
                  <a:lnTo>
                    <a:pt x="220" y="55"/>
                  </a:lnTo>
                  <a:lnTo>
                    <a:pt x="206" y="56"/>
                  </a:lnTo>
                  <a:lnTo>
                    <a:pt x="194" y="57"/>
                  </a:lnTo>
                  <a:lnTo>
                    <a:pt x="182" y="58"/>
                  </a:lnTo>
                  <a:lnTo>
                    <a:pt x="171" y="60"/>
                  </a:lnTo>
                  <a:lnTo>
                    <a:pt x="151" y="65"/>
                  </a:lnTo>
                  <a:lnTo>
                    <a:pt x="134" y="70"/>
                  </a:lnTo>
                  <a:lnTo>
                    <a:pt x="126" y="71"/>
                  </a:lnTo>
                  <a:lnTo>
                    <a:pt x="117" y="72"/>
                  </a:lnTo>
                  <a:lnTo>
                    <a:pt x="110" y="72"/>
                  </a:lnTo>
                  <a:lnTo>
                    <a:pt x="103" y="72"/>
                  </a:lnTo>
                  <a:lnTo>
                    <a:pt x="95" y="70"/>
                  </a:lnTo>
                  <a:lnTo>
                    <a:pt x="88" y="66"/>
                  </a:lnTo>
                  <a:lnTo>
                    <a:pt x="81" y="61"/>
                  </a:lnTo>
                  <a:lnTo>
                    <a:pt x="74" y="55"/>
                  </a:lnTo>
                  <a:lnTo>
                    <a:pt x="59" y="53"/>
                  </a:lnTo>
                  <a:lnTo>
                    <a:pt x="45" y="50"/>
                  </a:lnTo>
                  <a:lnTo>
                    <a:pt x="33" y="47"/>
                  </a:lnTo>
                  <a:lnTo>
                    <a:pt x="22" y="43"/>
                  </a:lnTo>
                  <a:lnTo>
                    <a:pt x="18" y="41"/>
                  </a:lnTo>
                  <a:lnTo>
                    <a:pt x="13" y="38"/>
                  </a:lnTo>
                  <a:lnTo>
                    <a:pt x="9" y="35"/>
                  </a:lnTo>
                  <a:lnTo>
                    <a:pt x="7" y="31"/>
                  </a:lnTo>
                  <a:lnTo>
                    <a:pt x="3" y="27"/>
                  </a:lnTo>
                  <a:lnTo>
                    <a:pt x="2" y="23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23" y="17"/>
                  </a:lnTo>
                  <a:lnTo>
                    <a:pt x="44" y="21"/>
                  </a:lnTo>
                  <a:lnTo>
                    <a:pt x="64" y="24"/>
                  </a:lnTo>
                  <a:lnTo>
                    <a:pt x="87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" name="Freeform 502">
              <a:extLst>
                <a:ext uri="{FF2B5EF4-FFF2-40B4-BE49-F238E27FC236}">
                  <a16:creationId xmlns="" xmlns:a16="http://schemas.microsoft.com/office/drawing/2014/main" id="{E2E844C6-C68E-1A4B-838D-5E87DF202201}"/>
                </a:ext>
              </a:extLst>
            </p:cNvPr>
            <p:cNvSpPr>
              <a:spLocks/>
            </p:cNvSpPr>
            <p:nvPr>
              <p:custDataLst>
                <p:tags r:id="rId340"/>
              </p:custDataLst>
            </p:nvPr>
          </p:nvSpPr>
          <p:spPr bwMode="auto">
            <a:xfrm>
              <a:off x="6524625" y="1389063"/>
              <a:ext cx="63500" cy="58737"/>
            </a:xfrm>
            <a:custGeom>
              <a:avLst/>
              <a:gdLst>
                <a:gd name="T0" fmla="*/ 146 w 146"/>
                <a:gd name="T1" fmla="*/ 25 h 30"/>
                <a:gd name="T2" fmla="*/ 140 w 146"/>
                <a:gd name="T3" fmla="*/ 16 h 30"/>
                <a:gd name="T4" fmla="*/ 137 w 146"/>
                <a:gd name="T5" fmla="*/ 9 h 30"/>
                <a:gd name="T6" fmla="*/ 133 w 146"/>
                <a:gd name="T7" fmla="*/ 4 h 30"/>
                <a:gd name="T8" fmla="*/ 128 w 146"/>
                <a:gd name="T9" fmla="*/ 1 h 30"/>
                <a:gd name="T10" fmla="*/ 126 w 146"/>
                <a:gd name="T11" fmla="*/ 1 h 30"/>
                <a:gd name="T12" fmla="*/ 124 w 146"/>
                <a:gd name="T13" fmla="*/ 1 h 30"/>
                <a:gd name="T14" fmla="*/ 120 w 146"/>
                <a:gd name="T15" fmla="*/ 2 h 30"/>
                <a:gd name="T16" fmla="*/ 118 w 146"/>
                <a:gd name="T17" fmla="*/ 3 h 30"/>
                <a:gd name="T18" fmla="*/ 113 w 146"/>
                <a:gd name="T19" fmla="*/ 9 h 30"/>
                <a:gd name="T20" fmla="*/ 105 w 146"/>
                <a:gd name="T21" fmla="*/ 19 h 30"/>
                <a:gd name="T22" fmla="*/ 72 w 146"/>
                <a:gd name="T23" fmla="*/ 19 h 30"/>
                <a:gd name="T24" fmla="*/ 63 w 146"/>
                <a:gd name="T25" fmla="*/ 18 h 30"/>
                <a:gd name="T26" fmla="*/ 55 w 146"/>
                <a:gd name="T27" fmla="*/ 17 h 30"/>
                <a:gd name="T28" fmla="*/ 47 w 146"/>
                <a:gd name="T29" fmla="*/ 14 h 30"/>
                <a:gd name="T30" fmla="*/ 40 w 146"/>
                <a:gd name="T31" fmla="*/ 12 h 30"/>
                <a:gd name="T32" fmla="*/ 29 w 146"/>
                <a:gd name="T33" fmla="*/ 6 h 30"/>
                <a:gd name="T34" fmla="*/ 19 w 146"/>
                <a:gd name="T35" fmla="*/ 0 h 30"/>
                <a:gd name="T36" fmla="*/ 14 w 146"/>
                <a:gd name="T37" fmla="*/ 9 h 30"/>
                <a:gd name="T38" fmla="*/ 10 w 146"/>
                <a:gd name="T39" fmla="*/ 15 h 30"/>
                <a:gd name="T40" fmla="*/ 4 w 146"/>
                <a:gd name="T41" fmla="*/ 20 h 30"/>
                <a:gd name="T42" fmla="*/ 0 w 146"/>
                <a:gd name="T43" fmla="*/ 25 h 30"/>
                <a:gd name="T44" fmla="*/ 33 w 146"/>
                <a:gd name="T45" fmla="*/ 25 h 30"/>
                <a:gd name="T46" fmla="*/ 57 w 146"/>
                <a:gd name="T47" fmla="*/ 25 h 30"/>
                <a:gd name="T48" fmla="*/ 77 w 146"/>
                <a:gd name="T49" fmla="*/ 25 h 30"/>
                <a:gd name="T50" fmla="*/ 99 w 146"/>
                <a:gd name="T51" fmla="*/ 25 h 30"/>
                <a:gd name="T52" fmla="*/ 110 w 146"/>
                <a:gd name="T53" fmla="*/ 26 h 30"/>
                <a:gd name="T54" fmla="*/ 123 w 146"/>
                <a:gd name="T55" fmla="*/ 29 h 30"/>
                <a:gd name="T56" fmla="*/ 128 w 146"/>
                <a:gd name="T57" fmla="*/ 30 h 30"/>
                <a:gd name="T58" fmla="*/ 135 w 146"/>
                <a:gd name="T59" fmla="*/ 30 h 30"/>
                <a:gd name="T60" fmla="*/ 140 w 146"/>
                <a:gd name="T61" fmla="*/ 28 h 30"/>
                <a:gd name="T62" fmla="*/ 146 w 146"/>
                <a:gd name="T63" fmla="*/ 25 h 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6" h="30">
                  <a:moveTo>
                    <a:pt x="146" y="25"/>
                  </a:moveTo>
                  <a:lnTo>
                    <a:pt x="140" y="16"/>
                  </a:lnTo>
                  <a:lnTo>
                    <a:pt x="137" y="9"/>
                  </a:lnTo>
                  <a:lnTo>
                    <a:pt x="133" y="4"/>
                  </a:lnTo>
                  <a:lnTo>
                    <a:pt x="128" y="1"/>
                  </a:lnTo>
                  <a:lnTo>
                    <a:pt x="126" y="1"/>
                  </a:lnTo>
                  <a:lnTo>
                    <a:pt x="124" y="1"/>
                  </a:lnTo>
                  <a:lnTo>
                    <a:pt x="120" y="2"/>
                  </a:lnTo>
                  <a:lnTo>
                    <a:pt x="118" y="3"/>
                  </a:lnTo>
                  <a:lnTo>
                    <a:pt x="113" y="9"/>
                  </a:lnTo>
                  <a:lnTo>
                    <a:pt x="105" y="19"/>
                  </a:lnTo>
                  <a:lnTo>
                    <a:pt x="72" y="19"/>
                  </a:lnTo>
                  <a:lnTo>
                    <a:pt x="63" y="18"/>
                  </a:lnTo>
                  <a:lnTo>
                    <a:pt x="55" y="17"/>
                  </a:lnTo>
                  <a:lnTo>
                    <a:pt x="47" y="14"/>
                  </a:lnTo>
                  <a:lnTo>
                    <a:pt x="40" y="12"/>
                  </a:lnTo>
                  <a:lnTo>
                    <a:pt x="29" y="6"/>
                  </a:lnTo>
                  <a:lnTo>
                    <a:pt x="19" y="0"/>
                  </a:lnTo>
                  <a:lnTo>
                    <a:pt x="14" y="9"/>
                  </a:lnTo>
                  <a:lnTo>
                    <a:pt x="10" y="15"/>
                  </a:lnTo>
                  <a:lnTo>
                    <a:pt x="4" y="20"/>
                  </a:lnTo>
                  <a:lnTo>
                    <a:pt x="0" y="25"/>
                  </a:lnTo>
                  <a:lnTo>
                    <a:pt x="33" y="25"/>
                  </a:lnTo>
                  <a:lnTo>
                    <a:pt x="57" y="25"/>
                  </a:lnTo>
                  <a:lnTo>
                    <a:pt x="77" y="25"/>
                  </a:lnTo>
                  <a:lnTo>
                    <a:pt x="99" y="25"/>
                  </a:lnTo>
                  <a:lnTo>
                    <a:pt x="110" y="26"/>
                  </a:lnTo>
                  <a:lnTo>
                    <a:pt x="123" y="29"/>
                  </a:lnTo>
                  <a:lnTo>
                    <a:pt x="128" y="30"/>
                  </a:lnTo>
                  <a:lnTo>
                    <a:pt x="135" y="30"/>
                  </a:lnTo>
                  <a:lnTo>
                    <a:pt x="140" y="28"/>
                  </a:lnTo>
                  <a:lnTo>
                    <a:pt x="146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" name="Freeform 503">
              <a:extLst>
                <a:ext uri="{FF2B5EF4-FFF2-40B4-BE49-F238E27FC236}">
                  <a16:creationId xmlns="" xmlns:a16="http://schemas.microsoft.com/office/drawing/2014/main" id="{9D6884DC-E0B0-6343-B823-47A345209AA0}"/>
                </a:ext>
              </a:extLst>
            </p:cNvPr>
            <p:cNvSpPr>
              <a:spLocks/>
            </p:cNvSpPr>
            <p:nvPr>
              <p:custDataLst>
                <p:tags r:id="rId341"/>
              </p:custDataLst>
            </p:nvPr>
          </p:nvSpPr>
          <p:spPr bwMode="auto">
            <a:xfrm>
              <a:off x="6503988" y="1385888"/>
              <a:ext cx="20637" cy="58737"/>
            </a:xfrm>
            <a:custGeom>
              <a:avLst/>
              <a:gdLst>
                <a:gd name="T0" fmla="*/ 0 w 53"/>
                <a:gd name="T1" fmla="*/ 9 h 9"/>
                <a:gd name="T2" fmla="*/ 17 w 53"/>
                <a:gd name="T3" fmla="*/ 9 h 9"/>
                <a:gd name="T4" fmla="*/ 29 w 53"/>
                <a:gd name="T5" fmla="*/ 9 h 9"/>
                <a:gd name="T6" fmla="*/ 40 w 53"/>
                <a:gd name="T7" fmla="*/ 9 h 9"/>
                <a:gd name="T8" fmla="*/ 53 w 53"/>
                <a:gd name="T9" fmla="*/ 9 h 9"/>
                <a:gd name="T10" fmla="*/ 46 w 53"/>
                <a:gd name="T11" fmla="*/ 6 h 9"/>
                <a:gd name="T12" fmla="*/ 38 w 53"/>
                <a:gd name="T13" fmla="*/ 3 h 9"/>
                <a:gd name="T14" fmla="*/ 31 w 53"/>
                <a:gd name="T15" fmla="*/ 1 h 9"/>
                <a:gd name="T16" fmla="*/ 25 w 53"/>
                <a:gd name="T17" fmla="*/ 0 h 9"/>
                <a:gd name="T18" fmla="*/ 19 w 53"/>
                <a:gd name="T19" fmla="*/ 0 h 9"/>
                <a:gd name="T20" fmla="*/ 14 w 53"/>
                <a:gd name="T21" fmla="*/ 0 h 9"/>
                <a:gd name="T22" fmla="*/ 9 w 53"/>
                <a:gd name="T23" fmla="*/ 1 h 9"/>
                <a:gd name="T24" fmla="*/ 6 w 53"/>
                <a:gd name="T25" fmla="*/ 3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3" h="9">
                  <a:moveTo>
                    <a:pt x="0" y="9"/>
                  </a:moveTo>
                  <a:lnTo>
                    <a:pt x="17" y="9"/>
                  </a:lnTo>
                  <a:lnTo>
                    <a:pt x="29" y="9"/>
                  </a:lnTo>
                  <a:lnTo>
                    <a:pt x="40" y="9"/>
                  </a:lnTo>
                  <a:lnTo>
                    <a:pt x="53" y="9"/>
                  </a:lnTo>
                  <a:lnTo>
                    <a:pt x="46" y="6"/>
                  </a:lnTo>
                  <a:lnTo>
                    <a:pt x="38" y="3"/>
                  </a:lnTo>
                  <a:lnTo>
                    <a:pt x="31" y="1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6" y="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" name="Line 504">
              <a:extLst>
                <a:ext uri="{FF2B5EF4-FFF2-40B4-BE49-F238E27FC236}">
                  <a16:creationId xmlns="" xmlns:a16="http://schemas.microsoft.com/office/drawing/2014/main" id="{D8DEC100-FC29-304C-9190-FB2C37A6ADE9}"/>
                </a:ext>
              </a:extLst>
            </p:cNvPr>
            <p:cNvSpPr>
              <a:spLocks noChangeShapeType="1"/>
            </p:cNvSpPr>
            <p:nvPr>
              <p:custDataLst>
                <p:tags r:id="rId342"/>
              </p:custDataLst>
            </p:nvPr>
          </p:nvSpPr>
          <p:spPr bwMode="auto">
            <a:xfrm flipV="1">
              <a:off x="6505575" y="1384300"/>
              <a:ext cx="0" cy="158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6" name="Freeform 505">
              <a:extLst>
                <a:ext uri="{FF2B5EF4-FFF2-40B4-BE49-F238E27FC236}">
                  <a16:creationId xmlns="" xmlns:a16="http://schemas.microsoft.com/office/drawing/2014/main" id="{C8D9FE9A-D9A2-0040-A57F-064E87567F59}"/>
                </a:ext>
              </a:extLst>
            </p:cNvPr>
            <p:cNvSpPr>
              <a:spLocks/>
            </p:cNvSpPr>
            <p:nvPr>
              <p:custDataLst>
                <p:tags r:id="rId343"/>
              </p:custDataLst>
            </p:nvPr>
          </p:nvSpPr>
          <p:spPr bwMode="auto">
            <a:xfrm>
              <a:off x="5675313" y="1312863"/>
              <a:ext cx="11112" cy="55562"/>
            </a:xfrm>
            <a:custGeom>
              <a:avLst/>
              <a:gdLst>
                <a:gd name="T0" fmla="*/ 0 w 26"/>
                <a:gd name="T1" fmla="*/ 25 h 25"/>
                <a:gd name="T2" fmla="*/ 5 w 26"/>
                <a:gd name="T3" fmla="*/ 17 h 25"/>
                <a:gd name="T4" fmla="*/ 13 w 26"/>
                <a:gd name="T5" fmla="*/ 8 h 25"/>
                <a:gd name="T6" fmla="*/ 16 w 26"/>
                <a:gd name="T7" fmla="*/ 5 h 25"/>
                <a:gd name="T8" fmla="*/ 20 w 26"/>
                <a:gd name="T9" fmla="*/ 2 h 25"/>
                <a:gd name="T10" fmla="*/ 23 w 26"/>
                <a:gd name="T11" fmla="*/ 1 h 25"/>
                <a:gd name="T12" fmla="*/ 26 w 26"/>
                <a:gd name="T13" fmla="*/ 0 h 25"/>
                <a:gd name="T14" fmla="*/ 26 w 26"/>
                <a:gd name="T15" fmla="*/ 25 h 25"/>
                <a:gd name="T16" fmla="*/ 20 w 26"/>
                <a:gd name="T17" fmla="*/ 25 h 25"/>
                <a:gd name="T18" fmla="*/ 13 w 26"/>
                <a:gd name="T19" fmla="*/ 25 h 25"/>
                <a:gd name="T20" fmla="*/ 0 w 26"/>
                <a:gd name="T21" fmla="*/ 25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" h="25">
                  <a:moveTo>
                    <a:pt x="0" y="25"/>
                  </a:moveTo>
                  <a:lnTo>
                    <a:pt x="5" y="17"/>
                  </a:lnTo>
                  <a:lnTo>
                    <a:pt x="13" y="8"/>
                  </a:lnTo>
                  <a:lnTo>
                    <a:pt x="16" y="5"/>
                  </a:lnTo>
                  <a:lnTo>
                    <a:pt x="20" y="2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20" y="25"/>
                  </a:lnTo>
                  <a:lnTo>
                    <a:pt x="13" y="25"/>
                  </a:lnTo>
                  <a:lnTo>
                    <a:pt x="0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" name="Freeform 506">
              <a:extLst>
                <a:ext uri="{FF2B5EF4-FFF2-40B4-BE49-F238E27FC236}">
                  <a16:creationId xmlns="" xmlns:a16="http://schemas.microsoft.com/office/drawing/2014/main" id="{7A7D53D0-D4A4-BC4E-8816-5B839E2742FD}"/>
                </a:ext>
              </a:extLst>
            </p:cNvPr>
            <p:cNvSpPr>
              <a:spLocks/>
            </p:cNvSpPr>
            <p:nvPr>
              <p:custDataLst>
                <p:tags r:id="rId344"/>
              </p:custDataLst>
            </p:nvPr>
          </p:nvSpPr>
          <p:spPr bwMode="auto">
            <a:xfrm>
              <a:off x="6424613" y="1384300"/>
              <a:ext cx="9525" cy="57150"/>
            </a:xfrm>
            <a:custGeom>
              <a:avLst/>
              <a:gdLst>
                <a:gd name="T0" fmla="*/ 33 w 33"/>
                <a:gd name="T1" fmla="*/ 25 h 25"/>
                <a:gd name="T2" fmla="*/ 33 w 33"/>
                <a:gd name="T3" fmla="*/ 12 h 25"/>
                <a:gd name="T4" fmla="*/ 33 w 33"/>
                <a:gd name="T5" fmla="*/ 0 h 25"/>
                <a:gd name="T6" fmla="*/ 0 w 33"/>
                <a:gd name="T7" fmla="*/ 0 h 25"/>
                <a:gd name="T8" fmla="*/ 9 w 33"/>
                <a:gd name="T9" fmla="*/ 9 h 25"/>
                <a:gd name="T10" fmla="*/ 16 w 33"/>
                <a:gd name="T11" fmla="*/ 17 h 25"/>
                <a:gd name="T12" fmla="*/ 20 w 33"/>
                <a:gd name="T13" fmla="*/ 20 h 25"/>
                <a:gd name="T14" fmla="*/ 24 w 33"/>
                <a:gd name="T15" fmla="*/ 23 h 25"/>
                <a:gd name="T16" fmla="*/ 28 w 33"/>
                <a:gd name="T17" fmla="*/ 24 h 25"/>
                <a:gd name="T18" fmla="*/ 33 w 33"/>
                <a:gd name="T19" fmla="*/ 25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" h="25">
                  <a:moveTo>
                    <a:pt x="33" y="25"/>
                  </a:moveTo>
                  <a:lnTo>
                    <a:pt x="33" y="12"/>
                  </a:lnTo>
                  <a:lnTo>
                    <a:pt x="33" y="0"/>
                  </a:lnTo>
                  <a:lnTo>
                    <a:pt x="0" y="0"/>
                  </a:lnTo>
                  <a:lnTo>
                    <a:pt x="9" y="9"/>
                  </a:lnTo>
                  <a:lnTo>
                    <a:pt x="16" y="17"/>
                  </a:lnTo>
                  <a:lnTo>
                    <a:pt x="20" y="20"/>
                  </a:lnTo>
                  <a:lnTo>
                    <a:pt x="24" y="23"/>
                  </a:lnTo>
                  <a:lnTo>
                    <a:pt x="28" y="24"/>
                  </a:lnTo>
                  <a:lnTo>
                    <a:pt x="33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" name="Freeform 507">
              <a:extLst>
                <a:ext uri="{FF2B5EF4-FFF2-40B4-BE49-F238E27FC236}">
                  <a16:creationId xmlns="" xmlns:a16="http://schemas.microsoft.com/office/drawing/2014/main" id="{3EF8EBBE-FC65-E64C-B6A5-44E23A75F14B}"/>
                </a:ext>
              </a:extLst>
            </p:cNvPr>
            <p:cNvSpPr>
              <a:spLocks/>
            </p:cNvSpPr>
            <p:nvPr>
              <p:custDataLst>
                <p:tags r:id="rId345"/>
              </p:custDataLst>
            </p:nvPr>
          </p:nvSpPr>
          <p:spPr bwMode="auto">
            <a:xfrm>
              <a:off x="6378575" y="1347788"/>
              <a:ext cx="9525" cy="57150"/>
            </a:xfrm>
            <a:custGeom>
              <a:avLst/>
              <a:gdLst>
                <a:gd name="T0" fmla="*/ 0 w 20"/>
                <a:gd name="T1" fmla="*/ 0 h 18"/>
                <a:gd name="T2" fmla="*/ 13 w 20"/>
                <a:gd name="T3" fmla="*/ 18 h 18"/>
                <a:gd name="T4" fmla="*/ 16 w 20"/>
                <a:gd name="T5" fmla="*/ 11 h 18"/>
                <a:gd name="T6" fmla="*/ 20 w 20"/>
                <a:gd name="T7" fmla="*/ 0 h 18"/>
                <a:gd name="T8" fmla="*/ 0 w 20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13" y="18"/>
                  </a:lnTo>
                  <a:lnTo>
                    <a:pt x="16" y="11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" name="Freeform 508">
              <a:extLst>
                <a:ext uri="{FF2B5EF4-FFF2-40B4-BE49-F238E27FC236}">
                  <a16:creationId xmlns="" xmlns:a16="http://schemas.microsoft.com/office/drawing/2014/main" id="{DF36F9AF-B63A-7C4C-9908-5138618B612F}"/>
                </a:ext>
              </a:extLst>
            </p:cNvPr>
            <p:cNvSpPr>
              <a:spLocks/>
            </p:cNvSpPr>
            <p:nvPr>
              <p:custDataLst>
                <p:tags r:id="rId346"/>
              </p:custDataLst>
            </p:nvPr>
          </p:nvSpPr>
          <p:spPr bwMode="auto">
            <a:xfrm>
              <a:off x="6878638" y="1917700"/>
              <a:ext cx="12700" cy="58738"/>
            </a:xfrm>
            <a:custGeom>
              <a:avLst/>
              <a:gdLst>
                <a:gd name="T0" fmla="*/ 0 w 33"/>
                <a:gd name="T1" fmla="*/ 31 h 31"/>
                <a:gd name="T2" fmla="*/ 0 w 33"/>
                <a:gd name="T3" fmla="*/ 0 h 31"/>
                <a:gd name="T4" fmla="*/ 9 w 33"/>
                <a:gd name="T5" fmla="*/ 0 h 31"/>
                <a:gd name="T6" fmla="*/ 16 w 33"/>
                <a:gd name="T7" fmla="*/ 0 h 31"/>
                <a:gd name="T8" fmla="*/ 24 w 33"/>
                <a:gd name="T9" fmla="*/ 0 h 31"/>
                <a:gd name="T10" fmla="*/ 33 w 33"/>
                <a:gd name="T11" fmla="*/ 0 h 31"/>
                <a:gd name="T12" fmla="*/ 30 w 33"/>
                <a:gd name="T13" fmla="*/ 2 h 31"/>
                <a:gd name="T14" fmla="*/ 29 w 33"/>
                <a:gd name="T15" fmla="*/ 5 h 31"/>
                <a:gd name="T16" fmla="*/ 28 w 33"/>
                <a:gd name="T17" fmla="*/ 9 h 31"/>
                <a:gd name="T18" fmla="*/ 28 w 33"/>
                <a:gd name="T19" fmla="*/ 13 h 31"/>
                <a:gd name="T20" fmla="*/ 28 w 33"/>
                <a:gd name="T21" fmla="*/ 17 h 31"/>
                <a:gd name="T22" fmla="*/ 29 w 33"/>
                <a:gd name="T23" fmla="*/ 21 h 31"/>
                <a:gd name="T24" fmla="*/ 30 w 33"/>
                <a:gd name="T25" fmla="*/ 26 h 31"/>
                <a:gd name="T26" fmla="*/ 33 w 33"/>
                <a:gd name="T27" fmla="*/ 31 h 31"/>
                <a:gd name="T28" fmla="*/ 0 w 33"/>
                <a:gd name="T29" fmla="*/ 31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3" h="31">
                  <a:moveTo>
                    <a:pt x="0" y="31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0" y="2"/>
                  </a:lnTo>
                  <a:lnTo>
                    <a:pt x="29" y="5"/>
                  </a:lnTo>
                  <a:lnTo>
                    <a:pt x="28" y="9"/>
                  </a:lnTo>
                  <a:lnTo>
                    <a:pt x="28" y="13"/>
                  </a:lnTo>
                  <a:lnTo>
                    <a:pt x="28" y="17"/>
                  </a:lnTo>
                  <a:lnTo>
                    <a:pt x="29" y="21"/>
                  </a:lnTo>
                  <a:lnTo>
                    <a:pt x="30" y="26"/>
                  </a:lnTo>
                  <a:lnTo>
                    <a:pt x="33" y="31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" name="Freeform 509">
              <a:extLst>
                <a:ext uri="{FF2B5EF4-FFF2-40B4-BE49-F238E27FC236}">
                  <a16:creationId xmlns="" xmlns:a16="http://schemas.microsoft.com/office/drawing/2014/main" id="{59B363E4-1D75-754D-B6C0-9D6D4C7B095C}"/>
                </a:ext>
              </a:extLst>
            </p:cNvPr>
            <p:cNvSpPr>
              <a:spLocks/>
            </p:cNvSpPr>
            <p:nvPr>
              <p:custDataLst>
                <p:tags r:id="rId347"/>
              </p:custDataLst>
            </p:nvPr>
          </p:nvSpPr>
          <p:spPr bwMode="auto">
            <a:xfrm>
              <a:off x="7172325" y="1439863"/>
              <a:ext cx="55563" cy="58737"/>
            </a:xfrm>
            <a:custGeom>
              <a:avLst/>
              <a:gdLst>
                <a:gd name="T0" fmla="*/ 3 w 129"/>
                <a:gd name="T1" fmla="*/ 44 h 56"/>
                <a:gd name="T2" fmla="*/ 1 w 129"/>
                <a:gd name="T3" fmla="*/ 42 h 56"/>
                <a:gd name="T4" fmla="*/ 1 w 129"/>
                <a:gd name="T5" fmla="*/ 40 h 56"/>
                <a:gd name="T6" fmla="*/ 0 w 129"/>
                <a:gd name="T7" fmla="*/ 37 h 56"/>
                <a:gd name="T8" fmla="*/ 1 w 129"/>
                <a:gd name="T9" fmla="*/ 33 h 56"/>
                <a:gd name="T10" fmla="*/ 2 w 129"/>
                <a:gd name="T11" fmla="*/ 25 h 56"/>
                <a:gd name="T12" fmla="*/ 3 w 129"/>
                <a:gd name="T13" fmla="*/ 18 h 56"/>
                <a:gd name="T14" fmla="*/ 9 w 129"/>
                <a:gd name="T15" fmla="*/ 13 h 56"/>
                <a:gd name="T16" fmla="*/ 16 w 129"/>
                <a:gd name="T17" fmla="*/ 9 h 56"/>
                <a:gd name="T18" fmla="*/ 21 w 129"/>
                <a:gd name="T19" fmla="*/ 6 h 56"/>
                <a:gd name="T20" fmla="*/ 27 w 129"/>
                <a:gd name="T21" fmla="*/ 5 h 56"/>
                <a:gd name="T22" fmla="*/ 39 w 129"/>
                <a:gd name="T23" fmla="*/ 3 h 56"/>
                <a:gd name="T24" fmla="*/ 57 w 129"/>
                <a:gd name="T25" fmla="*/ 0 h 56"/>
                <a:gd name="T26" fmla="*/ 60 w 129"/>
                <a:gd name="T27" fmla="*/ 5 h 56"/>
                <a:gd name="T28" fmla="*/ 64 w 129"/>
                <a:gd name="T29" fmla="*/ 8 h 56"/>
                <a:gd name="T30" fmla="*/ 69 w 129"/>
                <a:gd name="T31" fmla="*/ 11 h 56"/>
                <a:gd name="T32" fmla="*/ 73 w 129"/>
                <a:gd name="T33" fmla="*/ 14 h 56"/>
                <a:gd name="T34" fmla="*/ 83 w 129"/>
                <a:gd name="T35" fmla="*/ 18 h 56"/>
                <a:gd name="T36" fmla="*/ 93 w 129"/>
                <a:gd name="T37" fmla="*/ 21 h 56"/>
                <a:gd name="T38" fmla="*/ 103 w 129"/>
                <a:gd name="T39" fmla="*/ 25 h 56"/>
                <a:gd name="T40" fmla="*/ 113 w 129"/>
                <a:gd name="T41" fmla="*/ 29 h 56"/>
                <a:gd name="T42" fmla="*/ 117 w 129"/>
                <a:gd name="T43" fmla="*/ 32 h 56"/>
                <a:gd name="T44" fmla="*/ 121 w 129"/>
                <a:gd name="T45" fmla="*/ 35 h 56"/>
                <a:gd name="T46" fmla="*/ 126 w 129"/>
                <a:gd name="T47" fmla="*/ 38 h 56"/>
                <a:gd name="T48" fmla="*/ 129 w 129"/>
                <a:gd name="T49" fmla="*/ 44 h 56"/>
                <a:gd name="T50" fmla="*/ 119 w 129"/>
                <a:gd name="T51" fmla="*/ 48 h 56"/>
                <a:gd name="T52" fmla="*/ 109 w 129"/>
                <a:gd name="T53" fmla="*/ 51 h 56"/>
                <a:gd name="T54" fmla="*/ 99 w 129"/>
                <a:gd name="T55" fmla="*/ 53 h 56"/>
                <a:gd name="T56" fmla="*/ 90 w 129"/>
                <a:gd name="T57" fmla="*/ 54 h 56"/>
                <a:gd name="T58" fmla="*/ 70 w 129"/>
                <a:gd name="T59" fmla="*/ 56 h 56"/>
                <a:gd name="T60" fmla="*/ 49 w 129"/>
                <a:gd name="T61" fmla="*/ 56 h 56"/>
                <a:gd name="T62" fmla="*/ 40 w 129"/>
                <a:gd name="T63" fmla="*/ 55 h 56"/>
                <a:gd name="T64" fmla="*/ 31 w 129"/>
                <a:gd name="T65" fmla="*/ 54 h 56"/>
                <a:gd name="T66" fmla="*/ 23 w 129"/>
                <a:gd name="T67" fmla="*/ 52 h 56"/>
                <a:gd name="T68" fmla="*/ 16 w 129"/>
                <a:gd name="T69" fmla="*/ 50 h 56"/>
                <a:gd name="T70" fmla="*/ 6 w 129"/>
                <a:gd name="T71" fmla="*/ 46 h 56"/>
                <a:gd name="T72" fmla="*/ 3 w 129"/>
                <a:gd name="T73" fmla="*/ 44 h 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29" h="56">
                  <a:moveTo>
                    <a:pt x="3" y="44"/>
                  </a:moveTo>
                  <a:lnTo>
                    <a:pt x="1" y="42"/>
                  </a:lnTo>
                  <a:lnTo>
                    <a:pt x="1" y="40"/>
                  </a:lnTo>
                  <a:lnTo>
                    <a:pt x="0" y="37"/>
                  </a:lnTo>
                  <a:lnTo>
                    <a:pt x="1" y="33"/>
                  </a:lnTo>
                  <a:lnTo>
                    <a:pt x="2" y="25"/>
                  </a:lnTo>
                  <a:lnTo>
                    <a:pt x="3" y="18"/>
                  </a:lnTo>
                  <a:lnTo>
                    <a:pt x="9" y="13"/>
                  </a:lnTo>
                  <a:lnTo>
                    <a:pt x="16" y="9"/>
                  </a:lnTo>
                  <a:lnTo>
                    <a:pt x="21" y="6"/>
                  </a:lnTo>
                  <a:lnTo>
                    <a:pt x="27" y="5"/>
                  </a:lnTo>
                  <a:lnTo>
                    <a:pt x="39" y="3"/>
                  </a:lnTo>
                  <a:lnTo>
                    <a:pt x="57" y="0"/>
                  </a:lnTo>
                  <a:lnTo>
                    <a:pt x="60" y="5"/>
                  </a:lnTo>
                  <a:lnTo>
                    <a:pt x="64" y="8"/>
                  </a:lnTo>
                  <a:lnTo>
                    <a:pt x="69" y="11"/>
                  </a:lnTo>
                  <a:lnTo>
                    <a:pt x="73" y="14"/>
                  </a:lnTo>
                  <a:lnTo>
                    <a:pt x="83" y="18"/>
                  </a:lnTo>
                  <a:lnTo>
                    <a:pt x="93" y="21"/>
                  </a:lnTo>
                  <a:lnTo>
                    <a:pt x="103" y="25"/>
                  </a:lnTo>
                  <a:lnTo>
                    <a:pt x="113" y="29"/>
                  </a:lnTo>
                  <a:lnTo>
                    <a:pt x="117" y="32"/>
                  </a:lnTo>
                  <a:lnTo>
                    <a:pt x="121" y="35"/>
                  </a:lnTo>
                  <a:lnTo>
                    <a:pt x="126" y="38"/>
                  </a:lnTo>
                  <a:lnTo>
                    <a:pt x="129" y="44"/>
                  </a:lnTo>
                  <a:lnTo>
                    <a:pt x="119" y="48"/>
                  </a:lnTo>
                  <a:lnTo>
                    <a:pt x="109" y="51"/>
                  </a:lnTo>
                  <a:lnTo>
                    <a:pt x="99" y="53"/>
                  </a:lnTo>
                  <a:lnTo>
                    <a:pt x="90" y="54"/>
                  </a:lnTo>
                  <a:lnTo>
                    <a:pt x="70" y="56"/>
                  </a:lnTo>
                  <a:lnTo>
                    <a:pt x="49" y="56"/>
                  </a:lnTo>
                  <a:lnTo>
                    <a:pt x="40" y="55"/>
                  </a:lnTo>
                  <a:lnTo>
                    <a:pt x="31" y="54"/>
                  </a:lnTo>
                  <a:lnTo>
                    <a:pt x="23" y="52"/>
                  </a:lnTo>
                  <a:lnTo>
                    <a:pt x="16" y="50"/>
                  </a:lnTo>
                  <a:lnTo>
                    <a:pt x="6" y="46"/>
                  </a:lnTo>
                  <a:lnTo>
                    <a:pt x="3" y="4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" name="Freeform 510">
              <a:extLst>
                <a:ext uri="{FF2B5EF4-FFF2-40B4-BE49-F238E27FC236}">
                  <a16:creationId xmlns="" xmlns:a16="http://schemas.microsoft.com/office/drawing/2014/main" id="{2E66111E-3433-A94F-90FD-FA1D9EBA89DF}"/>
                </a:ext>
              </a:extLst>
            </p:cNvPr>
            <p:cNvSpPr>
              <a:spLocks/>
            </p:cNvSpPr>
            <p:nvPr>
              <p:custDataLst>
                <p:tags r:id="rId348"/>
              </p:custDataLst>
            </p:nvPr>
          </p:nvSpPr>
          <p:spPr bwMode="auto">
            <a:xfrm>
              <a:off x="7308850" y="1792288"/>
              <a:ext cx="14288" cy="57150"/>
            </a:xfrm>
            <a:custGeom>
              <a:avLst/>
              <a:gdLst>
                <a:gd name="T0" fmla="*/ 21 w 41"/>
                <a:gd name="T1" fmla="*/ 42 h 42"/>
                <a:gd name="T2" fmla="*/ 0 w 41"/>
                <a:gd name="T3" fmla="*/ 30 h 42"/>
                <a:gd name="T4" fmla="*/ 0 w 41"/>
                <a:gd name="T5" fmla="*/ 6 h 42"/>
                <a:gd name="T6" fmla="*/ 7 w 41"/>
                <a:gd name="T7" fmla="*/ 5 h 42"/>
                <a:gd name="T8" fmla="*/ 14 w 41"/>
                <a:gd name="T9" fmla="*/ 3 h 42"/>
                <a:gd name="T10" fmla="*/ 24 w 41"/>
                <a:gd name="T11" fmla="*/ 1 h 42"/>
                <a:gd name="T12" fmla="*/ 34 w 41"/>
                <a:gd name="T13" fmla="*/ 0 h 42"/>
                <a:gd name="T14" fmla="*/ 34 w 41"/>
                <a:gd name="T15" fmla="*/ 18 h 42"/>
                <a:gd name="T16" fmla="*/ 41 w 41"/>
                <a:gd name="T17" fmla="*/ 18 h 42"/>
                <a:gd name="T18" fmla="*/ 21 w 41"/>
                <a:gd name="T19" fmla="*/ 42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42">
                  <a:moveTo>
                    <a:pt x="21" y="42"/>
                  </a:moveTo>
                  <a:lnTo>
                    <a:pt x="0" y="30"/>
                  </a:lnTo>
                  <a:lnTo>
                    <a:pt x="0" y="6"/>
                  </a:lnTo>
                  <a:lnTo>
                    <a:pt x="7" y="5"/>
                  </a:lnTo>
                  <a:lnTo>
                    <a:pt x="14" y="3"/>
                  </a:lnTo>
                  <a:lnTo>
                    <a:pt x="24" y="1"/>
                  </a:lnTo>
                  <a:lnTo>
                    <a:pt x="34" y="0"/>
                  </a:lnTo>
                  <a:lnTo>
                    <a:pt x="34" y="18"/>
                  </a:lnTo>
                  <a:lnTo>
                    <a:pt x="41" y="18"/>
                  </a:lnTo>
                  <a:lnTo>
                    <a:pt x="21" y="4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" name="Freeform 511">
              <a:extLst>
                <a:ext uri="{FF2B5EF4-FFF2-40B4-BE49-F238E27FC236}">
                  <a16:creationId xmlns="" xmlns:a16="http://schemas.microsoft.com/office/drawing/2014/main" id="{703BFDE2-311D-3943-ABD9-E03BECDC50CD}"/>
                </a:ext>
              </a:extLst>
            </p:cNvPr>
            <p:cNvSpPr>
              <a:spLocks/>
            </p:cNvSpPr>
            <p:nvPr>
              <p:custDataLst>
                <p:tags r:id="rId349"/>
              </p:custDataLst>
            </p:nvPr>
          </p:nvSpPr>
          <p:spPr bwMode="auto">
            <a:xfrm>
              <a:off x="7458075" y="1905000"/>
              <a:ext cx="42863" cy="60325"/>
            </a:xfrm>
            <a:custGeom>
              <a:avLst/>
              <a:gdLst>
                <a:gd name="T0" fmla="*/ 60 w 93"/>
                <a:gd name="T1" fmla="*/ 9 h 39"/>
                <a:gd name="T2" fmla="*/ 67 w 93"/>
                <a:gd name="T3" fmla="*/ 18 h 39"/>
                <a:gd name="T4" fmla="*/ 77 w 93"/>
                <a:gd name="T5" fmla="*/ 28 h 39"/>
                <a:gd name="T6" fmla="*/ 81 w 93"/>
                <a:gd name="T7" fmla="*/ 33 h 39"/>
                <a:gd name="T8" fmla="*/ 86 w 93"/>
                <a:gd name="T9" fmla="*/ 36 h 39"/>
                <a:gd name="T10" fmla="*/ 90 w 93"/>
                <a:gd name="T11" fmla="*/ 38 h 39"/>
                <a:gd name="T12" fmla="*/ 93 w 93"/>
                <a:gd name="T13" fmla="*/ 39 h 39"/>
                <a:gd name="T14" fmla="*/ 60 w 93"/>
                <a:gd name="T15" fmla="*/ 39 h 39"/>
                <a:gd name="T16" fmla="*/ 50 w 93"/>
                <a:gd name="T17" fmla="*/ 36 h 39"/>
                <a:gd name="T18" fmla="*/ 43 w 93"/>
                <a:gd name="T19" fmla="*/ 32 h 39"/>
                <a:gd name="T20" fmla="*/ 36 w 93"/>
                <a:gd name="T21" fmla="*/ 28 h 39"/>
                <a:gd name="T22" fmla="*/ 30 w 93"/>
                <a:gd name="T23" fmla="*/ 23 h 39"/>
                <a:gd name="T24" fmla="*/ 24 w 93"/>
                <a:gd name="T25" fmla="*/ 18 h 39"/>
                <a:gd name="T26" fmla="*/ 16 w 93"/>
                <a:gd name="T27" fmla="*/ 13 h 39"/>
                <a:gd name="T28" fmla="*/ 9 w 93"/>
                <a:gd name="T29" fmla="*/ 7 h 39"/>
                <a:gd name="T30" fmla="*/ 0 w 93"/>
                <a:gd name="T31" fmla="*/ 3 h 39"/>
                <a:gd name="T32" fmla="*/ 11 w 93"/>
                <a:gd name="T33" fmla="*/ 1 h 39"/>
                <a:gd name="T34" fmla="*/ 20 w 93"/>
                <a:gd name="T35" fmla="*/ 0 h 39"/>
                <a:gd name="T36" fmla="*/ 26 w 93"/>
                <a:gd name="T37" fmla="*/ 0 h 39"/>
                <a:gd name="T38" fmla="*/ 33 w 93"/>
                <a:gd name="T39" fmla="*/ 1 h 39"/>
                <a:gd name="T40" fmla="*/ 44 w 93"/>
                <a:gd name="T41" fmla="*/ 4 h 39"/>
                <a:gd name="T42" fmla="*/ 60 w 93"/>
                <a:gd name="T43" fmla="*/ 9 h 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3" h="39">
                  <a:moveTo>
                    <a:pt x="60" y="9"/>
                  </a:moveTo>
                  <a:lnTo>
                    <a:pt x="67" y="18"/>
                  </a:lnTo>
                  <a:lnTo>
                    <a:pt x="77" y="28"/>
                  </a:lnTo>
                  <a:lnTo>
                    <a:pt x="81" y="33"/>
                  </a:lnTo>
                  <a:lnTo>
                    <a:pt x="86" y="36"/>
                  </a:lnTo>
                  <a:lnTo>
                    <a:pt x="90" y="38"/>
                  </a:lnTo>
                  <a:lnTo>
                    <a:pt x="93" y="39"/>
                  </a:lnTo>
                  <a:lnTo>
                    <a:pt x="60" y="39"/>
                  </a:lnTo>
                  <a:lnTo>
                    <a:pt x="50" y="36"/>
                  </a:lnTo>
                  <a:lnTo>
                    <a:pt x="43" y="32"/>
                  </a:lnTo>
                  <a:lnTo>
                    <a:pt x="36" y="28"/>
                  </a:lnTo>
                  <a:lnTo>
                    <a:pt x="30" y="23"/>
                  </a:lnTo>
                  <a:lnTo>
                    <a:pt x="24" y="18"/>
                  </a:lnTo>
                  <a:lnTo>
                    <a:pt x="16" y="13"/>
                  </a:lnTo>
                  <a:lnTo>
                    <a:pt x="9" y="7"/>
                  </a:lnTo>
                  <a:lnTo>
                    <a:pt x="0" y="3"/>
                  </a:lnTo>
                  <a:lnTo>
                    <a:pt x="11" y="1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3" y="1"/>
                  </a:lnTo>
                  <a:lnTo>
                    <a:pt x="44" y="4"/>
                  </a:lnTo>
                  <a:lnTo>
                    <a:pt x="60" y="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" name="Freeform 512">
              <a:extLst>
                <a:ext uri="{FF2B5EF4-FFF2-40B4-BE49-F238E27FC236}">
                  <a16:creationId xmlns="" xmlns:a16="http://schemas.microsoft.com/office/drawing/2014/main" id="{F9FE5008-79A3-5844-86AC-B90AF0A1E83E}"/>
                </a:ext>
              </a:extLst>
            </p:cNvPr>
            <p:cNvSpPr>
              <a:spLocks/>
            </p:cNvSpPr>
            <p:nvPr>
              <p:custDataLst>
                <p:tags r:id="rId350"/>
              </p:custDataLst>
            </p:nvPr>
          </p:nvSpPr>
          <p:spPr bwMode="auto">
            <a:xfrm>
              <a:off x="7508875" y="1920875"/>
              <a:ext cx="19050" cy="58738"/>
            </a:xfrm>
            <a:custGeom>
              <a:avLst/>
              <a:gdLst>
                <a:gd name="T0" fmla="*/ 39 w 39"/>
                <a:gd name="T1" fmla="*/ 19 h 19"/>
                <a:gd name="T2" fmla="*/ 13 w 39"/>
                <a:gd name="T3" fmla="*/ 19 h 19"/>
                <a:gd name="T4" fmla="*/ 8 w 39"/>
                <a:gd name="T5" fmla="*/ 19 h 19"/>
                <a:gd name="T6" fmla="*/ 5 w 39"/>
                <a:gd name="T7" fmla="*/ 17 h 19"/>
                <a:gd name="T8" fmla="*/ 3 w 39"/>
                <a:gd name="T9" fmla="*/ 14 h 19"/>
                <a:gd name="T10" fmla="*/ 2 w 39"/>
                <a:gd name="T11" fmla="*/ 11 h 19"/>
                <a:gd name="T12" fmla="*/ 0 w 39"/>
                <a:gd name="T13" fmla="*/ 5 h 19"/>
                <a:gd name="T14" fmla="*/ 0 w 39"/>
                <a:gd name="T15" fmla="*/ 0 h 19"/>
                <a:gd name="T16" fmla="*/ 13 w 39"/>
                <a:gd name="T17" fmla="*/ 4 h 19"/>
                <a:gd name="T18" fmla="*/ 22 w 39"/>
                <a:gd name="T19" fmla="*/ 9 h 19"/>
                <a:gd name="T20" fmla="*/ 30 w 39"/>
                <a:gd name="T21" fmla="*/ 14 h 19"/>
                <a:gd name="T22" fmla="*/ 39 w 39"/>
                <a:gd name="T23" fmla="*/ 19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9" h="19">
                  <a:moveTo>
                    <a:pt x="39" y="19"/>
                  </a:moveTo>
                  <a:lnTo>
                    <a:pt x="13" y="19"/>
                  </a:lnTo>
                  <a:lnTo>
                    <a:pt x="8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2" y="11"/>
                  </a:lnTo>
                  <a:lnTo>
                    <a:pt x="0" y="5"/>
                  </a:lnTo>
                  <a:lnTo>
                    <a:pt x="0" y="0"/>
                  </a:lnTo>
                  <a:lnTo>
                    <a:pt x="13" y="4"/>
                  </a:lnTo>
                  <a:lnTo>
                    <a:pt x="22" y="9"/>
                  </a:lnTo>
                  <a:lnTo>
                    <a:pt x="30" y="14"/>
                  </a:lnTo>
                  <a:lnTo>
                    <a:pt x="39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" name="Freeform 513">
              <a:extLst>
                <a:ext uri="{FF2B5EF4-FFF2-40B4-BE49-F238E27FC236}">
                  <a16:creationId xmlns="" xmlns:a16="http://schemas.microsoft.com/office/drawing/2014/main" id="{7CCE4DE8-952B-D54E-93C2-66A9B745DD8A}"/>
                </a:ext>
              </a:extLst>
            </p:cNvPr>
            <p:cNvSpPr>
              <a:spLocks/>
            </p:cNvSpPr>
            <p:nvPr>
              <p:custDataLst>
                <p:tags r:id="rId351"/>
              </p:custDataLst>
            </p:nvPr>
          </p:nvSpPr>
          <p:spPr bwMode="auto">
            <a:xfrm>
              <a:off x="7373938" y="2047875"/>
              <a:ext cx="14287" cy="57150"/>
            </a:xfrm>
            <a:custGeom>
              <a:avLst/>
              <a:gdLst>
                <a:gd name="T0" fmla="*/ 0 w 26"/>
                <a:gd name="T1" fmla="*/ 36 h 36"/>
                <a:gd name="T2" fmla="*/ 3 w 26"/>
                <a:gd name="T3" fmla="*/ 31 h 36"/>
                <a:gd name="T4" fmla="*/ 10 w 26"/>
                <a:gd name="T5" fmla="*/ 20 h 36"/>
                <a:gd name="T6" fmla="*/ 18 w 26"/>
                <a:gd name="T7" fmla="*/ 8 h 36"/>
                <a:gd name="T8" fmla="*/ 26 w 26"/>
                <a:gd name="T9" fmla="*/ 0 h 36"/>
                <a:gd name="T10" fmla="*/ 26 w 26"/>
                <a:gd name="T11" fmla="*/ 9 h 36"/>
                <a:gd name="T12" fmla="*/ 26 w 26"/>
                <a:gd name="T13" fmla="*/ 18 h 36"/>
                <a:gd name="T14" fmla="*/ 25 w 26"/>
                <a:gd name="T15" fmla="*/ 22 h 36"/>
                <a:gd name="T16" fmla="*/ 24 w 26"/>
                <a:gd name="T17" fmla="*/ 26 h 36"/>
                <a:gd name="T18" fmla="*/ 21 w 26"/>
                <a:gd name="T19" fmla="*/ 29 h 36"/>
                <a:gd name="T20" fmla="*/ 17 w 26"/>
                <a:gd name="T21" fmla="*/ 32 h 36"/>
                <a:gd name="T22" fmla="*/ 14 w 26"/>
                <a:gd name="T23" fmla="*/ 34 h 36"/>
                <a:gd name="T24" fmla="*/ 10 w 26"/>
                <a:gd name="T25" fmla="*/ 35 h 36"/>
                <a:gd name="T26" fmla="*/ 4 w 26"/>
                <a:gd name="T27" fmla="*/ 36 h 36"/>
                <a:gd name="T28" fmla="*/ 0 w 26"/>
                <a:gd name="T29" fmla="*/ 36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6" h="36">
                  <a:moveTo>
                    <a:pt x="0" y="36"/>
                  </a:moveTo>
                  <a:lnTo>
                    <a:pt x="3" y="31"/>
                  </a:lnTo>
                  <a:lnTo>
                    <a:pt x="10" y="20"/>
                  </a:lnTo>
                  <a:lnTo>
                    <a:pt x="18" y="8"/>
                  </a:lnTo>
                  <a:lnTo>
                    <a:pt x="26" y="0"/>
                  </a:lnTo>
                  <a:lnTo>
                    <a:pt x="26" y="9"/>
                  </a:lnTo>
                  <a:lnTo>
                    <a:pt x="26" y="18"/>
                  </a:lnTo>
                  <a:lnTo>
                    <a:pt x="25" y="22"/>
                  </a:lnTo>
                  <a:lnTo>
                    <a:pt x="24" y="26"/>
                  </a:lnTo>
                  <a:lnTo>
                    <a:pt x="21" y="29"/>
                  </a:lnTo>
                  <a:lnTo>
                    <a:pt x="17" y="32"/>
                  </a:lnTo>
                  <a:lnTo>
                    <a:pt x="14" y="34"/>
                  </a:lnTo>
                  <a:lnTo>
                    <a:pt x="10" y="35"/>
                  </a:lnTo>
                  <a:lnTo>
                    <a:pt x="4" y="36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5" name="Freeform 514">
              <a:extLst>
                <a:ext uri="{FF2B5EF4-FFF2-40B4-BE49-F238E27FC236}">
                  <a16:creationId xmlns="" xmlns:a16="http://schemas.microsoft.com/office/drawing/2014/main" id="{6A693C65-8C20-1B48-8E17-348DC133207E}"/>
                </a:ext>
              </a:extLst>
            </p:cNvPr>
            <p:cNvSpPr>
              <a:spLocks/>
            </p:cNvSpPr>
            <p:nvPr>
              <p:custDataLst>
                <p:tags r:id="rId352"/>
              </p:custDataLst>
            </p:nvPr>
          </p:nvSpPr>
          <p:spPr bwMode="auto">
            <a:xfrm>
              <a:off x="7385050" y="2076450"/>
              <a:ext cx="3175" cy="60325"/>
            </a:xfrm>
            <a:custGeom>
              <a:avLst/>
              <a:gdLst>
                <a:gd name="T0" fmla="*/ 0 w 6"/>
                <a:gd name="T1" fmla="*/ 37 h 37"/>
                <a:gd name="T2" fmla="*/ 0 w 6"/>
                <a:gd name="T3" fmla="*/ 0 h 37"/>
                <a:gd name="T4" fmla="*/ 6 w 6"/>
                <a:gd name="T5" fmla="*/ 0 h 37"/>
                <a:gd name="T6" fmla="*/ 6 w 6"/>
                <a:gd name="T7" fmla="*/ 31 h 37"/>
                <a:gd name="T8" fmla="*/ 0 w 6"/>
                <a:gd name="T9" fmla="*/ 3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37">
                  <a:moveTo>
                    <a:pt x="0" y="3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31"/>
                  </a:lnTo>
                  <a:lnTo>
                    <a:pt x="0" y="3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6" name="Freeform 515">
              <a:extLst>
                <a:ext uri="{FF2B5EF4-FFF2-40B4-BE49-F238E27FC236}">
                  <a16:creationId xmlns="" xmlns:a16="http://schemas.microsoft.com/office/drawing/2014/main" id="{1B2AF379-6570-E14C-8285-8E6249AD590B}"/>
                </a:ext>
              </a:extLst>
            </p:cNvPr>
            <p:cNvSpPr>
              <a:spLocks/>
            </p:cNvSpPr>
            <p:nvPr>
              <p:custDataLst>
                <p:tags r:id="rId353"/>
              </p:custDataLst>
            </p:nvPr>
          </p:nvSpPr>
          <p:spPr bwMode="auto">
            <a:xfrm>
              <a:off x="7372350" y="2159000"/>
              <a:ext cx="9525" cy="55563"/>
            </a:xfrm>
            <a:custGeom>
              <a:avLst/>
              <a:gdLst>
                <a:gd name="T0" fmla="*/ 0 w 20"/>
                <a:gd name="T1" fmla="*/ 31 h 43"/>
                <a:gd name="T2" fmla="*/ 0 w 20"/>
                <a:gd name="T3" fmla="*/ 25 h 43"/>
                <a:gd name="T4" fmla="*/ 0 w 20"/>
                <a:gd name="T5" fmla="*/ 18 h 43"/>
                <a:gd name="T6" fmla="*/ 2 w 20"/>
                <a:gd name="T7" fmla="*/ 9 h 43"/>
                <a:gd name="T8" fmla="*/ 7 w 20"/>
                <a:gd name="T9" fmla="*/ 0 h 43"/>
                <a:gd name="T10" fmla="*/ 11 w 20"/>
                <a:gd name="T11" fmla="*/ 7 h 43"/>
                <a:gd name="T12" fmla="*/ 16 w 20"/>
                <a:gd name="T13" fmla="*/ 12 h 43"/>
                <a:gd name="T14" fmla="*/ 17 w 20"/>
                <a:gd name="T15" fmla="*/ 14 h 43"/>
                <a:gd name="T16" fmla="*/ 19 w 20"/>
                <a:gd name="T17" fmla="*/ 18 h 43"/>
                <a:gd name="T18" fmla="*/ 19 w 20"/>
                <a:gd name="T19" fmla="*/ 21 h 43"/>
                <a:gd name="T20" fmla="*/ 20 w 20"/>
                <a:gd name="T21" fmla="*/ 25 h 43"/>
                <a:gd name="T22" fmla="*/ 19 w 20"/>
                <a:gd name="T23" fmla="*/ 27 h 43"/>
                <a:gd name="T24" fmla="*/ 18 w 20"/>
                <a:gd name="T25" fmla="*/ 30 h 43"/>
                <a:gd name="T26" fmla="*/ 16 w 20"/>
                <a:gd name="T27" fmla="*/ 33 h 43"/>
                <a:gd name="T28" fmla="*/ 12 w 20"/>
                <a:gd name="T29" fmla="*/ 36 h 43"/>
                <a:gd name="T30" fmla="*/ 9 w 20"/>
                <a:gd name="T31" fmla="*/ 39 h 43"/>
                <a:gd name="T32" fmla="*/ 6 w 20"/>
                <a:gd name="T33" fmla="*/ 41 h 43"/>
                <a:gd name="T34" fmla="*/ 2 w 20"/>
                <a:gd name="T35" fmla="*/ 42 h 43"/>
                <a:gd name="T36" fmla="*/ 0 w 20"/>
                <a:gd name="T37" fmla="*/ 43 h 43"/>
                <a:gd name="T38" fmla="*/ 0 w 20"/>
                <a:gd name="T39" fmla="*/ 31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" h="43">
                  <a:moveTo>
                    <a:pt x="0" y="31"/>
                  </a:moveTo>
                  <a:lnTo>
                    <a:pt x="0" y="25"/>
                  </a:lnTo>
                  <a:lnTo>
                    <a:pt x="0" y="18"/>
                  </a:lnTo>
                  <a:lnTo>
                    <a:pt x="2" y="9"/>
                  </a:lnTo>
                  <a:lnTo>
                    <a:pt x="7" y="0"/>
                  </a:lnTo>
                  <a:lnTo>
                    <a:pt x="11" y="7"/>
                  </a:lnTo>
                  <a:lnTo>
                    <a:pt x="16" y="12"/>
                  </a:lnTo>
                  <a:lnTo>
                    <a:pt x="17" y="14"/>
                  </a:lnTo>
                  <a:lnTo>
                    <a:pt x="19" y="18"/>
                  </a:lnTo>
                  <a:lnTo>
                    <a:pt x="19" y="21"/>
                  </a:lnTo>
                  <a:lnTo>
                    <a:pt x="20" y="25"/>
                  </a:lnTo>
                  <a:lnTo>
                    <a:pt x="19" y="27"/>
                  </a:lnTo>
                  <a:lnTo>
                    <a:pt x="18" y="30"/>
                  </a:lnTo>
                  <a:lnTo>
                    <a:pt x="16" y="33"/>
                  </a:lnTo>
                  <a:lnTo>
                    <a:pt x="12" y="36"/>
                  </a:lnTo>
                  <a:lnTo>
                    <a:pt x="9" y="39"/>
                  </a:lnTo>
                  <a:lnTo>
                    <a:pt x="6" y="41"/>
                  </a:lnTo>
                  <a:lnTo>
                    <a:pt x="2" y="42"/>
                  </a:lnTo>
                  <a:lnTo>
                    <a:pt x="0" y="43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7" name="Freeform 516">
              <a:extLst>
                <a:ext uri="{FF2B5EF4-FFF2-40B4-BE49-F238E27FC236}">
                  <a16:creationId xmlns="" xmlns:a16="http://schemas.microsoft.com/office/drawing/2014/main" id="{24D5C01F-426E-EB44-9A9F-8EA255534C13}"/>
                </a:ext>
              </a:extLst>
            </p:cNvPr>
            <p:cNvSpPr>
              <a:spLocks/>
            </p:cNvSpPr>
            <p:nvPr>
              <p:custDataLst>
                <p:tags r:id="rId354"/>
              </p:custDataLst>
            </p:nvPr>
          </p:nvSpPr>
          <p:spPr bwMode="auto">
            <a:xfrm>
              <a:off x="7350125" y="2193925"/>
              <a:ext cx="0" cy="58738"/>
            </a:xfrm>
            <a:custGeom>
              <a:avLst/>
              <a:gdLst>
                <a:gd name="T0" fmla="*/ 30 h 30"/>
                <a:gd name="T1" fmla="*/ 25 h 30"/>
                <a:gd name="T2" fmla="*/ 18 h 30"/>
                <a:gd name="T3" fmla="*/ 9 h 30"/>
                <a:gd name="T4" fmla="*/ 0 h 30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0" r="r" b="b"/>
              <a:pathLst>
                <a:path h="30">
                  <a:moveTo>
                    <a:pt x="0" y="30"/>
                  </a:moveTo>
                  <a:lnTo>
                    <a:pt x="0" y="25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8" name="Freeform 517">
              <a:extLst>
                <a:ext uri="{FF2B5EF4-FFF2-40B4-BE49-F238E27FC236}">
                  <a16:creationId xmlns="" xmlns:a16="http://schemas.microsoft.com/office/drawing/2014/main" id="{7EFA1F0D-86E1-584F-BF5C-F6C4D228AD9A}"/>
                </a:ext>
              </a:extLst>
            </p:cNvPr>
            <p:cNvSpPr>
              <a:spLocks/>
            </p:cNvSpPr>
            <p:nvPr>
              <p:custDataLst>
                <p:tags r:id="rId355"/>
              </p:custDataLst>
            </p:nvPr>
          </p:nvSpPr>
          <p:spPr bwMode="auto">
            <a:xfrm>
              <a:off x="7350125" y="2193925"/>
              <a:ext cx="7938" cy="58738"/>
            </a:xfrm>
            <a:custGeom>
              <a:avLst/>
              <a:gdLst>
                <a:gd name="T0" fmla="*/ 0 w 20"/>
                <a:gd name="T1" fmla="*/ 0 h 24"/>
                <a:gd name="T2" fmla="*/ 20 w 20"/>
                <a:gd name="T3" fmla="*/ 0 h 24"/>
                <a:gd name="T4" fmla="*/ 0 w 20"/>
                <a:gd name="T5" fmla="*/ 24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24">
                  <a:moveTo>
                    <a:pt x="0" y="0"/>
                  </a:moveTo>
                  <a:lnTo>
                    <a:pt x="20" y="0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" name="Freeform 518">
              <a:extLst>
                <a:ext uri="{FF2B5EF4-FFF2-40B4-BE49-F238E27FC236}">
                  <a16:creationId xmlns="" xmlns:a16="http://schemas.microsoft.com/office/drawing/2014/main" id="{E1C1CF98-0A39-3649-8667-9C3D18F08D98}"/>
                </a:ext>
              </a:extLst>
            </p:cNvPr>
            <p:cNvSpPr>
              <a:spLocks/>
            </p:cNvSpPr>
            <p:nvPr>
              <p:custDataLst>
                <p:tags r:id="rId356"/>
              </p:custDataLst>
            </p:nvPr>
          </p:nvSpPr>
          <p:spPr bwMode="auto">
            <a:xfrm>
              <a:off x="7104063" y="1781175"/>
              <a:ext cx="17462" cy="60325"/>
            </a:xfrm>
            <a:custGeom>
              <a:avLst/>
              <a:gdLst>
                <a:gd name="T0" fmla="*/ 0 w 46"/>
                <a:gd name="T1" fmla="*/ 0 h 19"/>
                <a:gd name="T2" fmla="*/ 9 w 46"/>
                <a:gd name="T3" fmla="*/ 3 h 19"/>
                <a:gd name="T4" fmla="*/ 14 w 46"/>
                <a:gd name="T5" fmla="*/ 5 h 19"/>
                <a:gd name="T6" fmla="*/ 19 w 46"/>
                <a:gd name="T7" fmla="*/ 8 h 19"/>
                <a:gd name="T8" fmla="*/ 23 w 46"/>
                <a:gd name="T9" fmla="*/ 10 h 19"/>
                <a:gd name="T10" fmla="*/ 26 w 46"/>
                <a:gd name="T11" fmla="*/ 12 h 19"/>
                <a:gd name="T12" fmla="*/ 32 w 46"/>
                <a:gd name="T13" fmla="*/ 14 h 19"/>
                <a:gd name="T14" fmla="*/ 37 w 46"/>
                <a:gd name="T15" fmla="*/ 17 h 19"/>
                <a:gd name="T16" fmla="*/ 46 w 46"/>
                <a:gd name="T17" fmla="*/ 19 h 19"/>
                <a:gd name="T18" fmla="*/ 33 w 46"/>
                <a:gd name="T19" fmla="*/ 19 h 19"/>
                <a:gd name="T20" fmla="*/ 24 w 46"/>
                <a:gd name="T21" fmla="*/ 19 h 19"/>
                <a:gd name="T22" fmla="*/ 18 w 46"/>
                <a:gd name="T23" fmla="*/ 18 h 19"/>
                <a:gd name="T24" fmla="*/ 13 w 46"/>
                <a:gd name="T25" fmla="*/ 17 h 19"/>
                <a:gd name="T26" fmla="*/ 10 w 46"/>
                <a:gd name="T27" fmla="*/ 14 h 19"/>
                <a:gd name="T28" fmla="*/ 7 w 46"/>
                <a:gd name="T29" fmla="*/ 11 h 19"/>
                <a:gd name="T30" fmla="*/ 4 w 46"/>
                <a:gd name="T31" fmla="*/ 7 h 19"/>
                <a:gd name="T32" fmla="*/ 0 w 46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" h="19">
                  <a:moveTo>
                    <a:pt x="0" y="0"/>
                  </a:moveTo>
                  <a:lnTo>
                    <a:pt x="9" y="3"/>
                  </a:lnTo>
                  <a:lnTo>
                    <a:pt x="14" y="5"/>
                  </a:lnTo>
                  <a:lnTo>
                    <a:pt x="19" y="8"/>
                  </a:lnTo>
                  <a:lnTo>
                    <a:pt x="23" y="10"/>
                  </a:lnTo>
                  <a:lnTo>
                    <a:pt x="26" y="12"/>
                  </a:lnTo>
                  <a:lnTo>
                    <a:pt x="32" y="14"/>
                  </a:lnTo>
                  <a:lnTo>
                    <a:pt x="37" y="17"/>
                  </a:lnTo>
                  <a:lnTo>
                    <a:pt x="46" y="19"/>
                  </a:lnTo>
                  <a:lnTo>
                    <a:pt x="33" y="19"/>
                  </a:lnTo>
                  <a:lnTo>
                    <a:pt x="24" y="19"/>
                  </a:lnTo>
                  <a:lnTo>
                    <a:pt x="18" y="18"/>
                  </a:lnTo>
                  <a:lnTo>
                    <a:pt x="13" y="17"/>
                  </a:lnTo>
                  <a:lnTo>
                    <a:pt x="10" y="14"/>
                  </a:lnTo>
                  <a:lnTo>
                    <a:pt x="7" y="11"/>
                  </a:lnTo>
                  <a:lnTo>
                    <a:pt x="4" y="7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0" name="Freeform 519">
              <a:extLst>
                <a:ext uri="{FF2B5EF4-FFF2-40B4-BE49-F238E27FC236}">
                  <a16:creationId xmlns="" xmlns:a16="http://schemas.microsoft.com/office/drawing/2014/main" id="{4CE51954-DA6B-E44F-9260-CC452EEBC895}"/>
                </a:ext>
              </a:extLst>
            </p:cNvPr>
            <p:cNvSpPr>
              <a:spLocks/>
            </p:cNvSpPr>
            <p:nvPr>
              <p:custDataLst>
                <p:tags r:id="rId357"/>
              </p:custDataLst>
            </p:nvPr>
          </p:nvSpPr>
          <p:spPr bwMode="auto">
            <a:xfrm>
              <a:off x="4419600" y="1920875"/>
              <a:ext cx="47625" cy="58738"/>
            </a:xfrm>
            <a:custGeom>
              <a:avLst/>
              <a:gdLst>
                <a:gd name="T0" fmla="*/ 33 w 100"/>
                <a:gd name="T1" fmla="*/ 0 h 55"/>
                <a:gd name="T2" fmla="*/ 100 w 100"/>
                <a:gd name="T3" fmla="*/ 12 h 55"/>
                <a:gd name="T4" fmla="*/ 100 w 100"/>
                <a:gd name="T5" fmla="*/ 55 h 55"/>
                <a:gd name="T6" fmla="*/ 13 w 100"/>
                <a:gd name="T7" fmla="*/ 55 h 55"/>
                <a:gd name="T8" fmla="*/ 0 w 100"/>
                <a:gd name="T9" fmla="*/ 43 h 55"/>
                <a:gd name="T10" fmla="*/ 1 w 100"/>
                <a:gd name="T11" fmla="*/ 38 h 55"/>
                <a:gd name="T12" fmla="*/ 4 w 100"/>
                <a:gd name="T13" fmla="*/ 32 h 55"/>
                <a:gd name="T14" fmla="*/ 10 w 100"/>
                <a:gd name="T15" fmla="*/ 25 h 55"/>
                <a:gd name="T16" fmla="*/ 16 w 100"/>
                <a:gd name="T17" fmla="*/ 18 h 55"/>
                <a:gd name="T18" fmla="*/ 27 w 100"/>
                <a:gd name="T19" fmla="*/ 5 h 55"/>
                <a:gd name="T20" fmla="*/ 33 w 100"/>
                <a:gd name="T21" fmla="*/ 0 h 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" h="55">
                  <a:moveTo>
                    <a:pt x="33" y="0"/>
                  </a:moveTo>
                  <a:lnTo>
                    <a:pt x="100" y="12"/>
                  </a:lnTo>
                  <a:lnTo>
                    <a:pt x="100" y="55"/>
                  </a:lnTo>
                  <a:lnTo>
                    <a:pt x="13" y="55"/>
                  </a:lnTo>
                  <a:lnTo>
                    <a:pt x="0" y="43"/>
                  </a:lnTo>
                  <a:lnTo>
                    <a:pt x="1" y="38"/>
                  </a:lnTo>
                  <a:lnTo>
                    <a:pt x="4" y="32"/>
                  </a:lnTo>
                  <a:lnTo>
                    <a:pt x="10" y="25"/>
                  </a:lnTo>
                  <a:lnTo>
                    <a:pt x="16" y="18"/>
                  </a:lnTo>
                  <a:lnTo>
                    <a:pt x="27" y="5"/>
                  </a:lnTo>
                  <a:lnTo>
                    <a:pt x="3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1" name="Freeform 520">
              <a:extLst>
                <a:ext uri="{FF2B5EF4-FFF2-40B4-BE49-F238E27FC236}">
                  <a16:creationId xmlns="" xmlns:a16="http://schemas.microsoft.com/office/drawing/2014/main" id="{77EFDAFC-0E19-0942-B18F-99C503BC0211}"/>
                </a:ext>
              </a:extLst>
            </p:cNvPr>
            <p:cNvSpPr>
              <a:spLocks/>
            </p:cNvSpPr>
            <p:nvPr>
              <p:custDataLst>
                <p:tags r:id="rId358"/>
              </p:custDataLst>
            </p:nvPr>
          </p:nvSpPr>
          <p:spPr bwMode="auto">
            <a:xfrm>
              <a:off x="4868863" y="1512888"/>
              <a:ext cx="42862" cy="58737"/>
            </a:xfrm>
            <a:custGeom>
              <a:avLst/>
              <a:gdLst>
                <a:gd name="T0" fmla="*/ 53 w 99"/>
                <a:gd name="T1" fmla="*/ 2 h 51"/>
                <a:gd name="T2" fmla="*/ 58 w 99"/>
                <a:gd name="T3" fmla="*/ 1 h 51"/>
                <a:gd name="T4" fmla="*/ 62 w 99"/>
                <a:gd name="T5" fmla="*/ 0 h 51"/>
                <a:gd name="T6" fmla="*/ 65 w 99"/>
                <a:gd name="T7" fmla="*/ 0 h 51"/>
                <a:gd name="T8" fmla="*/ 69 w 99"/>
                <a:gd name="T9" fmla="*/ 1 h 51"/>
                <a:gd name="T10" fmla="*/ 74 w 99"/>
                <a:gd name="T11" fmla="*/ 5 h 51"/>
                <a:gd name="T12" fmla="*/ 79 w 99"/>
                <a:gd name="T13" fmla="*/ 11 h 51"/>
                <a:gd name="T14" fmla="*/ 83 w 99"/>
                <a:gd name="T15" fmla="*/ 18 h 51"/>
                <a:gd name="T16" fmla="*/ 87 w 99"/>
                <a:gd name="T17" fmla="*/ 25 h 51"/>
                <a:gd name="T18" fmla="*/ 91 w 99"/>
                <a:gd name="T19" fmla="*/ 28 h 51"/>
                <a:gd name="T20" fmla="*/ 93 w 99"/>
                <a:gd name="T21" fmla="*/ 30 h 51"/>
                <a:gd name="T22" fmla="*/ 96 w 99"/>
                <a:gd name="T23" fmla="*/ 32 h 51"/>
                <a:gd name="T24" fmla="*/ 99 w 99"/>
                <a:gd name="T25" fmla="*/ 34 h 51"/>
                <a:gd name="T26" fmla="*/ 99 w 99"/>
                <a:gd name="T27" fmla="*/ 37 h 51"/>
                <a:gd name="T28" fmla="*/ 97 w 99"/>
                <a:gd name="T29" fmla="*/ 40 h 51"/>
                <a:gd name="T30" fmla="*/ 95 w 99"/>
                <a:gd name="T31" fmla="*/ 43 h 51"/>
                <a:gd name="T32" fmla="*/ 91 w 99"/>
                <a:gd name="T33" fmla="*/ 45 h 51"/>
                <a:gd name="T34" fmla="*/ 86 w 99"/>
                <a:gd name="T35" fmla="*/ 47 h 51"/>
                <a:gd name="T36" fmla="*/ 81 w 99"/>
                <a:gd name="T37" fmla="*/ 48 h 51"/>
                <a:gd name="T38" fmla="*/ 74 w 99"/>
                <a:gd name="T39" fmla="*/ 50 h 51"/>
                <a:gd name="T40" fmla="*/ 68 w 99"/>
                <a:gd name="T41" fmla="*/ 50 h 51"/>
                <a:gd name="T42" fmla="*/ 52 w 99"/>
                <a:gd name="T43" fmla="*/ 51 h 51"/>
                <a:gd name="T44" fmla="*/ 36 w 99"/>
                <a:gd name="T45" fmla="*/ 49 h 51"/>
                <a:gd name="T46" fmla="*/ 27 w 99"/>
                <a:gd name="T47" fmla="*/ 48 h 51"/>
                <a:gd name="T48" fmla="*/ 18 w 99"/>
                <a:gd name="T49" fmla="*/ 45 h 51"/>
                <a:gd name="T50" fmla="*/ 9 w 99"/>
                <a:gd name="T51" fmla="*/ 43 h 51"/>
                <a:gd name="T52" fmla="*/ 1 w 99"/>
                <a:gd name="T53" fmla="*/ 40 h 51"/>
                <a:gd name="T54" fmla="*/ 0 w 99"/>
                <a:gd name="T55" fmla="*/ 39 h 51"/>
                <a:gd name="T56" fmla="*/ 1 w 99"/>
                <a:gd name="T57" fmla="*/ 37 h 51"/>
                <a:gd name="T58" fmla="*/ 3 w 99"/>
                <a:gd name="T59" fmla="*/ 35 h 51"/>
                <a:gd name="T60" fmla="*/ 6 w 99"/>
                <a:gd name="T61" fmla="*/ 33 h 51"/>
                <a:gd name="T62" fmla="*/ 14 w 99"/>
                <a:gd name="T63" fmla="*/ 29 h 51"/>
                <a:gd name="T64" fmla="*/ 25 w 99"/>
                <a:gd name="T65" fmla="*/ 24 h 51"/>
                <a:gd name="T66" fmla="*/ 35 w 99"/>
                <a:gd name="T67" fmla="*/ 19 h 51"/>
                <a:gd name="T68" fmla="*/ 45 w 99"/>
                <a:gd name="T69" fmla="*/ 12 h 51"/>
                <a:gd name="T70" fmla="*/ 48 w 99"/>
                <a:gd name="T71" fmla="*/ 10 h 51"/>
                <a:gd name="T72" fmla="*/ 51 w 99"/>
                <a:gd name="T73" fmla="*/ 7 h 51"/>
                <a:gd name="T74" fmla="*/ 52 w 99"/>
                <a:gd name="T75" fmla="*/ 5 h 51"/>
                <a:gd name="T76" fmla="*/ 53 w 99"/>
                <a:gd name="T77" fmla="*/ 2 h 5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9" h="51">
                  <a:moveTo>
                    <a:pt x="53" y="2"/>
                  </a:moveTo>
                  <a:lnTo>
                    <a:pt x="58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9" y="1"/>
                  </a:lnTo>
                  <a:lnTo>
                    <a:pt x="74" y="5"/>
                  </a:lnTo>
                  <a:lnTo>
                    <a:pt x="79" y="11"/>
                  </a:lnTo>
                  <a:lnTo>
                    <a:pt x="83" y="18"/>
                  </a:lnTo>
                  <a:lnTo>
                    <a:pt x="87" y="25"/>
                  </a:lnTo>
                  <a:lnTo>
                    <a:pt x="91" y="28"/>
                  </a:lnTo>
                  <a:lnTo>
                    <a:pt x="93" y="30"/>
                  </a:lnTo>
                  <a:lnTo>
                    <a:pt x="96" y="32"/>
                  </a:lnTo>
                  <a:lnTo>
                    <a:pt x="99" y="34"/>
                  </a:lnTo>
                  <a:lnTo>
                    <a:pt x="99" y="37"/>
                  </a:lnTo>
                  <a:lnTo>
                    <a:pt x="97" y="40"/>
                  </a:lnTo>
                  <a:lnTo>
                    <a:pt x="95" y="43"/>
                  </a:lnTo>
                  <a:lnTo>
                    <a:pt x="91" y="45"/>
                  </a:lnTo>
                  <a:lnTo>
                    <a:pt x="86" y="47"/>
                  </a:lnTo>
                  <a:lnTo>
                    <a:pt x="81" y="48"/>
                  </a:lnTo>
                  <a:lnTo>
                    <a:pt x="74" y="50"/>
                  </a:lnTo>
                  <a:lnTo>
                    <a:pt x="68" y="50"/>
                  </a:lnTo>
                  <a:lnTo>
                    <a:pt x="52" y="51"/>
                  </a:lnTo>
                  <a:lnTo>
                    <a:pt x="36" y="49"/>
                  </a:lnTo>
                  <a:lnTo>
                    <a:pt x="27" y="48"/>
                  </a:lnTo>
                  <a:lnTo>
                    <a:pt x="18" y="45"/>
                  </a:lnTo>
                  <a:lnTo>
                    <a:pt x="9" y="43"/>
                  </a:lnTo>
                  <a:lnTo>
                    <a:pt x="1" y="40"/>
                  </a:lnTo>
                  <a:lnTo>
                    <a:pt x="0" y="39"/>
                  </a:lnTo>
                  <a:lnTo>
                    <a:pt x="1" y="37"/>
                  </a:lnTo>
                  <a:lnTo>
                    <a:pt x="3" y="35"/>
                  </a:lnTo>
                  <a:lnTo>
                    <a:pt x="6" y="33"/>
                  </a:lnTo>
                  <a:lnTo>
                    <a:pt x="14" y="29"/>
                  </a:lnTo>
                  <a:lnTo>
                    <a:pt x="25" y="24"/>
                  </a:lnTo>
                  <a:lnTo>
                    <a:pt x="35" y="19"/>
                  </a:lnTo>
                  <a:lnTo>
                    <a:pt x="45" y="12"/>
                  </a:lnTo>
                  <a:lnTo>
                    <a:pt x="48" y="10"/>
                  </a:lnTo>
                  <a:lnTo>
                    <a:pt x="51" y="7"/>
                  </a:lnTo>
                  <a:lnTo>
                    <a:pt x="52" y="5"/>
                  </a:lnTo>
                  <a:lnTo>
                    <a:pt x="53" y="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" name="Freeform 521">
              <a:extLst>
                <a:ext uri="{FF2B5EF4-FFF2-40B4-BE49-F238E27FC236}">
                  <a16:creationId xmlns="" xmlns:a16="http://schemas.microsoft.com/office/drawing/2014/main" id="{5EFDA33F-2536-F040-B008-625D11A970A0}"/>
                </a:ext>
              </a:extLst>
            </p:cNvPr>
            <p:cNvSpPr>
              <a:spLocks/>
            </p:cNvSpPr>
            <p:nvPr>
              <p:custDataLst>
                <p:tags r:id="rId359"/>
              </p:custDataLst>
            </p:nvPr>
          </p:nvSpPr>
          <p:spPr bwMode="auto">
            <a:xfrm>
              <a:off x="4903788" y="1325563"/>
              <a:ext cx="228600" cy="163512"/>
            </a:xfrm>
            <a:custGeom>
              <a:avLst/>
              <a:gdLst>
                <a:gd name="T0" fmla="*/ 315 w 525"/>
                <a:gd name="T1" fmla="*/ 27 h 311"/>
                <a:gd name="T2" fmla="*/ 342 w 525"/>
                <a:gd name="T3" fmla="*/ 21 h 311"/>
                <a:gd name="T4" fmla="*/ 385 w 525"/>
                <a:gd name="T5" fmla="*/ 20 h 311"/>
                <a:gd name="T6" fmla="*/ 408 w 525"/>
                <a:gd name="T7" fmla="*/ 17 h 311"/>
                <a:gd name="T8" fmla="*/ 427 w 525"/>
                <a:gd name="T9" fmla="*/ 7 h 311"/>
                <a:gd name="T10" fmla="*/ 514 w 525"/>
                <a:gd name="T11" fmla="*/ 6 h 311"/>
                <a:gd name="T12" fmla="*/ 525 w 525"/>
                <a:gd name="T13" fmla="*/ 19 h 311"/>
                <a:gd name="T14" fmla="*/ 468 w 525"/>
                <a:gd name="T15" fmla="*/ 47 h 311"/>
                <a:gd name="T16" fmla="*/ 392 w 525"/>
                <a:gd name="T17" fmla="*/ 73 h 311"/>
                <a:gd name="T18" fmla="*/ 356 w 525"/>
                <a:gd name="T19" fmla="*/ 80 h 311"/>
                <a:gd name="T20" fmla="*/ 321 w 525"/>
                <a:gd name="T21" fmla="*/ 83 h 311"/>
                <a:gd name="T22" fmla="*/ 279 w 525"/>
                <a:gd name="T23" fmla="*/ 101 h 311"/>
                <a:gd name="T24" fmla="*/ 244 w 525"/>
                <a:gd name="T25" fmla="*/ 121 h 311"/>
                <a:gd name="T26" fmla="*/ 218 w 525"/>
                <a:gd name="T27" fmla="*/ 129 h 311"/>
                <a:gd name="T28" fmla="*/ 187 w 525"/>
                <a:gd name="T29" fmla="*/ 123 h 311"/>
                <a:gd name="T30" fmla="*/ 178 w 525"/>
                <a:gd name="T31" fmla="*/ 137 h 311"/>
                <a:gd name="T32" fmla="*/ 175 w 525"/>
                <a:gd name="T33" fmla="*/ 145 h 311"/>
                <a:gd name="T34" fmla="*/ 185 w 525"/>
                <a:gd name="T35" fmla="*/ 148 h 311"/>
                <a:gd name="T36" fmla="*/ 184 w 525"/>
                <a:gd name="T37" fmla="*/ 157 h 311"/>
                <a:gd name="T38" fmla="*/ 176 w 525"/>
                <a:gd name="T39" fmla="*/ 167 h 311"/>
                <a:gd name="T40" fmla="*/ 180 w 525"/>
                <a:gd name="T41" fmla="*/ 179 h 311"/>
                <a:gd name="T42" fmla="*/ 162 w 525"/>
                <a:gd name="T43" fmla="*/ 194 h 311"/>
                <a:gd name="T44" fmla="*/ 144 w 525"/>
                <a:gd name="T45" fmla="*/ 204 h 311"/>
                <a:gd name="T46" fmla="*/ 141 w 525"/>
                <a:gd name="T47" fmla="*/ 213 h 311"/>
                <a:gd name="T48" fmla="*/ 144 w 525"/>
                <a:gd name="T49" fmla="*/ 228 h 311"/>
                <a:gd name="T50" fmla="*/ 163 w 525"/>
                <a:gd name="T51" fmla="*/ 247 h 311"/>
                <a:gd name="T52" fmla="*/ 191 w 525"/>
                <a:gd name="T53" fmla="*/ 267 h 311"/>
                <a:gd name="T54" fmla="*/ 256 w 525"/>
                <a:gd name="T55" fmla="*/ 300 h 311"/>
                <a:gd name="T56" fmla="*/ 243 w 525"/>
                <a:gd name="T57" fmla="*/ 311 h 311"/>
                <a:gd name="T58" fmla="*/ 189 w 525"/>
                <a:gd name="T59" fmla="*/ 309 h 311"/>
                <a:gd name="T60" fmla="*/ 145 w 525"/>
                <a:gd name="T61" fmla="*/ 308 h 311"/>
                <a:gd name="T62" fmla="*/ 129 w 525"/>
                <a:gd name="T63" fmla="*/ 304 h 311"/>
                <a:gd name="T64" fmla="*/ 123 w 525"/>
                <a:gd name="T65" fmla="*/ 298 h 311"/>
                <a:gd name="T66" fmla="*/ 120 w 525"/>
                <a:gd name="T67" fmla="*/ 282 h 311"/>
                <a:gd name="T68" fmla="*/ 116 w 525"/>
                <a:gd name="T69" fmla="*/ 278 h 311"/>
                <a:gd name="T70" fmla="*/ 95 w 525"/>
                <a:gd name="T71" fmla="*/ 277 h 311"/>
                <a:gd name="T72" fmla="*/ 80 w 525"/>
                <a:gd name="T73" fmla="*/ 296 h 311"/>
                <a:gd name="T74" fmla="*/ 44 w 525"/>
                <a:gd name="T75" fmla="*/ 282 h 311"/>
                <a:gd name="T76" fmla="*/ 0 w 525"/>
                <a:gd name="T77" fmla="*/ 246 h 311"/>
                <a:gd name="T78" fmla="*/ 18 w 525"/>
                <a:gd name="T79" fmla="*/ 239 h 311"/>
                <a:gd name="T80" fmla="*/ 34 w 525"/>
                <a:gd name="T81" fmla="*/ 222 h 311"/>
                <a:gd name="T82" fmla="*/ 28 w 525"/>
                <a:gd name="T83" fmla="*/ 213 h 311"/>
                <a:gd name="T84" fmla="*/ 34 w 525"/>
                <a:gd name="T85" fmla="*/ 200 h 311"/>
                <a:gd name="T86" fmla="*/ 40 w 525"/>
                <a:gd name="T87" fmla="*/ 188 h 311"/>
                <a:gd name="T88" fmla="*/ 34 w 525"/>
                <a:gd name="T89" fmla="*/ 179 h 311"/>
                <a:gd name="T90" fmla="*/ 134 w 525"/>
                <a:gd name="T91" fmla="*/ 179 h 311"/>
                <a:gd name="T92" fmla="*/ 131 w 525"/>
                <a:gd name="T93" fmla="*/ 177 h 311"/>
                <a:gd name="T94" fmla="*/ 90 w 525"/>
                <a:gd name="T95" fmla="*/ 166 h 311"/>
                <a:gd name="T96" fmla="*/ 54 w 525"/>
                <a:gd name="T97" fmla="*/ 148 h 311"/>
                <a:gd name="T98" fmla="*/ 84 w 525"/>
                <a:gd name="T99" fmla="*/ 134 h 311"/>
                <a:gd name="T100" fmla="*/ 120 w 525"/>
                <a:gd name="T101" fmla="*/ 111 h 311"/>
                <a:gd name="T102" fmla="*/ 111 w 525"/>
                <a:gd name="T103" fmla="*/ 103 h 311"/>
                <a:gd name="T104" fmla="*/ 100 w 525"/>
                <a:gd name="T105" fmla="*/ 80 h 311"/>
                <a:gd name="T106" fmla="*/ 127 w 525"/>
                <a:gd name="T107" fmla="*/ 76 h 311"/>
                <a:gd name="T108" fmla="*/ 184 w 525"/>
                <a:gd name="T109" fmla="*/ 58 h 311"/>
                <a:gd name="T110" fmla="*/ 254 w 525"/>
                <a:gd name="T111" fmla="*/ 35 h 31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25" h="311">
                  <a:moveTo>
                    <a:pt x="273" y="31"/>
                  </a:moveTo>
                  <a:lnTo>
                    <a:pt x="307" y="31"/>
                  </a:lnTo>
                  <a:lnTo>
                    <a:pt x="315" y="27"/>
                  </a:lnTo>
                  <a:lnTo>
                    <a:pt x="324" y="24"/>
                  </a:lnTo>
                  <a:lnTo>
                    <a:pt x="333" y="22"/>
                  </a:lnTo>
                  <a:lnTo>
                    <a:pt x="342" y="21"/>
                  </a:lnTo>
                  <a:lnTo>
                    <a:pt x="359" y="20"/>
                  </a:lnTo>
                  <a:lnTo>
                    <a:pt x="377" y="20"/>
                  </a:lnTo>
                  <a:lnTo>
                    <a:pt x="385" y="20"/>
                  </a:lnTo>
                  <a:lnTo>
                    <a:pt x="393" y="20"/>
                  </a:lnTo>
                  <a:lnTo>
                    <a:pt x="401" y="19"/>
                  </a:lnTo>
                  <a:lnTo>
                    <a:pt x="408" y="17"/>
                  </a:lnTo>
                  <a:lnTo>
                    <a:pt x="415" y="15"/>
                  </a:lnTo>
                  <a:lnTo>
                    <a:pt x="421" y="11"/>
                  </a:lnTo>
                  <a:lnTo>
                    <a:pt x="427" y="7"/>
                  </a:lnTo>
                  <a:lnTo>
                    <a:pt x="433" y="0"/>
                  </a:lnTo>
                  <a:lnTo>
                    <a:pt x="512" y="0"/>
                  </a:lnTo>
                  <a:lnTo>
                    <a:pt x="514" y="6"/>
                  </a:lnTo>
                  <a:lnTo>
                    <a:pt x="519" y="12"/>
                  </a:lnTo>
                  <a:lnTo>
                    <a:pt x="523" y="17"/>
                  </a:lnTo>
                  <a:lnTo>
                    <a:pt x="525" y="19"/>
                  </a:lnTo>
                  <a:lnTo>
                    <a:pt x="511" y="26"/>
                  </a:lnTo>
                  <a:lnTo>
                    <a:pt x="491" y="36"/>
                  </a:lnTo>
                  <a:lnTo>
                    <a:pt x="468" y="47"/>
                  </a:lnTo>
                  <a:lnTo>
                    <a:pt x="443" y="57"/>
                  </a:lnTo>
                  <a:lnTo>
                    <a:pt x="418" y="66"/>
                  </a:lnTo>
                  <a:lnTo>
                    <a:pt x="392" y="73"/>
                  </a:lnTo>
                  <a:lnTo>
                    <a:pt x="379" y="76"/>
                  </a:lnTo>
                  <a:lnTo>
                    <a:pt x="368" y="78"/>
                  </a:lnTo>
                  <a:lnTo>
                    <a:pt x="356" y="80"/>
                  </a:lnTo>
                  <a:lnTo>
                    <a:pt x="346" y="80"/>
                  </a:lnTo>
                  <a:lnTo>
                    <a:pt x="333" y="81"/>
                  </a:lnTo>
                  <a:lnTo>
                    <a:pt x="321" y="83"/>
                  </a:lnTo>
                  <a:lnTo>
                    <a:pt x="309" y="86"/>
                  </a:lnTo>
                  <a:lnTo>
                    <a:pt x="299" y="90"/>
                  </a:lnTo>
                  <a:lnTo>
                    <a:pt x="279" y="101"/>
                  </a:lnTo>
                  <a:lnTo>
                    <a:pt x="262" y="111"/>
                  </a:lnTo>
                  <a:lnTo>
                    <a:pt x="253" y="116"/>
                  </a:lnTo>
                  <a:lnTo>
                    <a:pt x="244" y="121"/>
                  </a:lnTo>
                  <a:lnTo>
                    <a:pt x="235" y="124"/>
                  </a:lnTo>
                  <a:lnTo>
                    <a:pt x="226" y="127"/>
                  </a:lnTo>
                  <a:lnTo>
                    <a:pt x="218" y="129"/>
                  </a:lnTo>
                  <a:lnTo>
                    <a:pt x="208" y="129"/>
                  </a:lnTo>
                  <a:lnTo>
                    <a:pt x="198" y="127"/>
                  </a:lnTo>
                  <a:lnTo>
                    <a:pt x="187" y="123"/>
                  </a:lnTo>
                  <a:lnTo>
                    <a:pt x="186" y="128"/>
                  </a:lnTo>
                  <a:lnTo>
                    <a:pt x="183" y="133"/>
                  </a:lnTo>
                  <a:lnTo>
                    <a:pt x="178" y="137"/>
                  </a:lnTo>
                  <a:lnTo>
                    <a:pt x="174" y="142"/>
                  </a:lnTo>
                  <a:lnTo>
                    <a:pt x="174" y="144"/>
                  </a:lnTo>
                  <a:lnTo>
                    <a:pt x="175" y="145"/>
                  </a:lnTo>
                  <a:lnTo>
                    <a:pt x="177" y="146"/>
                  </a:lnTo>
                  <a:lnTo>
                    <a:pt x="180" y="147"/>
                  </a:lnTo>
                  <a:lnTo>
                    <a:pt x="185" y="148"/>
                  </a:lnTo>
                  <a:lnTo>
                    <a:pt x="187" y="148"/>
                  </a:lnTo>
                  <a:lnTo>
                    <a:pt x="186" y="152"/>
                  </a:lnTo>
                  <a:lnTo>
                    <a:pt x="184" y="157"/>
                  </a:lnTo>
                  <a:lnTo>
                    <a:pt x="181" y="160"/>
                  </a:lnTo>
                  <a:lnTo>
                    <a:pt x="178" y="164"/>
                  </a:lnTo>
                  <a:lnTo>
                    <a:pt x="176" y="167"/>
                  </a:lnTo>
                  <a:lnTo>
                    <a:pt x="175" y="171"/>
                  </a:lnTo>
                  <a:lnTo>
                    <a:pt x="176" y="175"/>
                  </a:lnTo>
                  <a:lnTo>
                    <a:pt x="180" y="179"/>
                  </a:lnTo>
                  <a:lnTo>
                    <a:pt x="175" y="185"/>
                  </a:lnTo>
                  <a:lnTo>
                    <a:pt x="168" y="190"/>
                  </a:lnTo>
                  <a:lnTo>
                    <a:pt x="162" y="194"/>
                  </a:lnTo>
                  <a:lnTo>
                    <a:pt x="155" y="197"/>
                  </a:lnTo>
                  <a:lnTo>
                    <a:pt x="150" y="201"/>
                  </a:lnTo>
                  <a:lnTo>
                    <a:pt x="144" y="204"/>
                  </a:lnTo>
                  <a:lnTo>
                    <a:pt x="143" y="207"/>
                  </a:lnTo>
                  <a:lnTo>
                    <a:pt x="141" y="209"/>
                  </a:lnTo>
                  <a:lnTo>
                    <a:pt x="141" y="213"/>
                  </a:lnTo>
                  <a:lnTo>
                    <a:pt x="140" y="216"/>
                  </a:lnTo>
                  <a:lnTo>
                    <a:pt x="141" y="222"/>
                  </a:lnTo>
                  <a:lnTo>
                    <a:pt x="144" y="228"/>
                  </a:lnTo>
                  <a:lnTo>
                    <a:pt x="149" y="234"/>
                  </a:lnTo>
                  <a:lnTo>
                    <a:pt x="155" y="241"/>
                  </a:lnTo>
                  <a:lnTo>
                    <a:pt x="163" y="247"/>
                  </a:lnTo>
                  <a:lnTo>
                    <a:pt x="172" y="254"/>
                  </a:lnTo>
                  <a:lnTo>
                    <a:pt x="181" y="260"/>
                  </a:lnTo>
                  <a:lnTo>
                    <a:pt x="191" y="267"/>
                  </a:lnTo>
                  <a:lnTo>
                    <a:pt x="213" y="279"/>
                  </a:lnTo>
                  <a:lnTo>
                    <a:pt x="235" y="290"/>
                  </a:lnTo>
                  <a:lnTo>
                    <a:pt x="256" y="300"/>
                  </a:lnTo>
                  <a:lnTo>
                    <a:pt x="273" y="308"/>
                  </a:lnTo>
                  <a:lnTo>
                    <a:pt x="258" y="310"/>
                  </a:lnTo>
                  <a:lnTo>
                    <a:pt x="243" y="311"/>
                  </a:lnTo>
                  <a:lnTo>
                    <a:pt x="229" y="311"/>
                  </a:lnTo>
                  <a:lnTo>
                    <a:pt x="214" y="310"/>
                  </a:lnTo>
                  <a:lnTo>
                    <a:pt x="189" y="309"/>
                  </a:lnTo>
                  <a:lnTo>
                    <a:pt x="167" y="308"/>
                  </a:lnTo>
                  <a:lnTo>
                    <a:pt x="155" y="308"/>
                  </a:lnTo>
                  <a:lnTo>
                    <a:pt x="145" y="308"/>
                  </a:lnTo>
                  <a:lnTo>
                    <a:pt x="138" y="307"/>
                  </a:lnTo>
                  <a:lnTo>
                    <a:pt x="131" y="305"/>
                  </a:lnTo>
                  <a:lnTo>
                    <a:pt x="129" y="304"/>
                  </a:lnTo>
                  <a:lnTo>
                    <a:pt x="127" y="302"/>
                  </a:lnTo>
                  <a:lnTo>
                    <a:pt x="124" y="300"/>
                  </a:lnTo>
                  <a:lnTo>
                    <a:pt x="123" y="298"/>
                  </a:lnTo>
                  <a:lnTo>
                    <a:pt x="121" y="292"/>
                  </a:lnTo>
                  <a:lnTo>
                    <a:pt x="120" y="284"/>
                  </a:lnTo>
                  <a:lnTo>
                    <a:pt x="120" y="282"/>
                  </a:lnTo>
                  <a:lnTo>
                    <a:pt x="119" y="280"/>
                  </a:lnTo>
                  <a:lnTo>
                    <a:pt x="118" y="279"/>
                  </a:lnTo>
                  <a:lnTo>
                    <a:pt x="116" y="278"/>
                  </a:lnTo>
                  <a:lnTo>
                    <a:pt x="111" y="277"/>
                  </a:lnTo>
                  <a:lnTo>
                    <a:pt x="106" y="276"/>
                  </a:lnTo>
                  <a:lnTo>
                    <a:pt x="95" y="277"/>
                  </a:lnTo>
                  <a:lnTo>
                    <a:pt x="87" y="278"/>
                  </a:lnTo>
                  <a:lnTo>
                    <a:pt x="84" y="287"/>
                  </a:lnTo>
                  <a:lnTo>
                    <a:pt x="80" y="296"/>
                  </a:lnTo>
                  <a:lnTo>
                    <a:pt x="66" y="291"/>
                  </a:lnTo>
                  <a:lnTo>
                    <a:pt x="55" y="287"/>
                  </a:lnTo>
                  <a:lnTo>
                    <a:pt x="44" y="282"/>
                  </a:lnTo>
                  <a:lnTo>
                    <a:pt x="35" y="276"/>
                  </a:lnTo>
                  <a:lnTo>
                    <a:pt x="19" y="263"/>
                  </a:lnTo>
                  <a:lnTo>
                    <a:pt x="0" y="246"/>
                  </a:lnTo>
                  <a:lnTo>
                    <a:pt x="8" y="244"/>
                  </a:lnTo>
                  <a:lnTo>
                    <a:pt x="13" y="242"/>
                  </a:lnTo>
                  <a:lnTo>
                    <a:pt x="18" y="239"/>
                  </a:lnTo>
                  <a:lnTo>
                    <a:pt x="22" y="237"/>
                  </a:lnTo>
                  <a:lnTo>
                    <a:pt x="29" y="230"/>
                  </a:lnTo>
                  <a:lnTo>
                    <a:pt x="34" y="222"/>
                  </a:lnTo>
                  <a:lnTo>
                    <a:pt x="31" y="219"/>
                  </a:lnTo>
                  <a:lnTo>
                    <a:pt x="29" y="216"/>
                  </a:lnTo>
                  <a:lnTo>
                    <a:pt x="28" y="213"/>
                  </a:lnTo>
                  <a:lnTo>
                    <a:pt x="28" y="211"/>
                  </a:lnTo>
                  <a:lnTo>
                    <a:pt x="30" y="205"/>
                  </a:lnTo>
                  <a:lnTo>
                    <a:pt x="34" y="200"/>
                  </a:lnTo>
                  <a:lnTo>
                    <a:pt x="38" y="196"/>
                  </a:lnTo>
                  <a:lnTo>
                    <a:pt x="40" y="191"/>
                  </a:lnTo>
                  <a:lnTo>
                    <a:pt x="40" y="188"/>
                  </a:lnTo>
                  <a:lnTo>
                    <a:pt x="39" y="185"/>
                  </a:lnTo>
                  <a:lnTo>
                    <a:pt x="37" y="182"/>
                  </a:lnTo>
                  <a:lnTo>
                    <a:pt x="34" y="179"/>
                  </a:lnTo>
                  <a:lnTo>
                    <a:pt x="73" y="179"/>
                  </a:lnTo>
                  <a:lnTo>
                    <a:pt x="106" y="179"/>
                  </a:lnTo>
                  <a:lnTo>
                    <a:pt x="134" y="179"/>
                  </a:lnTo>
                  <a:lnTo>
                    <a:pt x="167" y="179"/>
                  </a:lnTo>
                  <a:lnTo>
                    <a:pt x="147" y="178"/>
                  </a:lnTo>
                  <a:lnTo>
                    <a:pt x="131" y="177"/>
                  </a:lnTo>
                  <a:lnTo>
                    <a:pt x="117" y="174"/>
                  </a:lnTo>
                  <a:lnTo>
                    <a:pt x="102" y="171"/>
                  </a:lnTo>
                  <a:lnTo>
                    <a:pt x="90" y="166"/>
                  </a:lnTo>
                  <a:lnTo>
                    <a:pt x="78" y="161"/>
                  </a:lnTo>
                  <a:lnTo>
                    <a:pt x="66" y="155"/>
                  </a:lnTo>
                  <a:lnTo>
                    <a:pt x="54" y="148"/>
                  </a:lnTo>
                  <a:lnTo>
                    <a:pt x="65" y="143"/>
                  </a:lnTo>
                  <a:lnTo>
                    <a:pt x="75" y="139"/>
                  </a:lnTo>
                  <a:lnTo>
                    <a:pt x="84" y="134"/>
                  </a:lnTo>
                  <a:lnTo>
                    <a:pt x="91" y="130"/>
                  </a:lnTo>
                  <a:lnTo>
                    <a:pt x="106" y="120"/>
                  </a:lnTo>
                  <a:lnTo>
                    <a:pt x="120" y="111"/>
                  </a:lnTo>
                  <a:lnTo>
                    <a:pt x="118" y="110"/>
                  </a:lnTo>
                  <a:lnTo>
                    <a:pt x="115" y="108"/>
                  </a:lnTo>
                  <a:lnTo>
                    <a:pt x="111" y="103"/>
                  </a:lnTo>
                  <a:lnTo>
                    <a:pt x="108" y="99"/>
                  </a:lnTo>
                  <a:lnTo>
                    <a:pt x="102" y="87"/>
                  </a:lnTo>
                  <a:lnTo>
                    <a:pt x="100" y="80"/>
                  </a:lnTo>
                  <a:lnTo>
                    <a:pt x="108" y="80"/>
                  </a:lnTo>
                  <a:lnTo>
                    <a:pt x="117" y="78"/>
                  </a:lnTo>
                  <a:lnTo>
                    <a:pt x="127" y="76"/>
                  </a:lnTo>
                  <a:lnTo>
                    <a:pt x="138" y="73"/>
                  </a:lnTo>
                  <a:lnTo>
                    <a:pt x="161" y="66"/>
                  </a:lnTo>
                  <a:lnTo>
                    <a:pt x="184" y="58"/>
                  </a:lnTo>
                  <a:lnTo>
                    <a:pt x="209" y="50"/>
                  </a:lnTo>
                  <a:lnTo>
                    <a:pt x="232" y="41"/>
                  </a:lnTo>
                  <a:lnTo>
                    <a:pt x="254" y="35"/>
                  </a:lnTo>
                  <a:lnTo>
                    <a:pt x="273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" name="Freeform 522">
              <a:extLst>
                <a:ext uri="{FF2B5EF4-FFF2-40B4-BE49-F238E27FC236}">
                  <a16:creationId xmlns="" xmlns:a16="http://schemas.microsoft.com/office/drawing/2014/main" id="{A5C24DFC-CF0C-F64C-B089-259C4B781DB5}"/>
                </a:ext>
              </a:extLst>
            </p:cNvPr>
            <p:cNvSpPr>
              <a:spLocks/>
            </p:cNvSpPr>
            <p:nvPr>
              <p:custDataLst>
                <p:tags r:id="rId360"/>
              </p:custDataLst>
            </p:nvPr>
          </p:nvSpPr>
          <p:spPr bwMode="auto">
            <a:xfrm>
              <a:off x="4695825" y="1636713"/>
              <a:ext cx="31750" cy="55562"/>
            </a:xfrm>
            <a:custGeom>
              <a:avLst/>
              <a:gdLst>
                <a:gd name="T0" fmla="*/ 46 w 79"/>
                <a:gd name="T1" fmla="*/ 0 h 38"/>
                <a:gd name="T2" fmla="*/ 54 w 79"/>
                <a:gd name="T3" fmla="*/ 1 h 38"/>
                <a:gd name="T4" fmla="*/ 62 w 79"/>
                <a:gd name="T5" fmla="*/ 3 h 38"/>
                <a:gd name="T6" fmla="*/ 68 w 79"/>
                <a:gd name="T7" fmla="*/ 7 h 38"/>
                <a:gd name="T8" fmla="*/ 72 w 79"/>
                <a:gd name="T9" fmla="*/ 12 h 38"/>
                <a:gd name="T10" fmla="*/ 75 w 79"/>
                <a:gd name="T11" fmla="*/ 17 h 38"/>
                <a:gd name="T12" fmla="*/ 77 w 79"/>
                <a:gd name="T13" fmla="*/ 22 h 38"/>
                <a:gd name="T14" fmla="*/ 79 w 79"/>
                <a:gd name="T15" fmla="*/ 27 h 38"/>
                <a:gd name="T16" fmla="*/ 79 w 79"/>
                <a:gd name="T17" fmla="*/ 32 h 38"/>
                <a:gd name="T18" fmla="*/ 77 w 79"/>
                <a:gd name="T19" fmla="*/ 34 h 38"/>
                <a:gd name="T20" fmla="*/ 75 w 79"/>
                <a:gd name="T21" fmla="*/ 35 h 38"/>
                <a:gd name="T22" fmla="*/ 72 w 79"/>
                <a:gd name="T23" fmla="*/ 36 h 38"/>
                <a:gd name="T24" fmla="*/ 68 w 79"/>
                <a:gd name="T25" fmla="*/ 37 h 38"/>
                <a:gd name="T26" fmla="*/ 57 w 79"/>
                <a:gd name="T27" fmla="*/ 38 h 38"/>
                <a:gd name="T28" fmla="*/ 46 w 79"/>
                <a:gd name="T29" fmla="*/ 38 h 38"/>
                <a:gd name="T30" fmla="*/ 38 w 79"/>
                <a:gd name="T31" fmla="*/ 37 h 38"/>
                <a:gd name="T32" fmla="*/ 30 w 79"/>
                <a:gd name="T33" fmla="*/ 36 h 38"/>
                <a:gd name="T34" fmla="*/ 21 w 79"/>
                <a:gd name="T35" fmla="*/ 35 h 38"/>
                <a:gd name="T36" fmla="*/ 15 w 79"/>
                <a:gd name="T37" fmla="*/ 32 h 38"/>
                <a:gd name="T38" fmla="*/ 8 w 79"/>
                <a:gd name="T39" fmla="*/ 29 h 38"/>
                <a:gd name="T40" fmla="*/ 4 w 79"/>
                <a:gd name="T41" fmla="*/ 25 h 38"/>
                <a:gd name="T42" fmla="*/ 2 w 79"/>
                <a:gd name="T43" fmla="*/ 22 h 38"/>
                <a:gd name="T44" fmla="*/ 1 w 79"/>
                <a:gd name="T45" fmla="*/ 20 h 38"/>
                <a:gd name="T46" fmla="*/ 0 w 79"/>
                <a:gd name="T47" fmla="*/ 17 h 38"/>
                <a:gd name="T48" fmla="*/ 0 w 79"/>
                <a:gd name="T49" fmla="*/ 13 h 38"/>
                <a:gd name="T50" fmla="*/ 1 w 79"/>
                <a:gd name="T51" fmla="*/ 11 h 38"/>
                <a:gd name="T52" fmla="*/ 4 w 79"/>
                <a:gd name="T53" fmla="*/ 9 h 38"/>
                <a:gd name="T54" fmla="*/ 10 w 79"/>
                <a:gd name="T55" fmla="*/ 6 h 38"/>
                <a:gd name="T56" fmla="*/ 17 w 79"/>
                <a:gd name="T57" fmla="*/ 4 h 38"/>
                <a:gd name="T58" fmla="*/ 32 w 79"/>
                <a:gd name="T59" fmla="*/ 1 h 38"/>
                <a:gd name="T60" fmla="*/ 46 w 79"/>
                <a:gd name="T61" fmla="*/ 0 h 3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9" h="38">
                  <a:moveTo>
                    <a:pt x="46" y="0"/>
                  </a:moveTo>
                  <a:lnTo>
                    <a:pt x="54" y="1"/>
                  </a:lnTo>
                  <a:lnTo>
                    <a:pt x="62" y="3"/>
                  </a:lnTo>
                  <a:lnTo>
                    <a:pt x="68" y="7"/>
                  </a:lnTo>
                  <a:lnTo>
                    <a:pt x="72" y="12"/>
                  </a:lnTo>
                  <a:lnTo>
                    <a:pt x="75" y="17"/>
                  </a:lnTo>
                  <a:lnTo>
                    <a:pt x="77" y="22"/>
                  </a:lnTo>
                  <a:lnTo>
                    <a:pt x="79" y="27"/>
                  </a:lnTo>
                  <a:lnTo>
                    <a:pt x="79" y="32"/>
                  </a:lnTo>
                  <a:lnTo>
                    <a:pt x="77" y="34"/>
                  </a:lnTo>
                  <a:lnTo>
                    <a:pt x="75" y="35"/>
                  </a:lnTo>
                  <a:lnTo>
                    <a:pt x="72" y="36"/>
                  </a:lnTo>
                  <a:lnTo>
                    <a:pt x="68" y="37"/>
                  </a:lnTo>
                  <a:lnTo>
                    <a:pt x="57" y="38"/>
                  </a:lnTo>
                  <a:lnTo>
                    <a:pt x="46" y="38"/>
                  </a:lnTo>
                  <a:lnTo>
                    <a:pt x="38" y="37"/>
                  </a:lnTo>
                  <a:lnTo>
                    <a:pt x="30" y="36"/>
                  </a:lnTo>
                  <a:lnTo>
                    <a:pt x="21" y="35"/>
                  </a:lnTo>
                  <a:lnTo>
                    <a:pt x="15" y="32"/>
                  </a:lnTo>
                  <a:lnTo>
                    <a:pt x="8" y="29"/>
                  </a:lnTo>
                  <a:lnTo>
                    <a:pt x="4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4" y="9"/>
                  </a:lnTo>
                  <a:lnTo>
                    <a:pt x="10" y="6"/>
                  </a:lnTo>
                  <a:lnTo>
                    <a:pt x="17" y="4"/>
                  </a:lnTo>
                  <a:lnTo>
                    <a:pt x="32" y="1"/>
                  </a:lnTo>
                  <a:lnTo>
                    <a:pt x="46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" name="Freeform 523">
              <a:extLst>
                <a:ext uri="{FF2B5EF4-FFF2-40B4-BE49-F238E27FC236}">
                  <a16:creationId xmlns="" xmlns:a16="http://schemas.microsoft.com/office/drawing/2014/main" id="{704FDAB0-F356-D343-8D3C-B505D64A6E56}"/>
                </a:ext>
              </a:extLst>
            </p:cNvPr>
            <p:cNvSpPr>
              <a:spLocks/>
            </p:cNvSpPr>
            <p:nvPr>
              <p:custDataLst>
                <p:tags r:id="rId361"/>
              </p:custDataLst>
            </p:nvPr>
          </p:nvSpPr>
          <p:spPr bwMode="auto">
            <a:xfrm>
              <a:off x="7000875" y="1933575"/>
              <a:ext cx="196850" cy="268288"/>
            </a:xfrm>
            <a:custGeom>
              <a:avLst/>
              <a:gdLst>
                <a:gd name="T0" fmla="*/ 26 w 459"/>
                <a:gd name="T1" fmla="*/ 45 h 511"/>
                <a:gd name="T2" fmla="*/ 12 w 459"/>
                <a:gd name="T3" fmla="*/ 25 h 511"/>
                <a:gd name="T4" fmla="*/ 0 w 459"/>
                <a:gd name="T5" fmla="*/ 0 h 511"/>
                <a:gd name="T6" fmla="*/ 22 w 459"/>
                <a:gd name="T7" fmla="*/ 7 h 511"/>
                <a:gd name="T8" fmla="*/ 33 w 459"/>
                <a:gd name="T9" fmla="*/ 6 h 511"/>
                <a:gd name="T10" fmla="*/ 95 w 459"/>
                <a:gd name="T11" fmla="*/ 67 h 511"/>
                <a:gd name="T12" fmla="*/ 146 w 459"/>
                <a:gd name="T13" fmla="*/ 123 h 511"/>
                <a:gd name="T14" fmla="*/ 216 w 459"/>
                <a:gd name="T15" fmla="*/ 198 h 511"/>
                <a:gd name="T16" fmla="*/ 258 w 459"/>
                <a:gd name="T17" fmla="*/ 237 h 511"/>
                <a:gd name="T18" fmla="*/ 303 w 459"/>
                <a:gd name="T19" fmla="*/ 266 h 511"/>
                <a:gd name="T20" fmla="*/ 372 w 459"/>
                <a:gd name="T21" fmla="*/ 311 h 511"/>
                <a:gd name="T22" fmla="*/ 398 w 459"/>
                <a:gd name="T23" fmla="*/ 336 h 511"/>
                <a:gd name="T24" fmla="*/ 365 w 459"/>
                <a:gd name="T25" fmla="*/ 320 h 511"/>
                <a:gd name="T26" fmla="*/ 324 w 459"/>
                <a:gd name="T27" fmla="*/ 296 h 511"/>
                <a:gd name="T28" fmla="*/ 314 w 459"/>
                <a:gd name="T29" fmla="*/ 298 h 511"/>
                <a:gd name="T30" fmla="*/ 313 w 459"/>
                <a:gd name="T31" fmla="*/ 311 h 511"/>
                <a:gd name="T32" fmla="*/ 317 w 459"/>
                <a:gd name="T33" fmla="*/ 337 h 511"/>
                <a:gd name="T34" fmla="*/ 326 w 459"/>
                <a:gd name="T35" fmla="*/ 358 h 511"/>
                <a:gd name="T36" fmla="*/ 348 w 459"/>
                <a:gd name="T37" fmla="*/ 387 h 511"/>
                <a:gd name="T38" fmla="*/ 394 w 459"/>
                <a:gd name="T39" fmla="*/ 421 h 511"/>
                <a:gd name="T40" fmla="*/ 440 w 459"/>
                <a:gd name="T41" fmla="*/ 458 h 511"/>
                <a:gd name="T42" fmla="*/ 448 w 459"/>
                <a:gd name="T43" fmla="*/ 476 h 511"/>
                <a:gd name="T44" fmla="*/ 428 w 459"/>
                <a:gd name="T45" fmla="*/ 469 h 511"/>
                <a:gd name="T46" fmla="*/ 392 w 459"/>
                <a:gd name="T47" fmla="*/ 462 h 511"/>
                <a:gd name="T48" fmla="*/ 393 w 459"/>
                <a:gd name="T49" fmla="*/ 494 h 511"/>
                <a:gd name="T50" fmla="*/ 398 w 459"/>
                <a:gd name="T51" fmla="*/ 511 h 511"/>
                <a:gd name="T52" fmla="*/ 388 w 459"/>
                <a:gd name="T53" fmla="*/ 492 h 511"/>
                <a:gd name="T54" fmla="*/ 363 w 459"/>
                <a:gd name="T55" fmla="*/ 466 h 511"/>
                <a:gd name="T56" fmla="*/ 343 w 459"/>
                <a:gd name="T57" fmla="*/ 445 h 511"/>
                <a:gd name="T58" fmla="*/ 339 w 459"/>
                <a:gd name="T59" fmla="*/ 431 h 511"/>
                <a:gd name="T60" fmla="*/ 328 w 459"/>
                <a:gd name="T61" fmla="*/ 411 h 511"/>
                <a:gd name="T62" fmla="*/ 310 w 459"/>
                <a:gd name="T63" fmla="*/ 384 h 511"/>
                <a:gd name="T64" fmla="*/ 298 w 459"/>
                <a:gd name="T65" fmla="*/ 367 h 511"/>
                <a:gd name="T66" fmla="*/ 280 w 459"/>
                <a:gd name="T67" fmla="*/ 358 h 511"/>
                <a:gd name="T68" fmla="*/ 264 w 459"/>
                <a:gd name="T69" fmla="*/ 343 h 511"/>
                <a:gd name="T70" fmla="*/ 249 w 459"/>
                <a:gd name="T71" fmla="*/ 314 h 511"/>
                <a:gd name="T72" fmla="*/ 245 w 459"/>
                <a:gd name="T73" fmla="*/ 293 h 511"/>
                <a:gd name="T74" fmla="*/ 234 w 459"/>
                <a:gd name="T75" fmla="*/ 281 h 511"/>
                <a:gd name="T76" fmla="*/ 194 w 459"/>
                <a:gd name="T77" fmla="*/ 244 h 511"/>
                <a:gd name="T78" fmla="*/ 171 w 459"/>
                <a:gd name="T79" fmla="*/ 220 h 511"/>
                <a:gd name="T80" fmla="*/ 163 w 459"/>
                <a:gd name="T81" fmla="*/ 203 h 511"/>
                <a:gd name="T82" fmla="*/ 154 w 459"/>
                <a:gd name="T83" fmla="*/ 187 h 511"/>
                <a:gd name="T84" fmla="*/ 115 w 459"/>
                <a:gd name="T85" fmla="*/ 155 h 511"/>
                <a:gd name="T86" fmla="*/ 70 w 459"/>
                <a:gd name="T87" fmla="*/ 130 h 511"/>
                <a:gd name="T88" fmla="*/ 47 w 459"/>
                <a:gd name="T89" fmla="*/ 110 h 511"/>
                <a:gd name="T90" fmla="*/ 38 w 459"/>
                <a:gd name="T91" fmla="*/ 93 h 511"/>
                <a:gd name="T92" fmla="*/ 34 w 459"/>
                <a:gd name="T93" fmla="*/ 75 h 5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59" h="511">
                  <a:moveTo>
                    <a:pt x="33" y="68"/>
                  </a:moveTo>
                  <a:lnTo>
                    <a:pt x="29" y="56"/>
                  </a:lnTo>
                  <a:lnTo>
                    <a:pt x="26" y="45"/>
                  </a:lnTo>
                  <a:lnTo>
                    <a:pt x="22" y="38"/>
                  </a:lnTo>
                  <a:lnTo>
                    <a:pt x="16" y="31"/>
                  </a:lnTo>
                  <a:lnTo>
                    <a:pt x="12" y="25"/>
                  </a:lnTo>
                  <a:lnTo>
                    <a:pt x="6" y="18"/>
                  </a:lnTo>
                  <a:lnTo>
                    <a:pt x="3" y="10"/>
                  </a:lnTo>
                  <a:lnTo>
                    <a:pt x="0" y="0"/>
                  </a:lnTo>
                  <a:lnTo>
                    <a:pt x="6" y="2"/>
                  </a:lnTo>
                  <a:lnTo>
                    <a:pt x="16" y="5"/>
                  </a:lnTo>
                  <a:lnTo>
                    <a:pt x="22" y="7"/>
                  </a:lnTo>
                  <a:lnTo>
                    <a:pt x="26" y="8"/>
                  </a:lnTo>
                  <a:lnTo>
                    <a:pt x="29" y="8"/>
                  </a:lnTo>
                  <a:lnTo>
                    <a:pt x="33" y="6"/>
                  </a:lnTo>
                  <a:lnTo>
                    <a:pt x="59" y="31"/>
                  </a:lnTo>
                  <a:lnTo>
                    <a:pt x="80" y="50"/>
                  </a:lnTo>
                  <a:lnTo>
                    <a:pt x="95" y="67"/>
                  </a:lnTo>
                  <a:lnTo>
                    <a:pt x="107" y="80"/>
                  </a:lnTo>
                  <a:lnTo>
                    <a:pt x="125" y="102"/>
                  </a:lnTo>
                  <a:lnTo>
                    <a:pt x="146" y="123"/>
                  </a:lnTo>
                  <a:lnTo>
                    <a:pt x="172" y="149"/>
                  </a:lnTo>
                  <a:lnTo>
                    <a:pt x="195" y="175"/>
                  </a:lnTo>
                  <a:lnTo>
                    <a:pt x="216" y="198"/>
                  </a:lnTo>
                  <a:lnTo>
                    <a:pt x="239" y="222"/>
                  </a:lnTo>
                  <a:lnTo>
                    <a:pt x="248" y="230"/>
                  </a:lnTo>
                  <a:lnTo>
                    <a:pt x="258" y="237"/>
                  </a:lnTo>
                  <a:lnTo>
                    <a:pt x="269" y="245"/>
                  </a:lnTo>
                  <a:lnTo>
                    <a:pt x="280" y="252"/>
                  </a:lnTo>
                  <a:lnTo>
                    <a:pt x="303" y="266"/>
                  </a:lnTo>
                  <a:lnTo>
                    <a:pt x="327" y="281"/>
                  </a:lnTo>
                  <a:lnTo>
                    <a:pt x="350" y="295"/>
                  </a:lnTo>
                  <a:lnTo>
                    <a:pt x="372" y="311"/>
                  </a:lnTo>
                  <a:lnTo>
                    <a:pt x="382" y="318"/>
                  </a:lnTo>
                  <a:lnTo>
                    <a:pt x="391" y="327"/>
                  </a:lnTo>
                  <a:lnTo>
                    <a:pt x="398" y="336"/>
                  </a:lnTo>
                  <a:lnTo>
                    <a:pt x="405" y="345"/>
                  </a:lnTo>
                  <a:lnTo>
                    <a:pt x="387" y="334"/>
                  </a:lnTo>
                  <a:lnTo>
                    <a:pt x="365" y="320"/>
                  </a:lnTo>
                  <a:lnTo>
                    <a:pt x="343" y="306"/>
                  </a:lnTo>
                  <a:lnTo>
                    <a:pt x="326" y="295"/>
                  </a:lnTo>
                  <a:lnTo>
                    <a:pt x="324" y="296"/>
                  </a:lnTo>
                  <a:lnTo>
                    <a:pt x="318" y="296"/>
                  </a:lnTo>
                  <a:lnTo>
                    <a:pt x="316" y="297"/>
                  </a:lnTo>
                  <a:lnTo>
                    <a:pt x="314" y="298"/>
                  </a:lnTo>
                  <a:lnTo>
                    <a:pt x="313" y="300"/>
                  </a:lnTo>
                  <a:lnTo>
                    <a:pt x="311" y="301"/>
                  </a:lnTo>
                  <a:lnTo>
                    <a:pt x="313" y="311"/>
                  </a:lnTo>
                  <a:lnTo>
                    <a:pt x="313" y="320"/>
                  </a:lnTo>
                  <a:lnTo>
                    <a:pt x="315" y="328"/>
                  </a:lnTo>
                  <a:lnTo>
                    <a:pt x="317" y="337"/>
                  </a:lnTo>
                  <a:lnTo>
                    <a:pt x="319" y="344"/>
                  </a:lnTo>
                  <a:lnTo>
                    <a:pt x="322" y="351"/>
                  </a:lnTo>
                  <a:lnTo>
                    <a:pt x="326" y="358"/>
                  </a:lnTo>
                  <a:lnTo>
                    <a:pt x="329" y="364"/>
                  </a:lnTo>
                  <a:lnTo>
                    <a:pt x="338" y="375"/>
                  </a:lnTo>
                  <a:lnTo>
                    <a:pt x="348" y="387"/>
                  </a:lnTo>
                  <a:lnTo>
                    <a:pt x="359" y="396"/>
                  </a:lnTo>
                  <a:lnTo>
                    <a:pt x="370" y="405"/>
                  </a:lnTo>
                  <a:lnTo>
                    <a:pt x="394" y="421"/>
                  </a:lnTo>
                  <a:lnTo>
                    <a:pt x="418" y="438"/>
                  </a:lnTo>
                  <a:lnTo>
                    <a:pt x="430" y="448"/>
                  </a:lnTo>
                  <a:lnTo>
                    <a:pt x="440" y="458"/>
                  </a:lnTo>
                  <a:lnTo>
                    <a:pt x="450" y="468"/>
                  </a:lnTo>
                  <a:lnTo>
                    <a:pt x="459" y="480"/>
                  </a:lnTo>
                  <a:lnTo>
                    <a:pt x="448" y="476"/>
                  </a:lnTo>
                  <a:lnTo>
                    <a:pt x="437" y="473"/>
                  </a:lnTo>
                  <a:lnTo>
                    <a:pt x="432" y="471"/>
                  </a:lnTo>
                  <a:lnTo>
                    <a:pt x="428" y="469"/>
                  </a:lnTo>
                  <a:lnTo>
                    <a:pt x="426" y="466"/>
                  </a:lnTo>
                  <a:lnTo>
                    <a:pt x="425" y="462"/>
                  </a:lnTo>
                  <a:lnTo>
                    <a:pt x="392" y="462"/>
                  </a:lnTo>
                  <a:lnTo>
                    <a:pt x="392" y="475"/>
                  </a:lnTo>
                  <a:lnTo>
                    <a:pt x="393" y="488"/>
                  </a:lnTo>
                  <a:lnTo>
                    <a:pt x="393" y="494"/>
                  </a:lnTo>
                  <a:lnTo>
                    <a:pt x="395" y="501"/>
                  </a:lnTo>
                  <a:lnTo>
                    <a:pt x="396" y="506"/>
                  </a:lnTo>
                  <a:lnTo>
                    <a:pt x="398" y="511"/>
                  </a:lnTo>
                  <a:lnTo>
                    <a:pt x="395" y="505"/>
                  </a:lnTo>
                  <a:lnTo>
                    <a:pt x="392" y="498"/>
                  </a:lnTo>
                  <a:lnTo>
                    <a:pt x="388" y="492"/>
                  </a:lnTo>
                  <a:lnTo>
                    <a:pt x="383" y="486"/>
                  </a:lnTo>
                  <a:lnTo>
                    <a:pt x="374" y="476"/>
                  </a:lnTo>
                  <a:lnTo>
                    <a:pt x="363" y="466"/>
                  </a:lnTo>
                  <a:lnTo>
                    <a:pt x="354" y="458"/>
                  </a:lnTo>
                  <a:lnTo>
                    <a:pt x="346" y="449"/>
                  </a:lnTo>
                  <a:lnTo>
                    <a:pt x="343" y="445"/>
                  </a:lnTo>
                  <a:lnTo>
                    <a:pt x="340" y="439"/>
                  </a:lnTo>
                  <a:lnTo>
                    <a:pt x="339" y="435"/>
                  </a:lnTo>
                  <a:lnTo>
                    <a:pt x="339" y="431"/>
                  </a:lnTo>
                  <a:lnTo>
                    <a:pt x="337" y="425"/>
                  </a:lnTo>
                  <a:lnTo>
                    <a:pt x="333" y="419"/>
                  </a:lnTo>
                  <a:lnTo>
                    <a:pt x="328" y="411"/>
                  </a:lnTo>
                  <a:lnTo>
                    <a:pt x="321" y="403"/>
                  </a:lnTo>
                  <a:lnTo>
                    <a:pt x="316" y="394"/>
                  </a:lnTo>
                  <a:lnTo>
                    <a:pt x="310" y="384"/>
                  </a:lnTo>
                  <a:lnTo>
                    <a:pt x="307" y="376"/>
                  </a:lnTo>
                  <a:lnTo>
                    <a:pt x="305" y="369"/>
                  </a:lnTo>
                  <a:lnTo>
                    <a:pt x="298" y="367"/>
                  </a:lnTo>
                  <a:lnTo>
                    <a:pt x="292" y="365"/>
                  </a:lnTo>
                  <a:lnTo>
                    <a:pt x="285" y="362"/>
                  </a:lnTo>
                  <a:lnTo>
                    <a:pt x="280" y="358"/>
                  </a:lnTo>
                  <a:lnTo>
                    <a:pt x="274" y="353"/>
                  </a:lnTo>
                  <a:lnTo>
                    <a:pt x="269" y="348"/>
                  </a:lnTo>
                  <a:lnTo>
                    <a:pt x="264" y="343"/>
                  </a:lnTo>
                  <a:lnTo>
                    <a:pt x="261" y="337"/>
                  </a:lnTo>
                  <a:lnTo>
                    <a:pt x="254" y="325"/>
                  </a:lnTo>
                  <a:lnTo>
                    <a:pt x="249" y="314"/>
                  </a:lnTo>
                  <a:lnTo>
                    <a:pt x="247" y="304"/>
                  </a:lnTo>
                  <a:lnTo>
                    <a:pt x="246" y="295"/>
                  </a:lnTo>
                  <a:lnTo>
                    <a:pt x="245" y="293"/>
                  </a:lnTo>
                  <a:lnTo>
                    <a:pt x="242" y="289"/>
                  </a:lnTo>
                  <a:lnTo>
                    <a:pt x="239" y="285"/>
                  </a:lnTo>
                  <a:lnTo>
                    <a:pt x="234" y="281"/>
                  </a:lnTo>
                  <a:lnTo>
                    <a:pt x="221" y="269"/>
                  </a:lnTo>
                  <a:lnTo>
                    <a:pt x="208" y="257"/>
                  </a:lnTo>
                  <a:lnTo>
                    <a:pt x="194" y="244"/>
                  </a:lnTo>
                  <a:lnTo>
                    <a:pt x="181" y="232"/>
                  </a:lnTo>
                  <a:lnTo>
                    <a:pt x="175" y="226"/>
                  </a:lnTo>
                  <a:lnTo>
                    <a:pt x="171" y="220"/>
                  </a:lnTo>
                  <a:lnTo>
                    <a:pt x="168" y="214"/>
                  </a:lnTo>
                  <a:lnTo>
                    <a:pt x="165" y="209"/>
                  </a:lnTo>
                  <a:lnTo>
                    <a:pt x="163" y="203"/>
                  </a:lnTo>
                  <a:lnTo>
                    <a:pt x="161" y="197"/>
                  </a:lnTo>
                  <a:lnTo>
                    <a:pt x="158" y="192"/>
                  </a:lnTo>
                  <a:lnTo>
                    <a:pt x="154" y="187"/>
                  </a:lnTo>
                  <a:lnTo>
                    <a:pt x="146" y="178"/>
                  </a:lnTo>
                  <a:lnTo>
                    <a:pt x="137" y="170"/>
                  </a:lnTo>
                  <a:lnTo>
                    <a:pt x="115" y="155"/>
                  </a:lnTo>
                  <a:lnTo>
                    <a:pt x="92" y="143"/>
                  </a:lnTo>
                  <a:lnTo>
                    <a:pt x="81" y="136"/>
                  </a:lnTo>
                  <a:lnTo>
                    <a:pt x="70" y="130"/>
                  </a:lnTo>
                  <a:lnTo>
                    <a:pt x="60" y="122"/>
                  </a:lnTo>
                  <a:lnTo>
                    <a:pt x="51" y="114"/>
                  </a:lnTo>
                  <a:lnTo>
                    <a:pt x="47" y="110"/>
                  </a:lnTo>
                  <a:lnTo>
                    <a:pt x="44" y="104"/>
                  </a:lnTo>
                  <a:lnTo>
                    <a:pt x="40" y="99"/>
                  </a:lnTo>
                  <a:lnTo>
                    <a:pt x="38" y="93"/>
                  </a:lnTo>
                  <a:lnTo>
                    <a:pt x="36" y="88"/>
                  </a:lnTo>
                  <a:lnTo>
                    <a:pt x="34" y="81"/>
                  </a:lnTo>
                  <a:lnTo>
                    <a:pt x="34" y="75"/>
                  </a:lnTo>
                  <a:lnTo>
                    <a:pt x="33" y="6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45" name="Group 524">
              <a:extLst>
                <a:ext uri="{FF2B5EF4-FFF2-40B4-BE49-F238E27FC236}">
                  <a16:creationId xmlns="" xmlns:a16="http://schemas.microsoft.com/office/drawing/2014/main" id="{8A5E301B-028B-2D4E-BAB1-F524F76C399F}"/>
                </a:ext>
              </a:extLst>
            </p:cNvPr>
            <p:cNvGrpSpPr>
              <a:grpSpLocks/>
            </p:cNvGrpSpPr>
            <p:nvPr>
              <p:custDataLst>
                <p:tags r:id="rId362"/>
              </p:custDataLst>
            </p:nvPr>
          </p:nvGrpSpPr>
          <p:grpSpPr bwMode="auto">
            <a:xfrm>
              <a:off x="5791200" y="1889125"/>
              <a:ext cx="671513" cy="384175"/>
              <a:chOff x="4115" y="1551"/>
              <a:chExt cx="504" cy="244"/>
            </a:xfrm>
          </p:grpSpPr>
          <p:sp>
            <p:nvSpPr>
              <p:cNvPr id="546" name="Freeform 525">
                <a:extLst>
                  <a:ext uri="{FF2B5EF4-FFF2-40B4-BE49-F238E27FC236}">
                    <a16:creationId xmlns="" xmlns:a16="http://schemas.microsoft.com/office/drawing/2014/main" id="{7E77FBB5-D0C4-CE4B-99F7-F0D1CB4630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" y="1551"/>
                <a:ext cx="79" cy="86"/>
              </a:xfrm>
              <a:custGeom>
                <a:avLst/>
                <a:gdLst>
                  <a:gd name="T0" fmla="*/ 13 w 240"/>
                  <a:gd name="T1" fmla="*/ 247 h 259"/>
                  <a:gd name="T2" fmla="*/ 79 w 240"/>
                  <a:gd name="T3" fmla="*/ 259 h 259"/>
                  <a:gd name="T4" fmla="*/ 120 w 240"/>
                  <a:gd name="T5" fmla="*/ 240 h 259"/>
                  <a:gd name="T6" fmla="*/ 133 w 240"/>
                  <a:gd name="T7" fmla="*/ 210 h 259"/>
                  <a:gd name="T8" fmla="*/ 192 w 240"/>
                  <a:gd name="T9" fmla="*/ 161 h 259"/>
                  <a:gd name="T10" fmla="*/ 212 w 240"/>
                  <a:gd name="T11" fmla="*/ 111 h 259"/>
                  <a:gd name="T12" fmla="*/ 240 w 240"/>
                  <a:gd name="T13" fmla="*/ 26 h 259"/>
                  <a:gd name="T14" fmla="*/ 212 w 240"/>
                  <a:gd name="T15" fmla="*/ 0 h 259"/>
                  <a:gd name="T16" fmla="*/ 206 w 240"/>
                  <a:gd name="T17" fmla="*/ 32 h 259"/>
                  <a:gd name="T18" fmla="*/ 199 w 240"/>
                  <a:gd name="T19" fmla="*/ 74 h 259"/>
                  <a:gd name="T20" fmla="*/ 166 w 240"/>
                  <a:gd name="T21" fmla="*/ 105 h 259"/>
                  <a:gd name="T22" fmla="*/ 133 w 240"/>
                  <a:gd name="T23" fmla="*/ 149 h 259"/>
                  <a:gd name="T24" fmla="*/ 113 w 240"/>
                  <a:gd name="T25" fmla="*/ 179 h 259"/>
                  <a:gd name="T26" fmla="*/ 93 w 240"/>
                  <a:gd name="T27" fmla="*/ 216 h 259"/>
                  <a:gd name="T28" fmla="*/ 20 w 240"/>
                  <a:gd name="T29" fmla="*/ 222 h 259"/>
                  <a:gd name="T30" fmla="*/ 0 w 240"/>
                  <a:gd name="T31" fmla="*/ 222 h 259"/>
                  <a:gd name="T32" fmla="*/ 13 w 240"/>
                  <a:gd name="T33" fmla="*/ 247 h 2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0" h="259">
                    <a:moveTo>
                      <a:pt x="13" y="247"/>
                    </a:moveTo>
                    <a:lnTo>
                      <a:pt x="79" y="259"/>
                    </a:lnTo>
                    <a:lnTo>
                      <a:pt x="120" y="240"/>
                    </a:lnTo>
                    <a:lnTo>
                      <a:pt x="133" y="210"/>
                    </a:lnTo>
                    <a:lnTo>
                      <a:pt x="192" y="161"/>
                    </a:lnTo>
                    <a:lnTo>
                      <a:pt x="212" y="111"/>
                    </a:lnTo>
                    <a:lnTo>
                      <a:pt x="240" y="26"/>
                    </a:lnTo>
                    <a:lnTo>
                      <a:pt x="212" y="0"/>
                    </a:lnTo>
                    <a:lnTo>
                      <a:pt x="206" y="32"/>
                    </a:lnTo>
                    <a:lnTo>
                      <a:pt x="199" y="74"/>
                    </a:lnTo>
                    <a:lnTo>
                      <a:pt x="166" y="105"/>
                    </a:lnTo>
                    <a:lnTo>
                      <a:pt x="133" y="149"/>
                    </a:lnTo>
                    <a:lnTo>
                      <a:pt x="113" y="179"/>
                    </a:lnTo>
                    <a:lnTo>
                      <a:pt x="93" y="216"/>
                    </a:lnTo>
                    <a:lnTo>
                      <a:pt x="20" y="222"/>
                    </a:lnTo>
                    <a:lnTo>
                      <a:pt x="0" y="222"/>
                    </a:lnTo>
                    <a:lnTo>
                      <a:pt x="13" y="247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" name="Freeform 526">
                <a:extLst>
                  <a:ext uri="{FF2B5EF4-FFF2-40B4-BE49-F238E27FC236}">
                    <a16:creationId xmlns="" xmlns:a16="http://schemas.microsoft.com/office/drawing/2014/main" id="{B80AA374-ECCC-1141-B7E4-7E00CE507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5" y="1761"/>
                <a:ext cx="84" cy="34"/>
              </a:xfrm>
              <a:custGeom>
                <a:avLst/>
                <a:gdLst>
                  <a:gd name="T0" fmla="*/ 33 w 259"/>
                  <a:gd name="T1" fmla="*/ 104 h 104"/>
                  <a:gd name="T2" fmla="*/ 26 w 259"/>
                  <a:gd name="T3" fmla="*/ 86 h 104"/>
                  <a:gd name="T4" fmla="*/ 52 w 259"/>
                  <a:gd name="T5" fmla="*/ 62 h 104"/>
                  <a:gd name="T6" fmla="*/ 72 w 259"/>
                  <a:gd name="T7" fmla="*/ 49 h 104"/>
                  <a:gd name="T8" fmla="*/ 126 w 259"/>
                  <a:gd name="T9" fmla="*/ 43 h 104"/>
                  <a:gd name="T10" fmla="*/ 172 w 259"/>
                  <a:gd name="T11" fmla="*/ 43 h 104"/>
                  <a:gd name="T12" fmla="*/ 246 w 259"/>
                  <a:gd name="T13" fmla="*/ 31 h 104"/>
                  <a:gd name="T14" fmla="*/ 259 w 259"/>
                  <a:gd name="T15" fmla="*/ 7 h 104"/>
                  <a:gd name="T16" fmla="*/ 246 w 259"/>
                  <a:gd name="T17" fmla="*/ 0 h 104"/>
                  <a:gd name="T18" fmla="*/ 205 w 259"/>
                  <a:gd name="T19" fmla="*/ 13 h 104"/>
                  <a:gd name="T20" fmla="*/ 152 w 259"/>
                  <a:gd name="T21" fmla="*/ 7 h 104"/>
                  <a:gd name="T22" fmla="*/ 106 w 259"/>
                  <a:gd name="T23" fmla="*/ 13 h 104"/>
                  <a:gd name="T24" fmla="*/ 52 w 259"/>
                  <a:gd name="T25" fmla="*/ 19 h 104"/>
                  <a:gd name="T26" fmla="*/ 26 w 259"/>
                  <a:gd name="T27" fmla="*/ 43 h 104"/>
                  <a:gd name="T28" fmla="*/ 0 w 259"/>
                  <a:gd name="T29" fmla="*/ 68 h 104"/>
                  <a:gd name="T30" fmla="*/ 0 w 259"/>
                  <a:gd name="T31" fmla="*/ 104 h 104"/>
                  <a:gd name="T32" fmla="*/ 33 w 259"/>
                  <a:gd name="T33" fmla="*/ 104 h 10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59" h="104">
                    <a:moveTo>
                      <a:pt x="33" y="104"/>
                    </a:moveTo>
                    <a:lnTo>
                      <a:pt x="26" y="86"/>
                    </a:lnTo>
                    <a:lnTo>
                      <a:pt x="52" y="62"/>
                    </a:lnTo>
                    <a:lnTo>
                      <a:pt x="72" y="49"/>
                    </a:lnTo>
                    <a:lnTo>
                      <a:pt x="126" y="43"/>
                    </a:lnTo>
                    <a:lnTo>
                      <a:pt x="172" y="43"/>
                    </a:lnTo>
                    <a:lnTo>
                      <a:pt x="246" y="31"/>
                    </a:lnTo>
                    <a:lnTo>
                      <a:pt x="259" y="7"/>
                    </a:lnTo>
                    <a:lnTo>
                      <a:pt x="246" y="0"/>
                    </a:lnTo>
                    <a:lnTo>
                      <a:pt x="205" y="13"/>
                    </a:lnTo>
                    <a:lnTo>
                      <a:pt x="152" y="7"/>
                    </a:lnTo>
                    <a:lnTo>
                      <a:pt x="106" y="13"/>
                    </a:lnTo>
                    <a:lnTo>
                      <a:pt x="52" y="19"/>
                    </a:lnTo>
                    <a:lnTo>
                      <a:pt x="26" y="43"/>
                    </a:lnTo>
                    <a:lnTo>
                      <a:pt x="0" y="68"/>
                    </a:lnTo>
                    <a:lnTo>
                      <a:pt x="0" y="104"/>
                    </a:lnTo>
                    <a:lnTo>
                      <a:pt x="33" y="10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8" name="Freeform 527">
              <a:extLst>
                <a:ext uri="{FF2B5EF4-FFF2-40B4-BE49-F238E27FC236}">
                  <a16:creationId xmlns="" xmlns:a16="http://schemas.microsoft.com/office/drawing/2014/main" id="{17073D24-8E28-DB46-8332-B4FA327B078B}"/>
                </a:ext>
              </a:extLst>
            </p:cNvPr>
            <p:cNvSpPr>
              <a:spLocks/>
            </p:cNvSpPr>
            <p:nvPr>
              <p:custDataLst>
                <p:tags r:id="rId363"/>
              </p:custDataLst>
            </p:nvPr>
          </p:nvSpPr>
          <p:spPr bwMode="auto">
            <a:xfrm>
              <a:off x="4848225" y="2638425"/>
              <a:ext cx="530225" cy="511175"/>
            </a:xfrm>
            <a:custGeom>
              <a:avLst/>
              <a:gdLst>
                <a:gd name="T0" fmla="*/ 932 w 1227"/>
                <a:gd name="T1" fmla="*/ 466 h 979"/>
                <a:gd name="T2" fmla="*/ 932 w 1227"/>
                <a:gd name="T3" fmla="*/ 442 h 979"/>
                <a:gd name="T4" fmla="*/ 930 w 1227"/>
                <a:gd name="T5" fmla="*/ 412 h 979"/>
                <a:gd name="T6" fmla="*/ 908 w 1227"/>
                <a:gd name="T7" fmla="*/ 385 h 979"/>
                <a:gd name="T8" fmla="*/ 899 w 1227"/>
                <a:gd name="T9" fmla="*/ 367 h 979"/>
                <a:gd name="T10" fmla="*/ 817 w 1227"/>
                <a:gd name="T11" fmla="*/ 312 h 979"/>
                <a:gd name="T12" fmla="*/ 759 w 1227"/>
                <a:gd name="T13" fmla="*/ 263 h 979"/>
                <a:gd name="T14" fmla="*/ 752 w 1227"/>
                <a:gd name="T15" fmla="*/ 229 h 979"/>
                <a:gd name="T16" fmla="*/ 726 w 1227"/>
                <a:gd name="T17" fmla="*/ 218 h 979"/>
                <a:gd name="T18" fmla="*/ 695 w 1227"/>
                <a:gd name="T19" fmla="*/ 207 h 979"/>
                <a:gd name="T20" fmla="*/ 638 w 1227"/>
                <a:gd name="T21" fmla="*/ 196 h 979"/>
                <a:gd name="T22" fmla="*/ 596 w 1227"/>
                <a:gd name="T23" fmla="*/ 201 h 979"/>
                <a:gd name="T24" fmla="*/ 570 w 1227"/>
                <a:gd name="T25" fmla="*/ 204 h 979"/>
                <a:gd name="T26" fmla="*/ 530 w 1227"/>
                <a:gd name="T27" fmla="*/ 195 h 979"/>
                <a:gd name="T28" fmla="*/ 505 w 1227"/>
                <a:gd name="T29" fmla="*/ 179 h 979"/>
                <a:gd name="T30" fmla="*/ 483 w 1227"/>
                <a:gd name="T31" fmla="*/ 128 h 979"/>
                <a:gd name="T32" fmla="*/ 465 w 1227"/>
                <a:gd name="T33" fmla="*/ 103 h 979"/>
                <a:gd name="T34" fmla="*/ 432 w 1227"/>
                <a:gd name="T35" fmla="*/ 81 h 979"/>
                <a:gd name="T36" fmla="*/ 365 w 1227"/>
                <a:gd name="T37" fmla="*/ 61 h 979"/>
                <a:gd name="T38" fmla="*/ 303 w 1227"/>
                <a:gd name="T39" fmla="*/ 32 h 979"/>
                <a:gd name="T40" fmla="*/ 214 w 1227"/>
                <a:gd name="T41" fmla="*/ 10 h 979"/>
                <a:gd name="T42" fmla="*/ 166 w 1227"/>
                <a:gd name="T43" fmla="*/ 38 h 979"/>
                <a:gd name="T44" fmla="*/ 151 w 1227"/>
                <a:gd name="T45" fmla="*/ 61 h 979"/>
                <a:gd name="T46" fmla="*/ 153 w 1227"/>
                <a:gd name="T47" fmla="*/ 90 h 979"/>
                <a:gd name="T48" fmla="*/ 169 w 1227"/>
                <a:gd name="T49" fmla="*/ 118 h 979"/>
                <a:gd name="T50" fmla="*/ 151 w 1227"/>
                <a:gd name="T51" fmla="*/ 150 h 979"/>
                <a:gd name="T52" fmla="*/ 95 w 1227"/>
                <a:gd name="T53" fmla="*/ 186 h 979"/>
                <a:gd name="T54" fmla="*/ 54 w 1227"/>
                <a:gd name="T55" fmla="*/ 190 h 979"/>
                <a:gd name="T56" fmla="*/ 9 w 1227"/>
                <a:gd name="T57" fmla="*/ 183 h 979"/>
                <a:gd name="T58" fmla="*/ 0 w 1227"/>
                <a:gd name="T59" fmla="*/ 236 h 979"/>
                <a:gd name="T60" fmla="*/ 9 w 1227"/>
                <a:gd name="T61" fmla="*/ 269 h 979"/>
                <a:gd name="T62" fmla="*/ 25 w 1227"/>
                <a:gd name="T63" fmla="*/ 282 h 979"/>
                <a:gd name="T64" fmla="*/ 40 w 1227"/>
                <a:gd name="T65" fmla="*/ 307 h 979"/>
                <a:gd name="T66" fmla="*/ 83 w 1227"/>
                <a:gd name="T67" fmla="*/ 364 h 979"/>
                <a:gd name="T68" fmla="*/ 102 w 1227"/>
                <a:gd name="T69" fmla="*/ 414 h 979"/>
                <a:gd name="T70" fmla="*/ 121 w 1227"/>
                <a:gd name="T71" fmla="*/ 427 h 979"/>
                <a:gd name="T72" fmla="*/ 133 w 1227"/>
                <a:gd name="T73" fmla="*/ 438 h 979"/>
                <a:gd name="T74" fmla="*/ 148 w 1227"/>
                <a:gd name="T75" fmla="*/ 469 h 979"/>
                <a:gd name="T76" fmla="*/ 224 w 1227"/>
                <a:gd name="T77" fmla="*/ 546 h 979"/>
                <a:gd name="T78" fmla="*/ 249 w 1227"/>
                <a:gd name="T79" fmla="*/ 585 h 979"/>
                <a:gd name="T80" fmla="*/ 256 w 1227"/>
                <a:gd name="T81" fmla="*/ 624 h 979"/>
                <a:gd name="T82" fmla="*/ 266 w 1227"/>
                <a:gd name="T83" fmla="*/ 659 h 979"/>
                <a:gd name="T84" fmla="*/ 299 w 1227"/>
                <a:gd name="T85" fmla="*/ 701 h 979"/>
                <a:gd name="T86" fmla="*/ 361 w 1227"/>
                <a:gd name="T87" fmla="*/ 761 h 979"/>
                <a:gd name="T88" fmla="*/ 388 w 1227"/>
                <a:gd name="T89" fmla="*/ 814 h 979"/>
                <a:gd name="T90" fmla="*/ 425 w 1227"/>
                <a:gd name="T91" fmla="*/ 867 h 979"/>
                <a:gd name="T92" fmla="*/ 483 w 1227"/>
                <a:gd name="T93" fmla="*/ 938 h 979"/>
                <a:gd name="T94" fmla="*/ 528 w 1227"/>
                <a:gd name="T95" fmla="*/ 979 h 979"/>
                <a:gd name="T96" fmla="*/ 543 w 1227"/>
                <a:gd name="T97" fmla="*/ 953 h 979"/>
                <a:gd name="T98" fmla="*/ 546 w 1227"/>
                <a:gd name="T99" fmla="*/ 909 h 979"/>
                <a:gd name="T100" fmla="*/ 570 w 1227"/>
                <a:gd name="T101" fmla="*/ 896 h 979"/>
                <a:gd name="T102" fmla="*/ 605 w 1227"/>
                <a:gd name="T103" fmla="*/ 895 h 979"/>
                <a:gd name="T104" fmla="*/ 660 w 1227"/>
                <a:gd name="T105" fmla="*/ 909 h 979"/>
                <a:gd name="T106" fmla="*/ 708 w 1227"/>
                <a:gd name="T107" fmla="*/ 943 h 979"/>
                <a:gd name="T108" fmla="*/ 787 w 1227"/>
                <a:gd name="T109" fmla="*/ 838 h 979"/>
                <a:gd name="T110" fmla="*/ 1199 w 1227"/>
                <a:gd name="T111" fmla="*/ 567 h 979"/>
                <a:gd name="T112" fmla="*/ 940 w 1227"/>
                <a:gd name="T113" fmla="*/ 468 h 9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27" h="979">
                  <a:moveTo>
                    <a:pt x="940" y="468"/>
                  </a:moveTo>
                  <a:lnTo>
                    <a:pt x="937" y="468"/>
                  </a:lnTo>
                  <a:lnTo>
                    <a:pt x="935" y="467"/>
                  </a:lnTo>
                  <a:lnTo>
                    <a:pt x="932" y="466"/>
                  </a:lnTo>
                  <a:lnTo>
                    <a:pt x="931" y="465"/>
                  </a:lnTo>
                  <a:lnTo>
                    <a:pt x="930" y="461"/>
                  </a:lnTo>
                  <a:lnTo>
                    <a:pt x="930" y="456"/>
                  </a:lnTo>
                  <a:lnTo>
                    <a:pt x="932" y="442"/>
                  </a:lnTo>
                  <a:lnTo>
                    <a:pt x="933" y="425"/>
                  </a:lnTo>
                  <a:lnTo>
                    <a:pt x="933" y="420"/>
                  </a:lnTo>
                  <a:lnTo>
                    <a:pt x="932" y="416"/>
                  </a:lnTo>
                  <a:lnTo>
                    <a:pt x="930" y="412"/>
                  </a:lnTo>
                  <a:lnTo>
                    <a:pt x="928" y="407"/>
                  </a:lnTo>
                  <a:lnTo>
                    <a:pt x="921" y="400"/>
                  </a:lnTo>
                  <a:lnTo>
                    <a:pt x="915" y="392"/>
                  </a:lnTo>
                  <a:lnTo>
                    <a:pt x="908" y="385"/>
                  </a:lnTo>
                  <a:lnTo>
                    <a:pt x="903" y="378"/>
                  </a:lnTo>
                  <a:lnTo>
                    <a:pt x="902" y="373"/>
                  </a:lnTo>
                  <a:lnTo>
                    <a:pt x="901" y="370"/>
                  </a:lnTo>
                  <a:lnTo>
                    <a:pt x="899" y="367"/>
                  </a:lnTo>
                  <a:lnTo>
                    <a:pt x="901" y="363"/>
                  </a:lnTo>
                  <a:lnTo>
                    <a:pt x="865" y="344"/>
                  </a:lnTo>
                  <a:lnTo>
                    <a:pt x="838" y="328"/>
                  </a:lnTo>
                  <a:lnTo>
                    <a:pt x="817" y="312"/>
                  </a:lnTo>
                  <a:lnTo>
                    <a:pt x="801" y="300"/>
                  </a:lnTo>
                  <a:lnTo>
                    <a:pt x="779" y="280"/>
                  </a:lnTo>
                  <a:lnTo>
                    <a:pt x="761" y="264"/>
                  </a:lnTo>
                  <a:lnTo>
                    <a:pt x="759" y="263"/>
                  </a:lnTo>
                  <a:lnTo>
                    <a:pt x="757" y="258"/>
                  </a:lnTo>
                  <a:lnTo>
                    <a:pt x="756" y="252"/>
                  </a:lnTo>
                  <a:lnTo>
                    <a:pt x="754" y="245"/>
                  </a:lnTo>
                  <a:lnTo>
                    <a:pt x="752" y="229"/>
                  </a:lnTo>
                  <a:lnTo>
                    <a:pt x="748" y="216"/>
                  </a:lnTo>
                  <a:lnTo>
                    <a:pt x="740" y="218"/>
                  </a:lnTo>
                  <a:lnTo>
                    <a:pt x="733" y="218"/>
                  </a:lnTo>
                  <a:lnTo>
                    <a:pt x="726" y="218"/>
                  </a:lnTo>
                  <a:lnTo>
                    <a:pt x="718" y="217"/>
                  </a:lnTo>
                  <a:lnTo>
                    <a:pt x="711" y="215"/>
                  </a:lnTo>
                  <a:lnTo>
                    <a:pt x="703" y="212"/>
                  </a:lnTo>
                  <a:lnTo>
                    <a:pt x="695" y="207"/>
                  </a:lnTo>
                  <a:lnTo>
                    <a:pt x="688" y="203"/>
                  </a:lnTo>
                  <a:lnTo>
                    <a:pt x="667" y="199"/>
                  </a:lnTo>
                  <a:lnTo>
                    <a:pt x="650" y="197"/>
                  </a:lnTo>
                  <a:lnTo>
                    <a:pt x="638" y="196"/>
                  </a:lnTo>
                  <a:lnTo>
                    <a:pt x="630" y="196"/>
                  </a:lnTo>
                  <a:lnTo>
                    <a:pt x="617" y="199"/>
                  </a:lnTo>
                  <a:lnTo>
                    <a:pt x="602" y="203"/>
                  </a:lnTo>
                  <a:lnTo>
                    <a:pt x="596" y="201"/>
                  </a:lnTo>
                  <a:lnTo>
                    <a:pt x="591" y="201"/>
                  </a:lnTo>
                  <a:lnTo>
                    <a:pt x="584" y="202"/>
                  </a:lnTo>
                  <a:lnTo>
                    <a:pt x="578" y="203"/>
                  </a:lnTo>
                  <a:lnTo>
                    <a:pt x="570" y="204"/>
                  </a:lnTo>
                  <a:lnTo>
                    <a:pt x="563" y="205"/>
                  </a:lnTo>
                  <a:lnTo>
                    <a:pt x="556" y="204"/>
                  </a:lnTo>
                  <a:lnTo>
                    <a:pt x="548" y="203"/>
                  </a:lnTo>
                  <a:lnTo>
                    <a:pt x="530" y="195"/>
                  </a:lnTo>
                  <a:lnTo>
                    <a:pt x="517" y="190"/>
                  </a:lnTo>
                  <a:lnTo>
                    <a:pt x="513" y="187"/>
                  </a:lnTo>
                  <a:lnTo>
                    <a:pt x="509" y="183"/>
                  </a:lnTo>
                  <a:lnTo>
                    <a:pt x="505" y="179"/>
                  </a:lnTo>
                  <a:lnTo>
                    <a:pt x="502" y="173"/>
                  </a:lnTo>
                  <a:lnTo>
                    <a:pt x="493" y="152"/>
                  </a:lnTo>
                  <a:lnTo>
                    <a:pt x="487" y="136"/>
                  </a:lnTo>
                  <a:lnTo>
                    <a:pt x="483" y="128"/>
                  </a:lnTo>
                  <a:lnTo>
                    <a:pt x="479" y="121"/>
                  </a:lnTo>
                  <a:lnTo>
                    <a:pt x="476" y="115"/>
                  </a:lnTo>
                  <a:lnTo>
                    <a:pt x="470" y="109"/>
                  </a:lnTo>
                  <a:lnTo>
                    <a:pt x="465" y="103"/>
                  </a:lnTo>
                  <a:lnTo>
                    <a:pt x="459" y="96"/>
                  </a:lnTo>
                  <a:lnTo>
                    <a:pt x="451" y="91"/>
                  </a:lnTo>
                  <a:lnTo>
                    <a:pt x="443" y="86"/>
                  </a:lnTo>
                  <a:lnTo>
                    <a:pt x="432" y="81"/>
                  </a:lnTo>
                  <a:lnTo>
                    <a:pt x="420" y="77"/>
                  </a:lnTo>
                  <a:lnTo>
                    <a:pt x="405" y="72"/>
                  </a:lnTo>
                  <a:lnTo>
                    <a:pt x="389" y="68"/>
                  </a:lnTo>
                  <a:lnTo>
                    <a:pt x="365" y="61"/>
                  </a:lnTo>
                  <a:lnTo>
                    <a:pt x="346" y="55"/>
                  </a:lnTo>
                  <a:lnTo>
                    <a:pt x="332" y="48"/>
                  </a:lnTo>
                  <a:lnTo>
                    <a:pt x="317" y="40"/>
                  </a:lnTo>
                  <a:lnTo>
                    <a:pt x="303" y="32"/>
                  </a:lnTo>
                  <a:lnTo>
                    <a:pt x="287" y="23"/>
                  </a:lnTo>
                  <a:lnTo>
                    <a:pt x="265" y="13"/>
                  </a:lnTo>
                  <a:lnTo>
                    <a:pt x="236" y="0"/>
                  </a:lnTo>
                  <a:lnTo>
                    <a:pt x="214" y="10"/>
                  </a:lnTo>
                  <a:lnTo>
                    <a:pt x="186" y="24"/>
                  </a:lnTo>
                  <a:lnTo>
                    <a:pt x="178" y="28"/>
                  </a:lnTo>
                  <a:lnTo>
                    <a:pt x="171" y="33"/>
                  </a:lnTo>
                  <a:lnTo>
                    <a:pt x="166" y="38"/>
                  </a:lnTo>
                  <a:lnTo>
                    <a:pt x="160" y="44"/>
                  </a:lnTo>
                  <a:lnTo>
                    <a:pt x="156" y="49"/>
                  </a:lnTo>
                  <a:lnTo>
                    <a:pt x="153" y="55"/>
                  </a:lnTo>
                  <a:lnTo>
                    <a:pt x="151" y="61"/>
                  </a:lnTo>
                  <a:lnTo>
                    <a:pt x="149" y="68"/>
                  </a:lnTo>
                  <a:lnTo>
                    <a:pt x="151" y="75"/>
                  </a:lnTo>
                  <a:lnTo>
                    <a:pt x="152" y="82"/>
                  </a:lnTo>
                  <a:lnTo>
                    <a:pt x="153" y="90"/>
                  </a:lnTo>
                  <a:lnTo>
                    <a:pt x="156" y="97"/>
                  </a:lnTo>
                  <a:lnTo>
                    <a:pt x="159" y="105"/>
                  </a:lnTo>
                  <a:lnTo>
                    <a:pt x="164" y="112"/>
                  </a:lnTo>
                  <a:lnTo>
                    <a:pt x="169" y="118"/>
                  </a:lnTo>
                  <a:lnTo>
                    <a:pt x="177" y="123"/>
                  </a:lnTo>
                  <a:lnTo>
                    <a:pt x="171" y="129"/>
                  </a:lnTo>
                  <a:lnTo>
                    <a:pt x="163" y="139"/>
                  </a:lnTo>
                  <a:lnTo>
                    <a:pt x="151" y="150"/>
                  </a:lnTo>
                  <a:lnTo>
                    <a:pt x="136" y="162"/>
                  </a:lnTo>
                  <a:lnTo>
                    <a:pt x="120" y="173"/>
                  </a:lnTo>
                  <a:lnTo>
                    <a:pt x="102" y="182"/>
                  </a:lnTo>
                  <a:lnTo>
                    <a:pt x="95" y="186"/>
                  </a:lnTo>
                  <a:lnTo>
                    <a:pt x="86" y="188"/>
                  </a:lnTo>
                  <a:lnTo>
                    <a:pt x="78" y="190"/>
                  </a:lnTo>
                  <a:lnTo>
                    <a:pt x="70" y="191"/>
                  </a:lnTo>
                  <a:lnTo>
                    <a:pt x="54" y="190"/>
                  </a:lnTo>
                  <a:lnTo>
                    <a:pt x="37" y="187"/>
                  </a:lnTo>
                  <a:lnTo>
                    <a:pt x="22" y="183"/>
                  </a:lnTo>
                  <a:lnTo>
                    <a:pt x="10" y="179"/>
                  </a:lnTo>
                  <a:lnTo>
                    <a:pt x="9" y="183"/>
                  </a:lnTo>
                  <a:lnTo>
                    <a:pt x="6" y="193"/>
                  </a:lnTo>
                  <a:lnTo>
                    <a:pt x="2" y="208"/>
                  </a:lnTo>
                  <a:lnTo>
                    <a:pt x="0" y="226"/>
                  </a:lnTo>
                  <a:lnTo>
                    <a:pt x="0" y="236"/>
                  </a:lnTo>
                  <a:lnTo>
                    <a:pt x="0" y="245"/>
                  </a:lnTo>
                  <a:lnTo>
                    <a:pt x="2" y="253"/>
                  </a:lnTo>
                  <a:lnTo>
                    <a:pt x="5" y="261"/>
                  </a:lnTo>
                  <a:lnTo>
                    <a:pt x="9" y="269"/>
                  </a:lnTo>
                  <a:lnTo>
                    <a:pt x="14" y="276"/>
                  </a:lnTo>
                  <a:lnTo>
                    <a:pt x="18" y="278"/>
                  </a:lnTo>
                  <a:lnTo>
                    <a:pt x="21" y="280"/>
                  </a:lnTo>
                  <a:lnTo>
                    <a:pt x="25" y="282"/>
                  </a:lnTo>
                  <a:lnTo>
                    <a:pt x="30" y="283"/>
                  </a:lnTo>
                  <a:lnTo>
                    <a:pt x="32" y="291"/>
                  </a:lnTo>
                  <a:lnTo>
                    <a:pt x="35" y="299"/>
                  </a:lnTo>
                  <a:lnTo>
                    <a:pt x="40" y="307"/>
                  </a:lnTo>
                  <a:lnTo>
                    <a:pt x="44" y="315"/>
                  </a:lnTo>
                  <a:lnTo>
                    <a:pt x="56" y="331"/>
                  </a:lnTo>
                  <a:lnTo>
                    <a:pt x="69" y="347"/>
                  </a:lnTo>
                  <a:lnTo>
                    <a:pt x="83" y="364"/>
                  </a:lnTo>
                  <a:lnTo>
                    <a:pt x="92" y="383"/>
                  </a:lnTo>
                  <a:lnTo>
                    <a:pt x="97" y="393"/>
                  </a:lnTo>
                  <a:lnTo>
                    <a:pt x="100" y="403"/>
                  </a:lnTo>
                  <a:lnTo>
                    <a:pt x="102" y="414"/>
                  </a:lnTo>
                  <a:lnTo>
                    <a:pt x="103" y="425"/>
                  </a:lnTo>
                  <a:lnTo>
                    <a:pt x="110" y="425"/>
                  </a:lnTo>
                  <a:lnTo>
                    <a:pt x="117" y="426"/>
                  </a:lnTo>
                  <a:lnTo>
                    <a:pt x="121" y="427"/>
                  </a:lnTo>
                  <a:lnTo>
                    <a:pt x="124" y="429"/>
                  </a:lnTo>
                  <a:lnTo>
                    <a:pt x="128" y="431"/>
                  </a:lnTo>
                  <a:lnTo>
                    <a:pt x="131" y="435"/>
                  </a:lnTo>
                  <a:lnTo>
                    <a:pt x="133" y="438"/>
                  </a:lnTo>
                  <a:lnTo>
                    <a:pt x="135" y="441"/>
                  </a:lnTo>
                  <a:lnTo>
                    <a:pt x="139" y="450"/>
                  </a:lnTo>
                  <a:lnTo>
                    <a:pt x="143" y="459"/>
                  </a:lnTo>
                  <a:lnTo>
                    <a:pt x="148" y="469"/>
                  </a:lnTo>
                  <a:lnTo>
                    <a:pt x="156" y="480"/>
                  </a:lnTo>
                  <a:lnTo>
                    <a:pt x="184" y="504"/>
                  </a:lnTo>
                  <a:lnTo>
                    <a:pt x="216" y="536"/>
                  </a:lnTo>
                  <a:lnTo>
                    <a:pt x="224" y="546"/>
                  </a:lnTo>
                  <a:lnTo>
                    <a:pt x="232" y="556"/>
                  </a:lnTo>
                  <a:lnTo>
                    <a:pt x="238" y="565"/>
                  </a:lnTo>
                  <a:lnTo>
                    <a:pt x="244" y="575"/>
                  </a:lnTo>
                  <a:lnTo>
                    <a:pt x="249" y="585"/>
                  </a:lnTo>
                  <a:lnTo>
                    <a:pt x="253" y="595"/>
                  </a:lnTo>
                  <a:lnTo>
                    <a:pt x="255" y="606"/>
                  </a:lnTo>
                  <a:lnTo>
                    <a:pt x="256" y="616"/>
                  </a:lnTo>
                  <a:lnTo>
                    <a:pt x="256" y="624"/>
                  </a:lnTo>
                  <a:lnTo>
                    <a:pt x="257" y="631"/>
                  </a:lnTo>
                  <a:lnTo>
                    <a:pt x="258" y="638"/>
                  </a:lnTo>
                  <a:lnTo>
                    <a:pt x="260" y="645"/>
                  </a:lnTo>
                  <a:lnTo>
                    <a:pt x="266" y="659"/>
                  </a:lnTo>
                  <a:lnTo>
                    <a:pt x="272" y="670"/>
                  </a:lnTo>
                  <a:lnTo>
                    <a:pt x="280" y="681"/>
                  </a:lnTo>
                  <a:lnTo>
                    <a:pt x="289" y="691"/>
                  </a:lnTo>
                  <a:lnTo>
                    <a:pt x="299" y="701"/>
                  </a:lnTo>
                  <a:lnTo>
                    <a:pt x="310" y="710"/>
                  </a:lnTo>
                  <a:lnTo>
                    <a:pt x="331" y="730"/>
                  </a:lnTo>
                  <a:lnTo>
                    <a:pt x="352" y="750"/>
                  </a:lnTo>
                  <a:lnTo>
                    <a:pt x="361" y="761"/>
                  </a:lnTo>
                  <a:lnTo>
                    <a:pt x="369" y="774"/>
                  </a:lnTo>
                  <a:lnTo>
                    <a:pt x="377" y="787"/>
                  </a:lnTo>
                  <a:lnTo>
                    <a:pt x="382" y="801"/>
                  </a:lnTo>
                  <a:lnTo>
                    <a:pt x="388" y="814"/>
                  </a:lnTo>
                  <a:lnTo>
                    <a:pt x="394" y="827"/>
                  </a:lnTo>
                  <a:lnTo>
                    <a:pt x="401" y="838"/>
                  </a:lnTo>
                  <a:lnTo>
                    <a:pt x="409" y="848"/>
                  </a:lnTo>
                  <a:lnTo>
                    <a:pt x="425" y="867"/>
                  </a:lnTo>
                  <a:lnTo>
                    <a:pt x="443" y="886"/>
                  </a:lnTo>
                  <a:lnTo>
                    <a:pt x="459" y="905"/>
                  </a:lnTo>
                  <a:lnTo>
                    <a:pt x="476" y="925"/>
                  </a:lnTo>
                  <a:lnTo>
                    <a:pt x="483" y="938"/>
                  </a:lnTo>
                  <a:lnTo>
                    <a:pt x="490" y="950"/>
                  </a:lnTo>
                  <a:lnTo>
                    <a:pt x="496" y="964"/>
                  </a:lnTo>
                  <a:lnTo>
                    <a:pt x="502" y="979"/>
                  </a:lnTo>
                  <a:lnTo>
                    <a:pt x="528" y="979"/>
                  </a:lnTo>
                  <a:lnTo>
                    <a:pt x="535" y="973"/>
                  </a:lnTo>
                  <a:lnTo>
                    <a:pt x="539" y="966"/>
                  </a:lnTo>
                  <a:lnTo>
                    <a:pt x="541" y="960"/>
                  </a:lnTo>
                  <a:lnTo>
                    <a:pt x="543" y="953"/>
                  </a:lnTo>
                  <a:lnTo>
                    <a:pt x="543" y="938"/>
                  </a:lnTo>
                  <a:lnTo>
                    <a:pt x="541" y="918"/>
                  </a:lnTo>
                  <a:lnTo>
                    <a:pt x="543" y="913"/>
                  </a:lnTo>
                  <a:lnTo>
                    <a:pt x="546" y="909"/>
                  </a:lnTo>
                  <a:lnTo>
                    <a:pt x="551" y="905"/>
                  </a:lnTo>
                  <a:lnTo>
                    <a:pt x="557" y="901"/>
                  </a:lnTo>
                  <a:lnTo>
                    <a:pt x="563" y="898"/>
                  </a:lnTo>
                  <a:lnTo>
                    <a:pt x="570" y="896"/>
                  </a:lnTo>
                  <a:lnTo>
                    <a:pt x="577" y="894"/>
                  </a:lnTo>
                  <a:lnTo>
                    <a:pt x="582" y="893"/>
                  </a:lnTo>
                  <a:lnTo>
                    <a:pt x="594" y="894"/>
                  </a:lnTo>
                  <a:lnTo>
                    <a:pt x="605" y="895"/>
                  </a:lnTo>
                  <a:lnTo>
                    <a:pt x="616" y="896"/>
                  </a:lnTo>
                  <a:lnTo>
                    <a:pt x="626" y="898"/>
                  </a:lnTo>
                  <a:lnTo>
                    <a:pt x="644" y="902"/>
                  </a:lnTo>
                  <a:lnTo>
                    <a:pt x="660" y="909"/>
                  </a:lnTo>
                  <a:lnTo>
                    <a:pt x="674" y="916"/>
                  </a:lnTo>
                  <a:lnTo>
                    <a:pt x="686" y="924"/>
                  </a:lnTo>
                  <a:lnTo>
                    <a:pt x="697" y="934"/>
                  </a:lnTo>
                  <a:lnTo>
                    <a:pt x="708" y="943"/>
                  </a:lnTo>
                  <a:lnTo>
                    <a:pt x="729" y="916"/>
                  </a:lnTo>
                  <a:lnTo>
                    <a:pt x="756" y="881"/>
                  </a:lnTo>
                  <a:lnTo>
                    <a:pt x="778" y="851"/>
                  </a:lnTo>
                  <a:lnTo>
                    <a:pt x="787" y="838"/>
                  </a:lnTo>
                  <a:lnTo>
                    <a:pt x="1033" y="789"/>
                  </a:lnTo>
                  <a:lnTo>
                    <a:pt x="1146" y="763"/>
                  </a:lnTo>
                  <a:lnTo>
                    <a:pt x="1227" y="616"/>
                  </a:lnTo>
                  <a:lnTo>
                    <a:pt x="1199" y="567"/>
                  </a:lnTo>
                  <a:lnTo>
                    <a:pt x="1173" y="591"/>
                  </a:lnTo>
                  <a:lnTo>
                    <a:pt x="1000" y="573"/>
                  </a:lnTo>
                  <a:lnTo>
                    <a:pt x="940" y="480"/>
                  </a:lnTo>
                  <a:lnTo>
                    <a:pt x="940" y="46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" name="Freeform 528">
              <a:extLst>
                <a:ext uri="{FF2B5EF4-FFF2-40B4-BE49-F238E27FC236}">
                  <a16:creationId xmlns="" xmlns:a16="http://schemas.microsoft.com/office/drawing/2014/main" id="{AD576137-62DB-2C48-90E2-F482B47D4496}"/>
                </a:ext>
              </a:extLst>
            </p:cNvPr>
            <p:cNvSpPr>
              <a:spLocks/>
            </p:cNvSpPr>
            <p:nvPr>
              <p:custDataLst>
                <p:tags r:id="rId364"/>
              </p:custDataLst>
            </p:nvPr>
          </p:nvSpPr>
          <p:spPr bwMode="auto">
            <a:xfrm>
              <a:off x="4322763" y="2182813"/>
              <a:ext cx="57150" cy="57150"/>
            </a:xfrm>
            <a:custGeom>
              <a:avLst/>
              <a:gdLst>
                <a:gd name="T0" fmla="*/ 146 w 146"/>
                <a:gd name="T1" fmla="*/ 18 h 81"/>
                <a:gd name="T2" fmla="*/ 138 w 146"/>
                <a:gd name="T3" fmla="*/ 24 h 81"/>
                <a:gd name="T4" fmla="*/ 130 w 146"/>
                <a:gd name="T5" fmla="*/ 29 h 81"/>
                <a:gd name="T6" fmla="*/ 123 w 146"/>
                <a:gd name="T7" fmla="*/ 35 h 81"/>
                <a:gd name="T8" fmla="*/ 118 w 146"/>
                <a:gd name="T9" fmla="*/ 41 h 81"/>
                <a:gd name="T10" fmla="*/ 108 w 146"/>
                <a:gd name="T11" fmla="*/ 53 h 81"/>
                <a:gd name="T12" fmla="*/ 98 w 146"/>
                <a:gd name="T13" fmla="*/ 64 h 81"/>
                <a:gd name="T14" fmla="*/ 93 w 146"/>
                <a:gd name="T15" fmla="*/ 69 h 81"/>
                <a:gd name="T16" fmla="*/ 85 w 146"/>
                <a:gd name="T17" fmla="*/ 73 h 81"/>
                <a:gd name="T18" fmla="*/ 76 w 146"/>
                <a:gd name="T19" fmla="*/ 77 h 81"/>
                <a:gd name="T20" fmla="*/ 66 w 146"/>
                <a:gd name="T21" fmla="*/ 80 h 81"/>
                <a:gd name="T22" fmla="*/ 53 w 146"/>
                <a:gd name="T23" fmla="*/ 81 h 81"/>
                <a:gd name="T24" fmla="*/ 39 w 146"/>
                <a:gd name="T25" fmla="*/ 80 h 81"/>
                <a:gd name="T26" fmla="*/ 21 w 146"/>
                <a:gd name="T27" fmla="*/ 77 h 81"/>
                <a:gd name="T28" fmla="*/ 0 w 146"/>
                <a:gd name="T29" fmla="*/ 74 h 81"/>
                <a:gd name="T30" fmla="*/ 0 w 146"/>
                <a:gd name="T31" fmla="*/ 62 h 81"/>
                <a:gd name="T32" fmla="*/ 0 w 146"/>
                <a:gd name="T33" fmla="*/ 49 h 81"/>
                <a:gd name="T34" fmla="*/ 0 w 146"/>
                <a:gd name="T35" fmla="*/ 34 h 81"/>
                <a:gd name="T36" fmla="*/ 0 w 146"/>
                <a:gd name="T37" fmla="*/ 18 h 81"/>
                <a:gd name="T38" fmla="*/ 14 w 146"/>
                <a:gd name="T39" fmla="*/ 18 h 81"/>
                <a:gd name="T40" fmla="*/ 22 w 146"/>
                <a:gd name="T41" fmla="*/ 18 h 81"/>
                <a:gd name="T42" fmla="*/ 31 w 146"/>
                <a:gd name="T43" fmla="*/ 18 h 81"/>
                <a:gd name="T44" fmla="*/ 40 w 146"/>
                <a:gd name="T45" fmla="*/ 18 h 81"/>
                <a:gd name="T46" fmla="*/ 52 w 146"/>
                <a:gd name="T47" fmla="*/ 18 h 81"/>
                <a:gd name="T48" fmla="*/ 63 w 146"/>
                <a:gd name="T49" fmla="*/ 16 h 81"/>
                <a:gd name="T50" fmla="*/ 73 w 146"/>
                <a:gd name="T51" fmla="*/ 14 h 81"/>
                <a:gd name="T52" fmla="*/ 83 w 146"/>
                <a:gd name="T53" fmla="*/ 11 h 81"/>
                <a:gd name="T54" fmla="*/ 101 w 146"/>
                <a:gd name="T55" fmla="*/ 5 h 81"/>
                <a:gd name="T56" fmla="*/ 120 w 146"/>
                <a:gd name="T57" fmla="*/ 0 h 81"/>
                <a:gd name="T58" fmla="*/ 129 w 146"/>
                <a:gd name="T59" fmla="*/ 4 h 81"/>
                <a:gd name="T60" fmla="*/ 135 w 146"/>
                <a:gd name="T61" fmla="*/ 9 h 81"/>
                <a:gd name="T62" fmla="*/ 141 w 146"/>
                <a:gd name="T63" fmla="*/ 14 h 81"/>
                <a:gd name="T64" fmla="*/ 146 w 146"/>
                <a:gd name="T65" fmla="*/ 18 h 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6" h="81">
                  <a:moveTo>
                    <a:pt x="146" y="18"/>
                  </a:moveTo>
                  <a:lnTo>
                    <a:pt x="138" y="24"/>
                  </a:lnTo>
                  <a:lnTo>
                    <a:pt x="130" y="29"/>
                  </a:lnTo>
                  <a:lnTo>
                    <a:pt x="123" y="35"/>
                  </a:lnTo>
                  <a:lnTo>
                    <a:pt x="118" y="41"/>
                  </a:lnTo>
                  <a:lnTo>
                    <a:pt x="108" y="53"/>
                  </a:lnTo>
                  <a:lnTo>
                    <a:pt x="98" y="64"/>
                  </a:lnTo>
                  <a:lnTo>
                    <a:pt x="93" y="69"/>
                  </a:lnTo>
                  <a:lnTo>
                    <a:pt x="85" y="73"/>
                  </a:lnTo>
                  <a:lnTo>
                    <a:pt x="76" y="77"/>
                  </a:lnTo>
                  <a:lnTo>
                    <a:pt x="66" y="80"/>
                  </a:lnTo>
                  <a:lnTo>
                    <a:pt x="53" y="81"/>
                  </a:lnTo>
                  <a:lnTo>
                    <a:pt x="39" y="80"/>
                  </a:lnTo>
                  <a:lnTo>
                    <a:pt x="21" y="77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0" y="49"/>
                  </a:lnTo>
                  <a:lnTo>
                    <a:pt x="0" y="34"/>
                  </a:lnTo>
                  <a:lnTo>
                    <a:pt x="0" y="18"/>
                  </a:lnTo>
                  <a:lnTo>
                    <a:pt x="14" y="18"/>
                  </a:lnTo>
                  <a:lnTo>
                    <a:pt x="22" y="18"/>
                  </a:lnTo>
                  <a:lnTo>
                    <a:pt x="31" y="18"/>
                  </a:lnTo>
                  <a:lnTo>
                    <a:pt x="40" y="18"/>
                  </a:lnTo>
                  <a:lnTo>
                    <a:pt x="52" y="18"/>
                  </a:lnTo>
                  <a:lnTo>
                    <a:pt x="63" y="16"/>
                  </a:lnTo>
                  <a:lnTo>
                    <a:pt x="73" y="14"/>
                  </a:lnTo>
                  <a:lnTo>
                    <a:pt x="83" y="11"/>
                  </a:lnTo>
                  <a:lnTo>
                    <a:pt x="101" y="5"/>
                  </a:lnTo>
                  <a:lnTo>
                    <a:pt x="120" y="0"/>
                  </a:lnTo>
                  <a:lnTo>
                    <a:pt x="129" y="4"/>
                  </a:lnTo>
                  <a:lnTo>
                    <a:pt x="135" y="9"/>
                  </a:lnTo>
                  <a:lnTo>
                    <a:pt x="141" y="14"/>
                  </a:lnTo>
                  <a:lnTo>
                    <a:pt x="146" y="1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" name="Freeform 529">
              <a:extLst>
                <a:ext uri="{FF2B5EF4-FFF2-40B4-BE49-F238E27FC236}">
                  <a16:creationId xmlns="" xmlns:a16="http://schemas.microsoft.com/office/drawing/2014/main" id="{4E011A2C-E11B-404D-A97E-81F22363138F}"/>
                </a:ext>
              </a:extLst>
            </p:cNvPr>
            <p:cNvSpPr>
              <a:spLocks/>
            </p:cNvSpPr>
            <p:nvPr>
              <p:custDataLst>
                <p:tags r:id="rId365"/>
              </p:custDataLst>
            </p:nvPr>
          </p:nvSpPr>
          <p:spPr bwMode="auto">
            <a:xfrm>
              <a:off x="4062413" y="2395538"/>
              <a:ext cx="15875" cy="57150"/>
            </a:xfrm>
            <a:custGeom>
              <a:avLst/>
              <a:gdLst>
                <a:gd name="T0" fmla="*/ 34 w 34"/>
                <a:gd name="T1" fmla="*/ 49 h 49"/>
                <a:gd name="T2" fmla="*/ 34 w 34"/>
                <a:gd name="T3" fmla="*/ 34 h 49"/>
                <a:gd name="T4" fmla="*/ 34 w 34"/>
                <a:gd name="T5" fmla="*/ 25 h 49"/>
                <a:gd name="T6" fmla="*/ 33 w 34"/>
                <a:gd name="T7" fmla="*/ 21 h 49"/>
                <a:gd name="T8" fmla="*/ 33 w 34"/>
                <a:gd name="T9" fmla="*/ 17 h 49"/>
                <a:gd name="T10" fmla="*/ 31 w 34"/>
                <a:gd name="T11" fmla="*/ 15 h 49"/>
                <a:gd name="T12" fmla="*/ 30 w 34"/>
                <a:gd name="T13" fmla="*/ 12 h 49"/>
                <a:gd name="T14" fmla="*/ 25 w 34"/>
                <a:gd name="T15" fmla="*/ 8 h 49"/>
                <a:gd name="T16" fmla="*/ 21 w 34"/>
                <a:gd name="T17" fmla="*/ 0 h 49"/>
                <a:gd name="T18" fmla="*/ 8 w 34"/>
                <a:gd name="T19" fmla="*/ 0 h 49"/>
                <a:gd name="T20" fmla="*/ 0 w 34"/>
                <a:gd name="T21" fmla="*/ 0 h 49"/>
                <a:gd name="T22" fmla="*/ 3 w 34"/>
                <a:gd name="T23" fmla="*/ 11 h 49"/>
                <a:gd name="T24" fmla="*/ 7 w 34"/>
                <a:gd name="T25" fmla="*/ 20 h 49"/>
                <a:gd name="T26" fmla="*/ 10 w 34"/>
                <a:gd name="T27" fmla="*/ 27 h 49"/>
                <a:gd name="T28" fmla="*/ 14 w 34"/>
                <a:gd name="T29" fmla="*/ 34 h 49"/>
                <a:gd name="T30" fmla="*/ 19 w 34"/>
                <a:gd name="T31" fmla="*/ 39 h 49"/>
                <a:gd name="T32" fmla="*/ 24 w 34"/>
                <a:gd name="T33" fmla="*/ 43 h 49"/>
                <a:gd name="T34" fmla="*/ 29 w 34"/>
                <a:gd name="T35" fmla="*/ 46 h 49"/>
                <a:gd name="T36" fmla="*/ 34 w 34"/>
                <a:gd name="T37" fmla="*/ 49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4" h="49">
                  <a:moveTo>
                    <a:pt x="34" y="49"/>
                  </a:moveTo>
                  <a:lnTo>
                    <a:pt x="34" y="34"/>
                  </a:lnTo>
                  <a:lnTo>
                    <a:pt x="34" y="25"/>
                  </a:lnTo>
                  <a:lnTo>
                    <a:pt x="33" y="21"/>
                  </a:lnTo>
                  <a:lnTo>
                    <a:pt x="33" y="17"/>
                  </a:lnTo>
                  <a:lnTo>
                    <a:pt x="31" y="15"/>
                  </a:lnTo>
                  <a:lnTo>
                    <a:pt x="30" y="12"/>
                  </a:lnTo>
                  <a:lnTo>
                    <a:pt x="25" y="8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3" y="11"/>
                  </a:lnTo>
                  <a:lnTo>
                    <a:pt x="7" y="20"/>
                  </a:lnTo>
                  <a:lnTo>
                    <a:pt x="10" y="27"/>
                  </a:lnTo>
                  <a:lnTo>
                    <a:pt x="14" y="34"/>
                  </a:lnTo>
                  <a:lnTo>
                    <a:pt x="19" y="39"/>
                  </a:lnTo>
                  <a:lnTo>
                    <a:pt x="24" y="43"/>
                  </a:lnTo>
                  <a:lnTo>
                    <a:pt x="29" y="46"/>
                  </a:lnTo>
                  <a:lnTo>
                    <a:pt x="34" y="4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1" name="Freeform 530">
              <a:extLst>
                <a:ext uri="{FF2B5EF4-FFF2-40B4-BE49-F238E27FC236}">
                  <a16:creationId xmlns="" xmlns:a16="http://schemas.microsoft.com/office/drawing/2014/main" id="{EBF9228C-F1B0-A042-A114-9857A5A61D8F}"/>
                </a:ext>
              </a:extLst>
            </p:cNvPr>
            <p:cNvSpPr>
              <a:spLocks/>
            </p:cNvSpPr>
            <p:nvPr>
              <p:custDataLst>
                <p:tags r:id="rId366"/>
              </p:custDataLst>
            </p:nvPr>
          </p:nvSpPr>
          <p:spPr bwMode="auto">
            <a:xfrm>
              <a:off x="3654425" y="2741613"/>
              <a:ext cx="28575" cy="57150"/>
            </a:xfrm>
            <a:custGeom>
              <a:avLst/>
              <a:gdLst>
                <a:gd name="T0" fmla="*/ 60 w 60"/>
                <a:gd name="T1" fmla="*/ 0 h 74"/>
                <a:gd name="T2" fmla="*/ 56 w 60"/>
                <a:gd name="T3" fmla="*/ 4 h 74"/>
                <a:gd name="T4" fmla="*/ 51 w 60"/>
                <a:gd name="T5" fmla="*/ 10 h 74"/>
                <a:gd name="T6" fmla="*/ 48 w 60"/>
                <a:gd name="T7" fmla="*/ 15 h 74"/>
                <a:gd name="T8" fmla="*/ 46 w 60"/>
                <a:gd name="T9" fmla="*/ 21 h 74"/>
                <a:gd name="T10" fmla="*/ 41 w 60"/>
                <a:gd name="T11" fmla="*/ 31 h 74"/>
                <a:gd name="T12" fmla="*/ 37 w 60"/>
                <a:gd name="T13" fmla="*/ 42 h 74"/>
                <a:gd name="T14" fmla="*/ 35 w 60"/>
                <a:gd name="T15" fmla="*/ 47 h 74"/>
                <a:gd name="T16" fmla="*/ 32 w 60"/>
                <a:gd name="T17" fmla="*/ 51 h 74"/>
                <a:gd name="T18" fmla="*/ 29 w 60"/>
                <a:gd name="T19" fmla="*/ 56 h 74"/>
                <a:gd name="T20" fmla="*/ 25 w 60"/>
                <a:gd name="T21" fmla="*/ 60 h 74"/>
                <a:gd name="T22" fmla="*/ 20 w 60"/>
                <a:gd name="T23" fmla="*/ 65 h 74"/>
                <a:gd name="T24" fmla="*/ 15 w 60"/>
                <a:gd name="T25" fmla="*/ 69 h 74"/>
                <a:gd name="T26" fmla="*/ 8 w 60"/>
                <a:gd name="T27" fmla="*/ 72 h 74"/>
                <a:gd name="T28" fmla="*/ 0 w 60"/>
                <a:gd name="T29" fmla="*/ 74 h 74"/>
                <a:gd name="T30" fmla="*/ 5 w 60"/>
                <a:gd name="T31" fmla="*/ 60 h 74"/>
                <a:gd name="T32" fmla="*/ 12 w 60"/>
                <a:gd name="T33" fmla="*/ 47 h 74"/>
                <a:gd name="T34" fmla="*/ 19 w 60"/>
                <a:gd name="T35" fmla="*/ 34 h 74"/>
                <a:gd name="T36" fmla="*/ 27 w 60"/>
                <a:gd name="T37" fmla="*/ 23 h 74"/>
                <a:gd name="T38" fmla="*/ 36 w 60"/>
                <a:gd name="T39" fmla="*/ 14 h 74"/>
                <a:gd name="T40" fmla="*/ 43 w 60"/>
                <a:gd name="T41" fmla="*/ 6 h 74"/>
                <a:gd name="T42" fmla="*/ 48 w 60"/>
                <a:gd name="T43" fmla="*/ 3 h 74"/>
                <a:gd name="T44" fmla="*/ 52 w 60"/>
                <a:gd name="T45" fmla="*/ 1 h 74"/>
                <a:gd name="T46" fmla="*/ 56 w 60"/>
                <a:gd name="T47" fmla="*/ 0 h 74"/>
                <a:gd name="T48" fmla="*/ 60 w 60"/>
                <a:gd name="T49" fmla="*/ 0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0" h="74">
                  <a:moveTo>
                    <a:pt x="60" y="0"/>
                  </a:moveTo>
                  <a:lnTo>
                    <a:pt x="56" y="4"/>
                  </a:lnTo>
                  <a:lnTo>
                    <a:pt x="51" y="10"/>
                  </a:lnTo>
                  <a:lnTo>
                    <a:pt x="48" y="15"/>
                  </a:lnTo>
                  <a:lnTo>
                    <a:pt x="46" y="21"/>
                  </a:lnTo>
                  <a:lnTo>
                    <a:pt x="41" y="31"/>
                  </a:lnTo>
                  <a:lnTo>
                    <a:pt x="37" y="42"/>
                  </a:lnTo>
                  <a:lnTo>
                    <a:pt x="35" y="47"/>
                  </a:lnTo>
                  <a:lnTo>
                    <a:pt x="32" y="51"/>
                  </a:lnTo>
                  <a:lnTo>
                    <a:pt x="29" y="56"/>
                  </a:lnTo>
                  <a:lnTo>
                    <a:pt x="25" y="60"/>
                  </a:lnTo>
                  <a:lnTo>
                    <a:pt x="20" y="65"/>
                  </a:lnTo>
                  <a:lnTo>
                    <a:pt x="15" y="69"/>
                  </a:lnTo>
                  <a:lnTo>
                    <a:pt x="8" y="72"/>
                  </a:lnTo>
                  <a:lnTo>
                    <a:pt x="0" y="74"/>
                  </a:lnTo>
                  <a:lnTo>
                    <a:pt x="5" y="60"/>
                  </a:lnTo>
                  <a:lnTo>
                    <a:pt x="12" y="47"/>
                  </a:lnTo>
                  <a:lnTo>
                    <a:pt x="19" y="34"/>
                  </a:lnTo>
                  <a:lnTo>
                    <a:pt x="27" y="23"/>
                  </a:lnTo>
                  <a:lnTo>
                    <a:pt x="36" y="14"/>
                  </a:lnTo>
                  <a:lnTo>
                    <a:pt x="43" y="6"/>
                  </a:lnTo>
                  <a:lnTo>
                    <a:pt x="48" y="3"/>
                  </a:lnTo>
                  <a:lnTo>
                    <a:pt x="52" y="1"/>
                  </a:lnTo>
                  <a:lnTo>
                    <a:pt x="56" y="0"/>
                  </a:lnTo>
                  <a:lnTo>
                    <a:pt x="6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2" name="Freeform 531">
              <a:extLst>
                <a:ext uri="{FF2B5EF4-FFF2-40B4-BE49-F238E27FC236}">
                  <a16:creationId xmlns="" xmlns:a16="http://schemas.microsoft.com/office/drawing/2014/main" id="{BDDD00F6-A94F-CC45-927C-88031D29012F}"/>
                </a:ext>
              </a:extLst>
            </p:cNvPr>
            <p:cNvSpPr>
              <a:spLocks/>
            </p:cNvSpPr>
            <p:nvPr>
              <p:custDataLst>
                <p:tags r:id="rId367"/>
              </p:custDataLst>
            </p:nvPr>
          </p:nvSpPr>
          <p:spPr bwMode="auto">
            <a:xfrm>
              <a:off x="3595688" y="2757488"/>
              <a:ext cx="23812" cy="60325"/>
            </a:xfrm>
            <a:custGeom>
              <a:avLst/>
              <a:gdLst>
                <a:gd name="T0" fmla="*/ 13 w 47"/>
                <a:gd name="T1" fmla="*/ 8 h 45"/>
                <a:gd name="T2" fmla="*/ 22 w 47"/>
                <a:gd name="T3" fmla="*/ 8 h 45"/>
                <a:gd name="T4" fmla="*/ 28 w 47"/>
                <a:gd name="T5" fmla="*/ 6 h 45"/>
                <a:gd name="T6" fmla="*/ 32 w 47"/>
                <a:gd name="T7" fmla="*/ 5 h 45"/>
                <a:gd name="T8" fmla="*/ 35 w 47"/>
                <a:gd name="T9" fmla="*/ 3 h 45"/>
                <a:gd name="T10" fmla="*/ 37 w 47"/>
                <a:gd name="T11" fmla="*/ 1 h 45"/>
                <a:gd name="T12" fmla="*/ 39 w 47"/>
                <a:gd name="T13" fmla="*/ 0 h 45"/>
                <a:gd name="T14" fmla="*/ 43 w 47"/>
                <a:gd name="T15" fmla="*/ 1 h 45"/>
                <a:gd name="T16" fmla="*/ 47 w 47"/>
                <a:gd name="T17" fmla="*/ 2 h 45"/>
                <a:gd name="T18" fmla="*/ 46 w 47"/>
                <a:gd name="T19" fmla="*/ 7 h 45"/>
                <a:gd name="T20" fmla="*/ 46 w 47"/>
                <a:gd name="T21" fmla="*/ 11 h 45"/>
                <a:gd name="T22" fmla="*/ 44 w 47"/>
                <a:gd name="T23" fmla="*/ 15 h 45"/>
                <a:gd name="T24" fmla="*/ 43 w 47"/>
                <a:gd name="T25" fmla="*/ 19 h 45"/>
                <a:gd name="T26" fmla="*/ 37 w 47"/>
                <a:gd name="T27" fmla="*/ 26 h 45"/>
                <a:gd name="T28" fmla="*/ 30 w 47"/>
                <a:gd name="T29" fmla="*/ 32 h 45"/>
                <a:gd name="T30" fmla="*/ 24 w 47"/>
                <a:gd name="T31" fmla="*/ 38 h 45"/>
                <a:gd name="T32" fmla="*/ 16 w 47"/>
                <a:gd name="T33" fmla="*/ 42 h 45"/>
                <a:gd name="T34" fmla="*/ 7 w 47"/>
                <a:gd name="T35" fmla="*/ 45 h 45"/>
                <a:gd name="T36" fmla="*/ 0 w 47"/>
                <a:gd name="T37" fmla="*/ 45 h 45"/>
                <a:gd name="T38" fmla="*/ 2 w 47"/>
                <a:gd name="T39" fmla="*/ 38 h 45"/>
                <a:gd name="T40" fmla="*/ 6 w 47"/>
                <a:gd name="T41" fmla="*/ 26 h 45"/>
                <a:gd name="T42" fmla="*/ 11 w 47"/>
                <a:gd name="T43" fmla="*/ 15 h 45"/>
                <a:gd name="T44" fmla="*/ 13 w 47"/>
                <a:gd name="T45" fmla="*/ 8 h 4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7" h="45">
                  <a:moveTo>
                    <a:pt x="13" y="8"/>
                  </a:moveTo>
                  <a:lnTo>
                    <a:pt x="22" y="8"/>
                  </a:lnTo>
                  <a:lnTo>
                    <a:pt x="28" y="6"/>
                  </a:lnTo>
                  <a:lnTo>
                    <a:pt x="32" y="5"/>
                  </a:lnTo>
                  <a:lnTo>
                    <a:pt x="35" y="3"/>
                  </a:lnTo>
                  <a:lnTo>
                    <a:pt x="37" y="1"/>
                  </a:lnTo>
                  <a:lnTo>
                    <a:pt x="39" y="0"/>
                  </a:lnTo>
                  <a:lnTo>
                    <a:pt x="43" y="1"/>
                  </a:lnTo>
                  <a:lnTo>
                    <a:pt x="47" y="2"/>
                  </a:lnTo>
                  <a:lnTo>
                    <a:pt x="46" y="7"/>
                  </a:lnTo>
                  <a:lnTo>
                    <a:pt x="46" y="11"/>
                  </a:lnTo>
                  <a:lnTo>
                    <a:pt x="44" y="15"/>
                  </a:lnTo>
                  <a:lnTo>
                    <a:pt x="43" y="19"/>
                  </a:lnTo>
                  <a:lnTo>
                    <a:pt x="37" y="26"/>
                  </a:lnTo>
                  <a:lnTo>
                    <a:pt x="30" y="32"/>
                  </a:lnTo>
                  <a:lnTo>
                    <a:pt x="24" y="38"/>
                  </a:lnTo>
                  <a:lnTo>
                    <a:pt x="16" y="42"/>
                  </a:lnTo>
                  <a:lnTo>
                    <a:pt x="7" y="45"/>
                  </a:lnTo>
                  <a:lnTo>
                    <a:pt x="0" y="45"/>
                  </a:lnTo>
                  <a:lnTo>
                    <a:pt x="2" y="38"/>
                  </a:lnTo>
                  <a:lnTo>
                    <a:pt x="6" y="26"/>
                  </a:lnTo>
                  <a:lnTo>
                    <a:pt x="11" y="15"/>
                  </a:lnTo>
                  <a:lnTo>
                    <a:pt x="13" y="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" name="Freeform 532">
              <a:extLst>
                <a:ext uri="{FF2B5EF4-FFF2-40B4-BE49-F238E27FC236}">
                  <a16:creationId xmlns="" xmlns:a16="http://schemas.microsoft.com/office/drawing/2014/main" id="{4160E868-F680-6E40-98CE-7A0DE3065786}"/>
                </a:ext>
              </a:extLst>
            </p:cNvPr>
            <p:cNvSpPr>
              <a:spLocks/>
            </p:cNvSpPr>
            <p:nvPr>
              <p:custDataLst>
                <p:tags r:id="rId368"/>
              </p:custDataLst>
            </p:nvPr>
          </p:nvSpPr>
          <p:spPr bwMode="auto">
            <a:xfrm>
              <a:off x="3570288" y="2751138"/>
              <a:ext cx="6350" cy="57150"/>
            </a:xfrm>
            <a:custGeom>
              <a:avLst/>
              <a:gdLst>
                <a:gd name="T0" fmla="*/ 6 w 26"/>
                <a:gd name="T1" fmla="*/ 36 h 36"/>
                <a:gd name="T2" fmla="*/ 5 w 26"/>
                <a:gd name="T3" fmla="*/ 30 h 36"/>
                <a:gd name="T4" fmla="*/ 3 w 26"/>
                <a:gd name="T5" fmla="*/ 20 h 36"/>
                <a:gd name="T6" fmla="*/ 1 w 26"/>
                <a:gd name="T7" fmla="*/ 10 h 36"/>
                <a:gd name="T8" fmla="*/ 0 w 26"/>
                <a:gd name="T9" fmla="*/ 0 h 36"/>
                <a:gd name="T10" fmla="*/ 26 w 26"/>
                <a:gd name="T11" fmla="*/ 0 h 36"/>
                <a:gd name="T12" fmla="*/ 25 w 26"/>
                <a:gd name="T13" fmla="*/ 12 h 36"/>
                <a:gd name="T14" fmla="*/ 24 w 26"/>
                <a:gd name="T15" fmla="*/ 23 h 36"/>
                <a:gd name="T16" fmla="*/ 23 w 26"/>
                <a:gd name="T17" fmla="*/ 27 h 36"/>
                <a:gd name="T18" fmla="*/ 23 w 26"/>
                <a:gd name="T19" fmla="*/ 31 h 36"/>
                <a:gd name="T20" fmla="*/ 24 w 26"/>
                <a:gd name="T21" fmla="*/ 34 h 36"/>
                <a:gd name="T22" fmla="*/ 26 w 26"/>
                <a:gd name="T23" fmla="*/ 36 h 36"/>
                <a:gd name="T24" fmla="*/ 6 w 26"/>
                <a:gd name="T25" fmla="*/ 36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" h="36">
                  <a:moveTo>
                    <a:pt x="6" y="36"/>
                  </a:moveTo>
                  <a:lnTo>
                    <a:pt x="5" y="30"/>
                  </a:lnTo>
                  <a:lnTo>
                    <a:pt x="3" y="20"/>
                  </a:lnTo>
                  <a:lnTo>
                    <a:pt x="1" y="1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5" y="12"/>
                  </a:lnTo>
                  <a:lnTo>
                    <a:pt x="24" y="23"/>
                  </a:lnTo>
                  <a:lnTo>
                    <a:pt x="23" y="27"/>
                  </a:lnTo>
                  <a:lnTo>
                    <a:pt x="23" y="31"/>
                  </a:lnTo>
                  <a:lnTo>
                    <a:pt x="24" y="34"/>
                  </a:lnTo>
                  <a:lnTo>
                    <a:pt x="26" y="36"/>
                  </a:lnTo>
                  <a:lnTo>
                    <a:pt x="6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" name="Freeform 533">
              <a:extLst>
                <a:ext uri="{FF2B5EF4-FFF2-40B4-BE49-F238E27FC236}">
                  <a16:creationId xmlns="" xmlns:a16="http://schemas.microsoft.com/office/drawing/2014/main" id="{6272FA44-1539-5C4C-8F94-8AE374407B45}"/>
                </a:ext>
              </a:extLst>
            </p:cNvPr>
            <p:cNvSpPr>
              <a:spLocks/>
            </p:cNvSpPr>
            <p:nvPr>
              <p:custDataLst>
                <p:tags r:id="rId369"/>
              </p:custDataLst>
            </p:nvPr>
          </p:nvSpPr>
          <p:spPr bwMode="auto">
            <a:xfrm>
              <a:off x="4841875" y="2479675"/>
              <a:ext cx="174625" cy="158750"/>
            </a:xfrm>
            <a:custGeom>
              <a:avLst/>
              <a:gdLst>
                <a:gd name="T0" fmla="*/ 26 w 405"/>
                <a:gd name="T1" fmla="*/ 162 h 302"/>
                <a:gd name="T2" fmla="*/ 28 w 405"/>
                <a:gd name="T3" fmla="*/ 156 h 302"/>
                <a:gd name="T4" fmla="*/ 30 w 405"/>
                <a:gd name="T5" fmla="*/ 154 h 302"/>
                <a:gd name="T6" fmla="*/ 28 w 405"/>
                <a:gd name="T7" fmla="*/ 151 h 302"/>
                <a:gd name="T8" fmla="*/ 18 w 405"/>
                <a:gd name="T9" fmla="*/ 143 h 302"/>
                <a:gd name="T10" fmla="*/ 6 w 405"/>
                <a:gd name="T11" fmla="*/ 127 h 302"/>
                <a:gd name="T12" fmla="*/ 2 w 405"/>
                <a:gd name="T13" fmla="*/ 116 h 302"/>
                <a:gd name="T14" fmla="*/ 5 w 405"/>
                <a:gd name="T15" fmla="*/ 112 h 302"/>
                <a:gd name="T16" fmla="*/ 6 w 405"/>
                <a:gd name="T17" fmla="*/ 104 h 302"/>
                <a:gd name="T18" fmla="*/ 17 w 405"/>
                <a:gd name="T19" fmla="*/ 97 h 302"/>
                <a:gd name="T20" fmla="*/ 34 w 405"/>
                <a:gd name="T21" fmla="*/ 93 h 302"/>
                <a:gd name="T22" fmla="*/ 47 w 405"/>
                <a:gd name="T23" fmla="*/ 88 h 302"/>
                <a:gd name="T24" fmla="*/ 57 w 405"/>
                <a:gd name="T25" fmla="*/ 82 h 302"/>
                <a:gd name="T26" fmla="*/ 67 w 405"/>
                <a:gd name="T27" fmla="*/ 70 h 302"/>
                <a:gd name="T28" fmla="*/ 75 w 405"/>
                <a:gd name="T29" fmla="*/ 52 h 302"/>
                <a:gd name="T30" fmla="*/ 84 w 405"/>
                <a:gd name="T31" fmla="*/ 47 h 302"/>
                <a:gd name="T32" fmla="*/ 95 w 405"/>
                <a:gd name="T33" fmla="*/ 52 h 302"/>
                <a:gd name="T34" fmla="*/ 117 w 405"/>
                <a:gd name="T35" fmla="*/ 54 h 302"/>
                <a:gd name="T36" fmla="*/ 169 w 405"/>
                <a:gd name="T37" fmla="*/ 46 h 302"/>
                <a:gd name="T38" fmla="*/ 212 w 405"/>
                <a:gd name="T39" fmla="*/ 43 h 302"/>
                <a:gd name="T40" fmla="*/ 234 w 405"/>
                <a:gd name="T41" fmla="*/ 41 h 302"/>
                <a:gd name="T42" fmla="*/ 264 w 405"/>
                <a:gd name="T43" fmla="*/ 35 h 302"/>
                <a:gd name="T44" fmla="*/ 318 w 405"/>
                <a:gd name="T45" fmla="*/ 17 h 302"/>
                <a:gd name="T46" fmla="*/ 359 w 405"/>
                <a:gd name="T47" fmla="*/ 4 h 302"/>
                <a:gd name="T48" fmla="*/ 372 w 405"/>
                <a:gd name="T49" fmla="*/ 3 h 302"/>
                <a:gd name="T50" fmla="*/ 385 w 405"/>
                <a:gd name="T51" fmla="*/ 3 h 302"/>
                <a:gd name="T52" fmla="*/ 398 w 405"/>
                <a:gd name="T53" fmla="*/ 1 h 302"/>
                <a:gd name="T54" fmla="*/ 395 w 405"/>
                <a:gd name="T55" fmla="*/ 8 h 302"/>
                <a:gd name="T56" fmla="*/ 360 w 405"/>
                <a:gd name="T57" fmla="*/ 41 h 302"/>
                <a:gd name="T58" fmla="*/ 344 w 405"/>
                <a:gd name="T59" fmla="*/ 57 h 302"/>
                <a:gd name="T60" fmla="*/ 339 w 405"/>
                <a:gd name="T61" fmla="*/ 64 h 302"/>
                <a:gd name="T62" fmla="*/ 339 w 405"/>
                <a:gd name="T63" fmla="*/ 96 h 302"/>
                <a:gd name="T64" fmla="*/ 337 w 405"/>
                <a:gd name="T65" fmla="*/ 149 h 302"/>
                <a:gd name="T66" fmla="*/ 335 w 405"/>
                <a:gd name="T67" fmla="*/ 180 h 302"/>
                <a:gd name="T68" fmla="*/ 326 w 405"/>
                <a:gd name="T69" fmla="*/ 198 h 302"/>
                <a:gd name="T70" fmla="*/ 305 w 405"/>
                <a:gd name="T71" fmla="*/ 210 h 302"/>
                <a:gd name="T72" fmla="*/ 265 w 405"/>
                <a:gd name="T73" fmla="*/ 227 h 302"/>
                <a:gd name="T74" fmla="*/ 106 w 405"/>
                <a:gd name="T75" fmla="*/ 302 h 302"/>
                <a:gd name="T76" fmla="*/ 57 w 405"/>
                <a:gd name="T77" fmla="*/ 260 h 302"/>
                <a:gd name="T78" fmla="*/ 70 w 405"/>
                <a:gd name="T79" fmla="*/ 228 h 302"/>
                <a:gd name="T80" fmla="*/ 81 w 405"/>
                <a:gd name="T81" fmla="*/ 209 h 302"/>
                <a:gd name="T82" fmla="*/ 86 w 405"/>
                <a:gd name="T83" fmla="*/ 172 h 302"/>
                <a:gd name="T84" fmla="*/ 71 w 405"/>
                <a:gd name="T85" fmla="*/ 173 h 302"/>
                <a:gd name="T86" fmla="*/ 57 w 405"/>
                <a:gd name="T87" fmla="*/ 169 h 302"/>
                <a:gd name="T88" fmla="*/ 41 w 405"/>
                <a:gd name="T89" fmla="*/ 165 h 302"/>
                <a:gd name="T90" fmla="*/ 26 w 405"/>
                <a:gd name="T91" fmla="*/ 166 h 30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05" h="302">
                  <a:moveTo>
                    <a:pt x="26" y="166"/>
                  </a:moveTo>
                  <a:lnTo>
                    <a:pt x="26" y="162"/>
                  </a:lnTo>
                  <a:lnTo>
                    <a:pt x="27" y="158"/>
                  </a:lnTo>
                  <a:lnTo>
                    <a:pt x="28" y="156"/>
                  </a:lnTo>
                  <a:lnTo>
                    <a:pt x="29" y="155"/>
                  </a:lnTo>
                  <a:lnTo>
                    <a:pt x="30" y="154"/>
                  </a:lnTo>
                  <a:lnTo>
                    <a:pt x="33" y="154"/>
                  </a:lnTo>
                  <a:lnTo>
                    <a:pt x="28" y="151"/>
                  </a:lnTo>
                  <a:lnTo>
                    <a:pt x="23" y="147"/>
                  </a:lnTo>
                  <a:lnTo>
                    <a:pt x="18" y="143"/>
                  </a:lnTo>
                  <a:lnTo>
                    <a:pt x="14" y="138"/>
                  </a:lnTo>
                  <a:lnTo>
                    <a:pt x="6" y="127"/>
                  </a:lnTo>
                  <a:lnTo>
                    <a:pt x="0" y="117"/>
                  </a:lnTo>
                  <a:lnTo>
                    <a:pt x="2" y="116"/>
                  </a:lnTo>
                  <a:lnTo>
                    <a:pt x="4" y="115"/>
                  </a:lnTo>
                  <a:lnTo>
                    <a:pt x="5" y="112"/>
                  </a:lnTo>
                  <a:lnTo>
                    <a:pt x="5" y="110"/>
                  </a:lnTo>
                  <a:lnTo>
                    <a:pt x="6" y="104"/>
                  </a:lnTo>
                  <a:lnTo>
                    <a:pt x="6" y="98"/>
                  </a:lnTo>
                  <a:lnTo>
                    <a:pt x="17" y="97"/>
                  </a:lnTo>
                  <a:lnTo>
                    <a:pt x="26" y="95"/>
                  </a:lnTo>
                  <a:lnTo>
                    <a:pt x="34" y="93"/>
                  </a:lnTo>
                  <a:lnTo>
                    <a:pt x="41" y="91"/>
                  </a:lnTo>
                  <a:lnTo>
                    <a:pt x="47" y="88"/>
                  </a:lnTo>
                  <a:lnTo>
                    <a:pt x="52" y="85"/>
                  </a:lnTo>
                  <a:lnTo>
                    <a:pt x="57" y="82"/>
                  </a:lnTo>
                  <a:lnTo>
                    <a:pt x="60" y="78"/>
                  </a:lnTo>
                  <a:lnTo>
                    <a:pt x="67" y="70"/>
                  </a:lnTo>
                  <a:lnTo>
                    <a:pt x="71" y="61"/>
                  </a:lnTo>
                  <a:lnTo>
                    <a:pt x="75" y="52"/>
                  </a:lnTo>
                  <a:lnTo>
                    <a:pt x="80" y="43"/>
                  </a:lnTo>
                  <a:lnTo>
                    <a:pt x="84" y="47"/>
                  </a:lnTo>
                  <a:lnTo>
                    <a:pt x="89" y="50"/>
                  </a:lnTo>
                  <a:lnTo>
                    <a:pt x="95" y="52"/>
                  </a:lnTo>
                  <a:lnTo>
                    <a:pt x="102" y="53"/>
                  </a:lnTo>
                  <a:lnTo>
                    <a:pt x="117" y="54"/>
                  </a:lnTo>
                  <a:lnTo>
                    <a:pt x="135" y="52"/>
                  </a:lnTo>
                  <a:lnTo>
                    <a:pt x="169" y="46"/>
                  </a:lnTo>
                  <a:lnTo>
                    <a:pt x="200" y="43"/>
                  </a:lnTo>
                  <a:lnTo>
                    <a:pt x="212" y="43"/>
                  </a:lnTo>
                  <a:lnTo>
                    <a:pt x="223" y="42"/>
                  </a:lnTo>
                  <a:lnTo>
                    <a:pt x="234" y="41"/>
                  </a:lnTo>
                  <a:lnTo>
                    <a:pt x="245" y="39"/>
                  </a:lnTo>
                  <a:lnTo>
                    <a:pt x="264" y="35"/>
                  </a:lnTo>
                  <a:lnTo>
                    <a:pt x="283" y="29"/>
                  </a:lnTo>
                  <a:lnTo>
                    <a:pt x="318" y="17"/>
                  </a:lnTo>
                  <a:lnTo>
                    <a:pt x="352" y="6"/>
                  </a:lnTo>
                  <a:lnTo>
                    <a:pt x="359" y="4"/>
                  </a:lnTo>
                  <a:lnTo>
                    <a:pt x="365" y="3"/>
                  </a:lnTo>
                  <a:lnTo>
                    <a:pt x="372" y="3"/>
                  </a:lnTo>
                  <a:lnTo>
                    <a:pt x="378" y="3"/>
                  </a:lnTo>
                  <a:lnTo>
                    <a:pt x="385" y="3"/>
                  </a:lnTo>
                  <a:lnTo>
                    <a:pt x="392" y="2"/>
                  </a:lnTo>
                  <a:lnTo>
                    <a:pt x="398" y="1"/>
                  </a:lnTo>
                  <a:lnTo>
                    <a:pt x="405" y="0"/>
                  </a:lnTo>
                  <a:lnTo>
                    <a:pt x="395" y="8"/>
                  </a:lnTo>
                  <a:lnTo>
                    <a:pt x="372" y="29"/>
                  </a:lnTo>
                  <a:lnTo>
                    <a:pt x="360" y="41"/>
                  </a:lnTo>
                  <a:lnTo>
                    <a:pt x="349" y="52"/>
                  </a:lnTo>
                  <a:lnTo>
                    <a:pt x="344" y="57"/>
                  </a:lnTo>
                  <a:lnTo>
                    <a:pt x="341" y="61"/>
                  </a:lnTo>
                  <a:lnTo>
                    <a:pt x="339" y="64"/>
                  </a:lnTo>
                  <a:lnTo>
                    <a:pt x="339" y="68"/>
                  </a:lnTo>
                  <a:lnTo>
                    <a:pt x="339" y="96"/>
                  </a:lnTo>
                  <a:lnTo>
                    <a:pt x="338" y="132"/>
                  </a:lnTo>
                  <a:lnTo>
                    <a:pt x="337" y="149"/>
                  </a:lnTo>
                  <a:lnTo>
                    <a:pt x="336" y="165"/>
                  </a:lnTo>
                  <a:lnTo>
                    <a:pt x="335" y="180"/>
                  </a:lnTo>
                  <a:lnTo>
                    <a:pt x="332" y="191"/>
                  </a:lnTo>
                  <a:lnTo>
                    <a:pt x="326" y="198"/>
                  </a:lnTo>
                  <a:lnTo>
                    <a:pt x="317" y="204"/>
                  </a:lnTo>
                  <a:lnTo>
                    <a:pt x="305" y="210"/>
                  </a:lnTo>
                  <a:lnTo>
                    <a:pt x="293" y="215"/>
                  </a:lnTo>
                  <a:lnTo>
                    <a:pt x="265" y="227"/>
                  </a:lnTo>
                  <a:lnTo>
                    <a:pt x="239" y="241"/>
                  </a:lnTo>
                  <a:lnTo>
                    <a:pt x="106" y="302"/>
                  </a:lnTo>
                  <a:lnTo>
                    <a:pt x="53" y="271"/>
                  </a:lnTo>
                  <a:lnTo>
                    <a:pt x="57" y="260"/>
                  </a:lnTo>
                  <a:lnTo>
                    <a:pt x="64" y="240"/>
                  </a:lnTo>
                  <a:lnTo>
                    <a:pt x="70" y="228"/>
                  </a:lnTo>
                  <a:lnTo>
                    <a:pt x="75" y="218"/>
                  </a:lnTo>
                  <a:lnTo>
                    <a:pt x="81" y="209"/>
                  </a:lnTo>
                  <a:lnTo>
                    <a:pt x="86" y="203"/>
                  </a:lnTo>
                  <a:lnTo>
                    <a:pt x="86" y="172"/>
                  </a:lnTo>
                  <a:lnTo>
                    <a:pt x="79" y="173"/>
                  </a:lnTo>
                  <a:lnTo>
                    <a:pt x="71" y="173"/>
                  </a:lnTo>
                  <a:lnTo>
                    <a:pt x="63" y="171"/>
                  </a:lnTo>
                  <a:lnTo>
                    <a:pt x="57" y="169"/>
                  </a:lnTo>
                  <a:lnTo>
                    <a:pt x="49" y="167"/>
                  </a:lnTo>
                  <a:lnTo>
                    <a:pt x="41" y="165"/>
                  </a:lnTo>
                  <a:lnTo>
                    <a:pt x="34" y="165"/>
                  </a:lnTo>
                  <a:lnTo>
                    <a:pt x="26" y="16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5" name="Freeform 534">
              <a:extLst>
                <a:ext uri="{FF2B5EF4-FFF2-40B4-BE49-F238E27FC236}">
                  <a16:creationId xmlns="" xmlns:a16="http://schemas.microsoft.com/office/drawing/2014/main" id="{73E9E0D4-B1D4-BF49-BF84-6CDA21A43C08}"/>
                </a:ext>
              </a:extLst>
            </p:cNvPr>
            <p:cNvSpPr>
              <a:spLocks/>
            </p:cNvSpPr>
            <p:nvPr>
              <p:custDataLst>
                <p:tags r:id="rId370"/>
              </p:custDataLst>
            </p:nvPr>
          </p:nvSpPr>
          <p:spPr bwMode="auto">
            <a:xfrm>
              <a:off x="6935788" y="2860675"/>
              <a:ext cx="42862" cy="79375"/>
            </a:xfrm>
            <a:custGeom>
              <a:avLst/>
              <a:gdLst>
                <a:gd name="T0" fmla="*/ 100 w 100"/>
                <a:gd name="T1" fmla="*/ 1 h 155"/>
                <a:gd name="T2" fmla="*/ 100 w 100"/>
                <a:gd name="T3" fmla="*/ 30 h 155"/>
                <a:gd name="T4" fmla="*/ 100 w 100"/>
                <a:gd name="T5" fmla="*/ 55 h 155"/>
                <a:gd name="T6" fmla="*/ 100 w 100"/>
                <a:gd name="T7" fmla="*/ 78 h 155"/>
                <a:gd name="T8" fmla="*/ 100 w 100"/>
                <a:gd name="T9" fmla="*/ 99 h 155"/>
                <a:gd name="T10" fmla="*/ 98 w 100"/>
                <a:gd name="T11" fmla="*/ 109 h 155"/>
                <a:gd name="T12" fmla="*/ 94 w 100"/>
                <a:gd name="T13" fmla="*/ 118 h 155"/>
                <a:gd name="T14" fmla="*/ 89 w 100"/>
                <a:gd name="T15" fmla="*/ 128 h 155"/>
                <a:gd name="T16" fmla="*/ 82 w 100"/>
                <a:gd name="T17" fmla="*/ 137 h 155"/>
                <a:gd name="T18" fmla="*/ 73 w 100"/>
                <a:gd name="T19" fmla="*/ 144 h 155"/>
                <a:gd name="T20" fmla="*/ 62 w 100"/>
                <a:gd name="T21" fmla="*/ 150 h 155"/>
                <a:gd name="T22" fmla="*/ 57 w 100"/>
                <a:gd name="T23" fmla="*/ 152 h 155"/>
                <a:gd name="T24" fmla="*/ 51 w 100"/>
                <a:gd name="T25" fmla="*/ 154 h 155"/>
                <a:gd name="T26" fmla="*/ 46 w 100"/>
                <a:gd name="T27" fmla="*/ 155 h 155"/>
                <a:gd name="T28" fmla="*/ 39 w 100"/>
                <a:gd name="T29" fmla="*/ 155 h 155"/>
                <a:gd name="T30" fmla="*/ 35 w 100"/>
                <a:gd name="T31" fmla="*/ 154 h 155"/>
                <a:gd name="T32" fmla="*/ 30 w 100"/>
                <a:gd name="T33" fmla="*/ 153 h 155"/>
                <a:gd name="T34" fmla="*/ 26 w 100"/>
                <a:gd name="T35" fmla="*/ 151 h 155"/>
                <a:gd name="T36" fmla="*/ 22 w 100"/>
                <a:gd name="T37" fmla="*/ 149 h 155"/>
                <a:gd name="T38" fmla="*/ 15 w 100"/>
                <a:gd name="T39" fmla="*/ 142 h 155"/>
                <a:gd name="T40" fmla="*/ 9 w 100"/>
                <a:gd name="T41" fmla="*/ 134 h 155"/>
                <a:gd name="T42" fmla="*/ 5 w 100"/>
                <a:gd name="T43" fmla="*/ 124 h 155"/>
                <a:gd name="T44" fmla="*/ 2 w 100"/>
                <a:gd name="T45" fmla="*/ 113 h 155"/>
                <a:gd name="T46" fmla="*/ 0 w 100"/>
                <a:gd name="T47" fmla="*/ 103 h 155"/>
                <a:gd name="T48" fmla="*/ 0 w 100"/>
                <a:gd name="T49" fmla="*/ 93 h 155"/>
                <a:gd name="T50" fmla="*/ 0 w 100"/>
                <a:gd name="T51" fmla="*/ 77 h 155"/>
                <a:gd name="T52" fmla="*/ 0 w 100"/>
                <a:gd name="T53" fmla="*/ 65 h 155"/>
                <a:gd name="T54" fmla="*/ 0 w 100"/>
                <a:gd name="T55" fmla="*/ 56 h 155"/>
                <a:gd name="T56" fmla="*/ 0 w 100"/>
                <a:gd name="T57" fmla="*/ 50 h 155"/>
                <a:gd name="T58" fmla="*/ 15 w 100"/>
                <a:gd name="T59" fmla="*/ 50 h 155"/>
                <a:gd name="T60" fmla="*/ 26 w 100"/>
                <a:gd name="T61" fmla="*/ 50 h 155"/>
                <a:gd name="T62" fmla="*/ 26 w 100"/>
                <a:gd name="T63" fmla="*/ 40 h 155"/>
                <a:gd name="T64" fmla="*/ 27 w 100"/>
                <a:gd name="T65" fmla="*/ 31 h 155"/>
                <a:gd name="T66" fmla="*/ 29 w 100"/>
                <a:gd name="T67" fmla="*/ 23 h 155"/>
                <a:gd name="T68" fmla="*/ 31 w 100"/>
                <a:gd name="T69" fmla="*/ 17 h 155"/>
                <a:gd name="T70" fmla="*/ 35 w 100"/>
                <a:gd name="T71" fmla="*/ 12 h 155"/>
                <a:gd name="T72" fmla="*/ 39 w 100"/>
                <a:gd name="T73" fmla="*/ 7 h 155"/>
                <a:gd name="T74" fmla="*/ 42 w 100"/>
                <a:gd name="T75" fmla="*/ 4 h 155"/>
                <a:gd name="T76" fmla="*/ 48 w 100"/>
                <a:gd name="T77" fmla="*/ 2 h 155"/>
                <a:gd name="T78" fmla="*/ 59 w 100"/>
                <a:gd name="T79" fmla="*/ 0 h 155"/>
                <a:gd name="T80" fmla="*/ 71 w 100"/>
                <a:gd name="T81" fmla="*/ 0 h 155"/>
                <a:gd name="T82" fmla="*/ 84 w 100"/>
                <a:gd name="T83" fmla="*/ 0 h 155"/>
                <a:gd name="T84" fmla="*/ 100 w 100"/>
                <a:gd name="T85" fmla="*/ 1 h 15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00" h="155">
                  <a:moveTo>
                    <a:pt x="100" y="1"/>
                  </a:moveTo>
                  <a:lnTo>
                    <a:pt x="100" y="30"/>
                  </a:lnTo>
                  <a:lnTo>
                    <a:pt x="100" y="55"/>
                  </a:lnTo>
                  <a:lnTo>
                    <a:pt x="100" y="78"/>
                  </a:lnTo>
                  <a:lnTo>
                    <a:pt x="100" y="99"/>
                  </a:lnTo>
                  <a:lnTo>
                    <a:pt x="98" y="109"/>
                  </a:lnTo>
                  <a:lnTo>
                    <a:pt x="94" y="118"/>
                  </a:lnTo>
                  <a:lnTo>
                    <a:pt x="89" y="128"/>
                  </a:lnTo>
                  <a:lnTo>
                    <a:pt x="82" y="137"/>
                  </a:lnTo>
                  <a:lnTo>
                    <a:pt x="73" y="144"/>
                  </a:lnTo>
                  <a:lnTo>
                    <a:pt x="62" y="150"/>
                  </a:lnTo>
                  <a:lnTo>
                    <a:pt x="57" y="152"/>
                  </a:lnTo>
                  <a:lnTo>
                    <a:pt x="51" y="154"/>
                  </a:lnTo>
                  <a:lnTo>
                    <a:pt x="46" y="155"/>
                  </a:lnTo>
                  <a:lnTo>
                    <a:pt x="39" y="155"/>
                  </a:lnTo>
                  <a:lnTo>
                    <a:pt x="35" y="154"/>
                  </a:lnTo>
                  <a:lnTo>
                    <a:pt x="30" y="153"/>
                  </a:lnTo>
                  <a:lnTo>
                    <a:pt x="26" y="151"/>
                  </a:lnTo>
                  <a:lnTo>
                    <a:pt x="22" y="149"/>
                  </a:lnTo>
                  <a:lnTo>
                    <a:pt x="15" y="142"/>
                  </a:lnTo>
                  <a:lnTo>
                    <a:pt x="9" y="134"/>
                  </a:lnTo>
                  <a:lnTo>
                    <a:pt x="5" y="124"/>
                  </a:lnTo>
                  <a:lnTo>
                    <a:pt x="2" y="113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77"/>
                  </a:lnTo>
                  <a:lnTo>
                    <a:pt x="0" y="65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15" y="50"/>
                  </a:lnTo>
                  <a:lnTo>
                    <a:pt x="26" y="50"/>
                  </a:lnTo>
                  <a:lnTo>
                    <a:pt x="26" y="40"/>
                  </a:lnTo>
                  <a:lnTo>
                    <a:pt x="27" y="31"/>
                  </a:lnTo>
                  <a:lnTo>
                    <a:pt x="29" y="23"/>
                  </a:lnTo>
                  <a:lnTo>
                    <a:pt x="31" y="17"/>
                  </a:lnTo>
                  <a:lnTo>
                    <a:pt x="35" y="12"/>
                  </a:lnTo>
                  <a:lnTo>
                    <a:pt x="39" y="7"/>
                  </a:lnTo>
                  <a:lnTo>
                    <a:pt x="42" y="4"/>
                  </a:lnTo>
                  <a:lnTo>
                    <a:pt x="48" y="2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84" y="0"/>
                  </a:lnTo>
                  <a:lnTo>
                    <a:pt x="100" y="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56" name="Group 535">
              <a:extLst>
                <a:ext uri="{FF2B5EF4-FFF2-40B4-BE49-F238E27FC236}">
                  <a16:creationId xmlns="" xmlns:a16="http://schemas.microsoft.com/office/drawing/2014/main" id="{BAB4E731-40A4-D042-8363-337C1355D948}"/>
                </a:ext>
              </a:extLst>
            </p:cNvPr>
            <p:cNvGrpSpPr>
              <a:grpSpLocks/>
            </p:cNvGrpSpPr>
            <p:nvPr>
              <p:custDataLst>
                <p:tags r:id="rId371"/>
              </p:custDataLst>
            </p:nvPr>
          </p:nvGrpSpPr>
          <p:grpSpPr bwMode="auto">
            <a:xfrm>
              <a:off x="4583113" y="2328863"/>
              <a:ext cx="482600" cy="201612"/>
              <a:chOff x="3289" y="1830"/>
              <a:chExt cx="363" cy="128"/>
            </a:xfrm>
          </p:grpSpPr>
          <p:sp>
            <p:nvSpPr>
              <p:cNvPr id="557" name="Freeform 536">
                <a:extLst>
                  <a:ext uri="{FF2B5EF4-FFF2-40B4-BE49-F238E27FC236}">
                    <a16:creationId xmlns="" xmlns:a16="http://schemas.microsoft.com/office/drawing/2014/main" id="{619958C5-4F0E-EF4E-9975-7B29248763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9" y="1871"/>
                <a:ext cx="4" cy="3"/>
              </a:xfrm>
              <a:custGeom>
                <a:avLst/>
                <a:gdLst>
                  <a:gd name="T0" fmla="*/ 13 w 13"/>
                  <a:gd name="T1" fmla="*/ 0 h 7"/>
                  <a:gd name="T2" fmla="*/ 12 w 13"/>
                  <a:gd name="T3" fmla="*/ 1 h 7"/>
                  <a:gd name="T4" fmla="*/ 9 w 13"/>
                  <a:gd name="T5" fmla="*/ 3 h 7"/>
                  <a:gd name="T6" fmla="*/ 4 w 13"/>
                  <a:gd name="T7" fmla="*/ 5 h 7"/>
                  <a:gd name="T8" fmla="*/ 0 w 13"/>
                  <a:gd name="T9" fmla="*/ 7 h 7"/>
                  <a:gd name="T10" fmla="*/ 7 w 13"/>
                  <a:gd name="T11" fmla="*/ 3 h 7"/>
                  <a:gd name="T12" fmla="*/ 13 w 13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7">
                    <a:moveTo>
                      <a:pt x="13" y="0"/>
                    </a:moveTo>
                    <a:lnTo>
                      <a:pt x="12" y="1"/>
                    </a:lnTo>
                    <a:lnTo>
                      <a:pt x="9" y="3"/>
                    </a:lnTo>
                    <a:lnTo>
                      <a:pt x="4" y="5"/>
                    </a:lnTo>
                    <a:lnTo>
                      <a:pt x="0" y="7"/>
                    </a:lnTo>
                    <a:lnTo>
                      <a:pt x="7" y="3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" name="Freeform 537">
                <a:extLst>
                  <a:ext uri="{FF2B5EF4-FFF2-40B4-BE49-F238E27FC236}">
                    <a16:creationId xmlns="" xmlns:a16="http://schemas.microsoft.com/office/drawing/2014/main" id="{E8D31279-220F-1941-A12E-56F02CF247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4" y="1937"/>
                <a:ext cx="10" cy="3"/>
              </a:xfrm>
              <a:custGeom>
                <a:avLst/>
                <a:gdLst>
                  <a:gd name="T0" fmla="*/ 0 w 34"/>
                  <a:gd name="T1" fmla="*/ 6 h 8"/>
                  <a:gd name="T2" fmla="*/ 7 w 34"/>
                  <a:gd name="T3" fmla="*/ 5 h 8"/>
                  <a:gd name="T4" fmla="*/ 15 w 34"/>
                  <a:gd name="T5" fmla="*/ 3 h 8"/>
                  <a:gd name="T6" fmla="*/ 25 w 34"/>
                  <a:gd name="T7" fmla="*/ 1 h 8"/>
                  <a:gd name="T8" fmla="*/ 34 w 34"/>
                  <a:gd name="T9" fmla="*/ 0 h 8"/>
                  <a:gd name="T10" fmla="*/ 31 w 34"/>
                  <a:gd name="T11" fmla="*/ 2 h 8"/>
                  <a:gd name="T12" fmla="*/ 27 w 34"/>
                  <a:gd name="T13" fmla="*/ 4 h 8"/>
                  <a:gd name="T14" fmla="*/ 22 w 34"/>
                  <a:gd name="T15" fmla="*/ 6 h 8"/>
                  <a:gd name="T16" fmla="*/ 18 w 34"/>
                  <a:gd name="T17" fmla="*/ 7 h 8"/>
                  <a:gd name="T18" fmla="*/ 12 w 34"/>
                  <a:gd name="T19" fmla="*/ 8 h 8"/>
                  <a:gd name="T20" fmla="*/ 8 w 34"/>
                  <a:gd name="T21" fmla="*/ 8 h 8"/>
                  <a:gd name="T22" fmla="*/ 4 w 34"/>
                  <a:gd name="T23" fmla="*/ 8 h 8"/>
                  <a:gd name="T24" fmla="*/ 0 w 34"/>
                  <a:gd name="T25" fmla="*/ 6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4" h="8">
                    <a:moveTo>
                      <a:pt x="0" y="6"/>
                    </a:moveTo>
                    <a:lnTo>
                      <a:pt x="7" y="5"/>
                    </a:lnTo>
                    <a:lnTo>
                      <a:pt x="15" y="3"/>
                    </a:lnTo>
                    <a:lnTo>
                      <a:pt x="25" y="1"/>
                    </a:lnTo>
                    <a:lnTo>
                      <a:pt x="34" y="0"/>
                    </a:lnTo>
                    <a:lnTo>
                      <a:pt x="31" y="2"/>
                    </a:lnTo>
                    <a:lnTo>
                      <a:pt x="27" y="4"/>
                    </a:lnTo>
                    <a:lnTo>
                      <a:pt x="22" y="6"/>
                    </a:lnTo>
                    <a:lnTo>
                      <a:pt x="18" y="7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9" name="Freeform 538">
                <a:extLst>
                  <a:ext uri="{FF2B5EF4-FFF2-40B4-BE49-F238E27FC236}">
                    <a16:creationId xmlns="" xmlns:a16="http://schemas.microsoft.com/office/drawing/2014/main" id="{606E8EA9-3AA6-1642-84AA-902169DD8D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3" y="1948"/>
                <a:ext cx="4" cy="8"/>
              </a:xfrm>
              <a:custGeom>
                <a:avLst/>
                <a:gdLst>
                  <a:gd name="T0" fmla="*/ 0 w 13"/>
                  <a:gd name="T1" fmla="*/ 24 h 24"/>
                  <a:gd name="T2" fmla="*/ 0 w 13"/>
                  <a:gd name="T3" fmla="*/ 0 h 24"/>
                  <a:gd name="T4" fmla="*/ 13 w 13"/>
                  <a:gd name="T5" fmla="*/ 12 h 24"/>
                  <a:gd name="T6" fmla="*/ 0 w 13"/>
                  <a:gd name="T7" fmla="*/ 24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24">
                    <a:moveTo>
                      <a:pt x="0" y="24"/>
                    </a:moveTo>
                    <a:lnTo>
                      <a:pt x="0" y="0"/>
                    </a:lnTo>
                    <a:lnTo>
                      <a:pt x="13" y="12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0" name="Freeform 539">
                <a:extLst>
                  <a:ext uri="{FF2B5EF4-FFF2-40B4-BE49-F238E27FC236}">
                    <a16:creationId xmlns="" xmlns:a16="http://schemas.microsoft.com/office/drawing/2014/main" id="{018128CE-D31B-4240-B488-E15CA43776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3" y="1834"/>
                <a:ext cx="34" cy="23"/>
              </a:xfrm>
              <a:custGeom>
                <a:avLst/>
                <a:gdLst>
                  <a:gd name="T0" fmla="*/ 0 w 107"/>
                  <a:gd name="T1" fmla="*/ 13 h 69"/>
                  <a:gd name="T2" fmla="*/ 0 w 107"/>
                  <a:gd name="T3" fmla="*/ 27 h 69"/>
                  <a:gd name="T4" fmla="*/ 0 w 107"/>
                  <a:gd name="T5" fmla="*/ 45 h 69"/>
                  <a:gd name="T6" fmla="*/ 0 w 107"/>
                  <a:gd name="T7" fmla="*/ 62 h 69"/>
                  <a:gd name="T8" fmla="*/ 0 w 107"/>
                  <a:gd name="T9" fmla="*/ 69 h 69"/>
                  <a:gd name="T10" fmla="*/ 16 w 107"/>
                  <a:gd name="T11" fmla="*/ 66 h 69"/>
                  <a:gd name="T12" fmla="*/ 49 w 107"/>
                  <a:gd name="T13" fmla="*/ 58 h 69"/>
                  <a:gd name="T14" fmla="*/ 85 w 107"/>
                  <a:gd name="T15" fmla="*/ 50 h 69"/>
                  <a:gd name="T16" fmla="*/ 107 w 107"/>
                  <a:gd name="T17" fmla="*/ 44 h 69"/>
                  <a:gd name="T18" fmla="*/ 101 w 107"/>
                  <a:gd name="T19" fmla="*/ 38 h 69"/>
                  <a:gd name="T20" fmla="*/ 94 w 107"/>
                  <a:gd name="T21" fmla="*/ 34 h 69"/>
                  <a:gd name="T22" fmla="*/ 86 w 107"/>
                  <a:gd name="T23" fmla="*/ 30 h 69"/>
                  <a:gd name="T24" fmla="*/ 78 w 107"/>
                  <a:gd name="T25" fmla="*/ 27 h 69"/>
                  <a:gd name="T26" fmla="*/ 72 w 107"/>
                  <a:gd name="T27" fmla="*/ 23 h 69"/>
                  <a:gd name="T28" fmla="*/ 65 w 107"/>
                  <a:gd name="T29" fmla="*/ 18 h 69"/>
                  <a:gd name="T30" fmla="*/ 63 w 107"/>
                  <a:gd name="T31" fmla="*/ 15 h 69"/>
                  <a:gd name="T32" fmla="*/ 62 w 107"/>
                  <a:gd name="T33" fmla="*/ 11 h 69"/>
                  <a:gd name="T34" fmla="*/ 61 w 107"/>
                  <a:gd name="T35" fmla="*/ 7 h 69"/>
                  <a:gd name="T36" fmla="*/ 61 w 107"/>
                  <a:gd name="T37" fmla="*/ 0 h 69"/>
                  <a:gd name="T38" fmla="*/ 54 w 107"/>
                  <a:gd name="T39" fmla="*/ 1 h 69"/>
                  <a:gd name="T40" fmla="*/ 38 w 107"/>
                  <a:gd name="T41" fmla="*/ 4 h 69"/>
                  <a:gd name="T42" fmla="*/ 18 w 107"/>
                  <a:gd name="T43" fmla="*/ 9 h 69"/>
                  <a:gd name="T44" fmla="*/ 0 w 107"/>
                  <a:gd name="T45" fmla="*/ 13 h 6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7" h="69">
                    <a:moveTo>
                      <a:pt x="0" y="13"/>
                    </a:moveTo>
                    <a:lnTo>
                      <a:pt x="0" y="27"/>
                    </a:lnTo>
                    <a:lnTo>
                      <a:pt x="0" y="45"/>
                    </a:lnTo>
                    <a:lnTo>
                      <a:pt x="0" y="62"/>
                    </a:lnTo>
                    <a:lnTo>
                      <a:pt x="0" y="69"/>
                    </a:lnTo>
                    <a:lnTo>
                      <a:pt x="16" y="66"/>
                    </a:lnTo>
                    <a:lnTo>
                      <a:pt x="49" y="58"/>
                    </a:lnTo>
                    <a:lnTo>
                      <a:pt x="85" y="50"/>
                    </a:lnTo>
                    <a:lnTo>
                      <a:pt x="107" y="44"/>
                    </a:lnTo>
                    <a:lnTo>
                      <a:pt x="101" y="38"/>
                    </a:lnTo>
                    <a:lnTo>
                      <a:pt x="94" y="34"/>
                    </a:lnTo>
                    <a:lnTo>
                      <a:pt x="86" y="30"/>
                    </a:lnTo>
                    <a:lnTo>
                      <a:pt x="78" y="27"/>
                    </a:lnTo>
                    <a:lnTo>
                      <a:pt x="72" y="23"/>
                    </a:lnTo>
                    <a:lnTo>
                      <a:pt x="65" y="18"/>
                    </a:lnTo>
                    <a:lnTo>
                      <a:pt x="63" y="15"/>
                    </a:lnTo>
                    <a:lnTo>
                      <a:pt x="62" y="11"/>
                    </a:lnTo>
                    <a:lnTo>
                      <a:pt x="61" y="7"/>
                    </a:lnTo>
                    <a:lnTo>
                      <a:pt x="61" y="0"/>
                    </a:lnTo>
                    <a:lnTo>
                      <a:pt x="54" y="1"/>
                    </a:lnTo>
                    <a:lnTo>
                      <a:pt x="38" y="4"/>
                    </a:lnTo>
                    <a:lnTo>
                      <a:pt x="18" y="9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1" name="Freeform 540">
                <a:extLst>
                  <a:ext uri="{FF2B5EF4-FFF2-40B4-BE49-F238E27FC236}">
                    <a16:creationId xmlns="" xmlns:a16="http://schemas.microsoft.com/office/drawing/2014/main" id="{958599F2-7A4B-9044-BC69-5868975919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2" y="1830"/>
                <a:ext cx="350" cy="128"/>
              </a:xfrm>
              <a:custGeom>
                <a:avLst/>
                <a:gdLst>
                  <a:gd name="T0" fmla="*/ 992 w 1070"/>
                  <a:gd name="T1" fmla="*/ 124 h 382"/>
                  <a:gd name="T2" fmla="*/ 970 w 1070"/>
                  <a:gd name="T3" fmla="*/ 103 h 382"/>
                  <a:gd name="T4" fmla="*/ 962 w 1070"/>
                  <a:gd name="T5" fmla="*/ 57 h 382"/>
                  <a:gd name="T6" fmla="*/ 936 w 1070"/>
                  <a:gd name="T7" fmla="*/ 36 h 382"/>
                  <a:gd name="T8" fmla="*/ 817 w 1070"/>
                  <a:gd name="T9" fmla="*/ 19 h 382"/>
                  <a:gd name="T10" fmla="*/ 726 w 1070"/>
                  <a:gd name="T11" fmla="*/ 58 h 382"/>
                  <a:gd name="T12" fmla="*/ 678 w 1070"/>
                  <a:gd name="T13" fmla="*/ 65 h 382"/>
                  <a:gd name="T14" fmla="*/ 632 w 1070"/>
                  <a:gd name="T15" fmla="*/ 65 h 382"/>
                  <a:gd name="T16" fmla="*/ 612 w 1070"/>
                  <a:gd name="T17" fmla="*/ 44 h 382"/>
                  <a:gd name="T18" fmla="*/ 560 w 1070"/>
                  <a:gd name="T19" fmla="*/ 37 h 382"/>
                  <a:gd name="T20" fmla="*/ 525 w 1070"/>
                  <a:gd name="T21" fmla="*/ 19 h 382"/>
                  <a:gd name="T22" fmla="*/ 483 w 1070"/>
                  <a:gd name="T23" fmla="*/ 21 h 382"/>
                  <a:gd name="T24" fmla="*/ 465 w 1070"/>
                  <a:gd name="T25" fmla="*/ 0 h 382"/>
                  <a:gd name="T26" fmla="*/ 390 w 1070"/>
                  <a:gd name="T27" fmla="*/ 16 h 382"/>
                  <a:gd name="T28" fmla="*/ 299 w 1070"/>
                  <a:gd name="T29" fmla="*/ 26 h 382"/>
                  <a:gd name="T30" fmla="*/ 257 w 1070"/>
                  <a:gd name="T31" fmla="*/ 45 h 382"/>
                  <a:gd name="T32" fmla="*/ 138 w 1070"/>
                  <a:gd name="T33" fmla="*/ 61 h 382"/>
                  <a:gd name="T34" fmla="*/ 173 w 1070"/>
                  <a:gd name="T35" fmla="*/ 75 h 382"/>
                  <a:gd name="T36" fmla="*/ 164 w 1070"/>
                  <a:gd name="T37" fmla="*/ 90 h 382"/>
                  <a:gd name="T38" fmla="*/ 114 w 1070"/>
                  <a:gd name="T39" fmla="*/ 93 h 382"/>
                  <a:gd name="T40" fmla="*/ 42 w 1070"/>
                  <a:gd name="T41" fmla="*/ 94 h 382"/>
                  <a:gd name="T42" fmla="*/ 8 w 1070"/>
                  <a:gd name="T43" fmla="*/ 110 h 382"/>
                  <a:gd name="T44" fmla="*/ 0 w 1070"/>
                  <a:gd name="T45" fmla="*/ 147 h 382"/>
                  <a:gd name="T46" fmla="*/ 16 w 1070"/>
                  <a:gd name="T47" fmla="*/ 167 h 382"/>
                  <a:gd name="T48" fmla="*/ 22 w 1070"/>
                  <a:gd name="T49" fmla="*/ 193 h 382"/>
                  <a:gd name="T50" fmla="*/ 21 w 1070"/>
                  <a:gd name="T51" fmla="*/ 210 h 382"/>
                  <a:gd name="T52" fmla="*/ 49 w 1070"/>
                  <a:gd name="T53" fmla="*/ 237 h 382"/>
                  <a:gd name="T54" fmla="*/ 56 w 1070"/>
                  <a:gd name="T55" fmla="*/ 259 h 382"/>
                  <a:gd name="T56" fmla="*/ 74 w 1070"/>
                  <a:gd name="T57" fmla="*/ 271 h 382"/>
                  <a:gd name="T58" fmla="*/ 96 w 1070"/>
                  <a:gd name="T59" fmla="*/ 290 h 382"/>
                  <a:gd name="T60" fmla="*/ 205 w 1070"/>
                  <a:gd name="T61" fmla="*/ 352 h 382"/>
                  <a:gd name="T62" fmla="*/ 253 w 1070"/>
                  <a:gd name="T63" fmla="*/ 370 h 382"/>
                  <a:gd name="T64" fmla="*/ 267 w 1070"/>
                  <a:gd name="T65" fmla="*/ 358 h 382"/>
                  <a:gd name="T66" fmla="*/ 277 w 1070"/>
                  <a:gd name="T67" fmla="*/ 338 h 382"/>
                  <a:gd name="T68" fmla="*/ 297 w 1070"/>
                  <a:gd name="T69" fmla="*/ 316 h 382"/>
                  <a:gd name="T70" fmla="*/ 334 w 1070"/>
                  <a:gd name="T71" fmla="*/ 323 h 382"/>
                  <a:gd name="T72" fmla="*/ 362 w 1070"/>
                  <a:gd name="T73" fmla="*/ 358 h 382"/>
                  <a:gd name="T74" fmla="*/ 399 w 1070"/>
                  <a:gd name="T75" fmla="*/ 370 h 382"/>
                  <a:gd name="T76" fmla="*/ 447 w 1070"/>
                  <a:gd name="T77" fmla="*/ 359 h 382"/>
                  <a:gd name="T78" fmla="*/ 493 w 1070"/>
                  <a:gd name="T79" fmla="*/ 335 h 382"/>
                  <a:gd name="T80" fmla="*/ 525 w 1070"/>
                  <a:gd name="T81" fmla="*/ 327 h 382"/>
                  <a:gd name="T82" fmla="*/ 564 w 1070"/>
                  <a:gd name="T83" fmla="*/ 326 h 382"/>
                  <a:gd name="T84" fmla="*/ 567 w 1070"/>
                  <a:gd name="T85" fmla="*/ 367 h 382"/>
                  <a:gd name="T86" fmla="*/ 590 w 1070"/>
                  <a:gd name="T87" fmla="*/ 377 h 382"/>
                  <a:gd name="T88" fmla="*/ 613 w 1070"/>
                  <a:gd name="T89" fmla="*/ 362 h 382"/>
                  <a:gd name="T90" fmla="*/ 647 w 1070"/>
                  <a:gd name="T91" fmla="*/ 336 h 382"/>
                  <a:gd name="T92" fmla="*/ 752 w 1070"/>
                  <a:gd name="T93" fmla="*/ 327 h 382"/>
                  <a:gd name="T94" fmla="*/ 831 w 1070"/>
                  <a:gd name="T95" fmla="*/ 315 h 382"/>
                  <a:gd name="T96" fmla="*/ 918 w 1070"/>
                  <a:gd name="T97" fmla="*/ 283 h 382"/>
                  <a:gd name="T98" fmla="*/ 967 w 1070"/>
                  <a:gd name="T99" fmla="*/ 286 h 382"/>
                  <a:gd name="T100" fmla="*/ 1005 w 1070"/>
                  <a:gd name="T101" fmla="*/ 293 h 382"/>
                  <a:gd name="T102" fmla="*/ 1056 w 1070"/>
                  <a:gd name="T103" fmla="*/ 308 h 382"/>
                  <a:gd name="T104" fmla="*/ 1056 w 1070"/>
                  <a:gd name="T105" fmla="*/ 268 h 382"/>
                  <a:gd name="T106" fmla="*/ 1026 w 1070"/>
                  <a:gd name="T107" fmla="*/ 219 h 382"/>
                  <a:gd name="T108" fmla="*/ 1017 w 1070"/>
                  <a:gd name="T109" fmla="*/ 167 h 38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070" h="382">
                    <a:moveTo>
                      <a:pt x="1011" y="142"/>
                    </a:moveTo>
                    <a:lnTo>
                      <a:pt x="1011" y="136"/>
                    </a:lnTo>
                    <a:lnTo>
                      <a:pt x="1011" y="123"/>
                    </a:lnTo>
                    <a:lnTo>
                      <a:pt x="1000" y="125"/>
                    </a:lnTo>
                    <a:lnTo>
                      <a:pt x="992" y="124"/>
                    </a:lnTo>
                    <a:lnTo>
                      <a:pt x="984" y="122"/>
                    </a:lnTo>
                    <a:lnTo>
                      <a:pt x="980" y="119"/>
                    </a:lnTo>
                    <a:lnTo>
                      <a:pt x="976" y="114"/>
                    </a:lnTo>
                    <a:lnTo>
                      <a:pt x="972" y="109"/>
                    </a:lnTo>
                    <a:lnTo>
                      <a:pt x="970" y="103"/>
                    </a:lnTo>
                    <a:lnTo>
                      <a:pt x="969" y="96"/>
                    </a:lnTo>
                    <a:lnTo>
                      <a:pt x="967" y="82"/>
                    </a:lnTo>
                    <a:lnTo>
                      <a:pt x="966" y="68"/>
                    </a:lnTo>
                    <a:lnTo>
                      <a:pt x="965" y="62"/>
                    </a:lnTo>
                    <a:lnTo>
                      <a:pt x="962" y="57"/>
                    </a:lnTo>
                    <a:lnTo>
                      <a:pt x="960" y="53"/>
                    </a:lnTo>
                    <a:lnTo>
                      <a:pt x="957" y="50"/>
                    </a:lnTo>
                    <a:lnTo>
                      <a:pt x="950" y="44"/>
                    </a:lnTo>
                    <a:lnTo>
                      <a:pt x="944" y="40"/>
                    </a:lnTo>
                    <a:lnTo>
                      <a:pt x="936" y="36"/>
                    </a:lnTo>
                    <a:lnTo>
                      <a:pt x="928" y="33"/>
                    </a:lnTo>
                    <a:lnTo>
                      <a:pt x="912" y="28"/>
                    </a:lnTo>
                    <a:lnTo>
                      <a:pt x="894" y="25"/>
                    </a:lnTo>
                    <a:lnTo>
                      <a:pt x="857" y="22"/>
                    </a:lnTo>
                    <a:lnTo>
                      <a:pt x="817" y="19"/>
                    </a:lnTo>
                    <a:lnTo>
                      <a:pt x="799" y="29"/>
                    </a:lnTo>
                    <a:lnTo>
                      <a:pt x="769" y="43"/>
                    </a:lnTo>
                    <a:lnTo>
                      <a:pt x="752" y="50"/>
                    </a:lnTo>
                    <a:lnTo>
                      <a:pt x="734" y="56"/>
                    </a:lnTo>
                    <a:lnTo>
                      <a:pt x="726" y="58"/>
                    </a:lnTo>
                    <a:lnTo>
                      <a:pt x="719" y="60"/>
                    </a:lnTo>
                    <a:lnTo>
                      <a:pt x="711" y="61"/>
                    </a:lnTo>
                    <a:lnTo>
                      <a:pt x="704" y="62"/>
                    </a:lnTo>
                    <a:lnTo>
                      <a:pt x="692" y="63"/>
                    </a:lnTo>
                    <a:lnTo>
                      <a:pt x="678" y="65"/>
                    </a:lnTo>
                    <a:lnTo>
                      <a:pt x="664" y="67"/>
                    </a:lnTo>
                    <a:lnTo>
                      <a:pt x="652" y="68"/>
                    </a:lnTo>
                    <a:lnTo>
                      <a:pt x="644" y="68"/>
                    </a:lnTo>
                    <a:lnTo>
                      <a:pt x="637" y="67"/>
                    </a:lnTo>
                    <a:lnTo>
                      <a:pt x="632" y="65"/>
                    </a:lnTo>
                    <a:lnTo>
                      <a:pt x="626" y="63"/>
                    </a:lnTo>
                    <a:lnTo>
                      <a:pt x="622" y="59"/>
                    </a:lnTo>
                    <a:lnTo>
                      <a:pt x="618" y="55"/>
                    </a:lnTo>
                    <a:lnTo>
                      <a:pt x="614" y="50"/>
                    </a:lnTo>
                    <a:lnTo>
                      <a:pt x="612" y="44"/>
                    </a:lnTo>
                    <a:lnTo>
                      <a:pt x="601" y="45"/>
                    </a:lnTo>
                    <a:lnTo>
                      <a:pt x="591" y="44"/>
                    </a:lnTo>
                    <a:lnTo>
                      <a:pt x="581" y="42"/>
                    </a:lnTo>
                    <a:lnTo>
                      <a:pt x="571" y="40"/>
                    </a:lnTo>
                    <a:lnTo>
                      <a:pt x="560" y="37"/>
                    </a:lnTo>
                    <a:lnTo>
                      <a:pt x="549" y="34"/>
                    </a:lnTo>
                    <a:lnTo>
                      <a:pt x="537" y="32"/>
                    </a:lnTo>
                    <a:lnTo>
                      <a:pt x="525" y="32"/>
                    </a:lnTo>
                    <a:lnTo>
                      <a:pt x="525" y="25"/>
                    </a:lnTo>
                    <a:lnTo>
                      <a:pt x="525" y="19"/>
                    </a:lnTo>
                    <a:lnTo>
                      <a:pt x="512" y="22"/>
                    </a:lnTo>
                    <a:lnTo>
                      <a:pt x="499" y="25"/>
                    </a:lnTo>
                    <a:lnTo>
                      <a:pt x="493" y="25"/>
                    </a:lnTo>
                    <a:lnTo>
                      <a:pt x="488" y="23"/>
                    </a:lnTo>
                    <a:lnTo>
                      <a:pt x="483" y="21"/>
                    </a:lnTo>
                    <a:lnTo>
                      <a:pt x="477" y="17"/>
                    </a:lnTo>
                    <a:lnTo>
                      <a:pt x="473" y="13"/>
                    </a:lnTo>
                    <a:lnTo>
                      <a:pt x="468" y="9"/>
                    </a:lnTo>
                    <a:lnTo>
                      <a:pt x="466" y="5"/>
                    </a:lnTo>
                    <a:lnTo>
                      <a:pt x="465" y="0"/>
                    </a:lnTo>
                    <a:lnTo>
                      <a:pt x="456" y="5"/>
                    </a:lnTo>
                    <a:lnTo>
                      <a:pt x="445" y="9"/>
                    </a:lnTo>
                    <a:lnTo>
                      <a:pt x="432" y="12"/>
                    </a:lnTo>
                    <a:lnTo>
                      <a:pt x="419" y="14"/>
                    </a:lnTo>
                    <a:lnTo>
                      <a:pt x="390" y="16"/>
                    </a:lnTo>
                    <a:lnTo>
                      <a:pt x="360" y="19"/>
                    </a:lnTo>
                    <a:lnTo>
                      <a:pt x="343" y="20"/>
                    </a:lnTo>
                    <a:lnTo>
                      <a:pt x="329" y="21"/>
                    </a:lnTo>
                    <a:lnTo>
                      <a:pt x="313" y="23"/>
                    </a:lnTo>
                    <a:lnTo>
                      <a:pt x="299" y="26"/>
                    </a:lnTo>
                    <a:lnTo>
                      <a:pt x="286" y="30"/>
                    </a:lnTo>
                    <a:lnTo>
                      <a:pt x="274" y="35"/>
                    </a:lnTo>
                    <a:lnTo>
                      <a:pt x="267" y="38"/>
                    </a:lnTo>
                    <a:lnTo>
                      <a:pt x="262" y="41"/>
                    </a:lnTo>
                    <a:lnTo>
                      <a:pt x="257" y="45"/>
                    </a:lnTo>
                    <a:lnTo>
                      <a:pt x="253" y="50"/>
                    </a:lnTo>
                    <a:lnTo>
                      <a:pt x="147" y="50"/>
                    </a:lnTo>
                    <a:lnTo>
                      <a:pt x="145" y="54"/>
                    </a:lnTo>
                    <a:lnTo>
                      <a:pt x="142" y="58"/>
                    </a:lnTo>
                    <a:lnTo>
                      <a:pt x="138" y="61"/>
                    </a:lnTo>
                    <a:lnTo>
                      <a:pt x="133" y="62"/>
                    </a:lnTo>
                    <a:lnTo>
                      <a:pt x="143" y="65"/>
                    </a:lnTo>
                    <a:lnTo>
                      <a:pt x="153" y="68"/>
                    </a:lnTo>
                    <a:lnTo>
                      <a:pt x="163" y="70"/>
                    </a:lnTo>
                    <a:lnTo>
                      <a:pt x="173" y="75"/>
                    </a:lnTo>
                    <a:lnTo>
                      <a:pt x="173" y="79"/>
                    </a:lnTo>
                    <a:lnTo>
                      <a:pt x="172" y="83"/>
                    </a:lnTo>
                    <a:lnTo>
                      <a:pt x="170" y="86"/>
                    </a:lnTo>
                    <a:lnTo>
                      <a:pt x="167" y="88"/>
                    </a:lnTo>
                    <a:lnTo>
                      <a:pt x="164" y="90"/>
                    </a:lnTo>
                    <a:lnTo>
                      <a:pt x="161" y="91"/>
                    </a:lnTo>
                    <a:lnTo>
                      <a:pt x="158" y="92"/>
                    </a:lnTo>
                    <a:lnTo>
                      <a:pt x="153" y="93"/>
                    </a:lnTo>
                    <a:lnTo>
                      <a:pt x="133" y="94"/>
                    </a:lnTo>
                    <a:lnTo>
                      <a:pt x="114" y="93"/>
                    </a:lnTo>
                    <a:lnTo>
                      <a:pt x="108" y="93"/>
                    </a:lnTo>
                    <a:lnTo>
                      <a:pt x="94" y="93"/>
                    </a:lnTo>
                    <a:lnTo>
                      <a:pt x="74" y="93"/>
                    </a:lnTo>
                    <a:lnTo>
                      <a:pt x="53" y="93"/>
                    </a:lnTo>
                    <a:lnTo>
                      <a:pt x="42" y="94"/>
                    </a:lnTo>
                    <a:lnTo>
                      <a:pt x="31" y="95"/>
                    </a:lnTo>
                    <a:lnTo>
                      <a:pt x="22" y="99"/>
                    </a:lnTo>
                    <a:lnTo>
                      <a:pt x="15" y="104"/>
                    </a:lnTo>
                    <a:lnTo>
                      <a:pt x="11" y="107"/>
                    </a:lnTo>
                    <a:lnTo>
                      <a:pt x="8" y="110"/>
                    </a:lnTo>
                    <a:lnTo>
                      <a:pt x="6" y="114"/>
                    </a:lnTo>
                    <a:lnTo>
                      <a:pt x="4" y="119"/>
                    </a:lnTo>
                    <a:lnTo>
                      <a:pt x="2" y="130"/>
                    </a:lnTo>
                    <a:lnTo>
                      <a:pt x="0" y="142"/>
                    </a:lnTo>
                    <a:lnTo>
                      <a:pt x="0" y="147"/>
                    </a:lnTo>
                    <a:lnTo>
                      <a:pt x="2" y="151"/>
                    </a:lnTo>
                    <a:lnTo>
                      <a:pt x="4" y="154"/>
                    </a:lnTo>
                    <a:lnTo>
                      <a:pt x="5" y="157"/>
                    </a:lnTo>
                    <a:lnTo>
                      <a:pt x="10" y="162"/>
                    </a:lnTo>
                    <a:lnTo>
                      <a:pt x="16" y="167"/>
                    </a:lnTo>
                    <a:lnTo>
                      <a:pt x="20" y="173"/>
                    </a:lnTo>
                    <a:lnTo>
                      <a:pt x="22" y="179"/>
                    </a:lnTo>
                    <a:lnTo>
                      <a:pt x="24" y="183"/>
                    </a:lnTo>
                    <a:lnTo>
                      <a:pt x="24" y="188"/>
                    </a:lnTo>
                    <a:lnTo>
                      <a:pt x="22" y="193"/>
                    </a:lnTo>
                    <a:lnTo>
                      <a:pt x="20" y="198"/>
                    </a:lnTo>
                    <a:lnTo>
                      <a:pt x="19" y="200"/>
                    </a:lnTo>
                    <a:lnTo>
                      <a:pt x="19" y="203"/>
                    </a:lnTo>
                    <a:lnTo>
                      <a:pt x="20" y="206"/>
                    </a:lnTo>
                    <a:lnTo>
                      <a:pt x="21" y="210"/>
                    </a:lnTo>
                    <a:lnTo>
                      <a:pt x="25" y="217"/>
                    </a:lnTo>
                    <a:lnTo>
                      <a:pt x="30" y="224"/>
                    </a:lnTo>
                    <a:lnTo>
                      <a:pt x="37" y="230"/>
                    </a:lnTo>
                    <a:lnTo>
                      <a:pt x="44" y="235"/>
                    </a:lnTo>
                    <a:lnTo>
                      <a:pt x="49" y="237"/>
                    </a:lnTo>
                    <a:lnTo>
                      <a:pt x="52" y="239"/>
                    </a:lnTo>
                    <a:lnTo>
                      <a:pt x="56" y="241"/>
                    </a:lnTo>
                    <a:lnTo>
                      <a:pt x="60" y="241"/>
                    </a:lnTo>
                    <a:lnTo>
                      <a:pt x="59" y="250"/>
                    </a:lnTo>
                    <a:lnTo>
                      <a:pt x="56" y="259"/>
                    </a:lnTo>
                    <a:lnTo>
                      <a:pt x="52" y="266"/>
                    </a:lnTo>
                    <a:lnTo>
                      <a:pt x="47" y="271"/>
                    </a:lnTo>
                    <a:lnTo>
                      <a:pt x="56" y="271"/>
                    </a:lnTo>
                    <a:lnTo>
                      <a:pt x="66" y="271"/>
                    </a:lnTo>
                    <a:lnTo>
                      <a:pt x="74" y="271"/>
                    </a:lnTo>
                    <a:lnTo>
                      <a:pt x="81" y="271"/>
                    </a:lnTo>
                    <a:lnTo>
                      <a:pt x="82" y="275"/>
                    </a:lnTo>
                    <a:lnTo>
                      <a:pt x="84" y="280"/>
                    </a:lnTo>
                    <a:lnTo>
                      <a:pt x="89" y="284"/>
                    </a:lnTo>
                    <a:lnTo>
                      <a:pt x="96" y="290"/>
                    </a:lnTo>
                    <a:lnTo>
                      <a:pt x="112" y="302"/>
                    </a:lnTo>
                    <a:lnTo>
                      <a:pt x="131" y="313"/>
                    </a:lnTo>
                    <a:lnTo>
                      <a:pt x="170" y="334"/>
                    </a:lnTo>
                    <a:lnTo>
                      <a:pt x="193" y="345"/>
                    </a:lnTo>
                    <a:lnTo>
                      <a:pt x="205" y="352"/>
                    </a:lnTo>
                    <a:lnTo>
                      <a:pt x="218" y="360"/>
                    </a:lnTo>
                    <a:lnTo>
                      <a:pt x="226" y="364"/>
                    </a:lnTo>
                    <a:lnTo>
                      <a:pt x="234" y="367"/>
                    </a:lnTo>
                    <a:lnTo>
                      <a:pt x="243" y="370"/>
                    </a:lnTo>
                    <a:lnTo>
                      <a:pt x="253" y="370"/>
                    </a:lnTo>
                    <a:lnTo>
                      <a:pt x="255" y="370"/>
                    </a:lnTo>
                    <a:lnTo>
                      <a:pt x="257" y="367"/>
                    </a:lnTo>
                    <a:lnTo>
                      <a:pt x="261" y="365"/>
                    </a:lnTo>
                    <a:lnTo>
                      <a:pt x="264" y="361"/>
                    </a:lnTo>
                    <a:lnTo>
                      <a:pt x="267" y="358"/>
                    </a:lnTo>
                    <a:lnTo>
                      <a:pt x="271" y="355"/>
                    </a:lnTo>
                    <a:lnTo>
                      <a:pt x="275" y="353"/>
                    </a:lnTo>
                    <a:lnTo>
                      <a:pt x="279" y="352"/>
                    </a:lnTo>
                    <a:lnTo>
                      <a:pt x="277" y="344"/>
                    </a:lnTo>
                    <a:lnTo>
                      <a:pt x="277" y="338"/>
                    </a:lnTo>
                    <a:lnTo>
                      <a:pt x="278" y="332"/>
                    </a:lnTo>
                    <a:lnTo>
                      <a:pt x="280" y="326"/>
                    </a:lnTo>
                    <a:lnTo>
                      <a:pt x="284" y="322"/>
                    </a:lnTo>
                    <a:lnTo>
                      <a:pt x="289" y="318"/>
                    </a:lnTo>
                    <a:lnTo>
                      <a:pt x="297" y="316"/>
                    </a:lnTo>
                    <a:lnTo>
                      <a:pt x="306" y="315"/>
                    </a:lnTo>
                    <a:lnTo>
                      <a:pt x="316" y="315"/>
                    </a:lnTo>
                    <a:lnTo>
                      <a:pt x="323" y="317"/>
                    </a:lnTo>
                    <a:lnTo>
                      <a:pt x="329" y="320"/>
                    </a:lnTo>
                    <a:lnTo>
                      <a:pt x="334" y="323"/>
                    </a:lnTo>
                    <a:lnTo>
                      <a:pt x="343" y="332"/>
                    </a:lnTo>
                    <a:lnTo>
                      <a:pt x="350" y="342"/>
                    </a:lnTo>
                    <a:lnTo>
                      <a:pt x="353" y="347"/>
                    </a:lnTo>
                    <a:lnTo>
                      <a:pt x="357" y="353"/>
                    </a:lnTo>
                    <a:lnTo>
                      <a:pt x="362" y="358"/>
                    </a:lnTo>
                    <a:lnTo>
                      <a:pt x="367" y="362"/>
                    </a:lnTo>
                    <a:lnTo>
                      <a:pt x="373" y="365"/>
                    </a:lnTo>
                    <a:lnTo>
                      <a:pt x="380" y="368"/>
                    </a:lnTo>
                    <a:lnTo>
                      <a:pt x="389" y="370"/>
                    </a:lnTo>
                    <a:lnTo>
                      <a:pt x="399" y="370"/>
                    </a:lnTo>
                    <a:lnTo>
                      <a:pt x="409" y="370"/>
                    </a:lnTo>
                    <a:lnTo>
                      <a:pt x="418" y="369"/>
                    </a:lnTo>
                    <a:lnTo>
                      <a:pt x="425" y="367"/>
                    </a:lnTo>
                    <a:lnTo>
                      <a:pt x="433" y="365"/>
                    </a:lnTo>
                    <a:lnTo>
                      <a:pt x="447" y="359"/>
                    </a:lnTo>
                    <a:lnTo>
                      <a:pt x="459" y="352"/>
                    </a:lnTo>
                    <a:lnTo>
                      <a:pt x="472" y="345"/>
                    </a:lnTo>
                    <a:lnTo>
                      <a:pt x="483" y="339"/>
                    </a:lnTo>
                    <a:lnTo>
                      <a:pt x="488" y="336"/>
                    </a:lnTo>
                    <a:lnTo>
                      <a:pt x="493" y="335"/>
                    </a:lnTo>
                    <a:lnTo>
                      <a:pt x="499" y="333"/>
                    </a:lnTo>
                    <a:lnTo>
                      <a:pt x="506" y="333"/>
                    </a:lnTo>
                    <a:lnTo>
                      <a:pt x="512" y="332"/>
                    </a:lnTo>
                    <a:lnTo>
                      <a:pt x="521" y="329"/>
                    </a:lnTo>
                    <a:lnTo>
                      <a:pt x="525" y="327"/>
                    </a:lnTo>
                    <a:lnTo>
                      <a:pt x="529" y="325"/>
                    </a:lnTo>
                    <a:lnTo>
                      <a:pt x="531" y="323"/>
                    </a:lnTo>
                    <a:lnTo>
                      <a:pt x="532" y="321"/>
                    </a:lnTo>
                    <a:lnTo>
                      <a:pt x="565" y="321"/>
                    </a:lnTo>
                    <a:lnTo>
                      <a:pt x="564" y="326"/>
                    </a:lnTo>
                    <a:lnTo>
                      <a:pt x="563" y="333"/>
                    </a:lnTo>
                    <a:lnTo>
                      <a:pt x="564" y="341"/>
                    </a:lnTo>
                    <a:lnTo>
                      <a:pt x="565" y="349"/>
                    </a:lnTo>
                    <a:lnTo>
                      <a:pt x="566" y="358"/>
                    </a:lnTo>
                    <a:lnTo>
                      <a:pt x="567" y="367"/>
                    </a:lnTo>
                    <a:lnTo>
                      <a:pt x="567" y="375"/>
                    </a:lnTo>
                    <a:lnTo>
                      <a:pt x="565" y="382"/>
                    </a:lnTo>
                    <a:lnTo>
                      <a:pt x="575" y="381"/>
                    </a:lnTo>
                    <a:lnTo>
                      <a:pt x="582" y="379"/>
                    </a:lnTo>
                    <a:lnTo>
                      <a:pt x="590" y="377"/>
                    </a:lnTo>
                    <a:lnTo>
                      <a:pt x="596" y="375"/>
                    </a:lnTo>
                    <a:lnTo>
                      <a:pt x="601" y="372"/>
                    </a:lnTo>
                    <a:lnTo>
                      <a:pt x="605" y="369"/>
                    </a:lnTo>
                    <a:lnTo>
                      <a:pt x="610" y="366"/>
                    </a:lnTo>
                    <a:lnTo>
                      <a:pt x="613" y="362"/>
                    </a:lnTo>
                    <a:lnTo>
                      <a:pt x="623" y="345"/>
                    </a:lnTo>
                    <a:lnTo>
                      <a:pt x="632" y="327"/>
                    </a:lnTo>
                    <a:lnTo>
                      <a:pt x="636" y="331"/>
                    </a:lnTo>
                    <a:lnTo>
                      <a:pt x="641" y="334"/>
                    </a:lnTo>
                    <a:lnTo>
                      <a:pt x="647" y="336"/>
                    </a:lnTo>
                    <a:lnTo>
                      <a:pt x="654" y="337"/>
                    </a:lnTo>
                    <a:lnTo>
                      <a:pt x="669" y="338"/>
                    </a:lnTo>
                    <a:lnTo>
                      <a:pt x="687" y="336"/>
                    </a:lnTo>
                    <a:lnTo>
                      <a:pt x="721" y="330"/>
                    </a:lnTo>
                    <a:lnTo>
                      <a:pt x="752" y="327"/>
                    </a:lnTo>
                    <a:lnTo>
                      <a:pt x="767" y="327"/>
                    </a:lnTo>
                    <a:lnTo>
                      <a:pt x="781" y="325"/>
                    </a:lnTo>
                    <a:lnTo>
                      <a:pt x="794" y="324"/>
                    </a:lnTo>
                    <a:lnTo>
                      <a:pt x="808" y="321"/>
                    </a:lnTo>
                    <a:lnTo>
                      <a:pt x="831" y="315"/>
                    </a:lnTo>
                    <a:lnTo>
                      <a:pt x="853" y="307"/>
                    </a:lnTo>
                    <a:lnTo>
                      <a:pt x="873" y="299"/>
                    </a:lnTo>
                    <a:lnTo>
                      <a:pt x="895" y="290"/>
                    </a:lnTo>
                    <a:lnTo>
                      <a:pt x="906" y="287"/>
                    </a:lnTo>
                    <a:lnTo>
                      <a:pt x="918" y="283"/>
                    </a:lnTo>
                    <a:lnTo>
                      <a:pt x="930" y="280"/>
                    </a:lnTo>
                    <a:lnTo>
                      <a:pt x="944" y="278"/>
                    </a:lnTo>
                    <a:lnTo>
                      <a:pt x="951" y="279"/>
                    </a:lnTo>
                    <a:lnTo>
                      <a:pt x="961" y="284"/>
                    </a:lnTo>
                    <a:lnTo>
                      <a:pt x="967" y="286"/>
                    </a:lnTo>
                    <a:lnTo>
                      <a:pt x="972" y="288"/>
                    </a:lnTo>
                    <a:lnTo>
                      <a:pt x="979" y="289"/>
                    </a:lnTo>
                    <a:lnTo>
                      <a:pt x="983" y="290"/>
                    </a:lnTo>
                    <a:lnTo>
                      <a:pt x="995" y="290"/>
                    </a:lnTo>
                    <a:lnTo>
                      <a:pt x="1005" y="293"/>
                    </a:lnTo>
                    <a:lnTo>
                      <a:pt x="1015" y="295"/>
                    </a:lnTo>
                    <a:lnTo>
                      <a:pt x="1024" y="300"/>
                    </a:lnTo>
                    <a:lnTo>
                      <a:pt x="1034" y="303"/>
                    </a:lnTo>
                    <a:lnTo>
                      <a:pt x="1045" y="306"/>
                    </a:lnTo>
                    <a:lnTo>
                      <a:pt x="1056" y="308"/>
                    </a:lnTo>
                    <a:lnTo>
                      <a:pt x="1070" y="309"/>
                    </a:lnTo>
                    <a:lnTo>
                      <a:pt x="1068" y="297"/>
                    </a:lnTo>
                    <a:lnTo>
                      <a:pt x="1063" y="286"/>
                    </a:lnTo>
                    <a:lnTo>
                      <a:pt x="1060" y="276"/>
                    </a:lnTo>
                    <a:lnTo>
                      <a:pt x="1056" y="268"/>
                    </a:lnTo>
                    <a:lnTo>
                      <a:pt x="1047" y="254"/>
                    </a:lnTo>
                    <a:lnTo>
                      <a:pt x="1038" y="241"/>
                    </a:lnTo>
                    <a:lnTo>
                      <a:pt x="1034" y="233"/>
                    </a:lnTo>
                    <a:lnTo>
                      <a:pt x="1030" y="226"/>
                    </a:lnTo>
                    <a:lnTo>
                      <a:pt x="1026" y="219"/>
                    </a:lnTo>
                    <a:lnTo>
                      <a:pt x="1024" y="211"/>
                    </a:lnTo>
                    <a:lnTo>
                      <a:pt x="1021" y="202"/>
                    </a:lnTo>
                    <a:lnTo>
                      <a:pt x="1018" y="192"/>
                    </a:lnTo>
                    <a:lnTo>
                      <a:pt x="1017" y="179"/>
                    </a:lnTo>
                    <a:lnTo>
                      <a:pt x="1017" y="167"/>
                    </a:lnTo>
                    <a:lnTo>
                      <a:pt x="1014" y="152"/>
                    </a:lnTo>
                    <a:lnTo>
                      <a:pt x="1011" y="14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2" name="Freeform 541">
              <a:extLst>
                <a:ext uri="{FF2B5EF4-FFF2-40B4-BE49-F238E27FC236}">
                  <a16:creationId xmlns="" xmlns:a16="http://schemas.microsoft.com/office/drawing/2014/main" id="{F0699FBD-5BEA-4240-8D5C-FE5C45316817}"/>
                </a:ext>
              </a:extLst>
            </p:cNvPr>
            <p:cNvSpPr>
              <a:spLocks/>
            </p:cNvSpPr>
            <p:nvPr>
              <p:custDataLst>
                <p:tags r:id="rId372"/>
              </p:custDataLst>
            </p:nvPr>
          </p:nvSpPr>
          <p:spPr bwMode="auto">
            <a:xfrm>
              <a:off x="2571750" y="3481388"/>
              <a:ext cx="100013" cy="122237"/>
            </a:xfrm>
            <a:custGeom>
              <a:avLst/>
              <a:gdLst>
                <a:gd name="T0" fmla="*/ 63 w 226"/>
                <a:gd name="T1" fmla="*/ 236 h 237"/>
                <a:gd name="T2" fmla="*/ 68 w 226"/>
                <a:gd name="T3" fmla="*/ 237 h 237"/>
                <a:gd name="T4" fmla="*/ 75 w 226"/>
                <a:gd name="T5" fmla="*/ 235 h 237"/>
                <a:gd name="T6" fmla="*/ 83 w 226"/>
                <a:gd name="T7" fmla="*/ 234 h 237"/>
                <a:gd name="T8" fmla="*/ 89 w 226"/>
                <a:gd name="T9" fmla="*/ 230 h 237"/>
                <a:gd name="T10" fmla="*/ 96 w 226"/>
                <a:gd name="T11" fmla="*/ 223 h 237"/>
                <a:gd name="T12" fmla="*/ 99 w 226"/>
                <a:gd name="T13" fmla="*/ 214 h 237"/>
                <a:gd name="T14" fmla="*/ 123 w 226"/>
                <a:gd name="T15" fmla="*/ 209 h 237"/>
                <a:gd name="T16" fmla="*/ 166 w 226"/>
                <a:gd name="T17" fmla="*/ 205 h 237"/>
                <a:gd name="T18" fmla="*/ 195 w 226"/>
                <a:gd name="T19" fmla="*/ 198 h 237"/>
                <a:gd name="T20" fmla="*/ 209 w 226"/>
                <a:gd name="T21" fmla="*/ 191 h 237"/>
                <a:gd name="T22" fmla="*/ 220 w 226"/>
                <a:gd name="T23" fmla="*/ 181 h 237"/>
                <a:gd name="T24" fmla="*/ 225 w 226"/>
                <a:gd name="T25" fmla="*/ 168 h 237"/>
                <a:gd name="T26" fmla="*/ 226 w 226"/>
                <a:gd name="T27" fmla="*/ 153 h 237"/>
                <a:gd name="T28" fmla="*/ 223 w 226"/>
                <a:gd name="T29" fmla="*/ 140 h 237"/>
                <a:gd name="T30" fmla="*/ 215 w 226"/>
                <a:gd name="T31" fmla="*/ 123 h 237"/>
                <a:gd name="T32" fmla="*/ 203 w 226"/>
                <a:gd name="T33" fmla="*/ 100 h 237"/>
                <a:gd name="T34" fmla="*/ 196 w 226"/>
                <a:gd name="T35" fmla="*/ 84 h 237"/>
                <a:gd name="T36" fmla="*/ 193 w 226"/>
                <a:gd name="T37" fmla="*/ 74 h 237"/>
                <a:gd name="T38" fmla="*/ 195 w 226"/>
                <a:gd name="T39" fmla="*/ 59 h 237"/>
                <a:gd name="T40" fmla="*/ 200 w 226"/>
                <a:gd name="T41" fmla="*/ 43 h 237"/>
                <a:gd name="T42" fmla="*/ 213 w 226"/>
                <a:gd name="T43" fmla="*/ 25 h 237"/>
                <a:gd name="T44" fmla="*/ 213 w 226"/>
                <a:gd name="T45" fmla="*/ 14 h 237"/>
                <a:gd name="T46" fmla="*/ 191 w 226"/>
                <a:gd name="T47" fmla="*/ 7 h 237"/>
                <a:gd name="T48" fmla="*/ 154 w 226"/>
                <a:gd name="T49" fmla="*/ 2 h 237"/>
                <a:gd name="T50" fmla="*/ 20 w 226"/>
                <a:gd name="T51" fmla="*/ 6 h 237"/>
                <a:gd name="T52" fmla="*/ 18 w 226"/>
                <a:gd name="T53" fmla="*/ 31 h 237"/>
                <a:gd name="T54" fmla="*/ 10 w 226"/>
                <a:gd name="T55" fmla="*/ 54 h 237"/>
                <a:gd name="T56" fmla="*/ 3 w 226"/>
                <a:gd name="T57" fmla="*/ 79 h 237"/>
                <a:gd name="T58" fmla="*/ 0 w 226"/>
                <a:gd name="T59" fmla="*/ 111 h 237"/>
                <a:gd name="T60" fmla="*/ 3 w 226"/>
                <a:gd name="T61" fmla="*/ 130 h 237"/>
                <a:gd name="T62" fmla="*/ 10 w 226"/>
                <a:gd name="T63" fmla="*/ 146 h 237"/>
                <a:gd name="T64" fmla="*/ 30 w 226"/>
                <a:gd name="T65" fmla="*/ 173 h 237"/>
                <a:gd name="T66" fmla="*/ 51 w 226"/>
                <a:gd name="T67" fmla="*/ 199 h 237"/>
                <a:gd name="T68" fmla="*/ 57 w 226"/>
                <a:gd name="T69" fmla="*/ 216 h 237"/>
                <a:gd name="T70" fmla="*/ 61 w 226"/>
                <a:gd name="T71" fmla="*/ 234 h 2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26" h="237">
                  <a:moveTo>
                    <a:pt x="61" y="234"/>
                  </a:moveTo>
                  <a:lnTo>
                    <a:pt x="63" y="236"/>
                  </a:lnTo>
                  <a:lnTo>
                    <a:pt x="65" y="237"/>
                  </a:lnTo>
                  <a:lnTo>
                    <a:pt x="68" y="237"/>
                  </a:lnTo>
                  <a:lnTo>
                    <a:pt x="70" y="237"/>
                  </a:lnTo>
                  <a:lnTo>
                    <a:pt x="75" y="235"/>
                  </a:lnTo>
                  <a:lnTo>
                    <a:pt x="80" y="234"/>
                  </a:lnTo>
                  <a:lnTo>
                    <a:pt x="83" y="234"/>
                  </a:lnTo>
                  <a:lnTo>
                    <a:pt x="86" y="232"/>
                  </a:lnTo>
                  <a:lnTo>
                    <a:pt x="89" y="230"/>
                  </a:lnTo>
                  <a:lnTo>
                    <a:pt x="92" y="227"/>
                  </a:lnTo>
                  <a:lnTo>
                    <a:pt x="96" y="223"/>
                  </a:lnTo>
                  <a:lnTo>
                    <a:pt x="98" y="219"/>
                  </a:lnTo>
                  <a:lnTo>
                    <a:pt x="99" y="214"/>
                  </a:lnTo>
                  <a:lnTo>
                    <a:pt x="100" y="209"/>
                  </a:lnTo>
                  <a:lnTo>
                    <a:pt x="123" y="209"/>
                  </a:lnTo>
                  <a:lnTo>
                    <a:pt x="145" y="208"/>
                  </a:lnTo>
                  <a:lnTo>
                    <a:pt x="166" y="205"/>
                  </a:lnTo>
                  <a:lnTo>
                    <a:pt x="186" y="201"/>
                  </a:lnTo>
                  <a:lnTo>
                    <a:pt x="195" y="198"/>
                  </a:lnTo>
                  <a:lnTo>
                    <a:pt x="202" y="195"/>
                  </a:lnTo>
                  <a:lnTo>
                    <a:pt x="209" y="191"/>
                  </a:lnTo>
                  <a:lnTo>
                    <a:pt x="215" y="186"/>
                  </a:lnTo>
                  <a:lnTo>
                    <a:pt x="220" y="181"/>
                  </a:lnTo>
                  <a:lnTo>
                    <a:pt x="223" y="175"/>
                  </a:lnTo>
                  <a:lnTo>
                    <a:pt x="225" y="168"/>
                  </a:lnTo>
                  <a:lnTo>
                    <a:pt x="226" y="161"/>
                  </a:lnTo>
                  <a:lnTo>
                    <a:pt x="226" y="153"/>
                  </a:lnTo>
                  <a:lnTo>
                    <a:pt x="225" y="147"/>
                  </a:lnTo>
                  <a:lnTo>
                    <a:pt x="223" y="140"/>
                  </a:lnTo>
                  <a:lnTo>
                    <a:pt x="221" y="134"/>
                  </a:lnTo>
                  <a:lnTo>
                    <a:pt x="215" y="123"/>
                  </a:lnTo>
                  <a:lnTo>
                    <a:pt x="210" y="112"/>
                  </a:lnTo>
                  <a:lnTo>
                    <a:pt x="203" y="100"/>
                  </a:lnTo>
                  <a:lnTo>
                    <a:pt x="198" y="90"/>
                  </a:lnTo>
                  <a:lnTo>
                    <a:pt x="196" y="84"/>
                  </a:lnTo>
                  <a:lnTo>
                    <a:pt x="195" y="79"/>
                  </a:lnTo>
                  <a:lnTo>
                    <a:pt x="193" y="74"/>
                  </a:lnTo>
                  <a:lnTo>
                    <a:pt x="193" y="68"/>
                  </a:lnTo>
                  <a:lnTo>
                    <a:pt x="195" y="59"/>
                  </a:lnTo>
                  <a:lnTo>
                    <a:pt x="197" y="51"/>
                  </a:lnTo>
                  <a:lnTo>
                    <a:pt x="200" y="43"/>
                  </a:lnTo>
                  <a:lnTo>
                    <a:pt x="204" y="36"/>
                  </a:lnTo>
                  <a:lnTo>
                    <a:pt x="213" y="25"/>
                  </a:lnTo>
                  <a:lnTo>
                    <a:pt x="220" y="19"/>
                  </a:lnTo>
                  <a:lnTo>
                    <a:pt x="213" y="14"/>
                  </a:lnTo>
                  <a:lnTo>
                    <a:pt x="203" y="11"/>
                  </a:lnTo>
                  <a:lnTo>
                    <a:pt x="191" y="7"/>
                  </a:lnTo>
                  <a:lnTo>
                    <a:pt x="179" y="5"/>
                  </a:lnTo>
                  <a:lnTo>
                    <a:pt x="154" y="2"/>
                  </a:lnTo>
                  <a:lnTo>
                    <a:pt x="133" y="0"/>
                  </a:lnTo>
                  <a:lnTo>
                    <a:pt x="20" y="6"/>
                  </a:lnTo>
                  <a:lnTo>
                    <a:pt x="20" y="19"/>
                  </a:lnTo>
                  <a:lnTo>
                    <a:pt x="18" y="31"/>
                  </a:lnTo>
                  <a:lnTo>
                    <a:pt x="14" y="42"/>
                  </a:lnTo>
                  <a:lnTo>
                    <a:pt x="10" y="54"/>
                  </a:lnTo>
                  <a:lnTo>
                    <a:pt x="7" y="66"/>
                  </a:lnTo>
                  <a:lnTo>
                    <a:pt x="3" y="79"/>
                  </a:lnTo>
                  <a:lnTo>
                    <a:pt x="1" y="93"/>
                  </a:lnTo>
                  <a:lnTo>
                    <a:pt x="0" y="111"/>
                  </a:lnTo>
                  <a:lnTo>
                    <a:pt x="1" y="121"/>
                  </a:lnTo>
                  <a:lnTo>
                    <a:pt x="3" y="130"/>
                  </a:lnTo>
                  <a:lnTo>
                    <a:pt x="6" y="138"/>
                  </a:lnTo>
                  <a:lnTo>
                    <a:pt x="10" y="146"/>
                  </a:lnTo>
                  <a:lnTo>
                    <a:pt x="19" y="159"/>
                  </a:lnTo>
                  <a:lnTo>
                    <a:pt x="30" y="173"/>
                  </a:lnTo>
                  <a:lnTo>
                    <a:pt x="41" y="185"/>
                  </a:lnTo>
                  <a:lnTo>
                    <a:pt x="51" y="199"/>
                  </a:lnTo>
                  <a:lnTo>
                    <a:pt x="55" y="207"/>
                  </a:lnTo>
                  <a:lnTo>
                    <a:pt x="57" y="216"/>
                  </a:lnTo>
                  <a:lnTo>
                    <a:pt x="59" y="225"/>
                  </a:lnTo>
                  <a:lnTo>
                    <a:pt x="61" y="23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" name="Freeform 542">
              <a:extLst>
                <a:ext uri="{FF2B5EF4-FFF2-40B4-BE49-F238E27FC236}">
                  <a16:creationId xmlns="" xmlns:a16="http://schemas.microsoft.com/office/drawing/2014/main" id="{34669008-BB24-7447-BE3E-E074A38D4DE0}"/>
                </a:ext>
              </a:extLst>
            </p:cNvPr>
            <p:cNvSpPr>
              <a:spLocks/>
            </p:cNvSpPr>
            <p:nvPr>
              <p:custDataLst>
                <p:tags r:id="rId373"/>
              </p:custDataLst>
            </p:nvPr>
          </p:nvSpPr>
          <p:spPr bwMode="auto">
            <a:xfrm>
              <a:off x="6516688" y="2917825"/>
              <a:ext cx="207962" cy="458788"/>
            </a:xfrm>
            <a:custGeom>
              <a:avLst/>
              <a:gdLst>
                <a:gd name="T0" fmla="*/ 287 w 478"/>
                <a:gd name="T1" fmla="*/ 109 h 875"/>
                <a:gd name="T2" fmla="*/ 250 w 478"/>
                <a:gd name="T3" fmla="*/ 138 h 875"/>
                <a:gd name="T4" fmla="*/ 199 w 478"/>
                <a:gd name="T5" fmla="*/ 197 h 875"/>
                <a:gd name="T6" fmla="*/ 198 w 478"/>
                <a:gd name="T7" fmla="*/ 213 h 875"/>
                <a:gd name="T8" fmla="*/ 206 w 478"/>
                <a:gd name="T9" fmla="*/ 239 h 875"/>
                <a:gd name="T10" fmla="*/ 221 w 478"/>
                <a:gd name="T11" fmla="*/ 265 h 875"/>
                <a:gd name="T12" fmla="*/ 240 w 478"/>
                <a:gd name="T13" fmla="*/ 288 h 875"/>
                <a:gd name="T14" fmla="*/ 259 w 478"/>
                <a:gd name="T15" fmla="*/ 301 h 875"/>
                <a:gd name="T16" fmla="*/ 279 w 478"/>
                <a:gd name="T17" fmla="*/ 329 h 875"/>
                <a:gd name="T18" fmla="*/ 295 w 478"/>
                <a:gd name="T19" fmla="*/ 361 h 875"/>
                <a:gd name="T20" fmla="*/ 305 w 478"/>
                <a:gd name="T21" fmla="*/ 369 h 875"/>
                <a:gd name="T22" fmla="*/ 438 w 478"/>
                <a:gd name="T23" fmla="*/ 499 h 875"/>
                <a:gd name="T24" fmla="*/ 471 w 478"/>
                <a:gd name="T25" fmla="*/ 589 h 875"/>
                <a:gd name="T26" fmla="*/ 478 w 478"/>
                <a:gd name="T27" fmla="*/ 647 h 875"/>
                <a:gd name="T28" fmla="*/ 476 w 478"/>
                <a:gd name="T29" fmla="*/ 687 h 875"/>
                <a:gd name="T30" fmla="*/ 478 w 478"/>
                <a:gd name="T31" fmla="*/ 708 h 875"/>
                <a:gd name="T32" fmla="*/ 447 w 478"/>
                <a:gd name="T33" fmla="*/ 718 h 875"/>
                <a:gd name="T34" fmla="*/ 420 w 478"/>
                <a:gd name="T35" fmla="*/ 733 h 875"/>
                <a:gd name="T36" fmla="*/ 391 w 478"/>
                <a:gd name="T37" fmla="*/ 756 h 875"/>
                <a:gd name="T38" fmla="*/ 365 w 478"/>
                <a:gd name="T39" fmla="*/ 789 h 875"/>
                <a:gd name="T40" fmla="*/ 348 w 478"/>
                <a:gd name="T41" fmla="*/ 785 h 875"/>
                <a:gd name="T42" fmla="*/ 319 w 478"/>
                <a:gd name="T43" fmla="*/ 789 h 875"/>
                <a:gd name="T44" fmla="*/ 313 w 478"/>
                <a:gd name="T45" fmla="*/ 804 h 875"/>
                <a:gd name="T46" fmla="*/ 289 w 478"/>
                <a:gd name="T47" fmla="*/ 838 h 875"/>
                <a:gd name="T48" fmla="*/ 256 w 478"/>
                <a:gd name="T49" fmla="*/ 868 h 875"/>
                <a:gd name="T50" fmla="*/ 239 w 478"/>
                <a:gd name="T51" fmla="*/ 875 h 875"/>
                <a:gd name="T52" fmla="*/ 232 w 478"/>
                <a:gd name="T53" fmla="*/ 868 h 875"/>
                <a:gd name="T54" fmla="*/ 225 w 478"/>
                <a:gd name="T55" fmla="*/ 844 h 875"/>
                <a:gd name="T56" fmla="*/ 231 w 478"/>
                <a:gd name="T57" fmla="*/ 800 h 875"/>
                <a:gd name="T58" fmla="*/ 253 w 478"/>
                <a:gd name="T59" fmla="*/ 775 h 875"/>
                <a:gd name="T60" fmla="*/ 277 w 478"/>
                <a:gd name="T61" fmla="*/ 760 h 875"/>
                <a:gd name="T62" fmla="*/ 295 w 478"/>
                <a:gd name="T63" fmla="*/ 753 h 875"/>
                <a:gd name="T64" fmla="*/ 305 w 478"/>
                <a:gd name="T65" fmla="*/ 743 h 875"/>
                <a:gd name="T66" fmla="*/ 314 w 478"/>
                <a:gd name="T67" fmla="*/ 714 h 875"/>
                <a:gd name="T68" fmla="*/ 330 w 478"/>
                <a:gd name="T69" fmla="*/ 686 h 875"/>
                <a:gd name="T70" fmla="*/ 365 w 478"/>
                <a:gd name="T71" fmla="*/ 643 h 875"/>
                <a:gd name="T72" fmla="*/ 371 w 478"/>
                <a:gd name="T73" fmla="*/ 536 h 875"/>
                <a:gd name="T74" fmla="*/ 364 w 478"/>
                <a:gd name="T75" fmla="*/ 475 h 875"/>
                <a:gd name="T76" fmla="*/ 341 w 478"/>
                <a:gd name="T77" fmla="*/ 427 h 875"/>
                <a:gd name="T78" fmla="*/ 297 w 478"/>
                <a:gd name="T79" fmla="*/ 377 h 875"/>
                <a:gd name="T80" fmla="*/ 219 w 478"/>
                <a:gd name="T81" fmla="*/ 308 h 875"/>
                <a:gd name="T82" fmla="*/ 161 w 478"/>
                <a:gd name="T83" fmla="*/ 255 h 875"/>
                <a:gd name="T84" fmla="*/ 108 w 478"/>
                <a:gd name="T85" fmla="*/ 198 h 875"/>
                <a:gd name="T86" fmla="*/ 72 w 478"/>
                <a:gd name="T87" fmla="*/ 146 h 875"/>
                <a:gd name="T88" fmla="*/ 42 w 478"/>
                <a:gd name="T89" fmla="*/ 104 h 875"/>
                <a:gd name="T90" fmla="*/ 46 w 478"/>
                <a:gd name="T91" fmla="*/ 41 h 875"/>
                <a:gd name="T92" fmla="*/ 129 w 478"/>
                <a:gd name="T93" fmla="*/ 19 h 875"/>
                <a:gd name="T94" fmla="*/ 148 w 478"/>
                <a:gd name="T95" fmla="*/ 5 h 875"/>
                <a:gd name="T96" fmla="*/ 175 w 478"/>
                <a:gd name="T97" fmla="*/ 16 h 875"/>
                <a:gd name="T98" fmla="*/ 221 w 478"/>
                <a:gd name="T99" fmla="*/ 35 h 875"/>
                <a:gd name="T100" fmla="*/ 269 w 478"/>
                <a:gd name="T101" fmla="*/ 67 h 87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78" h="875">
                  <a:moveTo>
                    <a:pt x="299" y="104"/>
                  </a:moveTo>
                  <a:lnTo>
                    <a:pt x="295" y="106"/>
                  </a:lnTo>
                  <a:lnTo>
                    <a:pt x="287" y="109"/>
                  </a:lnTo>
                  <a:lnTo>
                    <a:pt x="277" y="116"/>
                  </a:lnTo>
                  <a:lnTo>
                    <a:pt x="264" y="126"/>
                  </a:lnTo>
                  <a:lnTo>
                    <a:pt x="250" y="138"/>
                  </a:lnTo>
                  <a:lnTo>
                    <a:pt x="233" y="154"/>
                  </a:lnTo>
                  <a:lnTo>
                    <a:pt x="217" y="173"/>
                  </a:lnTo>
                  <a:lnTo>
                    <a:pt x="199" y="197"/>
                  </a:lnTo>
                  <a:lnTo>
                    <a:pt x="197" y="201"/>
                  </a:lnTo>
                  <a:lnTo>
                    <a:pt x="197" y="207"/>
                  </a:lnTo>
                  <a:lnTo>
                    <a:pt x="198" y="213"/>
                  </a:lnTo>
                  <a:lnTo>
                    <a:pt x="199" y="221"/>
                  </a:lnTo>
                  <a:lnTo>
                    <a:pt x="202" y="229"/>
                  </a:lnTo>
                  <a:lnTo>
                    <a:pt x="206" y="239"/>
                  </a:lnTo>
                  <a:lnTo>
                    <a:pt x="210" y="248"/>
                  </a:lnTo>
                  <a:lnTo>
                    <a:pt x="214" y="256"/>
                  </a:lnTo>
                  <a:lnTo>
                    <a:pt x="221" y="265"/>
                  </a:lnTo>
                  <a:lnTo>
                    <a:pt x="226" y="273"/>
                  </a:lnTo>
                  <a:lnTo>
                    <a:pt x="233" y="281"/>
                  </a:lnTo>
                  <a:lnTo>
                    <a:pt x="240" y="288"/>
                  </a:lnTo>
                  <a:lnTo>
                    <a:pt x="246" y="294"/>
                  </a:lnTo>
                  <a:lnTo>
                    <a:pt x="253" y="298"/>
                  </a:lnTo>
                  <a:lnTo>
                    <a:pt x="259" y="301"/>
                  </a:lnTo>
                  <a:lnTo>
                    <a:pt x="266" y="302"/>
                  </a:lnTo>
                  <a:lnTo>
                    <a:pt x="271" y="314"/>
                  </a:lnTo>
                  <a:lnTo>
                    <a:pt x="279" y="329"/>
                  </a:lnTo>
                  <a:lnTo>
                    <a:pt x="286" y="346"/>
                  </a:lnTo>
                  <a:lnTo>
                    <a:pt x="292" y="357"/>
                  </a:lnTo>
                  <a:lnTo>
                    <a:pt x="295" y="361"/>
                  </a:lnTo>
                  <a:lnTo>
                    <a:pt x="298" y="365"/>
                  </a:lnTo>
                  <a:lnTo>
                    <a:pt x="302" y="367"/>
                  </a:lnTo>
                  <a:lnTo>
                    <a:pt x="305" y="369"/>
                  </a:lnTo>
                  <a:lnTo>
                    <a:pt x="313" y="372"/>
                  </a:lnTo>
                  <a:lnTo>
                    <a:pt x="319" y="376"/>
                  </a:lnTo>
                  <a:lnTo>
                    <a:pt x="438" y="499"/>
                  </a:lnTo>
                  <a:lnTo>
                    <a:pt x="453" y="535"/>
                  </a:lnTo>
                  <a:lnTo>
                    <a:pt x="466" y="571"/>
                  </a:lnTo>
                  <a:lnTo>
                    <a:pt x="471" y="589"/>
                  </a:lnTo>
                  <a:lnTo>
                    <a:pt x="475" y="607"/>
                  </a:lnTo>
                  <a:lnTo>
                    <a:pt x="477" y="627"/>
                  </a:lnTo>
                  <a:lnTo>
                    <a:pt x="478" y="647"/>
                  </a:lnTo>
                  <a:lnTo>
                    <a:pt x="477" y="666"/>
                  </a:lnTo>
                  <a:lnTo>
                    <a:pt x="476" y="680"/>
                  </a:lnTo>
                  <a:lnTo>
                    <a:pt x="476" y="687"/>
                  </a:lnTo>
                  <a:lnTo>
                    <a:pt x="476" y="693"/>
                  </a:lnTo>
                  <a:lnTo>
                    <a:pt x="476" y="700"/>
                  </a:lnTo>
                  <a:lnTo>
                    <a:pt x="478" y="708"/>
                  </a:lnTo>
                  <a:lnTo>
                    <a:pt x="467" y="711"/>
                  </a:lnTo>
                  <a:lnTo>
                    <a:pt x="457" y="714"/>
                  </a:lnTo>
                  <a:lnTo>
                    <a:pt x="447" y="718"/>
                  </a:lnTo>
                  <a:lnTo>
                    <a:pt x="437" y="722"/>
                  </a:lnTo>
                  <a:lnTo>
                    <a:pt x="428" y="727"/>
                  </a:lnTo>
                  <a:lnTo>
                    <a:pt x="420" y="733"/>
                  </a:lnTo>
                  <a:lnTo>
                    <a:pt x="412" y="739"/>
                  </a:lnTo>
                  <a:lnTo>
                    <a:pt x="404" y="744"/>
                  </a:lnTo>
                  <a:lnTo>
                    <a:pt x="391" y="756"/>
                  </a:lnTo>
                  <a:lnTo>
                    <a:pt x="380" y="767"/>
                  </a:lnTo>
                  <a:lnTo>
                    <a:pt x="371" y="778"/>
                  </a:lnTo>
                  <a:lnTo>
                    <a:pt x="365" y="789"/>
                  </a:lnTo>
                  <a:lnTo>
                    <a:pt x="360" y="786"/>
                  </a:lnTo>
                  <a:lnTo>
                    <a:pt x="354" y="785"/>
                  </a:lnTo>
                  <a:lnTo>
                    <a:pt x="348" y="785"/>
                  </a:lnTo>
                  <a:lnTo>
                    <a:pt x="342" y="786"/>
                  </a:lnTo>
                  <a:lnTo>
                    <a:pt x="330" y="788"/>
                  </a:lnTo>
                  <a:lnTo>
                    <a:pt x="319" y="789"/>
                  </a:lnTo>
                  <a:lnTo>
                    <a:pt x="318" y="793"/>
                  </a:lnTo>
                  <a:lnTo>
                    <a:pt x="316" y="798"/>
                  </a:lnTo>
                  <a:lnTo>
                    <a:pt x="313" y="804"/>
                  </a:lnTo>
                  <a:lnTo>
                    <a:pt x="310" y="810"/>
                  </a:lnTo>
                  <a:lnTo>
                    <a:pt x="300" y="824"/>
                  </a:lnTo>
                  <a:lnTo>
                    <a:pt x="289" y="838"/>
                  </a:lnTo>
                  <a:lnTo>
                    <a:pt x="276" y="853"/>
                  </a:lnTo>
                  <a:lnTo>
                    <a:pt x="263" y="864"/>
                  </a:lnTo>
                  <a:lnTo>
                    <a:pt x="256" y="868"/>
                  </a:lnTo>
                  <a:lnTo>
                    <a:pt x="250" y="872"/>
                  </a:lnTo>
                  <a:lnTo>
                    <a:pt x="244" y="874"/>
                  </a:lnTo>
                  <a:lnTo>
                    <a:pt x="239" y="875"/>
                  </a:lnTo>
                  <a:lnTo>
                    <a:pt x="236" y="874"/>
                  </a:lnTo>
                  <a:lnTo>
                    <a:pt x="234" y="872"/>
                  </a:lnTo>
                  <a:lnTo>
                    <a:pt x="232" y="868"/>
                  </a:lnTo>
                  <a:lnTo>
                    <a:pt x="230" y="864"/>
                  </a:lnTo>
                  <a:lnTo>
                    <a:pt x="226" y="854"/>
                  </a:lnTo>
                  <a:lnTo>
                    <a:pt x="225" y="844"/>
                  </a:lnTo>
                  <a:lnTo>
                    <a:pt x="226" y="830"/>
                  </a:lnTo>
                  <a:lnTo>
                    <a:pt x="229" y="816"/>
                  </a:lnTo>
                  <a:lnTo>
                    <a:pt x="231" y="800"/>
                  </a:lnTo>
                  <a:lnTo>
                    <a:pt x="232" y="782"/>
                  </a:lnTo>
                  <a:lnTo>
                    <a:pt x="244" y="779"/>
                  </a:lnTo>
                  <a:lnTo>
                    <a:pt x="253" y="775"/>
                  </a:lnTo>
                  <a:lnTo>
                    <a:pt x="262" y="770"/>
                  </a:lnTo>
                  <a:lnTo>
                    <a:pt x="269" y="765"/>
                  </a:lnTo>
                  <a:lnTo>
                    <a:pt x="277" y="760"/>
                  </a:lnTo>
                  <a:lnTo>
                    <a:pt x="285" y="756"/>
                  </a:lnTo>
                  <a:lnTo>
                    <a:pt x="289" y="754"/>
                  </a:lnTo>
                  <a:lnTo>
                    <a:pt x="295" y="753"/>
                  </a:lnTo>
                  <a:lnTo>
                    <a:pt x="300" y="752"/>
                  </a:lnTo>
                  <a:lnTo>
                    <a:pt x="305" y="752"/>
                  </a:lnTo>
                  <a:lnTo>
                    <a:pt x="305" y="743"/>
                  </a:lnTo>
                  <a:lnTo>
                    <a:pt x="308" y="733"/>
                  </a:lnTo>
                  <a:lnTo>
                    <a:pt x="311" y="723"/>
                  </a:lnTo>
                  <a:lnTo>
                    <a:pt x="314" y="714"/>
                  </a:lnTo>
                  <a:lnTo>
                    <a:pt x="319" y="705"/>
                  </a:lnTo>
                  <a:lnTo>
                    <a:pt x="324" y="695"/>
                  </a:lnTo>
                  <a:lnTo>
                    <a:pt x="330" y="686"/>
                  </a:lnTo>
                  <a:lnTo>
                    <a:pt x="336" y="677"/>
                  </a:lnTo>
                  <a:lnTo>
                    <a:pt x="349" y="659"/>
                  </a:lnTo>
                  <a:lnTo>
                    <a:pt x="365" y="643"/>
                  </a:lnTo>
                  <a:lnTo>
                    <a:pt x="378" y="629"/>
                  </a:lnTo>
                  <a:lnTo>
                    <a:pt x="392" y="616"/>
                  </a:lnTo>
                  <a:lnTo>
                    <a:pt x="371" y="536"/>
                  </a:lnTo>
                  <a:lnTo>
                    <a:pt x="371" y="514"/>
                  </a:lnTo>
                  <a:lnTo>
                    <a:pt x="368" y="493"/>
                  </a:lnTo>
                  <a:lnTo>
                    <a:pt x="364" y="475"/>
                  </a:lnTo>
                  <a:lnTo>
                    <a:pt x="357" y="458"/>
                  </a:lnTo>
                  <a:lnTo>
                    <a:pt x="349" y="442"/>
                  </a:lnTo>
                  <a:lnTo>
                    <a:pt x="341" y="427"/>
                  </a:lnTo>
                  <a:lnTo>
                    <a:pt x="331" y="414"/>
                  </a:lnTo>
                  <a:lnTo>
                    <a:pt x="321" y="402"/>
                  </a:lnTo>
                  <a:lnTo>
                    <a:pt x="297" y="377"/>
                  </a:lnTo>
                  <a:lnTo>
                    <a:pt x="271" y="355"/>
                  </a:lnTo>
                  <a:lnTo>
                    <a:pt x="245" y="332"/>
                  </a:lnTo>
                  <a:lnTo>
                    <a:pt x="219" y="308"/>
                  </a:lnTo>
                  <a:lnTo>
                    <a:pt x="199" y="292"/>
                  </a:lnTo>
                  <a:lnTo>
                    <a:pt x="179" y="273"/>
                  </a:lnTo>
                  <a:lnTo>
                    <a:pt x="161" y="255"/>
                  </a:lnTo>
                  <a:lnTo>
                    <a:pt x="142" y="237"/>
                  </a:lnTo>
                  <a:lnTo>
                    <a:pt x="124" y="217"/>
                  </a:lnTo>
                  <a:lnTo>
                    <a:pt x="108" y="198"/>
                  </a:lnTo>
                  <a:lnTo>
                    <a:pt x="92" y="179"/>
                  </a:lnTo>
                  <a:lnTo>
                    <a:pt x="79" y="160"/>
                  </a:lnTo>
                  <a:lnTo>
                    <a:pt x="72" y="146"/>
                  </a:lnTo>
                  <a:lnTo>
                    <a:pt x="63" y="133"/>
                  </a:lnTo>
                  <a:lnTo>
                    <a:pt x="53" y="118"/>
                  </a:lnTo>
                  <a:lnTo>
                    <a:pt x="42" y="104"/>
                  </a:lnTo>
                  <a:lnTo>
                    <a:pt x="21" y="77"/>
                  </a:lnTo>
                  <a:lnTo>
                    <a:pt x="0" y="49"/>
                  </a:lnTo>
                  <a:lnTo>
                    <a:pt x="46" y="41"/>
                  </a:lnTo>
                  <a:lnTo>
                    <a:pt x="91" y="32"/>
                  </a:lnTo>
                  <a:lnTo>
                    <a:pt x="111" y="26"/>
                  </a:lnTo>
                  <a:lnTo>
                    <a:pt x="129" y="19"/>
                  </a:lnTo>
                  <a:lnTo>
                    <a:pt x="136" y="15"/>
                  </a:lnTo>
                  <a:lnTo>
                    <a:pt x="143" y="11"/>
                  </a:lnTo>
                  <a:lnTo>
                    <a:pt x="148" y="5"/>
                  </a:lnTo>
                  <a:lnTo>
                    <a:pt x="153" y="0"/>
                  </a:lnTo>
                  <a:lnTo>
                    <a:pt x="163" y="9"/>
                  </a:lnTo>
                  <a:lnTo>
                    <a:pt x="175" y="16"/>
                  </a:lnTo>
                  <a:lnTo>
                    <a:pt x="186" y="21"/>
                  </a:lnTo>
                  <a:lnTo>
                    <a:pt x="198" y="26"/>
                  </a:lnTo>
                  <a:lnTo>
                    <a:pt x="221" y="35"/>
                  </a:lnTo>
                  <a:lnTo>
                    <a:pt x="239" y="43"/>
                  </a:lnTo>
                  <a:lnTo>
                    <a:pt x="256" y="55"/>
                  </a:lnTo>
                  <a:lnTo>
                    <a:pt x="269" y="67"/>
                  </a:lnTo>
                  <a:lnTo>
                    <a:pt x="282" y="82"/>
                  </a:lnTo>
                  <a:lnTo>
                    <a:pt x="299" y="104"/>
                  </a:lnTo>
                </a:path>
              </a:pathLst>
            </a:custGeom>
            <a:solidFill>
              <a:srgbClr val="D8E046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" name="Freeform 543">
              <a:extLst>
                <a:ext uri="{FF2B5EF4-FFF2-40B4-BE49-F238E27FC236}">
                  <a16:creationId xmlns="" xmlns:a16="http://schemas.microsoft.com/office/drawing/2014/main" id="{E378CD7F-68E4-C742-9257-EDF381499181}"/>
                </a:ext>
              </a:extLst>
            </p:cNvPr>
            <p:cNvSpPr>
              <a:spLocks/>
            </p:cNvSpPr>
            <p:nvPr>
              <p:custDataLst>
                <p:tags r:id="rId374"/>
              </p:custDataLst>
            </p:nvPr>
          </p:nvSpPr>
          <p:spPr bwMode="auto">
            <a:xfrm>
              <a:off x="6604000" y="3603625"/>
              <a:ext cx="25400" cy="57150"/>
            </a:xfrm>
            <a:custGeom>
              <a:avLst/>
              <a:gdLst>
                <a:gd name="T0" fmla="*/ 59 w 59"/>
                <a:gd name="T1" fmla="*/ 6 h 31"/>
                <a:gd name="T2" fmla="*/ 57 w 59"/>
                <a:gd name="T3" fmla="*/ 11 h 31"/>
                <a:gd name="T4" fmla="*/ 53 w 59"/>
                <a:gd name="T5" fmla="*/ 15 h 31"/>
                <a:gd name="T6" fmla="*/ 49 w 59"/>
                <a:gd name="T7" fmla="*/ 19 h 31"/>
                <a:gd name="T8" fmla="*/ 45 w 59"/>
                <a:gd name="T9" fmla="*/ 24 h 31"/>
                <a:gd name="T10" fmla="*/ 40 w 59"/>
                <a:gd name="T11" fmla="*/ 27 h 31"/>
                <a:gd name="T12" fmla="*/ 36 w 59"/>
                <a:gd name="T13" fmla="*/ 29 h 31"/>
                <a:gd name="T14" fmla="*/ 30 w 59"/>
                <a:gd name="T15" fmla="*/ 31 h 31"/>
                <a:gd name="T16" fmla="*/ 26 w 59"/>
                <a:gd name="T17" fmla="*/ 31 h 31"/>
                <a:gd name="T18" fmla="*/ 21 w 59"/>
                <a:gd name="T19" fmla="*/ 31 h 31"/>
                <a:gd name="T20" fmla="*/ 17 w 59"/>
                <a:gd name="T21" fmla="*/ 30 h 31"/>
                <a:gd name="T22" fmla="*/ 14 w 59"/>
                <a:gd name="T23" fmla="*/ 29 h 31"/>
                <a:gd name="T24" fmla="*/ 11 w 59"/>
                <a:gd name="T25" fmla="*/ 27 h 31"/>
                <a:gd name="T26" fmla="*/ 4 w 59"/>
                <a:gd name="T27" fmla="*/ 20 h 31"/>
                <a:gd name="T28" fmla="*/ 0 w 59"/>
                <a:gd name="T29" fmla="*/ 12 h 31"/>
                <a:gd name="T30" fmla="*/ 1 w 59"/>
                <a:gd name="T31" fmla="*/ 9 h 31"/>
                <a:gd name="T32" fmla="*/ 3 w 59"/>
                <a:gd name="T33" fmla="*/ 6 h 31"/>
                <a:gd name="T34" fmla="*/ 5 w 59"/>
                <a:gd name="T35" fmla="*/ 4 h 31"/>
                <a:gd name="T36" fmla="*/ 8 w 59"/>
                <a:gd name="T37" fmla="*/ 3 h 31"/>
                <a:gd name="T38" fmla="*/ 16 w 59"/>
                <a:gd name="T39" fmla="*/ 1 h 31"/>
                <a:gd name="T40" fmla="*/ 24 w 59"/>
                <a:gd name="T41" fmla="*/ 0 h 31"/>
                <a:gd name="T42" fmla="*/ 34 w 59"/>
                <a:gd name="T43" fmla="*/ 0 h 31"/>
                <a:gd name="T44" fmla="*/ 42 w 59"/>
                <a:gd name="T45" fmla="*/ 2 h 31"/>
                <a:gd name="T46" fmla="*/ 51 w 59"/>
                <a:gd name="T47" fmla="*/ 4 h 31"/>
                <a:gd name="T48" fmla="*/ 59 w 59"/>
                <a:gd name="T49" fmla="*/ 6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9" h="31">
                  <a:moveTo>
                    <a:pt x="59" y="6"/>
                  </a:moveTo>
                  <a:lnTo>
                    <a:pt x="57" y="11"/>
                  </a:lnTo>
                  <a:lnTo>
                    <a:pt x="53" y="15"/>
                  </a:lnTo>
                  <a:lnTo>
                    <a:pt x="49" y="19"/>
                  </a:lnTo>
                  <a:lnTo>
                    <a:pt x="45" y="24"/>
                  </a:lnTo>
                  <a:lnTo>
                    <a:pt x="40" y="27"/>
                  </a:lnTo>
                  <a:lnTo>
                    <a:pt x="36" y="29"/>
                  </a:lnTo>
                  <a:lnTo>
                    <a:pt x="30" y="31"/>
                  </a:lnTo>
                  <a:lnTo>
                    <a:pt x="26" y="31"/>
                  </a:lnTo>
                  <a:lnTo>
                    <a:pt x="21" y="31"/>
                  </a:lnTo>
                  <a:lnTo>
                    <a:pt x="17" y="30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4"/>
                  </a:lnTo>
                  <a:lnTo>
                    <a:pt x="8" y="3"/>
                  </a:lnTo>
                  <a:lnTo>
                    <a:pt x="16" y="1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51" y="4"/>
                  </a:lnTo>
                  <a:lnTo>
                    <a:pt x="59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" name="Freeform 544">
              <a:extLst>
                <a:ext uri="{FF2B5EF4-FFF2-40B4-BE49-F238E27FC236}">
                  <a16:creationId xmlns="" xmlns:a16="http://schemas.microsoft.com/office/drawing/2014/main" id="{C16E0784-2501-FA42-90B7-6A6FB45F7AC9}"/>
                </a:ext>
              </a:extLst>
            </p:cNvPr>
            <p:cNvSpPr>
              <a:spLocks/>
            </p:cNvSpPr>
            <p:nvPr>
              <p:custDataLst>
                <p:tags r:id="rId375"/>
              </p:custDataLst>
            </p:nvPr>
          </p:nvSpPr>
          <p:spPr bwMode="auto">
            <a:xfrm>
              <a:off x="5295900" y="2862263"/>
              <a:ext cx="174625" cy="271462"/>
            </a:xfrm>
            <a:custGeom>
              <a:avLst/>
              <a:gdLst>
                <a:gd name="T0" fmla="*/ 200 w 399"/>
                <a:gd name="T1" fmla="*/ 8 h 518"/>
                <a:gd name="T2" fmla="*/ 202 w 399"/>
                <a:gd name="T3" fmla="*/ 22 h 518"/>
                <a:gd name="T4" fmla="*/ 208 w 399"/>
                <a:gd name="T5" fmla="*/ 36 h 518"/>
                <a:gd name="T6" fmla="*/ 214 w 399"/>
                <a:gd name="T7" fmla="*/ 49 h 518"/>
                <a:gd name="T8" fmla="*/ 224 w 399"/>
                <a:gd name="T9" fmla="*/ 63 h 518"/>
                <a:gd name="T10" fmla="*/ 235 w 399"/>
                <a:gd name="T11" fmla="*/ 75 h 518"/>
                <a:gd name="T12" fmla="*/ 249 w 399"/>
                <a:gd name="T13" fmla="*/ 86 h 518"/>
                <a:gd name="T14" fmla="*/ 264 w 399"/>
                <a:gd name="T15" fmla="*/ 95 h 518"/>
                <a:gd name="T16" fmla="*/ 316 w 399"/>
                <a:gd name="T17" fmla="*/ 106 h 518"/>
                <a:gd name="T18" fmla="*/ 365 w 399"/>
                <a:gd name="T19" fmla="*/ 119 h 518"/>
                <a:gd name="T20" fmla="*/ 380 w 399"/>
                <a:gd name="T21" fmla="*/ 127 h 518"/>
                <a:gd name="T22" fmla="*/ 392 w 399"/>
                <a:gd name="T23" fmla="*/ 137 h 518"/>
                <a:gd name="T24" fmla="*/ 398 w 399"/>
                <a:gd name="T25" fmla="*/ 151 h 518"/>
                <a:gd name="T26" fmla="*/ 398 w 399"/>
                <a:gd name="T27" fmla="*/ 174 h 518"/>
                <a:gd name="T28" fmla="*/ 390 w 399"/>
                <a:gd name="T29" fmla="*/ 200 h 518"/>
                <a:gd name="T30" fmla="*/ 369 w 399"/>
                <a:gd name="T31" fmla="*/ 239 h 518"/>
                <a:gd name="T32" fmla="*/ 344 w 399"/>
                <a:gd name="T33" fmla="*/ 276 h 518"/>
                <a:gd name="T34" fmla="*/ 328 w 399"/>
                <a:gd name="T35" fmla="*/ 303 h 518"/>
                <a:gd name="T36" fmla="*/ 314 w 399"/>
                <a:gd name="T37" fmla="*/ 330 h 518"/>
                <a:gd name="T38" fmla="*/ 307 w 399"/>
                <a:gd name="T39" fmla="*/ 360 h 518"/>
                <a:gd name="T40" fmla="*/ 297 w 399"/>
                <a:gd name="T41" fmla="*/ 377 h 518"/>
                <a:gd name="T42" fmla="*/ 268 w 399"/>
                <a:gd name="T43" fmla="*/ 387 h 518"/>
                <a:gd name="T44" fmla="*/ 246 w 399"/>
                <a:gd name="T45" fmla="*/ 399 h 518"/>
                <a:gd name="T46" fmla="*/ 235 w 399"/>
                <a:gd name="T47" fmla="*/ 408 h 518"/>
                <a:gd name="T48" fmla="*/ 227 w 399"/>
                <a:gd name="T49" fmla="*/ 417 h 518"/>
                <a:gd name="T50" fmla="*/ 224 w 399"/>
                <a:gd name="T51" fmla="*/ 427 h 518"/>
                <a:gd name="T52" fmla="*/ 213 w 399"/>
                <a:gd name="T53" fmla="*/ 438 h 518"/>
                <a:gd name="T54" fmla="*/ 188 w 399"/>
                <a:gd name="T55" fmla="*/ 450 h 518"/>
                <a:gd name="T56" fmla="*/ 173 w 399"/>
                <a:gd name="T57" fmla="*/ 456 h 518"/>
                <a:gd name="T58" fmla="*/ 166 w 399"/>
                <a:gd name="T59" fmla="*/ 467 h 518"/>
                <a:gd name="T60" fmla="*/ 158 w 399"/>
                <a:gd name="T61" fmla="*/ 481 h 518"/>
                <a:gd name="T62" fmla="*/ 146 w 399"/>
                <a:gd name="T63" fmla="*/ 490 h 518"/>
                <a:gd name="T64" fmla="*/ 131 w 399"/>
                <a:gd name="T65" fmla="*/ 494 h 518"/>
                <a:gd name="T66" fmla="*/ 102 w 399"/>
                <a:gd name="T67" fmla="*/ 498 h 518"/>
                <a:gd name="T68" fmla="*/ 73 w 399"/>
                <a:gd name="T69" fmla="*/ 504 h 518"/>
                <a:gd name="T70" fmla="*/ 55 w 399"/>
                <a:gd name="T71" fmla="*/ 512 h 518"/>
                <a:gd name="T72" fmla="*/ 46 w 399"/>
                <a:gd name="T73" fmla="*/ 514 h 518"/>
                <a:gd name="T74" fmla="*/ 43 w 399"/>
                <a:gd name="T75" fmla="*/ 506 h 518"/>
                <a:gd name="T76" fmla="*/ 38 w 399"/>
                <a:gd name="T77" fmla="*/ 497 h 518"/>
                <a:gd name="T78" fmla="*/ 34 w 399"/>
                <a:gd name="T79" fmla="*/ 487 h 518"/>
                <a:gd name="T80" fmla="*/ 33 w 399"/>
                <a:gd name="T81" fmla="*/ 468 h 518"/>
                <a:gd name="T82" fmla="*/ 29 w 399"/>
                <a:gd name="T83" fmla="*/ 445 h 518"/>
                <a:gd name="T84" fmla="*/ 17 w 399"/>
                <a:gd name="T85" fmla="*/ 418 h 518"/>
                <a:gd name="T86" fmla="*/ 0 w 399"/>
                <a:gd name="T87" fmla="*/ 358 h 518"/>
                <a:gd name="T88" fmla="*/ 194 w 399"/>
                <a:gd name="T89" fmla="*/ 185 h 518"/>
                <a:gd name="T90" fmla="*/ 200 w 399"/>
                <a:gd name="T91" fmla="*/ 0 h 51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99" h="518">
                  <a:moveTo>
                    <a:pt x="200" y="0"/>
                  </a:moveTo>
                  <a:lnTo>
                    <a:pt x="200" y="8"/>
                  </a:lnTo>
                  <a:lnTo>
                    <a:pt x="201" y="15"/>
                  </a:lnTo>
                  <a:lnTo>
                    <a:pt x="202" y="22"/>
                  </a:lnTo>
                  <a:lnTo>
                    <a:pt x="205" y="29"/>
                  </a:lnTo>
                  <a:lnTo>
                    <a:pt x="208" y="36"/>
                  </a:lnTo>
                  <a:lnTo>
                    <a:pt x="211" y="42"/>
                  </a:lnTo>
                  <a:lnTo>
                    <a:pt x="214" y="49"/>
                  </a:lnTo>
                  <a:lnTo>
                    <a:pt x="219" y="56"/>
                  </a:lnTo>
                  <a:lnTo>
                    <a:pt x="224" y="63"/>
                  </a:lnTo>
                  <a:lnTo>
                    <a:pt x="230" y="69"/>
                  </a:lnTo>
                  <a:lnTo>
                    <a:pt x="235" y="75"/>
                  </a:lnTo>
                  <a:lnTo>
                    <a:pt x="242" y="81"/>
                  </a:lnTo>
                  <a:lnTo>
                    <a:pt x="249" y="86"/>
                  </a:lnTo>
                  <a:lnTo>
                    <a:pt x="256" y="91"/>
                  </a:lnTo>
                  <a:lnTo>
                    <a:pt x="264" y="95"/>
                  </a:lnTo>
                  <a:lnTo>
                    <a:pt x="273" y="98"/>
                  </a:lnTo>
                  <a:lnTo>
                    <a:pt x="316" y="106"/>
                  </a:lnTo>
                  <a:lnTo>
                    <a:pt x="356" y="116"/>
                  </a:lnTo>
                  <a:lnTo>
                    <a:pt x="365" y="119"/>
                  </a:lnTo>
                  <a:lnTo>
                    <a:pt x="374" y="123"/>
                  </a:lnTo>
                  <a:lnTo>
                    <a:pt x="380" y="127"/>
                  </a:lnTo>
                  <a:lnTo>
                    <a:pt x="387" y="132"/>
                  </a:lnTo>
                  <a:lnTo>
                    <a:pt x="392" y="137"/>
                  </a:lnTo>
                  <a:lnTo>
                    <a:pt x="396" y="144"/>
                  </a:lnTo>
                  <a:lnTo>
                    <a:pt x="398" y="151"/>
                  </a:lnTo>
                  <a:lnTo>
                    <a:pt x="399" y="160"/>
                  </a:lnTo>
                  <a:lnTo>
                    <a:pt x="398" y="174"/>
                  </a:lnTo>
                  <a:lnTo>
                    <a:pt x="396" y="187"/>
                  </a:lnTo>
                  <a:lnTo>
                    <a:pt x="390" y="200"/>
                  </a:lnTo>
                  <a:lnTo>
                    <a:pt x="385" y="213"/>
                  </a:lnTo>
                  <a:lnTo>
                    <a:pt x="369" y="239"/>
                  </a:lnTo>
                  <a:lnTo>
                    <a:pt x="353" y="263"/>
                  </a:lnTo>
                  <a:lnTo>
                    <a:pt x="344" y="276"/>
                  </a:lnTo>
                  <a:lnTo>
                    <a:pt x="335" y="290"/>
                  </a:lnTo>
                  <a:lnTo>
                    <a:pt x="328" y="303"/>
                  </a:lnTo>
                  <a:lnTo>
                    <a:pt x="321" y="316"/>
                  </a:lnTo>
                  <a:lnTo>
                    <a:pt x="314" y="330"/>
                  </a:lnTo>
                  <a:lnTo>
                    <a:pt x="310" y="345"/>
                  </a:lnTo>
                  <a:lnTo>
                    <a:pt x="307" y="360"/>
                  </a:lnTo>
                  <a:lnTo>
                    <a:pt x="306" y="376"/>
                  </a:lnTo>
                  <a:lnTo>
                    <a:pt x="297" y="377"/>
                  </a:lnTo>
                  <a:lnTo>
                    <a:pt x="284" y="381"/>
                  </a:lnTo>
                  <a:lnTo>
                    <a:pt x="268" y="387"/>
                  </a:lnTo>
                  <a:lnTo>
                    <a:pt x="254" y="395"/>
                  </a:lnTo>
                  <a:lnTo>
                    <a:pt x="246" y="399"/>
                  </a:lnTo>
                  <a:lnTo>
                    <a:pt x="241" y="403"/>
                  </a:lnTo>
                  <a:lnTo>
                    <a:pt x="235" y="408"/>
                  </a:lnTo>
                  <a:lnTo>
                    <a:pt x="231" y="413"/>
                  </a:lnTo>
                  <a:lnTo>
                    <a:pt x="227" y="417"/>
                  </a:lnTo>
                  <a:lnTo>
                    <a:pt x="225" y="422"/>
                  </a:lnTo>
                  <a:lnTo>
                    <a:pt x="224" y="427"/>
                  </a:lnTo>
                  <a:lnTo>
                    <a:pt x="227" y="431"/>
                  </a:lnTo>
                  <a:lnTo>
                    <a:pt x="213" y="438"/>
                  </a:lnTo>
                  <a:lnTo>
                    <a:pt x="197" y="446"/>
                  </a:lnTo>
                  <a:lnTo>
                    <a:pt x="188" y="450"/>
                  </a:lnTo>
                  <a:lnTo>
                    <a:pt x="179" y="454"/>
                  </a:lnTo>
                  <a:lnTo>
                    <a:pt x="173" y="456"/>
                  </a:lnTo>
                  <a:lnTo>
                    <a:pt x="166" y="456"/>
                  </a:lnTo>
                  <a:lnTo>
                    <a:pt x="166" y="467"/>
                  </a:lnTo>
                  <a:lnTo>
                    <a:pt x="163" y="475"/>
                  </a:lnTo>
                  <a:lnTo>
                    <a:pt x="158" y="481"/>
                  </a:lnTo>
                  <a:lnTo>
                    <a:pt x="153" y="486"/>
                  </a:lnTo>
                  <a:lnTo>
                    <a:pt x="146" y="490"/>
                  </a:lnTo>
                  <a:lnTo>
                    <a:pt x="139" y="493"/>
                  </a:lnTo>
                  <a:lnTo>
                    <a:pt x="131" y="494"/>
                  </a:lnTo>
                  <a:lnTo>
                    <a:pt x="122" y="496"/>
                  </a:lnTo>
                  <a:lnTo>
                    <a:pt x="102" y="498"/>
                  </a:lnTo>
                  <a:lnTo>
                    <a:pt x="83" y="501"/>
                  </a:lnTo>
                  <a:lnTo>
                    <a:pt x="73" y="504"/>
                  </a:lnTo>
                  <a:lnTo>
                    <a:pt x="64" y="507"/>
                  </a:lnTo>
                  <a:lnTo>
                    <a:pt x="55" y="512"/>
                  </a:lnTo>
                  <a:lnTo>
                    <a:pt x="46" y="518"/>
                  </a:lnTo>
                  <a:lnTo>
                    <a:pt x="46" y="514"/>
                  </a:lnTo>
                  <a:lnTo>
                    <a:pt x="45" y="510"/>
                  </a:lnTo>
                  <a:lnTo>
                    <a:pt x="43" y="506"/>
                  </a:lnTo>
                  <a:lnTo>
                    <a:pt x="40" y="501"/>
                  </a:lnTo>
                  <a:lnTo>
                    <a:pt x="38" y="497"/>
                  </a:lnTo>
                  <a:lnTo>
                    <a:pt x="36" y="492"/>
                  </a:lnTo>
                  <a:lnTo>
                    <a:pt x="34" y="487"/>
                  </a:lnTo>
                  <a:lnTo>
                    <a:pt x="33" y="481"/>
                  </a:lnTo>
                  <a:lnTo>
                    <a:pt x="33" y="468"/>
                  </a:lnTo>
                  <a:lnTo>
                    <a:pt x="31" y="456"/>
                  </a:lnTo>
                  <a:lnTo>
                    <a:pt x="29" y="445"/>
                  </a:lnTo>
                  <a:lnTo>
                    <a:pt x="26" y="436"/>
                  </a:lnTo>
                  <a:lnTo>
                    <a:pt x="17" y="418"/>
                  </a:lnTo>
                  <a:lnTo>
                    <a:pt x="7" y="401"/>
                  </a:lnTo>
                  <a:lnTo>
                    <a:pt x="0" y="358"/>
                  </a:lnTo>
                  <a:lnTo>
                    <a:pt x="113" y="332"/>
                  </a:lnTo>
                  <a:lnTo>
                    <a:pt x="194" y="185"/>
                  </a:lnTo>
                  <a:lnTo>
                    <a:pt x="166" y="136"/>
                  </a:lnTo>
                  <a:lnTo>
                    <a:pt x="20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6" name="Freeform 545">
              <a:extLst>
                <a:ext uri="{FF2B5EF4-FFF2-40B4-BE49-F238E27FC236}">
                  <a16:creationId xmlns="" xmlns:a16="http://schemas.microsoft.com/office/drawing/2014/main" id="{77C30AA3-1FC2-5743-AB05-2D11FCCEF5E4}"/>
                </a:ext>
              </a:extLst>
            </p:cNvPr>
            <p:cNvSpPr>
              <a:spLocks/>
            </p:cNvSpPr>
            <p:nvPr>
              <p:custDataLst>
                <p:tags r:id="rId376"/>
              </p:custDataLst>
            </p:nvPr>
          </p:nvSpPr>
          <p:spPr bwMode="auto">
            <a:xfrm>
              <a:off x="4022725" y="2916238"/>
              <a:ext cx="376238" cy="385762"/>
            </a:xfrm>
            <a:custGeom>
              <a:avLst/>
              <a:gdLst>
                <a:gd name="T0" fmla="*/ 231 w 866"/>
                <a:gd name="T1" fmla="*/ 270 h 740"/>
                <a:gd name="T2" fmla="*/ 245 w 866"/>
                <a:gd name="T3" fmla="*/ 264 h 740"/>
                <a:gd name="T4" fmla="*/ 272 w 866"/>
                <a:gd name="T5" fmla="*/ 272 h 740"/>
                <a:gd name="T6" fmla="*/ 654 w 866"/>
                <a:gd name="T7" fmla="*/ 1 h 740"/>
                <a:gd name="T8" fmla="*/ 679 w 866"/>
                <a:gd name="T9" fmla="*/ 6 h 740"/>
                <a:gd name="T10" fmla="*/ 711 w 866"/>
                <a:gd name="T11" fmla="*/ 21 h 740"/>
                <a:gd name="T12" fmla="*/ 730 w 866"/>
                <a:gd name="T13" fmla="*/ 35 h 740"/>
                <a:gd name="T14" fmla="*/ 760 w 866"/>
                <a:gd name="T15" fmla="*/ 57 h 740"/>
                <a:gd name="T16" fmla="*/ 791 w 866"/>
                <a:gd name="T17" fmla="*/ 59 h 740"/>
                <a:gd name="T18" fmla="*/ 831 w 866"/>
                <a:gd name="T19" fmla="*/ 43 h 740"/>
                <a:gd name="T20" fmla="*/ 854 w 866"/>
                <a:gd name="T21" fmla="*/ 166 h 740"/>
                <a:gd name="T22" fmla="*/ 866 w 866"/>
                <a:gd name="T23" fmla="*/ 205 h 740"/>
                <a:gd name="T24" fmla="*/ 850 w 866"/>
                <a:gd name="T25" fmla="*/ 301 h 740"/>
                <a:gd name="T26" fmla="*/ 848 w 866"/>
                <a:gd name="T27" fmla="*/ 376 h 740"/>
                <a:gd name="T28" fmla="*/ 834 w 866"/>
                <a:gd name="T29" fmla="*/ 421 h 740"/>
                <a:gd name="T30" fmla="*/ 802 w 866"/>
                <a:gd name="T31" fmla="*/ 467 h 740"/>
                <a:gd name="T32" fmla="*/ 777 w 866"/>
                <a:gd name="T33" fmla="*/ 499 h 740"/>
                <a:gd name="T34" fmla="*/ 758 w 866"/>
                <a:gd name="T35" fmla="*/ 567 h 740"/>
                <a:gd name="T36" fmla="*/ 711 w 866"/>
                <a:gd name="T37" fmla="*/ 629 h 740"/>
                <a:gd name="T38" fmla="*/ 680 w 866"/>
                <a:gd name="T39" fmla="*/ 646 h 740"/>
                <a:gd name="T40" fmla="*/ 644 w 866"/>
                <a:gd name="T41" fmla="*/ 638 h 740"/>
                <a:gd name="T42" fmla="*/ 611 w 866"/>
                <a:gd name="T43" fmla="*/ 625 h 740"/>
                <a:gd name="T44" fmla="*/ 566 w 866"/>
                <a:gd name="T45" fmla="*/ 633 h 740"/>
                <a:gd name="T46" fmla="*/ 530 w 866"/>
                <a:gd name="T47" fmla="*/ 659 h 740"/>
                <a:gd name="T48" fmla="*/ 511 w 866"/>
                <a:gd name="T49" fmla="*/ 680 h 740"/>
                <a:gd name="T50" fmla="*/ 491 w 866"/>
                <a:gd name="T51" fmla="*/ 684 h 740"/>
                <a:gd name="T52" fmla="*/ 470 w 866"/>
                <a:gd name="T53" fmla="*/ 668 h 740"/>
                <a:gd name="T54" fmla="*/ 446 w 866"/>
                <a:gd name="T55" fmla="*/ 639 h 740"/>
                <a:gd name="T56" fmla="*/ 421 w 866"/>
                <a:gd name="T57" fmla="*/ 635 h 740"/>
                <a:gd name="T58" fmla="*/ 405 w 866"/>
                <a:gd name="T59" fmla="*/ 647 h 740"/>
                <a:gd name="T60" fmla="*/ 384 w 866"/>
                <a:gd name="T61" fmla="*/ 652 h 740"/>
                <a:gd name="T62" fmla="*/ 350 w 866"/>
                <a:gd name="T63" fmla="*/ 638 h 740"/>
                <a:gd name="T64" fmla="*/ 306 w 866"/>
                <a:gd name="T65" fmla="*/ 608 h 740"/>
                <a:gd name="T66" fmla="*/ 271 w 866"/>
                <a:gd name="T67" fmla="*/ 604 h 740"/>
                <a:gd name="T68" fmla="*/ 237 w 866"/>
                <a:gd name="T69" fmla="*/ 620 h 740"/>
                <a:gd name="T70" fmla="*/ 209 w 866"/>
                <a:gd name="T71" fmla="*/ 653 h 740"/>
                <a:gd name="T72" fmla="*/ 190 w 866"/>
                <a:gd name="T73" fmla="*/ 692 h 740"/>
                <a:gd name="T74" fmla="*/ 178 w 866"/>
                <a:gd name="T75" fmla="*/ 719 h 740"/>
                <a:gd name="T76" fmla="*/ 149 w 866"/>
                <a:gd name="T77" fmla="*/ 702 h 740"/>
                <a:gd name="T78" fmla="*/ 100 w 866"/>
                <a:gd name="T79" fmla="*/ 740 h 740"/>
                <a:gd name="T80" fmla="*/ 66 w 866"/>
                <a:gd name="T81" fmla="*/ 699 h 740"/>
                <a:gd name="T82" fmla="*/ 64 w 866"/>
                <a:gd name="T83" fmla="*/ 644 h 740"/>
                <a:gd name="T84" fmla="*/ 50 w 866"/>
                <a:gd name="T85" fmla="*/ 613 h 740"/>
                <a:gd name="T86" fmla="*/ 20 w 866"/>
                <a:gd name="T87" fmla="*/ 587 h 740"/>
                <a:gd name="T88" fmla="*/ 5 w 866"/>
                <a:gd name="T89" fmla="*/ 558 h 740"/>
                <a:gd name="T90" fmla="*/ 53 w 866"/>
                <a:gd name="T91" fmla="*/ 530 h 740"/>
                <a:gd name="T92" fmla="*/ 76 w 866"/>
                <a:gd name="T93" fmla="*/ 518 h 740"/>
                <a:gd name="T94" fmla="*/ 139 w 866"/>
                <a:gd name="T95" fmla="*/ 510 h 740"/>
                <a:gd name="T96" fmla="*/ 182 w 866"/>
                <a:gd name="T97" fmla="*/ 500 h 740"/>
                <a:gd name="T98" fmla="*/ 201 w 866"/>
                <a:gd name="T99" fmla="*/ 475 h 740"/>
                <a:gd name="T100" fmla="*/ 219 w 866"/>
                <a:gd name="T101" fmla="*/ 424 h 740"/>
                <a:gd name="T102" fmla="*/ 224 w 866"/>
                <a:gd name="T103" fmla="*/ 367 h 740"/>
                <a:gd name="T104" fmla="*/ 219 w 866"/>
                <a:gd name="T105" fmla="*/ 320 h 7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66" h="740">
                  <a:moveTo>
                    <a:pt x="219" y="283"/>
                  </a:moveTo>
                  <a:lnTo>
                    <a:pt x="223" y="278"/>
                  </a:lnTo>
                  <a:lnTo>
                    <a:pt x="227" y="273"/>
                  </a:lnTo>
                  <a:lnTo>
                    <a:pt x="231" y="270"/>
                  </a:lnTo>
                  <a:lnTo>
                    <a:pt x="234" y="267"/>
                  </a:lnTo>
                  <a:lnTo>
                    <a:pt x="238" y="266"/>
                  </a:lnTo>
                  <a:lnTo>
                    <a:pt x="242" y="264"/>
                  </a:lnTo>
                  <a:lnTo>
                    <a:pt x="245" y="264"/>
                  </a:lnTo>
                  <a:lnTo>
                    <a:pt x="250" y="264"/>
                  </a:lnTo>
                  <a:lnTo>
                    <a:pt x="256" y="265"/>
                  </a:lnTo>
                  <a:lnTo>
                    <a:pt x="264" y="268"/>
                  </a:lnTo>
                  <a:lnTo>
                    <a:pt x="272" y="272"/>
                  </a:lnTo>
                  <a:lnTo>
                    <a:pt x="279" y="277"/>
                  </a:lnTo>
                  <a:lnTo>
                    <a:pt x="645" y="6"/>
                  </a:lnTo>
                  <a:lnTo>
                    <a:pt x="649" y="3"/>
                  </a:lnTo>
                  <a:lnTo>
                    <a:pt x="654" y="1"/>
                  </a:lnTo>
                  <a:lnTo>
                    <a:pt x="658" y="0"/>
                  </a:lnTo>
                  <a:lnTo>
                    <a:pt x="663" y="0"/>
                  </a:lnTo>
                  <a:lnTo>
                    <a:pt x="671" y="2"/>
                  </a:lnTo>
                  <a:lnTo>
                    <a:pt x="679" y="6"/>
                  </a:lnTo>
                  <a:lnTo>
                    <a:pt x="689" y="11"/>
                  </a:lnTo>
                  <a:lnTo>
                    <a:pt x="699" y="17"/>
                  </a:lnTo>
                  <a:lnTo>
                    <a:pt x="704" y="19"/>
                  </a:lnTo>
                  <a:lnTo>
                    <a:pt x="711" y="21"/>
                  </a:lnTo>
                  <a:lnTo>
                    <a:pt x="717" y="23"/>
                  </a:lnTo>
                  <a:lnTo>
                    <a:pt x="724" y="25"/>
                  </a:lnTo>
                  <a:lnTo>
                    <a:pt x="726" y="30"/>
                  </a:lnTo>
                  <a:lnTo>
                    <a:pt x="730" y="35"/>
                  </a:lnTo>
                  <a:lnTo>
                    <a:pt x="736" y="42"/>
                  </a:lnTo>
                  <a:lnTo>
                    <a:pt x="744" y="47"/>
                  </a:lnTo>
                  <a:lnTo>
                    <a:pt x="752" y="53"/>
                  </a:lnTo>
                  <a:lnTo>
                    <a:pt x="760" y="57"/>
                  </a:lnTo>
                  <a:lnTo>
                    <a:pt x="769" y="60"/>
                  </a:lnTo>
                  <a:lnTo>
                    <a:pt x="778" y="61"/>
                  </a:lnTo>
                  <a:lnTo>
                    <a:pt x="784" y="60"/>
                  </a:lnTo>
                  <a:lnTo>
                    <a:pt x="791" y="59"/>
                  </a:lnTo>
                  <a:lnTo>
                    <a:pt x="798" y="57"/>
                  </a:lnTo>
                  <a:lnTo>
                    <a:pt x="804" y="54"/>
                  </a:lnTo>
                  <a:lnTo>
                    <a:pt x="816" y="48"/>
                  </a:lnTo>
                  <a:lnTo>
                    <a:pt x="831" y="43"/>
                  </a:lnTo>
                  <a:lnTo>
                    <a:pt x="824" y="122"/>
                  </a:lnTo>
                  <a:lnTo>
                    <a:pt x="836" y="140"/>
                  </a:lnTo>
                  <a:lnTo>
                    <a:pt x="846" y="154"/>
                  </a:lnTo>
                  <a:lnTo>
                    <a:pt x="854" y="166"/>
                  </a:lnTo>
                  <a:lnTo>
                    <a:pt x="859" y="177"/>
                  </a:lnTo>
                  <a:lnTo>
                    <a:pt x="862" y="188"/>
                  </a:lnTo>
                  <a:lnTo>
                    <a:pt x="865" y="197"/>
                  </a:lnTo>
                  <a:lnTo>
                    <a:pt x="866" y="205"/>
                  </a:lnTo>
                  <a:lnTo>
                    <a:pt x="865" y="211"/>
                  </a:lnTo>
                  <a:lnTo>
                    <a:pt x="857" y="234"/>
                  </a:lnTo>
                  <a:lnTo>
                    <a:pt x="850" y="259"/>
                  </a:lnTo>
                  <a:lnTo>
                    <a:pt x="850" y="301"/>
                  </a:lnTo>
                  <a:lnTo>
                    <a:pt x="850" y="334"/>
                  </a:lnTo>
                  <a:lnTo>
                    <a:pt x="850" y="350"/>
                  </a:lnTo>
                  <a:lnTo>
                    <a:pt x="849" y="364"/>
                  </a:lnTo>
                  <a:lnTo>
                    <a:pt x="848" y="376"/>
                  </a:lnTo>
                  <a:lnTo>
                    <a:pt x="846" y="388"/>
                  </a:lnTo>
                  <a:lnTo>
                    <a:pt x="843" y="399"/>
                  </a:lnTo>
                  <a:lnTo>
                    <a:pt x="839" y="411"/>
                  </a:lnTo>
                  <a:lnTo>
                    <a:pt x="834" y="421"/>
                  </a:lnTo>
                  <a:lnTo>
                    <a:pt x="828" y="432"/>
                  </a:lnTo>
                  <a:lnTo>
                    <a:pt x="821" y="443"/>
                  </a:lnTo>
                  <a:lnTo>
                    <a:pt x="813" y="454"/>
                  </a:lnTo>
                  <a:lnTo>
                    <a:pt x="802" y="467"/>
                  </a:lnTo>
                  <a:lnTo>
                    <a:pt x="791" y="480"/>
                  </a:lnTo>
                  <a:lnTo>
                    <a:pt x="786" y="486"/>
                  </a:lnTo>
                  <a:lnTo>
                    <a:pt x="781" y="493"/>
                  </a:lnTo>
                  <a:lnTo>
                    <a:pt x="777" y="499"/>
                  </a:lnTo>
                  <a:lnTo>
                    <a:pt x="773" y="506"/>
                  </a:lnTo>
                  <a:lnTo>
                    <a:pt x="768" y="522"/>
                  </a:lnTo>
                  <a:lnTo>
                    <a:pt x="764" y="537"/>
                  </a:lnTo>
                  <a:lnTo>
                    <a:pt x="758" y="567"/>
                  </a:lnTo>
                  <a:lnTo>
                    <a:pt x="755" y="593"/>
                  </a:lnTo>
                  <a:lnTo>
                    <a:pt x="731" y="585"/>
                  </a:lnTo>
                  <a:lnTo>
                    <a:pt x="698" y="591"/>
                  </a:lnTo>
                  <a:lnTo>
                    <a:pt x="711" y="629"/>
                  </a:lnTo>
                  <a:lnTo>
                    <a:pt x="719" y="636"/>
                  </a:lnTo>
                  <a:lnTo>
                    <a:pt x="704" y="641"/>
                  </a:lnTo>
                  <a:lnTo>
                    <a:pt x="692" y="645"/>
                  </a:lnTo>
                  <a:lnTo>
                    <a:pt x="680" y="646"/>
                  </a:lnTo>
                  <a:lnTo>
                    <a:pt x="670" y="646"/>
                  </a:lnTo>
                  <a:lnTo>
                    <a:pt x="661" y="644"/>
                  </a:lnTo>
                  <a:lnTo>
                    <a:pt x="653" y="641"/>
                  </a:lnTo>
                  <a:lnTo>
                    <a:pt x="644" y="638"/>
                  </a:lnTo>
                  <a:lnTo>
                    <a:pt x="636" y="634"/>
                  </a:lnTo>
                  <a:lnTo>
                    <a:pt x="629" y="631"/>
                  </a:lnTo>
                  <a:lnTo>
                    <a:pt x="620" y="628"/>
                  </a:lnTo>
                  <a:lnTo>
                    <a:pt x="611" y="625"/>
                  </a:lnTo>
                  <a:lnTo>
                    <a:pt x="601" y="624"/>
                  </a:lnTo>
                  <a:lnTo>
                    <a:pt x="591" y="625"/>
                  </a:lnTo>
                  <a:lnTo>
                    <a:pt x="579" y="628"/>
                  </a:lnTo>
                  <a:lnTo>
                    <a:pt x="566" y="633"/>
                  </a:lnTo>
                  <a:lnTo>
                    <a:pt x="552" y="641"/>
                  </a:lnTo>
                  <a:lnTo>
                    <a:pt x="543" y="646"/>
                  </a:lnTo>
                  <a:lnTo>
                    <a:pt x="536" y="652"/>
                  </a:lnTo>
                  <a:lnTo>
                    <a:pt x="530" y="659"/>
                  </a:lnTo>
                  <a:lnTo>
                    <a:pt x="525" y="666"/>
                  </a:lnTo>
                  <a:lnTo>
                    <a:pt x="520" y="673"/>
                  </a:lnTo>
                  <a:lnTo>
                    <a:pt x="514" y="678"/>
                  </a:lnTo>
                  <a:lnTo>
                    <a:pt x="511" y="680"/>
                  </a:lnTo>
                  <a:lnTo>
                    <a:pt x="508" y="683"/>
                  </a:lnTo>
                  <a:lnTo>
                    <a:pt x="503" y="684"/>
                  </a:lnTo>
                  <a:lnTo>
                    <a:pt x="499" y="684"/>
                  </a:lnTo>
                  <a:lnTo>
                    <a:pt x="491" y="684"/>
                  </a:lnTo>
                  <a:lnTo>
                    <a:pt x="486" y="682"/>
                  </a:lnTo>
                  <a:lnTo>
                    <a:pt x="481" y="679"/>
                  </a:lnTo>
                  <a:lnTo>
                    <a:pt x="477" y="676"/>
                  </a:lnTo>
                  <a:lnTo>
                    <a:pt x="470" y="668"/>
                  </a:lnTo>
                  <a:lnTo>
                    <a:pt x="465" y="659"/>
                  </a:lnTo>
                  <a:lnTo>
                    <a:pt x="458" y="650"/>
                  </a:lnTo>
                  <a:lnTo>
                    <a:pt x="451" y="642"/>
                  </a:lnTo>
                  <a:lnTo>
                    <a:pt x="446" y="639"/>
                  </a:lnTo>
                  <a:lnTo>
                    <a:pt x="441" y="637"/>
                  </a:lnTo>
                  <a:lnTo>
                    <a:pt x="433" y="635"/>
                  </a:lnTo>
                  <a:lnTo>
                    <a:pt x="425" y="635"/>
                  </a:lnTo>
                  <a:lnTo>
                    <a:pt x="421" y="635"/>
                  </a:lnTo>
                  <a:lnTo>
                    <a:pt x="417" y="638"/>
                  </a:lnTo>
                  <a:lnTo>
                    <a:pt x="412" y="640"/>
                  </a:lnTo>
                  <a:lnTo>
                    <a:pt x="409" y="644"/>
                  </a:lnTo>
                  <a:lnTo>
                    <a:pt x="405" y="647"/>
                  </a:lnTo>
                  <a:lnTo>
                    <a:pt x="401" y="650"/>
                  </a:lnTo>
                  <a:lnTo>
                    <a:pt x="397" y="652"/>
                  </a:lnTo>
                  <a:lnTo>
                    <a:pt x="392" y="653"/>
                  </a:lnTo>
                  <a:lnTo>
                    <a:pt x="384" y="652"/>
                  </a:lnTo>
                  <a:lnTo>
                    <a:pt x="376" y="651"/>
                  </a:lnTo>
                  <a:lnTo>
                    <a:pt x="369" y="648"/>
                  </a:lnTo>
                  <a:lnTo>
                    <a:pt x="363" y="645"/>
                  </a:lnTo>
                  <a:lnTo>
                    <a:pt x="350" y="638"/>
                  </a:lnTo>
                  <a:lnTo>
                    <a:pt x="339" y="629"/>
                  </a:lnTo>
                  <a:lnTo>
                    <a:pt x="327" y="619"/>
                  </a:lnTo>
                  <a:lnTo>
                    <a:pt x="312" y="611"/>
                  </a:lnTo>
                  <a:lnTo>
                    <a:pt x="306" y="608"/>
                  </a:lnTo>
                  <a:lnTo>
                    <a:pt x="297" y="606"/>
                  </a:lnTo>
                  <a:lnTo>
                    <a:pt x="289" y="604"/>
                  </a:lnTo>
                  <a:lnTo>
                    <a:pt x="279" y="603"/>
                  </a:lnTo>
                  <a:lnTo>
                    <a:pt x="271" y="604"/>
                  </a:lnTo>
                  <a:lnTo>
                    <a:pt x="262" y="606"/>
                  </a:lnTo>
                  <a:lnTo>
                    <a:pt x="253" y="610"/>
                  </a:lnTo>
                  <a:lnTo>
                    <a:pt x="245" y="615"/>
                  </a:lnTo>
                  <a:lnTo>
                    <a:pt x="237" y="620"/>
                  </a:lnTo>
                  <a:lnTo>
                    <a:pt x="229" y="628"/>
                  </a:lnTo>
                  <a:lnTo>
                    <a:pt x="222" y="636"/>
                  </a:lnTo>
                  <a:lnTo>
                    <a:pt x="216" y="644"/>
                  </a:lnTo>
                  <a:lnTo>
                    <a:pt x="209" y="653"/>
                  </a:lnTo>
                  <a:lnTo>
                    <a:pt x="204" y="662"/>
                  </a:lnTo>
                  <a:lnTo>
                    <a:pt x="198" y="671"/>
                  </a:lnTo>
                  <a:lnTo>
                    <a:pt x="194" y="682"/>
                  </a:lnTo>
                  <a:lnTo>
                    <a:pt x="190" y="692"/>
                  </a:lnTo>
                  <a:lnTo>
                    <a:pt x="188" y="702"/>
                  </a:lnTo>
                  <a:lnTo>
                    <a:pt x="187" y="711"/>
                  </a:lnTo>
                  <a:lnTo>
                    <a:pt x="186" y="720"/>
                  </a:lnTo>
                  <a:lnTo>
                    <a:pt x="178" y="719"/>
                  </a:lnTo>
                  <a:lnTo>
                    <a:pt x="172" y="717"/>
                  </a:lnTo>
                  <a:lnTo>
                    <a:pt x="164" y="712"/>
                  </a:lnTo>
                  <a:lnTo>
                    <a:pt x="156" y="708"/>
                  </a:lnTo>
                  <a:lnTo>
                    <a:pt x="149" y="702"/>
                  </a:lnTo>
                  <a:lnTo>
                    <a:pt x="141" y="697"/>
                  </a:lnTo>
                  <a:lnTo>
                    <a:pt x="134" y="693"/>
                  </a:lnTo>
                  <a:lnTo>
                    <a:pt x="127" y="690"/>
                  </a:lnTo>
                  <a:lnTo>
                    <a:pt x="100" y="740"/>
                  </a:lnTo>
                  <a:lnTo>
                    <a:pt x="73" y="740"/>
                  </a:lnTo>
                  <a:lnTo>
                    <a:pt x="70" y="725"/>
                  </a:lnTo>
                  <a:lnTo>
                    <a:pt x="67" y="712"/>
                  </a:lnTo>
                  <a:lnTo>
                    <a:pt x="66" y="699"/>
                  </a:lnTo>
                  <a:lnTo>
                    <a:pt x="66" y="686"/>
                  </a:lnTo>
                  <a:lnTo>
                    <a:pt x="66" y="672"/>
                  </a:lnTo>
                  <a:lnTo>
                    <a:pt x="66" y="658"/>
                  </a:lnTo>
                  <a:lnTo>
                    <a:pt x="64" y="644"/>
                  </a:lnTo>
                  <a:lnTo>
                    <a:pt x="60" y="629"/>
                  </a:lnTo>
                  <a:lnTo>
                    <a:pt x="58" y="622"/>
                  </a:lnTo>
                  <a:lnTo>
                    <a:pt x="53" y="618"/>
                  </a:lnTo>
                  <a:lnTo>
                    <a:pt x="50" y="613"/>
                  </a:lnTo>
                  <a:lnTo>
                    <a:pt x="46" y="609"/>
                  </a:lnTo>
                  <a:lnTo>
                    <a:pt x="36" y="601"/>
                  </a:lnTo>
                  <a:lnTo>
                    <a:pt x="25" y="592"/>
                  </a:lnTo>
                  <a:lnTo>
                    <a:pt x="20" y="587"/>
                  </a:lnTo>
                  <a:lnTo>
                    <a:pt x="16" y="581"/>
                  </a:lnTo>
                  <a:lnTo>
                    <a:pt x="11" y="575"/>
                  </a:lnTo>
                  <a:lnTo>
                    <a:pt x="8" y="566"/>
                  </a:lnTo>
                  <a:lnTo>
                    <a:pt x="5" y="558"/>
                  </a:lnTo>
                  <a:lnTo>
                    <a:pt x="3" y="548"/>
                  </a:lnTo>
                  <a:lnTo>
                    <a:pt x="0" y="537"/>
                  </a:lnTo>
                  <a:lnTo>
                    <a:pt x="0" y="524"/>
                  </a:lnTo>
                  <a:lnTo>
                    <a:pt x="53" y="530"/>
                  </a:lnTo>
                  <a:lnTo>
                    <a:pt x="59" y="526"/>
                  </a:lnTo>
                  <a:lnTo>
                    <a:pt x="64" y="522"/>
                  </a:lnTo>
                  <a:lnTo>
                    <a:pt x="71" y="520"/>
                  </a:lnTo>
                  <a:lnTo>
                    <a:pt x="76" y="518"/>
                  </a:lnTo>
                  <a:lnTo>
                    <a:pt x="91" y="514"/>
                  </a:lnTo>
                  <a:lnTo>
                    <a:pt x="106" y="512"/>
                  </a:lnTo>
                  <a:lnTo>
                    <a:pt x="121" y="511"/>
                  </a:lnTo>
                  <a:lnTo>
                    <a:pt x="139" y="510"/>
                  </a:lnTo>
                  <a:lnTo>
                    <a:pt x="155" y="508"/>
                  </a:lnTo>
                  <a:lnTo>
                    <a:pt x="173" y="505"/>
                  </a:lnTo>
                  <a:lnTo>
                    <a:pt x="177" y="503"/>
                  </a:lnTo>
                  <a:lnTo>
                    <a:pt x="182" y="500"/>
                  </a:lnTo>
                  <a:lnTo>
                    <a:pt x="185" y="497"/>
                  </a:lnTo>
                  <a:lnTo>
                    <a:pt x="189" y="494"/>
                  </a:lnTo>
                  <a:lnTo>
                    <a:pt x="196" y="485"/>
                  </a:lnTo>
                  <a:lnTo>
                    <a:pt x="201" y="475"/>
                  </a:lnTo>
                  <a:lnTo>
                    <a:pt x="207" y="464"/>
                  </a:lnTo>
                  <a:lnTo>
                    <a:pt x="211" y="451"/>
                  </a:lnTo>
                  <a:lnTo>
                    <a:pt x="216" y="438"/>
                  </a:lnTo>
                  <a:lnTo>
                    <a:pt x="219" y="424"/>
                  </a:lnTo>
                  <a:lnTo>
                    <a:pt x="221" y="410"/>
                  </a:lnTo>
                  <a:lnTo>
                    <a:pt x="223" y="395"/>
                  </a:lnTo>
                  <a:lnTo>
                    <a:pt x="224" y="381"/>
                  </a:lnTo>
                  <a:lnTo>
                    <a:pt x="224" y="367"/>
                  </a:lnTo>
                  <a:lnTo>
                    <a:pt x="224" y="354"/>
                  </a:lnTo>
                  <a:lnTo>
                    <a:pt x="223" y="341"/>
                  </a:lnTo>
                  <a:lnTo>
                    <a:pt x="221" y="330"/>
                  </a:lnTo>
                  <a:lnTo>
                    <a:pt x="219" y="320"/>
                  </a:lnTo>
                  <a:lnTo>
                    <a:pt x="219" y="28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7" name="Freeform 546">
              <a:extLst>
                <a:ext uri="{FF2B5EF4-FFF2-40B4-BE49-F238E27FC236}">
                  <a16:creationId xmlns="" xmlns:a16="http://schemas.microsoft.com/office/drawing/2014/main" id="{B30CAFB4-DC4C-A045-8A24-B869F694979B}"/>
                </a:ext>
              </a:extLst>
            </p:cNvPr>
            <p:cNvSpPr>
              <a:spLocks/>
            </p:cNvSpPr>
            <p:nvPr>
              <p:custDataLst>
                <p:tags r:id="rId377"/>
              </p:custDataLst>
            </p:nvPr>
          </p:nvSpPr>
          <p:spPr bwMode="auto">
            <a:xfrm>
              <a:off x="3692525" y="2533650"/>
              <a:ext cx="300038" cy="260350"/>
            </a:xfrm>
            <a:custGeom>
              <a:avLst/>
              <a:gdLst>
                <a:gd name="T0" fmla="*/ 648 w 697"/>
                <a:gd name="T1" fmla="*/ 53 h 500"/>
                <a:gd name="T2" fmla="*/ 657 w 697"/>
                <a:gd name="T3" fmla="*/ 161 h 500"/>
                <a:gd name="T4" fmla="*/ 661 w 697"/>
                <a:gd name="T5" fmla="*/ 167 h 500"/>
                <a:gd name="T6" fmla="*/ 677 w 697"/>
                <a:gd name="T7" fmla="*/ 177 h 500"/>
                <a:gd name="T8" fmla="*/ 694 w 697"/>
                <a:gd name="T9" fmla="*/ 189 h 500"/>
                <a:gd name="T10" fmla="*/ 697 w 697"/>
                <a:gd name="T11" fmla="*/ 198 h 500"/>
                <a:gd name="T12" fmla="*/ 694 w 697"/>
                <a:gd name="T13" fmla="*/ 211 h 500"/>
                <a:gd name="T14" fmla="*/ 685 w 697"/>
                <a:gd name="T15" fmla="*/ 217 h 500"/>
                <a:gd name="T16" fmla="*/ 655 w 697"/>
                <a:gd name="T17" fmla="*/ 218 h 500"/>
                <a:gd name="T18" fmla="*/ 605 w 697"/>
                <a:gd name="T19" fmla="*/ 228 h 500"/>
                <a:gd name="T20" fmla="*/ 567 w 697"/>
                <a:gd name="T21" fmla="*/ 250 h 500"/>
                <a:gd name="T22" fmla="*/ 549 w 697"/>
                <a:gd name="T23" fmla="*/ 267 h 500"/>
                <a:gd name="T24" fmla="*/ 539 w 697"/>
                <a:gd name="T25" fmla="*/ 288 h 500"/>
                <a:gd name="T26" fmla="*/ 521 w 697"/>
                <a:gd name="T27" fmla="*/ 302 h 500"/>
                <a:gd name="T28" fmla="*/ 491 w 697"/>
                <a:gd name="T29" fmla="*/ 324 h 500"/>
                <a:gd name="T30" fmla="*/ 455 w 697"/>
                <a:gd name="T31" fmla="*/ 352 h 500"/>
                <a:gd name="T32" fmla="*/ 420 w 697"/>
                <a:gd name="T33" fmla="*/ 370 h 500"/>
                <a:gd name="T34" fmla="*/ 372 w 697"/>
                <a:gd name="T35" fmla="*/ 377 h 500"/>
                <a:gd name="T36" fmla="*/ 344 w 697"/>
                <a:gd name="T37" fmla="*/ 380 h 500"/>
                <a:gd name="T38" fmla="*/ 316 w 697"/>
                <a:gd name="T39" fmla="*/ 396 h 500"/>
                <a:gd name="T40" fmla="*/ 290 w 697"/>
                <a:gd name="T41" fmla="*/ 417 h 500"/>
                <a:gd name="T42" fmla="*/ 265 w 697"/>
                <a:gd name="T43" fmla="*/ 426 h 500"/>
                <a:gd name="T44" fmla="*/ 5 w 697"/>
                <a:gd name="T45" fmla="*/ 496 h 500"/>
                <a:gd name="T46" fmla="*/ 32 w 697"/>
                <a:gd name="T47" fmla="*/ 487 h 500"/>
                <a:gd name="T48" fmla="*/ 85 w 697"/>
                <a:gd name="T49" fmla="*/ 473 h 500"/>
                <a:gd name="T50" fmla="*/ 93 w 697"/>
                <a:gd name="T51" fmla="*/ 459 h 500"/>
                <a:gd name="T52" fmla="*/ 99 w 697"/>
                <a:gd name="T53" fmla="*/ 438 h 500"/>
                <a:gd name="T54" fmla="*/ 119 w 697"/>
                <a:gd name="T55" fmla="*/ 422 h 500"/>
                <a:gd name="T56" fmla="*/ 160 w 697"/>
                <a:gd name="T57" fmla="*/ 399 h 500"/>
                <a:gd name="T58" fmla="*/ 181 w 697"/>
                <a:gd name="T59" fmla="*/ 382 h 500"/>
                <a:gd name="T60" fmla="*/ 192 w 697"/>
                <a:gd name="T61" fmla="*/ 357 h 500"/>
                <a:gd name="T62" fmla="*/ 193 w 697"/>
                <a:gd name="T63" fmla="*/ 316 h 500"/>
                <a:gd name="T64" fmla="*/ 195 w 697"/>
                <a:gd name="T65" fmla="*/ 254 h 500"/>
                <a:gd name="T66" fmla="*/ 192 w 697"/>
                <a:gd name="T67" fmla="*/ 192 h 500"/>
                <a:gd name="T68" fmla="*/ 214 w 697"/>
                <a:gd name="T69" fmla="*/ 189 h 500"/>
                <a:gd name="T70" fmla="*/ 228 w 697"/>
                <a:gd name="T71" fmla="*/ 179 h 500"/>
                <a:gd name="T72" fmla="*/ 241 w 697"/>
                <a:gd name="T73" fmla="*/ 165 h 500"/>
                <a:gd name="T74" fmla="*/ 252 w 697"/>
                <a:gd name="T75" fmla="*/ 152 h 500"/>
                <a:gd name="T76" fmla="*/ 281 w 697"/>
                <a:gd name="T77" fmla="*/ 146 h 500"/>
                <a:gd name="T78" fmla="*/ 314 w 697"/>
                <a:gd name="T79" fmla="*/ 143 h 500"/>
                <a:gd name="T80" fmla="*/ 340 w 697"/>
                <a:gd name="T81" fmla="*/ 131 h 500"/>
                <a:gd name="T82" fmla="*/ 360 w 697"/>
                <a:gd name="T83" fmla="*/ 108 h 500"/>
                <a:gd name="T84" fmla="*/ 388 w 697"/>
                <a:gd name="T85" fmla="*/ 48 h 500"/>
                <a:gd name="T86" fmla="*/ 407 w 697"/>
                <a:gd name="T87" fmla="*/ 12 h 500"/>
                <a:gd name="T88" fmla="*/ 426 w 697"/>
                <a:gd name="T89" fmla="*/ 8 h 500"/>
                <a:gd name="T90" fmla="*/ 449 w 697"/>
                <a:gd name="T91" fmla="*/ 20 h 500"/>
                <a:gd name="T92" fmla="*/ 512 w 697"/>
                <a:gd name="T93" fmla="*/ 18 h 500"/>
                <a:gd name="T94" fmla="*/ 590 w 697"/>
                <a:gd name="T95" fmla="*/ 13 h 500"/>
                <a:gd name="T96" fmla="*/ 597 w 697"/>
                <a:gd name="T97" fmla="*/ 17 h 500"/>
                <a:gd name="T98" fmla="*/ 605 w 697"/>
                <a:gd name="T99" fmla="*/ 36 h 500"/>
                <a:gd name="T100" fmla="*/ 611 w 697"/>
                <a:gd name="T101" fmla="*/ 51 h 500"/>
                <a:gd name="T102" fmla="*/ 618 w 697"/>
                <a:gd name="T103" fmla="*/ 50 h 5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97" h="500">
                  <a:moveTo>
                    <a:pt x="631" y="50"/>
                  </a:moveTo>
                  <a:lnTo>
                    <a:pt x="635" y="51"/>
                  </a:lnTo>
                  <a:lnTo>
                    <a:pt x="648" y="53"/>
                  </a:lnTo>
                  <a:lnTo>
                    <a:pt x="659" y="55"/>
                  </a:lnTo>
                  <a:lnTo>
                    <a:pt x="664" y="56"/>
                  </a:lnTo>
                  <a:lnTo>
                    <a:pt x="657" y="161"/>
                  </a:lnTo>
                  <a:lnTo>
                    <a:pt x="657" y="163"/>
                  </a:lnTo>
                  <a:lnTo>
                    <a:pt x="659" y="165"/>
                  </a:lnTo>
                  <a:lnTo>
                    <a:pt x="661" y="167"/>
                  </a:lnTo>
                  <a:lnTo>
                    <a:pt x="664" y="169"/>
                  </a:lnTo>
                  <a:lnTo>
                    <a:pt x="669" y="173"/>
                  </a:lnTo>
                  <a:lnTo>
                    <a:pt x="677" y="177"/>
                  </a:lnTo>
                  <a:lnTo>
                    <a:pt x="685" y="181"/>
                  </a:lnTo>
                  <a:lnTo>
                    <a:pt x="691" y="185"/>
                  </a:lnTo>
                  <a:lnTo>
                    <a:pt x="694" y="189"/>
                  </a:lnTo>
                  <a:lnTo>
                    <a:pt x="696" y="192"/>
                  </a:lnTo>
                  <a:lnTo>
                    <a:pt x="697" y="195"/>
                  </a:lnTo>
                  <a:lnTo>
                    <a:pt x="697" y="198"/>
                  </a:lnTo>
                  <a:lnTo>
                    <a:pt x="697" y="203"/>
                  </a:lnTo>
                  <a:lnTo>
                    <a:pt x="696" y="208"/>
                  </a:lnTo>
                  <a:lnTo>
                    <a:pt x="694" y="211"/>
                  </a:lnTo>
                  <a:lnTo>
                    <a:pt x="691" y="214"/>
                  </a:lnTo>
                  <a:lnTo>
                    <a:pt x="688" y="216"/>
                  </a:lnTo>
                  <a:lnTo>
                    <a:pt x="685" y="217"/>
                  </a:lnTo>
                  <a:lnTo>
                    <a:pt x="680" y="218"/>
                  </a:lnTo>
                  <a:lnTo>
                    <a:pt x="676" y="219"/>
                  </a:lnTo>
                  <a:lnTo>
                    <a:pt x="655" y="218"/>
                  </a:lnTo>
                  <a:lnTo>
                    <a:pt x="631" y="216"/>
                  </a:lnTo>
                  <a:lnTo>
                    <a:pt x="619" y="221"/>
                  </a:lnTo>
                  <a:lnTo>
                    <a:pt x="605" y="228"/>
                  </a:lnTo>
                  <a:lnTo>
                    <a:pt x="589" y="235"/>
                  </a:lnTo>
                  <a:lnTo>
                    <a:pt x="574" y="245"/>
                  </a:lnTo>
                  <a:lnTo>
                    <a:pt x="567" y="250"/>
                  </a:lnTo>
                  <a:lnTo>
                    <a:pt x="560" y="256"/>
                  </a:lnTo>
                  <a:lnTo>
                    <a:pt x="554" y="261"/>
                  </a:lnTo>
                  <a:lnTo>
                    <a:pt x="549" y="267"/>
                  </a:lnTo>
                  <a:lnTo>
                    <a:pt x="544" y="274"/>
                  </a:lnTo>
                  <a:lnTo>
                    <a:pt x="541" y="281"/>
                  </a:lnTo>
                  <a:lnTo>
                    <a:pt x="539" y="288"/>
                  </a:lnTo>
                  <a:lnTo>
                    <a:pt x="538" y="296"/>
                  </a:lnTo>
                  <a:lnTo>
                    <a:pt x="529" y="299"/>
                  </a:lnTo>
                  <a:lnTo>
                    <a:pt x="521" y="302"/>
                  </a:lnTo>
                  <a:lnTo>
                    <a:pt x="514" y="306"/>
                  </a:lnTo>
                  <a:lnTo>
                    <a:pt x="506" y="312"/>
                  </a:lnTo>
                  <a:lnTo>
                    <a:pt x="491" y="324"/>
                  </a:lnTo>
                  <a:lnTo>
                    <a:pt x="475" y="339"/>
                  </a:lnTo>
                  <a:lnTo>
                    <a:pt x="465" y="346"/>
                  </a:lnTo>
                  <a:lnTo>
                    <a:pt x="455" y="352"/>
                  </a:lnTo>
                  <a:lnTo>
                    <a:pt x="445" y="360"/>
                  </a:lnTo>
                  <a:lnTo>
                    <a:pt x="433" y="365"/>
                  </a:lnTo>
                  <a:lnTo>
                    <a:pt x="420" y="370"/>
                  </a:lnTo>
                  <a:lnTo>
                    <a:pt x="406" y="373"/>
                  </a:lnTo>
                  <a:lnTo>
                    <a:pt x="389" y="376"/>
                  </a:lnTo>
                  <a:lnTo>
                    <a:pt x="372" y="377"/>
                  </a:lnTo>
                  <a:lnTo>
                    <a:pt x="361" y="377"/>
                  </a:lnTo>
                  <a:lnTo>
                    <a:pt x="352" y="378"/>
                  </a:lnTo>
                  <a:lnTo>
                    <a:pt x="344" y="380"/>
                  </a:lnTo>
                  <a:lnTo>
                    <a:pt x="337" y="382"/>
                  </a:lnTo>
                  <a:lnTo>
                    <a:pt x="326" y="389"/>
                  </a:lnTo>
                  <a:lnTo>
                    <a:pt x="316" y="396"/>
                  </a:lnTo>
                  <a:lnTo>
                    <a:pt x="306" y="404"/>
                  </a:lnTo>
                  <a:lnTo>
                    <a:pt x="296" y="413"/>
                  </a:lnTo>
                  <a:lnTo>
                    <a:pt x="290" y="417"/>
                  </a:lnTo>
                  <a:lnTo>
                    <a:pt x="283" y="420"/>
                  </a:lnTo>
                  <a:lnTo>
                    <a:pt x="274" y="423"/>
                  </a:lnTo>
                  <a:lnTo>
                    <a:pt x="265" y="426"/>
                  </a:lnTo>
                  <a:lnTo>
                    <a:pt x="272" y="494"/>
                  </a:lnTo>
                  <a:lnTo>
                    <a:pt x="0" y="500"/>
                  </a:lnTo>
                  <a:lnTo>
                    <a:pt x="5" y="496"/>
                  </a:lnTo>
                  <a:lnTo>
                    <a:pt x="13" y="492"/>
                  </a:lnTo>
                  <a:lnTo>
                    <a:pt x="22" y="490"/>
                  </a:lnTo>
                  <a:lnTo>
                    <a:pt x="32" y="487"/>
                  </a:lnTo>
                  <a:lnTo>
                    <a:pt x="55" y="483"/>
                  </a:lnTo>
                  <a:lnTo>
                    <a:pt x="80" y="475"/>
                  </a:lnTo>
                  <a:lnTo>
                    <a:pt x="85" y="473"/>
                  </a:lnTo>
                  <a:lnTo>
                    <a:pt x="90" y="469"/>
                  </a:lnTo>
                  <a:lnTo>
                    <a:pt x="92" y="465"/>
                  </a:lnTo>
                  <a:lnTo>
                    <a:pt x="93" y="459"/>
                  </a:lnTo>
                  <a:lnTo>
                    <a:pt x="93" y="451"/>
                  </a:lnTo>
                  <a:lnTo>
                    <a:pt x="93" y="444"/>
                  </a:lnTo>
                  <a:lnTo>
                    <a:pt x="99" y="438"/>
                  </a:lnTo>
                  <a:lnTo>
                    <a:pt x="104" y="432"/>
                  </a:lnTo>
                  <a:lnTo>
                    <a:pt x="112" y="427"/>
                  </a:lnTo>
                  <a:lnTo>
                    <a:pt x="119" y="422"/>
                  </a:lnTo>
                  <a:lnTo>
                    <a:pt x="136" y="414"/>
                  </a:lnTo>
                  <a:lnTo>
                    <a:pt x="152" y="404"/>
                  </a:lnTo>
                  <a:lnTo>
                    <a:pt x="160" y="399"/>
                  </a:lnTo>
                  <a:lnTo>
                    <a:pt x="168" y="394"/>
                  </a:lnTo>
                  <a:lnTo>
                    <a:pt x="174" y="388"/>
                  </a:lnTo>
                  <a:lnTo>
                    <a:pt x="181" y="382"/>
                  </a:lnTo>
                  <a:lnTo>
                    <a:pt x="185" y="375"/>
                  </a:lnTo>
                  <a:lnTo>
                    <a:pt x="189" y="366"/>
                  </a:lnTo>
                  <a:lnTo>
                    <a:pt x="192" y="357"/>
                  </a:lnTo>
                  <a:lnTo>
                    <a:pt x="192" y="345"/>
                  </a:lnTo>
                  <a:lnTo>
                    <a:pt x="193" y="332"/>
                  </a:lnTo>
                  <a:lnTo>
                    <a:pt x="193" y="316"/>
                  </a:lnTo>
                  <a:lnTo>
                    <a:pt x="194" y="296"/>
                  </a:lnTo>
                  <a:lnTo>
                    <a:pt x="195" y="275"/>
                  </a:lnTo>
                  <a:lnTo>
                    <a:pt x="195" y="254"/>
                  </a:lnTo>
                  <a:lnTo>
                    <a:pt x="195" y="232"/>
                  </a:lnTo>
                  <a:lnTo>
                    <a:pt x="194" y="211"/>
                  </a:lnTo>
                  <a:lnTo>
                    <a:pt x="192" y="192"/>
                  </a:lnTo>
                  <a:lnTo>
                    <a:pt x="201" y="192"/>
                  </a:lnTo>
                  <a:lnTo>
                    <a:pt x="207" y="190"/>
                  </a:lnTo>
                  <a:lnTo>
                    <a:pt x="214" y="189"/>
                  </a:lnTo>
                  <a:lnTo>
                    <a:pt x="219" y="185"/>
                  </a:lnTo>
                  <a:lnTo>
                    <a:pt x="224" y="182"/>
                  </a:lnTo>
                  <a:lnTo>
                    <a:pt x="228" y="179"/>
                  </a:lnTo>
                  <a:lnTo>
                    <a:pt x="232" y="176"/>
                  </a:lnTo>
                  <a:lnTo>
                    <a:pt x="236" y="172"/>
                  </a:lnTo>
                  <a:lnTo>
                    <a:pt x="241" y="165"/>
                  </a:lnTo>
                  <a:lnTo>
                    <a:pt x="247" y="158"/>
                  </a:lnTo>
                  <a:lnTo>
                    <a:pt x="249" y="155"/>
                  </a:lnTo>
                  <a:lnTo>
                    <a:pt x="252" y="152"/>
                  </a:lnTo>
                  <a:lnTo>
                    <a:pt x="256" y="150"/>
                  </a:lnTo>
                  <a:lnTo>
                    <a:pt x="259" y="149"/>
                  </a:lnTo>
                  <a:lnTo>
                    <a:pt x="281" y="146"/>
                  </a:lnTo>
                  <a:lnTo>
                    <a:pt x="297" y="145"/>
                  </a:lnTo>
                  <a:lnTo>
                    <a:pt x="306" y="144"/>
                  </a:lnTo>
                  <a:lnTo>
                    <a:pt x="314" y="143"/>
                  </a:lnTo>
                  <a:lnTo>
                    <a:pt x="323" y="140"/>
                  </a:lnTo>
                  <a:lnTo>
                    <a:pt x="331" y="137"/>
                  </a:lnTo>
                  <a:lnTo>
                    <a:pt x="340" y="131"/>
                  </a:lnTo>
                  <a:lnTo>
                    <a:pt x="348" y="124"/>
                  </a:lnTo>
                  <a:lnTo>
                    <a:pt x="354" y="116"/>
                  </a:lnTo>
                  <a:lnTo>
                    <a:pt x="360" y="108"/>
                  </a:lnTo>
                  <a:lnTo>
                    <a:pt x="371" y="89"/>
                  </a:lnTo>
                  <a:lnTo>
                    <a:pt x="380" y="68"/>
                  </a:lnTo>
                  <a:lnTo>
                    <a:pt x="388" y="48"/>
                  </a:lnTo>
                  <a:lnTo>
                    <a:pt x="397" y="29"/>
                  </a:lnTo>
                  <a:lnTo>
                    <a:pt x="402" y="21"/>
                  </a:lnTo>
                  <a:lnTo>
                    <a:pt x="407" y="12"/>
                  </a:lnTo>
                  <a:lnTo>
                    <a:pt x="413" y="6"/>
                  </a:lnTo>
                  <a:lnTo>
                    <a:pt x="418" y="0"/>
                  </a:lnTo>
                  <a:lnTo>
                    <a:pt x="426" y="8"/>
                  </a:lnTo>
                  <a:lnTo>
                    <a:pt x="433" y="14"/>
                  </a:lnTo>
                  <a:lnTo>
                    <a:pt x="441" y="17"/>
                  </a:lnTo>
                  <a:lnTo>
                    <a:pt x="449" y="20"/>
                  </a:lnTo>
                  <a:lnTo>
                    <a:pt x="465" y="20"/>
                  </a:lnTo>
                  <a:lnTo>
                    <a:pt x="485" y="20"/>
                  </a:lnTo>
                  <a:lnTo>
                    <a:pt x="512" y="18"/>
                  </a:lnTo>
                  <a:lnTo>
                    <a:pt x="543" y="16"/>
                  </a:lnTo>
                  <a:lnTo>
                    <a:pt x="571" y="14"/>
                  </a:lnTo>
                  <a:lnTo>
                    <a:pt x="590" y="13"/>
                  </a:lnTo>
                  <a:lnTo>
                    <a:pt x="594" y="13"/>
                  </a:lnTo>
                  <a:lnTo>
                    <a:pt x="595" y="15"/>
                  </a:lnTo>
                  <a:lnTo>
                    <a:pt x="597" y="17"/>
                  </a:lnTo>
                  <a:lnTo>
                    <a:pt x="599" y="21"/>
                  </a:lnTo>
                  <a:lnTo>
                    <a:pt x="601" y="28"/>
                  </a:lnTo>
                  <a:lnTo>
                    <a:pt x="605" y="36"/>
                  </a:lnTo>
                  <a:lnTo>
                    <a:pt x="607" y="44"/>
                  </a:lnTo>
                  <a:lnTo>
                    <a:pt x="609" y="49"/>
                  </a:lnTo>
                  <a:lnTo>
                    <a:pt x="611" y="51"/>
                  </a:lnTo>
                  <a:lnTo>
                    <a:pt x="613" y="52"/>
                  </a:lnTo>
                  <a:lnTo>
                    <a:pt x="615" y="51"/>
                  </a:lnTo>
                  <a:lnTo>
                    <a:pt x="618" y="50"/>
                  </a:lnTo>
                  <a:lnTo>
                    <a:pt x="631" y="5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8" name="Freeform 547">
              <a:extLst>
                <a:ext uri="{FF2B5EF4-FFF2-40B4-BE49-F238E27FC236}">
                  <a16:creationId xmlns="" xmlns:a16="http://schemas.microsoft.com/office/drawing/2014/main" id="{E2196658-3792-BF43-90B4-F56C23725D31}"/>
                </a:ext>
              </a:extLst>
            </p:cNvPr>
            <p:cNvSpPr>
              <a:spLocks/>
            </p:cNvSpPr>
            <p:nvPr>
              <p:custDataLst>
                <p:tags r:id="rId378"/>
              </p:custDataLst>
            </p:nvPr>
          </p:nvSpPr>
          <p:spPr bwMode="auto">
            <a:xfrm>
              <a:off x="4392613" y="1463675"/>
              <a:ext cx="236537" cy="92075"/>
            </a:xfrm>
            <a:custGeom>
              <a:avLst/>
              <a:gdLst>
                <a:gd name="T0" fmla="*/ 74 w 546"/>
                <a:gd name="T1" fmla="*/ 19 h 173"/>
                <a:gd name="T2" fmla="*/ 94 w 546"/>
                <a:gd name="T3" fmla="*/ 34 h 173"/>
                <a:gd name="T4" fmla="*/ 110 w 546"/>
                <a:gd name="T5" fmla="*/ 27 h 173"/>
                <a:gd name="T6" fmla="*/ 132 w 546"/>
                <a:gd name="T7" fmla="*/ 27 h 173"/>
                <a:gd name="T8" fmla="*/ 161 w 546"/>
                <a:gd name="T9" fmla="*/ 44 h 173"/>
                <a:gd name="T10" fmla="*/ 209 w 546"/>
                <a:gd name="T11" fmla="*/ 19 h 173"/>
                <a:gd name="T12" fmla="*/ 243 w 546"/>
                <a:gd name="T13" fmla="*/ 19 h 173"/>
                <a:gd name="T14" fmla="*/ 260 w 546"/>
                <a:gd name="T15" fmla="*/ 16 h 173"/>
                <a:gd name="T16" fmla="*/ 269 w 546"/>
                <a:gd name="T17" fmla="*/ 14 h 173"/>
                <a:gd name="T18" fmla="*/ 279 w 546"/>
                <a:gd name="T19" fmla="*/ 11 h 173"/>
                <a:gd name="T20" fmla="*/ 286 w 546"/>
                <a:gd name="T21" fmla="*/ 3 h 173"/>
                <a:gd name="T22" fmla="*/ 321 w 546"/>
                <a:gd name="T23" fmla="*/ 5 h 173"/>
                <a:gd name="T24" fmla="*/ 333 w 546"/>
                <a:gd name="T25" fmla="*/ 12 h 173"/>
                <a:gd name="T26" fmla="*/ 348 w 546"/>
                <a:gd name="T27" fmla="*/ 7 h 173"/>
                <a:gd name="T28" fmla="*/ 353 w 546"/>
                <a:gd name="T29" fmla="*/ 0 h 173"/>
                <a:gd name="T30" fmla="*/ 367 w 546"/>
                <a:gd name="T31" fmla="*/ 7 h 173"/>
                <a:gd name="T32" fmla="*/ 389 w 546"/>
                <a:gd name="T33" fmla="*/ 7 h 173"/>
                <a:gd name="T34" fmla="*/ 436 w 546"/>
                <a:gd name="T35" fmla="*/ 1 h 173"/>
                <a:gd name="T36" fmla="*/ 482 w 546"/>
                <a:gd name="T37" fmla="*/ 6 h 173"/>
                <a:gd name="T38" fmla="*/ 528 w 546"/>
                <a:gd name="T39" fmla="*/ 12 h 173"/>
                <a:gd name="T40" fmla="*/ 545 w 546"/>
                <a:gd name="T41" fmla="*/ 49 h 173"/>
                <a:gd name="T42" fmla="*/ 537 w 546"/>
                <a:gd name="T43" fmla="*/ 60 h 173"/>
                <a:gd name="T44" fmla="*/ 513 w 546"/>
                <a:gd name="T45" fmla="*/ 62 h 173"/>
                <a:gd name="T46" fmla="*/ 483 w 546"/>
                <a:gd name="T47" fmla="*/ 54 h 173"/>
                <a:gd name="T48" fmla="*/ 413 w 546"/>
                <a:gd name="T49" fmla="*/ 44 h 173"/>
                <a:gd name="T50" fmla="*/ 438 w 546"/>
                <a:gd name="T51" fmla="*/ 81 h 173"/>
                <a:gd name="T52" fmla="*/ 471 w 546"/>
                <a:gd name="T53" fmla="*/ 102 h 173"/>
                <a:gd name="T54" fmla="*/ 493 w 546"/>
                <a:gd name="T55" fmla="*/ 119 h 173"/>
                <a:gd name="T56" fmla="*/ 475 w 546"/>
                <a:gd name="T57" fmla="*/ 136 h 173"/>
                <a:gd name="T58" fmla="*/ 449 w 546"/>
                <a:gd name="T59" fmla="*/ 142 h 173"/>
                <a:gd name="T60" fmla="*/ 426 w 546"/>
                <a:gd name="T61" fmla="*/ 141 h 173"/>
                <a:gd name="T62" fmla="*/ 412 w 546"/>
                <a:gd name="T63" fmla="*/ 134 h 173"/>
                <a:gd name="T64" fmla="*/ 399 w 546"/>
                <a:gd name="T65" fmla="*/ 130 h 173"/>
                <a:gd name="T66" fmla="*/ 385 w 546"/>
                <a:gd name="T67" fmla="*/ 121 h 173"/>
                <a:gd name="T68" fmla="*/ 375 w 546"/>
                <a:gd name="T69" fmla="*/ 104 h 173"/>
                <a:gd name="T70" fmla="*/ 365 w 546"/>
                <a:gd name="T71" fmla="*/ 92 h 173"/>
                <a:gd name="T72" fmla="*/ 344 w 546"/>
                <a:gd name="T73" fmla="*/ 84 h 173"/>
                <a:gd name="T74" fmla="*/ 325 w 546"/>
                <a:gd name="T75" fmla="*/ 76 h 173"/>
                <a:gd name="T76" fmla="*/ 303 w 546"/>
                <a:gd name="T77" fmla="*/ 87 h 173"/>
                <a:gd name="T78" fmla="*/ 258 w 546"/>
                <a:gd name="T79" fmla="*/ 134 h 173"/>
                <a:gd name="T80" fmla="*/ 236 w 546"/>
                <a:gd name="T81" fmla="*/ 163 h 173"/>
                <a:gd name="T82" fmla="*/ 220 w 546"/>
                <a:gd name="T83" fmla="*/ 172 h 173"/>
                <a:gd name="T84" fmla="*/ 188 w 546"/>
                <a:gd name="T85" fmla="*/ 167 h 173"/>
                <a:gd name="T86" fmla="*/ 165 w 546"/>
                <a:gd name="T87" fmla="*/ 155 h 173"/>
                <a:gd name="T88" fmla="*/ 113 w 546"/>
                <a:gd name="T89" fmla="*/ 105 h 173"/>
                <a:gd name="T90" fmla="*/ 95 w 546"/>
                <a:gd name="T91" fmla="*/ 91 h 173"/>
                <a:gd name="T92" fmla="*/ 60 w 546"/>
                <a:gd name="T93" fmla="*/ 76 h 173"/>
                <a:gd name="T94" fmla="*/ 16 w 546"/>
                <a:gd name="T95" fmla="*/ 58 h 173"/>
                <a:gd name="T96" fmla="*/ 11 w 546"/>
                <a:gd name="T97" fmla="*/ 34 h 173"/>
                <a:gd name="T98" fmla="*/ 28 w 546"/>
                <a:gd name="T99" fmla="*/ 19 h 173"/>
                <a:gd name="T100" fmla="*/ 47 w 546"/>
                <a:gd name="T101" fmla="*/ 12 h 1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46" h="173">
                  <a:moveTo>
                    <a:pt x="47" y="12"/>
                  </a:moveTo>
                  <a:lnTo>
                    <a:pt x="61" y="15"/>
                  </a:lnTo>
                  <a:lnTo>
                    <a:pt x="74" y="19"/>
                  </a:lnTo>
                  <a:lnTo>
                    <a:pt x="61" y="38"/>
                  </a:lnTo>
                  <a:lnTo>
                    <a:pt x="87" y="38"/>
                  </a:lnTo>
                  <a:lnTo>
                    <a:pt x="94" y="34"/>
                  </a:lnTo>
                  <a:lnTo>
                    <a:pt x="102" y="31"/>
                  </a:lnTo>
                  <a:lnTo>
                    <a:pt x="107" y="29"/>
                  </a:lnTo>
                  <a:lnTo>
                    <a:pt x="110" y="27"/>
                  </a:lnTo>
                  <a:lnTo>
                    <a:pt x="112" y="23"/>
                  </a:lnTo>
                  <a:lnTo>
                    <a:pt x="113" y="19"/>
                  </a:lnTo>
                  <a:lnTo>
                    <a:pt x="132" y="27"/>
                  </a:lnTo>
                  <a:lnTo>
                    <a:pt x="142" y="32"/>
                  </a:lnTo>
                  <a:lnTo>
                    <a:pt x="150" y="36"/>
                  </a:lnTo>
                  <a:lnTo>
                    <a:pt x="161" y="44"/>
                  </a:lnTo>
                  <a:lnTo>
                    <a:pt x="161" y="19"/>
                  </a:lnTo>
                  <a:lnTo>
                    <a:pt x="188" y="19"/>
                  </a:lnTo>
                  <a:lnTo>
                    <a:pt x="209" y="19"/>
                  </a:lnTo>
                  <a:lnTo>
                    <a:pt x="224" y="19"/>
                  </a:lnTo>
                  <a:lnTo>
                    <a:pt x="233" y="19"/>
                  </a:lnTo>
                  <a:lnTo>
                    <a:pt x="243" y="19"/>
                  </a:lnTo>
                  <a:lnTo>
                    <a:pt x="253" y="19"/>
                  </a:lnTo>
                  <a:lnTo>
                    <a:pt x="256" y="17"/>
                  </a:lnTo>
                  <a:lnTo>
                    <a:pt x="260" y="16"/>
                  </a:lnTo>
                  <a:lnTo>
                    <a:pt x="264" y="14"/>
                  </a:lnTo>
                  <a:lnTo>
                    <a:pt x="266" y="12"/>
                  </a:lnTo>
                  <a:lnTo>
                    <a:pt x="269" y="14"/>
                  </a:lnTo>
                  <a:lnTo>
                    <a:pt x="273" y="14"/>
                  </a:lnTo>
                  <a:lnTo>
                    <a:pt x="276" y="13"/>
                  </a:lnTo>
                  <a:lnTo>
                    <a:pt x="279" y="11"/>
                  </a:lnTo>
                  <a:lnTo>
                    <a:pt x="281" y="8"/>
                  </a:lnTo>
                  <a:lnTo>
                    <a:pt x="285" y="6"/>
                  </a:lnTo>
                  <a:lnTo>
                    <a:pt x="286" y="3"/>
                  </a:lnTo>
                  <a:lnTo>
                    <a:pt x="287" y="0"/>
                  </a:lnTo>
                  <a:lnTo>
                    <a:pt x="320" y="0"/>
                  </a:lnTo>
                  <a:lnTo>
                    <a:pt x="321" y="5"/>
                  </a:lnTo>
                  <a:lnTo>
                    <a:pt x="324" y="9"/>
                  </a:lnTo>
                  <a:lnTo>
                    <a:pt x="329" y="11"/>
                  </a:lnTo>
                  <a:lnTo>
                    <a:pt x="333" y="12"/>
                  </a:lnTo>
                  <a:lnTo>
                    <a:pt x="338" y="11"/>
                  </a:lnTo>
                  <a:lnTo>
                    <a:pt x="345" y="9"/>
                  </a:lnTo>
                  <a:lnTo>
                    <a:pt x="348" y="7"/>
                  </a:lnTo>
                  <a:lnTo>
                    <a:pt x="351" y="5"/>
                  </a:lnTo>
                  <a:lnTo>
                    <a:pt x="353" y="3"/>
                  </a:lnTo>
                  <a:lnTo>
                    <a:pt x="353" y="0"/>
                  </a:lnTo>
                  <a:lnTo>
                    <a:pt x="358" y="3"/>
                  </a:lnTo>
                  <a:lnTo>
                    <a:pt x="363" y="6"/>
                  </a:lnTo>
                  <a:lnTo>
                    <a:pt x="367" y="7"/>
                  </a:lnTo>
                  <a:lnTo>
                    <a:pt x="371" y="8"/>
                  </a:lnTo>
                  <a:lnTo>
                    <a:pt x="380" y="8"/>
                  </a:lnTo>
                  <a:lnTo>
                    <a:pt x="389" y="7"/>
                  </a:lnTo>
                  <a:lnTo>
                    <a:pt x="404" y="3"/>
                  </a:lnTo>
                  <a:lnTo>
                    <a:pt x="420" y="0"/>
                  </a:lnTo>
                  <a:lnTo>
                    <a:pt x="436" y="1"/>
                  </a:lnTo>
                  <a:lnTo>
                    <a:pt x="453" y="2"/>
                  </a:lnTo>
                  <a:lnTo>
                    <a:pt x="467" y="4"/>
                  </a:lnTo>
                  <a:lnTo>
                    <a:pt x="482" y="6"/>
                  </a:lnTo>
                  <a:lnTo>
                    <a:pt x="498" y="9"/>
                  </a:lnTo>
                  <a:lnTo>
                    <a:pt x="513" y="11"/>
                  </a:lnTo>
                  <a:lnTo>
                    <a:pt x="528" y="12"/>
                  </a:lnTo>
                  <a:lnTo>
                    <a:pt x="546" y="12"/>
                  </a:lnTo>
                  <a:lnTo>
                    <a:pt x="546" y="44"/>
                  </a:lnTo>
                  <a:lnTo>
                    <a:pt x="545" y="49"/>
                  </a:lnTo>
                  <a:lnTo>
                    <a:pt x="542" y="55"/>
                  </a:lnTo>
                  <a:lnTo>
                    <a:pt x="539" y="58"/>
                  </a:lnTo>
                  <a:lnTo>
                    <a:pt x="537" y="60"/>
                  </a:lnTo>
                  <a:lnTo>
                    <a:pt x="535" y="61"/>
                  </a:lnTo>
                  <a:lnTo>
                    <a:pt x="533" y="62"/>
                  </a:lnTo>
                  <a:lnTo>
                    <a:pt x="513" y="62"/>
                  </a:lnTo>
                  <a:lnTo>
                    <a:pt x="498" y="60"/>
                  </a:lnTo>
                  <a:lnTo>
                    <a:pt x="490" y="57"/>
                  </a:lnTo>
                  <a:lnTo>
                    <a:pt x="483" y="54"/>
                  </a:lnTo>
                  <a:lnTo>
                    <a:pt x="478" y="50"/>
                  </a:lnTo>
                  <a:lnTo>
                    <a:pt x="472" y="44"/>
                  </a:lnTo>
                  <a:lnTo>
                    <a:pt x="413" y="44"/>
                  </a:lnTo>
                  <a:lnTo>
                    <a:pt x="421" y="58"/>
                  </a:lnTo>
                  <a:lnTo>
                    <a:pt x="428" y="70"/>
                  </a:lnTo>
                  <a:lnTo>
                    <a:pt x="438" y="81"/>
                  </a:lnTo>
                  <a:lnTo>
                    <a:pt x="448" y="89"/>
                  </a:lnTo>
                  <a:lnTo>
                    <a:pt x="459" y="96"/>
                  </a:lnTo>
                  <a:lnTo>
                    <a:pt x="471" y="102"/>
                  </a:lnTo>
                  <a:lnTo>
                    <a:pt x="484" y="107"/>
                  </a:lnTo>
                  <a:lnTo>
                    <a:pt x="499" y="111"/>
                  </a:lnTo>
                  <a:lnTo>
                    <a:pt x="493" y="119"/>
                  </a:lnTo>
                  <a:lnTo>
                    <a:pt x="488" y="126"/>
                  </a:lnTo>
                  <a:lnTo>
                    <a:pt x="481" y="132"/>
                  </a:lnTo>
                  <a:lnTo>
                    <a:pt x="475" y="136"/>
                  </a:lnTo>
                  <a:lnTo>
                    <a:pt x="466" y="139"/>
                  </a:lnTo>
                  <a:lnTo>
                    <a:pt x="458" y="141"/>
                  </a:lnTo>
                  <a:lnTo>
                    <a:pt x="449" y="142"/>
                  </a:lnTo>
                  <a:lnTo>
                    <a:pt x="439" y="142"/>
                  </a:lnTo>
                  <a:lnTo>
                    <a:pt x="432" y="142"/>
                  </a:lnTo>
                  <a:lnTo>
                    <a:pt x="426" y="141"/>
                  </a:lnTo>
                  <a:lnTo>
                    <a:pt x="421" y="139"/>
                  </a:lnTo>
                  <a:lnTo>
                    <a:pt x="416" y="136"/>
                  </a:lnTo>
                  <a:lnTo>
                    <a:pt x="412" y="134"/>
                  </a:lnTo>
                  <a:lnTo>
                    <a:pt x="409" y="132"/>
                  </a:lnTo>
                  <a:lnTo>
                    <a:pt x="404" y="131"/>
                  </a:lnTo>
                  <a:lnTo>
                    <a:pt x="399" y="130"/>
                  </a:lnTo>
                  <a:lnTo>
                    <a:pt x="394" y="128"/>
                  </a:lnTo>
                  <a:lnTo>
                    <a:pt x="390" y="125"/>
                  </a:lnTo>
                  <a:lnTo>
                    <a:pt x="385" y="121"/>
                  </a:lnTo>
                  <a:lnTo>
                    <a:pt x="381" y="116"/>
                  </a:lnTo>
                  <a:lnTo>
                    <a:pt x="378" y="110"/>
                  </a:lnTo>
                  <a:lnTo>
                    <a:pt x="375" y="104"/>
                  </a:lnTo>
                  <a:lnTo>
                    <a:pt x="374" y="98"/>
                  </a:lnTo>
                  <a:lnTo>
                    <a:pt x="372" y="93"/>
                  </a:lnTo>
                  <a:lnTo>
                    <a:pt x="365" y="92"/>
                  </a:lnTo>
                  <a:lnTo>
                    <a:pt x="358" y="90"/>
                  </a:lnTo>
                  <a:lnTo>
                    <a:pt x="351" y="87"/>
                  </a:lnTo>
                  <a:lnTo>
                    <a:pt x="344" y="84"/>
                  </a:lnTo>
                  <a:lnTo>
                    <a:pt x="337" y="81"/>
                  </a:lnTo>
                  <a:lnTo>
                    <a:pt x="331" y="78"/>
                  </a:lnTo>
                  <a:lnTo>
                    <a:pt x="325" y="76"/>
                  </a:lnTo>
                  <a:lnTo>
                    <a:pt x="320" y="75"/>
                  </a:lnTo>
                  <a:lnTo>
                    <a:pt x="314" y="78"/>
                  </a:lnTo>
                  <a:lnTo>
                    <a:pt x="303" y="87"/>
                  </a:lnTo>
                  <a:lnTo>
                    <a:pt x="289" y="101"/>
                  </a:lnTo>
                  <a:lnTo>
                    <a:pt x="274" y="117"/>
                  </a:lnTo>
                  <a:lnTo>
                    <a:pt x="258" y="134"/>
                  </a:lnTo>
                  <a:lnTo>
                    <a:pt x="246" y="150"/>
                  </a:lnTo>
                  <a:lnTo>
                    <a:pt x="241" y="157"/>
                  </a:lnTo>
                  <a:lnTo>
                    <a:pt x="236" y="163"/>
                  </a:lnTo>
                  <a:lnTo>
                    <a:pt x="234" y="169"/>
                  </a:lnTo>
                  <a:lnTo>
                    <a:pt x="233" y="173"/>
                  </a:lnTo>
                  <a:lnTo>
                    <a:pt x="220" y="172"/>
                  </a:lnTo>
                  <a:lnTo>
                    <a:pt x="209" y="171"/>
                  </a:lnTo>
                  <a:lnTo>
                    <a:pt x="198" y="169"/>
                  </a:lnTo>
                  <a:lnTo>
                    <a:pt x="188" y="167"/>
                  </a:lnTo>
                  <a:lnTo>
                    <a:pt x="180" y="163"/>
                  </a:lnTo>
                  <a:lnTo>
                    <a:pt x="172" y="160"/>
                  </a:lnTo>
                  <a:lnTo>
                    <a:pt x="165" y="155"/>
                  </a:lnTo>
                  <a:lnTo>
                    <a:pt x="158" y="151"/>
                  </a:lnTo>
                  <a:lnTo>
                    <a:pt x="136" y="128"/>
                  </a:lnTo>
                  <a:lnTo>
                    <a:pt x="113" y="105"/>
                  </a:lnTo>
                  <a:lnTo>
                    <a:pt x="108" y="100"/>
                  </a:lnTo>
                  <a:lnTo>
                    <a:pt x="101" y="95"/>
                  </a:lnTo>
                  <a:lnTo>
                    <a:pt x="95" y="91"/>
                  </a:lnTo>
                  <a:lnTo>
                    <a:pt x="88" y="87"/>
                  </a:lnTo>
                  <a:lnTo>
                    <a:pt x="74" y="81"/>
                  </a:lnTo>
                  <a:lnTo>
                    <a:pt x="60" y="76"/>
                  </a:lnTo>
                  <a:lnTo>
                    <a:pt x="45" y="70"/>
                  </a:lnTo>
                  <a:lnTo>
                    <a:pt x="31" y="64"/>
                  </a:lnTo>
                  <a:lnTo>
                    <a:pt x="16" y="58"/>
                  </a:lnTo>
                  <a:lnTo>
                    <a:pt x="0" y="50"/>
                  </a:lnTo>
                  <a:lnTo>
                    <a:pt x="6" y="41"/>
                  </a:lnTo>
                  <a:lnTo>
                    <a:pt x="11" y="34"/>
                  </a:lnTo>
                  <a:lnTo>
                    <a:pt x="16" y="28"/>
                  </a:lnTo>
                  <a:lnTo>
                    <a:pt x="21" y="22"/>
                  </a:lnTo>
                  <a:lnTo>
                    <a:pt x="28" y="19"/>
                  </a:lnTo>
                  <a:lnTo>
                    <a:pt x="33" y="15"/>
                  </a:lnTo>
                  <a:lnTo>
                    <a:pt x="40" y="13"/>
                  </a:lnTo>
                  <a:lnTo>
                    <a:pt x="47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9" name="Freeform 548">
              <a:extLst>
                <a:ext uri="{FF2B5EF4-FFF2-40B4-BE49-F238E27FC236}">
                  <a16:creationId xmlns="" xmlns:a16="http://schemas.microsoft.com/office/drawing/2014/main" id="{C3BFB220-3829-3E40-9BAB-3615A7D559BD}"/>
                </a:ext>
              </a:extLst>
            </p:cNvPr>
            <p:cNvSpPr>
              <a:spLocks/>
            </p:cNvSpPr>
            <p:nvPr>
              <p:custDataLst>
                <p:tags r:id="rId379"/>
              </p:custDataLst>
            </p:nvPr>
          </p:nvSpPr>
          <p:spPr bwMode="auto">
            <a:xfrm>
              <a:off x="4903788" y="1447800"/>
              <a:ext cx="107950" cy="60325"/>
            </a:xfrm>
            <a:custGeom>
              <a:avLst/>
              <a:gdLst>
                <a:gd name="T0" fmla="*/ 27 w 246"/>
                <a:gd name="T1" fmla="*/ 36 h 42"/>
                <a:gd name="T2" fmla="*/ 36 w 246"/>
                <a:gd name="T3" fmla="*/ 36 h 42"/>
                <a:gd name="T4" fmla="*/ 45 w 246"/>
                <a:gd name="T5" fmla="*/ 35 h 42"/>
                <a:gd name="T6" fmla="*/ 53 w 246"/>
                <a:gd name="T7" fmla="*/ 33 h 42"/>
                <a:gd name="T8" fmla="*/ 59 w 246"/>
                <a:gd name="T9" fmla="*/ 31 h 42"/>
                <a:gd name="T10" fmla="*/ 66 w 246"/>
                <a:gd name="T11" fmla="*/ 30 h 42"/>
                <a:gd name="T12" fmla="*/ 72 w 246"/>
                <a:gd name="T13" fmla="*/ 29 h 42"/>
                <a:gd name="T14" fmla="*/ 80 w 246"/>
                <a:gd name="T15" fmla="*/ 29 h 42"/>
                <a:gd name="T16" fmla="*/ 87 w 246"/>
                <a:gd name="T17" fmla="*/ 30 h 42"/>
                <a:gd name="T18" fmla="*/ 87 w 246"/>
                <a:gd name="T19" fmla="*/ 42 h 42"/>
                <a:gd name="T20" fmla="*/ 154 w 246"/>
                <a:gd name="T21" fmla="*/ 42 h 42"/>
                <a:gd name="T22" fmla="*/ 154 w 246"/>
                <a:gd name="T23" fmla="*/ 39 h 42"/>
                <a:gd name="T24" fmla="*/ 156 w 246"/>
                <a:gd name="T25" fmla="*/ 36 h 42"/>
                <a:gd name="T26" fmla="*/ 159 w 246"/>
                <a:gd name="T27" fmla="*/ 33 h 42"/>
                <a:gd name="T28" fmla="*/ 163 w 246"/>
                <a:gd name="T29" fmla="*/ 31 h 42"/>
                <a:gd name="T30" fmla="*/ 175 w 246"/>
                <a:gd name="T31" fmla="*/ 26 h 42"/>
                <a:gd name="T32" fmla="*/ 190 w 246"/>
                <a:gd name="T33" fmla="*/ 23 h 42"/>
                <a:gd name="T34" fmla="*/ 221 w 246"/>
                <a:gd name="T35" fmla="*/ 17 h 42"/>
                <a:gd name="T36" fmla="*/ 246 w 246"/>
                <a:gd name="T37" fmla="*/ 12 h 42"/>
                <a:gd name="T38" fmla="*/ 212 w 246"/>
                <a:gd name="T39" fmla="*/ 13 h 42"/>
                <a:gd name="T40" fmla="*/ 186 w 246"/>
                <a:gd name="T41" fmla="*/ 14 h 42"/>
                <a:gd name="T42" fmla="*/ 178 w 246"/>
                <a:gd name="T43" fmla="*/ 15 h 42"/>
                <a:gd name="T44" fmla="*/ 171 w 246"/>
                <a:gd name="T45" fmla="*/ 15 h 42"/>
                <a:gd name="T46" fmla="*/ 168 w 246"/>
                <a:gd name="T47" fmla="*/ 14 h 42"/>
                <a:gd name="T48" fmla="*/ 167 w 246"/>
                <a:gd name="T49" fmla="*/ 12 h 42"/>
                <a:gd name="T50" fmla="*/ 159 w 246"/>
                <a:gd name="T51" fmla="*/ 16 h 42"/>
                <a:gd name="T52" fmla="*/ 152 w 246"/>
                <a:gd name="T53" fmla="*/ 17 h 42"/>
                <a:gd name="T54" fmla="*/ 147 w 246"/>
                <a:gd name="T55" fmla="*/ 17 h 42"/>
                <a:gd name="T56" fmla="*/ 141 w 246"/>
                <a:gd name="T57" fmla="*/ 15 h 42"/>
                <a:gd name="T58" fmla="*/ 137 w 246"/>
                <a:gd name="T59" fmla="*/ 12 h 42"/>
                <a:gd name="T60" fmla="*/ 133 w 246"/>
                <a:gd name="T61" fmla="*/ 9 h 42"/>
                <a:gd name="T62" fmla="*/ 129 w 246"/>
                <a:gd name="T63" fmla="*/ 5 h 42"/>
                <a:gd name="T64" fmla="*/ 126 w 246"/>
                <a:gd name="T65" fmla="*/ 0 h 42"/>
                <a:gd name="T66" fmla="*/ 121 w 246"/>
                <a:gd name="T67" fmla="*/ 2 h 42"/>
                <a:gd name="T68" fmla="*/ 113 w 246"/>
                <a:gd name="T69" fmla="*/ 4 h 42"/>
                <a:gd name="T70" fmla="*/ 103 w 246"/>
                <a:gd name="T71" fmla="*/ 5 h 42"/>
                <a:gd name="T72" fmla="*/ 93 w 246"/>
                <a:gd name="T73" fmla="*/ 5 h 42"/>
                <a:gd name="T74" fmla="*/ 74 w 246"/>
                <a:gd name="T75" fmla="*/ 6 h 42"/>
                <a:gd name="T76" fmla="*/ 60 w 246"/>
                <a:gd name="T77" fmla="*/ 6 h 42"/>
                <a:gd name="T78" fmla="*/ 58 w 246"/>
                <a:gd name="T79" fmla="*/ 9 h 42"/>
                <a:gd name="T80" fmla="*/ 56 w 246"/>
                <a:gd name="T81" fmla="*/ 12 h 42"/>
                <a:gd name="T82" fmla="*/ 54 w 246"/>
                <a:gd name="T83" fmla="*/ 15 h 42"/>
                <a:gd name="T84" fmla="*/ 50 w 246"/>
                <a:gd name="T85" fmla="*/ 17 h 42"/>
                <a:gd name="T86" fmla="*/ 42 w 246"/>
                <a:gd name="T87" fmla="*/ 20 h 42"/>
                <a:gd name="T88" fmla="*/ 33 w 246"/>
                <a:gd name="T89" fmla="*/ 22 h 42"/>
                <a:gd name="T90" fmla="*/ 14 w 246"/>
                <a:gd name="T91" fmla="*/ 24 h 42"/>
                <a:gd name="T92" fmla="*/ 0 w 246"/>
                <a:gd name="T93" fmla="*/ 24 h 42"/>
                <a:gd name="T94" fmla="*/ 1 w 246"/>
                <a:gd name="T95" fmla="*/ 27 h 42"/>
                <a:gd name="T96" fmla="*/ 3 w 246"/>
                <a:gd name="T97" fmla="*/ 29 h 42"/>
                <a:gd name="T98" fmla="*/ 5 w 246"/>
                <a:gd name="T99" fmla="*/ 31 h 42"/>
                <a:gd name="T100" fmla="*/ 9 w 246"/>
                <a:gd name="T101" fmla="*/ 33 h 42"/>
                <a:gd name="T102" fmla="*/ 17 w 246"/>
                <a:gd name="T103" fmla="*/ 35 h 42"/>
                <a:gd name="T104" fmla="*/ 27 w 246"/>
                <a:gd name="T105" fmla="*/ 36 h 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46" h="42">
                  <a:moveTo>
                    <a:pt x="27" y="36"/>
                  </a:moveTo>
                  <a:lnTo>
                    <a:pt x="36" y="36"/>
                  </a:lnTo>
                  <a:lnTo>
                    <a:pt x="45" y="35"/>
                  </a:lnTo>
                  <a:lnTo>
                    <a:pt x="53" y="33"/>
                  </a:lnTo>
                  <a:lnTo>
                    <a:pt x="59" y="31"/>
                  </a:lnTo>
                  <a:lnTo>
                    <a:pt x="66" y="30"/>
                  </a:lnTo>
                  <a:lnTo>
                    <a:pt x="72" y="29"/>
                  </a:lnTo>
                  <a:lnTo>
                    <a:pt x="80" y="29"/>
                  </a:lnTo>
                  <a:lnTo>
                    <a:pt x="87" y="30"/>
                  </a:lnTo>
                  <a:lnTo>
                    <a:pt x="87" y="42"/>
                  </a:lnTo>
                  <a:lnTo>
                    <a:pt x="154" y="42"/>
                  </a:lnTo>
                  <a:lnTo>
                    <a:pt x="154" y="39"/>
                  </a:lnTo>
                  <a:lnTo>
                    <a:pt x="156" y="36"/>
                  </a:lnTo>
                  <a:lnTo>
                    <a:pt x="159" y="33"/>
                  </a:lnTo>
                  <a:lnTo>
                    <a:pt x="163" y="31"/>
                  </a:lnTo>
                  <a:lnTo>
                    <a:pt x="175" y="26"/>
                  </a:lnTo>
                  <a:lnTo>
                    <a:pt x="190" y="23"/>
                  </a:lnTo>
                  <a:lnTo>
                    <a:pt x="221" y="17"/>
                  </a:lnTo>
                  <a:lnTo>
                    <a:pt x="246" y="12"/>
                  </a:lnTo>
                  <a:lnTo>
                    <a:pt x="212" y="13"/>
                  </a:lnTo>
                  <a:lnTo>
                    <a:pt x="186" y="14"/>
                  </a:lnTo>
                  <a:lnTo>
                    <a:pt x="178" y="15"/>
                  </a:lnTo>
                  <a:lnTo>
                    <a:pt x="171" y="15"/>
                  </a:lnTo>
                  <a:lnTo>
                    <a:pt x="168" y="14"/>
                  </a:lnTo>
                  <a:lnTo>
                    <a:pt x="167" y="12"/>
                  </a:lnTo>
                  <a:lnTo>
                    <a:pt x="159" y="16"/>
                  </a:lnTo>
                  <a:lnTo>
                    <a:pt x="152" y="17"/>
                  </a:lnTo>
                  <a:lnTo>
                    <a:pt x="147" y="17"/>
                  </a:lnTo>
                  <a:lnTo>
                    <a:pt x="141" y="15"/>
                  </a:lnTo>
                  <a:lnTo>
                    <a:pt x="137" y="12"/>
                  </a:lnTo>
                  <a:lnTo>
                    <a:pt x="133" y="9"/>
                  </a:lnTo>
                  <a:lnTo>
                    <a:pt x="129" y="5"/>
                  </a:lnTo>
                  <a:lnTo>
                    <a:pt x="126" y="0"/>
                  </a:lnTo>
                  <a:lnTo>
                    <a:pt x="121" y="2"/>
                  </a:lnTo>
                  <a:lnTo>
                    <a:pt x="113" y="4"/>
                  </a:lnTo>
                  <a:lnTo>
                    <a:pt x="103" y="5"/>
                  </a:lnTo>
                  <a:lnTo>
                    <a:pt x="93" y="5"/>
                  </a:lnTo>
                  <a:lnTo>
                    <a:pt x="74" y="6"/>
                  </a:lnTo>
                  <a:lnTo>
                    <a:pt x="60" y="6"/>
                  </a:lnTo>
                  <a:lnTo>
                    <a:pt x="58" y="9"/>
                  </a:lnTo>
                  <a:lnTo>
                    <a:pt x="56" y="12"/>
                  </a:lnTo>
                  <a:lnTo>
                    <a:pt x="54" y="15"/>
                  </a:lnTo>
                  <a:lnTo>
                    <a:pt x="50" y="17"/>
                  </a:lnTo>
                  <a:lnTo>
                    <a:pt x="42" y="20"/>
                  </a:lnTo>
                  <a:lnTo>
                    <a:pt x="33" y="22"/>
                  </a:lnTo>
                  <a:lnTo>
                    <a:pt x="14" y="24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9" y="33"/>
                  </a:lnTo>
                  <a:lnTo>
                    <a:pt x="17" y="35"/>
                  </a:lnTo>
                  <a:lnTo>
                    <a:pt x="27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0" name="Freeform 549">
              <a:extLst>
                <a:ext uri="{FF2B5EF4-FFF2-40B4-BE49-F238E27FC236}">
                  <a16:creationId xmlns="" xmlns:a16="http://schemas.microsoft.com/office/drawing/2014/main" id="{8D7E77E1-7BDE-8B4D-8259-F8F78868180B}"/>
                </a:ext>
              </a:extLst>
            </p:cNvPr>
            <p:cNvSpPr>
              <a:spLocks/>
            </p:cNvSpPr>
            <p:nvPr>
              <p:custDataLst>
                <p:tags r:id="rId380"/>
              </p:custDataLst>
            </p:nvPr>
          </p:nvSpPr>
          <p:spPr bwMode="auto">
            <a:xfrm>
              <a:off x="5046663" y="1430338"/>
              <a:ext cx="63500" cy="57150"/>
            </a:xfrm>
            <a:custGeom>
              <a:avLst/>
              <a:gdLst>
                <a:gd name="T0" fmla="*/ 103 w 149"/>
                <a:gd name="T1" fmla="*/ 0 h 61"/>
                <a:gd name="T2" fmla="*/ 118 w 149"/>
                <a:gd name="T3" fmla="*/ 1 h 61"/>
                <a:gd name="T4" fmla="*/ 134 w 149"/>
                <a:gd name="T5" fmla="*/ 3 h 61"/>
                <a:gd name="T6" fmla="*/ 145 w 149"/>
                <a:gd name="T7" fmla="*/ 5 h 61"/>
                <a:gd name="T8" fmla="*/ 149 w 149"/>
                <a:gd name="T9" fmla="*/ 6 h 61"/>
                <a:gd name="T10" fmla="*/ 149 w 149"/>
                <a:gd name="T11" fmla="*/ 8 h 61"/>
                <a:gd name="T12" fmla="*/ 147 w 149"/>
                <a:gd name="T13" fmla="*/ 10 h 61"/>
                <a:gd name="T14" fmla="*/ 145 w 149"/>
                <a:gd name="T15" fmla="*/ 12 h 61"/>
                <a:gd name="T16" fmla="*/ 141 w 149"/>
                <a:gd name="T17" fmla="*/ 13 h 61"/>
                <a:gd name="T18" fmla="*/ 137 w 149"/>
                <a:gd name="T19" fmla="*/ 14 h 61"/>
                <a:gd name="T20" fmla="*/ 132 w 149"/>
                <a:gd name="T21" fmla="*/ 14 h 61"/>
                <a:gd name="T22" fmla="*/ 127 w 149"/>
                <a:gd name="T23" fmla="*/ 14 h 61"/>
                <a:gd name="T24" fmla="*/ 123 w 149"/>
                <a:gd name="T25" fmla="*/ 12 h 61"/>
                <a:gd name="T26" fmla="*/ 123 w 149"/>
                <a:gd name="T27" fmla="*/ 23 h 61"/>
                <a:gd name="T28" fmla="*/ 123 w 149"/>
                <a:gd name="T29" fmla="*/ 33 h 61"/>
                <a:gd name="T30" fmla="*/ 123 w 149"/>
                <a:gd name="T31" fmla="*/ 41 h 61"/>
                <a:gd name="T32" fmla="*/ 123 w 149"/>
                <a:gd name="T33" fmla="*/ 49 h 61"/>
                <a:gd name="T34" fmla="*/ 116 w 149"/>
                <a:gd name="T35" fmla="*/ 50 h 61"/>
                <a:gd name="T36" fmla="*/ 109 w 149"/>
                <a:gd name="T37" fmla="*/ 51 h 61"/>
                <a:gd name="T38" fmla="*/ 104 w 149"/>
                <a:gd name="T39" fmla="*/ 53 h 61"/>
                <a:gd name="T40" fmla="*/ 100 w 149"/>
                <a:gd name="T41" fmla="*/ 55 h 61"/>
                <a:gd name="T42" fmla="*/ 94 w 149"/>
                <a:gd name="T43" fmla="*/ 57 h 61"/>
                <a:gd name="T44" fmla="*/ 89 w 149"/>
                <a:gd name="T45" fmla="*/ 59 h 61"/>
                <a:gd name="T46" fmla="*/ 83 w 149"/>
                <a:gd name="T47" fmla="*/ 61 h 61"/>
                <a:gd name="T48" fmla="*/ 76 w 149"/>
                <a:gd name="T49" fmla="*/ 61 h 61"/>
                <a:gd name="T50" fmla="*/ 67 w 149"/>
                <a:gd name="T51" fmla="*/ 60 h 61"/>
                <a:gd name="T52" fmla="*/ 53 w 149"/>
                <a:gd name="T53" fmla="*/ 57 h 61"/>
                <a:gd name="T54" fmla="*/ 39 w 149"/>
                <a:gd name="T55" fmla="*/ 54 h 61"/>
                <a:gd name="T56" fmla="*/ 25 w 149"/>
                <a:gd name="T57" fmla="*/ 49 h 61"/>
                <a:gd name="T58" fmla="*/ 12 w 149"/>
                <a:gd name="T59" fmla="*/ 45 h 61"/>
                <a:gd name="T60" fmla="*/ 3 w 149"/>
                <a:gd name="T61" fmla="*/ 41 h 61"/>
                <a:gd name="T62" fmla="*/ 1 w 149"/>
                <a:gd name="T63" fmla="*/ 39 h 61"/>
                <a:gd name="T64" fmla="*/ 0 w 149"/>
                <a:gd name="T65" fmla="*/ 38 h 61"/>
                <a:gd name="T66" fmla="*/ 0 w 149"/>
                <a:gd name="T67" fmla="*/ 37 h 61"/>
                <a:gd name="T68" fmla="*/ 3 w 149"/>
                <a:gd name="T69" fmla="*/ 37 h 61"/>
                <a:gd name="T70" fmla="*/ 19 w 149"/>
                <a:gd name="T71" fmla="*/ 36 h 61"/>
                <a:gd name="T72" fmla="*/ 35 w 149"/>
                <a:gd name="T73" fmla="*/ 35 h 61"/>
                <a:gd name="T74" fmla="*/ 48 w 149"/>
                <a:gd name="T75" fmla="*/ 32 h 61"/>
                <a:gd name="T76" fmla="*/ 60 w 149"/>
                <a:gd name="T77" fmla="*/ 27 h 61"/>
                <a:gd name="T78" fmla="*/ 72 w 149"/>
                <a:gd name="T79" fmla="*/ 22 h 61"/>
                <a:gd name="T80" fmla="*/ 82 w 149"/>
                <a:gd name="T81" fmla="*/ 16 h 61"/>
                <a:gd name="T82" fmla="*/ 93 w 149"/>
                <a:gd name="T83" fmla="*/ 8 h 61"/>
                <a:gd name="T84" fmla="*/ 103 w 149"/>
                <a:gd name="T85" fmla="*/ 0 h 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49" h="61">
                  <a:moveTo>
                    <a:pt x="103" y="0"/>
                  </a:moveTo>
                  <a:lnTo>
                    <a:pt x="118" y="1"/>
                  </a:lnTo>
                  <a:lnTo>
                    <a:pt x="134" y="3"/>
                  </a:lnTo>
                  <a:lnTo>
                    <a:pt x="145" y="5"/>
                  </a:lnTo>
                  <a:lnTo>
                    <a:pt x="149" y="6"/>
                  </a:lnTo>
                  <a:lnTo>
                    <a:pt x="149" y="8"/>
                  </a:lnTo>
                  <a:lnTo>
                    <a:pt x="147" y="10"/>
                  </a:lnTo>
                  <a:lnTo>
                    <a:pt x="145" y="12"/>
                  </a:lnTo>
                  <a:lnTo>
                    <a:pt x="141" y="13"/>
                  </a:lnTo>
                  <a:lnTo>
                    <a:pt x="137" y="14"/>
                  </a:lnTo>
                  <a:lnTo>
                    <a:pt x="132" y="14"/>
                  </a:lnTo>
                  <a:lnTo>
                    <a:pt x="127" y="14"/>
                  </a:lnTo>
                  <a:lnTo>
                    <a:pt x="123" y="12"/>
                  </a:lnTo>
                  <a:lnTo>
                    <a:pt x="123" y="23"/>
                  </a:lnTo>
                  <a:lnTo>
                    <a:pt x="123" y="33"/>
                  </a:lnTo>
                  <a:lnTo>
                    <a:pt x="123" y="41"/>
                  </a:lnTo>
                  <a:lnTo>
                    <a:pt x="123" y="49"/>
                  </a:lnTo>
                  <a:lnTo>
                    <a:pt x="116" y="50"/>
                  </a:lnTo>
                  <a:lnTo>
                    <a:pt x="109" y="51"/>
                  </a:lnTo>
                  <a:lnTo>
                    <a:pt x="104" y="53"/>
                  </a:lnTo>
                  <a:lnTo>
                    <a:pt x="100" y="55"/>
                  </a:lnTo>
                  <a:lnTo>
                    <a:pt x="94" y="57"/>
                  </a:lnTo>
                  <a:lnTo>
                    <a:pt x="89" y="59"/>
                  </a:lnTo>
                  <a:lnTo>
                    <a:pt x="83" y="61"/>
                  </a:lnTo>
                  <a:lnTo>
                    <a:pt x="76" y="61"/>
                  </a:lnTo>
                  <a:lnTo>
                    <a:pt x="67" y="60"/>
                  </a:lnTo>
                  <a:lnTo>
                    <a:pt x="53" y="57"/>
                  </a:lnTo>
                  <a:lnTo>
                    <a:pt x="39" y="54"/>
                  </a:lnTo>
                  <a:lnTo>
                    <a:pt x="25" y="49"/>
                  </a:lnTo>
                  <a:lnTo>
                    <a:pt x="12" y="45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3" y="37"/>
                  </a:lnTo>
                  <a:lnTo>
                    <a:pt x="19" y="36"/>
                  </a:lnTo>
                  <a:lnTo>
                    <a:pt x="35" y="35"/>
                  </a:lnTo>
                  <a:lnTo>
                    <a:pt x="48" y="32"/>
                  </a:lnTo>
                  <a:lnTo>
                    <a:pt x="60" y="27"/>
                  </a:lnTo>
                  <a:lnTo>
                    <a:pt x="72" y="22"/>
                  </a:lnTo>
                  <a:lnTo>
                    <a:pt x="82" y="16"/>
                  </a:lnTo>
                  <a:lnTo>
                    <a:pt x="93" y="8"/>
                  </a:lnTo>
                  <a:lnTo>
                    <a:pt x="10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1" name="Freeform 550">
              <a:extLst>
                <a:ext uri="{FF2B5EF4-FFF2-40B4-BE49-F238E27FC236}">
                  <a16:creationId xmlns="" xmlns:a16="http://schemas.microsoft.com/office/drawing/2014/main" id="{325119B9-C678-4B40-AD47-2812797C8F42}"/>
                </a:ext>
              </a:extLst>
            </p:cNvPr>
            <p:cNvSpPr>
              <a:spLocks/>
            </p:cNvSpPr>
            <p:nvPr>
              <p:custDataLst>
                <p:tags r:id="rId381"/>
              </p:custDataLst>
            </p:nvPr>
          </p:nvSpPr>
          <p:spPr bwMode="auto">
            <a:xfrm>
              <a:off x="5083175" y="1438275"/>
              <a:ext cx="130175" cy="57150"/>
            </a:xfrm>
            <a:custGeom>
              <a:avLst/>
              <a:gdLst>
                <a:gd name="T0" fmla="*/ 133 w 299"/>
                <a:gd name="T1" fmla="*/ 72 h 74"/>
                <a:gd name="T2" fmla="*/ 154 w 299"/>
                <a:gd name="T3" fmla="*/ 65 h 74"/>
                <a:gd name="T4" fmla="*/ 178 w 299"/>
                <a:gd name="T5" fmla="*/ 54 h 74"/>
                <a:gd name="T6" fmla="*/ 199 w 299"/>
                <a:gd name="T7" fmla="*/ 42 h 74"/>
                <a:gd name="T8" fmla="*/ 207 w 299"/>
                <a:gd name="T9" fmla="*/ 40 h 74"/>
                <a:gd name="T10" fmla="*/ 211 w 299"/>
                <a:gd name="T11" fmla="*/ 46 h 74"/>
                <a:gd name="T12" fmla="*/ 220 w 299"/>
                <a:gd name="T13" fmla="*/ 51 h 74"/>
                <a:gd name="T14" fmla="*/ 243 w 299"/>
                <a:gd name="T15" fmla="*/ 55 h 74"/>
                <a:gd name="T16" fmla="*/ 269 w 299"/>
                <a:gd name="T17" fmla="*/ 55 h 74"/>
                <a:gd name="T18" fmla="*/ 286 w 299"/>
                <a:gd name="T19" fmla="*/ 55 h 74"/>
                <a:gd name="T20" fmla="*/ 293 w 299"/>
                <a:gd name="T21" fmla="*/ 46 h 74"/>
                <a:gd name="T22" fmla="*/ 298 w 299"/>
                <a:gd name="T23" fmla="*/ 31 h 74"/>
                <a:gd name="T24" fmla="*/ 279 w 299"/>
                <a:gd name="T25" fmla="*/ 25 h 74"/>
                <a:gd name="T26" fmla="*/ 244 w 299"/>
                <a:gd name="T27" fmla="*/ 25 h 74"/>
                <a:gd name="T28" fmla="*/ 225 w 299"/>
                <a:gd name="T29" fmla="*/ 25 h 74"/>
                <a:gd name="T30" fmla="*/ 214 w 299"/>
                <a:gd name="T31" fmla="*/ 27 h 74"/>
                <a:gd name="T32" fmla="*/ 204 w 299"/>
                <a:gd name="T33" fmla="*/ 33 h 74"/>
                <a:gd name="T34" fmla="*/ 172 w 299"/>
                <a:gd name="T35" fmla="*/ 37 h 74"/>
                <a:gd name="T36" fmla="*/ 176 w 299"/>
                <a:gd name="T37" fmla="*/ 28 h 74"/>
                <a:gd name="T38" fmla="*/ 180 w 299"/>
                <a:gd name="T39" fmla="*/ 21 h 74"/>
                <a:gd name="T40" fmla="*/ 194 w 299"/>
                <a:gd name="T41" fmla="*/ 13 h 74"/>
                <a:gd name="T42" fmla="*/ 210 w 299"/>
                <a:gd name="T43" fmla="*/ 9 h 74"/>
                <a:gd name="T44" fmla="*/ 225 w 299"/>
                <a:gd name="T45" fmla="*/ 0 h 74"/>
                <a:gd name="T46" fmla="*/ 185 w 299"/>
                <a:gd name="T47" fmla="*/ 3 h 74"/>
                <a:gd name="T48" fmla="*/ 157 w 299"/>
                <a:gd name="T49" fmla="*/ 11 h 74"/>
                <a:gd name="T50" fmla="*/ 134 w 299"/>
                <a:gd name="T51" fmla="*/ 25 h 74"/>
                <a:gd name="T52" fmla="*/ 114 w 299"/>
                <a:gd name="T53" fmla="*/ 40 h 74"/>
                <a:gd name="T54" fmla="*/ 100 w 299"/>
                <a:gd name="T55" fmla="*/ 53 h 74"/>
                <a:gd name="T56" fmla="*/ 87 w 299"/>
                <a:gd name="T57" fmla="*/ 59 h 74"/>
                <a:gd name="T58" fmla="*/ 64 w 299"/>
                <a:gd name="T59" fmla="*/ 63 h 74"/>
                <a:gd name="T60" fmla="*/ 32 w 299"/>
                <a:gd name="T61" fmla="*/ 64 h 74"/>
                <a:gd name="T62" fmla="*/ 12 w 299"/>
                <a:gd name="T63" fmla="*/ 67 h 74"/>
                <a:gd name="T64" fmla="*/ 2 w 299"/>
                <a:gd name="T65" fmla="*/ 70 h 74"/>
                <a:gd name="T66" fmla="*/ 39 w 299"/>
                <a:gd name="T67" fmla="*/ 74 h 74"/>
                <a:gd name="T68" fmla="*/ 102 w 299"/>
                <a:gd name="T69" fmla="*/ 74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99" h="74">
                  <a:moveTo>
                    <a:pt x="126" y="74"/>
                  </a:moveTo>
                  <a:lnTo>
                    <a:pt x="133" y="72"/>
                  </a:lnTo>
                  <a:lnTo>
                    <a:pt x="142" y="69"/>
                  </a:lnTo>
                  <a:lnTo>
                    <a:pt x="154" y="65"/>
                  </a:lnTo>
                  <a:lnTo>
                    <a:pt x="166" y="60"/>
                  </a:lnTo>
                  <a:lnTo>
                    <a:pt x="178" y="54"/>
                  </a:lnTo>
                  <a:lnTo>
                    <a:pt x="189" y="48"/>
                  </a:lnTo>
                  <a:lnTo>
                    <a:pt x="199" y="42"/>
                  </a:lnTo>
                  <a:lnTo>
                    <a:pt x="205" y="37"/>
                  </a:lnTo>
                  <a:lnTo>
                    <a:pt x="207" y="40"/>
                  </a:lnTo>
                  <a:lnTo>
                    <a:pt x="209" y="43"/>
                  </a:lnTo>
                  <a:lnTo>
                    <a:pt x="211" y="46"/>
                  </a:lnTo>
                  <a:lnTo>
                    <a:pt x="214" y="48"/>
                  </a:lnTo>
                  <a:lnTo>
                    <a:pt x="220" y="51"/>
                  </a:lnTo>
                  <a:lnTo>
                    <a:pt x="227" y="53"/>
                  </a:lnTo>
                  <a:lnTo>
                    <a:pt x="243" y="55"/>
                  </a:lnTo>
                  <a:lnTo>
                    <a:pt x="259" y="55"/>
                  </a:lnTo>
                  <a:lnTo>
                    <a:pt x="269" y="55"/>
                  </a:lnTo>
                  <a:lnTo>
                    <a:pt x="278" y="55"/>
                  </a:lnTo>
                  <a:lnTo>
                    <a:pt x="286" y="55"/>
                  </a:lnTo>
                  <a:lnTo>
                    <a:pt x="292" y="55"/>
                  </a:lnTo>
                  <a:lnTo>
                    <a:pt x="293" y="46"/>
                  </a:lnTo>
                  <a:lnTo>
                    <a:pt x="295" y="38"/>
                  </a:lnTo>
                  <a:lnTo>
                    <a:pt x="298" y="31"/>
                  </a:lnTo>
                  <a:lnTo>
                    <a:pt x="299" y="25"/>
                  </a:lnTo>
                  <a:lnTo>
                    <a:pt x="279" y="25"/>
                  </a:lnTo>
                  <a:lnTo>
                    <a:pt x="260" y="25"/>
                  </a:lnTo>
                  <a:lnTo>
                    <a:pt x="244" y="25"/>
                  </a:lnTo>
                  <a:lnTo>
                    <a:pt x="232" y="25"/>
                  </a:lnTo>
                  <a:lnTo>
                    <a:pt x="225" y="25"/>
                  </a:lnTo>
                  <a:lnTo>
                    <a:pt x="220" y="26"/>
                  </a:lnTo>
                  <a:lnTo>
                    <a:pt x="214" y="27"/>
                  </a:lnTo>
                  <a:lnTo>
                    <a:pt x="211" y="29"/>
                  </a:lnTo>
                  <a:lnTo>
                    <a:pt x="204" y="33"/>
                  </a:lnTo>
                  <a:lnTo>
                    <a:pt x="199" y="37"/>
                  </a:lnTo>
                  <a:lnTo>
                    <a:pt x="172" y="37"/>
                  </a:lnTo>
                  <a:lnTo>
                    <a:pt x="174" y="32"/>
                  </a:lnTo>
                  <a:lnTo>
                    <a:pt x="176" y="28"/>
                  </a:lnTo>
                  <a:lnTo>
                    <a:pt x="178" y="24"/>
                  </a:lnTo>
                  <a:lnTo>
                    <a:pt x="180" y="21"/>
                  </a:lnTo>
                  <a:lnTo>
                    <a:pt x="187" y="16"/>
                  </a:lnTo>
                  <a:lnTo>
                    <a:pt x="194" y="13"/>
                  </a:lnTo>
                  <a:lnTo>
                    <a:pt x="202" y="11"/>
                  </a:lnTo>
                  <a:lnTo>
                    <a:pt x="210" y="9"/>
                  </a:lnTo>
                  <a:lnTo>
                    <a:pt x="217" y="5"/>
                  </a:lnTo>
                  <a:lnTo>
                    <a:pt x="225" y="0"/>
                  </a:lnTo>
                  <a:lnTo>
                    <a:pt x="199" y="0"/>
                  </a:lnTo>
                  <a:lnTo>
                    <a:pt x="185" y="3"/>
                  </a:lnTo>
                  <a:lnTo>
                    <a:pt x="170" y="7"/>
                  </a:lnTo>
                  <a:lnTo>
                    <a:pt x="157" y="11"/>
                  </a:lnTo>
                  <a:lnTo>
                    <a:pt x="145" y="18"/>
                  </a:lnTo>
                  <a:lnTo>
                    <a:pt x="134" y="25"/>
                  </a:lnTo>
                  <a:lnTo>
                    <a:pt x="123" y="32"/>
                  </a:lnTo>
                  <a:lnTo>
                    <a:pt x="114" y="40"/>
                  </a:lnTo>
                  <a:lnTo>
                    <a:pt x="105" y="49"/>
                  </a:lnTo>
                  <a:lnTo>
                    <a:pt x="100" y="53"/>
                  </a:lnTo>
                  <a:lnTo>
                    <a:pt x="95" y="56"/>
                  </a:lnTo>
                  <a:lnTo>
                    <a:pt x="87" y="59"/>
                  </a:lnTo>
                  <a:lnTo>
                    <a:pt x="80" y="61"/>
                  </a:lnTo>
                  <a:lnTo>
                    <a:pt x="64" y="63"/>
                  </a:lnTo>
                  <a:lnTo>
                    <a:pt x="47" y="64"/>
                  </a:lnTo>
                  <a:lnTo>
                    <a:pt x="32" y="64"/>
                  </a:lnTo>
                  <a:lnTo>
                    <a:pt x="18" y="65"/>
                  </a:lnTo>
                  <a:lnTo>
                    <a:pt x="12" y="67"/>
                  </a:lnTo>
                  <a:lnTo>
                    <a:pt x="7" y="68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39" y="74"/>
                  </a:lnTo>
                  <a:lnTo>
                    <a:pt x="73" y="74"/>
                  </a:lnTo>
                  <a:lnTo>
                    <a:pt x="102" y="74"/>
                  </a:lnTo>
                  <a:lnTo>
                    <a:pt x="126" y="7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2" name="Rectangle 548">
              <a:extLst>
                <a:ext uri="{FF2B5EF4-FFF2-40B4-BE49-F238E27FC236}">
                  <a16:creationId xmlns="" xmlns:a16="http://schemas.microsoft.com/office/drawing/2014/main" id="{DCFC683C-2E1C-4248-A0D9-C3D54FA289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2362200"/>
              <a:ext cx="941388" cy="477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900">
                  <a:solidFill>
                    <a:srgbClr val="113951"/>
                  </a:solidFill>
                  <a:latin typeface="Avenir Roman" panose="02000503020000020003" pitchFamily="2" charset="0"/>
                  <a:ea typeface="ＭＳ Ｐゴシック" panose="020B0600070205080204" pitchFamily="34" charset="-128"/>
                </a:rPr>
                <a:t>Assiut, Egypt</a:t>
              </a:r>
            </a:p>
          </p:txBody>
        </p:sp>
        <p:sp>
          <p:nvSpPr>
            <p:cNvPr id="573" name="Rectangle 549">
              <a:extLst>
                <a:ext uri="{FF2B5EF4-FFF2-40B4-BE49-F238E27FC236}">
                  <a16:creationId xmlns="" xmlns:a16="http://schemas.microsoft.com/office/drawing/2014/main" id="{AF73CC2E-1151-6B49-A8D8-B0266552A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8675" y="2209800"/>
              <a:ext cx="1330325" cy="298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900" dirty="0">
                  <a:solidFill>
                    <a:srgbClr val="113951"/>
                  </a:solidFill>
                  <a:latin typeface="Avenir Roman" panose="02000503020000020003" pitchFamily="2" charset="0"/>
                  <a:ea typeface="ＭＳ Ｐゴシック" panose="020B0600070205080204" pitchFamily="34" charset="-128"/>
                </a:rPr>
                <a:t>Baltimore, USA</a:t>
              </a:r>
            </a:p>
          </p:txBody>
        </p:sp>
        <p:sp>
          <p:nvSpPr>
            <p:cNvPr id="574" name="Rectangle 550">
              <a:extLst>
                <a:ext uri="{FF2B5EF4-FFF2-40B4-BE49-F238E27FC236}">
                  <a16:creationId xmlns="" xmlns:a16="http://schemas.microsoft.com/office/drawing/2014/main" id="{561B3487-42F3-6144-A18F-A0B586286C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763" y="3352800"/>
              <a:ext cx="935036" cy="477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900" dirty="0">
                  <a:solidFill>
                    <a:srgbClr val="113951"/>
                  </a:solidFill>
                  <a:latin typeface="Avenir Roman" panose="02000503020000020003" pitchFamily="2" charset="0"/>
                  <a:ea typeface="ＭＳ Ｐゴシック" panose="020B0600070205080204" pitchFamily="34" charset="-128"/>
                </a:rPr>
                <a:t>Ile-Ife, Nigeria </a:t>
              </a:r>
              <a:endParaRPr lang="en-US" altLang="en-US" sz="900" dirty="0">
                <a:solidFill>
                  <a:srgbClr val="113951"/>
                </a:solidFill>
                <a:latin typeface="Avenir Roman" panose="02000503020000020003" pitchFamily="2" charset="0"/>
              </a:endParaRPr>
            </a:p>
          </p:txBody>
        </p:sp>
        <p:sp>
          <p:nvSpPr>
            <p:cNvPr id="575" name="Rectangle 551">
              <a:extLst>
                <a:ext uri="{FF2B5EF4-FFF2-40B4-BE49-F238E27FC236}">
                  <a16:creationId xmlns="" xmlns:a16="http://schemas.microsoft.com/office/drawing/2014/main" id="{889C13CE-6A6E-8B44-A524-E1EB566FE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6800" y="3124199"/>
              <a:ext cx="788004" cy="477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900">
                  <a:solidFill>
                    <a:srgbClr val="113951"/>
                  </a:solidFill>
                  <a:latin typeface="Avenir Roman" panose="02000503020000020003" pitchFamily="2" charset="0"/>
                  <a:ea typeface="ＭＳ Ｐゴシック" panose="020B0600070205080204" pitchFamily="34" charset="-128"/>
                </a:rPr>
                <a:t>Nairobi, </a:t>
              </a:r>
            </a:p>
            <a:p>
              <a:pPr eaLnBrk="1" hangingPunct="1"/>
              <a:r>
                <a:rPr lang="en-US" altLang="en-US" sz="900">
                  <a:solidFill>
                    <a:srgbClr val="113951"/>
                  </a:solidFill>
                  <a:latin typeface="Avenir Roman" panose="02000503020000020003" pitchFamily="2" charset="0"/>
                  <a:ea typeface="ＭＳ Ｐゴシック" panose="020B0600070205080204" pitchFamily="34" charset="-128"/>
                </a:rPr>
                <a:t>Kenya</a:t>
              </a:r>
            </a:p>
          </p:txBody>
        </p:sp>
        <p:sp>
          <p:nvSpPr>
            <p:cNvPr id="576" name="Rectangle 552">
              <a:extLst>
                <a:ext uri="{FF2B5EF4-FFF2-40B4-BE49-F238E27FC236}">
                  <a16:creationId xmlns="" xmlns:a16="http://schemas.microsoft.com/office/drawing/2014/main" id="{CCDF3822-852E-0B4D-B945-F6FC8E9F9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3875" y="2209800"/>
              <a:ext cx="939927" cy="477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900">
                  <a:solidFill>
                    <a:srgbClr val="113951"/>
                  </a:solidFill>
                  <a:latin typeface="Avenir Roman" panose="02000503020000020003" pitchFamily="2" charset="0"/>
                  <a:ea typeface="ＭＳ Ｐゴシック" panose="020B0600070205080204" pitchFamily="34" charset="-128"/>
                </a:rPr>
                <a:t> Shanghai, </a:t>
              </a:r>
            </a:p>
            <a:p>
              <a:pPr eaLnBrk="1" hangingPunct="1"/>
              <a:r>
                <a:rPr lang="en-US" altLang="en-US" sz="900">
                  <a:solidFill>
                    <a:srgbClr val="113951"/>
                  </a:solidFill>
                  <a:latin typeface="Avenir Roman" panose="02000503020000020003" pitchFamily="2" charset="0"/>
                  <a:ea typeface="ＭＳ Ｐゴシック" panose="020B0600070205080204" pitchFamily="34" charset="-128"/>
                </a:rPr>
                <a:t>China</a:t>
              </a:r>
            </a:p>
          </p:txBody>
        </p:sp>
        <p:sp>
          <p:nvSpPr>
            <p:cNvPr id="577" name="Rectangle 553">
              <a:extLst>
                <a:ext uri="{FF2B5EF4-FFF2-40B4-BE49-F238E27FC236}">
                  <a16:creationId xmlns="" xmlns:a16="http://schemas.microsoft.com/office/drawing/2014/main" id="{4804F1A6-323E-D147-8440-43B2E8500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4526" y="2782888"/>
              <a:ext cx="941926" cy="477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900">
                  <a:solidFill>
                    <a:srgbClr val="113951"/>
                  </a:solidFill>
                  <a:latin typeface="Avenir Roman" panose="02000503020000020003" pitchFamily="2" charset="0"/>
                  <a:ea typeface="ＭＳ Ｐゴシック" panose="020B0600070205080204" pitchFamily="34" charset="-128"/>
                </a:rPr>
                <a:t>New Delhi,</a:t>
              </a:r>
            </a:p>
            <a:p>
              <a:pPr eaLnBrk="1" hangingPunct="1"/>
              <a:r>
                <a:rPr lang="en-US" altLang="en-US" sz="900">
                  <a:solidFill>
                    <a:srgbClr val="113951"/>
                  </a:solidFill>
                  <a:latin typeface="Avenir Roman" panose="02000503020000020003" pitchFamily="2" charset="0"/>
                  <a:ea typeface="ＭＳ Ｐゴシック" panose="020B0600070205080204" pitchFamily="34" charset="-128"/>
                </a:rPr>
                <a:t> India</a:t>
              </a:r>
              <a:endParaRPr lang="en-US" altLang="en-US" sz="900">
                <a:solidFill>
                  <a:srgbClr val="113951"/>
                </a:solidFill>
                <a:latin typeface="Avenir Roman" panose="02000503020000020003" pitchFamily="2" charset="0"/>
              </a:endParaRPr>
            </a:p>
          </p:txBody>
        </p:sp>
        <p:sp>
          <p:nvSpPr>
            <p:cNvPr id="578" name="Rectangle 554">
              <a:extLst>
                <a:ext uri="{FF2B5EF4-FFF2-40B4-BE49-F238E27FC236}">
                  <a16:creationId xmlns="" xmlns:a16="http://schemas.microsoft.com/office/drawing/2014/main" id="{2296DB98-D60C-9E4C-82B9-F85CB22E9A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1838" y="4657726"/>
              <a:ext cx="1061866" cy="477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GB" altLang="en-US" sz="900">
                  <a:solidFill>
                    <a:srgbClr val="113951"/>
                  </a:solidFill>
                  <a:latin typeface="Avenir Roman" panose="02000503020000020003" pitchFamily="2" charset="0"/>
                </a:rPr>
                <a:t>Cape Town, </a:t>
              </a:r>
            </a:p>
            <a:p>
              <a:pPr eaLnBrk="1" hangingPunct="1"/>
              <a:r>
                <a:rPr lang="en-GB" altLang="en-US" sz="900">
                  <a:solidFill>
                    <a:srgbClr val="113951"/>
                  </a:solidFill>
                  <a:latin typeface="Avenir Roman" panose="02000503020000020003" pitchFamily="2" charset="0"/>
                </a:rPr>
                <a:t>South Africa </a:t>
              </a:r>
              <a:endParaRPr lang="en-US" altLang="en-US" sz="900">
                <a:solidFill>
                  <a:srgbClr val="113951"/>
                </a:solidFill>
                <a:latin typeface="Avenir Roman" panose="02000503020000020003" pitchFamily="2" charset="0"/>
              </a:endParaRPr>
            </a:p>
          </p:txBody>
        </p:sp>
        <p:sp>
          <p:nvSpPr>
            <p:cNvPr id="579" name="Rectangle 556">
              <a:extLst>
                <a:ext uri="{FF2B5EF4-FFF2-40B4-BE49-F238E27FC236}">
                  <a16:creationId xmlns="" xmlns:a16="http://schemas.microsoft.com/office/drawing/2014/main" id="{9AC86922-D19B-454F-AAC6-0417BD6F0D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1888" y="3886200"/>
              <a:ext cx="837979" cy="477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900">
                  <a:solidFill>
                    <a:srgbClr val="113951"/>
                  </a:solidFill>
                  <a:latin typeface="Avenir Roman" panose="02000503020000020003" pitchFamily="2" charset="0"/>
                  <a:ea typeface="ＭＳ Ｐゴシック" panose="020B0600070205080204" pitchFamily="34" charset="-128"/>
                </a:rPr>
                <a:t>Blantyre, </a:t>
              </a:r>
            </a:p>
            <a:p>
              <a:pPr eaLnBrk="1" hangingPunct="1"/>
              <a:r>
                <a:rPr lang="en-US" altLang="en-US" sz="900">
                  <a:solidFill>
                    <a:srgbClr val="113951"/>
                  </a:solidFill>
                  <a:latin typeface="Avenir Roman" panose="02000503020000020003" pitchFamily="2" charset="0"/>
                  <a:ea typeface="ＭＳ Ｐゴシック" panose="020B0600070205080204" pitchFamily="34" charset="-128"/>
                </a:rPr>
                <a:t>Malawi</a:t>
              </a:r>
            </a:p>
          </p:txBody>
        </p:sp>
        <p:sp>
          <p:nvSpPr>
            <p:cNvPr id="580" name="Rectangle 559">
              <a:extLst>
                <a:ext uri="{FF2B5EF4-FFF2-40B4-BE49-F238E27FC236}">
                  <a16:creationId xmlns="" xmlns:a16="http://schemas.microsoft.com/office/drawing/2014/main" id="{F7BEBF1E-3575-654D-9E74-33CE5E28F5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1088" y="1295400"/>
              <a:ext cx="983906" cy="477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GB" altLang="en-US" sz="900">
                  <a:solidFill>
                    <a:srgbClr val="113951"/>
                  </a:solidFill>
                  <a:latin typeface="Avenir Roman" panose="02000503020000020003" pitchFamily="2" charset="0"/>
                </a:rPr>
                <a:t>Edinburgh, </a:t>
              </a:r>
            </a:p>
            <a:p>
              <a:pPr eaLnBrk="1" hangingPunct="1"/>
              <a:r>
                <a:rPr lang="en-GB" altLang="en-US" sz="900">
                  <a:solidFill>
                    <a:srgbClr val="113951"/>
                  </a:solidFill>
                  <a:latin typeface="Avenir Roman" panose="02000503020000020003" pitchFamily="2" charset="0"/>
                </a:rPr>
                <a:t>Scotland</a:t>
              </a:r>
              <a:endParaRPr lang="en-US" altLang="en-US" sz="900">
                <a:solidFill>
                  <a:srgbClr val="113951"/>
                </a:solidFill>
                <a:latin typeface="Avenir Roman" panose="02000503020000020003" pitchFamily="2" charset="0"/>
              </a:endParaRPr>
            </a:p>
          </p:txBody>
        </p:sp>
        <p:sp>
          <p:nvSpPr>
            <p:cNvPr id="581" name="Rectangle 560">
              <a:extLst>
                <a:ext uri="{FF2B5EF4-FFF2-40B4-BE49-F238E27FC236}">
                  <a16:creationId xmlns="" xmlns:a16="http://schemas.microsoft.com/office/drawing/2014/main" id="{EACDD7A9-1084-1A4F-A073-560C47EB15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1937" y="1831975"/>
              <a:ext cx="758019" cy="477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GB" altLang="en-US" sz="900" dirty="0">
                  <a:solidFill>
                    <a:srgbClr val="113951"/>
                  </a:solidFill>
                  <a:latin typeface="Avenir Roman" panose="02000503020000020003" pitchFamily="2" charset="0"/>
                </a:rPr>
                <a:t>Ghent</a:t>
              </a:r>
            </a:p>
            <a:p>
              <a:pPr eaLnBrk="1" hangingPunct="1"/>
              <a:r>
                <a:rPr lang="en-GB" altLang="en-US" sz="900" dirty="0">
                  <a:solidFill>
                    <a:srgbClr val="113951"/>
                  </a:solidFill>
                  <a:latin typeface="Avenir Roman" panose="02000503020000020003" pitchFamily="2" charset="0"/>
                </a:rPr>
                <a:t>Belgium</a:t>
              </a:r>
              <a:endParaRPr lang="en-US" altLang="en-US" sz="900" dirty="0">
                <a:solidFill>
                  <a:srgbClr val="113951"/>
                </a:solidFill>
                <a:latin typeface="Avenir Roman" panose="02000503020000020003" pitchFamily="2" charset="0"/>
              </a:endParaRPr>
            </a:p>
          </p:txBody>
        </p:sp>
        <p:sp>
          <p:nvSpPr>
            <p:cNvPr id="582" name="Rectangle 561">
              <a:extLst>
                <a:ext uri="{FF2B5EF4-FFF2-40B4-BE49-F238E27FC236}">
                  <a16:creationId xmlns="" xmlns:a16="http://schemas.microsoft.com/office/drawing/2014/main" id="{33A9C81E-E896-9042-9DC9-2D228E4B3F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3825" y="4306888"/>
              <a:ext cx="1577974" cy="298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900" dirty="0">
                  <a:solidFill>
                    <a:srgbClr val="113951"/>
                  </a:solidFill>
                  <a:latin typeface="Avenir Roman" panose="02000503020000020003" pitchFamily="2" charset="0"/>
                  <a:ea typeface="ＭＳ Ｐゴシック" panose="020B0600070205080204" pitchFamily="34" charset="-128"/>
                </a:rPr>
                <a:t>Cochabamba, Bolivia</a:t>
              </a:r>
              <a:endParaRPr lang="en-US" altLang="en-US" sz="900" dirty="0">
                <a:solidFill>
                  <a:srgbClr val="113951"/>
                </a:solidFill>
                <a:latin typeface="Avenir Roman" panose="02000503020000020003" pitchFamily="2" charset="0"/>
              </a:endParaRPr>
            </a:p>
          </p:txBody>
        </p:sp>
        <p:sp>
          <p:nvSpPr>
            <p:cNvPr id="583" name="Rectangle 562">
              <a:extLst>
                <a:ext uri="{FF2B5EF4-FFF2-40B4-BE49-F238E27FC236}">
                  <a16:creationId xmlns="" xmlns:a16="http://schemas.microsoft.com/office/drawing/2014/main" id="{3DE08FDD-9E00-6F4A-8E6F-75686147C8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9025" y="3424238"/>
              <a:ext cx="1577974" cy="477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900" dirty="0">
                  <a:solidFill>
                    <a:srgbClr val="113951"/>
                  </a:solidFill>
                  <a:latin typeface="Avenir Roman" panose="02000503020000020003" pitchFamily="2" charset="0"/>
                  <a:ea typeface="ＭＳ Ｐゴシック" panose="020B0600070205080204" pitchFamily="34" charset="-128"/>
                </a:rPr>
                <a:t>Cuenca,</a:t>
              </a:r>
            </a:p>
            <a:p>
              <a:pPr eaLnBrk="1" hangingPunct="1"/>
              <a:r>
                <a:rPr lang="en-US" altLang="en-US" sz="900" dirty="0">
                  <a:solidFill>
                    <a:srgbClr val="113951"/>
                  </a:solidFill>
                  <a:latin typeface="Avenir Roman" panose="02000503020000020003" pitchFamily="2" charset="0"/>
                  <a:ea typeface="ＭＳ Ｐゴシック" panose="020B0600070205080204" pitchFamily="34" charset="-128"/>
                </a:rPr>
                <a:t>Ecuador</a:t>
              </a:r>
              <a:endParaRPr lang="en-US" altLang="en-US" sz="900" dirty="0">
                <a:solidFill>
                  <a:srgbClr val="113951"/>
                </a:solidFill>
                <a:latin typeface="Avenir Roman" panose="02000503020000020003" pitchFamily="2" charset="0"/>
              </a:endParaRPr>
            </a:p>
          </p:txBody>
        </p:sp>
        <p:sp>
          <p:nvSpPr>
            <p:cNvPr id="584" name="Rectangle 563">
              <a:extLst>
                <a:ext uri="{FF2B5EF4-FFF2-40B4-BE49-F238E27FC236}">
                  <a16:creationId xmlns="" xmlns:a16="http://schemas.microsoft.com/office/drawing/2014/main" id="{4F2613FF-EA82-DB42-A179-76834398B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3886200"/>
              <a:ext cx="1171575" cy="298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900">
                  <a:solidFill>
                    <a:srgbClr val="113951"/>
                  </a:solidFill>
                  <a:latin typeface="Avenir Roman" panose="02000503020000020003" pitchFamily="2" charset="0"/>
                  <a:ea typeface="ＭＳ Ｐゴシック" panose="020B0600070205080204" pitchFamily="34" charset="-128"/>
                </a:rPr>
                <a:t>Kinshasa, DRC</a:t>
              </a:r>
              <a:endParaRPr lang="en-US" altLang="en-US" sz="900">
                <a:solidFill>
                  <a:srgbClr val="113951"/>
                </a:solidFill>
                <a:latin typeface="Avenir Roman" panose="02000503020000020003" pitchFamily="2" charset="0"/>
              </a:endParaRPr>
            </a:p>
          </p:txBody>
        </p:sp>
        <p:sp>
          <p:nvSpPr>
            <p:cNvPr id="585" name="Rectangle 564">
              <a:extLst>
                <a:ext uri="{FF2B5EF4-FFF2-40B4-BE49-F238E27FC236}">
                  <a16:creationId xmlns="" xmlns:a16="http://schemas.microsoft.com/office/drawing/2014/main" id="{CF21B769-C7CB-064C-AF5E-0B3B88CEA4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2782888"/>
              <a:ext cx="1681163" cy="477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900" dirty="0">
                  <a:solidFill>
                    <a:srgbClr val="113951"/>
                  </a:solidFill>
                  <a:latin typeface="Avenir Roman" panose="02000503020000020003" pitchFamily="2" charset="0"/>
                  <a:ea typeface="ＭＳ Ｐゴシック" panose="020B0600070205080204" pitchFamily="34" charset="-128"/>
                </a:rPr>
                <a:t>Ouagadougou, Burkina Faso</a:t>
              </a:r>
              <a:endParaRPr lang="en-US" altLang="en-US" sz="900" dirty="0">
                <a:solidFill>
                  <a:srgbClr val="113951"/>
                </a:solidFill>
                <a:latin typeface="Avenir Roman" panose="02000503020000020003" pitchFamily="2" charset="0"/>
              </a:endParaRPr>
            </a:p>
          </p:txBody>
        </p:sp>
        <p:sp>
          <p:nvSpPr>
            <p:cNvPr id="586" name="Rectangle 565">
              <a:extLst>
                <a:ext uri="{FF2B5EF4-FFF2-40B4-BE49-F238E27FC236}">
                  <a16:creationId xmlns="" xmlns:a16="http://schemas.microsoft.com/office/drawing/2014/main" id="{AA04A2B9-7877-BD40-9203-05BE43B7E6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9400" y="3124199"/>
              <a:ext cx="758019" cy="477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900">
                  <a:solidFill>
                    <a:srgbClr val="113951"/>
                  </a:solidFill>
                  <a:latin typeface="Avenir Roman" panose="02000503020000020003" pitchFamily="2" charset="0"/>
                  <a:ea typeface="ＭＳ Ｐゴシック" panose="020B0600070205080204" pitchFamily="34" charset="-128"/>
                </a:rPr>
                <a:t>Hanoi, </a:t>
              </a:r>
            </a:p>
            <a:p>
              <a:pPr eaLnBrk="1" hangingPunct="1"/>
              <a:r>
                <a:rPr lang="en-US" altLang="en-US" sz="900">
                  <a:solidFill>
                    <a:srgbClr val="113951"/>
                  </a:solidFill>
                  <a:latin typeface="Avenir Roman" panose="02000503020000020003" pitchFamily="2" charset="0"/>
                  <a:ea typeface="ＭＳ Ｐゴシック" panose="020B0600070205080204" pitchFamily="34" charset="-128"/>
                </a:rPr>
                <a:t>Vietnam</a:t>
              </a:r>
            </a:p>
          </p:txBody>
        </p:sp>
      </p:grpSp>
      <p:sp>
        <p:nvSpPr>
          <p:cNvPr id="587" name="TextBox 586">
            <a:extLst>
              <a:ext uri="{FF2B5EF4-FFF2-40B4-BE49-F238E27FC236}">
                <a16:creationId xmlns="" xmlns:a16="http://schemas.microsoft.com/office/drawing/2014/main" id="{197B1F91-9341-8044-B8A4-E7C3947DEB7A}"/>
              </a:ext>
            </a:extLst>
          </p:cNvPr>
          <p:cNvSpPr txBox="1"/>
          <p:nvPr/>
        </p:nvSpPr>
        <p:spPr>
          <a:xfrm>
            <a:off x="3260896" y="3733800"/>
            <a:ext cx="6111704" cy="3270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150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b="1" dirty="0">
                <a:solidFill>
                  <a:srgbClr val="113951"/>
                </a:solidFill>
                <a:latin typeface="Avenir Roman" panose="02000503020000020003" pitchFamily="2" charset="0"/>
              </a:rPr>
              <a:t>Formative, mixed-methods research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15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113951"/>
                </a:solidFill>
                <a:latin typeface="Avenir Roman" panose="02000503020000020003" pitchFamily="2" charset="0"/>
              </a:rPr>
              <a:t>Based on qualitative data collection as basis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15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113951"/>
                </a:solidFill>
                <a:latin typeface="Avenir Roman" panose="02000503020000020003" pitchFamily="2" charset="0"/>
              </a:rPr>
              <a:t>Narrative interviews of </a:t>
            </a:r>
            <a:r>
              <a:rPr lang="en-US" dirty="0" smtClean="0">
                <a:solidFill>
                  <a:srgbClr val="113951"/>
                </a:solidFill>
                <a:latin typeface="Avenir Roman" panose="02000503020000020003" pitchFamily="2" charset="0"/>
              </a:rPr>
              <a:t>35 adolescent-parent </a:t>
            </a:r>
            <a:r>
              <a:rPr lang="en-US" dirty="0" err="1" smtClean="0">
                <a:solidFill>
                  <a:srgbClr val="113951"/>
                </a:solidFill>
                <a:latin typeface="Avenir Roman" panose="02000503020000020003" pitchFamily="2" charset="0"/>
              </a:rPr>
              <a:t>diads</a:t>
            </a:r>
            <a:r>
              <a:rPr lang="en-US" dirty="0" smtClean="0">
                <a:solidFill>
                  <a:srgbClr val="113951"/>
                </a:solidFill>
                <a:latin typeface="Avenir Roman" panose="02000503020000020003" pitchFamily="2" charset="0"/>
              </a:rPr>
              <a:t> in each country 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15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113951"/>
                </a:solidFill>
                <a:latin typeface="Avenir Roman" panose="02000503020000020003" pitchFamily="2" charset="0"/>
              </a:rPr>
              <a:t>Timeline activities exploring age of anticipated events</a:t>
            </a:r>
            <a:endParaRPr lang="en-US" dirty="0">
              <a:solidFill>
                <a:srgbClr val="113951"/>
              </a:solidFill>
              <a:latin typeface="Avenir Roman" panose="02000503020000020003" pitchFamily="2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15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113951"/>
                </a:solidFill>
                <a:latin typeface="Avenir Roman" panose="02000503020000020003" pitchFamily="2" charset="0"/>
              </a:rPr>
              <a:t>Face validity testing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15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113951"/>
                </a:solidFill>
                <a:latin typeface="Avenir Roman" panose="02000503020000020003" pitchFamily="2" charset="0"/>
              </a:rPr>
              <a:t>2 rounds of pilot testing of instruments</a:t>
            </a:r>
          </a:p>
        </p:txBody>
      </p:sp>
    </p:spTree>
    <p:extLst>
      <p:ext uri="{BB962C8B-B14F-4D97-AF65-F5344CB8AC3E}">
        <p14:creationId xmlns:p14="http://schemas.microsoft.com/office/powerpoint/2010/main" val="292005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DnGgMBJUOosEVC6Jujp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Qot1yjK0a0X7j9vp1Ya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_9vwXCt_kaqt93_I_0wg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EFRAcLkUG4.D4yiQ0OM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ceady1DkyYEHpqGJQso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xmkzlL_06P3qdxRJN3N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VKhuvf20G3pxE3rPGRU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kMnv3zlEKDSJGrmiFeo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5u6petYUq6GelXeFA7p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BWZlsW60G25Gj2zTYvG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seDfpTpkWkGRU9ufGRs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oTXi.a8k29hZwoKHVUr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sY0nDBg0OB3p3RNEHmG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kqkn5jtNE.PxoBHZYul8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_RfRG1DiEq46CiZYMcsT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HtMxV1OUCVLbZgg8uBB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8FTXuruXkaeXH3pHZBUy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mKvu9F2UqOWV.jKpi8W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2xfNTVk06iIOPzTtH.u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v8hXAZWkCYS8D5SyMVP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dnLKf6o.E6SSCaRFPVIF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WH1kZKxkKh6YkXiGJ4a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YITI98aT02LTNhyRpzW3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21wUj2l90uG3EoegeRN.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C4yckLzEOEh1LHcqJfW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gnIK8P9EqmjyWPHkKOq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WOSpdhYUuQ0lueYC19G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AgMGyR.0.2OBP8b8jxX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tbYLyEbkyIVp3rqipD5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RtM18uS0KZlPVn2g69C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DVC2Kjqk.9epEZDxgyh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H0bVZJpEGMZf1oyhtU1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lkKdPE6kKizLR6imONT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2El7XKhQEaGj_TUpF1RI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pgm6x2_EeDmf0g_DV_6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nkx.cXnEmg7J6ZzXjID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5vRv_W9US_Jg91xduhx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jk9Fd0FECf_dngJKzPC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Vi3DVEqU6FdN4pN_fkW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0_STKyxCUGMR26hUFMWZ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XPStkVLEencfHFvUpL3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pPsI.YpEOlT28RR7FXq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23UtxJHGU.II7vimLHhe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NnBvIcDqUmcWbLh09a5o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9zDjNe2UOKS9UpYyxPt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EbxMsa9067IFHyYdGAk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_0WeLBjf0O5HNxtwnif4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JV8WQ.O40iYLObvL.Pq5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XrxKSxSUWBDb0Mnjj9Z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42ChbI1Uq1B7Oakd4LJ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oxi2A4qEG9IajKHVggF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tVgvAf.UKwqbAXJ5Vqh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TGvVkcrkeatwczJ6U3e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Z6R_IlP0CQp.5MQZhrU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3Q5P56DUe4U8IETSWmo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IYc9rtgTk.Lb3AhQMaEk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1_9Cg6EkyVps3nOi70B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gGRM5HgUEyowuOeSpGswg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pnE4iAzEK4g4VTO65Ty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E2iZjvk0izMS45aud9M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Eb4_aSbkKoc46CN9Fuj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C9sdKopEyj5pFXagmUSQ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vsdx3xr0qUPSFTvNdYxQ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8ZnrTSH0eH8zJ5gvuzvw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pYUF6P8UizPLPJWKUrT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xc7kAlq0q..2dF7dqiD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1HM6e4rj0uhDZTKOz91Vg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8YUeuh7M0ajOFY2ow5HG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9lPJkC1Dkax6XCCXHdCI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tLYQtC7EG0NYQ8m9lwC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nFM5I6J0KcPFM_OwMBu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CSiRqRAkmNr06KzdXAx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bF39aLrEq9kDegasBCQw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AHvb0wQkuUciZ8Q1G59Q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UT3dMkHk2g6Pi4xQ3h3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9xSqAF3UGld20e.g4LyQ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3idTAd5Eu6LuYB7xBlr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t4xj7U7kClNC3foFazo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P8qHwef0G.fg4PWFFGnQ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bShBBuJ0yr3OeWYNIot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GzZfAXkOkydw1BdBsdlr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j0e1blbkWu4f6TdSanV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LyZSnTR0e8ZObyykviRw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zbX7xC706pVFmUYUl3ag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rpX3Q7RUSh_wdv1Vjix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hkDa3qLEOMVFlevwgdew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c7CZEIGOkuLMDgUALFku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6jGyjCFECvDuetubeMy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Z0isQK0kiTvQOVRW3Mw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7Vpfiz3Hkq5_b3Sm8PXfQ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IIXCG1tkaOTMCh23pIcg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SbnGkMGkmR0WxtxOoCUw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mRUV5NbUqjnSHfgDsvy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sGq70Bh0.96lSHl0r39g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2KQXGuuX0mvCdXLD_BJcw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ZPJyxl6k2TCZpUqGWnsg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rhhhNNHEa2Dx_sYknyu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fSDorybkOoezonnCQ0.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Idt7z80keKpMb9HGo00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tWxHXP8UiMo1OsTTqFXg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Yb3Kmxq0e4OB1bXPiDr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m6O3J3L066EUBFzB3v5Q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8dSPdzlE.m_rpCioloP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9Sizzi840.LiNTG8UVDbQ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puM940MUSeXxQBzkdzng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gBt32EnUeho7Uz0f0VQ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z8D.p_LkCxmMOrbfCI5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zO8sgqNUSkchh94pbPI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iSkaSTtEWXxL8UuMPPlQ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3nr5L510u.7WzFx5Lsr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RfcixgEkas50_0.lwgw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UChXo_nUeXhYoxb.MpSg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Dr2ZenNEeAu7zViCNPZg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Kn4WbJLkmWVP1QJs4flw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ZqesrxgUu59S4rQBI._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.MVP3QAEGJjHVtLGzEAg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vThuNRm0q6WntXEpWiHw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gwqcWv.UW.2DecAAyT_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DxRufkSkWt0L5oOQv3Gw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O0CReBL0WiYmOhaNIl8w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BFkFzZqUWE2xdKFG6jUQ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ujXvIBgU2gFvm7yOYpv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VK9o_lBEiW_jjZq23vhg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1if8U_kkGRbmTVFqmnH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kLiWtjQUE.DY8EyBT7AB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0CXi8y3rkWT2N0TNDcBLw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C1z8NsBkKqhkcVXOqZUg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3ecyprNG0aR0tJL5e3Utg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.c8kkt4q0e.ZrLgD36kO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WgqzpZyk.0.Gd7n1AIyg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l84YlLhUaaoYi7s90WFg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GDSpjFO8EWtLeIsaUqPE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sj2IPyFxECfvo1gw9Sbw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ZJwjSc.kWzdZmgqa2zdg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6s2zvHYdEil09VeTvEf6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rJotP6Di0eOWSDd30vk.Q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Fp9GFKhUieQsCqXlIHu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MEBUZEP0GsVgX8zaljoQ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HohiDLWEisxP_yOIOfDg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LH8BsF6EmK5vWXEpLfAg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zJTor7Pk2ErGKMhi6Ihg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gEnU6Npkmsawl6_T0dtw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S8Qg5sPv0SWAJvICnZTUg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RKL946_k.T7OLgXmrIV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iQ7WbpnNECUeu72B0vj2w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gP_BoBtU2W2fKf7zUfZw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cK3GWVLI0aoBoHVvTCiGQ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8TlB50x0q7MY2hclGu5Q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kX4fT2hkyqieKGzVuJTg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hZkNymx0WrQ9F2pEb9Uw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KoTKuU2kWJq5_mUo61Tg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0bAEKDlEOgKZqud9DGK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Nkl4BDm0yeYT5nsgSpa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f9xI6RkEG2vzREIBYAGw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.8O33vRwk61GjtU.Oydw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f7czwVlU.ZzMdN2hVjqw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jMNLu58kCkf8yt8SRDdA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j8xQ7OMU6AiGciNqwDog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LNBYoZ.kCOuU7B2V4_vQ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x7zE5eyd0GFC.JEDQsbS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tAtmc46UmWdtrA4QwIB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ubUT6Fl0CUWNvRn1Nlhg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3hzDNxW9kCsPNJYAel5nw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wBbXqgF0yqhoayw7_5Zw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GgXnkU2kOj.r2j7WhGf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IdN4B_m4USf1SHNvQr38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AOARhnYk2ibDlYG4u.nw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8RhCYG1kmWNu9kTwt6m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xqV4gGA0eWbkOH9h5zmQ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4_hxAhcjUefUAIIgw.gNQ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wlHZDYCEi9xlWFjucmYw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XqfoHOS0yWW27hxOl2T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2TJvopvk2urLl3s3eOIg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f6jgdkqU6sOY1JRsk9yQ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pr1D0u90mZAqeOV1hIv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3kVGSD8E2R3a_uiz4uy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RqEUlRyk2rRfUd1Qemm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T5kTTD0i9luD6DhjtrA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cNZB1xhkmdvAvNdP90hw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evLIyIkUaOHXXRiS7NXg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Uk7_zEYFUqGR92W0eUF.Q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X_bzdjZEG.TwFxTGramg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qCnxqHdU68pN3zmniVYw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j4yuZlQ0ygwe55UkkzJA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.CIAQe320ifVlq_jDHOSg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c5S_JgjUekhJoSO4cD0A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AmX7t8pkO5M7P6nsgLUQ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sHtCYT.U2.da0_MDqLF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JplmT8SUuXCeBLOSANyA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6Hc8C6QkelXfa25mKf3Q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3D8rKCMkKQtGGzdcwLyw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LpmmEE_UyDMzK4.SPAAg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8cvlXIdkSmO8JdNpWDoQ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0FHMF2bY0yn4v0UCbatcg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aV209d0KSl4RMuLFKXg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kXBK8mjE23Vdsi34RMpw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my8oAKY0aMgr4hUO575A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ZrXYSsP0KXDbwb5C2XwA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6sHzi_zQUif9tgOXAxHV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5_OKSj10u4EFHZym7rRw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rrDj9u2U6xdwgmwsFcQw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5zhrVzTJE2N2zcidPpaog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NZMPm7F0aPDmajKXJyXg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BcrwO4PkSRxd6LjWcBlQ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mXTNduWUS3aG3YYnHkvA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oRTT7bQUawpJs2XBcPQ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zXb9kwUE.wFZMRail7WQ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vWJSEN4keunilgtHn0pw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X9j0L28kq0sYEgosh9mw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RI8Yx3rkiRV0cBVP79F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AKslXLb0K2nTFDcWwEwg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N4imiM702igRhJXF8hYg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0Icd.4Hl06ADxfuz7gkmw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6i8eG6lkGsuxSfvVbBY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9HZfPJck.YT3cB21ZUqQ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6SiZgU5C0KRJ3NRUQDb1Q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_OE0SFeUEq0GuF.rd3Aw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bOqv1clkCej3WHUe6Kgw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7pTu4.SEO1a0Bu.GBDFQ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drP9MIuUCjSTrOJ858Rw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A3SRqmCUOiCH2e3vAy8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8embS9OBECTAZgtCVKf4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2SCF7K5jUuBzXH.I6CYaw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7QFIgC202wKh8rIsuw5w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tHjDOu10Oyf0_PMzAym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GQsa77NEGh0ePRcntwlw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PAc.xljkqa9_1EATV0Lw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4QtEbX6E6QN9jSC0trs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FegCkXUECt7yR3ZWznNA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cseZ8lS0WMYUPYrrdGxg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i5H1HpYEeJcR1.RzDOgA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eiKrwBt0ieShaGvjOnDw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1_CYR57Eq88XT8VRrqn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z7A8sUfUOGPiZPb.CZYQ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kBHvZd6kGvxSEKsKfLrQ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uQXjGFSESzNYPEjU2nKA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2aQQSOGbEaSvcTujzPv3A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iK_YmSSEuaO.5_TwUneg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0yX4eurEyR1btNlyBsTw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5nZU4uJESxRZHTwBKshw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YOYIvuZUK7vL5D4InzcA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5xmm5wFUGFCBuzKaXYwg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UU6.v9VkGNQri0dDfnWA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iCRjzDck24YT2fwPZFT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QiJJLXskSm_N3iYMcRqw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7poSVEz0WtgcKiPhdCPw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RXsWDufES_7Sh6NEWIIw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h1ByZc.06ZjuZn7e2g1w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pzWRg8dku8Jb3gf2zWkw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JusvZu9kCC6ak2cuBQVw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Y4D23bzEaNrzydBSYADQ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_mDKyA86kOM0bjedfvEZ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eG2Zf8v0mlvBios7Sy7Q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Rj7h1sDUymoNuEnkwJzg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oIvoZFaUGd5sH.karlKg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tDNiCzIU.ZLYarAYz_Gw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Wx6YloDkGy_kS_F_XBgQ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VsWh42skWMQ9rV_qByXQ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Z0XmBs8kegmRrj4i83s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xKVKGmdkSUA61x9_QIdA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pKX5g2QkKz9LKmgklIc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vAFrcGwEK81CTHhYdE7g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ukWylrfjkasb5WPvteMY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HZQlt7dkGLN3j24SarFQ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oMuHCIbUC8w1k_PM3w6g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lEQhkPPUEeVf3ZSAl8LOg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5laaMDQPUKLYGpNiTkikw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9yV47rAOUqQYlqECp1hMA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o4ke5zBUiGKFcxAndRgg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19E2Y3OdEa2Pd0jMPX1og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9L9y7KnkG7xKWXIUTRrQ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fePBBRZkirfsCZZkwHPg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wOggn15USZCCzNqdefwQ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voMpFV4US6YqovARnID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LLm4JPGkeBTbiuaXxfvQ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6tXRq3Sg0uHynw1ro0M2A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gqIgscpkGYWr5g9JoVxA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DPmZTpDUeYIzbn0Jb0gg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JOQyINIE2hWqpqIZKhPg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2APsZY7UyuapJTiZvGEw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DgOE4MGk.mrwh4qyDW3g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O1ABoiAEWr_BTQ1LE7CA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3Fy05q2kS2xnuRbWgMDg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Bww18KPVU6aQbQuHbXGQQ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erYnzPg80iGV6nDsYa3_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C.PDPTIUmydEN_FB7EcQ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qnJSxjEUWHKvXa83ZkzQ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Q9JHMeIUiMk8oyoRisDg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pq.3zDmkSx7CTl.T46TQ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7khyViBXEqB_ZG.g0MjVg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PVYBbRl0qv8HdjTXjU7Q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pe3ds09kqRC36uMJyVqA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Pu_r3.dEy2P8YDwWaROA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5IUtXOWaky.v0EENhvtIg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mpjSJuip06YNxTsDcyIcg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rifwEtv02plr2AV1E77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JVcvH4XkuNHaEqInWOmA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NTF4N_m6UCjBbYTx1or6g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GihATCBkawWi_zDFQ4xg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_iABPtR.U6ET_bpHX8DbA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mmcE4_Jw0.igFPxV1iaFg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NComMW8k2NI54MPI6leQ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Q6pfjZMUas75hfGP2hQg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X2_q3qPk.ZHDqIFCogTg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2cDZg77SUu4gr8K9dLweQ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bXJxse70WBoNfG5VoESQ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DnGgMBJUOosEVC6JujpA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RfcixgEkas50_0.lwgww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8embS9OBECTAZgtCVKf4Q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gOX7j9NEmp0Lhi5xLJag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KQ9_SNWUmkHMWMVVkgiw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MEWcD2nUmGveRDF3F1pQ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06pAfgfkGaGKC0r.FCOQ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j1HqgCLkOQAJDVF0h7U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YYtpjJgk217rT2rubEYw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rgY6VK6k6XEP4QJuqA8w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Qot1yjK0a0X7j9vp1YaQ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sY0nDBg0OB3p3RNEHmGA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21wUj2l90uG3EoegeRN.w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pgm6x2_EeDmf0g_DV_6Q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EbxMsa9067IFHyYdGAkw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1_9Cg6EkyVps3nOi70BA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1HM6e4rj0uhDZTKOz91Vg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t4xj7U7kClNC3foFazoA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Z0isQK0kiTvQOVRW3Mw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gOX7j9NEmp0Lhi5xLJa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euV5hW5Eijg6ZeMel1Tw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tWxHXP8UiMo1OsTTqFXg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UChXo_nUeXhYoxb.MpSg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VK9o_lBEiW_jjZq23vhg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ZJwjSc.kWzdZmgqa2zdg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iQ7WbpnNECUeu72B0vj2w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f7czwVlU.ZzMdN2hVjqw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AOARhnYk2ibDlYG4u.nw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T5kTTD0i9luD6DhjtrA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JplmT8SUuXCeBLOSANyA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5_OKSj10u4EFHZym7rR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BMq1cpeEKIE4fDMB5b9Q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AKslXLb0K2nTFDcWwEwg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2SCF7K5jUuBzXH.I6CYaw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z7A8sUfUOGPiZPb.CZYQ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QiJJLXskSm_N3iYMcRqw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eG2Zf8v0mlvBios7Sy7Q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HZQlt7dkGLN3j24SarFQ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LLm4JPGkeBTbiuaXxfvQ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C.PDPTIUmydEN_FB7EcQ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JVcvH4XkuNHaEqInWOmA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bXJxse70WBoNfG5VoES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a21afFvU27.CePXGVSdw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YYtpjJgk217rT2rubEYw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euV5hW5Eijg6ZeMel1Tw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BMq1cpeEKIE4fDMB5b9Q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a21afFvU27.CePXGVSdw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aYWbkeG90uaf4h5uqXm0Q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3OXfCtikaP6GqJL_MyAQ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.VBm6MjUGslyaSVjam8w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13zGpEE5ESAs3sCQE1YKw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yNhhKT9EaZjP8ypRXzTA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d8n9dciU2lOOU_F6QPC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aYWbkeG90uaf4h5uqXm0Q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XMM7W7Pken_E5zPJqO0Q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8xRARCy0WMujoBlFFh7A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BDIz_ex0S45.vp57Z5ZQ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4KfLJQEkapxtYUfKSrmw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XEDzEFf023Cck6.kOYFw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MoMhEiskGS8dcTWyBy2A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zRnfu8YE.TpKGz7DECrw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c2gO_wrEyobii_fUC7pA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lzBXtZFUW7k840.HSnWg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Kc4aMTWkexewir9tEgh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3OXfCtikaP6GqJL_MyAQ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DZ7Da6s0OnTdZ11Ym4ew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AtSbYuAEq27_e6TBVfjw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DfUliNcE2s2JZ3l8B7ig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mdit4GBEybgrl1EDVrsQ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5FgiavccEymIkC4O2zxRQ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z_G0cRUUSPFfaI4HGfUw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tmTnk4TkSHQ52A11zsGg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tIfkN5j0W7fAbt2bh2mw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RhWOMcUk64nKp7R3XsdQ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V.kMn0OEuzfLKA1PdTE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.VBm6MjUGslyaSVjam8w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kjNB.mOkmEv7mlHOgZIg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1uLmJYrj0GNwUXFjqMTLA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ftQQhTdEamZKojTfCgDw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myix8h_E0OwFiDPNjCHkw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n_HmIe2EK866vv2.bCdg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ts24.8s06YbRlkYrra0A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XTrtAL3k.5jF6SJ.SKDA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528dKmeqk.2LlA0UzQ8Bg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FjCpaJEEuW7D9P735Hdw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1dZDwxhjUi08vW1N97hK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13zGpEE5ESAs3sCQE1YKw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p1kA4PPUW3rgOS82cTbw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ktNkkwBB0Sohg.bE8xpig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7NIpEOq70yXpfDsMKS7Ng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46AO9COkaW3CJRme37FQ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7j9aM.AUmasam1Ylp5Sg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M28NAukyygFCnfmIp6w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W49Gaz3kGnDJlYf1sgng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HEUkb2HUuBSEvW2WOpNA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b9zDt2XUGOiZi2vmjNGA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kOsqTtWUOciuAbZRINn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yNhhKT9EaZjP8ypRXzTA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Wq1k2uPEiP00IpLWJ9YA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6iB4nK190S_NYBwEbrFXA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c8b4RXEUOHU.m6RMcaow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WfQzDBEkG3zGMvAL.7Rg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PSUmBaRke0IfIfxL.bGg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F4h8ZRd0eShPfA5Mm8TQ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i24HOWf02Q6pUyevoSLA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XV1mXpskeBdPC9RRbTeA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IhW3nE5U.0xjuRHL5FZA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EF8PwB5UaMn1DplTq7e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d8n9dciU2lOOU_F6QPCA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r4nrhh5kunukGBetMK8g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_9vwXCt_kaqt93_I_0wgQ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EFRAcLkUG4.D4yiQ0OMg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ceady1DkyYEHpqGJQsow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xmkzlL_06P3qdxRJN3NQ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VKhuvf20G3pxE3rPGRUw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kMnv3zlEKDSJGrmiFeow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5u6petYUq6GelXeFA7pg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BWZlsW60G25Gj2zTYvGw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seDfpTpkWkGRU9ufGRs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XMM7W7Pken_E5zPJqO0Q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oTXi.a8k29hZwoKHVUrA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kqkn5jtNE.PxoBHZYul8A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_RfRG1DiEq46CiZYMcsTg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HtMxV1OUCVLbZgg8uBBQ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8FTXuruXkaeXH3pHZBUyw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mKvu9F2UqOWV.jKpi8Ww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2xfNTVk06iIOPzTtH.ug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v8hXAZWkCYS8D5SyMVPQ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dnLKf6o.E6SSCaRFPVIFg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WH1kZKxkKh6YkXiGJ4a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KQ9_SNWUmkHMWMVVkgi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8xRARCy0WMujoBlFFh7A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YITI98aT02LTNhyRpzW3A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C4yckLzEOEh1LHcqJfWw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gnIK8P9EqmjyWPHkKOqQ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WOSpdhYUuQ0lueYC19GA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AgMGyR.0.2OBP8b8jxXw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tbYLyEbkyIVp3rqipD5Q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RtM18uS0KZlPVn2g69CQ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DVC2Kjqk.9epEZDxgyhw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H0bVZJpEGMZf1oyhtU1A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lkKdPE6kKizLR6imONT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BDIz_ex0S45.vp57Z5ZQ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2El7XKhQEaGj_TUpF1RIQ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nkx.cXnEmg7J6ZzXjIDA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5vRv_W9US_Jg91xduhxA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jk9Fd0FECf_dngJKzPCw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Vi3DVEqU6FdN4pN_fkWg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0_STKyxCUGMR26hUFMWZg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XPStkVLEencfHFvUpL3Q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pPsI.YpEOlT28RR7FXqw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23UtxJHGU.II7vimLHheg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NnBvIcDqUmcWbLh09a5o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4KfLJQEkapxtYUfKSrmw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9zDjNe2UOKS9UpYyxPtg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_0WeLBjf0O5HNxtwnif4w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JV8WQ.O40iYLObvL.Pq5w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XrxKSxSUWBDb0Mnjj9ZA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42ChbI1Uq1B7Oakd4LJA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oxi2A4qEG9IajKHVggFg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tVgvAf.UKwqbAXJ5Vqhw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TGvVkcrkeatwczJ6U3eA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Z6R_IlP0CQp.5MQZhrUw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3Q5P56DUe4U8IETSWmo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XEDzEFf023Cck6.kOYFw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IYc9rtgTk.Lb3AhQMaEkQ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gGRM5HgUEyowuOeSpGswg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pnE4iAzEK4g4VTO65TyA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E2iZjvk0izMS45aud9Mg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Eb4_aSbkKoc46CN9FujA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C9sdKopEyj5pFXagmUSQ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vsdx3xr0qUPSFTvNdYxQ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8ZnrTSH0eH8zJ5gvuzvw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pYUF6P8UizPLPJWKUrT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MoMhEiskGS8dcTWyBy2A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xc7kAlq0q..2dF7dqiDA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8YUeuh7M0ajOFY2ow5HGA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9lPJkC1Dkax6XCCXHdCIA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tLYQtC7EG0NYQ8m9lwCQ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nFM5I6J0KcPFM_OwMBuQ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CSiRqRAkmNr06KzdXAxA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bF39aLrEq9kDegasBCQw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AHvb0wQkuUciZ8Q1G59Q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UT3dMkHk2g6Pi4xQ3h3w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9xSqAF3UGld20e.g4Ly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zRnfu8YE.TpKGz7DECrw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3idTAd5Eu6LuYB7xBlrQ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P8qHwef0G.fg4PWFFGnQ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bShBBuJ0yr3OeWYNIotA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GzZfAXkOkydw1BdBsdlrQ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j0e1blbkWu4f6TdSanVA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LyZSnTR0e8ZObyykviRw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zbX7xC706pVFmUYUl3ag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rpX3Q7RUSh_wdv1Vjixg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hkDa3qLEOMVFlevwgdew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c7CZEIGOkuLMDgUALFku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c2gO_wrEyobii_fUC7pA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6jGyjCFECvDuetubeMyQ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7Vpfiz3Hkq5_b3Sm8PXfQ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IIXCG1tkaOTMCh23pIcg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SbnGkMGkmR0WxtxOoCUw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mRUV5NbUqjnSHfgDsvyA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sGq70Bh0.96lSHl0r39g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2KQXGuuX0mvCdXLD_BJcw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ZPJyxl6k2TCZpUqGWnsg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rhhhNNHEa2Dx_sYknyuA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fSDorybkOoezonnCQ0.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lzBXtZFUW7k840.HSnWg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Idt7z80keKpMb9HGo00Q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Yb3Kmxq0e4OB1bXPiDrA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m6O3J3L066EUBFzB3v5Q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8dSPdzlE.m_rpCioloPg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9Sizzi840.LiNTG8UVDbQ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puM940MUSeXxQBzkdzng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gBt32EnUeho7Uz0f0VQA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z8D.p_LkCxmMOrbfCI5A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zO8sgqNUSkchh94pbPIA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iSkaSTtEWXxL8UuMPPl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Kc4aMTWkexewir9tEghA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3nr5L510u.7WzFx5LsrQ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Dr2ZenNEeAu7zViCNPZg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Kn4WbJLkmWVP1QJs4flw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ZqesrxgUu59S4rQBI._A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.MVP3QAEGJjHVtLGzEAg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vThuNRm0q6WntXEpWiHw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gwqcWv.UW.2DecAAyT_A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DxRufkSkWt0L5oOQv3Gw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O0CReBL0WiYmOhaNIl8w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BFkFzZqUWE2xdKFG6jU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DZ7Da6s0OnTdZ11Ym4ew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ujXvIBgU2gFvm7yOYpvg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1if8U_kkGRbmTVFqmnHA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kLiWtjQUE.DY8EyBT7ABA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0CXi8y3rkWT2N0TNDcBLw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C1z8NsBkKqhkcVXOqZUg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3ecyprNG0aR0tJL5e3Utg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.c8kkt4q0e.ZrLgD36kOg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WgqzpZyk.0.Gd7n1AIyg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l84YlLhUaaoYi7s90WFg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GDSpjFO8EWtLeIsaUqPE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MEWcD2nUmGveRDF3F1p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AtSbYuAEq27_e6TBVfjw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sj2IPyFxECfvo1gw9Sbww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6s2zvHYdEil09VeTvEf6A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rJotP6Di0eOWSDd30vk.Q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Fp9GFKhUieQsCqXlIHuA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MEBUZEP0GsVgX8zaljoQ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HohiDLWEisxP_yOIOfDg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LH8BsF6EmK5vWXEpLfAg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zJTor7Pk2ErGKMhi6Ihg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gEnU6Npkmsawl6_T0dtw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S8Qg5sPv0SWAJvICnZTU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DfUliNcE2s2JZ3l8B7ig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RKL946_k.T7OLgXmrIVA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gP_BoBtU2W2fKf7zUfZw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cK3GWVLI0aoBoHVvTCiGQ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8TlB50x0q7MY2hclGu5Q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kX4fT2hkyqieKGzVuJTg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hZkNymx0WrQ9F2pEb9Uw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KoTKuU2kWJq5_mUo61Tg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0bAEKDlEOgKZqud9DGKA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Nkl4BDm0yeYT5nsgSpaA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f9xI6RkEG2vzREIBYAG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mdit4GBEybgrl1EDVrsQ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.8O33vRwk61GjtU.Oydwg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jMNLu58kCkf8yt8SRDdA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j8xQ7OMU6AiGciNqwDog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LNBYoZ.kCOuU7B2V4_vQ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x7zE5eyd0GFC.JEDQsbSA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tAtmc46UmWdtrA4QwIBA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ubUT6Fl0CUWNvRn1Nlhg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3hzDNxW9kCsPNJYAel5nw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wBbXqgF0yqhoayw7_5Zw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GgXnkU2kOj.r2j7WhGf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5FgiavccEymIkC4O2zxRQ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IdN4B_m4USf1SHNvQr38w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8RhCYG1kmWNu9kTwt6mA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xqV4gGA0eWbkOH9h5zmQ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4_hxAhcjUefUAIIgw.gNQ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wlHZDYCEi9xlWFjucmYw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XqfoHOS0yWW27hxOl2TA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2TJvopvk2urLl3s3eOIg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f6jgdkqU6sOY1JRsk9yQ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pr1D0u90mZAqeOV1hIvA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3kVGSD8E2R3a_uiz4uy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z_G0cRUUSPFfaI4HGfUw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RqEUlRyk2rRfUd1Qemmw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cNZB1xhkmdvAvNdP90hw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evLIyIkUaOHXXRiS7NXg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Uk7_zEYFUqGR92W0eUF.Q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X_bzdjZEG.TwFxTGramg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qCnxqHdU68pN3zmniVYw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j4yuZlQ0ygwe55UkkzJA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.CIAQe320ifVlq_jDHOSg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c5S_JgjUekhJoSO4cD0A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AmX7t8pkO5M7P6nsgLU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tmTnk4TkSHQ52A11zsGg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sHtCYT.U2.da0_MDqLFA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6Hc8C6QkelXfa25mKf3Q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3D8rKCMkKQtGGzdcwLyw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LpmmEE_UyDMzK4.SPAAg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8cvlXIdkSmO8JdNpWDoQ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0FHMF2bY0yn4v0UCbatcg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aV209d0KSl4RMuLFKXg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kXBK8mjE23Vdsi34RMpw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my8oAKY0aMgr4hUO575A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ZrXYSsP0KXDbwb5C2Xw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tIfkN5j0W7fAbt2bh2mw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6sHzi_zQUif9tgOXAxHVQ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rrDj9u2U6xdwgmwsFcQw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5zhrVzTJE2N2zcidPpaog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NZMPm7F0aPDmajKXJyXg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BcrwO4PkSRxd6LjWcBlQ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mXTNduWUS3aG3YYnHkvA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oRTT7bQUawpJs2XBcPQA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zXb9kwUE.wFZMRail7WQ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vWJSEN4keunilgtHn0pw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X9j0L28kq0sYEgosh9m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RhWOMcUk64nKp7R3XsdQ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RI8Yx3rkiRV0cBVP79FQ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N4imiM702igRhJXF8hYg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0Icd.4Hl06ADxfuz7gkmw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6i8eG6lkGsuxSfvVbBYA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9HZfPJck.YT3cB21ZUqQ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6SiZgU5C0KRJ3NRUQDb1Q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_OE0SFeUEq0GuF.rd3AwA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bOqv1clkCej3WHUe6Kgw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7pTu4.SEO1a0Bu.GBDFQ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drP9MIuUCjSTrOJ858R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V.kMn0OEuzfLKA1PdTEQ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A3SRqmCUOiCH2e3vAy8Q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7QFIgC202wKh8rIsuw5w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tHjDOu10Oyf0_PMzAymA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GQsa77NEGh0ePRcntwlw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PAc.xljkqa9_1EATV0Lw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4QtEbX6E6QN9jSC0trsA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FegCkXUECt7yR3ZWznNA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cseZ8lS0WMYUPYrrdGxg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i5H1HpYEeJcR1.RzDOgA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eiKrwBt0ieShaGvjOnD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kjNB.mOkmEv7mlHOgZIg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1_CYR57Eq88XT8VRrqnw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kBHvZd6kGvxSEKsKfLrQ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uQXjGFSESzNYPEjU2nKA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2aQQSOGbEaSvcTujzPv3A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iK_YmSSEuaO.5_TwUneg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0yX4eurEyR1btNlyBsTw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5nZU4uJESxRZHTwBKshw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YOYIvuZUK7vL5D4InzcA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5xmm5wFUGFCBuzKaXYwg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UU6.v9VkGNQri0dDfnW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06pAfgfkGaGKC0r.FCO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1uLmJYrj0GNwUXFjqMTLA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iCRjzDck24YT2fwPZFTA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7poSVEz0WtgcKiPhdCPw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RXsWDufES_7Sh6NEWIIw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h1ByZc.06ZjuZn7e2g1w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pzWRg8dku8Jb3gf2zWkw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JusvZu9kCC6ak2cuBQVw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Y4D23bzEaNrzydBSYAD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ftQQhTdEamZKojTfCgDw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_mDKyA86kOM0bjedfvEZQ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Rj7h1sDUymoNuEnkwJzg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oIvoZFaUGd5sH.karlKg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tDNiCzIU.ZLYarAYz_Gw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Wx6YloDkGy_kS_F_XBgQ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VsWh42skWMQ9rV_qByXQ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Z0XmBs8kegmRrj4i83sA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xKVKGmdkSUA61x9_QIdA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pKX5g2QkKz9LKmgklIcA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vAFrcGwEK81CTHhYdE7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myix8h_E0OwFiDPNjCHkw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ukWylrfjkasb5WPvteMYw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oMuHCIbUC8w1k_PM3w6g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lEQhkPPUEeVf3ZSAl8LOg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5laaMDQPUKLYGpNiTkikw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9yV47rAOUqQYlqECp1hMA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o4ke5zBUiGKFcxAndRgg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19E2Y3OdEa2Pd0jMPX1og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9L9y7KnkG7xKWXIUTRrQ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fePBBRZkirfsCZZkwHPg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wOggn15USZCCzNqdefw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n_HmIe2EK866vv2.bCdg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voMpFV4US6YqovARnIDQ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6tXRq3Sg0uHynw1ro0M2A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gqIgscpkGYWr5g9JoVxA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DPmZTpDUeYIzbn0Jb0gg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JOQyINIE2hWqpqIZKhPg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2APsZY7UyuapJTiZvGEw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DgOE4MGk.mrwh4qyDW3g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O1ABoiAEWr_BTQ1LE7CA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3Fy05q2kS2xnuRbWgMDg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Bww18KPVU6aQbQuHbXGQ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ts24.8s06YbRlkYrra0A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erYnzPg80iGV6nDsYa3_g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qnJSxjEUWHKvXa83ZkzQ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Q9JHMeIUiMk8oyoRisDg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pq.3zDmkSx7CTl.T46TQ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7khyViBXEqB_ZG.g0MjVg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PVYBbRl0qv8HdjTXjU7Q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pe3ds09kqRC36uMJyVqA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Pu_r3.dEy2P8YDwWaROA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5IUtXOWaky.v0EENhvtIg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mpjSJuip06YNxTsDcyIc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XTrtAL3k.5jF6SJ.SKDA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rifwEtv02plr2AV1E77Q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NTF4N_m6UCjBbYTx1or6g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GihATCBkawWi_zDFQ4xg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_iABPtR.U6ET_bpHX8DbA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mmcE4_Jw0.igFPxV1iaFg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NComMW8k2NI54MPI6leQ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Q6pfjZMUas75hfGP2hQg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X2_q3qPk.ZHDqIFCogTg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2cDZg77SUu4gr8K9dLweQ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528dKmeqk.2LlA0UzQ8Bg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FjCpaJEEuW7D9P735Hd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1dZDwxhjUi08vW1N97hK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p1kA4PPUW3rgOS82cTb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j1HqgCLkOQAJDVF0h7U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ktNkkwBB0Sohg.bE8xpi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7NIpEOq70yXpfDsMKS7N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46AO9COkaW3CJRme37F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7j9aM.AUmasam1Ylp5S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M28NAukyygFCnfmIp6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W49Gaz3kGnDJlYf1sgn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HEUkb2HUuBSEvW2WOpN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b9zDt2XUGOiZi2vmjNG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kOsqTtWUOciuAbZRINn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Wq1k2uPEiP00IpLWJ9Y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rgY6VK6k6XEP4QJuqA8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6iB4nK190S_NYBwEbrFX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c8b4RXEUOHU.m6RMcao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WfQzDBEkG3zGMvAL.7R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PSUmBaRke0IfIfxL.bG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F4h8ZRd0eShPfA5Mm8T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i24HOWf02Q6pUyevoSL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XV1mXpskeBdPC9RRbTe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IhW3nE5U.0xjuRHL5FZ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EF8PwB5UaMn1DplTq7e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r4nrhh5kunukGBetMK8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A145F7D1E0524D97A27BF7B928F430" ma:contentTypeVersion="1" ma:contentTypeDescription="Create a new document." ma:contentTypeScope="" ma:versionID="f59f95e2d69ce2553d88ea176380fd8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2BCD4F-77D5-42B6-B911-6551807CC085}">
  <ds:schemaRefs>
    <ds:schemaRef ds:uri="http://schemas.microsoft.com/office/2006/metadata/propertie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8E23659A-4498-4D2B-B91D-577D87BE77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932F37A-AF91-4636-A8E5-C04986AF56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14871</TotalTime>
  <Words>1639</Words>
  <Application>Microsoft Macintosh PowerPoint</Application>
  <PresentationFormat>On-screen Show (4:3)</PresentationFormat>
  <Paragraphs>399</Paragraphs>
  <Slides>25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Avenir Book</vt:lpstr>
      <vt:lpstr>Avenir Roman</vt:lpstr>
      <vt:lpstr>Bookman Old Style</vt:lpstr>
      <vt:lpstr>Calibri</vt:lpstr>
      <vt:lpstr>Calibri Light</vt:lpstr>
      <vt:lpstr>ＭＳ Ｐゴシック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Empowerment</vt:lpstr>
      <vt:lpstr>PowerPoint Presentation</vt:lpstr>
      <vt:lpstr>Methodology and Results</vt:lpstr>
      <vt:lpstr>Data</vt:lpstr>
      <vt:lpstr>Measure Selection</vt:lpstr>
      <vt:lpstr>Three Dimensions of Empowerment for Early Adolescents</vt:lpstr>
      <vt:lpstr>Measures – Economic Empowerment</vt:lpstr>
      <vt:lpstr>Economic Empowerment</vt:lpstr>
      <vt:lpstr>Discussion</vt:lpstr>
      <vt:lpstr>Discussion</vt:lpstr>
      <vt:lpstr>The GEAS Partners:</vt:lpstr>
      <vt:lpstr>Thank you! </vt:lpstr>
    </vt:vector>
  </TitlesOfParts>
  <LinksUpToDate>false</LinksUpToDate>
  <SharedDoc>false</SharedDoc>
  <HyperlinkBase/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Johns Hopkins University Template</dc:title>
  <dc:creator>Davvi Chrzastek</dc:creator>
  <cp:lastModifiedBy>Robert Blum</cp:lastModifiedBy>
  <cp:revision>870</cp:revision>
  <cp:lastPrinted>2015-10-26T19:30:13Z</cp:lastPrinted>
  <dcterms:created xsi:type="dcterms:W3CDTF">2015-12-28T21:29:31Z</dcterms:created>
  <dcterms:modified xsi:type="dcterms:W3CDTF">2018-10-11T13:43:09Z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0x01010074A145F7D1E0524D97A27BF7B928F430</vt:lpwstr>
  </property>
</Properties>
</file>